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30" r:id="rId3"/>
    <p:sldId id="332" r:id="rId4"/>
    <p:sldId id="373" r:id="rId5"/>
    <p:sldId id="331" r:id="rId6"/>
    <p:sldId id="341" r:id="rId7"/>
    <p:sldId id="262" r:id="rId8"/>
    <p:sldId id="334" r:id="rId9"/>
    <p:sldId id="335" r:id="rId10"/>
    <p:sldId id="314" r:id="rId11"/>
    <p:sldId id="375" r:id="rId12"/>
    <p:sldId id="376" r:id="rId13"/>
    <p:sldId id="315" r:id="rId14"/>
    <p:sldId id="342" r:id="rId15"/>
    <p:sldId id="352" r:id="rId16"/>
    <p:sldId id="353" r:id="rId17"/>
    <p:sldId id="354" r:id="rId18"/>
    <p:sldId id="343" r:id="rId19"/>
    <p:sldId id="377" r:id="rId20"/>
    <p:sldId id="346" r:id="rId21"/>
    <p:sldId id="355" r:id="rId22"/>
    <p:sldId id="356" r:id="rId23"/>
    <p:sldId id="357" r:id="rId24"/>
    <p:sldId id="358" r:id="rId25"/>
    <p:sldId id="359" r:id="rId26"/>
    <p:sldId id="360" r:id="rId27"/>
    <p:sldId id="378" r:id="rId28"/>
    <p:sldId id="365" r:id="rId29"/>
    <p:sldId id="366" r:id="rId30"/>
    <p:sldId id="367" r:id="rId31"/>
    <p:sldId id="379" r:id="rId32"/>
    <p:sldId id="369" r:id="rId33"/>
    <p:sldId id="370" r:id="rId34"/>
    <p:sldId id="380" r:id="rId35"/>
    <p:sldId id="319" r:id="rId36"/>
    <p:sldId id="318" r:id="rId37"/>
    <p:sldId id="363" r:id="rId38"/>
    <p:sldId id="362" r:id="rId39"/>
    <p:sldId id="364" r:id="rId40"/>
    <p:sldId id="372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1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ESIS\Precios%202012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uentas_Nacionales_-_Cuentas_Cantonales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ESIS\Indicadores%20Macroeconomicos%202012-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microcredito%20por%20segmen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crocrditos%20en%20dola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microcrditos%20en%20dolares%20ultim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icrocrditos%20en%20dolares%20ulti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MX"/>
              <a:t>Evolución del Precio Unificado Crudo Oriente y Crudo Napo en el periodo 2012- 2016. </a:t>
            </a:r>
          </a:p>
        </c:rich>
      </c:tx>
      <c:layout>
        <c:manualLayout>
          <c:xMode val="edge"/>
          <c:yMode val="edge"/>
          <c:x val="0.13893405890455141"/>
          <c:y val="2.70856482320749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Hoja3!$C$3:$L$3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Hoja3!$C$4:$L$4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Hoja3!$C$5:$L$5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Hoja3!$C$6:$L$6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Hoja3!$C$7:$L$7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Hoja3!$C$8:$L$8</c:f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Hoja3!$C$9:$L$9</c:f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Hoja3!$C$10:$L$10</c:f>
            </c:numRef>
          </c:val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Hoja3!$C$11:$L$11</c:f>
            </c:numRef>
          </c:val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Hoja3!$C$12:$L$12</c:f>
            </c:numRef>
          </c:val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Hoja3!$C$13:$L$13</c:f>
            </c:numRef>
          </c:val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Hoja3!$C$14:$L$14</c:f>
            </c:numRef>
          </c:val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multiLvlStrRef>
              <c:f>Hoja3!$C$1:$L$2</c:f>
              <c:multiLvlStrCache>
                <c:ptCount val="10"/>
                <c:lvl>
                  <c:pt idx="0">
                    <c:v>Crudo Oriente</c:v>
                  </c:pt>
                  <c:pt idx="1">
                    <c:v>Crudo Napo</c:v>
                  </c:pt>
                  <c:pt idx="2">
                    <c:v>Crudo Oriente</c:v>
                  </c:pt>
                  <c:pt idx="3">
                    <c:v>Crudo Napo</c:v>
                  </c:pt>
                  <c:pt idx="4">
                    <c:v>Crudo Oriente</c:v>
                  </c:pt>
                  <c:pt idx="5">
                    <c:v>Crudo Napo</c:v>
                  </c:pt>
                  <c:pt idx="6">
                    <c:v>Crudo Oriente</c:v>
                  </c:pt>
                  <c:pt idx="7">
                    <c:v>Crudo Napo</c:v>
                  </c:pt>
                  <c:pt idx="8">
                    <c:v>Crudo Oriente</c:v>
                  </c:pt>
                  <c:pt idx="9">
                    <c:v>Crudo Napo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Hoja3!$C$15:$L$15</c:f>
              <c:numCache>
                <c:formatCode>_("$"* #,##0.00_);_("$"* \(#,##0.00\);_("$"* "-"??_);_(@_)</c:formatCode>
                <c:ptCount val="10"/>
                <c:pt idx="0">
                  <c:v>99.711666666666687</c:v>
                </c:pt>
                <c:pt idx="1">
                  <c:v>95.724166666666676</c:v>
                </c:pt>
                <c:pt idx="2">
                  <c:v>97.374166666666682</c:v>
                </c:pt>
                <c:pt idx="3">
                  <c:v>92.979166666666671</c:v>
                </c:pt>
                <c:pt idx="4">
                  <c:v>86.620833333333337</c:v>
                </c:pt>
                <c:pt idx="5">
                  <c:v>82.149166666666659</c:v>
                </c:pt>
                <c:pt idx="6">
                  <c:v>43.499931083858428</c:v>
                </c:pt>
                <c:pt idx="7">
                  <c:v>39.004166666666663</c:v>
                </c:pt>
                <c:pt idx="8">
                  <c:v>36.981190016924153</c:v>
                </c:pt>
                <c:pt idx="9">
                  <c:v>31.506145608943552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148272"/>
        <c:axId val="1711147728"/>
      </c:barChart>
      <c:catAx>
        <c:axId val="171114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11147728"/>
        <c:crosses val="autoZero"/>
        <c:auto val="1"/>
        <c:lblAlgn val="ctr"/>
        <c:lblOffset val="100"/>
        <c:noMultiLvlLbl val="0"/>
      </c:catAx>
      <c:valAx>
        <c:axId val="171114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$ Precio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11148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es-MX" sz="1200"/>
              <a:t>PARTICIPACIÓN  % VAB - EL CHACO FRENTE AL</a:t>
            </a:r>
          </a:p>
          <a:p>
            <a:pPr>
              <a:defRPr sz="1200"/>
            </a:pPr>
            <a:r>
              <a:rPr lang="es-MX" sz="1200"/>
              <a:t> VAB- TOTAL </a:t>
            </a:r>
          </a:p>
        </c:rich>
      </c:tx>
      <c:layout>
        <c:manualLayout>
          <c:xMode val="edge"/>
          <c:yMode val="edge"/>
          <c:x val="0.1221236948822871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979997151877852"/>
          <c:y val="0.14856055233280596"/>
          <c:w val="0.64020002848122148"/>
          <c:h val="0.49388736338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Hoja4!$A$14</c:f>
              <c:strCache>
                <c:ptCount val="1"/>
                <c:pt idx="0">
                  <c:v>Agricultura, ganadería, silvicultura y pesca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Hoja4!$B$13:$F$13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Hoja4!$B$14:$F$14</c:f>
              <c:numCache>
                <c:formatCode>0.000%</c:formatCode>
                <c:ptCount val="5"/>
                <c:pt idx="0">
                  <c:v>1.8140724317628395E-4</c:v>
                </c:pt>
                <c:pt idx="1">
                  <c:v>1.5687278826880864E-4</c:v>
                </c:pt>
                <c:pt idx="2">
                  <c:v>1.5815077006834906E-4</c:v>
                </c:pt>
                <c:pt idx="3">
                  <c:v>1.6026767243350706E-4</c:v>
                </c:pt>
                <c:pt idx="4">
                  <c:v>1.9580811392748461E-4</c:v>
                </c:pt>
              </c:numCache>
            </c:numRef>
          </c:val>
        </c:ser>
        <c:ser>
          <c:idx val="1"/>
          <c:order val="1"/>
          <c:tx>
            <c:strRef>
              <c:f>Hoja4!$A$15</c:f>
              <c:strCache>
                <c:ptCount val="1"/>
                <c:pt idx="0">
                  <c:v>Manufactura           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numRef>
              <c:f>Hoja4!$B$13:$F$13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Hoja4!$B$15:$F$15</c:f>
              <c:numCache>
                <c:formatCode>0.000%</c:formatCode>
                <c:ptCount val="5"/>
                <c:pt idx="0">
                  <c:v>2.1523938863895357E-5</c:v>
                </c:pt>
                <c:pt idx="1">
                  <c:v>2.5987567570204391E-5</c:v>
                </c:pt>
                <c:pt idx="2">
                  <c:v>2.1328571866247919E-5</c:v>
                </c:pt>
                <c:pt idx="3">
                  <c:v>2.5728149358448151E-5</c:v>
                </c:pt>
                <c:pt idx="4">
                  <c:v>2.4913933629810076E-5</c:v>
                </c:pt>
              </c:numCache>
            </c:numRef>
          </c:val>
        </c:ser>
        <c:ser>
          <c:idx val="2"/>
          <c:order val="2"/>
          <c:tx>
            <c:strRef>
              <c:f>Hoja4!$A$16</c:f>
              <c:strCache>
                <c:ptCount val="1"/>
                <c:pt idx="0">
                  <c:v>Comercio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numRef>
              <c:f>Hoja4!$B$13:$F$13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Hoja4!$B$16:$F$16</c:f>
              <c:numCache>
                <c:formatCode>0.000%</c:formatCode>
                <c:ptCount val="5"/>
                <c:pt idx="0">
                  <c:v>5.3665869595062902E-4</c:v>
                </c:pt>
                <c:pt idx="1">
                  <c:v>5.7402010472676574E-4</c:v>
                </c:pt>
                <c:pt idx="2">
                  <c:v>5.5563060096596578E-4</c:v>
                </c:pt>
                <c:pt idx="3">
                  <c:v>4.7424296004864772E-4</c:v>
                </c:pt>
                <c:pt idx="4">
                  <c:v>5.5192834390203416E-4</c:v>
                </c:pt>
              </c:numCache>
            </c:numRef>
          </c:val>
        </c:ser>
        <c:ser>
          <c:idx val="3"/>
          <c:order val="3"/>
          <c:tx>
            <c:strRef>
              <c:f>Hoja4!$A$17</c:f>
              <c:strCache>
                <c:ptCount val="1"/>
                <c:pt idx="0">
                  <c:v>Actividades de alojamiento y de comidas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cat>
            <c:numRef>
              <c:f>Hoja4!$B$13:$F$13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Hoja4!$B$17:$F$17</c:f>
              <c:numCache>
                <c:formatCode>0.000%</c:formatCode>
                <c:ptCount val="5"/>
                <c:pt idx="0">
                  <c:v>1.3314667911204571E-4</c:v>
                </c:pt>
                <c:pt idx="1">
                  <c:v>1.3202195872578557E-4</c:v>
                </c:pt>
                <c:pt idx="2">
                  <c:v>1.335081040239568E-4</c:v>
                </c:pt>
                <c:pt idx="3">
                  <c:v>1.6417305240216661E-4</c:v>
                </c:pt>
                <c:pt idx="4">
                  <c:v>1.4736550386822072E-4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142288"/>
        <c:axId val="1711139568"/>
      </c:barChart>
      <c:catAx>
        <c:axId val="17111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11139568"/>
        <c:crosses val="autoZero"/>
        <c:auto val="1"/>
        <c:lblAlgn val="ctr"/>
        <c:lblOffset val="100"/>
        <c:noMultiLvlLbl val="0"/>
      </c:catAx>
      <c:valAx>
        <c:axId val="17111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711142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Tasa de Desempleo en el  </a:t>
            </a:r>
            <a:r>
              <a:rPr lang="es-ES" baseline="0"/>
              <a:t>periodo 2012-2016</a:t>
            </a:r>
            <a:endParaRPr lang="es-E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'GRAFICO TASA DE DESEMPLEO'!$A$4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'GRAFICO TASA DE DESEMPLEO'!$B$3:$E$3</c:f>
              <c:strCache>
                <c:ptCount val="4"/>
                <c:pt idx="0">
                  <c:v>I Tr.</c:v>
                </c:pt>
                <c:pt idx="1">
                  <c:v>II Tr.</c:v>
                </c:pt>
                <c:pt idx="2">
                  <c:v>III Tr.</c:v>
                </c:pt>
                <c:pt idx="3">
                  <c:v>IV Tr.</c:v>
                </c:pt>
              </c:strCache>
            </c:strRef>
          </c:cat>
          <c:val>
            <c:numRef>
              <c:f>'GRAFICO TASA DE DESEMPLEO'!$B$4:$E$4</c:f>
              <c:numCache>
                <c:formatCode>0.00%</c:formatCode>
                <c:ptCount val="4"/>
                <c:pt idx="0">
                  <c:v>4.8800000000000003E-2</c:v>
                </c:pt>
                <c:pt idx="1">
                  <c:v>5.1900000000000002E-2</c:v>
                </c:pt>
                <c:pt idx="2">
                  <c:v>4.5999999999999999E-2</c:v>
                </c:pt>
                <c:pt idx="3">
                  <c:v>0.05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'GRAFICO TASA DE DESEMPLEO'!$A$5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'GRAFICO TASA DE DESEMPLEO'!$B$3:$E$3</c:f>
              <c:strCache>
                <c:ptCount val="4"/>
                <c:pt idx="0">
                  <c:v>I Tr.</c:v>
                </c:pt>
                <c:pt idx="1">
                  <c:v>II Tr.</c:v>
                </c:pt>
                <c:pt idx="2">
                  <c:v>III Tr.</c:v>
                </c:pt>
                <c:pt idx="3">
                  <c:v>IV Tr.</c:v>
                </c:pt>
              </c:strCache>
            </c:strRef>
          </c:cat>
          <c:val>
            <c:numRef>
              <c:f>'GRAFICO TASA DE DESEMPLEO'!$B$5:$E$5</c:f>
              <c:numCache>
                <c:formatCode>0.00%</c:formatCode>
                <c:ptCount val="4"/>
                <c:pt idx="0">
                  <c:v>4.6399999999999997E-2</c:v>
                </c:pt>
                <c:pt idx="1">
                  <c:v>4.8899999999999999E-2</c:v>
                </c:pt>
                <c:pt idx="2">
                  <c:v>4.5499999999999999E-2</c:v>
                </c:pt>
                <c:pt idx="3">
                  <c:v>4.8599999999999997E-2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'GRAFICO TASA DE DESEMPLEO'!$A$6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'GRAFICO TASA DE DESEMPLEO'!$B$3:$E$3</c:f>
              <c:strCache>
                <c:ptCount val="4"/>
                <c:pt idx="0">
                  <c:v>I Tr.</c:v>
                </c:pt>
                <c:pt idx="1">
                  <c:v>II Tr.</c:v>
                </c:pt>
                <c:pt idx="2">
                  <c:v>III Tr.</c:v>
                </c:pt>
                <c:pt idx="3">
                  <c:v>IV Tr.</c:v>
                </c:pt>
              </c:strCache>
            </c:strRef>
          </c:cat>
          <c:val>
            <c:numRef>
              <c:f>'GRAFICO TASA DE DESEMPLEO'!$B$6:$E$6</c:f>
              <c:numCache>
                <c:formatCode>0.00%</c:formatCode>
                <c:ptCount val="4"/>
                <c:pt idx="0">
                  <c:v>5.6000000000000001E-2</c:v>
                </c:pt>
                <c:pt idx="1">
                  <c:v>5.7099999999999998E-2</c:v>
                </c:pt>
                <c:pt idx="2">
                  <c:v>4.65E-2</c:v>
                </c:pt>
                <c:pt idx="3">
                  <c:v>4.5400000000000003E-2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'GRAFICO TASA DE DESEMPLEO'!$A$7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'GRAFICO TASA DE DESEMPLEO'!$B$3:$E$3</c:f>
              <c:strCache>
                <c:ptCount val="4"/>
                <c:pt idx="0">
                  <c:v>I Tr.</c:v>
                </c:pt>
                <c:pt idx="1">
                  <c:v>II Tr.</c:v>
                </c:pt>
                <c:pt idx="2">
                  <c:v>III Tr.</c:v>
                </c:pt>
                <c:pt idx="3">
                  <c:v>IV Tr.</c:v>
                </c:pt>
              </c:strCache>
            </c:strRef>
          </c:cat>
          <c:val>
            <c:numRef>
              <c:f>'GRAFICO TASA DE DESEMPLEO'!$B$7:$E$7</c:f>
              <c:numCache>
                <c:formatCode>0.00%</c:formatCode>
                <c:ptCount val="4"/>
                <c:pt idx="0">
                  <c:v>4.8399999999999999E-2</c:v>
                </c:pt>
                <c:pt idx="1">
                  <c:v>5.5800000000000002E-2</c:v>
                </c:pt>
                <c:pt idx="2">
                  <c:v>5.4800000000000001E-2</c:v>
                </c:pt>
                <c:pt idx="3">
                  <c:v>5.6500000000000002E-2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'GRAFICO TASA DE DESEMPLEO'!$A$8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'GRAFICO TASA DE DESEMPLEO'!$B$3:$E$3</c:f>
              <c:strCache>
                <c:ptCount val="4"/>
                <c:pt idx="0">
                  <c:v>I Tr.</c:v>
                </c:pt>
                <c:pt idx="1">
                  <c:v>II Tr.</c:v>
                </c:pt>
                <c:pt idx="2">
                  <c:v>III Tr.</c:v>
                </c:pt>
                <c:pt idx="3">
                  <c:v>IV Tr.</c:v>
                </c:pt>
              </c:strCache>
            </c:strRef>
          </c:cat>
          <c:val>
            <c:numRef>
              <c:f>'GRAFICO TASA DE DESEMPLEO'!$B$8:$E$8</c:f>
              <c:numCache>
                <c:formatCode>0.00%</c:formatCode>
                <c:ptCount val="4"/>
                <c:pt idx="0">
                  <c:v>7.3499999999999996E-2</c:v>
                </c:pt>
                <c:pt idx="1">
                  <c:v>6.6799999999999998E-2</c:v>
                </c:pt>
                <c:pt idx="2">
                  <c:v>6.6799999999999998E-2</c:v>
                </c:pt>
                <c:pt idx="3">
                  <c:v>6.5199999999999994E-2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42832"/>
        <c:axId val="1711150992"/>
      </c:lineChart>
      <c:catAx>
        <c:axId val="171114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Trimestres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MX"/>
          </a:p>
        </c:txPr>
        <c:crossAx val="1711150992"/>
        <c:crosses val="autoZero"/>
        <c:auto val="1"/>
        <c:lblAlgn val="ctr"/>
        <c:lblOffset val="100"/>
        <c:noMultiLvlLbl val="0"/>
      </c:catAx>
      <c:valAx>
        <c:axId val="171115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MX"/>
          </a:p>
        </c:txPr>
        <c:crossAx val="1711142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Tasa de Interés Activa en el Cantón El Chaco año 2016</a:t>
            </a:r>
          </a:p>
        </c:rich>
      </c:tx>
      <c:layout>
        <c:manualLayout>
          <c:xMode val="edge"/>
          <c:yMode val="edge"/>
          <c:x val="0.13461139896373056"/>
          <c:y val="2.59214223717182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42914718700123"/>
          <c:y val="0.17769844330280199"/>
          <c:w val="0.56638279194467644"/>
          <c:h val="0.61144627853587807"/>
        </c:manualLayout>
      </c:layout>
      <c:lineChart>
        <c:grouping val="standard"/>
        <c:varyColors val="0"/>
        <c:ser>
          <c:idx val="0"/>
          <c:order val="0"/>
          <c:tx>
            <c:strRef>
              <c:f>'por institución'!$B$6</c:f>
              <c:strCache>
                <c:ptCount val="1"/>
                <c:pt idx="0">
                  <c:v>CACPE Pastaza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institución'!$C$6:$E$6</c:f>
              <c:numCache>
                <c:formatCode>0.00%</c:formatCode>
                <c:ptCount val="3"/>
                <c:pt idx="0">
                  <c:v>0.26300000000000001</c:v>
                </c:pt>
                <c:pt idx="1">
                  <c:v>0.23880000000000001</c:v>
                </c:pt>
                <c:pt idx="2">
                  <c:v>0.21510000000000001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'por institución'!$B$5</c:f>
              <c:strCache>
                <c:ptCount val="1"/>
                <c:pt idx="0">
                  <c:v>COAC 23 de Julio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institución'!$C$5:$E$5</c:f>
              <c:numCache>
                <c:formatCode>0.00%</c:formatCode>
                <c:ptCount val="3"/>
                <c:pt idx="0">
                  <c:v>0.2969</c:v>
                </c:pt>
                <c:pt idx="1">
                  <c:v>0.27379999999999999</c:v>
                </c:pt>
                <c:pt idx="2">
                  <c:v>0.25469999999999998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'por institución'!$B$7</c:f>
              <c:strCache>
                <c:ptCount val="1"/>
                <c:pt idx="0">
                  <c:v>COAC San Francisco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institución'!$C$7:$E$7</c:f>
              <c:numCache>
                <c:formatCode>0.00%</c:formatCode>
                <c:ptCount val="3"/>
                <c:pt idx="0">
                  <c:v>0.26</c:v>
                </c:pt>
                <c:pt idx="1">
                  <c:v>0.21</c:v>
                </c:pt>
                <c:pt idx="2">
                  <c:v>0.19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'por institución'!$B$8</c:f>
              <c:strCache>
                <c:ptCount val="1"/>
                <c:pt idx="0">
                  <c:v>COAC 18 de Noviembre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institución'!$C$8:$E$8</c:f>
              <c:numCache>
                <c:formatCode>0.00%</c:formatCode>
                <c:ptCount val="3"/>
                <c:pt idx="0">
                  <c:v>0.28999999999999998</c:v>
                </c:pt>
                <c:pt idx="1">
                  <c:v>0.26</c:v>
                </c:pt>
                <c:pt idx="2">
                  <c:v>0.25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'por institución'!$B$9</c:f>
              <c:strCache>
                <c:ptCount val="1"/>
                <c:pt idx="0">
                  <c:v>Banecuador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institución'!$C$9:$E$9</c:f>
              <c:numCache>
                <c:formatCode>0.00%</c:formatCode>
                <c:ptCount val="3"/>
                <c:pt idx="0">
                  <c:v>0.26979999999999998</c:v>
                </c:pt>
                <c:pt idx="1">
                  <c:v>0.253</c:v>
                </c:pt>
                <c:pt idx="2">
                  <c:v>0.22209999999999999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'por institución'!$B$10</c:f>
              <c:strCache>
                <c:ptCount val="1"/>
                <c:pt idx="0">
                  <c:v>Banco Pichincha</c:v>
                </c:pt>
              </c:strCache>
            </c:strRef>
          </c:tx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institución'!$C$10:$E$10</c:f>
              <c:numCache>
                <c:formatCode>0.00%</c:formatCode>
                <c:ptCount val="3"/>
                <c:pt idx="0">
                  <c:v>0.26910000000000001</c:v>
                </c:pt>
                <c:pt idx="1">
                  <c:v>0.24540000000000001</c:v>
                </c:pt>
                <c:pt idx="2">
                  <c:v>0.22919999999999999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'por institución'!$B$11</c:f>
              <c:strCache>
                <c:ptCount val="1"/>
                <c:pt idx="0">
                  <c:v>Banco Central del Ecuador</c:v>
                </c:pt>
              </c:strCache>
            </c:strRef>
          </c:tx>
          <c:spPr>
            <a:ln w="38100">
              <a:solidFill>
                <a:srgbClr val="FFFF00"/>
              </a:solidFill>
              <a:prstDash val="lgDash"/>
            </a:ln>
          </c:spPr>
          <c:marker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</c:marker>
          <c:cat>
            <c:strRef>
              <c:f>'por institución'!$C$4:$E$4</c:f>
              <c:strCache>
                <c:ptCount val="3"/>
                <c:pt idx="0">
                  <c:v>Minorista</c:v>
                </c:pt>
                <c:pt idx="1">
                  <c:v>Acumulación Simple</c:v>
                </c:pt>
                <c:pt idx="2">
                  <c:v>Acumulación Ampliada</c:v>
                </c:pt>
              </c:strCache>
            </c:strRef>
          </c:cat>
          <c:val>
            <c:numRef>
              <c:f>'por institución'!$C$11:$E$11</c:f>
              <c:numCache>
                <c:formatCode>0.00%</c:formatCode>
                <c:ptCount val="3"/>
                <c:pt idx="0">
                  <c:v>0.30499999999999999</c:v>
                </c:pt>
                <c:pt idx="1">
                  <c:v>0.27500000000000002</c:v>
                </c:pt>
                <c:pt idx="2">
                  <c:v>0.255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43920"/>
        <c:axId val="1711144464"/>
      </c:lineChart>
      <c:catAx>
        <c:axId val="171114392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1711144464"/>
        <c:crosses val="autoZero"/>
        <c:auto val="1"/>
        <c:lblAlgn val="ctr"/>
        <c:lblOffset val="100"/>
        <c:noMultiLvlLbl val="0"/>
      </c:catAx>
      <c:valAx>
        <c:axId val="1711144464"/>
        <c:scaling>
          <c:orientation val="minMax"/>
          <c:max val="0.35000000000000003"/>
          <c:min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Tasa de Interés Actia</a:t>
                </a:r>
              </a:p>
            </c:rich>
          </c:tx>
          <c:layout>
            <c:manualLayout>
              <c:xMode val="edge"/>
              <c:yMode val="edge"/>
              <c:x val="1.5120923800295314E-2"/>
              <c:y val="0.28119565623017501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1711143920"/>
        <c:crosses val="autoZero"/>
        <c:crossBetween val="between"/>
        <c:majorUnit val="5.000000000000001E-2"/>
      </c:valAx>
    </c:plotArea>
    <c:legend>
      <c:legendPos val="r"/>
      <c:legendEntry>
        <c:idx val="3"/>
        <c:txPr>
          <a:bodyPr/>
          <a:lstStyle/>
          <a:p>
            <a:pPr>
              <a:defRPr sz="1050"/>
            </a:pPr>
            <a:endParaRPr lang="es-MX"/>
          </a:p>
        </c:txPr>
      </c:legendEntry>
      <c:layout>
        <c:manualLayout>
          <c:xMode val="edge"/>
          <c:yMode val="edge"/>
          <c:x val="0.71619789004508505"/>
          <c:y val="0.21756498447172776"/>
          <c:w val="0.28346601821198725"/>
          <c:h val="0.62763817345358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Actividades Económicas Cantón El Chaco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13197145555095"/>
          <c:y val="0.14256144989396335"/>
          <c:w val="0.7261832934034459"/>
          <c:h val="0.35888134893522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Hoja3!$C$1</c:f>
              <c:strCache>
                <c:ptCount val="1"/>
                <c:pt idx="0">
                  <c:v>Municipio</c:v>
                </c:pt>
              </c:strCache>
            </c:strRef>
          </c:tx>
          <c:invertIfNegative val="0"/>
          <c:cat>
            <c:strRef>
              <c:f>Hoja3!$A$2:$A$13</c:f>
              <c:strCache>
                <c:ptCount val="12"/>
                <c:pt idx="0">
                  <c:v>Comercio </c:v>
                </c:pt>
                <c:pt idx="1">
                  <c:v>Act. profesionales, científicas y técnicas.</c:v>
                </c:pt>
                <c:pt idx="2">
                  <c:v>Act. alojamiento y de servicio de comidas.</c:v>
                </c:pt>
                <c:pt idx="3">
                  <c:v>Enseñanza.</c:v>
                </c:pt>
                <c:pt idx="4">
                  <c:v>Act. de atención de la salud humana y de asistencia social.</c:v>
                </c:pt>
                <c:pt idx="5">
                  <c:v>Industrias manufactureras.</c:v>
                </c:pt>
                <c:pt idx="6">
                  <c:v>Otras actividades de servicios.</c:v>
                </c:pt>
                <c:pt idx="7">
                  <c:v>Información y comunicación.</c:v>
                </c:pt>
                <c:pt idx="8">
                  <c:v>Actividades financieras y de seguros.</c:v>
                </c:pt>
                <c:pt idx="9">
                  <c:v>Otros</c:v>
                </c:pt>
                <c:pt idx="10">
                  <c:v>Turismo</c:v>
                </c:pt>
                <c:pt idx="11">
                  <c:v>Agicultura-Ganaderia</c:v>
                </c:pt>
              </c:strCache>
            </c:strRef>
          </c:cat>
          <c:val>
            <c:numRef>
              <c:f>Hoja3!$C$2:$C$13</c:f>
              <c:numCache>
                <c:formatCode>0.00%</c:formatCode>
                <c:ptCount val="12"/>
                <c:pt idx="0">
                  <c:v>0.46990740740740738</c:v>
                </c:pt>
                <c:pt idx="1">
                  <c:v>3.7037037037037035E-2</c:v>
                </c:pt>
                <c:pt idx="2">
                  <c:v>0.16666666666666666</c:v>
                </c:pt>
                <c:pt idx="3" formatCode="0%">
                  <c:v>0</c:v>
                </c:pt>
                <c:pt idx="4">
                  <c:v>1.1574074074074073E-2</c:v>
                </c:pt>
                <c:pt idx="5">
                  <c:v>2.5462962962962962E-2</c:v>
                </c:pt>
                <c:pt idx="6">
                  <c:v>0.12731481481481483</c:v>
                </c:pt>
                <c:pt idx="7">
                  <c:v>6.4814814814814811E-2</c:v>
                </c:pt>
                <c:pt idx="8">
                  <c:v>1.1574074074074073E-2</c:v>
                </c:pt>
                <c:pt idx="9">
                  <c:v>4.8611111111111112E-2</c:v>
                </c:pt>
                <c:pt idx="10">
                  <c:v>4.6296296296296294E-3</c:v>
                </c:pt>
                <c:pt idx="11">
                  <c:v>3.2407407407407406E-2</c:v>
                </c:pt>
              </c:numCache>
            </c:numRef>
          </c:val>
        </c:ser>
        <c:ser>
          <c:idx val="1"/>
          <c:order val="1"/>
          <c:tx>
            <c:strRef>
              <c:f>Hoja3!$B$1</c:f>
              <c:strCache>
                <c:ptCount val="1"/>
                <c:pt idx="0">
                  <c:v>INEC</c:v>
                </c:pt>
              </c:strCache>
            </c:strRef>
          </c:tx>
          <c:invertIfNegative val="0"/>
          <c:cat>
            <c:strRef>
              <c:f>Hoja3!$A$2:$A$13</c:f>
              <c:strCache>
                <c:ptCount val="12"/>
                <c:pt idx="0">
                  <c:v>Comercio </c:v>
                </c:pt>
                <c:pt idx="1">
                  <c:v>Act. profesionales, científicas y técnicas.</c:v>
                </c:pt>
                <c:pt idx="2">
                  <c:v>Act. alojamiento y de servicio de comidas.</c:v>
                </c:pt>
                <c:pt idx="3">
                  <c:v>Enseñanza.</c:v>
                </c:pt>
                <c:pt idx="4">
                  <c:v>Act. de atención de la salud humana y de asistencia social.</c:v>
                </c:pt>
                <c:pt idx="5">
                  <c:v>Industrias manufactureras.</c:v>
                </c:pt>
                <c:pt idx="6">
                  <c:v>Otras actividades de servicios.</c:v>
                </c:pt>
                <c:pt idx="7">
                  <c:v>Información y comunicación.</c:v>
                </c:pt>
                <c:pt idx="8">
                  <c:v>Actividades financieras y de seguros.</c:v>
                </c:pt>
                <c:pt idx="9">
                  <c:v>Otros</c:v>
                </c:pt>
                <c:pt idx="10">
                  <c:v>Turismo</c:v>
                </c:pt>
                <c:pt idx="11">
                  <c:v>Agicultura-Ganaderia</c:v>
                </c:pt>
              </c:strCache>
            </c:strRef>
          </c:cat>
          <c:val>
            <c:numRef>
              <c:f>Hoja3!$B$2:$B$11</c:f>
              <c:numCache>
                <c:formatCode>0.00%</c:formatCode>
                <c:ptCount val="10"/>
                <c:pt idx="0">
                  <c:v>0.56499999999999995</c:v>
                </c:pt>
                <c:pt idx="1">
                  <c:v>0.02</c:v>
                </c:pt>
                <c:pt idx="2">
                  <c:v>0.184</c:v>
                </c:pt>
                <c:pt idx="3">
                  <c:v>3.5000000000000003E-2</c:v>
                </c:pt>
                <c:pt idx="4">
                  <c:v>1.6E-2</c:v>
                </c:pt>
                <c:pt idx="5">
                  <c:v>5.0999999999999997E-2</c:v>
                </c:pt>
                <c:pt idx="6">
                  <c:v>4.2999999999999997E-2</c:v>
                </c:pt>
                <c:pt idx="7">
                  <c:v>3.1E-2</c:v>
                </c:pt>
                <c:pt idx="8">
                  <c:v>1.2E-2</c:v>
                </c:pt>
                <c:pt idx="9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1153168"/>
        <c:axId val="1711137936"/>
        <c:axId val="0"/>
      </c:bar3DChart>
      <c:catAx>
        <c:axId val="171115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Actividades Económicas</a:t>
                </a:r>
              </a:p>
            </c:rich>
          </c:tx>
          <c:layout>
            <c:manualLayout>
              <c:xMode val="edge"/>
              <c:yMode val="edge"/>
              <c:x val="0.37732293077771628"/>
              <c:y val="0.919738482191859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1711137936"/>
        <c:crosses val="autoZero"/>
        <c:auto val="1"/>
        <c:lblAlgn val="ctr"/>
        <c:lblOffset val="100"/>
        <c:noMultiLvlLbl val="0"/>
      </c:catAx>
      <c:valAx>
        <c:axId val="1711137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>
            <c:manualLayout>
              <c:xMode val="edge"/>
              <c:yMode val="edge"/>
              <c:x val="1.7343626988096651E-2"/>
              <c:y val="0.23992722815764672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171115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68497994320204"/>
          <c:y val="0.18212900067572937"/>
          <c:w val="0.1313371098816023"/>
          <c:h val="0.31166175153990949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Microcréditos</a:t>
            </a:r>
            <a:r>
              <a:rPr lang="es-EC" baseline="0"/>
              <a:t> periodo 2012-2016 </a:t>
            </a:r>
            <a:endParaRPr lang="es-EC"/>
          </a:p>
        </c:rich>
      </c:tx>
      <c:layout>
        <c:manualLayout>
          <c:xMode val="edge"/>
          <c:yMode val="edge"/>
          <c:x val="0.278834128999316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74356339678803"/>
          <c:y val="7.1795112231669303E-2"/>
          <c:w val="0.51198176028242004"/>
          <c:h val="0.82358947968447394"/>
        </c:manualLayout>
      </c:layout>
      <c:lineChart>
        <c:grouping val="standard"/>
        <c:varyColors val="0"/>
        <c:ser>
          <c:idx val="0"/>
          <c:order val="0"/>
          <c:tx>
            <c:strRef>
              <c:f>'MICROCRÉDITOS EN EL CHACO'!$C$2</c:f>
              <c:strCache>
                <c:ptCount val="1"/>
                <c:pt idx="0">
                  <c:v>COAC 23 DE JULIO 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CHACO'!$C$3:$C$7</c:f>
              <c:numCache>
                <c:formatCode>_("$"* #,##0.00_);_("$"* \(#,##0.00\);_("$"* "-"??_);_(@_)</c:formatCode>
                <c:ptCount val="5"/>
                <c:pt idx="0">
                  <c:v>1710631</c:v>
                </c:pt>
                <c:pt idx="1">
                  <c:v>1166422</c:v>
                </c:pt>
                <c:pt idx="2">
                  <c:v>1133017</c:v>
                </c:pt>
                <c:pt idx="3">
                  <c:v>429556</c:v>
                </c:pt>
                <c:pt idx="4">
                  <c:v>617621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'MICROCRÉDITOS EN EL CHACO'!$B$2</c:f>
              <c:strCache>
                <c:ptCount val="1"/>
                <c:pt idx="0">
                  <c:v>BANCO PICHINCHA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CHACO'!$B$3:$B$7</c:f>
              <c:numCache>
                <c:formatCode>_("$"* #,##0.00_);_("$"* \(#,##0.00\);_("$"* "-"??_);_(@_)</c:formatCode>
                <c:ptCount val="5"/>
                <c:pt idx="0">
                  <c:v>645146.99406007607</c:v>
                </c:pt>
                <c:pt idx="1">
                  <c:v>688098.82929881127</c:v>
                </c:pt>
                <c:pt idx="2">
                  <c:v>815788.56781082146</c:v>
                </c:pt>
                <c:pt idx="3">
                  <c:v>817179.39010932448</c:v>
                </c:pt>
                <c:pt idx="4">
                  <c:v>773570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'MICROCRÉDITOS EN EL CHACO'!$D$2</c:f>
              <c:strCache>
                <c:ptCount val="1"/>
                <c:pt idx="0">
                  <c:v>COAC PASTAZA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CHACO'!$D$3:$D$7</c:f>
              <c:numCache>
                <c:formatCode>General</c:formatCode>
                <c:ptCount val="5"/>
                <c:pt idx="4" formatCode="_(&quot;$&quot;* #,##0.00_);_(&quot;$&quot;* \(#,##0.00\);_(&quot;$&quot;* &quot;-&quot;??_);_(@_)">
                  <c:v>296850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'MICROCRÉDITOS EN EL CHACO'!$E$2</c:f>
              <c:strCache>
                <c:ptCount val="1"/>
                <c:pt idx="0">
                  <c:v>COAC SAN FRANCISCO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CHACO'!$E$3:$E$7</c:f>
              <c:numCache>
                <c:formatCode>General</c:formatCode>
                <c:ptCount val="5"/>
                <c:pt idx="4" formatCode="_(&quot;$&quot;* #,##0.00_);_(&quot;$&quot;* \(#,##0.00\);_(&quot;$&quot;* &quot;-&quot;??_);_(@_)">
                  <c:v>108000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'MICROCRÉDITOS EN EL CHACO'!$F$2</c:f>
              <c:strCache>
                <c:ptCount val="1"/>
                <c:pt idx="0">
                  <c:v>COAC 18 DE NOVIEMBRE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CHACO'!$F$3:$F$7</c:f>
              <c:numCache>
                <c:formatCode>General</c:formatCode>
                <c:ptCount val="5"/>
                <c:pt idx="2" formatCode="_(&quot;$&quot;* #,##0.00_);_(&quot;$&quot;* \(#,##0.00\);_(&quot;$&quot;* &quot;-&quot;??_);_(@_)">
                  <c:v>67965.36</c:v>
                </c:pt>
                <c:pt idx="3" formatCode="_(&quot;$&quot;* #,##0.00_);_(&quot;$&quot;* \(#,##0.00\);_(&quot;$&quot;* &quot;-&quot;??_);_(@_)">
                  <c:v>77663.09</c:v>
                </c:pt>
                <c:pt idx="4" formatCode="_(&quot;$&quot;* #,##0.00_);_(&quot;$&quot;* \(#,##0.00\);_(&quot;$&quot;* &quot;-&quot;??_);_(@_)">
                  <c:v>73797.680000000022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'MICROCRÉDITOS EN EL CHACO'!$G$2</c:f>
              <c:strCache>
                <c:ptCount val="1"/>
                <c:pt idx="0">
                  <c:v>BANCO FOMENTO (BANECUADOR)</c:v>
                </c:pt>
              </c:strCache>
            </c:strRef>
          </c:tx>
          <c:cat>
            <c:numRef>
              <c:f>'MICROCRÉDITOS EN EL CHACO'!$A$3:$A$7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'MICROCRÉDITOS EN EL CHACO'!$G$3:$G$7</c:f>
              <c:numCache>
                <c:formatCode>_("$"* #,##0.00_);_("$"* \(#,##0.00\);_("$"* "-"??_);_(@_)</c:formatCode>
                <c:ptCount val="5"/>
                <c:pt idx="0">
                  <c:v>2550388.67</c:v>
                </c:pt>
                <c:pt idx="1">
                  <c:v>3148041.33</c:v>
                </c:pt>
                <c:pt idx="2">
                  <c:v>2234091.7200000002</c:v>
                </c:pt>
                <c:pt idx="3">
                  <c:v>496507.62</c:v>
                </c:pt>
                <c:pt idx="4">
                  <c:v>443202.3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61408"/>
        <c:axId val="1711154336"/>
      </c:lineChart>
      <c:catAx>
        <c:axId val="171116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1711154336"/>
        <c:crosses val="autoZero"/>
        <c:auto val="1"/>
        <c:lblAlgn val="ctr"/>
        <c:lblOffset val="100"/>
        <c:noMultiLvlLbl val="0"/>
      </c:catAx>
      <c:valAx>
        <c:axId val="171115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Dólares</a:t>
                </a:r>
              </a:p>
            </c:rich>
          </c:tx>
          <c:layout>
            <c:manualLayout>
              <c:xMode val="edge"/>
              <c:yMode val="edge"/>
              <c:x val="6.8376059172749288E-3"/>
              <c:y val="0.41648864133715624"/>
            </c:manualLayout>
          </c:layout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MX"/>
          </a:p>
        </c:txPr>
        <c:crossAx val="171116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4990572659753"/>
          <c:y val="0.21866460700913185"/>
          <c:w val="0.26587398847494387"/>
          <c:h val="0.51866803927317662"/>
        </c:manualLayout>
      </c:layout>
      <c:overlay val="0"/>
      <c:txPr>
        <a:bodyPr/>
        <a:lstStyle/>
        <a:p>
          <a:pPr>
            <a:defRPr sz="10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Microcréditos por Sistema Financiero 2012-2016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SECTOR FINANCIERO'!$F$10</c:f>
              <c:strCache>
                <c:ptCount val="1"/>
                <c:pt idx="0">
                  <c:v>Banca Privada</c:v>
                </c:pt>
              </c:strCache>
            </c:strRef>
          </c:tx>
          <c:cat>
            <c:numRef>
              <c:f>'POR SECTOR FINANCIERO'!$E$11:$E$15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'POR SECTOR FINANCIERO'!$F$11:$F$15</c:f>
              <c:numCache>
                <c:formatCode>_("$"* #,##0.00_);_("$"* \(#,##0.00\);_("$"* "-"??_);_(@_)</c:formatCode>
                <c:ptCount val="5"/>
                <c:pt idx="0">
                  <c:v>645146.99406007607</c:v>
                </c:pt>
                <c:pt idx="1">
                  <c:v>688098.82929881127</c:v>
                </c:pt>
                <c:pt idx="2">
                  <c:v>815788.56781082146</c:v>
                </c:pt>
                <c:pt idx="3">
                  <c:v>817179.39010932448</c:v>
                </c:pt>
                <c:pt idx="4">
                  <c:v>773570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'POR SECTOR FINANCIERO'!$G$10</c:f>
              <c:strCache>
                <c:ptCount val="1"/>
                <c:pt idx="0">
                  <c:v>Banca Pública</c:v>
                </c:pt>
              </c:strCache>
            </c:strRef>
          </c:tx>
          <c:cat>
            <c:numRef>
              <c:f>'POR SECTOR FINANCIERO'!$E$11:$E$15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'POR SECTOR FINANCIERO'!$G$11:$G$15</c:f>
              <c:numCache>
                <c:formatCode>_("$"* #,##0.00_);_("$"* \(#,##0.00\);_("$"* "-"??_);_(@_)</c:formatCode>
                <c:ptCount val="5"/>
                <c:pt idx="0">
                  <c:v>2550388.67</c:v>
                </c:pt>
                <c:pt idx="1">
                  <c:v>3148041.33</c:v>
                </c:pt>
                <c:pt idx="2">
                  <c:v>2234091.7200000002</c:v>
                </c:pt>
                <c:pt idx="3">
                  <c:v>496507.62</c:v>
                </c:pt>
                <c:pt idx="4">
                  <c:v>443202.3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'POR SECTOR FINANCIERO'!$H$10</c:f>
              <c:strCache>
                <c:ptCount val="1"/>
                <c:pt idx="0">
                  <c:v>COAC</c:v>
                </c:pt>
              </c:strCache>
            </c:strRef>
          </c:tx>
          <c:cat>
            <c:numRef>
              <c:f>'POR SECTOR FINANCIERO'!$E$11:$E$15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'POR SECTOR FINANCIERO'!$H$11:$H$15</c:f>
              <c:numCache>
                <c:formatCode>_("$"* #,##0.00_);_("$"* \(#,##0.00\);_("$"* "-"??_);_(@_)</c:formatCode>
                <c:ptCount val="5"/>
                <c:pt idx="0">
                  <c:v>1710631</c:v>
                </c:pt>
                <c:pt idx="1">
                  <c:v>1166422</c:v>
                </c:pt>
                <c:pt idx="2">
                  <c:v>1200982.3600000001</c:v>
                </c:pt>
                <c:pt idx="3">
                  <c:v>507219.08999999997</c:v>
                </c:pt>
                <c:pt idx="4">
                  <c:v>1096268.68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67936"/>
        <c:axId val="1711168480"/>
      </c:lineChart>
      <c:catAx>
        <c:axId val="1711167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11168480"/>
        <c:crosses val="autoZero"/>
        <c:auto val="1"/>
        <c:lblAlgn val="ctr"/>
        <c:lblOffset val="100"/>
        <c:noMultiLvlLbl val="0"/>
      </c:catAx>
      <c:valAx>
        <c:axId val="171116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Dólares</a:t>
                </a:r>
              </a:p>
            </c:rich>
          </c:tx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711167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Microcréditos por Actividad Económica periodo 2012-2016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Hoja4!$E$105</c:f>
              <c:strCache>
                <c:ptCount val="1"/>
                <c:pt idx="0">
                  <c:v>Comercial</c:v>
                </c:pt>
              </c:strCache>
            </c:strRef>
          </c:tx>
          <c:cat>
            <c:numRef>
              <c:f>Hoja4!$C$106:$C$110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Hoja4!$E$106:$E$110</c:f>
              <c:numCache>
                <c:formatCode>_("$"* #,##0.00_);_("$"* \(#,##0.00\);_("$"* "-"??_);_(@_)</c:formatCode>
                <c:ptCount val="5"/>
                <c:pt idx="0">
                  <c:v>676339.36</c:v>
                </c:pt>
                <c:pt idx="1">
                  <c:v>477733.21</c:v>
                </c:pt>
                <c:pt idx="2">
                  <c:v>486968.01</c:v>
                </c:pt>
                <c:pt idx="3">
                  <c:v>246242.4</c:v>
                </c:pt>
                <c:pt idx="4">
                  <c:v>419387.11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Hoja4!$D$105</c:f>
              <c:strCache>
                <c:ptCount val="1"/>
                <c:pt idx="0">
                  <c:v>Productivo</c:v>
                </c:pt>
              </c:strCache>
            </c:strRef>
          </c:tx>
          <c:cat>
            <c:numRef>
              <c:f>Hoja4!$C$106:$C$110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Hoja4!$D$106:$D$110</c:f>
              <c:numCache>
                <c:formatCode>_("$"* #,##0.00_);_("$"* \(#,##0.00\);_("$"* "-"??_);_(@_)</c:formatCode>
                <c:ptCount val="5"/>
                <c:pt idx="0">
                  <c:v>4229827.32</c:v>
                </c:pt>
                <c:pt idx="1">
                  <c:v>4524828.9449039893</c:v>
                </c:pt>
                <c:pt idx="2">
                  <c:v>4906166.6800000006</c:v>
                </c:pt>
                <c:pt idx="3">
                  <c:v>1574663.6980929258</c:v>
                </c:pt>
                <c:pt idx="4">
                  <c:v>1893653.87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54880"/>
        <c:axId val="1711155968"/>
      </c:lineChart>
      <c:catAx>
        <c:axId val="171115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11155968"/>
        <c:crosses val="autoZero"/>
        <c:auto val="1"/>
        <c:lblAlgn val="ctr"/>
        <c:lblOffset val="100"/>
        <c:noMultiLvlLbl val="0"/>
      </c:catAx>
      <c:valAx>
        <c:axId val="1711155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Dólares</a:t>
                </a:r>
              </a:p>
            </c:rich>
          </c:tx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71115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MX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9B28A-EF1B-4FC9-8D03-D12A287FFD2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3AD71AA-3FC1-44BC-8FE3-E29C613DAC2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Introducción</a:t>
          </a:r>
          <a:endParaRPr lang="es-ES" dirty="0">
            <a:solidFill>
              <a:schemeClr val="tx1"/>
            </a:solidFill>
          </a:endParaRPr>
        </a:p>
      </dgm:t>
    </dgm:pt>
    <dgm:pt modelId="{62B6803B-CD1E-4AB6-9861-48F547B16EA4}" type="parTrans" cxnId="{21C788BD-9E00-4748-B73D-20D4F82584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9C5A3E-4CE3-4B1F-8D14-9EFFB5D3E132}" type="sibTrans" cxnId="{21C788BD-9E00-4748-B73D-20D4F82584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652BF7-40CA-42AF-B2FF-FA5E101C389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Marco Teórico</a:t>
          </a:r>
          <a:endParaRPr lang="es-ES" dirty="0">
            <a:solidFill>
              <a:schemeClr val="tx1"/>
            </a:solidFill>
          </a:endParaRPr>
        </a:p>
      </dgm:t>
    </dgm:pt>
    <dgm:pt modelId="{4A297E1B-02DB-442C-A94B-784C2C006781}" type="parTrans" cxnId="{86BF1C68-A3F1-41F1-8D33-6785EEF022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2B48DF-7E30-49FD-BF84-1823D17558DE}" type="sibTrans" cxnId="{86BF1C68-A3F1-41F1-8D33-6785EEF022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3D8C1-722F-4058-83AA-F890B29E661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II </a:t>
          </a:r>
          <a:endParaRPr lang="es-ES" dirty="0">
            <a:solidFill>
              <a:schemeClr val="tx1"/>
            </a:solidFill>
          </a:endParaRPr>
        </a:p>
      </dgm:t>
    </dgm:pt>
    <dgm:pt modelId="{75510B13-0DC4-4302-8D2D-AEF093E889D6}" type="parTrans" cxnId="{BF82E98F-1C73-4EA6-A645-7ED68B39DD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0F2DB4-2504-4BC1-BEAA-F3850721403E}" type="sibTrans" cxnId="{BF82E98F-1C73-4EA6-A645-7ED68B39DD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BAD474-966D-4906-B989-7C49AD180CD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Marco Metodológico</a:t>
          </a:r>
          <a:endParaRPr lang="es-ES" dirty="0">
            <a:solidFill>
              <a:schemeClr val="tx1"/>
            </a:solidFill>
          </a:endParaRPr>
        </a:p>
      </dgm:t>
    </dgm:pt>
    <dgm:pt modelId="{075CAA61-2D57-4EEE-AEA3-C5E75B9BAEB8}" type="parTrans" cxnId="{7CC4FB6E-81D6-4E12-8008-195F4B76D7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E703FE-3FBF-4D3D-B6DB-D5BFE9623E4F}" type="sibTrans" cxnId="{7CC4FB6E-81D6-4E12-8008-195F4B76D7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A651CB-BCC2-4361-8662-2053D25C229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III</a:t>
          </a:r>
          <a:endParaRPr lang="es-ES" dirty="0">
            <a:solidFill>
              <a:schemeClr val="tx1"/>
            </a:solidFill>
          </a:endParaRPr>
        </a:p>
      </dgm:t>
    </dgm:pt>
    <dgm:pt modelId="{C15F3FEB-661E-41EB-AF59-AEDEF4F91667}" type="parTrans" cxnId="{028AA31A-0B10-4C02-AE30-92CB8B1764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4412FE-E28E-4C60-B316-AF16F94BF6A6}" type="sibTrans" cxnId="{028AA31A-0B10-4C02-AE30-92CB8B1764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084361-2975-468E-85D0-29BFD8045D9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Resultados</a:t>
          </a:r>
          <a:endParaRPr lang="es-ES" dirty="0">
            <a:solidFill>
              <a:schemeClr val="tx1"/>
            </a:solidFill>
          </a:endParaRPr>
        </a:p>
      </dgm:t>
    </dgm:pt>
    <dgm:pt modelId="{E1BF845F-9751-481F-9B23-60638A44B7C0}" type="parTrans" cxnId="{5677645E-91D5-472D-84B8-45773D2BA0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6C63ED-8F65-456A-ADDD-72610FE839A8}" type="sibTrans" cxnId="{5677645E-91D5-472D-84B8-45773D2BA0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53E978-9AC7-4219-BADE-07F4AD6080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IV</a:t>
          </a:r>
          <a:endParaRPr lang="es-ES" dirty="0">
            <a:solidFill>
              <a:schemeClr val="tx1"/>
            </a:solidFill>
          </a:endParaRPr>
        </a:p>
      </dgm:t>
    </dgm:pt>
    <dgm:pt modelId="{D9BAEDB6-54A3-4CAB-B705-5A1011AB6582}" type="parTrans" cxnId="{AE749FA6-64D5-45CF-986C-B93BE45A4E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57DB77-DA11-4485-A08D-145B7D142921}" type="sibTrans" cxnId="{AE749FA6-64D5-45CF-986C-B93BE45A4E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FAD8FF-44BA-4EED-AD26-FE43ADE7E11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Conclusiones</a:t>
          </a:r>
          <a:endParaRPr lang="es-ES" dirty="0">
            <a:solidFill>
              <a:schemeClr val="tx1"/>
            </a:solidFill>
          </a:endParaRPr>
        </a:p>
      </dgm:t>
    </dgm:pt>
    <dgm:pt modelId="{6EE67AB5-061F-40FB-9F3D-E2CCA4877777}" type="parTrans" cxnId="{E17FCBBF-270A-4861-8216-46109C244B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380FE5-A178-406F-BB99-44732C3C25C1}" type="sibTrans" cxnId="{E17FCBBF-270A-4861-8216-46109C244B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EA4199-9087-44E9-87F7-79D55780BC0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Recomendaciones</a:t>
          </a:r>
          <a:endParaRPr lang="es-ES" dirty="0">
            <a:solidFill>
              <a:schemeClr val="tx1"/>
            </a:solidFill>
          </a:endParaRPr>
        </a:p>
      </dgm:t>
    </dgm:pt>
    <dgm:pt modelId="{AF36848A-2F6B-49C3-B721-52275DEDC3D8}" type="parTrans" cxnId="{3611035B-8699-43EA-A3E5-2FFC9CFE05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2CDBD9-0DED-4119-858A-2B3210D7FE38}" type="sibTrans" cxnId="{3611035B-8699-43EA-A3E5-2FFC9CFE05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F42211-5FE9-4BC4-A4F7-77E265D93F0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</a:t>
          </a:r>
          <a:endParaRPr lang="es-ES" dirty="0">
            <a:solidFill>
              <a:schemeClr val="tx1"/>
            </a:solidFill>
          </a:endParaRPr>
        </a:p>
      </dgm:t>
    </dgm:pt>
    <dgm:pt modelId="{FFE2079F-3169-4541-8FDC-134DE14245DF}" type="parTrans" cxnId="{BE463EAD-E394-47EB-80F2-5FE9698C3410}">
      <dgm:prSet/>
      <dgm:spPr/>
      <dgm:t>
        <a:bodyPr/>
        <a:lstStyle/>
        <a:p>
          <a:endParaRPr lang="es-ES"/>
        </a:p>
      </dgm:t>
    </dgm:pt>
    <dgm:pt modelId="{91569A16-8412-4DDB-AE51-ED669394F349}" type="sibTrans" cxnId="{BE463EAD-E394-47EB-80F2-5FE9698C3410}">
      <dgm:prSet/>
      <dgm:spPr/>
      <dgm:t>
        <a:bodyPr/>
        <a:lstStyle/>
        <a:p>
          <a:endParaRPr lang="es-ES"/>
        </a:p>
      </dgm:t>
    </dgm:pt>
    <dgm:pt modelId="{B8AC7958-B761-4859-9E4F-ACFDD730C4A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Antecedentes</a:t>
          </a:r>
          <a:endParaRPr lang="es-ES" dirty="0">
            <a:solidFill>
              <a:schemeClr val="tx1"/>
            </a:solidFill>
          </a:endParaRPr>
        </a:p>
      </dgm:t>
    </dgm:pt>
    <dgm:pt modelId="{842D0A23-5C04-4A87-B527-DA68BB2E61D0}" type="parTrans" cxnId="{1C66B007-510C-48CC-9D3C-C1AA760E02DB}">
      <dgm:prSet/>
      <dgm:spPr/>
      <dgm:t>
        <a:bodyPr/>
        <a:lstStyle/>
        <a:p>
          <a:endParaRPr lang="es-ES"/>
        </a:p>
      </dgm:t>
    </dgm:pt>
    <dgm:pt modelId="{34A3CE72-C1B7-448A-9C8E-E6AB35713078}" type="sibTrans" cxnId="{1C66B007-510C-48CC-9D3C-C1AA760E02DB}">
      <dgm:prSet/>
      <dgm:spPr/>
      <dgm:t>
        <a:bodyPr/>
        <a:lstStyle/>
        <a:p>
          <a:endParaRPr lang="es-ES"/>
        </a:p>
      </dgm:t>
    </dgm:pt>
    <dgm:pt modelId="{0753DFAD-151A-4DB9-843E-EA2B86EFE153}" type="pres">
      <dgm:prSet presAssocID="{DA59B28A-EF1B-4FC9-8D03-D12A287FFD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A3A8E4-29FB-4E67-AADC-FC5E6D3FD51F}" type="pres">
      <dgm:prSet presAssocID="{A3AD71AA-3FC1-44BC-8FE3-E29C613DAC27}" presName="composite" presStyleCnt="0"/>
      <dgm:spPr/>
    </dgm:pt>
    <dgm:pt modelId="{CAD1CB8B-9D89-43D7-838B-9D0268C630DD}" type="pres">
      <dgm:prSet presAssocID="{A3AD71AA-3FC1-44BC-8FE3-E29C613DAC27}" presName="parentText" presStyleLbl="alignNode1" presStyleIdx="0" presStyleCnt="5" custScaleX="110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0902A5-5336-489D-A5F8-EF45C06AF56A}" type="pres">
      <dgm:prSet presAssocID="{A3AD71AA-3FC1-44BC-8FE3-E29C613DAC27}" presName="descendantText" presStyleLbl="alignAcc1" presStyleIdx="0" presStyleCnt="5" custScaleX="48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E3417C-49A1-4832-8AE4-71FBE97AE0BA}" type="pres">
      <dgm:prSet presAssocID="{C69C5A3E-4CE3-4B1F-8D14-9EFFB5D3E132}" presName="sp" presStyleCnt="0"/>
      <dgm:spPr/>
    </dgm:pt>
    <dgm:pt modelId="{242C56D8-019A-4022-995E-ABFA9598A0D0}" type="pres">
      <dgm:prSet presAssocID="{57F42211-5FE9-4BC4-A4F7-77E265D93F02}" presName="composite" presStyleCnt="0"/>
      <dgm:spPr/>
    </dgm:pt>
    <dgm:pt modelId="{27BC7BCD-AA29-4D52-A55A-7C3884B5A1B1}" type="pres">
      <dgm:prSet presAssocID="{57F42211-5FE9-4BC4-A4F7-77E265D93F0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FA817-71A4-4949-9BEA-CE39FA34BB46}" type="pres">
      <dgm:prSet presAssocID="{57F42211-5FE9-4BC4-A4F7-77E265D93F02}" presName="descendantText" presStyleLbl="alignAcc1" presStyleIdx="1" presStyleCnt="5" custScaleX="492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74963D-E9C2-41AB-A213-846ECA89D51D}" type="pres">
      <dgm:prSet presAssocID="{91569A16-8412-4DDB-AE51-ED669394F349}" presName="sp" presStyleCnt="0"/>
      <dgm:spPr/>
    </dgm:pt>
    <dgm:pt modelId="{DC6C9459-DF7F-4179-8B0F-F4100FA1F7F8}" type="pres">
      <dgm:prSet presAssocID="{0253D8C1-722F-4058-83AA-F890B29E661D}" presName="composite" presStyleCnt="0"/>
      <dgm:spPr/>
    </dgm:pt>
    <dgm:pt modelId="{CB011FD2-8B84-4F96-A77A-5CA370061956}" type="pres">
      <dgm:prSet presAssocID="{0253D8C1-722F-4058-83AA-F890B29E661D}" presName="parentText" presStyleLbl="alignNode1" presStyleIdx="2" presStyleCnt="5" custScaleX="110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AEBA6-F3A5-4935-BCA0-57DE36407323}" type="pres">
      <dgm:prSet presAssocID="{0253D8C1-722F-4058-83AA-F890B29E661D}" presName="descendantText" presStyleLbl="alignAcc1" presStyleIdx="2" presStyleCnt="5" custScaleX="48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6E998-747D-496F-8853-50DD9E37D1DD}" type="pres">
      <dgm:prSet presAssocID="{1B0F2DB4-2504-4BC1-BEAA-F3850721403E}" presName="sp" presStyleCnt="0"/>
      <dgm:spPr/>
    </dgm:pt>
    <dgm:pt modelId="{FC80D9F9-B2EB-44E9-9618-74C6FA130526}" type="pres">
      <dgm:prSet presAssocID="{8AA651CB-BCC2-4361-8662-2053D25C2291}" presName="composite" presStyleCnt="0"/>
      <dgm:spPr/>
    </dgm:pt>
    <dgm:pt modelId="{1ACBD728-74BE-47B3-8B90-B98B9C6A71E4}" type="pres">
      <dgm:prSet presAssocID="{8AA651CB-BCC2-4361-8662-2053D25C2291}" presName="parentText" presStyleLbl="alignNode1" presStyleIdx="3" presStyleCnt="5" custScaleX="110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080AF5-CC48-40C1-B53F-A88598E80934}" type="pres">
      <dgm:prSet presAssocID="{8AA651CB-BCC2-4361-8662-2053D25C2291}" presName="descendantText" presStyleLbl="alignAcc1" presStyleIdx="3" presStyleCnt="5" custScaleX="48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FE390-5F18-4EE8-9BE4-B56FD7A360BE}" type="pres">
      <dgm:prSet presAssocID="{264412FE-E28E-4C60-B316-AF16F94BF6A6}" presName="sp" presStyleCnt="0"/>
      <dgm:spPr/>
    </dgm:pt>
    <dgm:pt modelId="{F0B5440D-46B1-44ED-8AF1-459AB70353D2}" type="pres">
      <dgm:prSet presAssocID="{7253E978-9AC7-4219-BADE-07F4AD6080A6}" presName="composite" presStyleCnt="0"/>
      <dgm:spPr/>
    </dgm:pt>
    <dgm:pt modelId="{EA49B5AA-CB95-4E01-8C85-A986785DB645}" type="pres">
      <dgm:prSet presAssocID="{7253E978-9AC7-4219-BADE-07F4AD6080A6}" presName="parentText" presStyleLbl="alignNode1" presStyleIdx="4" presStyleCnt="5" custScaleX="110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E7FCAA-75BB-444B-9504-7CD4E7E03272}" type="pres">
      <dgm:prSet presAssocID="{7253E978-9AC7-4219-BADE-07F4AD6080A6}" presName="descendantText" presStyleLbl="alignAcc1" presStyleIdx="4" presStyleCnt="5" custScaleX="48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92472F-20BE-4FAE-8376-51FE7FC559CF}" type="presOf" srcId="{B8AC7958-B761-4859-9E4F-ACFDD730C4AD}" destId="{760902A5-5336-489D-A5F8-EF45C06AF56A}" srcOrd="0" destOrd="0" presId="urn:microsoft.com/office/officeart/2005/8/layout/chevron2"/>
    <dgm:cxn modelId="{BF82E98F-1C73-4EA6-A645-7ED68B39DD8C}" srcId="{DA59B28A-EF1B-4FC9-8D03-D12A287FFD28}" destId="{0253D8C1-722F-4058-83AA-F890B29E661D}" srcOrd="2" destOrd="0" parTransId="{75510B13-0DC4-4302-8D2D-AEF093E889D6}" sibTransId="{1B0F2DB4-2504-4BC1-BEAA-F3850721403E}"/>
    <dgm:cxn modelId="{27CCF8FA-E917-4060-B66C-5793848575FE}" type="presOf" srcId="{7253E978-9AC7-4219-BADE-07F4AD6080A6}" destId="{EA49B5AA-CB95-4E01-8C85-A986785DB645}" srcOrd="0" destOrd="0" presId="urn:microsoft.com/office/officeart/2005/8/layout/chevron2"/>
    <dgm:cxn modelId="{86BF1C68-A3F1-41F1-8D33-6785EEF022D9}" srcId="{57F42211-5FE9-4BC4-A4F7-77E265D93F02}" destId="{E4652BF7-40CA-42AF-B2FF-FA5E101C3892}" srcOrd="0" destOrd="0" parTransId="{4A297E1B-02DB-442C-A94B-784C2C006781}" sibTransId="{AA2B48DF-7E30-49FD-BF84-1823D17558DE}"/>
    <dgm:cxn modelId="{7FEBCDC8-BD99-40D7-BAC6-C3E55E61EAB8}" type="presOf" srcId="{E4FAD8FF-44BA-4EED-AD26-FE43ADE7E117}" destId="{F6E7FCAA-75BB-444B-9504-7CD4E7E03272}" srcOrd="0" destOrd="0" presId="urn:microsoft.com/office/officeart/2005/8/layout/chevron2"/>
    <dgm:cxn modelId="{BE463EAD-E394-47EB-80F2-5FE9698C3410}" srcId="{DA59B28A-EF1B-4FC9-8D03-D12A287FFD28}" destId="{57F42211-5FE9-4BC4-A4F7-77E265D93F02}" srcOrd="1" destOrd="0" parTransId="{FFE2079F-3169-4541-8FDC-134DE14245DF}" sibTransId="{91569A16-8412-4DDB-AE51-ED669394F349}"/>
    <dgm:cxn modelId="{C192C19A-4536-4DB4-B149-6A66A37CCC6A}" type="presOf" srcId="{8AA651CB-BCC2-4361-8662-2053D25C2291}" destId="{1ACBD728-74BE-47B3-8B90-B98B9C6A71E4}" srcOrd="0" destOrd="0" presId="urn:microsoft.com/office/officeart/2005/8/layout/chevron2"/>
    <dgm:cxn modelId="{9D95988C-1285-4E5A-8782-7CAC03522CC9}" type="presOf" srcId="{0253D8C1-722F-4058-83AA-F890B29E661D}" destId="{CB011FD2-8B84-4F96-A77A-5CA370061956}" srcOrd="0" destOrd="0" presId="urn:microsoft.com/office/officeart/2005/8/layout/chevron2"/>
    <dgm:cxn modelId="{7CC4FB6E-81D6-4E12-8008-195F4B76D79E}" srcId="{0253D8C1-722F-4058-83AA-F890B29E661D}" destId="{DDBAD474-966D-4906-B989-7C49AD180CD4}" srcOrd="0" destOrd="0" parTransId="{075CAA61-2D57-4EEE-AEA3-C5E75B9BAEB8}" sibTransId="{3BE703FE-3FBF-4D3D-B6DB-D5BFE9623E4F}"/>
    <dgm:cxn modelId="{BA9153E2-61EA-42F4-82A6-E8E92C9C835A}" type="presOf" srcId="{DDBAD474-966D-4906-B989-7C49AD180CD4}" destId="{AA6AEBA6-F3A5-4935-BCA0-57DE36407323}" srcOrd="0" destOrd="0" presId="urn:microsoft.com/office/officeart/2005/8/layout/chevron2"/>
    <dgm:cxn modelId="{7F4DE377-9E62-484F-8D51-191B8FA12BA5}" type="presOf" srcId="{23084361-2975-468E-85D0-29BFD8045D9D}" destId="{98080AF5-CC48-40C1-B53F-A88598E80934}" srcOrd="0" destOrd="0" presId="urn:microsoft.com/office/officeart/2005/8/layout/chevron2"/>
    <dgm:cxn modelId="{59012E30-05D2-49CC-82CF-8607425DD3A3}" type="presOf" srcId="{57F42211-5FE9-4BC4-A4F7-77E265D93F02}" destId="{27BC7BCD-AA29-4D52-A55A-7C3884B5A1B1}" srcOrd="0" destOrd="0" presId="urn:microsoft.com/office/officeart/2005/8/layout/chevron2"/>
    <dgm:cxn modelId="{1C66B007-510C-48CC-9D3C-C1AA760E02DB}" srcId="{A3AD71AA-3FC1-44BC-8FE3-E29C613DAC27}" destId="{B8AC7958-B761-4859-9E4F-ACFDD730C4AD}" srcOrd="0" destOrd="0" parTransId="{842D0A23-5C04-4A87-B527-DA68BB2E61D0}" sibTransId="{34A3CE72-C1B7-448A-9C8E-E6AB35713078}"/>
    <dgm:cxn modelId="{AE749FA6-64D5-45CF-986C-B93BE45A4E95}" srcId="{DA59B28A-EF1B-4FC9-8D03-D12A287FFD28}" destId="{7253E978-9AC7-4219-BADE-07F4AD6080A6}" srcOrd="4" destOrd="0" parTransId="{D9BAEDB6-54A3-4CAB-B705-5A1011AB6582}" sibTransId="{8657DB77-DA11-4485-A08D-145B7D142921}"/>
    <dgm:cxn modelId="{21C788BD-9E00-4748-B73D-20D4F8258433}" srcId="{DA59B28A-EF1B-4FC9-8D03-D12A287FFD28}" destId="{A3AD71AA-3FC1-44BC-8FE3-E29C613DAC27}" srcOrd="0" destOrd="0" parTransId="{62B6803B-CD1E-4AB6-9861-48F547B16EA4}" sibTransId="{C69C5A3E-4CE3-4B1F-8D14-9EFFB5D3E132}"/>
    <dgm:cxn modelId="{E17FCBBF-270A-4861-8216-46109C244B47}" srcId="{7253E978-9AC7-4219-BADE-07F4AD6080A6}" destId="{E4FAD8FF-44BA-4EED-AD26-FE43ADE7E117}" srcOrd="0" destOrd="0" parTransId="{6EE67AB5-061F-40FB-9F3D-E2CCA4877777}" sibTransId="{1A380FE5-A178-406F-BB99-44732C3C25C1}"/>
    <dgm:cxn modelId="{62A9E767-6B85-4F6F-BACB-924CFE71A1F0}" type="presOf" srcId="{DA59B28A-EF1B-4FC9-8D03-D12A287FFD28}" destId="{0753DFAD-151A-4DB9-843E-EA2B86EFE153}" srcOrd="0" destOrd="0" presId="urn:microsoft.com/office/officeart/2005/8/layout/chevron2"/>
    <dgm:cxn modelId="{89C73F2B-B007-42A7-9558-9104397827F6}" type="presOf" srcId="{27EA4199-9087-44E9-87F7-79D55780BC0E}" destId="{F6E7FCAA-75BB-444B-9504-7CD4E7E03272}" srcOrd="0" destOrd="1" presId="urn:microsoft.com/office/officeart/2005/8/layout/chevron2"/>
    <dgm:cxn modelId="{028AA31A-0B10-4C02-AE30-92CB8B1764F3}" srcId="{DA59B28A-EF1B-4FC9-8D03-D12A287FFD28}" destId="{8AA651CB-BCC2-4361-8662-2053D25C2291}" srcOrd="3" destOrd="0" parTransId="{C15F3FEB-661E-41EB-AF59-AEDEF4F91667}" sibTransId="{264412FE-E28E-4C60-B316-AF16F94BF6A6}"/>
    <dgm:cxn modelId="{5677645E-91D5-472D-84B8-45773D2BA091}" srcId="{8AA651CB-BCC2-4361-8662-2053D25C2291}" destId="{23084361-2975-468E-85D0-29BFD8045D9D}" srcOrd="0" destOrd="0" parTransId="{E1BF845F-9751-481F-9B23-60638A44B7C0}" sibTransId="{226C63ED-8F65-456A-ADDD-72610FE839A8}"/>
    <dgm:cxn modelId="{50584D75-B627-4D9A-8E72-15BABF31CD7F}" type="presOf" srcId="{A3AD71AA-3FC1-44BC-8FE3-E29C613DAC27}" destId="{CAD1CB8B-9D89-43D7-838B-9D0268C630DD}" srcOrd="0" destOrd="0" presId="urn:microsoft.com/office/officeart/2005/8/layout/chevron2"/>
    <dgm:cxn modelId="{D017A503-3D28-46FD-B084-525ECE771DF0}" type="presOf" srcId="{E4652BF7-40CA-42AF-B2FF-FA5E101C3892}" destId="{451FA817-71A4-4949-9BEA-CE39FA34BB46}" srcOrd="0" destOrd="0" presId="urn:microsoft.com/office/officeart/2005/8/layout/chevron2"/>
    <dgm:cxn modelId="{3611035B-8699-43EA-A3E5-2FFC9CFE0552}" srcId="{7253E978-9AC7-4219-BADE-07F4AD6080A6}" destId="{27EA4199-9087-44E9-87F7-79D55780BC0E}" srcOrd="1" destOrd="0" parTransId="{AF36848A-2F6B-49C3-B721-52275DEDC3D8}" sibTransId="{802CDBD9-0DED-4119-858A-2B3210D7FE38}"/>
    <dgm:cxn modelId="{8E891A83-53C7-444A-A3B1-9D9C817AD235}" type="presParOf" srcId="{0753DFAD-151A-4DB9-843E-EA2B86EFE153}" destId="{10A3A8E4-29FB-4E67-AADC-FC5E6D3FD51F}" srcOrd="0" destOrd="0" presId="urn:microsoft.com/office/officeart/2005/8/layout/chevron2"/>
    <dgm:cxn modelId="{1A16C9E6-A777-4FEB-A2E5-0250CF1737BD}" type="presParOf" srcId="{10A3A8E4-29FB-4E67-AADC-FC5E6D3FD51F}" destId="{CAD1CB8B-9D89-43D7-838B-9D0268C630DD}" srcOrd="0" destOrd="0" presId="urn:microsoft.com/office/officeart/2005/8/layout/chevron2"/>
    <dgm:cxn modelId="{F6B9BC14-BE5A-49A1-A9FE-606E9897F69D}" type="presParOf" srcId="{10A3A8E4-29FB-4E67-AADC-FC5E6D3FD51F}" destId="{760902A5-5336-489D-A5F8-EF45C06AF56A}" srcOrd="1" destOrd="0" presId="urn:microsoft.com/office/officeart/2005/8/layout/chevron2"/>
    <dgm:cxn modelId="{A59E8BCB-D751-4A79-82DB-97418FF70C4E}" type="presParOf" srcId="{0753DFAD-151A-4DB9-843E-EA2B86EFE153}" destId="{B4E3417C-49A1-4832-8AE4-71FBE97AE0BA}" srcOrd="1" destOrd="0" presId="urn:microsoft.com/office/officeart/2005/8/layout/chevron2"/>
    <dgm:cxn modelId="{AC9A89AB-3411-4C7E-8835-DE001C9CFF37}" type="presParOf" srcId="{0753DFAD-151A-4DB9-843E-EA2B86EFE153}" destId="{242C56D8-019A-4022-995E-ABFA9598A0D0}" srcOrd="2" destOrd="0" presId="urn:microsoft.com/office/officeart/2005/8/layout/chevron2"/>
    <dgm:cxn modelId="{CC0EADDB-39B8-41A1-973A-55C53694561E}" type="presParOf" srcId="{242C56D8-019A-4022-995E-ABFA9598A0D0}" destId="{27BC7BCD-AA29-4D52-A55A-7C3884B5A1B1}" srcOrd="0" destOrd="0" presId="urn:microsoft.com/office/officeart/2005/8/layout/chevron2"/>
    <dgm:cxn modelId="{44D5EC2C-E566-4456-9A80-48256D4282DA}" type="presParOf" srcId="{242C56D8-019A-4022-995E-ABFA9598A0D0}" destId="{451FA817-71A4-4949-9BEA-CE39FA34BB46}" srcOrd="1" destOrd="0" presId="urn:microsoft.com/office/officeart/2005/8/layout/chevron2"/>
    <dgm:cxn modelId="{CFD70F3D-37C0-4E04-862F-97B0D298F060}" type="presParOf" srcId="{0753DFAD-151A-4DB9-843E-EA2B86EFE153}" destId="{B774963D-E9C2-41AB-A213-846ECA89D51D}" srcOrd="3" destOrd="0" presId="urn:microsoft.com/office/officeart/2005/8/layout/chevron2"/>
    <dgm:cxn modelId="{44BCFC18-C6B7-4396-AF7A-CAEF121F3B1F}" type="presParOf" srcId="{0753DFAD-151A-4DB9-843E-EA2B86EFE153}" destId="{DC6C9459-DF7F-4179-8B0F-F4100FA1F7F8}" srcOrd="4" destOrd="0" presId="urn:microsoft.com/office/officeart/2005/8/layout/chevron2"/>
    <dgm:cxn modelId="{A0B79758-0D28-4162-97D3-BD39AA17E61A}" type="presParOf" srcId="{DC6C9459-DF7F-4179-8B0F-F4100FA1F7F8}" destId="{CB011FD2-8B84-4F96-A77A-5CA370061956}" srcOrd="0" destOrd="0" presId="urn:microsoft.com/office/officeart/2005/8/layout/chevron2"/>
    <dgm:cxn modelId="{E68D7372-77D3-48F2-8118-0F049CA8F074}" type="presParOf" srcId="{DC6C9459-DF7F-4179-8B0F-F4100FA1F7F8}" destId="{AA6AEBA6-F3A5-4935-BCA0-57DE36407323}" srcOrd="1" destOrd="0" presId="urn:microsoft.com/office/officeart/2005/8/layout/chevron2"/>
    <dgm:cxn modelId="{326B238D-38F0-4F86-974F-51BAAB1371F2}" type="presParOf" srcId="{0753DFAD-151A-4DB9-843E-EA2B86EFE153}" destId="{A1B6E998-747D-496F-8853-50DD9E37D1DD}" srcOrd="5" destOrd="0" presId="urn:microsoft.com/office/officeart/2005/8/layout/chevron2"/>
    <dgm:cxn modelId="{6E931515-04E4-4005-823A-89755C5409C8}" type="presParOf" srcId="{0753DFAD-151A-4DB9-843E-EA2B86EFE153}" destId="{FC80D9F9-B2EB-44E9-9618-74C6FA130526}" srcOrd="6" destOrd="0" presId="urn:microsoft.com/office/officeart/2005/8/layout/chevron2"/>
    <dgm:cxn modelId="{200B6D28-F49D-4D56-851C-B3F42D00C648}" type="presParOf" srcId="{FC80D9F9-B2EB-44E9-9618-74C6FA130526}" destId="{1ACBD728-74BE-47B3-8B90-B98B9C6A71E4}" srcOrd="0" destOrd="0" presId="urn:microsoft.com/office/officeart/2005/8/layout/chevron2"/>
    <dgm:cxn modelId="{9E80F8DD-1C31-43E1-B963-2096A239CBCF}" type="presParOf" srcId="{FC80D9F9-B2EB-44E9-9618-74C6FA130526}" destId="{98080AF5-CC48-40C1-B53F-A88598E80934}" srcOrd="1" destOrd="0" presId="urn:microsoft.com/office/officeart/2005/8/layout/chevron2"/>
    <dgm:cxn modelId="{3854B4A1-5F92-4A54-8BDC-F4B85FBEEA5A}" type="presParOf" srcId="{0753DFAD-151A-4DB9-843E-EA2B86EFE153}" destId="{A6FFE390-5F18-4EE8-9BE4-B56FD7A360BE}" srcOrd="7" destOrd="0" presId="urn:microsoft.com/office/officeart/2005/8/layout/chevron2"/>
    <dgm:cxn modelId="{2CEBA793-B6F5-4A5B-B816-1109C85CF11F}" type="presParOf" srcId="{0753DFAD-151A-4DB9-843E-EA2B86EFE153}" destId="{F0B5440D-46B1-44ED-8AF1-459AB70353D2}" srcOrd="8" destOrd="0" presId="urn:microsoft.com/office/officeart/2005/8/layout/chevron2"/>
    <dgm:cxn modelId="{B1C1C92E-8025-438C-80BC-4BFC746FFEC5}" type="presParOf" srcId="{F0B5440D-46B1-44ED-8AF1-459AB70353D2}" destId="{EA49B5AA-CB95-4E01-8C85-A986785DB645}" srcOrd="0" destOrd="0" presId="urn:microsoft.com/office/officeart/2005/8/layout/chevron2"/>
    <dgm:cxn modelId="{2D1B1B00-80E7-4B21-8CC0-265CFAAD853D}" type="presParOf" srcId="{F0B5440D-46B1-44ED-8AF1-459AB70353D2}" destId="{F6E7FCAA-75BB-444B-9504-7CD4E7E032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B1201F-3DF0-48C4-922D-5CCE4E92B3D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23F33A4-8BC1-4703-87C9-3FC6B09535D6}">
      <dgm:prSet phldrT="[Texto]" custT="1"/>
      <dgm:spPr/>
      <dgm:t>
        <a:bodyPr/>
        <a:lstStyle/>
        <a:p>
          <a:pPr algn="just"/>
          <a:r>
            <a:rPr lang="es-EC" sz="1800" dirty="0" smtClean="0"/>
            <a:t>Capacidad personal 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00662B8E-426D-4EDD-9867-B168A8812E22}" type="parTrans" cxnId="{228ADE4A-6F4A-4D9C-A435-9DEC7635C4A7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BDD0E5EA-8B54-4893-B794-AE43AC7C0F4A}" type="sibTrans" cxnId="{228ADE4A-6F4A-4D9C-A435-9DEC7635C4A7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AC6BD28E-AA93-47CE-B166-133430685F39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Desarrollo de las Microempresas.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46BBCDE9-425D-4868-BCA5-658667B4A539}" type="parTrans" cxnId="{E0E51F7A-9111-4281-A590-FDC585EEEBB2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2BFA3D73-44CC-423C-92F7-E2AC7C0FB671}" type="sibTrans" cxnId="{E0E51F7A-9111-4281-A590-FDC585EEEBB2}">
      <dgm:prSet/>
      <dgm:spPr/>
      <dgm:t>
        <a:bodyPr/>
        <a:lstStyle/>
        <a:p>
          <a:endParaRPr lang="es-ES" sz="1800">
            <a:latin typeface="Times New Roman" pitchFamily="18" charset="0"/>
            <a:cs typeface="Times New Roman" pitchFamily="18" charset="0"/>
          </a:endParaRPr>
        </a:p>
      </dgm:t>
    </dgm:pt>
    <dgm:pt modelId="{B2A2C026-3E5D-43EC-BEBA-6E33C85B15CC}" type="pres">
      <dgm:prSet presAssocID="{C4B1201F-3DF0-48C4-922D-5CCE4E92B3D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9F023849-758C-42BB-91EF-D6F495F46A7B}" type="pres">
      <dgm:prSet presAssocID="{C4B1201F-3DF0-48C4-922D-5CCE4E92B3D4}" presName="arrowNode" presStyleLbl="node1" presStyleIdx="0" presStyleCnt="1" custAng="20700159" custScaleX="60318" custScaleY="53196" custLinFactNeighborX="-18782" custLinFactNeighborY="-19471"/>
      <dgm:spPr/>
    </dgm:pt>
    <dgm:pt modelId="{4C5EBC53-DE5D-4093-A358-A232426C786B}" type="pres">
      <dgm:prSet presAssocID="{323F33A4-8BC1-4703-87C9-3FC6B09535D6}" presName="txNode1" presStyleLbl="revTx" presStyleIdx="0" presStyleCnt="2" custScaleX="139194" custLinFactX="-9505" custLinFactNeighborX="-100000" custLinFactNeighborY="125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25E5D-2905-4C91-A827-A0AB6742C475}" type="pres">
      <dgm:prSet presAssocID="{AC6BD28E-AA93-47CE-B166-133430685F39}" presName="txNode2" presStyleLbl="revTx" presStyleIdx="1" presStyleCnt="2" custScaleX="92844" custLinFactY="-120893" custLinFactNeighborX="36110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E83DDF-3B1D-4770-BB4C-0468FBEF7B1A}" type="presOf" srcId="{C4B1201F-3DF0-48C4-922D-5CCE4E92B3D4}" destId="{B2A2C026-3E5D-43EC-BEBA-6E33C85B15CC}" srcOrd="0" destOrd="0" presId="urn:microsoft.com/office/officeart/2009/3/layout/DescendingProcess"/>
    <dgm:cxn modelId="{804DFE38-449D-4593-B528-29FAF4A7126C}" type="presOf" srcId="{323F33A4-8BC1-4703-87C9-3FC6B09535D6}" destId="{4C5EBC53-DE5D-4093-A358-A232426C786B}" srcOrd="0" destOrd="0" presId="urn:microsoft.com/office/officeart/2009/3/layout/DescendingProcess"/>
    <dgm:cxn modelId="{8A691CB5-57AD-409A-8814-7DC4909481A9}" type="presOf" srcId="{AC6BD28E-AA93-47CE-B166-133430685F39}" destId="{2D225E5D-2905-4C91-A827-A0AB6742C475}" srcOrd="0" destOrd="0" presId="urn:microsoft.com/office/officeart/2009/3/layout/DescendingProcess"/>
    <dgm:cxn modelId="{E0E51F7A-9111-4281-A590-FDC585EEEBB2}" srcId="{C4B1201F-3DF0-48C4-922D-5CCE4E92B3D4}" destId="{AC6BD28E-AA93-47CE-B166-133430685F39}" srcOrd="1" destOrd="0" parTransId="{46BBCDE9-425D-4868-BCA5-658667B4A539}" sibTransId="{2BFA3D73-44CC-423C-92F7-E2AC7C0FB671}"/>
    <dgm:cxn modelId="{228ADE4A-6F4A-4D9C-A435-9DEC7635C4A7}" srcId="{C4B1201F-3DF0-48C4-922D-5CCE4E92B3D4}" destId="{323F33A4-8BC1-4703-87C9-3FC6B09535D6}" srcOrd="0" destOrd="0" parTransId="{00662B8E-426D-4EDD-9867-B168A8812E22}" sibTransId="{BDD0E5EA-8B54-4893-B794-AE43AC7C0F4A}"/>
    <dgm:cxn modelId="{212BFFCF-DC8E-404C-A939-E737C577F73C}" type="presParOf" srcId="{B2A2C026-3E5D-43EC-BEBA-6E33C85B15CC}" destId="{9F023849-758C-42BB-91EF-D6F495F46A7B}" srcOrd="0" destOrd="0" presId="urn:microsoft.com/office/officeart/2009/3/layout/DescendingProcess"/>
    <dgm:cxn modelId="{546D1070-FFCF-445A-A209-03C3741E38A5}" type="presParOf" srcId="{B2A2C026-3E5D-43EC-BEBA-6E33C85B15CC}" destId="{4C5EBC53-DE5D-4093-A358-A232426C786B}" srcOrd="1" destOrd="0" presId="urn:microsoft.com/office/officeart/2009/3/layout/DescendingProcess"/>
    <dgm:cxn modelId="{F84B9494-0730-4134-A144-3F2D82ADD6CD}" type="presParOf" srcId="{B2A2C026-3E5D-43EC-BEBA-6E33C85B15CC}" destId="{2D225E5D-2905-4C91-A827-A0AB6742C475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E0FA47-2866-4C2B-84FF-4A399D631E02}" type="doc">
      <dgm:prSet loTypeId="urn:microsoft.com/office/officeart/2005/8/layout/chevron1" loCatId="process" qsTypeId="urn:microsoft.com/office/officeart/2005/8/quickstyle/simple3" qsCatId="simple" csTypeId="urn:microsoft.com/office/officeart/2005/8/colors/accent2_1" csCatId="accent2" phldr="1"/>
      <dgm:spPr/>
    </dgm:pt>
    <dgm:pt modelId="{C65AE961-900F-42E2-9701-BB15370530F5}">
      <dgm:prSet phldrT="[Texto]" custT="1"/>
      <dgm:spPr/>
      <dgm:t>
        <a:bodyPr/>
        <a:lstStyle/>
        <a:p>
          <a:r>
            <a:rPr lang="es-EC" sz="1600" dirty="0" smtClean="0"/>
            <a:t>Conocimiento</a:t>
          </a:r>
          <a:endParaRPr lang="es-MX" sz="1600" dirty="0"/>
        </a:p>
      </dgm:t>
    </dgm:pt>
    <dgm:pt modelId="{14E7EBA4-03CD-442F-B57E-2B609556D4DE}" type="parTrans" cxnId="{8E3DBDFD-CBB7-4104-87F0-2EB676A02AF9}">
      <dgm:prSet/>
      <dgm:spPr/>
      <dgm:t>
        <a:bodyPr/>
        <a:lstStyle/>
        <a:p>
          <a:endParaRPr lang="es-MX" sz="2000"/>
        </a:p>
      </dgm:t>
    </dgm:pt>
    <dgm:pt modelId="{AF2E5846-BD50-4859-A969-963FB40E0851}" type="sibTrans" cxnId="{8E3DBDFD-CBB7-4104-87F0-2EB676A02AF9}">
      <dgm:prSet/>
      <dgm:spPr/>
      <dgm:t>
        <a:bodyPr/>
        <a:lstStyle/>
        <a:p>
          <a:endParaRPr lang="es-MX" sz="2000"/>
        </a:p>
      </dgm:t>
    </dgm:pt>
    <dgm:pt modelId="{3E5C99FC-A87C-4C65-AD7A-9A84534D5A28}">
      <dgm:prSet phldrT="[Texto]" custT="1"/>
      <dgm:spPr/>
      <dgm:t>
        <a:bodyPr/>
        <a:lstStyle/>
        <a:p>
          <a:r>
            <a:rPr lang="es-EC" sz="1600" dirty="0" smtClean="0"/>
            <a:t>Habilidad</a:t>
          </a:r>
          <a:endParaRPr lang="es-MX" sz="1600" dirty="0"/>
        </a:p>
      </dgm:t>
    </dgm:pt>
    <dgm:pt modelId="{1C96BD90-9822-4937-9E8D-94DB55AA666A}" type="parTrans" cxnId="{6EC409A1-3203-4B41-B7A6-FFFBE6A33B8E}">
      <dgm:prSet/>
      <dgm:spPr/>
      <dgm:t>
        <a:bodyPr/>
        <a:lstStyle/>
        <a:p>
          <a:endParaRPr lang="es-MX" sz="2000"/>
        </a:p>
      </dgm:t>
    </dgm:pt>
    <dgm:pt modelId="{DEC5FE14-E42A-4A3C-83C9-A20F4044D777}" type="sibTrans" cxnId="{6EC409A1-3203-4B41-B7A6-FFFBE6A33B8E}">
      <dgm:prSet/>
      <dgm:spPr/>
      <dgm:t>
        <a:bodyPr/>
        <a:lstStyle/>
        <a:p>
          <a:endParaRPr lang="es-MX" sz="2000"/>
        </a:p>
      </dgm:t>
    </dgm:pt>
    <dgm:pt modelId="{38B4D76F-15CF-4171-8408-45125A340398}">
      <dgm:prSet phldrT="[Texto]" custT="1"/>
      <dgm:spPr/>
      <dgm:t>
        <a:bodyPr/>
        <a:lstStyle/>
        <a:p>
          <a:r>
            <a:rPr lang="es-EC" sz="1600" dirty="0" smtClean="0"/>
            <a:t>Destreza</a:t>
          </a:r>
          <a:endParaRPr lang="es-MX" sz="1600" dirty="0"/>
        </a:p>
      </dgm:t>
    </dgm:pt>
    <dgm:pt modelId="{32CFB043-B8D6-458F-B422-089FA7B94EEE}" type="parTrans" cxnId="{6017BF9B-D311-4C44-8969-DDBB24BA6D15}">
      <dgm:prSet/>
      <dgm:spPr/>
      <dgm:t>
        <a:bodyPr/>
        <a:lstStyle/>
        <a:p>
          <a:endParaRPr lang="es-MX" sz="2000"/>
        </a:p>
      </dgm:t>
    </dgm:pt>
    <dgm:pt modelId="{5EC2D8C2-EB88-4811-A3FF-7FADAB221905}" type="sibTrans" cxnId="{6017BF9B-D311-4C44-8969-DDBB24BA6D15}">
      <dgm:prSet/>
      <dgm:spPr/>
      <dgm:t>
        <a:bodyPr/>
        <a:lstStyle/>
        <a:p>
          <a:endParaRPr lang="es-MX" sz="2000"/>
        </a:p>
      </dgm:t>
    </dgm:pt>
    <dgm:pt modelId="{AAECCFD5-046C-4DDD-888F-FCA65C5D5413}">
      <dgm:prSet phldrT="[Texto]" custT="1"/>
      <dgm:spPr/>
      <dgm:t>
        <a:bodyPr/>
        <a:lstStyle/>
        <a:p>
          <a:r>
            <a:rPr lang="es-EC" sz="1600" dirty="0" smtClean="0"/>
            <a:t>Valores. </a:t>
          </a:r>
          <a:endParaRPr lang="es-MX" sz="1600" dirty="0"/>
        </a:p>
      </dgm:t>
    </dgm:pt>
    <dgm:pt modelId="{14DF9DBB-53A6-4E0C-A4B9-7638CE059EBA}" type="parTrans" cxnId="{1BB53D33-2C96-4D18-A9A8-FA538F0EAB33}">
      <dgm:prSet/>
      <dgm:spPr/>
      <dgm:t>
        <a:bodyPr/>
        <a:lstStyle/>
        <a:p>
          <a:endParaRPr lang="es-MX" sz="2000"/>
        </a:p>
      </dgm:t>
    </dgm:pt>
    <dgm:pt modelId="{DA017F1A-A776-4046-87B2-C88CD1A50B61}" type="sibTrans" cxnId="{1BB53D33-2C96-4D18-A9A8-FA538F0EAB33}">
      <dgm:prSet/>
      <dgm:spPr/>
      <dgm:t>
        <a:bodyPr/>
        <a:lstStyle/>
        <a:p>
          <a:endParaRPr lang="es-MX" sz="2000"/>
        </a:p>
      </dgm:t>
    </dgm:pt>
    <dgm:pt modelId="{6AC74E98-85AD-47EF-9229-A3DCDE92B556}" type="pres">
      <dgm:prSet presAssocID="{9EE0FA47-2866-4C2B-84FF-4A399D631E02}" presName="Name0" presStyleCnt="0">
        <dgm:presLayoutVars>
          <dgm:dir/>
          <dgm:animLvl val="lvl"/>
          <dgm:resizeHandles val="exact"/>
        </dgm:presLayoutVars>
      </dgm:prSet>
      <dgm:spPr/>
    </dgm:pt>
    <dgm:pt modelId="{8A3233E6-9BC6-4B73-B83C-725C51E0A53C}" type="pres">
      <dgm:prSet presAssocID="{C65AE961-900F-42E2-9701-BB15370530F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A0DA5F-3F59-45E1-B53B-C9685E3B4B34}" type="pres">
      <dgm:prSet presAssocID="{AF2E5846-BD50-4859-A969-963FB40E0851}" presName="parTxOnlySpace" presStyleCnt="0"/>
      <dgm:spPr/>
    </dgm:pt>
    <dgm:pt modelId="{6F527202-4B14-4EB7-9F33-5839213638D0}" type="pres">
      <dgm:prSet presAssocID="{3E5C99FC-A87C-4C65-AD7A-9A84534D5A2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81C2C3-95DB-4DA9-AB5F-6A2C8E131F62}" type="pres">
      <dgm:prSet presAssocID="{DEC5FE14-E42A-4A3C-83C9-A20F4044D777}" presName="parTxOnlySpace" presStyleCnt="0"/>
      <dgm:spPr/>
    </dgm:pt>
    <dgm:pt modelId="{1A0FCFFF-7866-4E6B-A060-A134A2792385}" type="pres">
      <dgm:prSet presAssocID="{38B4D76F-15CF-4171-8408-45125A34039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279F96-2253-4233-B1C9-8C3147CA7364}" type="pres">
      <dgm:prSet presAssocID="{5EC2D8C2-EB88-4811-A3FF-7FADAB221905}" presName="parTxOnlySpace" presStyleCnt="0"/>
      <dgm:spPr/>
    </dgm:pt>
    <dgm:pt modelId="{A7BCD30D-D5BB-4B06-A7C6-7FF7007484A4}" type="pres">
      <dgm:prSet presAssocID="{AAECCFD5-046C-4DDD-888F-FCA65C5D541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F75A7D6-5CB7-4933-A561-28D5624E0704}" type="presOf" srcId="{38B4D76F-15CF-4171-8408-45125A340398}" destId="{1A0FCFFF-7866-4E6B-A060-A134A2792385}" srcOrd="0" destOrd="0" presId="urn:microsoft.com/office/officeart/2005/8/layout/chevron1"/>
    <dgm:cxn modelId="{61FF0A40-29E3-4D64-B631-9D451F739461}" type="presOf" srcId="{3E5C99FC-A87C-4C65-AD7A-9A84534D5A28}" destId="{6F527202-4B14-4EB7-9F33-5839213638D0}" srcOrd="0" destOrd="0" presId="urn:microsoft.com/office/officeart/2005/8/layout/chevron1"/>
    <dgm:cxn modelId="{70AB5A05-AF4C-4C12-B3B8-8D1C2100677A}" type="presOf" srcId="{C65AE961-900F-42E2-9701-BB15370530F5}" destId="{8A3233E6-9BC6-4B73-B83C-725C51E0A53C}" srcOrd="0" destOrd="0" presId="urn:microsoft.com/office/officeart/2005/8/layout/chevron1"/>
    <dgm:cxn modelId="{6017BF9B-D311-4C44-8969-DDBB24BA6D15}" srcId="{9EE0FA47-2866-4C2B-84FF-4A399D631E02}" destId="{38B4D76F-15CF-4171-8408-45125A340398}" srcOrd="2" destOrd="0" parTransId="{32CFB043-B8D6-458F-B422-089FA7B94EEE}" sibTransId="{5EC2D8C2-EB88-4811-A3FF-7FADAB221905}"/>
    <dgm:cxn modelId="{8E3DBDFD-CBB7-4104-87F0-2EB676A02AF9}" srcId="{9EE0FA47-2866-4C2B-84FF-4A399D631E02}" destId="{C65AE961-900F-42E2-9701-BB15370530F5}" srcOrd="0" destOrd="0" parTransId="{14E7EBA4-03CD-442F-B57E-2B609556D4DE}" sibTransId="{AF2E5846-BD50-4859-A969-963FB40E0851}"/>
    <dgm:cxn modelId="{99B6EF48-586A-4CD1-8F22-DE8B5C0AECC9}" type="presOf" srcId="{AAECCFD5-046C-4DDD-888F-FCA65C5D5413}" destId="{A7BCD30D-D5BB-4B06-A7C6-7FF7007484A4}" srcOrd="0" destOrd="0" presId="urn:microsoft.com/office/officeart/2005/8/layout/chevron1"/>
    <dgm:cxn modelId="{6EC409A1-3203-4B41-B7A6-FFFBE6A33B8E}" srcId="{9EE0FA47-2866-4C2B-84FF-4A399D631E02}" destId="{3E5C99FC-A87C-4C65-AD7A-9A84534D5A28}" srcOrd="1" destOrd="0" parTransId="{1C96BD90-9822-4937-9E8D-94DB55AA666A}" sibTransId="{DEC5FE14-E42A-4A3C-83C9-A20F4044D777}"/>
    <dgm:cxn modelId="{9D0A973A-7120-434F-AB50-C3CDAD8465F4}" type="presOf" srcId="{9EE0FA47-2866-4C2B-84FF-4A399D631E02}" destId="{6AC74E98-85AD-47EF-9229-A3DCDE92B556}" srcOrd="0" destOrd="0" presId="urn:microsoft.com/office/officeart/2005/8/layout/chevron1"/>
    <dgm:cxn modelId="{1BB53D33-2C96-4D18-A9A8-FA538F0EAB33}" srcId="{9EE0FA47-2866-4C2B-84FF-4A399D631E02}" destId="{AAECCFD5-046C-4DDD-888F-FCA65C5D5413}" srcOrd="3" destOrd="0" parTransId="{14DF9DBB-53A6-4E0C-A4B9-7638CE059EBA}" sibTransId="{DA017F1A-A776-4046-87B2-C88CD1A50B61}"/>
    <dgm:cxn modelId="{78D9A068-7C63-4768-9F67-A1FA5EEDAB24}" type="presParOf" srcId="{6AC74E98-85AD-47EF-9229-A3DCDE92B556}" destId="{8A3233E6-9BC6-4B73-B83C-725C51E0A53C}" srcOrd="0" destOrd="0" presId="urn:microsoft.com/office/officeart/2005/8/layout/chevron1"/>
    <dgm:cxn modelId="{BE8B791E-610B-4CE3-9328-101E7492CABB}" type="presParOf" srcId="{6AC74E98-85AD-47EF-9229-A3DCDE92B556}" destId="{FDA0DA5F-3F59-45E1-B53B-C9685E3B4B34}" srcOrd="1" destOrd="0" presId="urn:microsoft.com/office/officeart/2005/8/layout/chevron1"/>
    <dgm:cxn modelId="{D2EBBA19-7EB6-4331-AB63-8FC0FD16575D}" type="presParOf" srcId="{6AC74E98-85AD-47EF-9229-A3DCDE92B556}" destId="{6F527202-4B14-4EB7-9F33-5839213638D0}" srcOrd="2" destOrd="0" presId="urn:microsoft.com/office/officeart/2005/8/layout/chevron1"/>
    <dgm:cxn modelId="{895C0D91-07F3-4D92-B5EC-8FBEF9554378}" type="presParOf" srcId="{6AC74E98-85AD-47EF-9229-A3DCDE92B556}" destId="{BE81C2C3-95DB-4DA9-AB5F-6A2C8E131F62}" srcOrd="3" destOrd="0" presId="urn:microsoft.com/office/officeart/2005/8/layout/chevron1"/>
    <dgm:cxn modelId="{D1BDF1DA-9CEE-47F4-854E-15D332543EBF}" type="presParOf" srcId="{6AC74E98-85AD-47EF-9229-A3DCDE92B556}" destId="{1A0FCFFF-7866-4E6B-A060-A134A2792385}" srcOrd="4" destOrd="0" presId="urn:microsoft.com/office/officeart/2005/8/layout/chevron1"/>
    <dgm:cxn modelId="{78A6D063-6024-4FA3-B710-DE270E4429A9}" type="presParOf" srcId="{6AC74E98-85AD-47EF-9229-A3DCDE92B556}" destId="{59279F96-2253-4233-B1C9-8C3147CA7364}" srcOrd="5" destOrd="0" presId="urn:microsoft.com/office/officeart/2005/8/layout/chevron1"/>
    <dgm:cxn modelId="{58F2F587-7C43-4732-A22F-1CFB317AE1C7}" type="presParOf" srcId="{6AC74E98-85AD-47EF-9229-A3DCDE92B556}" destId="{A7BCD30D-D5BB-4B06-A7C6-7FF7007484A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908701-0E3F-4846-A53C-99A9E847D26F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B743E22-AE9F-473F-9112-3021FB07BBCC}">
      <dgm:prSet phldrT="[Texto]" custT="1"/>
      <dgm:spPr/>
      <dgm:t>
        <a:bodyPr/>
        <a:lstStyle/>
        <a:p>
          <a:pPr algn="ctr"/>
          <a:r>
            <a:rPr lang="es-ES" sz="4400" dirty="0" smtClean="0">
              <a:solidFill>
                <a:sysClr val="windowText" lastClr="000000"/>
              </a:solidFill>
            </a:rPr>
            <a:t>Inicial	</a:t>
          </a:r>
          <a:endParaRPr lang="es-ES" sz="4400" dirty="0">
            <a:solidFill>
              <a:sysClr val="windowText" lastClr="000000"/>
            </a:solidFill>
          </a:endParaRPr>
        </a:p>
      </dgm:t>
    </dgm:pt>
    <dgm:pt modelId="{43F2A6F6-E072-42A7-B34F-4DAB33E5AC74}" type="parTrans" cxnId="{783A5E2A-1CD6-4788-9BAE-50B30CF928BD}">
      <dgm:prSet/>
      <dgm:spPr/>
      <dgm:t>
        <a:bodyPr/>
        <a:lstStyle/>
        <a:p>
          <a:pPr algn="ctr"/>
          <a:endParaRPr lang="es-ES" sz="4400"/>
        </a:p>
      </dgm:t>
    </dgm:pt>
    <dgm:pt modelId="{1D7C7A31-8533-4E02-82DD-0F024B4821B9}" type="sibTrans" cxnId="{783A5E2A-1CD6-4788-9BAE-50B30CF928BD}">
      <dgm:prSet/>
      <dgm:spPr/>
      <dgm:t>
        <a:bodyPr/>
        <a:lstStyle/>
        <a:p>
          <a:pPr algn="ctr"/>
          <a:endParaRPr lang="es-ES" sz="4400"/>
        </a:p>
      </dgm:t>
    </dgm:pt>
    <dgm:pt modelId="{0047E6AA-904C-4F06-8BCD-10198E6D692D}">
      <dgm:prSet phldrT="[Texto]" custT="1"/>
      <dgm:spPr/>
      <dgm:t>
        <a:bodyPr/>
        <a:lstStyle/>
        <a:p>
          <a:pPr algn="ctr"/>
          <a:r>
            <a:rPr lang="es-ES" sz="4400">
              <a:solidFill>
                <a:sysClr val="windowText" lastClr="000000"/>
              </a:solidFill>
            </a:rPr>
            <a:t>Dominante</a:t>
          </a:r>
        </a:p>
      </dgm:t>
    </dgm:pt>
    <dgm:pt modelId="{FBB28DD0-9876-4287-9401-AAC60346A2ED}" type="parTrans" cxnId="{18412A5B-8906-4D0A-9F20-2CDDAA0D895E}">
      <dgm:prSet/>
      <dgm:spPr/>
      <dgm:t>
        <a:bodyPr/>
        <a:lstStyle/>
        <a:p>
          <a:pPr algn="ctr"/>
          <a:endParaRPr lang="es-ES" sz="4400"/>
        </a:p>
      </dgm:t>
    </dgm:pt>
    <dgm:pt modelId="{D70EECC5-1C2E-4762-AA62-B6943D2C0F2A}" type="sibTrans" cxnId="{18412A5B-8906-4D0A-9F20-2CDDAA0D895E}">
      <dgm:prSet/>
      <dgm:spPr/>
      <dgm:t>
        <a:bodyPr/>
        <a:lstStyle/>
        <a:p>
          <a:pPr algn="ctr"/>
          <a:endParaRPr lang="es-ES" sz="4400"/>
        </a:p>
      </dgm:t>
    </dgm:pt>
    <dgm:pt modelId="{F35F6575-D0B3-4907-BFDC-AF47954860C8}">
      <dgm:prSet phldrT="[Texto]" custT="1"/>
      <dgm:spPr/>
      <dgm:t>
        <a:bodyPr/>
        <a:lstStyle/>
        <a:p>
          <a:pPr algn="ctr"/>
          <a:r>
            <a:rPr lang="es-ES" sz="4400" dirty="0" smtClean="0">
              <a:solidFill>
                <a:sysClr val="windowText" lastClr="000000"/>
              </a:solidFill>
            </a:rPr>
            <a:t>Intermedio</a:t>
          </a:r>
          <a:endParaRPr lang="es-ES" sz="4400" dirty="0">
            <a:solidFill>
              <a:sysClr val="windowText" lastClr="000000"/>
            </a:solidFill>
          </a:endParaRPr>
        </a:p>
      </dgm:t>
    </dgm:pt>
    <dgm:pt modelId="{BE574F08-A28E-4211-836E-53D4D411BB48}" type="sibTrans" cxnId="{6E1DEA2D-17F4-4348-8E85-78190458F82B}">
      <dgm:prSet/>
      <dgm:spPr/>
      <dgm:t>
        <a:bodyPr/>
        <a:lstStyle/>
        <a:p>
          <a:pPr algn="ctr"/>
          <a:endParaRPr lang="es-ES" sz="4400"/>
        </a:p>
      </dgm:t>
    </dgm:pt>
    <dgm:pt modelId="{4D9CE248-A269-498C-AF5E-6E1AE74053CC}" type="parTrans" cxnId="{6E1DEA2D-17F4-4348-8E85-78190458F82B}">
      <dgm:prSet/>
      <dgm:spPr/>
      <dgm:t>
        <a:bodyPr/>
        <a:lstStyle/>
        <a:p>
          <a:pPr algn="ctr"/>
          <a:endParaRPr lang="es-ES" sz="4400"/>
        </a:p>
      </dgm:t>
    </dgm:pt>
    <dgm:pt modelId="{5DD6E9FD-2028-4E13-B6C1-FED836F0D632}">
      <dgm:prSet phldrT="[Texto]" custT="1"/>
      <dgm:spPr/>
      <dgm:t>
        <a:bodyPr/>
        <a:lstStyle/>
        <a:p>
          <a:pPr algn="ctr"/>
          <a:r>
            <a:rPr lang="es-ES" sz="4400" smtClean="0">
              <a:solidFill>
                <a:sysClr val="windowText" lastClr="000000"/>
              </a:solidFill>
            </a:rPr>
            <a:t>Avanzado</a:t>
          </a:r>
          <a:endParaRPr lang="es-ES" sz="4400" dirty="0">
            <a:solidFill>
              <a:sysClr val="windowText" lastClr="000000"/>
            </a:solidFill>
          </a:endParaRPr>
        </a:p>
      </dgm:t>
    </dgm:pt>
    <dgm:pt modelId="{0F3FF256-D097-4862-9A7D-1E0567FF4BAC}" type="parTrans" cxnId="{28D0C3E9-8E4C-42DE-9199-64787F7F18E2}">
      <dgm:prSet/>
      <dgm:spPr/>
      <dgm:t>
        <a:bodyPr/>
        <a:lstStyle/>
        <a:p>
          <a:pPr algn="ctr"/>
          <a:endParaRPr lang="es-ES" sz="4400"/>
        </a:p>
      </dgm:t>
    </dgm:pt>
    <dgm:pt modelId="{27C91697-3E62-4A5E-B36F-9DD00B7675DF}" type="sibTrans" cxnId="{28D0C3E9-8E4C-42DE-9199-64787F7F18E2}">
      <dgm:prSet/>
      <dgm:spPr/>
      <dgm:t>
        <a:bodyPr/>
        <a:lstStyle/>
        <a:p>
          <a:pPr algn="ctr"/>
          <a:endParaRPr lang="es-ES" sz="4400"/>
        </a:p>
      </dgm:t>
    </dgm:pt>
    <dgm:pt modelId="{BE384F7B-73CB-4CBC-A909-2B58D3CA8D2D}" type="pres">
      <dgm:prSet presAssocID="{B0908701-0E3F-4846-A53C-99A9E847D2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FD9735-E7F8-4B81-8176-4681739B5C7C}" type="pres">
      <dgm:prSet presAssocID="{3B743E22-AE9F-473F-9112-3021FB07BBCC}" presName="composite" presStyleCnt="0"/>
      <dgm:spPr/>
    </dgm:pt>
    <dgm:pt modelId="{C16D0ADB-B23E-4C17-B012-277776DB0232}" type="pres">
      <dgm:prSet presAssocID="{3B743E22-AE9F-473F-9112-3021FB07BBCC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4A2034A-74CE-4638-A78F-4C1D698DE511}" type="pres">
      <dgm:prSet presAssocID="{3B743E22-AE9F-473F-9112-3021FB07BBC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CC0C7-A16E-4B7D-A2A0-7EC2D828ADB7}" type="pres">
      <dgm:prSet presAssocID="{1D7C7A31-8533-4E02-82DD-0F024B4821B9}" presName="spacing" presStyleCnt="0"/>
      <dgm:spPr/>
    </dgm:pt>
    <dgm:pt modelId="{A75C5871-3417-4588-B9F7-9136C132A943}" type="pres">
      <dgm:prSet presAssocID="{F35F6575-D0B3-4907-BFDC-AF47954860C8}" presName="composite" presStyleCnt="0"/>
      <dgm:spPr/>
    </dgm:pt>
    <dgm:pt modelId="{D6489CFB-CFA9-4175-B038-11836A9B41AE}" type="pres">
      <dgm:prSet presAssocID="{F35F6575-D0B3-4907-BFDC-AF47954860C8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0CBA7D1-3043-481E-9515-D47234B7D00F}" type="pres">
      <dgm:prSet presAssocID="{F35F6575-D0B3-4907-BFDC-AF47954860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AD362A-9C38-4374-BBBD-6FDAD9499237}" type="pres">
      <dgm:prSet presAssocID="{BE574F08-A28E-4211-836E-53D4D411BB48}" presName="spacing" presStyleCnt="0"/>
      <dgm:spPr/>
    </dgm:pt>
    <dgm:pt modelId="{C3889498-6E9E-42DE-99F2-CCF797CC2B7F}" type="pres">
      <dgm:prSet presAssocID="{5DD6E9FD-2028-4E13-B6C1-FED836F0D632}" presName="composite" presStyleCnt="0"/>
      <dgm:spPr/>
    </dgm:pt>
    <dgm:pt modelId="{33C15349-4D9A-4C96-A22A-181B15BD240D}" type="pres">
      <dgm:prSet presAssocID="{5DD6E9FD-2028-4E13-B6C1-FED836F0D632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ACDECBE-E049-4E5D-A7CA-F0D87AC0E3A8}" type="pres">
      <dgm:prSet presAssocID="{5DD6E9FD-2028-4E13-B6C1-FED836F0D63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3E4982-7556-4C5C-AF67-95E011AAC292}" type="pres">
      <dgm:prSet presAssocID="{27C91697-3E62-4A5E-B36F-9DD00B7675DF}" presName="spacing" presStyleCnt="0"/>
      <dgm:spPr/>
    </dgm:pt>
    <dgm:pt modelId="{E49492D6-CED8-4E83-92DB-FE3D0D0E1B36}" type="pres">
      <dgm:prSet presAssocID="{0047E6AA-904C-4F06-8BCD-10198E6D692D}" presName="composite" presStyleCnt="0"/>
      <dgm:spPr/>
    </dgm:pt>
    <dgm:pt modelId="{1EE952E9-59C7-4C64-B275-4B7F57F07EFF}" type="pres">
      <dgm:prSet presAssocID="{0047E6AA-904C-4F06-8BCD-10198E6D692D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C35DD18-632F-442D-A34D-BCD6AFFBA4EB}" type="pres">
      <dgm:prSet presAssocID="{0047E6AA-904C-4F06-8BCD-10198E6D692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916906-B90A-401A-A8B8-D7C5928F481C}" type="presOf" srcId="{B0908701-0E3F-4846-A53C-99A9E847D26F}" destId="{BE384F7B-73CB-4CBC-A909-2B58D3CA8D2D}" srcOrd="0" destOrd="0" presId="urn:microsoft.com/office/officeart/2005/8/layout/vList3"/>
    <dgm:cxn modelId="{28D0C3E9-8E4C-42DE-9199-64787F7F18E2}" srcId="{B0908701-0E3F-4846-A53C-99A9E847D26F}" destId="{5DD6E9FD-2028-4E13-B6C1-FED836F0D632}" srcOrd="2" destOrd="0" parTransId="{0F3FF256-D097-4862-9A7D-1E0567FF4BAC}" sibTransId="{27C91697-3E62-4A5E-B36F-9DD00B7675DF}"/>
    <dgm:cxn modelId="{AE57D597-059C-4903-8B3F-23B2AFD782D9}" type="presOf" srcId="{0047E6AA-904C-4F06-8BCD-10198E6D692D}" destId="{6C35DD18-632F-442D-A34D-BCD6AFFBA4EB}" srcOrd="0" destOrd="0" presId="urn:microsoft.com/office/officeart/2005/8/layout/vList3"/>
    <dgm:cxn modelId="{6E1DEA2D-17F4-4348-8E85-78190458F82B}" srcId="{B0908701-0E3F-4846-A53C-99A9E847D26F}" destId="{F35F6575-D0B3-4907-BFDC-AF47954860C8}" srcOrd="1" destOrd="0" parTransId="{4D9CE248-A269-498C-AF5E-6E1AE74053CC}" sibTransId="{BE574F08-A28E-4211-836E-53D4D411BB48}"/>
    <dgm:cxn modelId="{3641C295-8FB0-47DD-9194-192321D7DA10}" type="presOf" srcId="{F35F6575-D0B3-4907-BFDC-AF47954860C8}" destId="{90CBA7D1-3043-481E-9515-D47234B7D00F}" srcOrd="0" destOrd="0" presId="urn:microsoft.com/office/officeart/2005/8/layout/vList3"/>
    <dgm:cxn modelId="{56E80183-06B2-4EF5-ABBF-0EDD64422181}" type="presOf" srcId="{5DD6E9FD-2028-4E13-B6C1-FED836F0D632}" destId="{CACDECBE-E049-4E5D-A7CA-F0D87AC0E3A8}" srcOrd="0" destOrd="0" presId="urn:microsoft.com/office/officeart/2005/8/layout/vList3"/>
    <dgm:cxn modelId="{783A5E2A-1CD6-4788-9BAE-50B30CF928BD}" srcId="{B0908701-0E3F-4846-A53C-99A9E847D26F}" destId="{3B743E22-AE9F-473F-9112-3021FB07BBCC}" srcOrd="0" destOrd="0" parTransId="{43F2A6F6-E072-42A7-B34F-4DAB33E5AC74}" sibTransId="{1D7C7A31-8533-4E02-82DD-0F024B4821B9}"/>
    <dgm:cxn modelId="{18412A5B-8906-4D0A-9F20-2CDDAA0D895E}" srcId="{B0908701-0E3F-4846-A53C-99A9E847D26F}" destId="{0047E6AA-904C-4F06-8BCD-10198E6D692D}" srcOrd="3" destOrd="0" parTransId="{FBB28DD0-9876-4287-9401-AAC60346A2ED}" sibTransId="{D70EECC5-1C2E-4762-AA62-B6943D2C0F2A}"/>
    <dgm:cxn modelId="{F4C8DFAE-8B82-4436-BE8F-09485827E935}" type="presOf" srcId="{3B743E22-AE9F-473F-9112-3021FB07BBCC}" destId="{94A2034A-74CE-4638-A78F-4C1D698DE511}" srcOrd="0" destOrd="0" presId="urn:microsoft.com/office/officeart/2005/8/layout/vList3"/>
    <dgm:cxn modelId="{843C8249-4801-4F13-8074-38C8F40275B8}" type="presParOf" srcId="{BE384F7B-73CB-4CBC-A909-2B58D3CA8D2D}" destId="{0AFD9735-E7F8-4B81-8176-4681739B5C7C}" srcOrd="0" destOrd="0" presId="urn:microsoft.com/office/officeart/2005/8/layout/vList3"/>
    <dgm:cxn modelId="{3237A061-BE08-41E7-A759-82DC7FC2EF17}" type="presParOf" srcId="{0AFD9735-E7F8-4B81-8176-4681739B5C7C}" destId="{C16D0ADB-B23E-4C17-B012-277776DB0232}" srcOrd="0" destOrd="0" presId="urn:microsoft.com/office/officeart/2005/8/layout/vList3"/>
    <dgm:cxn modelId="{5D5A5E7D-7650-468E-BA10-79D6CF293490}" type="presParOf" srcId="{0AFD9735-E7F8-4B81-8176-4681739B5C7C}" destId="{94A2034A-74CE-4638-A78F-4C1D698DE511}" srcOrd="1" destOrd="0" presId="urn:microsoft.com/office/officeart/2005/8/layout/vList3"/>
    <dgm:cxn modelId="{92014FE4-54ED-4C29-86CD-CB330BAF9186}" type="presParOf" srcId="{BE384F7B-73CB-4CBC-A909-2B58D3CA8D2D}" destId="{02ACC0C7-A16E-4B7D-A2A0-7EC2D828ADB7}" srcOrd="1" destOrd="0" presId="urn:microsoft.com/office/officeart/2005/8/layout/vList3"/>
    <dgm:cxn modelId="{5DEB9590-1403-4E98-AD24-16ED80EFCD36}" type="presParOf" srcId="{BE384F7B-73CB-4CBC-A909-2B58D3CA8D2D}" destId="{A75C5871-3417-4588-B9F7-9136C132A943}" srcOrd="2" destOrd="0" presId="urn:microsoft.com/office/officeart/2005/8/layout/vList3"/>
    <dgm:cxn modelId="{D20E761E-0272-4EB2-9A95-003C5578384B}" type="presParOf" srcId="{A75C5871-3417-4588-B9F7-9136C132A943}" destId="{D6489CFB-CFA9-4175-B038-11836A9B41AE}" srcOrd="0" destOrd="0" presId="urn:microsoft.com/office/officeart/2005/8/layout/vList3"/>
    <dgm:cxn modelId="{8422979D-EFA0-4A58-A2B7-EF019B37A2A9}" type="presParOf" srcId="{A75C5871-3417-4588-B9F7-9136C132A943}" destId="{90CBA7D1-3043-481E-9515-D47234B7D00F}" srcOrd="1" destOrd="0" presId="urn:microsoft.com/office/officeart/2005/8/layout/vList3"/>
    <dgm:cxn modelId="{D558C876-FA3C-4788-9F77-AC9681AE2454}" type="presParOf" srcId="{BE384F7B-73CB-4CBC-A909-2B58D3CA8D2D}" destId="{42AD362A-9C38-4374-BBBD-6FDAD9499237}" srcOrd="3" destOrd="0" presId="urn:microsoft.com/office/officeart/2005/8/layout/vList3"/>
    <dgm:cxn modelId="{A4E4EF43-F733-4B5A-9812-1942E5170ABF}" type="presParOf" srcId="{BE384F7B-73CB-4CBC-A909-2B58D3CA8D2D}" destId="{C3889498-6E9E-42DE-99F2-CCF797CC2B7F}" srcOrd="4" destOrd="0" presId="urn:microsoft.com/office/officeart/2005/8/layout/vList3"/>
    <dgm:cxn modelId="{291CE049-D130-47FE-BB8B-96B805182257}" type="presParOf" srcId="{C3889498-6E9E-42DE-99F2-CCF797CC2B7F}" destId="{33C15349-4D9A-4C96-A22A-181B15BD240D}" srcOrd="0" destOrd="0" presId="urn:microsoft.com/office/officeart/2005/8/layout/vList3"/>
    <dgm:cxn modelId="{6ED41CD2-55F6-45AA-801C-2B452E77B105}" type="presParOf" srcId="{C3889498-6E9E-42DE-99F2-CCF797CC2B7F}" destId="{CACDECBE-E049-4E5D-A7CA-F0D87AC0E3A8}" srcOrd="1" destOrd="0" presId="urn:microsoft.com/office/officeart/2005/8/layout/vList3"/>
    <dgm:cxn modelId="{13196269-EFD1-49E0-8F2D-B18786B4D2E0}" type="presParOf" srcId="{BE384F7B-73CB-4CBC-A909-2B58D3CA8D2D}" destId="{F13E4982-7556-4C5C-AF67-95E011AAC292}" srcOrd="5" destOrd="0" presId="urn:microsoft.com/office/officeart/2005/8/layout/vList3"/>
    <dgm:cxn modelId="{59534AD0-E56C-4A2A-9646-62ABD8FEF5F4}" type="presParOf" srcId="{BE384F7B-73CB-4CBC-A909-2B58D3CA8D2D}" destId="{E49492D6-CED8-4E83-92DB-FE3D0D0E1B36}" srcOrd="6" destOrd="0" presId="urn:microsoft.com/office/officeart/2005/8/layout/vList3"/>
    <dgm:cxn modelId="{8940D00E-E7C9-4668-B49F-1182DC06B5B6}" type="presParOf" srcId="{E49492D6-CED8-4E83-92DB-FE3D0D0E1B36}" destId="{1EE952E9-59C7-4C64-B275-4B7F57F07EFF}" srcOrd="0" destOrd="0" presId="urn:microsoft.com/office/officeart/2005/8/layout/vList3"/>
    <dgm:cxn modelId="{B32CD573-CBB8-494B-9410-5B71FB1C99A1}" type="presParOf" srcId="{E49492D6-CED8-4E83-92DB-FE3D0D0E1B36}" destId="{6C35DD18-632F-442D-A34D-BCD6AFFBA4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15B51F-0C5D-4E09-B336-257DCBE0079B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</dgm:pt>
    <dgm:pt modelId="{A7121B5A-E46D-4F91-AAEE-173BC3328A24}">
      <dgm:prSet phldrT="[Texto]"/>
      <dgm:spPr/>
      <dgm:t>
        <a:bodyPr/>
        <a:lstStyle/>
        <a:p>
          <a:r>
            <a:rPr lang="es-EC" smtClean="0"/>
            <a:t>Métodos de desarrollo dentro de la microempresa.</a:t>
          </a:r>
          <a:endParaRPr lang="es-MX" dirty="0"/>
        </a:p>
      </dgm:t>
    </dgm:pt>
    <dgm:pt modelId="{1C836FA0-EBB9-4925-965A-1A569E86D715}" type="parTrans" cxnId="{BF1D2531-E099-46C4-88AA-D0BA6899B1C1}">
      <dgm:prSet/>
      <dgm:spPr/>
      <dgm:t>
        <a:bodyPr/>
        <a:lstStyle/>
        <a:p>
          <a:endParaRPr lang="es-MX"/>
        </a:p>
      </dgm:t>
    </dgm:pt>
    <dgm:pt modelId="{F017FDC9-EBCE-4BF9-AD6D-464AF14DD2F1}" type="sibTrans" cxnId="{BF1D2531-E099-46C4-88AA-D0BA6899B1C1}">
      <dgm:prSet/>
      <dgm:spPr/>
      <dgm:t>
        <a:bodyPr/>
        <a:lstStyle/>
        <a:p>
          <a:endParaRPr lang="es-MX"/>
        </a:p>
      </dgm:t>
    </dgm:pt>
    <dgm:pt modelId="{07B98C45-4F5C-4770-BF91-547E975DB3FC}">
      <dgm:prSet phldrT="[Texto]"/>
      <dgm:spPr/>
      <dgm:t>
        <a:bodyPr/>
        <a:lstStyle/>
        <a:p>
          <a:r>
            <a:rPr lang="es-EC" dirty="0" smtClean="0"/>
            <a:t>Métodos de desarrollo fuera de la microempresa.</a:t>
          </a:r>
          <a:endParaRPr lang="es-MX" dirty="0"/>
        </a:p>
      </dgm:t>
    </dgm:pt>
    <dgm:pt modelId="{AB0D6BC0-27D3-40D2-9C95-FF6CB591444C}" type="parTrans" cxnId="{2B0F5CF2-2BE1-4712-80E8-A9B9BC0FE4D8}">
      <dgm:prSet/>
      <dgm:spPr/>
      <dgm:t>
        <a:bodyPr/>
        <a:lstStyle/>
        <a:p>
          <a:endParaRPr lang="es-MX"/>
        </a:p>
      </dgm:t>
    </dgm:pt>
    <dgm:pt modelId="{33DD2EEA-265C-4DF2-AB47-9BF1A9E015A9}" type="sibTrans" cxnId="{2B0F5CF2-2BE1-4712-80E8-A9B9BC0FE4D8}">
      <dgm:prSet/>
      <dgm:spPr/>
      <dgm:t>
        <a:bodyPr/>
        <a:lstStyle/>
        <a:p>
          <a:endParaRPr lang="es-MX"/>
        </a:p>
      </dgm:t>
    </dgm:pt>
    <dgm:pt modelId="{6A255C5A-DD52-4A78-BF96-4CFA1482CA78}">
      <dgm:prSet phldrT="[Texto]"/>
      <dgm:spPr/>
      <dgm:t>
        <a:bodyPr/>
        <a:lstStyle/>
        <a:p>
          <a:r>
            <a:rPr lang="es-EC" dirty="0" smtClean="0"/>
            <a:t>Métodos de Autodesarrollo.</a:t>
          </a:r>
          <a:endParaRPr lang="es-MX" dirty="0"/>
        </a:p>
      </dgm:t>
    </dgm:pt>
    <dgm:pt modelId="{FBDDF13B-7F80-4FF0-9BB4-E9F55F9E9933}" type="parTrans" cxnId="{6C182218-6225-4D5E-AF53-CD052C00DD1B}">
      <dgm:prSet/>
      <dgm:spPr/>
      <dgm:t>
        <a:bodyPr/>
        <a:lstStyle/>
        <a:p>
          <a:endParaRPr lang="es-MX"/>
        </a:p>
      </dgm:t>
    </dgm:pt>
    <dgm:pt modelId="{95DE7969-9D9F-4CD7-9D50-A2A134A781A0}" type="sibTrans" cxnId="{6C182218-6225-4D5E-AF53-CD052C00DD1B}">
      <dgm:prSet/>
      <dgm:spPr/>
      <dgm:t>
        <a:bodyPr/>
        <a:lstStyle/>
        <a:p>
          <a:endParaRPr lang="es-MX"/>
        </a:p>
      </dgm:t>
    </dgm:pt>
    <dgm:pt modelId="{A92474E4-3C38-442E-9235-118BB3C4416B}" type="pres">
      <dgm:prSet presAssocID="{FF15B51F-0C5D-4E09-B336-257DCBE0079B}" presName="Name0" presStyleCnt="0">
        <dgm:presLayoutVars>
          <dgm:dir/>
          <dgm:animLvl val="lvl"/>
          <dgm:resizeHandles val="exact"/>
        </dgm:presLayoutVars>
      </dgm:prSet>
      <dgm:spPr/>
    </dgm:pt>
    <dgm:pt modelId="{A175487F-4FC9-4A40-AC76-8EFAA07BEA08}" type="pres">
      <dgm:prSet presAssocID="{A7121B5A-E46D-4F91-AAEE-173BC3328A24}" presName="parTxOnly" presStyleLbl="node1" presStyleIdx="0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FCE519-B606-491F-927D-07705C87A412}" type="pres">
      <dgm:prSet presAssocID="{F017FDC9-EBCE-4BF9-AD6D-464AF14DD2F1}" presName="parTxOnlySpace" presStyleCnt="0"/>
      <dgm:spPr/>
    </dgm:pt>
    <dgm:pt modelId="{2E1C1D0F-E45C-493D-A19B-848674E56AC5}" type="pres">
      <dgm:prSet presAssocID="{07B98C45-4F5C-4770-BF91-547E975DB3FC}" presName="parTxOnly" presStyleLbl="node1" presStyleIdx="1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B3F0A4-549C-42E9-9167-BB5E8EE7DEDB}" type="pres">
      <dgm:prSet presAssocID="{33DD2EEA-265C-4DF2-AB47-9BF1A9E015A9}" presName="parTxOnlySpace" presStyleCnt="0"/>
      <dgm:spPr/>
    </dgm:pt>
    <dgm:pt modelId="{4E6D079A-EB23-4537-8304-5F844035F252}" type="pres">
      <dgm:prSet presAssocID="{6A255C5A-DD52-4A78-BF96-4CFA1482CA78}" presName="parTxOnly" presStyleLbl="node1" presStyleIdx="2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1D2531-E099-46C4-88AA-D0BA6899B1C1}" srcId="{FF15B51F-0C5D-4E09-B336-257DCBE0079B}" destId="{A7121B5A-E46D-4F91-AAEE-173BC3328A24}" srcOrd="0" destOrd="0" parTransId="{1C836FA0-EBB9-4925-965A-1A569E86D715}" sibTransId="{F017FDC9-EBCE-4BF9-AD6D-464AF14DD2F1}"/>
    <dgm:cxn modelId="{2B0F5CF2-2BE1-4712-80E8-A9B9BC0FE4D8}" srcId="{FF15B51F-0C5D-4E09-B336-257DCBE0079B}" destId="{07B98C45-4F5C-4770-BF91-547E975DB3FC}" srcOrd="1" destOrd="0" parTransId="{AB0D6BC0-27D3-40D2-9C95-FF6CB591444C}" sibTransId="{33DD2EEA-265C-4DF2-AB47-9BF1A9E015A9}"/>
    <dgm:cxn modelId="{6C182218-6225-4D5E-AF53-CD052C00DD1B}" srcId="{FF15B51F-0C5D-4E09-B336-257DCBE0079B}" destId="{6A255C5A-DD52-4A78-BF96-4CFA1482CA78}" srcOrd="2" destOrd="0" parTransId="{FBDDF13B-7F80-4FF0-9BB4-E9F55F9E9933}" sibTransId="{95DE7969-9D9F-4CD7-9D50-A2A134A781A0}"/>
    <dgm:cxn modelId="{7D40ADA4-0B93-43DE-AC8B-EB91092A51B2}" type="presOf" srcId="{6A255C5A-DD52-4A78-BF96-4CFA1482CA78}" destId="{4E6D079A-EB23-4537-8304-5F844035F252}" srcOrd="0" destOrd="0" presId="urn:microsoft.com/office/officeart/2005/8/layout/chevron1"/>
    <dgm:cxn modelId="{F93EE51B-B8F0-444F-92D9-2F8720BFADF9}" type="presOf" srcId="{FF15B51F-0C5D-4E09-B336-257DCBE0079B}" destId="{A92474E4-3C38-442E-9235-118BB3C4416B}" srcOrd="0" destOrd="0" presId="urn:microsoft.com/office/officeart/2005/8/layout/chevron1"/>
    <dgm:cxn modelId="{CD7E30D1-C22E-4B25-A07F-71E8451A2693}" type="presOf" srcId="{A7121B5A-E46D-4F91-AAEE-173BC3328A24}" destId="{A175487F-4FC9-4A40-AC76-8EFAA07BEA08}" srcOrd="0" destOrd="0" presId="urn:microsoft.com/office/officeart/2005/8/layout/chevron1"/>
    <dgm:cxn modelId="{C3A82989-0FA8-46DF-B409-DF7C024FC19C}" type="presOf" srcId="{07B98C45-4F5C-4770-BF91-547E975DB3FC}" destId="{2E1C1D0F-E45C-493D-A19B-848674E56AC5}" srcOrd="0" destOrd="0" presId="urn:microsoft.com/office/officeart/2005/8/layout/chevron1"/>
    <dgm:cxn modelId="{E85FAACD-0E2E-4E48-B39E-6CCD17640DB7}" type="presParOf" srcId="{A92474E4-3C38-442E-9235-118BB3C4416B}" destId="{A175487F-4FC9-4A40-AC76-8EFAA07BEA08}" srcOrd="0" destOrd="0" presId="urn:microsoft.com/office/officeart/2005/8/layout/chevron1"/>
    <dgm:cxn modelId="{35783988-C8C1-4884-A7CE-3861001B3847}" type="presParOf" srcId="{A92474E4-3C38-442E-9235-118BB3C4416B}" destId="{04FCE519-B606-491F-927D-07705C87A412}" srcOrd="1" destOrd="0" presId="urn:microsoft.com/office/officeart/2005/8/layout/chevron1"/>
    <dgm:cxn modelId="{C5AFE74D-AAFD-4FDC-A12D-A34972B187B6}" type="presParOf" srcId="{A92474E4-3C38-442E-9235-118BB3C4416B}" destId="{2E1C1D0F-E45C-493D-A19B-848674E56AC5}" srcOrd="2" destOrd="0" presId="urn:microsoft.com/office/officeart/2005/8/layout/chevron1"/>
    <dgm:cxn modelId="{03196239-2CD4-4A3A-8054-887B43E51A1F}" type="presParOf" srcId="{A92474E4-3C38-442E-9235-118BB3C4416B}" destId="{68B3F0A4-549C-42E9-9167-BB5E8EE7DEDB}" srcOrd="3" destOrd="0" presId="urn:microsoft.com/office/officeart/2005/8/layout/chevron1"/>
    <dgm:cxn modelId="{3B1219D7-DBBE-4AEB-8925-93DEAC5BA6DB}" type="presParOf" srcId="{A92474E4-3C38-442E-9235-118BB3C4416B}" destId="{4E6D079A-EB23-4537-8304-5F844035F2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15B51F-0C5D-4E09-B336-257DCBE0079B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A7121B5A-E46D-4F91-AAEE-173BC3328A24}">
      <dgm:prSet phldrT="[Texto]"/>
      <dgm:spPr/>
      <dgm:t>
        <a:bodyPr/>
        <a:lstStyle/>
        <a:p>
          <a:r>
            <a:rPr lang="es-ES" smtClean="0"/>
            <a:t>INDUCCIÓN</a:t>
          </a:r>
          <a:endParaRPr lang="es-MX" dirty="0"/>
        </a:p>
      </dgm:t>
    </dgm:pt>
    <dgm:pt modelId="{1C836FA0-EBB9-4925-965A-1A569E86D715}" type="parTrans" cxnId="{BF1D2531-E099-46C4-88AA-D0BA6899B1C1}">
      <dgm:prSet/>
      <dgm:spPr/>
      <dgm:t>
        <a:bodyPr/>
        <a:lstStyle/>
        <a:p>
          <a:endParaRPr lang="es-MX"/>
        </a:p>
      </dgm:t>
    </dgm:pt>
    <dgm:pt modelId="{F017FDC9-EBCE-4BF9-AD6D-464AF14DD2F1}" type="sibTrans" cxnId="{BF1D2531-E099-46C4-88AA-D0BA6899B1C1}">
      <dgm:prSet/>
      <dgm:spPr/>
      <dgm:t>
        <a:bodyPr/>
        <a:lstStyle/>
        <a:p>
          <a:endParaRPr lang="es-MX"/>
        </a:p>
      </dgm:t>
    </dgm:pt>
    <dgm:pt modelId="{07B98C45-4F5C-4770-BF91-547E975DB3FC}">
      <dgm:prSet phldrT="[Texto]"/>
      <dgm:spPr/>
      <dgm:t>
        <a:bodyPr/>
        <a:lstStyle/>
        <a:p>
          <a:r>
            <a:rPr lang="es-ES" dirty="0" smtClean="0"/>
            <a:t>ACTUALIZACIÓN</a:t>
          </a:r>
          <a:endParaRPr lang="es-MX" dirty="0"/>
        </a:p>
      </dgm:t>
    </dgm:pt>
    <dgm:pt modelId="{AB0D6BC0-27D3-40D2-9C95-FF6CB591444C}" type="parTrans" cxnId="{2B0F5CF2-2BE1-4712-80E8-A9B9BC0FE4D8}">
      <dgm:prSet/>
      <dgm:spPr/>
      <dgm:t>
        <a:bodyPr/>
        <a:lstStyle/>
        <a:p>
          <a:endParaRPr lang="es-MX"/>
        </a:p>
      </dgm:t>
    </dgm:pt>
    <dgm:pt modelId="{33DD2EEA-265C-4DF2-AB47-9BF1A9E015A9}" type="sibTrans" cxnId="{2B0F5CF2-2BE1-4712-80E8-A9B9BC0FE4D8}">
      <dgm:prSet/>
      <dgm:spPr/>
      <dgm:t>
        <a:bodyPr/>
        <a:lstStyle/>
        <a:p>
          <a:endParaRPr lang="es-MX"/>
        </a:p>
      </dgm:t>
    </dgm:pt>
    <dgm:pt modelId="{6A255C5A-DD52-4A78-BF96-4CFA1482CA78}">
      <dgm:prSet phldrT="[Texto]"/>
      <dgm:spPr/>
      <dgm:t>
        <a:bodyPr/>
        <a:lstStyle/>
        <a:p>
          <a:r>
            <a:rPr lang="es-ES" dirty="0" smtClean="0"/>
            <a:t>ESPECIALIZACIÓN</a:t>
          </a:r>
          <a:endParaRPr lang="es-MX" dirty="0"/>
        </a:p>
      </dgm:t>
    </dgm:pt>
    <dgm:pt modelId="{FBDDF13B-7F80-4FF0-9BB4-E9F55F9E9933}" type="parTrans" cxnId="{6C182218-6225-4D5E-AF53-CD052C00DD1B}">
      <dgm:prSet/>
      <dgm:spPr/>
      <dgm:t>
        <a:bodyPr/>
        <a:lstStyle/>
        <a:p>
          <a:endParaRPr lang="es-MX"/>
        </a:p>
      </dgm:t>
    </dgm:pt>
    <dgm:pt modelId="{95DE7969-9D9F-4CD7-9D50-A2A134A781A0}" type="sibTrans" cxnId="{6C182218-6225-4D5E-AF53-CD052C00DD1B}">
      <dgm:prSet/>
      <dgm:spPr/>
      <dgm:t>
        <a:bodyPr/>
        <a:lstStyle/>
        <a:p>
          <a:endParaRPr lang="es-MX"/>
        </a:p>
      </dgm:t>
    </dgm:pt>
    <dgm:pt modelId="{A92474E4-3C38-442E-9235-118BB3C4416B}" type="pres">
      <dgm:prSet presAssocID="{FF15B51F-0C5D-4E09-B336-257DCBE0079B}" presName="Name0" presStyleCnt="0">
        <dgm:presLayoutVars>
          <dgm:dir/>
          <dgm:animLvl val="lvl"/>
          <dgm:resizeHandles val="exact"/>
        </dgm:presLayoutVars>
      </dgm:prSet>
      <dgm:spPr/>
    </dgm:pt>
    <dgm:pt modelId="{A175487F-4FC9-4A40-AC76-8EFAA07BEA08}" type="pres">
      <dgm:prSet presAssocID="{A7121B5A-E46D-4F91-AAEE-173BC3328A24}" presName="parTxOnly" presStyleLbl="node1" presStyleIdx="0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FCE519-B606-491F-927D-07705C87A412}" type="pres">
      <dgm:prSet presAssocID="{F017FDC9-EBCE-4BF9-AD6D-464AF14DD2F1}" presName="parTxOnlySpace" presStyleCnt="0"/>
      <dgm:spPr/>
    </dgm:pt>
    <dgm:pt modelId="{2E1C1D0F-E45C-493D-A19B-848674E56AC5}" type="pres">
      <dgm:prSet presAssocID="{07B98C45-4F5C-4770-BF91-547E975DB3FC}" presName="parTxOnly" presStyleLbl="node1" presStyleIdx="1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B3F0A4-549C-42E9-9167-BB5E8EE7DEDB}" type="pres">
      <dgm:prSet presAssocID="{33DD2EEA-265C-4DF2-AB47-9BF1A9E015A9}" presName="parTxOnlySpace" presStyleCnt="0"/>
      <dgm:spPr/>
    </dgm:pt>
    <dgm:pt modelId="{4E6D079A-EB23-4537-8304-5F844035F252}" type="pres">
      <dgm:prSet presAssocID="{6A255C5A-DD52-4A78-BF96-4CFA1482CA78}" presName="parTxOnly" presStyleLbl="node1" presStyleIdx="2" presStyleCnt="3" custScaleY="70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1D2531-E099-46C4-88AA-D0BA6899B1C1}" srcId="{FF15B51F-0C5D-4E09-B336-257DCBE0079B}" destId="{A7121B5A-E46D-4F91-AAEE-173BC3328A24}" srcOrd="0" destOrd="0" parTransId="{1C836FA0-EBB9-4925-965A-1A569E86D715}" sibTransId="{F017FDC9-EBCE-4BF9-AD6D-464AF14DD2F1}"/>
    <dgm:cxn modelId="{2B0F5CF2-2BE1-4712-80E8-A9B9BC0FE4D8}" srcId="{FF15B51F-0C5D-4E09-B336-257DCBE0079B}" destId="{07B98C45-4F5C-4770-BF91-547E975DB3FC}" srcOrd="1" destOrd="0" parTransId="{AB0D6BC0-27D3-40D2-9C95-FF6CB591444C}" sibTransId="{33DD2EEA-265C-4DF2-AB47-9BF1A9E015A9}"/>
    <dgm:cxn modelId="{6C182218-6225-4D5E-AF53-CD052C00DD1B}" srcId="{FF15B51F-0C5D-4E09-B336-257DCBE0079B}" destId="{6A255C5A-DD52-4A78-BF96-4CFA1482CA78}" srcOrd="2" destOrd="0" parTransId="{FBDDF13B-7F80-4FF0-9BB4-E9F55F9E9933}" sibTransId="{95DE7969-9D9F-4CD7-9D50-A2A134A781A0}"/>
    <dgm:cxn modelId="{ADCC4BF4-98BD-441E-B798-06BBC4E1D93D}" type="presOf" srcId="{A7121B5A-E46D-4F91-AAEE-173BC3328A24}" destId="{A175487F-4FC9-4A40-AC76-8EFAA07BEA08}" srcOrd="0" destOrd="0" presId="urn:microsoft.com/office/officeart/2005/8/layout/chevron1"/>
    <dgm:cxn modelId="{714D0D6D-47EF-49AB-81CE-8E3AA4E2C1C6}" type="presOf" srcId="{07B98C45-4F5C-4770-BF91-547E975DB3FC}" destId="{2E1C1D0F-E45C-493D-A19B-848674E56AC5}" srcOrd="0" destOrd="0" presId="urn:microsoft.com/office/officeart/2005/8/layout/chevron1"/>
    <dgm:cxn modelId="{B3F8610B-5C9A-46C3-9211-9441CEC4CC00}" type="presOf" srcId="{6A255C5A-DD52-4A78-BF96-4CFA1482CA78}" destId="{4E6D079A-EB23-4537-8304-5F844035F252}" srcOrd="0" destOrd="0" presId="urn:microsoft.com/office/officeart/2005/8/layout/chevron1"/>
    <dgm:cxn modelId="{089BCE09-2648-4149-8FDA-B7980B547388}" type="presOf" srcId="{FF15B51F-0C5D-4E09-B336-257DCBE0079B}" destId="{A92474E4-3C38-442E-9235-118BB3C4416B}" srcOrd="0" destOrd="0" presId="urn:microsoft.com/office/officeart/2005/8/layout/chevron1"/>
    <dgm:cxn modelId="{532C8062-F7B4-490B-8EB4-79CD7504DB9A}" type="presParOf" srcId="{A92474E4-3C38-442E-9235-118BB3C4416B}" destId="{A175487F-4FC9-4A40-AC76-8EFAA07BEA08}" srcOrd="0" destOrd="0" presId="urn:microsoft.com/office/officeart/2005/8/layout/chevron1"/>
    <dgm:cxn modelId="{104523B5-1DD1-4AB7-A111-7CB76970275A}" type="presParOf" srcId="{A92474E4-3C38-442E-9235-118BB3C4416B}" destId="{04FCE519-B606-491F-927D-07705C87A412}" srcOrd="1" destOrd="0" presId="urn:microsoft.com/office/officeart/2005/8/layout/chevron1"/>
    <dgm:cxn modelId="{DCE38B8A-1664-49B2-8EDF-E910D64016BC}" type="presParOf" srcId="{A92474E4-3C38-442E-9235-118BB3C4416B}" destId="{2E1C1D0F-E45C-493D-A19B-848674E56AC5}" srcOrd="2" destOrd="0" presId="urn:microsoft.com/office/officeart/2005/8/layout/chevron1"/>
    <dgm:cxn modelId="{1B35EA13-9F89-463F-8A38-48C13CA4237A}" type="presParOf" srcId="{A92474E4-3C38-442E-9235-118BB3C4416B}" destId="{68B3F0A4-549C-42E9-9167-BB5E8EE7DEDB}" srcOrd="3" destOrd="0" presId="urn:microsoft.com/office/officeart/2005/8/layout/chevron1"/>
    <dgm:cxn modelId="{DA7B05D5-5242-486A-914F-5B299261518B}" type="presParOf" srcId="{A92474E4-3C38-442E-9235-118BB3C4416B}" destId="{4E6D079A-EB23-4537-8304-5F844035F2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672938-E529-4DB8-8055-7DB462F37D28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81D13A2-ADD9-4B64-9AB9-619760DDD39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dirty="0" smtClean="0"/>
            <a:t>Base de Datos</a:t>
          </a:r>
          <a:endParaRPr lang="es-MX" dirty="0"/>
        </a:p>
      </dgm:t>
    </dgm:pt>
    <dgm:pt modelId="{EDC1FB53-25CD-44A8-A347-3FC87EC7156C}" type="parTrans" cxnId="{B8A60D2F-BA96-4F31-9F09-97AD0D8B1E80}">
      <dgm:prSet/>
      <dgm:spPr/>
      <dgm:t>
        <a:bodyPr/>
        <a:lstStyle/>
        <a:p>
          <a:endParaRPr lang="es-MX"/>
        </a:p>
      </dgm:t>
    </dgm:pt>
    <dgm:pt modelId="{DA57AAC7-D989-4AF5-AFCD-97684A4D1302}" type="sibTrans" cxnId="{B8A60D2F-BA96-4F31-9F09-97AD0D8B1E80}">
      <dgm:prSet/>
      <dgm:spPr/>
      <dgm:t>
        <a:bodyPr/>
        <a:lstStyle/>
        <a:p>
          <a:endParaRPr lang="es-MX"/>
        </a:p>
      </dgm:t>
    </dgm:pt>
    <dgm:pt modelId="{898E4FCF-965D-4A2A-B81D-2F0FD1EE4D09}">
      <dgm:prSet phldrT="[Texto]"/>
      <dgm:spPr/>
      <dgm:t>
        <a:bodyPr/>
        <a:lstStyle/>
        <a:p>
          <a:r>
            <a:rPr lang="es-MX" dirty="0" smtClean="0"/>
            <a:t>Parroquia </a:t>
          </a:r>
          <a:endParaRPr lang="es-MX" dirty="0"/>
        </a:p>
      </dgm:t>
    </dgm:pt>
    <dgm:pt modelId="{AB5877B5-57A4-489F-AB71-3731A6DE815E}" type="parTrans" cxnId="{368CD057-3C56-4ED4-BCD8-AE69C760E72D}">
      <dgm:prSet/>
      <dgm:spPr/>
      <dgm:t>
        <a:bodyPr/>
        <a:lstStyle/>
        <a:p>
          <a:endParaRPr lang="es-MX"/>
        </a:p>
      </dgm:t>
    </dgm:pt>
    <dgm:pt modelId="{6BA95F1E-21A9-44F7-B63C-94167BAD0F29}" type="sibTrans" cxnId="{368CD057-3C56-4ED4-BCD8-AE69C760E72D}">
      <dgm:prSet/>
      <dgm:spPr/>
      <dgm:t>
        <a:bodyPr/>
        <a:lstStyle/>
        <a:p>
          <a:endParaRPr lang="es-MX"/>
        </a:p>
      </dgm:t>
    </dgm:pt>
    <dgm:pt modelId="{5F5D73B2-3D37-4B0E-B5C9-018ED186F31F}">
      <dgm:prSet phldrT="[Texto]"/>
      <dgm:spPr/>
      <dgm:t>
        <a:bodyPr/>
        <a:lstStyle/>
        <a:p>
          <a:r>
            <a:rPr lang="es-MX" dirty="0" smtClean="0"/>
            <a:t>Nombre del representante</a:t>
          </a:r>
        </a:p>
      </dgm:t>
    </dgm:pt>
    <dgm:pt modelId="{DFFA502F-8880-421E-9B71-2205438EF1E0}" type="parTrans" cxnId="{F6857523-5577-499C-99C8-E3C4A91733C5}">
      <dgm:prSet/>
      <dgm:spPr/>
      <dgm:t>
        <a:bodyPr/>
        <a:lstStyle/>
        <a:p>
          <a:endParaRPr lang="es-MX"/>
        </a:p>
      </dgm:t>
    </dgm:pt>
    <dgm:pt modelId="{5D4A2962-7ECC-407E-B374-21170C2BE4CC}" type="sibTrans" cxnId="{F6857523-5577-499C-99C8-E3C4A91733C5}">
      <dgm:prSet/>
      <dgm:spPr/>
      <dgm:t>
        <a:bodyPr/>
        <a:lstStyle/>
        <a:p>
          <a:endParaRPr lang="es-MX"/>
        </a:p>
      </dgm:t>
    </dgm:pt>
    <dgm:pt modelId="{915DEB5D-13D5-4FA2-AFAF-4AFC2255177A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/>
            <a:t>Requisitos Proyecto de Vinculación</a:t>
          </a:r>
          <a:endParaRPr lang="es-MX" dirty="0"/>
        </a:p>
      </dgm:t>
    </dgm:pt>
    <dgm:pt modelId="{5E2C4C50-413E-4912-A237-2F7BC7EBDFA3}" type="parTrans" cxnId="{041CE070-87E5-48F6-A444-255FF1196917}">
      <dgm:prSet/>
      <dgm:spPr/>
      <dgm:t>
        <a:bodyPr/>
        <a:lstStyle/>
        <a:p>
          <a:endParaRPr lang="es-MX"/>
        </a:p>
      </dgm:t>
    </dgm:pt>
    <dgm:pt modelId="{140D7E8F-BC0B-4703-90A7-CB0C6CDA762A}" type="sibTrans" cxnId="{041CE070-87E5-48F6-A444-255FF1196917}">
      <dgm:prSet/>
      <dgm:spPr/>
      <dgm:t>
        <a:bodyPr/>
        <a:lstStyle/>
        <a:p>
          <a:endParaRPr lang="es-MX"/>
        </a:p>
      </dgm:t>
    </dgm:pt>
    <dgm:pt modelId="{92F4EEBA-8407-4B26-AA0E-DD6DA057A112}">
      <dgm:prSet phldrT="[Texto]"/>
      <dgm:spPr/>
      <dgm:t>
        <a:bodyPr/>
        <a:lstStyle/>
        <a:p>
          <a:r>
            <a:rPr lang="es-MX" dirty="0" smtClean="0"/>
            <a:t>Recepción de documentos y llenar formularios  </a:t>
          </a:r>
          <a:endParaRPr lang="es-MX" dirty="0"/>
        </a:p>
      </dgm:t>
    </dgm:pt>
    <dgm:pt modelId="{8F891A9A-B034-47E5-8C2B-BD488A601DAB}" type="parTrans" cxnId="{909591F2-2432-430F-9F6E-D33A46CC4F19}">
      <dgm:prSet/>
      <dgm:spPr/>
      <dgm:t>
        <a:bodyPr/>
        <a:lstStyle/>
        <a:p>
          <a:endParaRPr lang="es-MX"/>
        </a:p>
      </dgm:t>
    </dgm:pt>
    <dgm:pt modelId="{4095982B-8451-408A-A602-25FAA3B883F9}" type="sibTrans" cxnId="{909591F2-2432-430F-9F6E-D33A46CC4F19}">
      <dgm:prSet/>
      <dgm:spPr/>
      <dgm:t>
        <a:bodyPr/>
        <a:lstStyle/>
        <a:p>
          <a:endParaRPr lang="es-MX"/>
        </a:p>
      </dgm:t>
    </dgm:pt>
    <dgm:pt modelId="{54B15BE1-23C2-4DEF-A9A5-330307885985}">
      <dgm:prSet phldrT="[Texto]"/>
      <dgm:spPr/>
      <dgm:t>
        <a:bodyPr/>
        <a:lstStyle/>
        <a:p>
          <a:r>
            <a:rPr lang="es-MX" dirty="0" smtClean="0"/>
            <a:t>Aprobación del Proyecto</a:t>
          </a:r>
          <a:endParaRPr lang="es-MX" dirty="0"/>
        </a:p>
      </dgm:t>
    </dgm:pt>
    <dgm:pt modelId="{1F4C372A-856B-47C3-B4A8-FC3AAC1E605B}" type="parTrans" cxnId="{34B4C629-9782-49F4-82CB-E2A150B490FD}">
      <dgm:prSet/>
      <dgm:spPr/>
      <dgm:t>
        <a:bodyPr/>
        <a:lstStyle/>
        <a:p>
          <a:endParaRPr lang="es-MX"/>
        </a:p>
      </dgm:t>
    </dgm:pt>
    <dgm:pt modelId="{B61F8E2C-A173-45EF-B7D7-393821166577}" type="sibTrans" cxnId="{34B4C629-9782-49F4-82CB-E2A150B490FD}">
      <dgm:prSet/>
      <dgm:spPr/>
      <dgm:t>
        <a:bodyPr/>
        <a:lstStyle/>
        <a:p>
          <a:endParaRPr lang="es-MX"/>
        </a:p>
      </dgm:t>
    </dgm:pt>
    <dgm:pt modelId="{FAF73ED2-A75E-4235-8656-328A3007EF7C}">
      <dgm:prSet phldrT="[Texto]"/>
      <dgm:spPr/>
      <dgm:t>
        <a:bodyPr/>
        <a:lstStyle/>
        <a:p>
          <a:r>
            <a:rPr lang="es-MX" dirty="0" smtClean="0"/>
            <a:t>Teléfono, Dirección. </a:t>
          </a:r>
        </a:p>
      </dgm:t>
    </dgm:pt>
    <dgm:pt modelId="{D304D7AF-2364-4BB2-9B92-35F2D779C6EA}" type="parTrans" cxnId="{104D159C-CCE2-4C08-86FA-DC69837AAA17}">
      <dgm:prSet/>
      <dgm:spPr/>
      <dgm:t>
        <a:bodyPr/>
        <a:lstStyle/>
        <a:p>
          <a:endParaRPr lang="es-MX"/>
        </a:p>
      </dgm:t>
    </dgm:pt>
    <dgm:pt modelId="{78430E20-1515-42AC-AD86-5861913D626B}" type="sibTrans" cxnId="{104D159C-CCE2-4C08-86FA-DC69837AAA17}">
      <dgm:prSet/>
      <dgm:spPr/>
      <dgm:t>
        <a:bodyPr/>
        <a:lstStyle/>
        <a:p>
          <a:endParaRPr lang="es-MX"/>
        </a:p>
      </dgm:t>
    </dgm:pt>
    <dgm:pt modelId="{3846FA79-5185-406F-A09E-0539082A0ED5}">
      <dgm:prSet phldrT="[Texto]"/>
      <dgm:spPr/>
      <dgm:t>
        <a:bodyPr/>
        <a:lstStyle/>
        <a:p>
          <a:r>
            <a:rPr lang="es-MX" dirty="0" smtClean="0"/>
            <a:t>Evaluación del proyecto</a:t>
          </a:r>
          <a:endParaRPr lang="es-MX" dirty="0"/>
        </a:p>
      </dgm:t>
    </dgm:pt>
    <dgm:pt modelId="{8E5311D4-7AB2-4B08-9073-771675CAB529}" type="parTrans" cxnId="{07C85766-B5BE-4BD4-A339-1B4B194FAB6D}">
      <dgm:prSet/>
      <dgm:spPr/>
      <dgm:t>
        <a:bodyPr/>
        <a:lstStyle/>
        <a:p>
          <a:endParaRPr lang="es-MX"/>
        </a:p>
      </dgm:t>
    </dgm:pt>
    <dgm:pt modelId="{89BFC523-31C5-4DD1-9C07-51F0789C1DDE}" type="sibTrans" cxnId="{07C85766-B5BE-4BD4-A339-1B4B194FAB6D}">
      <dgm:prSet/>
      <dgm:spPr/>
      <dgm:t>
        <a:bodyPr/>
        <a:lstStyle/>
        <a:p>
          <a:endParaRPr lang="es-MX"/>
        </a:p>
      </dgm:t>
    </dgm:pt>
    <dgm:pt modelId="{3967A85B-EB96-4EC1-A38F-F989B9402F35}" type="pres">
      <dgm:prSet presAssocID="{01672938-E529-4DB8-8055-7DB462F37D2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42F1F87-FF7C-4BF7-AF15-8B782152CA8C}" type="pres">
      <dgm:prSet presAssocID="{C81D13A2-ADD9-4B64-9AB9-619760DDD39C}" presName="posSpace" presStyleCnt="0"/>
      <dgm:spPr/>
    </dgm:pt>
    <dgm:pt modelId="{FED6AE74-E36C-4BB8-8BB6-7CE164834901}" type="pres">
      <dgm:prSet presAssocID="{C81D13A2-ADD9-4B64-9AB9-619760DDD39C}" presName="vertFlow" presStyleCnt="0"/>
      <dgm:spPr/>
    </dgm:pt>
    <dgm:pt modelId="{13B86D91-EB82-4503-B9AE-9F53E6E62D2E}" type="pres">
      <dgm:prSet presAssocID="{C81D13A2-ADD9-4B64-9AB9-619760DDD39C}" presName="topSpace" presStyleCnt="0"/>
      <dgm:spPr/>
    </dgm:pt>
    <dgm:pt modelId="{ADEB82DD-1BC9-4C5D-97BA-4A0F81CCA183}" type="pres">
      <dgm:prSet presAssocID="{C81D13A2-ADD9-4B64-9AB9-619760DDD39C}" presName="firstComp" presStyleCnt="0"/>
      <dgm:spPr/>
    </dgm:pt>
    <dgm:pt modelId="{12914148-D04A-4ABA-BC22-D315804D5935}" type="pres">
      <dgm:prSet presAssocID="{C81D13A2-ADD9-4B64-9AB9-619760DDD39C}" presName="firstChild" presStyleLbl="bgAccFollowNode1" presStyleIdx="0" presStyleCnt="6"/>
      <dgm:spPr/>
      <dgm:t>
        <a:bodyPr/>
        <a:lstStyle/>
        <a:p>
          <a:endParaRPr lang="es-MX"/>
        </a:p>
      </dgm:t>
    </dgm:pt>
    <dgm:pt modelId="{5310DD03-5161-481B-B9CC-A8FAD7CDBF01}" type="pres">
      <dgm:prSet presAssocID="{C81D13A2-ADD9-4B64-9AB9-619760DDD39C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2504B5-C47A-49BC-A957-1211A815225B}" type="pres">
      <dgm:prSet presAssocID="{5F5D73B2-3D37-4B0E-B5C9-018ED186F31F}" presName="comp" presStyleCnt="0"/>
      <dgm:spPr/>
    </dgm:pt>
    <dgm:pt modelId="{E88C8607-7B9E-4EB5-91E1-EC59AFA1D055}" type="pres">
      <dgm:prSet presAssocID="{5F5D73B2-3D37-4B0E-B5C9-018ED186F31F}" presName="child" presStyleLbl="bgAccFollowNode1" presStyleIdx="1" presStyleCnt="6"/>
      <dgm:spPr/>
      <dgm:t>
        <a:bodyPr/>
        <a:lstStyle/>
        <a:p>
          <a:endParaRPr lang="es-MX"/>
        </a:p>
      </dgm:t>
    </dgm:pt>
    <dgm:pt modelId="{4A72E47B-7352-4595-9E27-BB29D4017E3F}" type="pres">
      <dgm:prSet presAssocID="{5F5D73B2-3D37-4B0E-B5C9-018ED186F31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A24B32-6B4D-4505-A74B-8DC501F08732}" type="pres">
      <dgm:prSet presAssocID="{FAF73ED2-A75E-4235-8656-328A3007EF7C}" presName="comp" presStyleCnt="0"/>
      <dgm:spPr/>
    </dgm:pt>
    <dgm:pt modelId="{D4877091-C69A-49C5-82F9-6AF756485B0C}" type="pres">
      <dgm:prSet presAssocID="{FAF73ED2-A75E-4235-8656-328A3007EF7C}" presName="child" presStyleLbl="bgAccFollowNode1" presStyleIdx="2" presStyleCnt="6"/>
      <dgm:spPr/>
      <dgm:t>
        <a:bodyPr/>
        <a:lstStyle/>
        <a:p>
          <a:endParaRPr lang="es-MX"/>
        </a:p>
      </dgm:t>
    </dgm:pt>
    <dgm:pt modelId="{06EDE590-29EA-448A-B163-E840F367D3B9}" type="pres">
      <dgm:prSet presAssocID="{FAF73ED2-A75E-4235-8656-328A3007EF7C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68BBF4-10EF-487E-927F-C9CAC7BE483A}" type="pres">
      <dgm:prSet presAssocID="{C81D13A2-ADD9-4B64-9AB9-619760DDD39C}" presName="negSpace" presStyleCnt="0"/>
      <dgm:spPr/>
    </dgm:pt>
    <dgm:pt modelId="{68B2D93A-F1D3-4B5B-8FC3-F56F63DF420B}" type="pres">
      <dgm:prSet presAssocID="{C81D13A2-ADD9-4B64-9AB9-619760DDD39C}" presName="circle" presStyleLbl="node1" presStyleIdx="0" presStyleCnt="2"/>
      <dgm:spPr/>
      <dgm:t>
        <a:bodyPr/>
        <a:lstStyle/>
        <a:p>
          <a:endParaRPr lang="es-MX"/>
        </a:p>
      </dgm:t>
    </dgm:pt>
    <dgm:pt modelId="{AFEF309C-DC22-43F0-8B98-7EB9C9FEB25F}" type="pres">
      <dgm:prSet presAssocID="{DA57AAC7-D989-4AF5-AFCD-97684A4D1302}" presName="transSpace" presStyleCnt="0"/>
      <dgm:spPr/>
    </dgm:pt>
    <dgm:pt modelId="{B1253471-4896-40B2-88EC-09517E7D5BCC}" type="pres">
      <dgm:prSet presAssocID="{915DEB5D-13D5-4FA2-AFAF-4AFC2255177A}" presName="posSpace" presStyleCnt="0"/>
      <dgm:spPr/>
    </dgm:pt>
    <dgm:pt modelId="{E72A07B4-2A7B-404F-A41E-85569EF4D5F9}" type="pres">
      <dgm:prSet presAssocID="{915DEB5D-13D5-4FA2-AFAF-4AFC2255177A}" presName="vertFlow" presStyleCnt="0"/>
      <dgm:spPr/>
    </dgm:pt>
    <dgm:pt modelId="{5872E147-3161-47E6-883D-5B5768E19B1D}" type="pres">
      <dgm:prSet presAssocID="{915DEB5D-13D5-4FA2-AFAF-4AFC2255177A}" presName="topSpace" presStyleCnt="0"/>
      <dgm:spPr/>
    </dgm:pt>
    <dgm:pt modelId="{F1F4ABD0-2B6D-41F1-A793-18D48602161C}" type="pres">
      <dgm:prSet presAssocID="{915DEB5D-13D5-4FA2-AFAF-4AFC2255177A}" presName="firstComp" presStyleCnt="0"/>
      <dgm:spPr/>
    </dgm:pt>
    <dgm:pt modelId="{FEDB0D96-152F-4880-ADD8-40DD49A0EF41}" type="pres">
      <dgm:prSet presAssocID="{915DEB5D-13D5-4FA2-AFAF-4AFC2255177A}" presName="firstChild" presStyleLbl="bgAccFollowNode1" presStyleIdx="3" presStyleCnt="6"/>
      <dgm:spPr/>
      <dgm:t>
        <a:bodyPr/>
        <a:lstStyle/>
        <a:p>
          <a:endParaRPr lang="es-MX"/>
        </a:p>
      </dgm:t>
    </dgm:pt>
    <dgm:pt modelId="{BBF55340-100A-445C-8522-044C946F390D}" type="pres">
      <dgm:prSet presAssocID="{915DEB5D-13D5-4FA2-AFAF-4AFC2255177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36C112-339E-46AE-966F-813BC556C296}" type="pres">
      <dgm:prSet presAssocID="{54B15BE1-23C2-4DEF-A9A5-330307885985}" presName="comp" presStyleCnt="0"/>
      <dgm:spPr/>
    </dgm:pt>
    <dgm:pt modelId="{5B42853F-6E44-416F-B693-AFBDA7E0EEC9}" type="pres">
      <dgm:prSet presAssocID="{54B15BE1-23C2-4DEF-A9A5-330307885985}" presName="child" presStyleLbl="bgAccFollowNode1" presStyleIdx="4" presStyleCnt="6"/>
      <dgm:spPr/>
      <dgm:t>
        <a:bodyPr/>
        <a:lstStyle/>
        <a:p>
          <a:endParaRPr lang="es-MX"/>
        </a:p>
      </dgm:t>
    </dgm:pt>
    <dgm:pt modelId="{EEA17976-F4A9-4705-97BA-2120081296C8}" type="pres">
      <dgm:prSet presAssocID="{54B15BE1-23C2-4DEF-A9A5-330307885985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DE198-F888-4227-8CAF-EFF7F1A028D5}" type="pres">
      <dgm:prSet presAssocID="{3846FA79-5185-406F-A09E-0539082A0ED5}" presName="comp" presStyleCnt="0"/>
      <dgm:spPr/>
    </dgm:pt>
    <dgm:pt modelId="{1C4DF880-C934-41C4-B15C-9B100EF0295C}" type="pres">
      <dgm:prSet presAssocID="{3846FA79-5185-406F-A09E-0539082A0ED5}" presName="child" presStyleLbl="bgAccFollowNode1" presStyleIdx="5" presStyleCnt="6"/>
      <dgm:spPr/>
      <dgm:t>
        <a:bodyPr/>
        <a:lstStyle/>
        <a:p>
          <a:endParaRPr lang="es-MX"/>
        </a:p>
      </dgm:t>
    </dgm:pt>
    <dgm:pt modelId="{63A081DC-5095-4720-A98D-1186A28BE802}" type="pres">
      <dgm:prSet presAssocID="{3846FA79-5185-406F-A09E-0539082A0ED5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484A82-2290-44EF-982A-44B50E9B29FD}" type="pres">
      <dgm:prSet presAssocID="{915DEB5D-13D5-4FA2-AFAF-4AFC2255177A}" presName="negSpace" presStyleCnt="0"/>
      <dgm:spPr/>
    </dgm:pt>
    <dgm:pt modelId="{7308F2A6-D206-4D93-B444-EBC567A3ECA3}" type="pres">
      <dgm:prSet presAssocID="{915DEB5D-13D5-4FA2-AFAF-4AFC2255177A}" presName="circle" presStyleLbl="node1" presStyleIdx="1" presStyleCnt="2"/>
      <dgm:spPr/>
      <dgm:t>
        <a:bodyPr/>
        <a:lstStyle/>
        <a:p>
          <a:endParaRPr lang="es-MX"/>
        </a:p>
      </dgm:t>
    </dgm:pt>
  </dgm:ptLst>
  <dgm:cxnLst>
    <dgm:cxn modelId="{B6CEE39C-DFF5-4DA1-9515-8EF98C15063B}" type="presOf" srcId="{92F4EEBA-8407-4B26-AA0E-DD6DA057A112}" destId="{BBF55340-100A-445C-8522-044C946F390D}" srcOrd="1" destOrd="0" presId="urn:microsoft.com/office/officeart/2005/8/layout/hList9"/>
    <dgm:cxn modelId="{21D6518F-0018-4138-9972-741BD24CF368}" type="presOf" srcId="{898E4FCF-965D-4A2A-B81D-2F0FD1EE4D09}" destId="{5310DD03-5161-481B-B9CC-A8FAD7CDBF01}" srcOrd="1" destOrd="0" presId="urn:microsoft.com/office/officeart/2005/8/layout/hList9"/>
    <dgm:cxn modelId="{909591F2-2432-430F-9F6E-D33A46CC4F19}" srcId="{915DEB5D-13D5-4FA2-AFAF-4AFC2255177A}" destId="{92F4EEBA-8407-4B26-AA0E-DD6DA057A112}" srcOrd="0" destOrd="0" parTransId="{8F891A9A-B034-47E5-8C2B-BD488A601DAB}" sibTransId="{4095982B-8451-408A-A602-25FAA3B883F9}"/>
    <dgm:cxn modelId="{368CD057-3C56-4ED4-BCD8-AE69C760E72D}" srcId="{C81D13A2-ADD9-4B64-9AB9-619760DDD39C}" destId="{898E4FCF-965D-4A2A-B81D-2F0FD1EE4D09}" srcOrd="0" destOrd="0" parTransId="{AB5877B5-57A4-489F-AB71-3731A6DE815E}" sibTransId="{6BA95F1E-21A9-44F7-B63C-94167BAD0F29}"/>
    <dgm:cxn modelId="{4F0C2FC1-87AD-4FB1-A44B-1A234DB256C1}" type="presOf" srcId="{C81D13A2-ADD9-4B64-9AB9-619760DDD39C}" destId="{68B2D93A-F1D3-4B5B-8FC3-F56F63DF420B}" srcOrd="0" destOrd="0" presId="urn:microsoft.com/office/officeart/2005/8/layout/hList9"/>
    <dgm:cxn modelId="{104D159C-CCE2-4C08-86FA-DC69837AAA17}" srcId="{C81D13A2-ADD9-4B64-9AB9-619760DDD39C}" destId="{FAF73ED2-A75E-4235-8656-328A3007EF7C}" srcOrd="2" destOrd="0" parTransId="{D304D7AF-2364-4BB2-9B92-35F2D779C6EA}" sibTransId="{78430E20-1515-42AC-AD86-5861913D626B}"/>
    <dgm:cxn modelId="{ADE69429-8EC7-4B58-AE2F-5E7CBF6B1260}" type="presOf" srcId="{FAF73ED2-A75E-4235-8656-328A3007EF7C}" destId="{D4877091-C69A-49C5-82F9-6AF756485B0C}" srcOrd="0" destOrd="0" presId="urn:microsoft.com/office/officeart/2005/8/layout/hList9"/>
    <dgm:cxn modelId="{6850A80D-373A-4D35-90B6-527A51E18913}" type="presOf" srcId="{3846FA79-5185-406F-A09E-0539082A0ED5}" destId="{1C4DF880-C934-41C4-B15C-9B100EF0295C}" srcOrd="0" destOrd="0" presId="urn:microsoft.com/office/officeart/2005/8/layout/hList9"/>
    <dgm:cxn modelId="{07C85766-B5BE-4BD4-A339-1B4B194FAB6D}" srcId="{915DEB5D-13D5-4FA2-AFAF-4AFC2255177A}" destId="{3846FA79-5185-406F-A09E-0539082A0ED5}" srcOrd="2" destOrd="0" parTransId="{8E5311D4-7AB2-4B08-9073-771675CAB529}" sibTransId="{89BFC523-31C5-4DD1-9C07-51F0789C1DDE}"/>
    <dgm:cxn modelId="{3A0FF2C9-8F28-4739-86E4-DA856370E364}" type="presOf" srcId="{FAF73ED2-A75E-4235-8656-328A3007EF7C}" destId="{06EDE590-29EA-448A-B163-E840F367D3B9}" srcOrd="1" destOrd="0" presId="urn:microsoft.com/office/officeart/2005/8/layout/hList9"/>
    <dgm:cxn modelId="{5135252F-6621-41C4-A14F-15A321E77C36}" type="presOf" srcId="{01672938-E529-4DB8-8055-7DB462F37D28}" destId="{3967A85B-EB96-4EC1-A38F-F989B9402F35}" srcOrd="0" destOrd="0" presId="urn:microsoft.com/office/officeart/2005/8/layout/hList9"/>
    <dgm:cxn modelId="{E45F7FA4-D717-4BA4-A90F-34DCCACFD2A8}" type="presOf" srcId="{5F5D73B2-3D37-4B0E-B5C9-018ED186F31F}" destId="{4A72E47B-7352-4595-9E27-BB29D4017E3F}" srcOrd="1" destOrd="0" presId="urn:microsoft.com/office/officeart/2005/8/layout/hList9"/>
    <dgm:cxn modelId="{D435089E-179F-4C36-A2F6-C0026E9A9202}" type="presOf" srcId="{3846FA79-5185-406F-A09E-0539082A0ED5}" destId="{63A081DC-5095-4720-A98D-1186A28BE802}" srcOrd="1" destOrd="0" presId="urn:microsoft.com/office/officeart/2005/8/layout/hList9"/>
    <dgm:cxn modelId="{34B4C629-9782-49F4-82CB-E2A150B490FD}" srcId="{915DEB5D-13D5-4FA2-AFAF-4AFC2255177A}" destId="{54B15BE1-23C2-4DEF-A9A5-330307885985}" srcOrd="1" destOrd="0" parTransId="{1F4C372A-856B-47C3-B4A8-FC3AAC1E605B}" sibTransId="{B61F8E2C-A173-45EF-B7D7-393821166577}"/>
    <dgm:cxn modelId="{14662B89-6709-4BDD-83FF-9AAA7D541791}" type="presOf" srcId="{54B15BE1-23C2-4DEF-A9A5-330307885985}" destId="{5B42853F-6E44-416F-B693-AFBDA7E0EEC9}" srcOrd="0" destOrd="0" presId="urn:microsoft.com/office/officeart/2005/8/layout/hList9"/>
    <dgm:cxn modelId="{59BEA96E-319B-4240-8E45-4530608A89D9}" type="presOf" srcId="{92F4EEBA-8407-4B26-AA0E-DD6DA057A112}" destId="{FEDB0D96-152F-4880-ADD8-40DD49A0EF41}" srcOrd="0" destOrd="0" presId="urn:microsoft.com/office/officeart/2005/8/layout/hList9"/>
    <dgm:cxn modelId="{0109C6B4-182D-4F65-8805-7E6B27C4B2F8}" type="presOf" srcId="{54B15BE1-23C2-4DEF-A9A5-330307885985}" destId="{EEA17976-F4A9-4705-97BA-2120081296C8}" srcOrd="1" destOrd="0" presId="urn:microsoft.com/office/officeart/2005/8/layout/hList9"/>
    <dgm:cxn modelId="{041CE070-87E5-48F6-A444-255FF1196917}" srcId="{01672938-E529-4DB8-8055-7DB462F37D28}" destId="{915DEB5D-13D5-4FA2-AFAF-4AFC2255177A}" srcOrd="1" destOrd="0" parTransId="{5E2C4C50-413E-4912-A237-2F7BC7EBDFA3}" sibTransId="{140D7E8F-BC0B-4703-90A7-CB0C6CDA762A}"/>
    <dgm:cxn modelId="{63D41A54-5176-45E9-ACF0-A0453DF1F3E6}" type="presOf" srcId="{898E4FCF-965D-4A2A-B81D-2F0FD1EE4D09}" destId="{12914148-D04A-4ABA-BC22-D315804D5935}" srcOrd="0" destOrd="0" presId="urn:microsoft.com/office/officeart/2005/8/layout/hList9"/>
    <dgm:cxn modelId="{19CCE3EA-65DB-489F-B24C-D1EC3A865FBC}" type="presOf" srcId="{915DEB5D-13D5-4FA2-AFAF-4AFC2255177A}" destId="{7308F2A6-D206-4D93-B444-EBC567A3ECA3}" srcOrd="0" destOrd="0" presId="urn:microsoft.com/office/officeart/2005/8/layout/hList9"/>
    <dgm:cxn modelId="{9FBE178E-49F2-4151-A0EC-F458E1DC4C0C}" type="presOf" srcId="{5F5D73B2-3D37-4B0E-B5C9-018ED186F31F}" destId="{E88C8607-7B9E-4EB5-91E1-EC59AFA1D055}" srcOrd="0" destOrd="0" presId="urn:microsoft.com/office/officeart/2005/8/layout/hList9"/>
    <dgm:cxn modelId="{B8A60D2F-BA96-4F31-9F09-97AD0D8B1E80}" srcId="{01672938-E529-4DB8-8055-7DB462F37D28}" destId="{C81D13A2-ADD9-4B64-9AB9-619760DDD39C}" srcOrd="0" destOrd="0" parTransId="{EDC1FB53-25CD-44A8-A347-3FC87EC7156C}" sibTransId="{DA57AAC7-D989-4AF5-AFCD-97684A4D1302}"/>
    <dgm:cxn modelId="{F6857523-5577-499C-99C8-E3C4A91733C5}" srcId="{C81D13A2-ADD9-4B64-9AB9-619760DDD39C}" destId="{5F5D73B2-3D37-4B0E-B5C9-018ED186F31F}" srcOrd="1" destOrd="0" parTransId="{DFFA502F-8880-421E-9B71-2205438EF1E0}" sibTransId="{5D4A2962-7ECC-407E-B374-21170C2BE4CC}"/>
    <dgm:cxn modelId="{B8558894-5A72-4D1D-811E-415BDDCAB03C}" type="presParOf" srcId="{3967A85B-EB96-4EC1-A38F-F989B9402F35}" destId="{742F1F87-FF7C-4BF7-AF15-8B782152CA8C}" srcOrd="0" destOrd="0" presId="urn:microsoft.com/office/officeart/2005/8/layout/hList9"/>
    <dgm:cxn modelId="{E99C9ACC-C8CB-4E7E-817E-F0ED4FDD2870}" type="presParOf" srcId="{3967A85B-EB96-4EC1-A38F-F989B9402F35}" destId="{FED6AE74-E36C-4BB8-8BB6-7CE164834901}" srcOrd="1" destOrd="0" presId="urn:microsoft.com/office/officeart/2005/8/layout/hList9"/>
    <dgm:cxn modelId="{59648A91-0F81-4607-B2E5-63B39FD99C15}" type="presParOf" srcId="{FED6AE74-E36C-4BB8-8BB6-7CE164834901}" destId="{13B86D91-EB82-4503-B9AE-9F53E6E62D2E}" srcOrd="0" destOrd="0" presId="urn:microsoft.com/office/officeart/2005/8/layout/hList9"/>
    <dgm:cxn modelId="{E660B261-035C-4E85-9C75-25A4F250C5FD}" type="presParOf" srcId="{FED6AE74-E36C-4BB8-8BB6-7CE164834901}" destId="{ADEB82DD-1BC9-4C5D-97BA-4A0F81CCA183}" srcOrd="1" destOrd="0" presId="urn:microsoft.com/office/officeart/2005/8/layout/hList9"/>
    <dgm:cxn modelId="{89E02423-16E0-447E-A416-2A04FF999B6A}" type="presParOf" srcId="{ADEB82DD-1BC9-4C5D-97BA-4A0F81CCA183}" destId="{12914148-D04A-4ABA-BC22-D315804D5935}" srcOrd="0" destOrd="0" presId="urn:microsoft.com/office/officeart/2005/8/layout/hList9"/>
    <dgm:cxn modelId="{1997F11C-E424-456D-B6B3-6E0CF5C96C96}" type="presParOf" srcId="{ADEB82DD-1BC9-4C5D-97BA-4A0F81CCA183}" destId="{5310DD03-5161-481B-B9CC-A8FAD7CDBF01}" srcOrd="1" destOrd="0" presId="urn:microsoft.com/office/officeart/2005/8/layout/hList9"/>
    <dgm:cxn modelId="{A8514877-B389-4D2B-8495-F8B6584A4A1F}" type="presParOf" srcId="{FED6AE74-E36C-4BB8-8BB6-7CE164834901}" destId="{912504B5-C47A-49BC-A957-1211A815225B}" srcOrd="2" destOrd="0" presId="urn:microsoft.com/office/officeart/2005/8/layout/hList9"/>
    <dgm:cxn modelId="{F7D5E2D6-CC97-4DCD-8649-28DCA7B7DC06}" type="presParOf" srcId="{912504B5-C47A-49BC-A957-1211A815225B}" destId="{E88C8607-7B9E-4EB5-91E1-EC59AFA1D055}" srcOrd="0" destOrd="0" presId="urn:microsoft.com/office/officeart/2005/8/layout/hList9"/>
    <dgm:cxn modelId="{E1FE8A02-2B3A-424F-9775-645C5A68B970}" type="presParOf" srcId="{912504B5-C47A-49BC-A957-1211A815225B}" destId="{4A72E47B-7352-4595-9E27-BB29D4017E3F}" srcOrd="1" destOrd="0" presId="urn:microsoft.com/office/officeart/2005/8/layout/hList9"/>
    <dgm:cxn modelId="{6B88D414-AD4D-4099-AF03-6214E338B9DC}" type="presParOf" srcId="{FED6AE74-E36C-4BB8-8BB6-7CE164834901}" destId="{D4A24B32-6B4D-4505-A74B-8DC501F08732}" srcOrd="3" destOrd="0" presId="urn:microsoft.com/office/officeart/2005/8/layout/hList9"/>
    <dgm:cxn modelId="{43C21F87-5282-4546-86F1-CB909A6AB0F0}" type="presParOf" srcId="{D4A24B32-6B4D-4505-A74B-8DC501F08732}" destId="{D4877091-C69A-49C5-82F9-6AF756485B0C}" srcOrd="0" destOrd="0" presId="urn:microsoft.com/office/officeart/2005/8/layout/hList9"/>
    <dgm:cxn modelId="{46771709-E544-4375-A043-5B8E096DD53E}" type="presParOf" srcId="{D4A24B32-6B4D-4505-A74B-8DC501F08732}" destId="{06EDE590-29EA-448A-B163-E840F367D3B9}" srcOrd="1" destOrd="0" presId="urn:microsoft.com/office/officeart/2005/8/layout/hList9"/>
    <dgm:cxn modelId="{36B0B37B-DF09-4CB6-8FC5-8CD731D49ED1}" type="presParOf" srcId="{3967A85B-EB96-4EC1-A38F-F989B9402F35}" destId="{BF68BBF4-10EF-487E-927F-C9CAC7BE483A}" srcOrd="2" destOrd="0" presId="urn:microsoft.com/office/officeart/2005/8/layout/hList9"/>
    <dgm:cxn modelId="{41C8EFFD-D5BC-47C8-AD35-6279C5008D51}" type="presParOf" srcId="{3967A85B-EB96-4EC1-A38F-F989B9402F35}" destId="{68B2D93A-F1D3-4B5B-8FC3-F56F63DF420B}" srcOrd="3" destOrd="0" presId="urn:microsoft.com/office/officeart/2005/8/layout/hList9"/>
    <dgm:cxn modelId="{3FDF65BA-EF98-413B-8196-E5AF2EF60338}" type="presParOf" srcId="{3967A85B-EB96-4EC1-A38F-F989B9402F35}" destId="{AFEF309C-DC22-43F0-8B98-7EB9C9FEB25F}" srcOrd="4" destOrd="0" presId="urn:microsoft.com/office/officeart/2005/8/layout/hList9"/>
    <dgm:cxn modelId="{4B268814-F096-4863-B173-03D77AC3254E}" type="presParOf" srcId="{3967A85B-EB96-4EC1-A38F-F989B9402F35}" destId="{B1253471-4896-40B2-88EC-09517E7D5BCC}" srcOrd="5" destOrd="0" presId="urn:microsoft.com/office/officeart/2005/8/layout/hList9"/>
    <dgm:cxn modelId="{4FC82B34-F3BC-4DAB-806E-34DCE52E9898}" type="presParOf" srcId="{3967A85B-EB96-4EC1-A38F-F989B9402F35}" destId="{E72A07B4-2A7B-404F-A41E-85569EF4D5F9}" srcOrd="6" destOrd="0" presId="urn:microsoft.com/office/officeart/2005/8/layout/hList9"/>
    <dgm:cxn modelId="{7C3B17F5-D3CA-4DCF-9B95-7B581543EFC0}" type="presParOf" srcId="{E72A07B4-2A7B-404F-A41E-85569EF4D5F9}" destId="{5872E147-3161-47E6-883D-5B5768E19B1D}" srcOrd="0" destOrd="0" presId="urn:microsoft.com/office/officeart/2005/8/layout/hList9"/>
    <dgm:cxn modelId="{31B9C8AF-BDBA-4157-8277-EA7A0169D195}" type="presParOf" srcId="{E72A07B4-2A7B-404F-A41E-85569EF4D5F9}" destId="{F1F4ABD0-2B6D-41F1-A793-18D48602161C}" srcOrd="1" destOrd="0" presId="urn:microsoft.com/office/officeart/2005/8/layout/hList9"/>
    <dgm:cxn modelId="{54A9E9A3-BE03-4134-9C98-8ED0F7C1CEAC}" type="presParOf" srcId="{F1F4ABD0-2B6D-41F1-A793-18D48602161C}" destId="{FEDB0D96-152F-4880-ADD8-40DD49A0EF41}" srcOrd="0" destOrd="0" presId="urn:microsoft.com/office/officeart/2005/8/layout/hList9"/>
    <dgm:cxn modelId="{96B96F5E-78D3-444A-B8A3-BCEA07EB0336}" type="presParOf" srcId="{F1F4ABD0-2B6D-41F1-A793-18D48602161C}" destId="{BBF55340-100A-445C-8522-044C946F390D}" srcOrd="1" destOrd="0" presId="urn:microsoft.com/office/officeart/2005/8/layout/hList9"/>
    <dgm:cxn modelId="{9D1025AF-170B-47BC-BB45-C666550C8C86}" type="presParOf" srcId="{E72A07B4-2A7B-404F-A41E-85569EF4D5F9}" destId="{AC36C112-339E-46AE-966F-813BC556C296}" srcOrd="2" destOrd="0" presId="urn:microsoft.com/office/officeart/2005/8/layout/hList9"/>
    <dgm:cxn modelId="{ECD417A3-BF22-4E29-B999-9082FCD36790}" type="presParOf" srcId="{AC36C112-339E-46AE-966F-813BC556C296}" destId="{5B42853F-6E44-416F-B693-AFBDA7E0EEC9}" srcOrd="0" destOrd="0" presId="urn:microsoft.com/office/officeart/2005/8/layout/hList9"/>
    <dgm:cxn modelId="{3BB4C8BD-398A-4E8D-91DB-FB233B4F7C82}" type="presParOf" srcId="{AC36C112-339E-46AE-966F-813BC556C296}" destId="{EEA17976-F4A9-4705-97BA-2120081296C8}" srcOrd="1" destOrd="0" presId="urn:microsoft.com/office/officeart/2005/8/layout/hList9"/>
    <dgm:cxn modelId="{A2E17C90-0F41-469A-BEE6-D358197664BD}" type="presParOf" srcId="{E72A07B4-2A7B-404F-A41E-85569EF4D5F9}" destId="{14DDE198-F888-4227-8CAF-EFF7F1A028D5}" srcOrd="3" destOrd="0" presId="urn:microsoft.com/office/officeart/2005/8/layout/hList9"/>
    <dgm:cxn modelId="{271C117D-21F3-493B-B3AE-FB0087048DBA}" type="presParOf" srcId="{14DDE198-F888-4227-8CAF-EFF7F1A028D5}" destId="{1C4DF880-C934-41C4-B15C-9B100EF0295C}" srcOrd="0" destOrd="0" presId="urn:microsoft.com/office/officeart/2005/8/layout/hList9"/>
    <dgm:cxn modelId="{ECD5716A-1031-4AAA-BD1B-AC2A03465C86}" type="presParOf" srcId="{14DDE198-F888-4227-8CAF-EFF7F1A028D5}" destId="{63A081DC-5095-4720-A98D-1186A28BE802}" srcOrd="1" destOrd="0" presId="urn:microsoft.com/office/officeart/2005/8/layout/hList9"/>
    <dgm:cxn modelId="{CD184372-0A83-47C1-885B-312CE9BAD5F6}" type="presParOf" srcId="{3967A85B-EB96-4EC1-A38F-F989B9402F35}" destId="{59484A82-2290-44EF-982A-44B50E9B29FD}" srcOrd="7" destOrd="0" presId="urn:microsoft.com/office/officeart/2005/8/layout/hList9"/>
    <dgm:cxn modelId="{645F716C-7E72-4899-8762-C6113A21D0B1}" type="presParOf" srcId="{3967A85B-EB96-4EC1-A38F-F989B9402F35}" destId="{7308F2A6-D206-4D93-B444-EBC567A3ECA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C549C-1A84-4762-A388-76C44D4FD26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4" csCatId="accent2" phldr="1"/>
      <dgm:spPr/>
    </dgm:pt>
    <dgm:pt modelId="{5F38BFBC-54C1-4607-B6C0-B457C6E7309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Precio de Petróleo.</a:t>
          </a:r>
          <a:endParaRPr lang="es-ES" sz="1800" dirty="0">
            <a:solidFill>
              <a:schemeClr val="tx1"/>
            </a:solidFill>
          </a:endParaRPr>
        </a:p>
      </dgm:t>
    </dgm:pt>
    <dgm:pt modelId="{3FD54EDE-464C-413E-9E62-EB5C9C1AEC56}" type="parTrans" cxnId="{D5E2D1E9-90FD-49E3-B87D-0AF8E201C1F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4CF1E34C-7FF7-47BA-8DD1-A0FF76D4C2A7}" type="sibTrans" cxnId="{D5E2D1E9-90FD-49E3-B87D-0AF8E201C1F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B872FFBA-5FBE-4F8E-9821-5C87D64BB43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Fuentes de Financiamiento.</a:t>
          </a:r>
        </a:p>
      </dgm:t>
    </dgm:pt>
    <dgm:pt modelId="{E403E95B-573A-4271-B873-51CB99C88591}" type="parTrans" cxnId="{845945C6-2645-4C3D-AD9F-E2ECCDBA7FE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F9A90229-5435-48B5-8C6A-95F9BA21C83D}" type="sibTrans" cxnId="{845945C6-2645-4C3D-AD9F-E2ECCDBA7FE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04674108-B009-49D9-B91E-FF63BF3EB66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Contracción de </a:t>
          </a:r>
          <a:r>
            <a:rPr lang="es-ES" sz="1600" dirty="0" smtClean="0">
              <a:solidFill>
                <a:schemeClr val="tx1"/>
              </a:solidFill>
            </a:rPr>
            <a:t>Microfinanzas</a:t>
          </a:r>
          <a:endParaRPr lang="es-ES" sz="1600" dirty="0">
            <a:solidFill>
              <a:schemeClr val="tx1"/>
            </a:solidFill>
          </a:endParaRPr>
        </a:p>
      </dgm:t>
    </dgm:pt>
    <dgm:pt modelId="{63F74BB8-DA7A-406D-AD0D-616D6C0586BB}" type="parTrans" cxnId="{97CB8189-29DD-4F6B-B65D-0E007512CACA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423EC0CE-A606-4C4E-A0D0-299291280C9D}" type="sibTrans" cxnId="{97CB8189-29DD-4F6B-B65D-0E007512CACA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EAD952A2-87E2-4780-816C-6194406DFB2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Sobreproducción.</a:t>
          </a:r>
        </a:p>
      </dgm:t>
    </dgm:pt>
    <dgm:pt modelId="{A17B0002-1019-4EE9-8E25-A9B9F793E295}" type="parTrans" cxnId="{1A211BE0-1344-4649-83E9-55D7418AB8E5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2AFDD336-5DA5-4B0C-A04D-CBFE41966E9A}" type="sibTrans" cxnId="{1A211BE0-1344-4649-83E9-55D7418AB8E5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DDB2820-DBAD-4B08-970C-6D2BD12E4C73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Competencias de Gestión.</a:t>
          </a:r>
        </a:p>
      </dgm:t>
    </dgm:pt>
    <dgm:pt modelId="{96BB4A61-A46A-4A3A-A471-B8156D639EF4}" type="parTrans" cxnId="{D2602584-8C8D-49B2-88A8-BF5628B0B7C8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915953FC-0453-495A-BAD2-6F7EFCDE7014}" type="sibTrans" cxnId="{D2602584-8C8D-49B2-88A8-BF5628B0B7C8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76985783-6B79-49EB-9A1B-CBB1E80435C1}" type="pres">
      <dgm:prSet presAssocID="{250C549C-1A84-4762-A388-76C44D4FD268}" presName="Name0" presStyleCnt="0">
        <dgm:presLayoutVars>
          <dgm:dir/>
          <dgm:animOne val="branch"/>
          <dgm:animLvl val="lvl"/>
        </dgm:presLayoutVars>
      </dgm:prSet>
      <dgm:spPr/>
    </dgm:pt>
    <dgm:pt modelId="{7A23B11F-DB52-4178-8F24-4B2923D3D42A}" type="pres">
      <dgm:prSet presAssocID="{5F38BFBC-54C1-4607-B6C0-B457C6E73090}" presName="chaos" presStyleCnt="0"/>
      <dgm:spPr/>
    </dgm:pt>
    <dgm:pt modelId="{3D30FCC8-48CF-4922-A255-253DB9AEB4AF}" type="pres">
      <dgm:prSet presAssocID="{5F38BFBC-54C1-4607-B6C0-B457C6E73090}" presName="parTx1" presStyleLbl="revTx" presStyleIdx="0" presStyleCnt="4"/>
      <dgm:spPr/>
      <dgm:t>
        <a:bodyPr/>
        <a:lstStyle/>
        <a:p>
          <a:endParaRPr lang="es-ES"/>
        </a:p>
      </dgm:t>
    </dgm:pt>
    <dgm:pt modelId="{1E81600C-B8FE-45D5-B47A-2B4B5E197D11}" type="pres">
      <dgm:prSet presAssocID="{5F38BFBC-54C1-4607-B6C0-B457C6E73090}" presName="c1" presStyleLbl="node1" presStyleIdx="0" presStyleCnt="19"/>
      <dgm:spPr/>
    </dgm:pt>
    <dgm:pt modelId="{15CBE5FC-F3AB-488D-BF12-356755EEDF29}" type="pres">
      <dgm:prSet presAssocID="{5F38BFBC-54C1-4607-B6C0-B457C6E73090}" presName="c2" presStyleLbl="node1" presStyleIdx="1" presStyleCnt="19"/>
      <dgm:spPr/>
    </dgm:pt>
    <dgm:pt modelId="{7F13F066-50E8-4D8E-8E20-EB54A351EBF9}" type="pres">
      <dgm:prSet presAssocID="{5F38BFBC-54C1-4607-B6C0-B457C6E73090}" presName="c3" presStyleLbl="node1" presStyleIdx="2" presStyleCnt="19"/>
      <dgm:spPr/>
    </dgm:pt>
    <dgm:pt modelId="{95567707-8E6D-4C9B-89A5-0E9305E8215D}" type="pres">
      <dgm:prSet presAssocID="{5F38BFBC-54C1-4607-B6C0-B457C6E73090}" presName="c4" presStyleLbl="node1" presStyleIdx="3" presStyleCnt="19"/>
      <dgm:spPr/>
    </dgm:pt>
    <dgm:pt modelId="{79DD6430-E25C-45F5-9CFE-5C88C6414AFF}" type="pres">
      <dgm:prSet presAssocID="{5F38BFBC-54C1-4607-B6C0-B457C6E73090}" presName="c5" presStyleLbl="node1" presStyleIdx="4" presStyleCnt="19"/>
      <dgm:spPr/>
    </dgm:pt>
    <dgm:pt modelId="{AE23CC21-8BB0-4110-B8B2-80B40150CAE9}" type="pres">
      <dgm:prSet presAssocID="{5F38BFBC-54C1-4607-B6C0-B457C6E73090}" presName="c6" presStyleLbl="node1" presStyleIdx="5" presStyleCnt="19"/>
      <dgm:spPr/>
    </dgm:pt>
    <dgm:pt modelId="{E95EC88E-9A04-4CE8-97FF-CD94AF9722F1}" type="pres">
      <dgm:prSet presAssocID="{5F38BFBC-54C1-4607-B6C0-B457C6E73090}" presName="c7" presStyleLbl="node1" presStyleIdx="6" presStyleCnt="19"/>
      <dgm:spPr/>
    </dgm:pt>
    <dgm:pt modelId="{1D246DAF-40B7-4189-9E8F-607A9A7BE59A}" type="pres">
      <dgm:prSet presAssocID="{5F38BFBC-54C1-4607-B6C0-B457C6E73090}" presName="c8" presStyleLbl="node1" presStyleIdx="7" presStyleCnt="19"/>
      <dgm:spPr/>
    </dgm:pt>
    <dgm:pt modelId="{96A24A2B-BE93-4F49-92B4-D06791032E13}" type="pres">
      <dgm:prSet presAssocID="{5F38BFBC-54C1-4607-B6C0-B457C6E73090}" presName="c9" presStyleLbl="node1" presStyleIdx="8" presStyleCnt="19"/>
      <dgm:spPr/>
    </dgm:pt>
    <dgm:pt modelId="{D6BEDD10-8A60-4370-8F11-3A6DE4BBB7B9}" type="pres">
      <dgm:prSet presAssocID="{5F38BFBC-54C1-4607-B6C0-B457C6E73090}" presName="c10" presStyleLbl="node1" presStyleIdx="9" presStyleCnt="19" custLinFactNeighborX="-9798" custLinFactNeighborY="-51137"/>
      <dgm:spPr/>
    </dgm:pt>
    <dgm:pt modelId="{6B12EB00-8593-4801-9587-344510C4F845}" type="pres">
      <dgm:prSet presAssocID="{5F38BFBC-54C1-4607-B6C0-B457C6E73090}" presName="c11" presStyleLbl="node1" presStyleIdx="10" presStyleCnt="19"/>
      <dgm:spPr/>
    </dgm:pt>
    <dgm:pt modelId="{9A6C91FE-0188-4206-831D-FFE1EDE7DBF9}" type="pres">
      <dgm:prSet presAssocID="{5F38BFBC-54C1-4607-B6C0-B457C6E73090}" presName="c12" presStyleLbl="node1" presStyleIdx="11" presStyleCnt="19"/>
      <dgm:spPr/>
    </dgm:pt>
    <dgm:pt modelId="{510D1FDB-7BFF-428E-943E-0EE7E9F03CB9}" type="pres">
      <dgm:prSet presAssocID="{5F38BFBC-54C1-4607-B6C0-B457C6E73090}" presName="c13" presStyleLbl="node1" presStyleIdx="12" presStyleCnt="19"/>
      <dgm:spPr/>
    </dgm:pt>
    <dgm:pt modelId="{5FE2951D-DB75-46E3-9694-1BAAF9D10891}" type="pres">
      <dgm:prSet presAssocID="{5F38BFBC-54C1-4607-B6C0-B457C6E73090}" presName="c14" presStyleLbl="node1" presStyleIdx="13" presStyleCnt="19"/>
      <dgm:spPr/>
    </dgm:pt>
    <dgm:pt modelId="{673D12DC-C790-40A1-9ACC-B666BA80DF08}" type="pres">
      <dgm:prSet presAssocID="{5F38BFBC-54C1-4607-B6C0-B457C6E73090}" presName="c15" presStyleLbl="node1" presStyleIdx="14" presStyleCnt="19"/>
      <dgm:spPr/>
    </dgm:pt>
    <dgm:pt modelId="{5B435BDD-4A31-4827-9A81-7688CBFF5FC3}" type="pres">
      <dgm:prSet presAssocID="{5F38BFBC-54C1-4607-B6C0-B457C6E73090}" presName="c16" presStyleLbl="node1" presStyleIdx="15" presStyleCnt="19"/>
      <dgm:spPr/>
    </dgm:pt>
    <dgm:pt modelId="{9F349082-E8DA-4F58-9755-95C09633B67E}" type="pres">
      <dgm:prSet presAssocID="{5F38BFBC-54C1-4607-B6C0-B457C6E73090}" presName="c17" presStyleLbl="node1" presStyleIdx="16" presStyleCnt="19"/>
      <dgm:spPr/>
    </dgm:pt>
    <dgm:pt modelId="{768B9969-DD83-4426-9AA8-3A7B7C8E5E75}" type="pres">
      <dgm:prSet presAssocID="{5F38BFBC-54C1-4607-B6C0-B457C6E73090}" presName="c18" presStyleLbl="node1" presStyleIdx="17" presStyleCnt="19"/>
      <dgm:spPr/>
    </dgm:pt>
    <dgm:pt modelId="{717BDD73-4028-45E1-9C55-CFE160F198F5}" type="pres">
      <dgm:prSet presAssocID="{4CF1E34C-7FF7-47BA-8DD1-A0FF76D4C2A7}" presName="chevronComposite1" presStyleCnt="0"/>
      <dgm:spPr/>
    </dgm:pt>
    <dgm:pt modelId="{A63FC071-8E62-4287-B57F-EAE60D62761F}" type="pres">
      <dgm:prSet presAssocID="{4CF1E34C-7FF7-47BA-8DD1-A0FF76D4C2A7}" presName="chevron1" presStyleLbl="sibTrans2D1" presStyleIdx="0" presStyleCnt="4"/>
      <dgm:spPr/>
    </dgm:pt>
    <dgm:pt modelId="{FF8E4E9F-FF54-4FEE-9DA4-582C9C20C7BD}" type="pres">
      <dgm:prSet presAssocID="{4CF1E34C-7FF7-47BA-8DD1-A0FF76D4C2A7}" presName="spChevron1" presStyleCnt="0"/>
      <dgm:spPr/>
    </dgm:pt>
    <dgm:pt modelId="{81F2C6C7-314A-486F-B4A1-9C9BDC23022F}" type="pres">
      <dgm:prSet presAssocID="{B872FFBA-5FBE-4F8E-9821-5C87D64BB435}" presName="middle" presStyleCnt="0"/>
      <dgm:spPr/>
    </dgm:pt>
    <dgm:pt modelId="{C0134941-822D-4854-BE79-B1CDBC9BA606}" type="pres">
      <dgm:prSet presAssocID="{B872FFBA-5FBE-4F8E-9821-5C87D64BB435}" presName="parTxMid" presStyleLbl="revTx" presStyleIdx="1" presStyleCnt="4"/>
      <dgm:spPr/>
      <dgm:t>
        <a:bodyPr/>
        <a:lstStyle/>
        <a:p>
          <a:endParaRPr lang="es-ES"/>
        </a:p>
      </dgm:t>
    </dgm:pt>
    <dgm:pt modelId="{539A838E-9454-4369-99D7-40FB8AF8D054}" type="pres">
      <dgm:prSet presAssocID="{B872FFBA-5FBE-4F8E-9821-5C87D64BB435}" presName="spMid" presStyleCnt="0"/>
      <dgm:spPr/>
    </dgm:pt>
    <dgm:pt modelId="{7872E081-EA9A-489F-9F79-B1C54BD0DD2F}" type="pres">
      <dgm:prSet presAssocID="{F9A90229-5435-48B5-8C6A-95F9BA21C83D}" presName="chevronComposite1" presStyleCnt="0"/>
      <dgm:spPr/>
    </dgm:pt>
    <dgm:pt modelId="{84BC3899-1CE9-4726-860B-949CE3D592E8}" type="pres">
      <dgm:prSet presAssocID="{F9A90229-5435-48B5-8C6A-95F9BA21C83D}" presName="chevron1" presStyleLbl="sibTrans2D1" presStyleIdx="1" presStyleCnt="4"/>
      <dgm:spPr/>
    </dgm:pt>
    <dgm:pt modelId="{1B47DF33-C683-4B60-9D33-D37FFA7413CD}" type="pres">
      <dgm:prSet presAssocID="{F9A90229-5435-48B5-8C6A-95F9BA21C83D}" presName="spChevron1" presStyleCnt="0"/>
      <dgm:spPr/>
    </dgm:pt>
    <dgm:pt modelId="{670A0DC2-AF46-4F83-9A42-23A41D6EA93F}" type="pres">
      <dgm:prSet presAssocID="{EAD952A2-87E2-4780-816C-6194406DFB22}" presName="middle" presStyleCnt="0"/>
      <dgm:spPr/>
    </dgm:pt>
    <dgm:pt modelId="{9CBA8CE9-56D7-4C05-B775-6A32311B0C4A}" type="pres">
      <dgm:prSet presAssocID="{EAD952A2-87E2-4780-816C-6194406DFB22}" presName="parTxMid" presStyleLbl="revTx" presStyleIdx="2" presStyleCnt="4"/>
      <dgm:spPr/>
      <dgm:t>
        <a:bodyPr/>
        <a:lstStyle/>
        <a:p>
          <a:endParaRPr lang="es-ES"/>
        </a:p>
      </dgm:t>
    </dgm:pt>
    <dgm:pt modelId="{B276501A-7651-40FC-BAF2-B0DB18224ECA}" type="pres">
      <dgm:prSet presAssocID="{EAD952A2-87E2-4780-816C-6194406DFB22}" presName="spMid" presStyleCnt="0"/>
      <dgm:spPr/>
    </dgm:pt>
    <dgm:pt modelId="{BA6712DB-E3FC-4735-B535-2A36F4F3843F}" type="pres">
      <dgm:prSet presAssocID="{2AFDD336-5DA5-4B0C-A04D-CBFE41966E9A}" presName="chevronComposite1" presStyleCnt="0"/>
      <dgm:spPr/>
    </dgm:pt>
    <dgm:pt modelId="{1F324A8D-5ACE-4740-9429-8A815E0A18CD}" type="pres">
      <dgm:prSet presAssocID="{2AFDD336-5DA5-4B0C-A04D-CBFE41966E9A}" presName="chevron1" presStyleLbl="sibTrans2D1" presStyleIdx="2" presStyleCnt="4"/>
      <dgm:spPr/>
    </dgm:pt>
    <dgm:pt modelId="{B5D9E619-6C76-4348-9050-0C37937F93DF}" type="pres">
      <dgm:prSet presAssocID="{2AFDD336-5DA5-4B0C-A04D-CBFE41966E9A}" presName="spChevron1" presStyleCnt="0"/>
      <dgm:spPr/>
    </dgm:pt>
    <dgm:pt modelId="{ADFA4F8D-8B62-4411-A7D5-A0C3E4B3EB7E}" type="pres">
      <dgm:prSet presAssocID="{8DDB2820-DBAD-4B08-970C-6D2BD12E4C73}" presName="middle" presStyleCnt="0"/>
      <dgm:spPr/>
    </dgm:pt>
    <dgm:pt modelId="{93333F8A-B15D-4DD9-B57E-35064E69A529}" type="pres">
      <dgm:prSet presAssocID="{8DDB2820-DBAD-4B08-970C-6D2BD12E4C73}" presName="parTxMid" presStyleLbl="revTx" presStyleIdx="3" presStyleCnt="4"/>
      <dgm:spPr/>
      <dgm:t>
        <a:bodyPr/>
        <a:lstStyle/>
        <a:p>
          <a:endParaRPr lang="es-ES"/>
        </a:p>
      </dgm:t>
    </dgm:pt>
    <dgm:pt modelId="{AD7FA4D0-DC34-4D20-97B5-575383DA75AE}" type="pres">
      <dgm:prSet presAssocID="{8DDB2820-DBAD-4B08-970C-6D2BD12E4C73}" presName="spMid" presStyleCnt="0"/>
      <dgm:spPr/>
    </dgm:pt>
    <dgm:pt modelId="{9A45CAF0-5242-411F-845C-6ED99B1C0CE8}" type="pres">
      <dgm:prSet presAssocID="{915953FC-0453-495A-BAD2-6F7EFCDE7014}" presName="chevronComposite1" presStyleCnt="0"/>
      <dgm:spPr/>
    </dgm:pt>
    <dgm:pt modelId="{790E41CC-F96D-4609-84AA-41F6F4500378}" type="pres">
      <dgm:prSet presAssocID="{915953FC-0453-495A-BAD2-6F7EFCDE7014}" presName="chevron1" presStyleLbl="sibTrans2D1" presStyleIdx="3" presStyleCnt="4"/>
      <dgm:spPr/>
    </dgm:pt>
    <dgm:pt modelId="{1CE81E79-C623-46B4-97EE-B2FD6545EF0E}" type="pres">
      <dgm:prSet presAssocID="{915953FC-0453-495A-BAD2-6F7EFCDE7014}" presName="spChevron1" presStyleCnt="0"/>
      <dgm:spPr/>
    </dgm:pt>
    <dgm:pt modelId="{02E89103-170B-4A10-8C75-B17CA4B77357}" type="pres">
      <dgm:prSet presAssocID="{04674108-B009-49D9-B91E-FF63BF3EB668}" presName="last" presStyleCnt="0"/>
      <dgm:spPr/>
    </dgm:pt>
    <dgm:pt modelId="{16111E08-0A0C-4BA2-8F53-892C110E6A5C}" type="pres">
      <dgm:prSet presAssocID="{04674108-B009-49D9-B91E-FF63BF3EB668}" presName="circleTx" presStyleLbl="node1" presStyleIdx="18" presStyleCnt="19" custScaleX="173134" custScaleY="174336"/>
      <dgm:spPr/>
      <dgm:t>
        <a:bodyPr/>
        <a:lstStyle/>
        <a:p>
          <a:endParaRPr lang="es-ES"/>
        </a:p>
      </dgm:t>
    </dgm:pt>
    <dgm:pt modelId="{97ACDDB9-AE30-476B-9F9D-B2192130C594}" type="pres">
      <dgm:prSet presAssocID="{04674108-B009-49D9-B91E-FF63BF3EB668}" presName="spN" presStyleCnt="0"/>
      <dgm:spPr/>
    </dgm:pt>
  </dgm:ptLst>
  <dgm:cxnLst>
    <dgm:cxn modelId="{D2602584-8C8D-49B2-88A8-BF5628B0B7C8}" srcId="{250C549C-1A84-4762-A388-76C44D4FD268}" destId="{8DDB2820-DBAD-4B08-970C-6D2BD12E4C73}" srcOrd="3" destOrd="0" parTransId="{96BB4A61-A46A-4A3A-A471-B8156D639EF4}" sibTransId="{915953FC-0453-495A-BAD2-6F7EFCDE7014}"/>
    <dgm:cxn modelId="{6091A369-0C4C-420C-8C70-C3944E57CC3F}" type="presOf" srcId="{8DDB2820-DBAD-4B08-970C-6D2BD12E4C73}" destId="{93333F8A-B15D-4DD9-B57E-35064E69A529}" srcOrd="0" destOrd="0" presId="urn:microsoft.com/office/officeart/2009/3/layout/RandomtoResultProcess"/>
    <dgm:cxn modelId="{D5E2D1E9-90FD-49E3-B87D-0AF8E201C1F0}" srcId="{250C549C-1A84-4762-A388-76C44D4FD268}" destId="{5F38BFBC-54C1-4607-B6C0-B457C6E73090}" srcOrd="0" destOrd="0" parTransId="{3FD54EDE-464C-413E-9E62-EB5C9C1AEC56}" sibTransId="{4CF1E34C-7FF7-47BA-8DD1-A0FF76D4C2A7}"/>
    <dgm:cxn modelId="{9054E6D0-C6C3-4346-9007-B5B9E327DC56}" type="presOf" srcId="{5F38BFBC-54C1-4607-B6C0-B457C6E73090}" destId="{3D30FCC8-48CF-4922-A255-253DB9AEB4AF}" srcOrd="0" destOrd="0" presId="urn:microsoft.com/office/officeart/2009/3/layout/RandomtoResultProcess"/>
    <dgm:cxn modelId="{E678AD5B-7038-4EC0-A81C-DE14EC609F0B}" type="presOf" srcId="{250C549C-1A84-4762-A388-76C44D4FD268}" destId="{76985783-6B79-49EB-9A1B-CBB1E80435C1}" srcOrd="0" destOrd="0" presId="urn:microsoft.com/office/officeart/2009/3/layout/RandomtoResultProcess"/>
    <dgm:cxn modelId="{845945C6-2645-4C3D-AD9F-E2ECCDBA7FE4}" srcId="{250C549C-1A84-4762-A388-76C44D4FD268}" destId="{B872FFBA-5FBE-4F8E-9821-5C87D64BB435}" srcOrd="1" destOrd="0" parTransId="{E403E95B-573A-4271-B873-51CB99C88591}" sibTransId="{F9A90229-5435-48B5-8C6A-95F9BA21C83D}"/>
    <dgm:cxn modelId="{1A211BE0-1344-4649-83E9-55D7418AB8E5}" srcId="{250C549C-1A84-4762-A388-76C44D4FD268}" destId="{EAD952A2-87E2-4780-816C-6194406DFB22}" srcOrd="2" destOrd="0" parTransId="{A17B0002-1019-4EE9-8E25-A9B9F793E295}" sibTransId="{2AFDD336-5DA5-4B0C-A04D-CBFE41966E9A}"/>
    <dgm:cxn modelId="{97CB8189-29DD-4F6B-B65D-0E007512CACA}" srcId="{250C549C-1A84-4762-A388-76C44D4FD268}" destId="{04674108-B009-49D9-B91E-FF63BF3EB668}" srcOrd="4" destOrd="0" parTransId="{63F74BB8-DA7A-406D-AD0D-616D6C0586BB}" sibTransId="{423EC0CE-A606-4C4E-A0D0-299291280C9D}"/>
    <dgm:cxn modelId="{AD68E4B1-FAB9-4B7E-BE61-A6E538BFAD57}" type="presOf" srcId="{EAD952A2-87E2-4780-816C-6194406DFB22}" destId="{9CBA8CE9-56D7-4C05-B775-6A32311B0C4A}" srcOrd="0" destOrd="0" presId="urn:microsoft.com/office/officeart/2009/3/layout/RandomtoResultProcess"/>
    <dgm:cxn modelId="{1DF4DA74-6306-4054-82DF-D201B6992A98}" type="presOf" srcId="{04674108-B009-49D9-B91E-FF63BF3EB668}" destId="{16111E08-0A0C-4BA2-8F53-892C110E6A5C}" srcOrd="0" destOrd="0" presId="urn:microsoft.com/office/officeart/2009/3/layout/RandomtoResultProcess"/>
    <dgm:cxn modelId="{549D5777-92AA-4610-8915-A5E6B338DCC9}" type="presOf" srcId="{B872FFBA-5FBE-4F8E-9821-5C87D64BB435}" destId="{C0134941-822D-4854-BE79-B1CDBC9BA606}" srcOrd="0" destOrd="0" presId="urn:microsoft.com/office/officeart/2009/3/layout/RandomtoResultProcess"/>
    <dgm:cxn modelId="{E83B5AC5-F669-42BE-A85D-9D0AAC4D5D5D}" type="presParOf" srcId="{76985783-6B79-49EB-9A1B-CBB1E80435C1}" destId="{7A23B11F-DB52-4178-8F24-4B2923D3D42A}" srcOrd="0" destOrd="0" presId="urn:microsoft.com/office/officeart/2009/3/layout/RandomtoResultProcess"/>
    <dgm:cxn modelId="{718DEA17-5EE9-43A7-B08E-E96E64A51BFA}" type="presParOf" srcId="{7A23B11F-DB52-4178-8F24-4B2923D3D42A}" destId="{3D30FCC8-48CF-4922-A255-253DB9AEB4AF}" srcOrd="0" destOrd="0" presId="urn:microsoft.com/office/officeart/2009/3/layout/RandomtoResultProcess"/>
    <dgm:cxn modelId="{2D9007A8-D2D8-4B57-B27A-AF49207151D8}" type="presParOf" srcId="{7A23B11F-DB52-4178-8F24-4B2923D3D42A}" destId="{1E81600C-B8FE-45D5-B47A-2B4B5E197D11}" srcOrd="1" destOrd="0" presId="urn:microsoft.com/office/officeart/2009/3/layout/RandomtoResultProcess"/>
    <dgm:cxn modelId="{1E703294-9F12-4BC5-A23C-FCE871806B0F}" type="presParOf" srcId="{7A23B11F-DB52-4178-8F24-4B2923D3D42A}" destId="{15CBE5FC-F3AB-488D-BF12-356755EEDF29}" srcOrd="2" destOrd="0" presId="urn:microsoft.com/office/officeart/2009/3/layout/RandomtoResultProcess"/>
    <dgm:cxn modelId="{FE8C91E5-4FCC-4606-9B63-634F96F4FCD2}" type="presParOf" srcId="{7A23B11F-DB52-4178-8F24-4B2923D3D42A}" destId="{7F13F066-50E8-4D8E-8E20-EB54A351EBF9}" srcOrd="3" destOrd="0" presId="urn:microsoft.com/office/officeart/2009/3/layout/RandomtoResultProcess"/>
    <dgm:cxn modelId="{2D391ED2-A6E7-4014-AC46-C7B0456F2BFE}" type="presParOf" srcId="{7A23B11F-DB52-4178-8F24-4B2923D3D42A}" destId="{95567707-8E6D-4C9B-89A5-0E9305E8215D}" srcOrd="4" destOrd="0" presId="urn:microsoft.com/office/officeart/2009/3/layout/RandomtoResultProcess"/>
    <dgm:cxn modelId="{1A1C18FE-D97A-4C1D-88A2-D75B0BC99A3B}" type="presParOf" srcId="{7A23B11F-DB52-4178-8F24-4B2923D3D42A}" destId="{79DD6430-E25C-45F5-9CFE-5C88C6414AFF}" srcOrd="5" destOrd="0" presId="urn:microsoft.com/office/officeart/2009/3/layout/RandomtoResultProcess"/>
    <dgm:cxn modelId="{42083E27-3BB1-4234-AB59-1E322DF2E803}" type="presParOf" srcId="{7A23B11F-DB52-4178-8F24-4B2923D3D42A}" destId="{AE23CC21-8BB0-4110-B8B2-80B40150CAE9}" srcOrd="6" destOrd="0" presId="urn:microsoft.com/office/officeart/2009/3/layout/RandomtoResultProcess"/>
    <dgm:cxn modelId="{53B5E1A4-649D-4F67-8F94-94D5C020194E}" type="presParOf" srcId="{7A23B11F-DB52-4178-8F24-4B2923D3D42A}" destId="{E95EC88E-9A04-4CE8-97FF-CD94AF9722F1}" srcOrd="7" destOrd="0" presId="urn:microsoft.com/office/officeart/2009/3/layout/RandomtoResultProcess"/>
    <dgm:cxn modelId="{621C8045-09D2-416D-8781-6593E166B8E2}" type="presParOf" srcId="{7A23B11F-DB52-4178-8F24-4B2923D3D42A}" destId="{1D246DAF-40B7-4189-9E8F-607A9A7BE59A}" srcOrd="8" destOrd="0" presId="urn:microsoft.com/office/officeart/2009/3/layout/RandomtoResultProcess"/>
    <dgm:cxn modelId="{0B583E60-9DC3-4B54-80B2-DB6BB45F5137}" type="presParOf" srcId="{7A23B11F-DB52-4178-8F24-4B2923D3D42A}" destId="{96A24A2B-BE93-4F49-92B4-D06791032E13}" srcOrd="9" destOrd="0" presId="urn:microsoft.com/office/officeart/2009/3/layout/RandomtoResultProcess"/>
    <dgm:cxn modelId="{D56F9ED8-28A9-4D80-B215-62901916AC28}" type="presParOf" srcId="{7A23B11F-DB52-4178-8F24-4B2923D3D42A}" destId="{D6BEDD10-8A60-4370-8F11-3A6DE4BBB7B9}" srcOrd="10" destOrd="0" presId="urn:microsoft.com/office/officeart/2009/3/layout/RandomtoResultProcess"/>
    <dgm:cxn modelId="{CCE822F5-10D0-4AAA-8E73-B7A6BFF43F04}" type="presParOf" srcId="{7A23B11F-DB52-4178-8F24-4B2923D3D42A}" destId="{6B12EB00-8593-4801-9587-344510C4F845}" srcOrd="11" destOrd="0" presId="urn:microsoft.com/office/officeart/2009/3/layout/RandomtoResultProcess"/>
    <dgm:cxn modelId="{94CAF0FC-A956-4DA8-9CDE-FF3D68A503D0}" type="presParOf" srcId="{7A23B11F-DB52-4178-8F24-4B2923D3D42A}" destId="{9A6C91FE-0188-4206-831D-FFE1EDE7DBF9}" srcOrd="12" destOrd="0" presId="urn:microsoft.com/office/officeart/2009/3/layout/RandomtoResultProcess"/>
    <dgm:cxn modelId="{0991FCBF-9B39-43B1-806F-2D42D5F803D5}" type="presParOf" srcId="{7A23B11F-DB52-4178-8F24-4B2923D3D42A}" destId="{510D1FDB-7BFF-428E-943E-0EE7E9F03CB9}" srcOrd="13" destOrd="0" presId="urn:microsoft.com/office/officeart/2009/3/layout/RandomtoResultProcess"/>
    <dgm:cxn modelId="{48A8B29F-2266-405D-95F2-AA3A55D32EA1}" type="presParOf" srcId="{7A23B11F-DB52-4178-8F24-4B2923D3D42A}" destId="{5FE2951D-DB75-46E3-9694-1BAAF9D10891}" srcOrd="14" destOrd="0" presId="urn:microsoft.com/office/officeart/2009/3/layout/RandomtoResultProcess"/>
    <dgm:cxn modelId="{BEDC2D0B-97E0-4A0F-A3B4-B3C98BF33AC0}" type="presParOf" srcId="{7A23B11F-DB52-4178-8F24-4B2923D3D42A}" destId="{673D12DC-C790-40A1-9ACC-B666BA80DF08}" srcOrd="15" destOrd="0" presId="urn:microsoft.com/office/officeart/2009/3/layout/RandomtoResultProcess"/>
    <dgm:cxn modelId="{7A481232-1F29-4B2E-BE04-7953FDE4D64E}" type="presParOf" srcId="{7A23B11F-DB52-4178-8F24-4B2923D3D42A}" destId="{5B435BDD-4A31-4827-9A81-7688CBFF5FC3}" srcOrd="16" destOrd="0" presId="urn:microsoft.com/office/officeart/2009/3/layout/RandomtoResultProcess"/>
    <dgm:cxn modelId="{343C37A8-C787-47CC-8F85-8D41EB31B462}" type="presParOf" srcId="{7A23B11F-DB52-4178-8F24-4B2923D3D42A}" destId="{9F349082-E8DA-4F58-9755-95C09633B67E}" srcOrd="17" destOrd="0" presId="urn:microsoft.com/office/officeart/2009/3/layout/RandomtoResultProcess"/>
    <dgm:cxn modelId="{39FB7DD8-4442-49F0-B1AA-2970D2D56CA8}" type="presParOf" srcId="{7A23B11F-DB52-4178-8F24-4B2923D3D42A}" destId="{768B9969-DD83-4426-9AA8-3A7B7C8E5E75}" srcOrd="18" destOrd="0" presId="urn:microsoft.com/office/officeart/2009/3/layout/RandomtoResultProcess"/>
    <dgm:cxn modelId="{136E6EC7-FCC6-475B-9598-6E84FECBF42D}" type="presParOf" srcId="{76985783-6B79-49EB-9A1B-CBB1E80435C1}" destId="{717BDD73-4028-45E1-9C55-CFE160F198F5}" srcOrd="1" destOrd="0" presId="urn:microsoft.com/office/officeart/2009/3/layout/RandomtoResultProcess"/>
    <dgm:cxn modelId="{A5EF962D-E501-4189-891C-841B72DFCECF}" type="presParOf" srcId="{717BDD73-4028-45E1-9C55-CFE160F198F5}" destId="{A63FC071-8E62-4287-B57F-EAE60D62761F}" srcOrd="0" destOrd="0" presId="urn:microsoft.com/office/officeart/2009/3/layout/RandomtoResultProcess"/>
    <dgm:cxn modelId="{7482C8DD-DD23-42F0-B7B0-3BC218F20C4D}" type="presParOf" srcId="{717BDD73-4028-45E1-9C55-CFE160F198F5}" destId="{FF8E4E9F-FF54-4FEE-9DA4-582C9C20C7BD}" srcOrd="1" destOrd="0" presId="urn:microsoft.com/office/officeart/2009/3/layout/RandomtoResultProcess"/>
    <dgm:cxn modelId="{F0224CE4-C3E4-4C4E-959D-E87FFDCB02DD}" type="presParOf" srcId="{76985783-6B79-49EB-9A1B-CBB1E80435C1}" destId="{81F2C6C7-314A-486F-B4A1-9C9BDC23022F}" srcOrd="2" destOrd="0" presId="urn:microsoft.com/office/officeart/2009/3/layout/RandomtoResultProcess"/>
    <dgm:cxn modelId="{1643F3CD-3A10-4D3F-B20D-34A30FDAB753}" type="presParOf" srcId="{81F2C6C7-314A-486F-B4A1-9C9BDC23022F}" destId="{C0134941-822D-4854-BE79-B1CDBC9BA606}" srcOrd="0" destOrd="0" presId="urn:microsoft.com/office/officeart/2009/3/layout/RandomtoResultProcess"/>
    <dgm:cxn modelId="{E64B1605-65D8-4836-BE23-C057A252AEB8}" type="presParOf" srcId="{81F2C6C7-314A-486F-B4A1-9C9BDC23022F}" destId="{539A838E-9454-4369-99D7-40FB8AF8D054}" srcOrd="1" destOrd="0" presId="urn:microsoft.com/office/officeart/2009/3/layout/RandomtoResultProcess"/>
    <dgm:cxn modelId="{DF66FFC1-E3E5-4CFE-A444-B67F0C58BA07}" type="presParOf" srcId="{76985783-6B79-49EB-9A1B-CBB1E80435C1}" destId="{7872E081-EA9A-489F-9F79-B1C54BD0DD2F}" srcOrd="3" destOrd="0" presId="urn:microsoft.com/office/officeart/2009/3/layout/RandomtoResultProcess"/>
    <dgm:cxn modelId="{A3CC5A55-5A32-4286-80E9-F107377B4365}" type="presParOf" srcId="{7872E081-EA9A-489F-9F79-B1C54BD0DD2F}" destId="{84BC3899-1CE9-4726-860B-949CE3D592E8}" srcOrd="0" destOrd="0" presId="urn:microsoft.com/office/officeart/2009/3/layout/RandomtoResultProcess"/>
    <dgm:cxn modelId="{38A8B899-22E3-4FD3-BFE0-7650CF7CB6D7}" type="presParOf" srcId="{7872E081-EA9A-489F-9F79-B1C54BD0DD2F}" destId="{1B47DF33-C683-4B60-9D33-D37FFA7413CD}" srcOrd="1" destOrd="0" presId="urn:microsoft.com/office/officeart/2009/3/layout/RandomtoResultProcess"/>
    <dgm:cxn modelId="{6F278726-059C-4F29-82F1-D1DC2FA16FE5}" type="presParOf" srcId="{76985783-6B79-49EB-9A1B-CBB1E80435C1}" destId="{670A0DC2-AF46-4F83-9A42-23A41D6EA93F}" srcOrd="4" destOrd="0" presId="urn:microsoft.com/office/officeart/2009/3/layout/RandomtoResultProcess"/>
    <dgm:cxn modelId="{B5B110CA-8AFD-45A5-9FBF-765DFA577B8F}" type="presParOf" srcId="{670A0DC2-AF46-4F83-9A42-23A41D6EA93F}" destId="{9CBA8CE9-56D7-4C05-B775-6A32311B0C4A}" srcOrd="0" destOrd="0" presId="urn:microsoft.com/office/officeart/2009/3/layout/RandomtoResultProcess"/>
    <dgm:cxn modelId="{2625C1C7-D054-451E-B994-FBF0CCD118DD}" type="presParOf" srcId="{670A0DC2-AF46-4F83-9A42-23A41D6EA93F}" destId="{B276501A-7651-40FC-BAF2-B0DB18224ECA}" srcOrd="1" destOrd="0" presId="urn:microsoft.com/office/officeart/2009/3/layout/RandomtoResultProcess"/>
    <dgm:cxn modelId="{0207D40C-8F7D-45DD-8D4D-3363399B947B}" type="presParOf" srcId="{76985783-6B79-49EB-9A1B-CBB1E80435C1}" destId="{BA6712DB-E3FC-4735-B535-2A36F4F3843F}" srcOrd="5" destOrd="0" presId="urn:microsoft.com/office/officeart/2009/3/layout/RandomtoResultProcess"/>
    <dgm:cxn modelId="{57161B28-1D54-459E-810B-D7E0022DAA4E}" type="presParOf" srcId="{BA6712DB-E3FC-4735-B535-2A36F4F3843F}" destId="{1F324A8D-5ACE-4740-9429-8A815E0A18CD}" srcOrd="0" destOrd="0" presId="urn:microsoft.com/office/officeart/2009/3/layout/RandomtoResultProcess"/>
    <dgm:cxn modelId="{6858CB46-F64D-4970-9965-263826D649DC}" type="presParOf" srcId="{BA6712DB-E3FC-4735-B535-2A36F4F3843F}" destId="{B5D9E619-6C76-4348-9050-0C37937F93DF}" srcOrd="1" destOrd="0" presId="urn:microsoft.com/office/officeart/2009/3/layout/RandomtoResultProcess"/>
    <dgm:cxn modelId="{1CDA39C5-B739-4007-9A82-909CE857E734}" type="presParOf" srcId="{76985783-6B79-49EB-9A1B-CBB1E80435C1}" destId="{ADFA4F8D-8B62-4411-A7D5-A0C3E4B3EB7E}" srcOrd="6" destOrd="0" presId="urn:microsoft.com/office/officeart/2009/3/layout/RandomtoResultProcess"/>
    <dgm:cxn modelId="{981AFE0F-1DC1-4FC2-8DCC-AC838D9990CC}" type="presParOf" srcId="{ADFA4F8D-8B62-4411-A7D5-A0C3E4B3EB7E}" destId="{93333F8A-B15D-4DD9-B57E-35064E69A529}" srcOrd="0" destOrd="0" presId="urn:microsoft.com/office/officeart/2009/3/layout/RandomtoResultProcess"/>
    <dgm:cxn modelId="{95FEE0AF-8284-4D0F-80D2-5B617BCC91EB}" type="presParOf" srcId="{ADFA4F8D-8B62-4411-A7D5-A0C3E4B3EB7E}" destId="{AD7FA4D0-DC34-4D20-97B5-575383DA75AE}" srcOrd="1" destOrd="0" presId="urn:microsoft.com/office/officeart/2009/3/layout/RandomtoResultProcess"/>
    <dgm:cxn modelId="{7A9D0BF4-D01F-4CEA-8B74-FE04AAC2A9F0}" type="presParOf" srcId="{76985783-6B79-49EB-9A1B-CBB1E80435C1}" destId="{9A45CAF0-5242-411F-845C-6ED99B1C0CE8}" srcOrd="7" destOrd="0" presId="urn:microsoft.com/office/officeart/2009/3/layout/RandomtoResultProcess"/>
    <dgm:cxn modelId="{C6CFD5C1-7F65-421F-8AB9-D3B90909FCFF}" type="presParOf" srcId="{9A45CAF0-5242-411F-845C-6ED99B1C0CE8}" destId="{790E41CC-F96D-4609-84AA-41F6F4500378}" srcOrd="0" destOrd="0" presId="urn:microsoft.com/office/officeart/2009/3/layout/RandomtoResultProcess"/>
    <dgm:cxn modelId="{72CFEA9B-1459-439A-A944-E9A5767BEE9B}" type="presParOf" srcId="{9A45CAF0-5242-411F-845C-6ED99B1C0CE8}" destId="{1CE81E79-C623-46B4-97EE-B2FD6545EF0E}" srcOrd="1" destOrd="0" presId="urn:microsoft.com/office/officeart/2009/3/layout/RandomtoResultProcess"/>
    <dgm:cxn modelId="{C757D97D-A89C-49FD-9A46-7E92386F2C9D}" type="presParOf" srcId="{76985783-6B79-49EB-9A1B-CBB1E80435C1}" destId="{02E89103-170B-4A10-8C75-B17CA4B77357}" srcOrd="8" destOrd="0" presId="urn:microsoft.com/office/officeart/2009/3/layout/RandomtoResultProcess"/>
    <dgm:cxn modelId="{02A6339F-107A-4BF9-9C21-B2C2E68CE4AB}" type="presParOf" srcId="{02E89103-170B-4A10-8C75-B17CA4B77357}" destId="{16111E08-0A0C-4BA2-8F53-892C110E6A5C}" srcOrd="0" destOrd="0" presId="urn:microsoft.com/office/officeart/2009/3/layout/RandomtoResultProcess"/>
    <dgm:cxn modelId="{B09DE2A1-DA41-4CDC-A35E-2F64049C6250}" type="presParOf" srcId="{02E89103-170B-4A10-8C75-B17CA4B77357}" destId="{97ACDDB9-AE30-476B-9F9D-B2192130C59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715B0-AFD5-4790-84FF-74DF5D493E56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EEC061E-6C2F-44C1-A124-D17F8191BD1B}">
      <dgm:prSet phldrT="[Texto]" custT="1"/>
      <dgm:spPr/>
      <dgm:t>
        <a:bodyPr/>
        <a:lstStyle/>
        <a:p>
          <a:r>
            <a:rPr lang="es-ES" sz="1400" b="1" dirty="0" smtClean="0">
              <a:latin typeface="Arial Rounded MT Bold" pitchFamily="34" charset="0"/>
            </a:rPr>
            <a:t>OBJETIVOS</a:t>
          </a:r>
          <a:endParaRPr lang="es-ES" sz="1400" b="1" dirty="0">
            <a:latin typeface="Arial Rounded MT Bold" pitchFamily="34" charset="0"/>
          </a:endParaRPr>
        </a:p>
      </dgm:t>
    </dgm:pt>
    <dgm:pt modelId="{47C3B6EB-BA0C-4F0F-98F6-F28929EC8AEF}" type="parTrans" cxnId="{C3C4524B-A775-45EF-9065-E9DE0778C0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72BF45-CC97-4F22-A210-18830AED55AF}" type="sibTrans" cxnId="{C3C4524B-A775-45EF-9065-E9DE0778C0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FD3BA8-C834-4752-9C82-7676962A7BED}">
      <dgm:prSet phldrT="[Texto]" custT="1"/>
      <dgm:spPr/>
      <dgm:t>
        <a:bodyPr/>
        <a:lstStyle/>
        <a:p>
          <a:r>
            <a:rPr lang="es-ES" sz="1600" b="1" dirty="0" smtClean="0">
              <a:latin typeface="Arial Rounded MT Bold" pitchFamily="34" charset="0"/>
            </a:rPr>
            <a:t>GENERAL</a:t>
          </a:r>
          <a:endParaRPr lang="es-ES" sz="1600" b="1" dirty="0">
            <a:latin typeface="Arial Rounded MT Bold" pitchFamily="34" charset="0"/>
          </a:endParaRPr>
        </a:p>
      </dgm:t>
    </dgm:pt>
    <dgm:pt modelId="{CD495BFE-55A4-49F8-8121-F79B6FFCEF53}" type="parTrans" cxnId="{A1D83D4F-72A9-4B0D-82AF-2FDB2F5D77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F6EC81-7E55-4BA3-AD15-1AB2F7362D78}" type="sibTrans" cxnId="{A1D83D4F-72A9-4B0D-82AF-2FDB2F5D77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A82E4F-98F3-45E3-B4E9-B6588259966D}">
      <dgm:prSet phldrT="[Texto]" custT="1"/>
      <dgm:spPr/>
      <dgm:t>
        <a:bodyPr/>
        <a:lstStyle/>
        <a:p>
          <a:pPr algn="just"/>
          <a:r>
            <a:rPr lang="es-EC" sz="1400" b="1" dirty="0" smtClean="0"/>
            <a:t>Investigar la contracción de las microfinanzas; mediante el estudio del precio del barril del petróleo, actividad productiva, fuentes de  financiamiento y metodología asociativa; para contribuir con el cumplimiento del objetivo 8 del plan nacional del Buen Vivir y su matriz productiva.</a:t>
          </a:r>
          <a:endParaRPr lang="es-ES" sz="1400" b="1" dirty="0"/>
        </a:p>
      </dgm:t>
    </dgm:pt>
    <dgm:pt modelId="{94AB9BFD-1146-4304-9DF8-483BB46DF7D4}" type="parTrans" cxnId="{D8636BB1-721C-40D2-8669-81055BB0D4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341F9E-9A62-4854-A0A0-2E1A4B126F35}" type="sibTrans" cxnId="{D8636BB1-721C-40D2-8669-81055BB0D4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8FE3D0-B7C8-4386-A9B9-EF2F87DF9C6B}">
      <dgm:prSet phldrT="[Texto]" custT="1"/>
      <dgm:spPr/>
      <dgm:t>
        <a:bodyPr/>
        <a:lstStyle/>
        <a:p>
          <a:r>
            <a:rPr lang="es-ES" sz="1100" b="1" dirty="0" smtClean="0">
              <a:latin typeface="Arial Rounded MT Bold" pitchFamily="34" charset="0"/>
            </a:rPr>
            <a:t>ESPECÍFICOS</a:t>
          </a:r>
        </a:p>
      </dgm:t>
    </dgm:pt>
    <dgm:pt modelId="{964366B4-B515-4B2B-9449-9B861652A4FF}" type="parTrans" cxnId="{419DD357-59AB-41A8-841B-4EB93363AA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A4C83-2E3D-49AA-885D-E7B40C2A9EB6}" type="sibTrans" cxnId="{419DD357-59AB-41A8-841B-4EB93363AA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BA446D-A540-4AD4-B902-56BF6883491B}">
      <dgm:prSet phldrT="[Texto]" custT="1"/>
      <dgm:spPr/>
      <dgm:t>
        <a:bodyPr/>
        <a:lstStyle/>
        <a:p>
          <a:pPr algn="just"/>
          <a:r>
            <a:rPr lang="es-EC" sz="1400" dirty="0" smtClean="0"/>
            <a:t>Constatar la actividad productiva del cantón el Chaco con respecto a la Clasificación Nacional de actividades económicas establecidas por la INEC y SENPLADES. </a:t>
          </a:r>
          <a:endParaRPr lang="es-ES" sz="1400" b="1" dirty="0"/>
        </a:p>
      </dgm:t>
    </dgm:pt>
    <dgm:pt modelId="{23AD2F8F-C6EA-462C-9AF4-82D48B6BE9B3}" type="parTrans" cxnId="{3A5235E2-1623-4F96-8CDB-1D5FCFA6A6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A5CB49-C523-44D8-880A-004F25CE611A}" type="sibTrans" cxnId="{3A5235E2-1623-4F96-8CDB-1D5FCFA6A6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9F46C3-05DB-4581-A933-822B8454CD3C}">
      <dgm:prSet custT="1"/>
      <dgm:spPr/>
      <dgm:t>
        <a:bodyPr/>
        <a:lstStyle/>
        <a:p>
          <a:pPr algn="just"/>
          <a:r>
            <a:rPr lang="es-EC" sz="1400" dirty="0" smtClean="0"/>
            <a:t>Analizar la variación del precio del barril del Petróleo de acuerdo a la clasificación establecida (Crudo Oriente y Crudo Napo), mediante gráficos estadísticos durante el periodo 2012 – 2016.</a:t>
          </a:r>
          <a:endParaRPr lang="es-ES" sz="1400" b="1" dirty="0" smtClean="0">
            <a:latin typeface="Arial"/>
            <a:cs typeface="Arial"/>
          </a:endParaRPr>
        </a:p>
      </dgm:t>
    </dgm:pt>
    <dgm:pt modelId="{DD42BD9D-E7DF-41F1-B558-9924D11FF781}" type="parTrans" cxnId="{9360C024-1946-4D83-939B-354CFFAF5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D46F9D-F460-41F5-9CE6-685F54A1925F}" type="sibTrans" cxnId="{9360C024-1946-4D83-939B-354CFFAF5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392BC-E2CC-4C0F-984A-8543788F4B01}">
      <dgm:prSet custT="1"/>
      <dgm:spPr/>
      <dgm:t>
        <a:bodyPr/>
        <a:lstStyle/>
        <a:p>
          <a:pPr algn="just"/>
          <a:r>
            <a:rPr lang="es-EC" sz="1400" dirty="0" smtClean="0"/>
            <a:t>Investigar los créditos de microfinanzas otorgados por las instituciones financieras durante el periodo 2012-2016.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03236D16-D92B-4A3E-9CF7-645982AC2D17}" type="parTrans" cxnId="{98678EF7-B42E-4DDF-B778-F513420D3E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003673-410D-4A39-9403-A60A55E5A0AA}" type="sibTrans" cxnId="{98678EF7-B42E-4DDF-B778-F513420D3E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41D206-7ED6-4147-ACE0-94BCD9A9A7D4}">
      <dgm:prSet custT="1"/>
      <dgm:spPr/>
      <dgm:t>
        <a:bodyPr/>
        <a:lstStyle/>
        <a:p>
          <a:pPr algn="just"/>
          <a:r>
            <a:rPr lang="es-EC" sz="1400" smtClean="0"/>
            <a:t>Proponer una metodología que permita la asociatividad entre los habitantes del Cantón El Chaco. 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E1712986-BE7D-4AD3-AF77-0276E10D751D}" type="parTrans" cxnId="{09FD5369-F9A9-4A74-B177-9AAADB3615E3}">
      <dgm:prSet/>
      <dgm:spPr/>
      <dgm:t>
        <a:bodyPr/>
        <a:lstStyle/>
        <a:p>
          <a:endParaRPr lang="es-MX"/>
        </a:p>
      </dgm:t>
    </dgm:pt>
    <dgm:pt modelId="{258372D0-3692-4771-9D72-DDD9E95C5752}" type="sibTrans" cxnId="{09FD5369-F9A9-4A74-B177-9AAADB3615E3}">
      <dgm:prSet/>
      <dgm:spPr/>
      <dgm:t>
        <a:bodyPr/>
        <a:lstStyle/>
        <a:p>
          <a:endParaRPr lang="es-MX"/>
        </a:p>
      </dgm:t>
    </dgm:pt>
    <dgm:pt modelId="{EABD5FA6-923B-42C8-B56C-5BC7349DF428}" type="pres">
      <dgm:prSet presAssocID="{D85715B0-AFD5-4790-84FF-74DF5D493E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5A0A0B-85FD-4F91-A3A4-AA8CB6F52BF2}" type="pres">
      <dgm:prSet presAssocID="{CEEC061E-6C2F-44C1-A124-D17F8191BD1B}" presName="root1" presStyleCnt="0"/>
      <dgm:spPr/>
      <dgm:t>
        <a:bodyPr/>
        <a:lstStyle/>
        <a:p>
          <a:endParaRPr lang="es-EC"/>
        </a:p>
      </dgm:t>
    </dgm:pt>
    <dgm:pt modelId="{AEF3FF71-587A-498F-8E5B-47E8D784EDF1}" type="pres">
      <dgm:prSet presAssocID="{CEEC061E-6C2F-44C1-A124-D17F8191BD1B}" presName="LevelOneTextNode" presStyleLbl="node0" presStyleIdx="0" presStyleCnt="1" custScaleX="69477" custLinFactNeighborX="20192" custLinFactNeighborY="-3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7463CA-62DE-4D9C-BCD8-2422DCA49CAC}" type="pres">
      <dgm:prSet presAssocID="{CEEC061E-6C2F-44C1-A124-D17F8191BD1B}" presName="level2hierChild" presStyleCnt="0"/>
      <dgm:spPr/>
      <dgm:t>
        <a:bodyPr/>
        <a:lstStyle/>
        <a:p>
          <a:endParaRPr lang="es-EC"/>
        </a:p>
      </dgm:t>
    </dgm:pt>
    <dgm:pt modelId="{31A37FE5-290C-44E0-B65B-B8598CAA3F40}" type="pres">
      <dgm:prSet presAssocID="{CD495BFE-55A4-49F8-8121-F79B6FFCEF5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13CA331F-BDC2-4539-8DD7-EAEFAEEA562F}" type="pres">
      <dgm:prSet presAssocID="{CD495BFE-55A4-49F8-8121-F79B6FFCEF5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B1377EC-8795-4128-BABF-338C8F4C2B20}" type="pres">
      <dgm:prSet presAssocID="{A1FD3BA8-C834-4752-9C82-7676962A7BED}" presName="root2" presStyleCnt="0"/>
      <dgm:spPr/>
      <dgm:t>
        <a:bodyPr/>
        <a:lstStyle/>
        <a:p>
          <a:endParaRPr lang="es-EC"/>
        </a:p>
      </dgm:t>
    </dgm:pt>
    <dgm:pt modelId="{95AF4B91-7659-4DDF-977D-544B33536B41}" type="pres">
      <dgm:prSet presAssocID="{A1FD3BA8-C834-4752-9C82-7676962A7BED}" presName="LevelTwoTextNode" presStyleLbl="node2" presStyleIdx="0" presStyleCnt="2" custScaleX="70239" custLinFactNeighborX="1133" custLinFactNeighborY="-8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6F565-AAFD-446F-BE1A-CF4437FDCFC5}" type="pres">
      <dgm:prSet presAssocID="{A1FD3BA8-C834-4752-9C82-7676962A7BED}" presName="level3hierChild" presStyleCnt="0"/>
      <dgm:spPr/>
      <dgm:t>
        <a:bodyPr/>
        <a:lstStyle/>
        <a:p>
          <a:endParaRPr lang="es-EC"/>
        </a:p>
      </dgm:t>
    </dgm:pt>
    <dgm:pt modelId="{DDED77A2-55E2-43CE-AFFE-2E6F9AC74003}" type="pres">
      <dgm:prSet presAssocID="{94AB9BFD-1146-4304-9DF8-483BB46DF7D4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077D24AF-2DF4-46E9-A074-381E5DD439FB}" type="pres">
      <dgm:prSet presAssocID="{94AB9BFD-1146-4304-9DF8-483BB46DF7D4}" presName="connTx" presStyleLbl="parChTrans1D3" presStyleIdx="0" presStyleCnt="5"/>
      <dgm:spPr/>
      <dgm:t>
        <a:bodyPr/>
        <a:lstStyle/>
        <a:p>
          <a:endParaRPr lang="es-ES"/>
        </a:p>
      </dgm:t>
    </dgm:pt>
    <dgm:pt modelId="{DAF183EB-79B4-421C-A572-F3A92E1D1207}" type="pres">
      <dgm:prSet presAssocID="{94A82E4F-98F3-45E3-B4E9-B6588259966D}" presName="root2" presStyleCnt="0"/>
      <dgm:spPr/>
      <dgm:t>
        <a:bodyPr/>
        <a:lstStyle/>
        <a:p>
          <a:endParaRPr lang="es-EC"/>
        </a:p>
      </dgm:t>
    </dgm:pt>
    <dgm:pt modelId="{5F430708-D070-4480-85D8-0CF4AD6EDB16}" type="pres">
      <dgm:prSet presAssocID="{94A82E4F-98F3-45E3-B4E9-B6588259966D}" presName="LevelTwoTextNode" presStyleLbl="node3" presStyleIdx="0" presStyleCnt="5" custScaleX="239674" custScaleY="176404" custLinFactNeighborX="5972" custLinFactNeighborY="-27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1BD043-F5CE-4C6C-A591-45EB7F72A4DA}" type="pres">
      <dgm:prSet presAssocID="{94A82E4F-98F3-45E3-B4E9-B6588259966D}" presName="level3hierChild" presStyleCnt="0"/>
      <dgm:spPr/>
      <dgm:t>
        <a:bodyPr/>
        <a:lstStyle/>
        <a:p>
          <a:endParaRPr lang="es-EC"/>
        </a:p>
      </dgm:t>
    </dgm:pt>
    <dgm:pt modelId="{59A9A2B4-1F50-4C18-BBAA-FC24D5D9401C}" type="pres">
      <dgm:prSet presAssocID="{964366B4-B515-4B2B-9449-9B861652A4F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8ECD955-974E-4835-93EE-C7AE400562E7}" type="pres">
      <dgm:prSet presAssocID="{964366B4-B515-4B2B-9449-9B861652A4F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540ECE89-2A01-431E-B675-EC2C40C1616D}" type="pres">
      <dgm:prSet presAssocID="{208FE3D0-B7C8-4386-A9B9-EF2F87DF9C6B}" presName="root2" presStyleCnt="0"/>
      <dgm:spPr/>
      <dgm:t>
        <a:bodyPr/>
        <a:lstStyle/>
        <a:p>
          <a:endParaRPr lang="es-EC"/>
        </a:p>
      </dgm:t>
    </dgm:pt>
    <dgm:pt modelId="{82F8EC8E-B14B-4B9C-9F6C-3A1D2ED6D068}" type="pres">
      <dgm:prSet presAssocID="{208FE3D0-B7C8-4386-A9B9-EF2F87DF9C6B}" presName="LevelTwoTextNode" presStyleLbl="node2" presStyleIdx="1" presStyleCnt="2" custScaleX="66467" custLinFactNeighborX="1133" custLinFactNeighborY="-45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FA15D2-6680-41E7-8570-6BB795B55AE3}" type="pres">
      <dgm:prSet presAssocID="{208FE3D0-B7C8-4386-A9B9-EF2F87DF9C6B}" presName="level3hierChild" presStyleCnt="0"/>
      <dgm:spPr/>
      <dgm:t>
        <a:bodyPr/>
        <a:lstStyle/>
        <a:p>
          <a:endParaRPr lang="es-EC"/>
        </a:p>
      </dgm:t>
    </dgm:pt>
    <dgm:pt modelId="{27F2D2F2-422F-4EB8-BFEA-3999B59AEE97}" type="pres">
      <dgm:prSet presAssocID="{DD42BD9D-E7DF-41F1-B558-9924D11FF781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8BB0AEC0-E5C5-4802-8641-8BBA0CA92C67}" type="pres">
      <dgm:prSet presAssocID="{DD42BD9D-E7DF-41F1-B558-9924D11FF781}" presName="connTx" presStyleLbl="parChTrans1D3" presStyleIdx="1" presStyleCnt="5"/>
      <dgm:spPr/>
      <dgm:t>
        <a:bodyPr/>
        <a:lstStyle/>
        <a:p>
          <a:endParaRPr lang="es-ES"/>
        </a:p>
      </dgm:t>
    </dgm:pt>
    <dgm:pt modelId="{9ECB9C49-D798-4B39-9BFC-FC14440111C1}" type="pres">
      <dgm:prSet presAssocID="{569F46C3-05DB-4581-A933-822B8454CD3C}" presName="root2" presStyleCnt="0"/>
      <dgm:spPr/>
      <dgm:t>
        <a:bodyPr/>
        <a:lstStyle/>
        <a:p>
          <a:endParaRPr lang="es-EC"/>
        </a:p>
      </dgm:t>
    </dgm:pt>
    <dgm:pt modelId="{0F688CF1-89BB-42A3-83F5-6D9C1768BCE5}" type="pres">
      <dgm:prSet presAssocID="{569F46C3-05DB-4581-A933-822B8454CD3C}" presName="LevelTwoTextNode" presStyleLbl="node3" presStyleIdx="1" presStyleCnt="5" custScaleX="261301" custScaleY="89627" custLinFactNeighborX="7914" custLinFactNeighborY="-21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4857A-1E78-4FC5-BF65-57331DA9A114}" type="pres">
      <dgm:prSet presAssocID="{569F46C3-05DB-4581-A933-822B8454CD3C}" presName="level3hierChild" presStyleCnt="0"/>
      <dgm:spPr/>
      <dgm:t>
        <a:bodyPr/>
        <a:lstStyle/>
        <a:p>
          <a:endParaRPr lang="es-EC"/>
        </a:p>
      </dgm:t>
    </dgm:pt>
    <dgm:pt modelId="{68C2ABB1-FD8A-4531-B1D5-630889A57221}" type="pres">
      <dgm:prSet presAssocID="{23AD2F8F-C6EA-462C-9AF4-82D48B6BE9B3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76AC5CD1-A3A5-45D9-8A37-302C707BFD62}" type="pres">
      <dgm:prSet presAssocID="{23AD2F8F-C6EA-462C-9AF4-82D48B6BE9B3}" presName="connTx" presStyleLbl="parChTrans1D3" presStyleIdx="2" presStyleCnt="5"/>
      <dgm:spPr/>
      <dgm:t>
        <a:bodyPr/>
        <a:lstStyle/>
        <a:p>
          <a:endParaRPr lang="es-ES"/>
        </a:p>
      </dgm:t>
    </dgm:pt>
    <dgm:pt modelId="{A34A35F6-5918-4689-A9A3-D1D879870671}" type="pres">
      <dgm:prSet presAssocID="{7EBA446D-A540-4AD4-B902-56BF6883491B}" presName="root2" presStyleCnt="0"/>
      <dgm:spPr/>
      <dgm:t>
        <a:bodyPr/>
        <a:lstStyle/>
        <a:p>
          <a:endParaRPr lang="es-EC"/>
        </a:p>
      </dgm:t>
    </dgm:pt>
    <dgm:pt modelId="{861919A3-38AA-4DDF-BBA8-D7F95EAD18D9}" type="pres">
      <dgm:prSet presAssocID="{7EBA446D-A540-4AD4-B902-56BF6883491B}" presName="LevelTwoTextNode" presStyleLbl="node3" presStyleIdx="2" presStyleCnt="5" custScaleX="260393" custScaleY="71465" custLinFactNeighborX="7914" custLinFactNeighborY="-21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54A118-33E3-4CAA-BDE6-86BFA801E30F}" type="pres">
      <dgm:prSet presAssocID="{7EBA446D-A540-4AD4-B902-56BF6883491B}" presName="level3hierChild" presStyleCnt="0"/>
      <dgm:spPr/>
      <dgm:t>
        <a:bodyPr/>
        <a:lstStyle/>
        <a:p>
          <a:endParaRPr lang="es-EC"/>
        </a:p>
      </dgm:t>
    </dgm:pt>
    <dgm:pt modelId="{C9A7F944-54CC-44AB-AE0A-5CD444BB7826}" type="pres">
      <dgm:prSet presAssocID="{03236D16-D92B-4A3E-9CF7-645982AC2D17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15425DC0-CAC7-4255-9482-D65029ACEA9B}" type="pres">
      <dgm:prSet presAssocID="{03236D16-D92B-4A3E-9CF7-645982AC2D17}" presName="connTx" presStyleLbl="parChTrans1D3" presStyleIdx="3" presStyleCnt="5"/>
      <dgm:spPr/>
      <dgm:t>
        <a:bodyPr/>
        <a:lstStyle/>
        <a:p>
          <a:endParaRPr lang="es-ES"/>
        </a:p>
      </dgm:t>
    </dgm:pt>
    <dgm:pt modelId="{F6CAFE54-D382-4443-BBD3-0A4FB7AD0E2D}" type="pres">
      <dgm:prSet presAssocID="{172392BC-E2CC-4C0F-984A-8543788F4B01}" presName="root2" presStyleCnt="0"/>
      <dgm:spPr/>
      <dgm:t>
        <a:bodyPr/>
        <a:lstStyle/>
        <a:p>
          <a:endParaRPr lang="es-EC"/>
        </a:p>
      </dgm:t>
    </dgm:pt>
    <dgm:pt modelId="{8DD6DAFE-617C-4527-9DB6-A074F04CA0A5}" type="pres">
      <dgm:prSet presAssocID="{172392BC-E2CC-4C0F-984A-8543788F4B01}" presName="LevelTwoTextNode" presStyleLbl="node3" presStyleIdx="3" presStyleCnt="5" custScaleX="264022" custScaleY="77575" custLinFactNeighborX="7914" custLinFactNeighborY="-21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766739-7AAB-44D1-B190-34E44FAFF234}" type="pres">
      <dgm:prSet presAssocID="{172392BC-E2CC-4C0F-984A-8543788F4B01}" presName="level3hierChild" presStyleCnt="0"/>
      <dgm:spPr/>
      <dgm:t>
        <a:bodyPr/>
        <a:lstStyle/>
        <a:p>
          <a:endParaRPr lang="es-EC"/>
        </a:p>
      </dgm:t>
    </dgm:pt>
    <dgm:pt modelId="{276B8DE6-7D25-4EF8-969E-0E169B880F8D}" type="pres">
      <dgm:prSet presAssocID="{E1712986-BE7D-4AD3-AF77-0276E10D751D}" presName="conn2-1" presStyleLbl="parChTrans1D3" presStyleIdx="4" presStyleCnt="5"/>
      <dgm:spPr/>
      <dgm:t>
        <a:bodyPr/>
        <a:lstStyle/>
        <a:p>
          <a:endParaRPr lang="es-MX"/>
        </a:p>
      </dgm:t>
    </dgm:pt>
    <dgm:pt modelId="{E52792F1-B065-4204-8158-5F8DA32770C0}" type="pres">
      <dgm:prSet presAssocID="{E1712986-BE7D-4AD3-AF77-0276E10D751D}" presName="connTx" presStyleLbl="parChTrans1D3" presStyleIdx="4" presStyleCnt="5"/>
      <dgm:spPr/>
      <dgm:t>
        <a:bodyPr/>
        <a:lstStyle/>
        <a:p>
          <a:endParaRPr lang="es-MX"/>
        </a:p>
      </dgm:t>
    </dgm:pt>
    <dgm:pt modelId="{1CFBD8A4-675C-4B18-9D19-FEEA2D5086CE}" type="pres">
      <dgm:prSet presAssocID="{2141D206-7ED6-4147-ACE0-94BCD9A9A7D4}" presName="root2" presStyleCnt="0"/>
      <dgm:spPr/>
    </dgm:pt>
    <dgm:pt modelId="{7980E08C-6D77-4DAC-A573-4D6D6D122FFF}" type="pres">
      <dgm:prSet presAssocID="{2141D206-7ED6-4147-ACE0-94BCD9A9A7D4}" presName="LevelTwoTextNode" presStyleLbl="node3" presStyleIdx="4" presStyleCnt="5" custScaleX="266256" custScaleY="77575" custLinFactNeighborX="7914" custLinFactNeighborY="-219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6F9811-8855-44D5-9C09-2A7B5F0EDEB2}" type="pres">
      <dgm:prSet presAssocID="{2141D206-7ED6-4147-ACE0-94BCD9A9A7D4}" presName="level3hierChild" presStyleCnt="0"/>
      <dgm:spPr/>
    </dgm:pt>
  </dgm:ptLst>
  <dgm:cxnLst>
    <dgm:cxn modelId="{97E96BB3-4D86-4324-A974-64050FCF3DAA}" type="presOf" srcId="{03236D16-D92B-4A3E-9CF7-645982AC2D17}" destId="{15425DC0-CAC7-4255-9482-D65029ACEA9B}" srcOrd="1" destOrd="0" presId="urn:microsoft.com/office/officeart/2005/8/layout/hierarchy2"/>
    <dgm:cxn modelId="{4A8D3380-6F27-41DF-8529-D22875952B1A}" type="presOf" srcId="{A1FD3BA8-C834-4752-9C82-7676962A7BED}" destId="{95AF4B91-7659-4DDF-977D-544B33536B41}" srcOrd="0" destOrd="0" presId="urn:microsoft.com/office/officeart/2005/8/layout/hierarchy2"/>
    <dgm:cxn modelId="{32CDF703-CFF9-4AB1-B934-6E3168A55A7B}" type="presOf" srcId="{964366B4-B515-4B2B-9449-9B861652A4FF}" destId="{08ECD955-974E-4835-93EE-C7AE400562E7}" srcOrd="1" destOrd="0" presId="urn:microsoft.com/office/officeart/2005/8/layout/hierarchy2"/>
    <dgm:cxn modelId="{3D1C9C87-A9AA-48EE-8CC7-27CCF5893869}" type="presOf" srcId="{94A82E4F-98F3-45E3-B4E9-B6588259966D}" destId="{5F430708-D070-4480-85D8-0CF4AD6EDB16}" srcOrd="0" destOrd="0" presId="urn:microsoft.com/office/officeart/2005/8/layout/hierarchy2"/>
    <dgm:cxn modelId="{09FD5369-F9A9-4A74-B177-9AAADB3615E3}" srcId="{208FE3D0-B7C8-4386-A9B9-EF2F87DF9C6B}" destId="{2141D206-7ED6-4147-ACE0-94BCD9A9A7D4}" srcOrd="3" destOrd="0" parTransId="{E1712986-BE7D-4AD3-AF77-0276E10D751D}" sibTransId="{258372D0-3692-4771-9D72-DDD9E95C5752}"/>
    <dgm:cxn modelId="{0952A562-5D4C-4EA4-A337-ADA4C0C3EACC}" type="presOf" srcId="{DD42BD9D-E7DF-41F1-B558-9924D11FF781}" destId="{8BB0AEC0-E5C5-4802-8641-8BBA0CA92C67}" srcOrd="1" destOrd="0" presId="urn:microsoft.com/office/officeart/2005/8/layout/hierarchy2"/>
    <dgm:cxn modelId="{0913FC2B-0052-44A0-8C8E-5C9039607F48}" type="presOf" srcId="{7EBA446D-A540-4AD4-B902-56BF6883491B}" destId="{861919A3-38AA-4DDF-BBA8-D7F95EAD18D9}" srcOrd="0" destOrd="0" presId="urn:microsoft.com/office/officeart/2005/8/layout/hierarchy2"/>
    <dgm:cxn modelId="{7A8CF777-EEAC-45D6-A5FE-4529163575C8}" type="presOf" srcId="{CD495BFE-55A4-49F8-8121-F79B6FFCEF53}" destId="{31A37FE5-290C-44E0-B65B-B8598CAA3F40}" srcOrd="0" destOrd="0" presId="urn:microsoft.com/office/officeart/2005/8/layout/hierarchy2"/>
    <dgm:cxn modelId="{C3C4524B-A775-45EF-9065-E9DE0778C072}" srcId="{D85715B0-AFD5-4790-84FF-74DF5D493E56}" destId="{CEEC061E-6C2F-44C1-A124-D17F8191BD1B}" srcOrd="0" destOrd="0" parTransId="{47C3B6EB-BA0C-4F0F-98F6-F28929EC8AEF}" sibTransId="{F072BF45-CC97-4F22-A210-18830AED55AF}"/>
    <dgm:cxn modelId="{C20A0344-8AAD-4809-9AA7-FBA7C96563F5}" type="presOf" srcId="{23AD2F8F-C6EA-462C-9AF4-82D48B6BE9B3}" destId="{68C2ABB1-FD8A-4531-B1D5-630889A57221}" srcOrd="0" destOrd="0" presId="urn:microsoft.com/office/officeart/2005/8/layout/hierarchy2"/>
    <dgm:cxn modelId="{03B553B5-32C3-4636-B1FC-7ECF29287394}" type="presOf" srcId="{2141D206-7ED6-4147-ACE0-94BCD9A9A7D4}" destId="{7980E08C-6D77-4DAC-A573-4D6D6D122FFF}" srcOrd="0" destOrd="0" presId="urn:microsoft.com/office/officeart/2005/8/layout/hierarchy2"/>
    <dgm:cxn modelId="{8020A38E-5946-46E9-BC9F-C95EB09F8094}" type="presOf" srcId="{208FE3D0-B7C8-4386-A9B9-EF2F87DF9C6B}" destId="{82F8EC8E-B14B-4B9C-9F6C-3A1D2ED6D068}" srcOrd="0" destOrd="0" presId="urn:microsoft.com/office/officeart/2005/8/layout/hierarchy2"/>
    <dgm:cxn modelId="{53B95360-291E-4D59-A482-A3271A7DD38E}" type="presOf" srcId="{964366B4-B515-4B2B-9449-9B861652A4FF}" destId="{59A9A2B4-1F50-4C18-BBAA-FC24D5D9401C}" srcOrd="0" destOrd="0" presId="urn:microsoft.com/office/officeart/2005/8/layout/hierarchy2"/>
    <dgm:cxn modelId="{732D8658-D826-4F12-BDE0-13C1F013385C}" type="presOf" srcId="{03236D16-D92B-4A3E-9CF7-645982AC2D17}" destId="{C9A7F944-54CC-44AB-AE0A-5CD444BB7826}" srcOrd="0" destOrd="0" presId="urn:microsoft.com/office/officeart/2005/8/layout/hierarchy2"/>
    <dgm:cxn modelId="{D92DD488-2A38-4667-88CD-EF687BBBB118}" type="presOf" srcId="{23AD2F8F-C6EA-462C-9AF4-82D48B6BE9B3}" destId="{76AC5CD1-A3A5-45D9-8A37-302C707BFD62}" srcOrd="1" destOrd="0" presId="urn:microsoft.com/office/officeart/2005/8/layout/hierarchy2"/>
    <dgm:cxn modelId="{D8636BB1-721C-40D2-8669-81055BB0D4A4}" srcId="{A1FD3BA8-C834-4752-9C82-7676962A7BED}" destId="{94A82E4F-98F3-45E3-B4E9-B6588259966D}" srcOrd="0" destOrd="0" parTransId="{94AB9BFD-1146-4304-9DF8-483BB46DF7D4}" sibTransId="{1F341F9E-9A62-4854-A0A0-2E1A4B126F35}"/>
    <dgm:cxn modelId="{DB74232D-5EC8-403C-961C-4E61B2529902}" type="presOf" srcId="{CD495BFE-55A4-49F8-8121-F79B6FFCEF53}" destId="{13CA331F-BDC2-4539-8DD7-EAEFAEEA562F}" srcOrd="1" destOrd="0" presId="urn:microsoft.com/office/officeart/2005/8/layout/hierarchy2"/>
    <dgm:cxn modelId="{98678EF7-B42E-4DDF-B778-F513420D3EE3}" srcId="{208FE3D0-B7C8-4386-A9B9-EF2F87DF9C6B}" destId="{172392BC-E2CC-4C0F-984A-8543788F4B01}" srcOrd="2" destOrd="0" parTransId="{03236D16-D92B-4A3E-9CF7-645982AC2D17}" sibTransId="{2E003673-410D-4A39-9403-A60A55E5A0AA}"/>
    <dgm:cxn modelId="{C03FC048-5568-48BE-AB71-5E940BC0F4BA}" type="presOf" srcId="{94AB9BFD-1146-4304-9DF8-483BB46DF7D4}" destId="{DDED77A2-55E2-43CE-AFFE-2E6F9AC74003}" srcOrd="0" destOrd="0" presId="urn:microsoft.com/office/officeart/2005/8/layout/hierarchy2"/>
    <dgm:cxn modelId="{3A5235E2-1623-4F96-8CDB-1D5FCFA6A629}" srcId="{208FE3D0-B7C8-4386-A9B9-EF2F87DF9C6B}" destId="{7EBA446D-A540-4AD4-B902-56BF6883491B}" srcOrd="1" destOrd="0" parTransId="{23AD2F8F-C6EA-462C-9AF4-82D48B6BE9B3}" sibTransId="{89A5CB49-C523-44D8-880A-004F25CE611A}"/>
    <dgm:cxn modelId="{419DD357-59AB-41A8-841B-4EB93363AAC4}" srcId="{CEEC061E-6C2F-44C1-A124-D17F8191BD1B}" destId="{208FE3D0-B7C8-4386-A9B9-EF2F87DF9C6B}" srcOrd="1" destOrd="0" parTransId="{964366B4-B515-4B2B-9449-9B861652A4FF}" sibTransId="{64BA4C83-2E3D-49AA-885D-E7B40C2A9EB6}"/>
    <dgm:cxn modelId="{1003DC89-37F8-468E-B667-F5B867CF1AC3}" type="presOf" srcId="{94AB9BFD-1146-4304-9DF8-483BB46DF7D4}" destId="{077D24AF-2DF4-46E9-A074-381E5DD439FB}" srcOrd="1" destOrd="0" presId="urn:microsoft.com/office/officeart/2005/8/layout/hierarchy2"/>
    <dgm:cxn modelId="{BAE6934E-E393-423A-A7AD-C662B9F6CA4F}" type="presOf" srcId="{569F46C3-05DB-4581-A933-822B8454CD3C}" destId="{0F688CF1-89BB-42A3-83F5-6D9C1768BCE5}" srcOrd="0" destOrd="0" presId="urn:microsoft.com/office/officeart/2005/8/layout/hierarchy2"/>
    <dgm:cxn modelId="{9360C024-1946-4D83-939B-354CFFAF5B43}" srcId="{208FE3D0-B7C8-4386-A9B9-EF2F87DF9C6B}" destId="{569F46C3-05DB-4581-A933-822B8454CD3C}" srcOrd="0" destOrd="0" parTransId="{DD42BD9D-E7DF-41F1-B558-9924D11FF781}" sibTransId="{30D46F9D-F460-41F5-9CE6-685F54A1925F}"/>
    <dgm:cxn modelId="{49E74ED2-8B82-40B7-8D65-55C75D205AA6}" type="presOf" srcId="{E1712986-BE7D-4AD3-AF77-0276E10D751D}" destId="{276B8DE6-7D25-4EF8-969E-0E169B880F8D}" srcOrd="0" destOrd="0" presId="urn:microsoft.com/office/officeart/2005/8/layout/hierarchy2"/>
    <dgm:cxn modelId="{A1D83D4F-72A9-4B0D-82AF-2FDB2F5D773C}" srcId="{CEEC061E-6C2F-44C1-A124-D17F8191BD1B}" destId="{A1FD3BA8-C834-4752-9C82-7676962A7BED}" srcOrd="0" destOrd="0" parTransId="{CD495BFE-55A4-49F8-8121-F79B6FFCEF53}" sibTransId="{09F6EC81-7E55-4BA3-AD15-1AB2F7362D78}"/>
    <dgm:cxn modelId="{9B270A86-B98C-47D8-9D18-2DA4282C11CB}" type="presOf" srcId="{CEEC061E-6C2F-44C1-A124-D17F8191BD1B}" destId="{AEF3FF71-587A-498F-8E5B-47E8D784EDF1}" srcOrd="0" destOrd="0" presId="urn:microsoft.com/office/officeart/2005/8/layout/hierarchy2"/>
    <dgm:cxn modelId="{881D6A1D-355C-487E-8881-C9C24017E4AA}" type="presOf" srcId="{E1712986-BE7D-4AD3-AF77-0276E10D751D}" destId="{E52792F1-B065-4204-8158-5F8DA32770C0}" srcOrd="1" destOrd="0" presId="urn:microsoft.com/office/officeart/2005/8/layout/hierarchy2"/>
    <dgm:cxn modelId="{0CD677F5-8273-4885-857A-49CCC7FCB981}" type="presOf" srcId="{172392BC-E2CC-4C0F-984A-8543788F4B01}" destId="{8DD6DAFE-617C-4527-9DB6-A074F04CA0A5}" srcOrd="0" destOrd="0" presId="urn:microsoft.com/office/officeart/2005/8/layout/hierarchy2"/>
    <dgm:cxn modelId="{2C516771-3093-4C08-88B5-4BD727AE3BDA}" type="presOf" srcId="{DD42BD9D-E7DF-41F1-B558-9924D11FF781}" destId="{27F2D2F2-422F-4EB8-BFEA-3999B59AEE97}" srcOrd="0" destOrd="0" presId="urn:microsoft.com/office/officeart/2005/8/layout/hierarchy2"/>
    <dgm:cxn modelId="{228B081D-1B35-4A3F-935B-98CC7D1A7117}" type="presOf" srcId="{D85715B0-AFD5-4790-84FF-74DF5D493E56}" destId="{EABD5FA6-923B-42C8-B56C-5BC7349DF428}" srcOrd="0" destOrd="0" presId="urn:microsoft.com/office/officeart/2005/8/layout/hierarchy2"/>
    <dgm:cxn modelId="{B99C406C-284C-4A4D-9DBF-345C9EF1EA71}" type="presParOf" srcId="{EABD5FA6-923B-42C8-B56C-5BC7349DF428}" destId="{625A0A0B-85FD-4F91-A3A4-AA8CB6F52BF2}" srcOrd="0" destOrd="0" presId="urn:microsoft.com/office/officeart/2005/8/layout/hierarchy2"/>
    <dgm:cxn modelId="{4A7A70CD-8960-4A7D-B321-5D87C472E3D9}" type="presParOf" srcId="{625A0A0B-85FD-4F91-A3A4-AA8CB6F52BF2}" destId="{AEF3FF71-587A-498F-8E5B-47E8D784EDF1}" srcOrd="0" destOrd="0" presId="urn:microsoft.com/office/officeart/2005/8/layout/hierarchy2"/>
    <dgm:cxn modelId="{B274756D-880D-4BA9-BECE-17FF0036C32D}" type="presParOf" srcId="{625A0A0B-85FD-4F91-A3A4-AA8CB6F52BF2}" destId="{0D7463CA-62DE-4D9C-BCD8-2422DCA49CAC}" srcOrd="1" destOrd="0" presId="urn:microsoft.com/office/officeart/2005/8/layout/hierarchy2"/>
    <dgm:cxn modelId="{608EAE49-6F0A-4212-9DC9-519D883DB21D}" type="presParOf" srcId="{0D7463CA-62DE-4D9C-BCD8-2422DCA49CAC}" destId="{31A37FE5-290C-44E0-B65B-B8598CAA3F40}" srcOrd="0" destOrd="0" presId="urn:microsoft.com/office/officeart/2005/8/layout/hierarchy2"/>
    <dgm:cxn modelId="{8D0BA3C1-4F57-49DD-9C03-2A9260277819}" type="presParOf" srcId="{31A37FE5-290C-44E0-B65B-B8598CAA3F40}" destId="{13CA331F-BDC2-4539-8DD7-EAEFAEEA562F}" srcOrd="0" destOrd="0" presId="urn:microsoft.com/office/officeart/2005/8/layout/hierarchy2"/>
    <dgm:cxn modelId="{FC7436FD-920A-4A67-9314-079EC256E5E4}" type="presParOf" srcId="{0D7463CA-62DE-4D9C-BCD8-2422DCA49CAC}" destId="{0B1377EC-8795-4128-BABF-338C8F4C2B20}" srcOrd="1" destOrd="0" presId="urn:microsoft.com/office/officeart/2005/8/layout/hierarchy2"/>
    <dgm:cxn modelId="{69709841-AA1F-4A36-8D58-BC2F9E7289AB}" type="presParOf" srcId="{0B1377EC-8795-4128-BABF-338C8F4C2B20}" destId="{95AF4B91-7659-4DDF-977D-544B33536B41}" srcOrd="0" destOrd="0" presId="urn:microsoft.com/office/officeart/2005/8/layout/hierarchy2"/>
    <dgm:cxn modelId="{702F3E68-0F1C-4F26-8A42-7121995C0B81}" type="presParOf" srcId="{0B1377EC-8795-4128-BABF-338C8F4C2B20}" destId="{71A6F565-AAFD-446F-BE1A-CF4437FDCFC5}" srcOrd="1" destOrd="0" presId="urn:microsoft.com/office/officeart/2005/8/layout/hierarchy2"/>
    <dgm:cxn modelId="{9408A8C0-B44C-491A-9242-86C2ECA70D6C}" type="presParOf" srcId="{71A6F565-AAFD-446F-BE1A-CF4437FDCFC5}" destId="{DDED77A2-55E2-43CE-AFFE-2E6F9AC74003}" srcOrd="0" destOrd="0" presId="urn:microsoft.com/office/officeart/2005/8/layout/hierarchy2"/>
    <dgm:cxn modelId="{20B74FB5-8149-4C1F-A598-1A86B4C6452D}" type="presParOf" srcId="{DDED77A2-55E2-43CE-AFFE-2E6F9AC74003}" destId="{077D24AF-2DF4-46E9-A074-381E5DD439FB}" srcOrd="0" destOrd="0" presId="urn:microsoft.com/office/officeart/2005/8/layout/hierarchy2"/>
    <dgm:cxn modelId="{20B0436E-DC69-412C-99C7-755A2218F49C}" type="presParOf" srcId="{71A6F565-AAFD-446F-BE1A-CF4437FDCFC5}" destId="{DAF183EB-79B4-421C-A572-F3A92E1D1207}" srcOrd="1" destOrd="0" presId="urn:microsoft.com/office/officeart/2005/8/layout/hierarchy2"/>
    <dgm:cxn modelId="{82A0D7EC-D0F8-40AD-B6B3-1E764044DC8E}" type="presParOf" srcId="{DAF183EB-79B4-421C-A572-F3A92E1D1207}" destId="{5F430708-D070-4480-85D8-0CF4AD6EDB16}" srcOrd="0" destOrd="0" presId="urn:microsoft.com/office/officeart/2005/8/layout/hierarchy2"/>
    <dgm:cxn modelId="{50A12A3E-03A2-4EFB-B2E3-C50AADDBC109}" type="presParOf" srcId="{DAF183EB-79B4-421C-A572-F3A92E1D1207}" destId="{4E1BD043-F5CE-4C6C-A591-45EB7F72A4DA}" srcOrd="1" destOrd="0" presId="urn:microsoft.com/office/officeart/2005/8/layout/hierarchy2"/>
    <dgm:cxn modelId="{CC5D0F1C-BC02-4B6B-8F28-48F60033393C}" type="presParOf" srcId="{0D7463CA-62DE-4D9C-BCD8-2422DCA49CAC}" destId="{59A9A2B4-1F50-4C18-BBAA-FC24D5D9401C}" srcOrd="2" destOrd="0" presId="urn:microsoft.com/office/officeart/2005/8/layout/hierarchy2"/>
    <dgm:cxn modelId="{FEF7141D-301F-450D-8F1A-F073938A5D7D}" type="presParOf" srcId="{59A9A2B4-1F50-4C18-BBAA-FC24D5D9401C}" destId="{08ECD955-974E-4835-93EE-C7AE400562E7}" srcOrd="0" destOrd="0" presId="urn:microsoft.com/office/officeart/2005/8/layout/hierarchy2"/>
    <dgm:cxn modelId="{2D7E24CE-5D6E-49A3-A348-6E559788F259}" type="presParOf" srcId="{0D7463CA-62DE-4D9C-BCD8-2422DCA49CAC}" destId="{540ECE89-2A01-431E-B675-EC2C40C1616D}" srcOrd="3" destOrd="0" presId="urn:microsoft.com/office/officeart/2005/8/layout/hierarchy2"/>
    <dgm:cxn modelId="{0D2EBCFA-65E0-4A54-B902-B2B62A46011D}" type="presParOf" srcId="{540ECE89-2A01-431E-B675-EC2C40C1616D}" destId="{82F8EC8E-B14B-4B9C-9F6C-3A1D2ED6D068}" srcOrd="0" destOrd="0" presId="urn:microsoft.com/office/officeart/2005/8/layout/hierarchy2"/>
    <dgm:cxn modelId="{CDF9354B-15DC-4321-91E7-A5576D6B1875}" type="presParOf" srcId="{540ECE89-2A01-431E-B675-EC2C40C1616D}" destId="{3EFA15D2-6680-41E7-8570-6BB795B55AE3}" srcOrd="1" destOrd="0" presId="urn:microsoft.com/office/officeart/2005/8/layout/hierarchy2"/>
    <dgm:cxn modelId="{FA758BEE-3D8D-4326-8765-D46178CD5B24}" type="presParOf" srcId="{3EFA15D2-6680-41E7-8570-6BB795B55AE3}" destId="{27F2D2F2-422F-4EB8-BFEA-3999B59AEE97}" srcOrd="0" destOrd="0" presId="urn:microsoft.com/office/officeart/2005/8/layout/hierarchy2"/>
    <dgm:cxn modelId="{6C0543EE-745E-41C6-B41B-207C59224998}" type="presParOf" srcId="{27F2D2F2-422F-4EB8-BFEA-3999B59AEE97}" destId="{8BB0AEC0-E5C5-4802-8641-8BBA0CA92C67}" srcOrd="0" destOrd="0" presId="urn:microsoft.com/office/officeart/2005/8/layout/hierarchy2"/>
    <dgm:cxn modelId="{EB870427-9299-4C24-931C-FF7677FC6F5E}" type="presParOf" srcId="{3EFA15D2-6680-41E7-8570-6BB795B55AE3}" destId="{9ECB9C49-D798-4B39-9BFC-FC14440111C1}" srcOrd="1" destOrd="0" presId="urn:microsoft.com/office/officeart/2005/8/layout/hierarchy2"/>
    <dgm:cxn modelId="{02B3FC1D-826F-4090-8717-CACBC3EE09FD}" type="presParOf" srcId="{9ECB9C49-D798-4B39-9BFC-FC14440111C1}" destId="{0F688CF1-89BB-42A3-83F5-6D9C1768BCE5}" srcOrd="0" destOrd="0" presId="urn:microsoft.com/office/officeart/2005/8/layout/hierarchy2"/>
    <dgm:cxn modelId="{D77C3AD8-4F9D-41CA-BF3D-04457A03073D}" type="presParOf" srcId="{9ECB9C49-D798-4B39-9BFC-FC14440111C1}" destId="{2E54857A-1E78-4FC5-BF65-57331DA9A114}" srcOrd="1" destOrd="0" presId="urn:microsoft.com/office/officeart/2005/8/layout/hierarchy2"/>
    <dgm:cxn modelId="{C4EF0FD6-D25B-4571-B60D-3BD3B1447CC1}" type="presParOf" srcId="{3EFA15D2-6680-41E7-8570-6BB795B55AE3}" destId="{68C2ABB1-FD8A-4531-B1D5-630889A57221}" srcOrd="2" destOrd="0" presId="urn:microsoft.com/office/officeart/2005/8/layout/hierarchy2"/>
    <dgm:cxn modelId="{D97F07EF-2FCF-42EA-955C-5E0207966950}" type="presParOf" srcId="{68C2ABB1-FD8A-4531-B1D5-630889A57221}" destId="{76AC5CD1-A3A5-45D9-8A37-302C707BFD62}" srcOrd="0" destOrd="0" presId="urn:microsoft.com/office/officeart/2005/8/layout/hierarchy2"/>
    <dgm:cxn modelId="{4DB38AD0-4254-4E15-AE59-B2F764A06754}" type="presParOf" srcId="{3EFA15D2-6680-41E7-8570-6BB795B55AE3}" destId="{A34A35F6-5918-4689-A9A3-D1D879870671}" srcOrd="3" destOrd="0" presId="urn:microsoft.com/office/officeart/2005/8/layout/hierarchy2"/>
    <dgm:cxn modelId="{A40A2862-00E7-4228-8185-2B16A474B11E}" type="presParOf" srcId="{A34A35F6-5918-4689-A9A3-D1D879870671}" destId="{861919A3-38AA-4DDF-BBA8-D7F95EAD18D9}" srcOrd="0" destOrd="0" presId="urn:microsoft.com/office/officeart/2005/8/layout/hierarchy2"/>
    <dgm:cxn modelId="{E3E8D8E4-CAEB-4010-9586-4622E0298B2E}" type="presParOf" srcId="{A34A35F6-5918-4689-A9A3-D1D879870671}" destId="{6D54A118-33E3-4CAA-BDE6-86BFA801E30F}" srcOrd="1" destOrd="0" presId="urn:microsoft.com/office/officeart/2005/8/layout/hierarchy2"/>
    <dgm:cxn modelId="{D06DD857-61B0-42FA-881D-D5A1AF80F6C0}" type="presParOf" srcId="{3EFA15D2-6680-41E7-8570-6BB795B55AE3}" destId="{C9A7F944-54CC-44AB-AE0A-5CD444BB7826}" srcOrd="4" destOrd="0" presId="urn:microsoft.com/office/officeart/2005/8/layout/hierarchy2"/>
    <dgm:cxn modelId="{889952AB-96F6-4332-9BAC-A0CECF29D240}" type="presParOf" srcId="{C9A7F944-54CC-44AB-AE0A-5CD444BB7826}" destId="{15425DC0-CAC7-4255-9482-D65029ACEA9B}" srcOrd="0" destOrd="0" presId="urn:microsoft.com/office/officeart/2005/8/layout/hierarchy2"/>
    <dgm:cxn modelId="{93CF5B36-877B-44F5-968F-6A75A9F6D5F0}" type="presParOf" srcId="{3EFA15D2-6680-41E7-8570-6BB795B55AE3}" destId="{F6CAFE54-D382-4443-BBD3-0A4FB7AD0E2D}" srcOrd="5" destOrd="0" presId="urn:microsoft.com/office/officeart/2005/8/layout/hierarchy2"/>
    <dgm:cxn modelId="{43DB2AAF-DA32-44DB-8EE3-388A0D033260}" type="presParOf" srcId="{F6CAFE54-D382-4443-BBD3-0A4FB7AD0E2D}" destId="{8DD6DAFE-617C-4527-9DB6-A074F04CA0A5}" srcOrd="0" destOrd="0" presId="urn:microsoft.com/office/officeart/2005/8/layout/hierarchy2"/>
    <dgm:cxn modelId="{A9EF27D4-9E23-4E7C-AD02-B6673DC7EDCD}" type="presParOf" srcId="{F6CAFE54-D382-4443-BBD3-0A4FB7AD0E2D}" destId="{5F766739-7AAB-44D1-B190-34E44FAFF234}" srcOrd="1" destOrd="0" presId="urn:microsoft.com/office/officeart/2005/8/layout/hierarchy2"/>
    <dgm:cxn modelId="{6B24D5CB-AD53-4D87-B426-84ADFC7343D0}" type="presParOf" srcId="{3EFA15D2-6680-41E7-8570-6BB795B55AE3}" destId="{276B8DE6-7D25-4EF8-969E-0E169B880F8D}" srcOrd="6" destOrd="0" presId="urn:microsoft.com/office/officeart/2005/8/layout/hierarchy2"/>
    <dgm:cxn modelId="{9DF380C6-9709-4733-850D-60FC9C92A9D3}" type="presParOf" srcId="{276B8DE6-7D25-4EF8-969E-0E169B880F8D}" destId="{E52792F1-B065-4204-8158-5F8DA32770C0}" srcOrd="0" destOrd="0" presId="urn:microsoft.com/office/officeart/2005/8/layout/hierarchy2"/>
    <dgm:cxn modelId="{37007FBA-E88C-44DC-93DF-A0846141E53E}" type="presParOf" srcId="{3EFA15D2-6680-41E7-8570-6BB795B55AE3}" destId="{1CFBD8A4-675C-4B18-9D19-FEEA2D5086CE}" srcOrd="7" destOrd="0" presId="urn:microsoft.com/office/officeart/2005/8/layout/hierarchy2"/>
    <dgm:cxn modelId="{994593F5-B8BB-418C-B1FA-9396C022F1E3}" type="presParOf" srcId="{1CFBD8A4-675C-4B18-9D19-FEEA2D5086CE}" destId="{7980E08C-6D77-4DAC-A573-4D6D6D122FFF}" srcOrd="0" destOrd="0" presId="urn:microsoft.com/office/officeart/2005/8/layout/hierarchy2"/>
    <dgm:cxn modelId="{6E0C40FD-6925-4DA4-9FAD-9DB6D5A372AB}" type="presParOf" srcId="{1CFBD8A4-675C-4B18-9D19-FEEA2D5086CE}" destId="{9C6F9811-8855-44D5-9C09-2A7B5F0EDEB2}" srcOrd="1" destOrd="0" presId="urn:microsoft.com/office/officeart/2005/8/layout/hierarchy2"/>
  </dgm:cxnLst>
  <dgm:bg>
    <a:effectLst>
      <a:glow rad="101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DF1C29-1ABB-4B5E-BE37-DCA8EF953FE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7DDAAFF-8102-49A4-8C44-6350ADABB35C}">
      <dgm:prSet phldrT="[Texto]" custT="1"/>
      <dgm:spPr/>
      <dgm:t>
        <a:bodyPr/>
        <a:lstStyle/>
        <a:p>
          <a:pPr algn="just"/>
          <a:r>
            <a:rPr lang="es-EC" sz="1600" b="1" dirty="0" smtClean="0">
              <a:latin typeface="+mj-lt"/>
            </a:rPr>
            <a:t>H1. </a:t>
          </a:r>
          <a:r>
            <a:rPr lang="es-EC" sz="1600" dirty="0" smtClean="0">
              <a:latin typeface="+mj-lt"/>
            </a:rPr>
            <a:t>Mientras más variaciones tengan los precios del barril de petróleo, la tasa de desempleo, las tasas de interés, el cumplimiento de las obligaciones contraídas y la sobreproducción, mayor es la contracciones que tengan las microfinanzas en el Cantón  El Chaco.</a:t>
          </a:r>
          <a:endParaRPr lang="es-MX" sz="1600" dirty="0"/>
        </a:p>
      </dgm:t>
    </dgm:pt>
    <dgm:pt modelId="{2CE83D16-4A72-4102-A3BD-C74A71C3BC89}" type="parTrans" cxnId="{00D5F27A-654D-453D-B8DD-8C227A9959D0}">
      <dgm:prSet/>
      <dgm:spPr/>
      <dgm:t>
        <a:bodyPr/>
        <a:lstStyle/>
        <a:p>
          <a:endParaRPr lang="es-MX"/>
        </a:p>
      </dgm:t>
    </dgm:pt>
    <dgm:pt modelId="{5D20B39F-468F-42D8-B7E2-D3EF5A683104}" type="sibTrans" cxnId="{00D5F27A-654D-453D-B8DD-8C227A9959D0}">
      <dgm:prSet/>
      <dgm:spPr/>
      <dgm:t>
        <a:bodyPr/>
        <a:lstStyle/>
        <a:p>
          <a:endParaRPr lang="es-MX"/>
        </a:p>
      </dgm:t>
    </dgm:pt>
    <dgm:pt modelId="{BC39F688-855F-48C5-99B4-04F082814292}">
      <dgm:prSet custT="1"/>
      <dgm:spPr/>
      <dgm:t>
        <a:bodyPr/>
        <a:lstStyle/>
        <a:p>
          <a:pPr algn="just"/>
          <a:r>
            <a:rPr lang="es-EC" sz="1600" b="1" dirty="0" smtClean="0">
              <a:latin typeface="+mj-lt"/>
            </a:rPr>
            <a:t>H0.</a:t>
          </a:r>
          <a:r>
            <a:rPr lang="es-EC" sz="1600" b="0" dirty="0" smtClean="0">
              <a:latin typeface="+mj-lt"/>
            </a:rPr>
            <a:t> Las </a:t>
          </a:r>
          <a:r>
            <a:rPr lang="es-EC" sz="1600" dirty="0" smtClean="0">
              <a:latin typeface="+mj-lt"/>
            </a:rPr>
            <a:t>variaciones de los precios del barril de petróleo, la tasa de desempleo, las tasas de interés, el cumplimiento de las obligaciones contraídas y la sobreproducción, no inciden en la </a:t>
          </a:r>
          <a:r>
            <a:rPr lang="es-EC" sz="1600" dirty="0" err="1" smtClean="0">
              <a:latin typeface="+mj-lt"/>
            </a:rPr>
            <a:t>contraccion</a:t>
          </a:r>
          <a:r>
            <a:rPr lang="es-EC" sz="1600" dirty="0" smtClean="0">
              <a:latin typeface="+mj-lt"/>
            </a:rPr>
            <a:t> que tengan las microfinanzas en el Cantón  El Chaco.</a:t>
          </a:r>
          <a:endParaRPr lang="es-MX" sz="1600" dirty="0"/>
        </a:p>
      </dgm:t>
    </dgm:pt>
    <dgm:pt modelId="{8C34EBCC-0063-402A-9936-E3F150F85344}" type="parTrans" cxnId="{DE934BA0-D59C-45A9-B94B-B7DD6ECABB42}">
      <dgm:prSet/>
      <dgm:spPr/>
      <dgm:t>
        <a:bodyPr/>
        <a:lstStyle/>
        <a:p>
          <a:endParaRPr lang="es-MX"/>
        </a:p>
      </dgm:t>
    </dgm:pt>
    <dgm:pt modelId="{815B8564-E02B-40C5-8631-780D43EB9CAE}" type="sibTrans" cxnId="{DE934BA0-D59C-45A9-B94B-B7DD6ECABB42}">
      <dgm:prSet/>
      <dgm:spPr/>
      <dgm:t>
        <a:bodyPr/>
        <a:lstStyle/>
        <a:p>
          <a:endParaRPr lang="es-MX"/>
        </a:p>
      </dgm:t>
    </dgm:pt>
    <dgm:pt modelId="{CB89F4FC-BADA-428A-BE4F-AF711EB50D93}" type="pres">
      <dgm:prSet presAssocID="{80DF1C29-1ABB-4B5E-BE37-DCA8EF953F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C0DD4E-BB42-4543-B766-6761879FAD44}" type="pres">
      <dgm:prSet presAssocID="{E7DDAAFF-8102-49A4-8C44-6350ADABB35C}" presName="parentLin" presStyleCnt="0"/>
      <dgm:spPr/>
    </dgm:pt>
    <dgm:pt modelId="{A41F0FE9-7C4F-4F6C-868F-B4FAD38E93C5}" type="pres">
      <dgm:prSet presAssocID="{E7DDAAFF-8102-49A4-8C44-6350ADABB35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F9435FA0-7A6E-4A87-9867-93F5BB5D1F02}" type="pres">
      <dgm:prSet presAssocID="{E7DDAAFF-8102-49A4-8C44-6350ADABB35C}" presName="parentText" presStyleLbl="node1" presStyleIdx="0" presStyleCnt="2" custScaleY="3618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B36717-6132-46B1-AFA2-DE6389E3A69E}" type="pres">
      <dgm:prSet presAssocID="{E7DDAAFF-8102-49A4-8C44-6350ADABB35C}" presName="negativeSpace" presStyleCnt="0"/>
      <dgm:spPr/>
    </dgm:pt>
    <dgm:pt modelId="{831E8724-D37C-4632-BB43-71F74D964041}" type="pres">
      <dgm:prSet presAssocID="{E7DDAAFF-8102-49A4-8C44-6350ADABB35C}" presName="childText" presStyleLbl="conFgAcc1" presStyleIdx="0" presStyleCnt="2">
        <dgm:presLayoutVars>
          <dgm:bulletEnabled val="1"/>
        </dgm:presLayoutVars>
      </dgm:prSet>
      <dgm:spPr/>
    </dgm:pt>
    <dgm:pt modelId="{0281FC52-208E-455C-9823-2A72326A4A0D}" type="pres">
      <dgm:prSet presAssocID="{5D20B39F-468F-42D8-B7E2-D3EF5A683104}" presName="spaceBetweenRectangles" presStyleCnt="0"/>
      <dgm:spPr/>
    </dgm:pt>
    <dgm:pt modelId="{AA09350D-5C05-4AA1-B337-ED92E4E8CC68}" type="pres">
      <dgm:prSet presAssocID="{BC39F688-855F-48C5-99B4-04F082814292}" presName="parentLin" presStyleCnt="0"/>
      <dgm:spPr/>
    </dgm:pt>
    <dgm:pt modelId="{A7E4AC68-8B5A-42C2-BEA1-282809CE8733}" type="pres">
      <dgm:prSet presAssocID="{BC39F688-855F-48C5-99B4-04F08281429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4298905F-39C3-46DF-9E78-147150F53449}" type="pres">
      <dgm:prSet presAssocID="{BC39F688-855F-48C5-99B4-04F082814292}" presName="parentText" presStyleLbl="node1" presStyleIdx="1" presStyleCnt="2" custScaleY="3677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D0A71-3193-431E-8752-1B3C783EB848}" type="pres">
      <dgm:prSet presAssocID="{BC39F688-855F-48C5-99B4-04F082814292}" presName="negativeSpace" presStyleCnt="0"/>
      <dgm:spPr/>
    </dgm:pt>
    <dgm:pt modelId="{76EADA44-25AD-464F-8D7E-753B23F12D0E}" type="pres">
      <dgm:prSet presAssocID="{BC39F688-855F-48C5-99B4-04F08281429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E82320-3FD1-4F58-BA68-22803081A1D8}" type="presOf" srcId="{E7DDAAFF-8102-49A4-8C44-6350ADABB35C}" destId="{F9435FA0-7A6E-4A87-9867-93F5BB5D1F02}" srcOrd="1" destOrd="0" presId="urn:microsoft.com/office/officeart/2005/8/layout/list1"/>
    <dgm:cxn modelId="{E6DA03CC-29AB-4CE7-BA3E-4516B4F760FE}" type="presOf" srcId="{BC39F688-855F-48C5-99B4-04F082814292}" destId="{4298905F-39C3-46DF-9E78-147150F53449}" srcOrd="1" destOrd="0" presId="urn:microsoft.com/office/officeart/2005/8/layout/list1"/>
    <dgm:cxn modelId="{00D5F27A-654D-453D-B8DD-8C227A9959D0}" srcId="{80DF1C29-1ABB-4B5E-BE37-DCA8EF953FE9}" destId="{E7DDAAFF-8102-49A4-8C44-6350ADABB35C}" srcOrd="0" destOrd="0" parTransId="{2CE83D16-4A72-4102-A3BD-C74A71C3BC89}" sibTransId="{5D20B39F-468F-42D8-B7E2-D3EF5A683104}"/>
    <dgm:cxn modelId="{0FB05983-FF4B-4BF0-A83C-70DB1F6B8731}" type="presOf" srcId="{BC39F688-855F-48C5-99B4-04F082814292}" destId="{A7E4AC68-8B5A-42C2-BEA1-282809CE8733}" srcOrd="0" destOrd="0" presId="urn:microsoft.com/office/officeart/2005/8/layout/list1"/>
    <dgm:cxn modelId="{DE934BA0-D59C-45A9-B94B-B7DD6ECABB42}" srcId="{80DF1C29-1ABB-4B5E-BE37-DCA8EF953FE9}" destId="{BC39F688-855F-48C5-99B4-04F082814292}" srcOrd="1" destOrd="0" parTransId="{8C34EBCC-0063-402A-9936-E3F150F85344}" sibTransId="{815B8564-E02B-40C5-8631-780D43EB9CAE}"/>
    <dgm:cxn modelId="{5E66B15B-065A-4EF9-A988-D4F611FB983B}" type="presOf" srcId="{80DF1C29-1ABB-4B5E-BE37-DCA8EF953FE9}" destId="{CB89F4FC-BADA-428A-BE4F-AF711EB50D93}" srcOrd="0" destOrd="0" presId="urn:microsoft.com/office/officeart/2005/8/layout/list1"/>
    <dgm:cxn modelId="{5D640AEA-CE91-4503-AD4A-E9F580E36254}" type="presOf" srcId="{E7DDAAFF-8102-49A4-8C44-6350ADABB35C}" destId="{A41F0FE9-7C4F-4F6C-868F-B4FAD38E93C5}" srcOrd="0" destOrd="0" presId="urn:microsoft.com/office/officeart/2005/8/layout/list1"/>
    <dgm:cxn modelId="{B6DD37D4-053B-42B2-8728-3824E6F30C30}" type="presParOf" srcId="{CB89F4FC-BADA-428A-BE4F-AF711EB50D93}" destId="{09C0DD4E-BB42-4543-B766-6761879FAD44}" srcOrd="0" destOrd="0" presId="urn:microsoft.com/office/officeart/2005/8/layout/list1"/>
    <dgm:cxn modelId="{F6E6DFCC-FA3F-4CCE-BA4C-E7365C1A5FC7}" type="presParOf" srcId="{09C0DD4E-BB42-4543-B766-6761879FAD44}" destId="{A41F0FE9-7C4F-4F6C-868F-B4FAD38E93C5}" srcOrd="0" destOrd="0" presId="urn:microsoft.com/office/officeart/2005/8/layout/list1"/>
    <dgm:cxn modelId="{F96C908D-D026-4095-86F9-4482EBBEC380}" type="presParOf" srcId="{09C0DD4E-BB42-4543-B766-6761879FAD44}" destId="{F9435FA0-7A6E-4A87-9867-93F5BB5D1F02}" srcOrd="1" destOrd="0" presId="urn:microsoft.com/office/officeart/2005/8/layout/list1"/>
    <dgm:cxn modelId="{1E363B7D-C508-4466-A08F-A7F3D5D14E49}" type="presParOf" srcId="{CB89F4FC-BADA-428A-BE4F-AF711EB50D93}" destId="{22B36717-6132-46B1-AFA2-DE6389E3A69E}" srcOrd="1" destOrd="0" presId="urn:microsoft.com/office/officeart/2005/8/layout/list1"/>
    <dgm:cxn modelId="{0264FDD0-294B-476A-AC18-6AD06E53C412}" type="presParOf" srcId="{CB89F4FC-BADA-428A-BE4F-AF711EB50D93}" destId="{831E8724-D37C-4632-BB43-71F74D964041}" srcOrd="2" destOrd="0" presId="urn:microsoft.com/office/officeart/2005/8/layout/list1"/>
    <dgm:cxn modelId="{6FDB8394-B8EF-429F-A68C-7A69A57551F8}" type="presParOf" srcId="{CB89F4FC-BADA-428A-BE4F-AF711EB50D93}" destId="{0281FC52-208E-455C-9823-2A72326A4A0D}" srcOrd="3" destOrd="0" presId="urn:microsoft.com/office/officeart/2005/8/layout/list1"/>
    <dgm:cxn modelId="{CEFDB7A1-A735-4F5A-A6F8-EB7F263CC14B}" type="presParOf" srcId="{CB89F4FC-BADA-428A-BE4F-AF711EB50D93}" destId="{AA09350D-5C05-4AA1-B337-ED92E4E8CC68}" srcOrd="4" destOrd="0" presId="urn:microsoft.com/office/officeart/2005/8/layout/list1"/>
    <dgm:cxn modelId="{CADAC498-2A8B-4502-817B-95282F90A0DD}" type="presParOf" srcId="{AA09350D-5C05-4AA1-B337-ED92E4E8CC68}" destId="{A7E4AC68-8B5A-42C2-BEA1-282809CE8733}" srcOrd="0" destOrd="0" presId="urn:microsoft.com/office/officeart/2005/8/layout/list1"/>
    <dgm:cxn modelId="{4E69FBF1-AAD3-402F-91F2-2E671E9BEA66}" type="presParOf" srcId="{AA09350D-5C05-4AA1-B337-ED92E4E8CC68}" destId="{4298905F-39C3-46DF-9E78-147150F53449}" srcOrd="1" destOrd="0" presId="urn:microsoft.com/office/officeart/2005/8/layout/list1"/>
    <dgm:cxn modelId="{2663D840-A2EF-4718-9D86-A3C0C4CAFC3F}" type="presParOf" srcId="{CB89F4FC-BADA-428A-BE4F-AF711EB50D93}" destId="{EE7D0A71-3193-431E-8752-1B3C783EB848}" srcOrd="5" destOrd="0" presId="urn:microsoft.com/office/officeart/2005/8/layout/list1"/>
    <dgm:cxn modelId="{82F6A61E-F6EC-4E12-8969-129B25E322ED}" type="presParOf" srcId="{CB89F4FC-BADA-428A-BE4F-AF711EB50D93}" destId="{76EADA44-25AD-464F-8D7E-753B23F12D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467F5B-11CC-4C2F-A6D9-86A843156ECE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496364A-A7E2-4485-9621-EDE30C88138F}">
      <dgm:prSet phldrT="[Texto]"/>
      <dgm:spPr/>
      <dgm:t>
        <a:bodyPr/>
        <a:lstStyle/>
        <a:p>
          <a:r>
            <a:rPr lang="es-MX" dirty="0" smtClean="0"/>
            <a:t>TEORIAS DE SOPORTE</a:t>
          </a:r>
          <a:endParaRPr lang="es-MX" dirty="0"/>
        </a:p>
      </dgm:t>
    </dgm:pt>
    <dgm:pt modelId="{80A8D904-138A-411D-AB66-9318150B4452}" type="parTrans" cxnId="{E99E8ECD-3875-40BC-80A4-E74287D76D6D}">
      <dgm:prSet/>
      <dgm:spPr/>
      <dgm:t>
        <a:bodyPr/>
        <a:lstStyle/>
        <a:p>
          <a:endParaRPr lang="es-MX"/>
        </a:p>
      </dgm:t>
    </dgm:pt>
    <dgm:pt modelId="{1120A02A-84FD-4EF1-92B4-7998E8C2FB0B}" type="sibTrans" cxnId="{E99E8ECD-3875-40BC-80A4-E74287D76D6D}">
      <dgm:prSet/>
      <dgm:spPr/>
      <dgm:t>
        <a:bodyPr/>
        <a:lstStyle/>
        <a:p>
          <a:endParaRPr lang="es-MX"/>
        </a:p>
      </dgm:t>
    </dgm:pt>
    <dgm:pt modelId="{29D28862-12DE-4C8B-A797-6DA8857A273A}">
      <dgm:prSet phldrT="[Texto]" custT="1"/>
      <dgm:spPr/>
      <dgm:t>
        <a:bodyPr/>
        <a:lstStyle/>
        <a:p>
          <a:r>
            <a:rPr lang="es-EC" sz="1400" b="1" dirty="0" smtClean="0"/>
            <a:t>Teoría Económica</a:t>
          </a:r>
          <a:endParaRPr lang="es-MX" sz="1400" dirty="0"/>
        </a:p>
      </dgm:t>
    </dgm:pt>
    <dgm:pt modelId="{576B45B4-6471-47EF-8C89-A111106E238C}" type="parTrans" cxnId="{71EA8C53-F66F-4F39-B391-BB85CB0E23B5}">
      <dgm:prSet/>
      <dgm:spPr/>
      <dgm:t>
        <a:bodyPr/>
        <a:lstStyle/>
        <a:p>
          <a:endParaRPr lang="es-MX"/>
        </a:p>
      </dgm:t>
    </dgm:pt>
    <dgm:pt modelId="{F25DFDBB-A873-4C17-946A-D3DC4F80FEC6}" type="sibTrans" cxnId="{71EA8C53-F66F-4F39-B391-BB85CB0E23B5}">
      <dgm:prSet/>
      <dgm:spPr/>
      <dgm:t>
        <a:bodyPr/>
        <a:lstStyle/>
        <a:p>
          <a:endParaRPr lang="es-MX"/>
        </a:p>
      </dgm:t>
    </dgm:pt>
    <dgm:pt modelId="{625D55CD-341A-4A86-9FEF-948F44918049}">
      <dgm:prSet phldrT="[Texto]" custT="1"/>
      <dgm:spPr/>
      <dgm:t>
        <a:bodyPr/>
        <a:lstStyle/>
        <a:p>
          <a:r>
            <a:rPr lang="es-EC" sz="1400" b="1" dirty="0" smtClean="0"/>
            <a:t>Teoría del Bienestar</a:t>
          </a:r>
          <a:endParaRPr lang="es-MX" sz="1400" dirty="0"/>
        </a:p>
      </dgm:t>
    </dgm:pt>
    <dgm:pt modelId="{CDE6148C-9E57-4108-9C16-A0989B9F3D69}" type="parTrans" cxnId="{4364639F-4042-4F65-8A32-E3176A74CDB0}">
      <dgm:prSet/>
      <dgm:spPr/>
      <dgm:t>
        <a:bodyPr/>
        <a:lstStyle/>
        <a:p>
          <a:endParaRPr lang="es-MX"/>
        </a:p>
      </dgm:t>
    </dgm:pt>
    <dgm:pt modelId="{43979591-E973-4D75-A892-8F34A0E4814F}" type="sibTrans" cxnId="{4364639F-4042-4F65-8A32-E3176A74CDB0}">
      <dgm:prSet/>
      <dgm:spPr/>
      <dgm:t>
        <a:bodyPr/>
        <a:lstStyle/>
        <a:p>
          <a:endParaRPr lang="es-MX"/>
        </a:p>
      </dgm:t>
    </dgm:pt>
    <dgm:pt modelId="{65A3F295-AA4E-45E2-A3EA-6307DA2C5284}">
      <dgm:prSet phldrT="[Texto]" custT="1"/>
      <dgm:spPr/>
      <dgm:t>
        <a:bodyPr/>
        <a:lstStyle/>
        <a:p>
          <a:r>
            <a:rPr lang="es-EC" sz="1400" b="1" dirty="0" smtClean="0"/>
            <a:t>Teoría del Desarrollo</a:t>
          </a:r>
          <a:endParaRPr lang="es-MX" sz="1400" dirty="0"/>
        </a:p>
      </dgm:t>
    </dgm:pt>
    <dgm:pt modelId="{2B76A43B-3D80-4CD6-9A9C-400502A5DFA3}" type="parTrans" cxnId="{E00FB250-08D9-4BC2-86DF-80780DE686C3}">
      <dgm:prSet/>
      <dgm:spPr/>
      <dgm:t>
        <a:bodyPr/>
        <a:lstStyle/>
        <a:p>
          <a:endParaRPr lang="es-MX"/>
        </a:p>
      </dgm:t>
    </dgm:pt>
    <dgm:pt modelId="{AAB1A7FB-B79B-477F-964D-E9640147A6A8}" type="sibTrans" cxnId="{E00FB250-08D9-4BC2-86DF-80780DE686C3}">
      <dgm:prSet/>
      <dgm:spPr/>
      <dgm:t>
        <a:bodyPr/>
        <a:lstStyle/>
        <a:p>
          <a:endParaRPr lang="es-MX"/>
        </a:p>
      </dgm:t>
    </dgm:pt>
    <dgm:pt modelId="{4ED087E5-2A58-4BF8-8866-842310BBE843}">
      <dgm:prSet phldrT="[Texto]" custT="1"/>
      <dgm:spPr/>
      <dgm:t>
        <a:bodyPr/>
        <a:lstStyle/>
        <a:p>
          <a:r>
            <a:rPr lang="es-EC" sz="1400" b="1" dirty="0" smtClean="0"/>
            <a:t>Teoría de la Estrategia Competitiva.</a:t>
          </a:r>
          <a:endParaRPr lang="es-MX" sz="1400" dirty="0"/>
        </a:p>
      </dgm:t>
    </dgm:pt>
    <dgm:pt modelId="{1E27E7AD-E9AD-4ECC-89AC-B3D1AA841778}" type="parTrans" cxnId="{78D9AC65-0887-4512-A596-15C595371F7D}">
      <dgm:prSet/>
      <dgm:spPr/>
      <dgm:t>
        <a:bodyPr/>
        <a:lstStyle/>
        <a:p>
          <a:endParaRPr lang="es-MX"/>
        </a:p>
      </dgm:t>
    </dgm:pt>
    <dgm:pt modelId="{FE812403-2CDD-46F1-8801-F4A142934E42}" type="sibTrans" cxnId="{78D9AC65-0887-4512-A596-15C595371F7D}">
      <dgm:prSet/>
      <dgm:spPr/>
      <dgm:t>
        <a:bodyPr/>
        <a:lstStyle/>
        <a:p>
          <a:endParaRPr lang="es-MX"/>
        </a:p>
      </dgm:t>
    </dgm:pt>
    <dgm:pt modelId="{75458498-6E79-4DC4-9CED-86EDD7FD1A14}">
      <dgm:prSet phldrT="[Texto]" custT="1"/>
      <dgm:spPr/>
      <dgm:t>
        <a:bodyPr/>
        <a:lstStyle/>
        <a:p>
          <a:r>
            <a:rPr lang="es-EC" sz="1400" b="1" dirty="0" smtClean="0"/>
            <a:t>La teoría de la información asimétrica. </a:t>
          </a:r>
          <a:endParaRPr lang="es-MX" sz="1400" dirty="0"/>
        </a:p>
      </dgm:t>
    </dgm:pt>
    <dgm:pt modelId="{7C4E39AD-E459-49E2-8757-0448E4A86442}" type="parTrans" cxnId="{BB005EF6-3501-4E94-B56E-0B96BE60F3D5}">
      <dgm:prSet/>
      <dgm:spPr/>
      <dgm:t>
        <a:bodyPr/>
        <a:lstStyle/>
        <a:p>
          <a:endParaRPr lang="es-MX"/>
        </a:p>
      </dgm:t>
    </dgm:pt>
    <dgm:pt modelId="{0CF97735-F223-419A-9B4D-D1DD0D685240}" type="sibTrans" cxnId="{BB005EF6-3501-4E94-B56E-0B96BE60F3D5}">
      <dgm:prSet/>
      <dgm:spPr/>
      <dgm:t>
        <a:bodyPr/>
        <a:lstStyle/>
        <a:p>
          <a:endParaRPr lang="es-MX"/>
        </a:p>
      </dgm:t>
    </dgm:pt>
    <dgm:pt modelId="{880DA3FF-79A5-4DAA-ABF1-8D373779C25D}">
      <dgm:prSet phldrT="[Texto]" custT="1"/>
      <dgm:spPr/>
      <dgm:t>
        <a:bodyPr/>
        <a:lstStyle/>
        <a:p>
          <a:r>
            <a:rPr lang="es-EC" sz="1400" b="1" smtClean="0"/>
            <a:t>Teoría de las Microfinanzas</a:t>
          </a:r>
          <a:endParaRPr lang="es-MX" sz="1400" dirty="0"/>
        </a:p>
      </dgm:t>
    </dgm:pt>
    <dgm:pt modelId="{C5BC2457-D5CF-4F08-8901-85EC092A0439}" type="parTrans" cxnId="{D4A5E2DA-47C9-4792-BE6D-A0CCA5E09476}">
      <dgm:prSet/>
      <dgm:spPr/>
      <dgm:t>
        <a:bodyPr/>
        <a:lstStyle/>
        <a:p>
          <a:endParaRPr lang="es-MX"/>
        </a:p>
      </dgm:t>
    </dgm:pt>
    <dgm:pt modelId="{B1EBC08B-2F2D-4817-8713-BA107EE83648}" type="sibTrans" cxnId="{D4A5E2DA-47C9-4792-BE6D-A0CCA5E09476}">
      <dgm:prSet/>
      <dgm:spPr/>
      <dgm:t>
        <a:bodyPr/>
        <a:lstStyle/>
        <a:p>
          <a:endParaRPr lang="es-MX"/>
        </a:p>
      </dgm:t>
    </dgm:pt>
    <dgm:pt modelId="{C6B9BB02-E4A9-40FA-810E-A0D8510F438A}" type="pres">
      <dgm:prSet presAssocID="{25467F5B-11CC-4C2F-A6D9-86A843156E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3961F9-41C7-4420-9143-6DBD12A05154}" type="pres">
      <dgm:prSet presAssocID="{0496364A-A7E2-4485-9621-EDE30C88138F}" presName="centerShape" presStyleLbl="node0" presStyleIdx="0" presStyleCnt="1"/>
      <dgm:spPr/>
      <dgm:t>
        <a:bodyPr/>
        <a:lstStyle/>
        <a:p>
          <a:endParaRPr lang="es-MX"/>
        </a:p>
      </dgm:t>
    </dgm:pt>
    <dgm:pt modelId="{0DA9198A-2FA3-4D53-92BB-9068F5E6C638}" type="pres">
      <dgm:prSet presAssocID="{576B45B4-6471-47EF-8C89-A111106E238C}" presName="parTrans" presStyleLbl="sibTrans2D1" presStyleIdx="0" presStyleCnt="6"/>
      <dgm:spPr/>
      <dgm:t>
        <a:bodyPr/>
        <a:lstStyle/>
        <a:p>
          <a:endParaRPr lang="es-MX"/>
        </a:p>
      </dgm:t>
    </dgm:pt>
    <dgm:pt modelId="{AA5D2224-79FE-4A78-B855-D0235DBFB397}" type="pres">
      <dgm:prSet presAssocID="{576B45B4-6471-47EF-8C89-A111106E238C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259E3978-9FF1-423F-8E19-DB562F960969}" type="pres">
      <dgm:prSet presAssocID="{29D28862-12DE-4C8B-A797-6DA8857A273A}" presName="node" presStyleLbl="node1" presStyleIdx="0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0A609E-00F6-47AB-A186-ED5BB9180F53}" type="pres">
      <dgm:prSet presAssocID="{CDE6148C-9E57-4108-9C16-A0989B9F3D69}" presName="parTrans" presStyleLbl="sibTrans2D1" presStyleIdx="1" presStyleCnt="6"/>
      <dgm:spPr/>
      <dgm:t>
        <a:bodyPr/>
        <a:lstStyle/>
        <a:p>
          <a:endParaRPr lang="es-MX"/>
        </a:p>
      </dgm:t>
    </dgm:pt>
    <dgm:pt modelId="{87C56FAD-9ED8-43F8-BA13-97502BD1897B}" type="pres">
      <dgm:prSet presAssocID="{CDE6148C-9E57-4108-9C16-A0989B9F3D69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56B83248-4A94-4887-A577-944B22B7AF08}" type="pres">
      <dgm:prSet presAssocID="{625D55CD-341A-4A86-9FEF-948F44918049}" presName="node" presStyleLbl="node1" presStyleIdx="1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A18F30-D6E5-4670-8477-DD397C1BB167}" type="pres">
      <dgm:prSet presAssocID="{2B76A43B-3D80-4CD6-9A9C-400502A5DFA3}" presName="parTrans" presStyleLbl="sibTrans2D1" presStyleIdx="2" presStyleCnt="6"/>
      <dgm:spPr/>
      <dgm:t>
        <a:bodyPr/>
        <a:lstStyle/>
        <a:p>
          <a:endParaRPr lang="es-MX"/>
        </a:p>
      </dgm:t>
    </dgm:pt>
    <dgm:pt modelId="{74D92C7D-E31A-4A09-8791-5C67340D5381}" type="pres">
      <dgm:prSet presAssocID="{2B76A43B-3D80-4CD6-9A9C-400502A5DFA3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2EE1DC52-6532-4509-8623-00EF94A35F75}" type="pres">
      <dgm:prSet presAssocID="{65A3F295-AA4E-45E2-A3EA-6307DA2C5284}" presName="node" presStyleLbl="node1" presStyleIdx="2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3CB976-EE31-4BB8-B96B-F946A1A06DB4}" type="pres">
      <dgm:prSet presAssocID="{1E27E7AD-E9AD-4ECC-89AC-B3D1AA841778}" presName="parTrans" presStyleLbl="sibTrans2D1" presStyleIdx="3" presStyleCnt="6"/>
      <dgm:spPr/>
      <dgm:t>
        <a:bodyPr/>
        <a:lstStyle/>
        <a:p>
          <a:endParaRPr lang="es-MX"/>
        </a:p>
      </dgm:t>
    </dgm:pt>
    <dgm:pt modelId="{DF1635CC-D97D-4A04-AEC7-B6073BAA0421}" type="pres">
      <dgm:prSet presAssocID="{1E27E7AD-E9AD-4ECC-89AC-B3D1AA841778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689F9901-3A4A-4F02-A609-D53C0BDD4EB0}" type="pres">
      <dgm:prSet presAssocID="{4ED087E5-2A58-4BF8-8866-842310BBE843}" presName="node" presStyleLbl="node1" presStyleIdx="3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DE417A-D957-4991-9F29-E9D1BFF04EDF}" type="pres">
      <dgm:prSet presAssocID="{7C4E39AD-E459-49E2-8757-0448E4A86442}" presName="parTrans" presStyleLbl="sibTrans2D1" presStyleIdx="4" presStyleCnt="6"/>
      <dgm:spPr/>
      <dgm:t>
        <a:bodyPr/>
        <a:lstStyle/>
        <a:p>
          <a:endParaRPr lang="es-MX"/>
        </a:p>
      </dgm:t>
    </dgm:pt>
    <dgm:pt modelId="{1E3F1681-B410-4F90-8E5C-B8CE9B9CDE47}" type="pres">
      <dgm:prSet presAssocID="{7C4E39AD-E459-49E2-8757-0448E4A86442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54A21A28-8E14-4FC6-B476-F238BE15FCDE}" type="pres">
      <dgm:prSet presAssocID="{75458498-6E79-4DC4-9CED-86EDD7FD1A14}" presName="node" presStyleLbl="node1" presStyleIdx="4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14FAFD-7D52-4AD2-96AD-53F46A98CDCF}" type="pres">
      <dgm:prSet presAssocID="{C5BC2457-D5CF-4F08-8901-85EC092A0439}" presName="parTrans" presStyleLbl="sibTrans2D1" presStyleIdx="5" presStyleCnt="6"/>
      <dgm:spPr/>
      <dgm:t>
        <a:bodyPr/>
        <a:lstStyle/>
        <a:p>
          <a:endParaRPr lang="es-MX"/>
        </a:p>
      </dgm:t>
    </dgm:pt>
    <dgm:pt modelId="{C3730301-ABA4-4AD0-9E71-2038D8A2149D}" type="pres">
      <dgm:prSet presAssocID="{C5BC2457-D5CF-4F08-8901-85EC092A0439}" presName="connectorText" presStyleLbl="sibTrans2D1" presStyleIdx="5" presStyleCnt="6"/>
      <dgm:spPr/>
      <dgm:t>
        <a:bodyPr/>
        <a:lstStyle/>
        <a:p>
          <a:endParaRPr lang="es-MX"/>
        </a:p>
      </dgm:t>
    </dgm:pt>
    <dgm:pt modelId="{513CD170-E472-421A-9573-8B12914FD16A}" type="pres">
      <dgm:prSet presAssocID="{880DA3FF-79A5-4DAA-ABF1-8D373779C25D}" presName="node" presStyleLbl="node1" presStyleIdx="5" presStyleCnt="6" custScaleX="119344" custScaleY="1117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D0D9686-4047-4A87-AF11-B5BD803750A5}" type="presOf" srcId="{0496364A-A7E2-4485-9621-EDE30C88138F}" destId="{E43961F9-41C7-4420-9143-6DBD12A05154}" srcOrd="0" destOrd="0" presId="urn:microsoft.com/office/officeart/2005/8/layout/radial5"/>
    <dgm:cxn modelId="{71EA8C53-F66F-4F39-B391-BB85CB0E23B5}" srcId="{0496364A-A7E2-4485-9621-EDE30C88138F}" destId="{29D28862-12DE-4C8B-A797-6DA8857A273A}" srcOrd="0" destOrd="0" parTransId="{576B45B4-6471-47EF-8C89-A111106E238C}" sibTransId="{F25DFDBB-A873-4C17-946A-D3DC4F80FEC6}"/>
    <dgm:cxn modelId="{4A8F5090-1821-4898-9E00-102B6C95F01B}" type="presOf" srcId="{625D55CD-341A-4A86-9FEF-948F44918049}" destId="{56B83248-4A94-4887-A577-944B22B7AF08}" srcOrd="0" destOrd="0" presId="urn:microsoft.com/office/officeart/2005/8/layout/radial5"/>
    <dgm:cxn modelId="{A66215D4-3100-490E-820E-B74D8ED76715}" type="presOf" srcId="{880DA3FF-79A5-4DAA-ABF1-8D373779C25D}" destId="{513CD170-E472-421A-9573-8B12914FD16A}" srcOrd="0" destOrd="0" presId="urn:microsoft.com/office/officeart/2005/8/layout/radial5"/>
    <dgm:cxn modelId="{086203F5-485A-44EE-88A0-206DA419B645}" type="presOf" srcId="{29D28862-12DE-4C8B-A797-6DA8857A273A}" destId="{259E3978-9FF1-423F-8E19-DB562F960969}" srcOrd="0" destOrd="0" presId="urn:microsoft.com/office/officeart/2005/8/layout/radial5"/>
    <dgm:cxn modelId="{78D9AC65-0887-4512-A596-15C595371F7D}" srcId="{0496364A-A7E2-4485-9621-EDE30C88138F}" destId="{4ED087E5-2A58-4BF8-8866-842310BBE843}" srcOrd="3" destOrd="0" parTransId="{1E27E7AD-E9AD-4ECC-89AC-B3D1AA841778}" sibTransId="{FE812403-2CDD-46F1-8801-F4A142934E42}"/>
    <dgm:cxn modelId="{7D1CA747-6BE1-4A91-8177-ED37B8295C62}" type="presOf" srcId="{25467F5B-11CC-4C2F-A6D9-86A843156ECE}" destId="{C6B9BB02-E4A9-40FA-810E-A0D8510F438A}" srcOrd="0" destOrd="0" presId="urn:microsoft.com/office/officeart/2005/8/layout/radial5"/>
    <dgm:cxn modelId="{E00FB250-08D9-4BC2-86DF-80780DE686C3}" srcId="{0496364A-A7E2-4485-9621-EDE30C88138F}" destId="{65A3F295-AA4E-45E2-A3EA-6307DA2C5284}" srcOrd="2" destOrd="0" parTransId="{2B76A43B-3D80-4CD6-9A9C-400502A5DFA3}" sibTransId="{AAB1A7FB-B79B-477F-964D-E9640147A6A8}"/>
    <dgm:cxn modelId="{AB1BC4F6-45AA-45A7-A58E-6D963290DE5E}" type="presOf" srcId="{CDE6148C-9E57-4108-9C16-A0989B9F3D69}" destId="{CB0A609E-00F6-47AB-A186-ED5BB9180F53}" srcOrd="0" destOrd="0" presId="urn:microsoft.com/office/officeart/2005/8/layout/radial5"/>
    <dgm:cxn modelId="{3ABC4F91-6AD6-4C1E-935F-9CF840EF8EC3}" type="presOf" srcId="{2B76A43B-3D80-4CD6-9A9C-400502A5DFA3}" destId="{74D92C7D-E31A-4A09-8791-5C67340D5381}" srcOrd="1" destOrd="0" presId="urn:microsoft.com/office/officeart/2005/8/layout/radial5"/>
    <dgm:cxn modelId="{C597AD2D-0DBA-4D7C-B5F1-0FE4A59C1D37}" type="presOf" srcId="{4ED087E5-2A58-4BF8-8866-842310BBE843}" destId="{689F9901-3A4A-4F02-A609-D53C0BDD4EB0}" srcOrd="0" destOrd="0" presId="urn:microsoft.com/office/officeart/2005/8/layout/radial5"/>
    <dgm:cxn modelId="{D4A5E2DA-47C9-4792-BE6D-A0CCA5E09476}" srcId="{0496364A-A7E2-4485-9621-EDE30C88138F}" destId="{880DA3FF-79A5-4DAA-ABF1-8D373779C25D}" srcOrd="5" destOrd="0" parTransId="{C5BC2457-D5CF-4F08-8901-85EC092A0439}" sibTransId="{B1EBC08B-2F2D-4817-8713-BA107EE83648}"/>
    <dgm:cxn modelId="{4A81F4F0-E801-476C-A286-C24B1BF4BD8A}" type="presOf" srcId="{C5BC2457-D5CF-4F08-8901-85EC092A0439}" destId="{C3730301-ABA4-4AD0-9E71-2038D8A2149D}" srcOrd="1" destOrd="0" presId="urn:microsoft.com/office/officeart/2005/8/layout/radial5"/>
    <dgm:cxn modelId="{E99E8ECD-3875-40BC-80A4-E74287D76D6D}" srcId="{25467F5B-11CC-4C2F-A6D9-86A843156ECE}" destId="{0496364A-A7E2-4485-9621-EDE30C88138F}" srcOrd="0" destOrd="0" parTransId="{80A8D904-138A-411D-AB66-9318150B4452}" sibTransId="{1120A02A-84FD-4EF1-92B4-7998E8C2FB0B}"/>
    <dgm:cxn modelId="{DD29490A-2D78-4254-BEA7-7267929BA461}" type="presOf" srcId="{C5BC2457-D5CF-4F08-8901-85EC092A0439}" destId="{9614FAFD-7D52-4AD2-96AD-53F46A98CDCF}" srcOrd="0" destOrd="0" presId="urn:microsoft.com/office/officeart/2005/8/layout/radial5"/>
    <dgm:cxn modelId="{BB005EF6-3501-4E94-B56E-0B96BE60F3D5}" srcId="{0496364A-A7E2-4485-9621-EDE30C88138F}" destId="{75458498-6E79-4DC4-9CED-86EDD7FD1A14}" srcOrd="4" destOrd="0" parTransId="{7C4E39AD-E459-49E2-8757-0448E4A86442}" sibTransId="{0CF97735-F223-419A-9B4D-D1DD0D685240}"/>
    <dgm:cxn modelId="{036F95CC-02A3-4BBE-8F1D-EC6F21D575E4}" type="presOf" srcId="{1E27E7AD-E9AD-4ECC-89AC-B3D1AA841778}" destId="{DF1635CC-D97D-4A04-AEC7-B6073BAA0421}" srcOrd="1" destOrd="0" presId="urn:microsoft.com/office/officeart/2005/8/layout/radial5"/>
    <dgm:cxn modelId="{212D2C45-75AF-4F05-BB27-C50F2D3D01C2}" type="presOf" srcId="{CDE6148C-9E57-4108-9C16-A0989B9F3D69}" destId="{87C56FAD-9ED8-43F8-BA13-97502BD1897B}" srcOrd="1" destOrd="0" presId="urn:microsoft.com/office/officeart/2005/8/layout/radial5"/>
    <dgm:cxn modelId="{86AC0DE0-1409-4390-9BBC-761ABA41802A}" type="presOf" srcId="{65A3F295-AA4E-45E2-A3EA-6307DA2C5284}" destId="{2EE1DC52-6532-4509-8623-00EF94A35F75}" srcOrd="0" destOrd="0" presId="urn:microsoft.com/office/officeart/2005/8/layout/radial5"/>
    <dgm:cxn modelId="{311FC27F-5740-4848-8AEF-87454F07970C}" type="presOf" srcId="{576B45B4-6471-47EF-8C89-A111106E238C}" destId="{AA5D2224-79FE-4A78-B855-D0235DBFB397}" srcOrd="1" destOrd="0" presId="urn:microsoft.com/office/officeart/2005/8/layout/radial5"/>
    <dgm:cxn modelId="{9D7A8522-CC9B-4B16-946B-09DE5B340318}" type="presOf" srcId="{576B45B4-6471-47EF-8C89-A111106E238C}" destId="{0DA9198A-2FA3-4D53-92BB-9068F5E6C638}" srcOrd="0" destOrd="0" presId="urn:microsoft.com/office/officeart/2005/8/layout/radial5"/>
    <dgm:cxn modelId="{F31E9863-D352-4140-B50B-F4B57EFFAA19}" type="presOf" srcId="{2B76A43B-3D80-4CD6-9A9C-400502A5DFA3}" destId="{38A18F30-D6E5-4670-8477-DD397C1BB167}" srcOrd="0" destOrd="0" presId="urn:microsoft.com/office/officeart/2005/8/layout/radial5"/>
    <dgm:cxn modelId="{4BC71B98-4DC9-4EDA-855A-FB00DC0B7447}" type="presOf" srcId="{75458498-6E79-4DC4-9CED-86EDD7FD1A14}" destId="{54A21A28-8E14-4FC6-B476-F238BE15FCDE}" srcOrd="0" destOrd="0" presId="urn:microsoft.com/office/officeart/2005/8/layout/radial5"/>
    <dgm:cxn modelId="{8AA46B8D-F89B-48AA-83F7-E0925FD13F1C}" type="presOf" srcId="{7C4E39AD-E459-49E2-8757-0448E4A86442}" destId="{1E3F1681-B410-4F90-8E5C-B8CE9B9CDE47}" srcOrd="1" destOrd="0" presId="urn:microsoft.com/office/officeart/2005/8/layout/radial5"/>
    <dgm:cxn modelId="{4364639F-4042-4F65-8A32-E3176A74CDB0}" srcId="{0496364A-A7E2-4485-9621-EDE30C88138F}" destId="{625D55CD-341A-4A86-9FEF-948F44918049}" srcOrd="1" destOrd="0" parTransId="{CDE6148C-9E57-4108-9C16-A0989B9F3D69}" sibTransId="{43979591-E973-4D75-A892-8F34A0E4814F}"/>
    <dgm:cxn modelId="{B7C8A75D-2D91-4D2D-9628-26E403049C82}" type="presOf" srcId="{7C4E39AD-E459-49E2-8757-0448E4A86442}" destId="{C1DE417A-D957-4991-9F29-E9D1BFF04EDF}" srcOrd="0" destOrd="0" presId="urn:microsoft.com/office/officeart/2005/8/layout/radial5"/>
    <dgm:cxn modelId="{3C855AD5-FCAD-4ABF-9E22-E9AFEDD9238B}" type="presOf" srcId="{1E27E7AD-E9AD-4ECC-89AC-B3D1AA841778}" destId="{773CB976-EE31-4BB8-B96B-F946A1A06DB4}" srcOrd="0" destOrd="0" presId="urn:microsoft.com/office/officeart/2005/8/layout/radial5"/>
    <dgm:cxn modelId="{C9C480E6-65D6-46D5-8853-5031E1138469}" type="presParOf" srcId="{C6B9BB02-E4A9-40FA-810E-A0D8510F438A}" destId="{E43961F9-41C7-4420-9143-6DBD12A05154}" srcOrd="0" destOrd="0" presId="urn:microsoft.com/office/officeart/2005/8/layout/radial5"/>
    <dgm:cxn modelId="{2C8EDA4D-C421-4B14-919B-D04E2F2363A7}" type="presParOf" srcId="{C6B9BB02-E4A9-40FA-810E-A0D8510F438A}" destId="{0DA9198A-2FA3-4D53-92BB-9068F5E6C638}" srcOrd="1" destOrd="0" presId="urn:microsoft.com/office/officeart/2005/8/layout/radial5"/>
    <dgm:cxn modelId="{F7ABE805-50DD-4C4D-9E4D-35ADA3A9D1D4}" type="presParOf" srcId="{0DA9198A-2FA3-4D53-92BB-9068F5E6C638}" destId="{AA5D2224-79FE-4A78-B855-D0235DBFB397}" srcOrd="0" destOrd="0" presId="urn:microsoft.com/office/officeart/2005/8/layout/radial5"/>
    <dgm:cxn modelId="{6AAC3F5D-BE6E-4EBD-A2C4-1CA5435187E1}" type="presParOf" srcId="{C6B9BB02-E4A9-40FA-810E-A0D8510F438A}" destId="{259E3978-9FF1-423F-8E19-DB562F960969}" srcOrd="2" destOrd="0" presId="urn:microsoft.com/office/officeart/2005/8/layout/radial5"/>
    <dgm:cxn modelId="{6722EFAC-239D-469F-AB23-7D961C24C33C}" type="presParOf" srcId="{C6B9BB02-E4A9-40FA-810E-A0D8510F438A}" destId="{CB0A609E-00F6-47AB-A186-ED5BB9180F53}" srcOrd="3" destOrd="0" presId="urn:microsoft.com/office/officeart/2005/8/layout/radial5"/>
    <dgm:cxn modelId="{2EDF101C-8196-44FB-AADE-AF0165EF0CD1}" type="presParOf" srcId="{CB0A609E-00F6-47AB-A186-ED5BB9180F53}" destId="{87C56FAD-9ED8-43F8-BA13-97502BD1897B}" srcOrd="0" destOrd="0" presId="urn:microsoft.com/office/officeart/2005/8/layout/radial5"/>
    <dgm:cxn modelId="{94C26946-568C-4904-AB87-821558258C4D}" type="presParOf" srcId="{C6B9BB02-E4A9-40FA-810E-A0D8510F438A}" destId="{56B83248-4A94-4887-A577-944B22B7AF08}" srcOrd="4" destOrd="0" presId="urn:microsoft.com/office/officeart/2005/8/layout/radial5"/>
    <dgm:cxn modelId="{883E3AB2-F245-4C81-A6EF-51F75CD2A661}" type="presParOf" srcId="{C6B9BB02-E4A9-40FA-810E-A0D8510F438A}" destId="{38A18F30-D6E5-4670-8477-DD397C1BB167}" srcOrd="5" destOrd="0" presId="urn:microsoft.com/office/officeart/2005/8/layout/radial5"/>
    <dgm:cxn modelId="{D4C0D5A8-CBFE-4582-8345-6AF0BC5D8EBD}" type="presParOf" srcId="{38A18F30-D6E5-4670-8477-DD397C1BB167}" destId="{74D92C7D-E31A-4A09-8791-5C67340D5381}" srcOrd="0" destOrd="0" presId="urn:microsoft.com/office/officeart/2005/8/layout/radial5"/>
    <dgm:cxn modelId="{5D99627C-103E-466E-AAB3-96A1CE2743AD}" type="presParOf" srcId="{C6B9BB02-E4A9-40FA-810E-A0D8510F438A}" destId="{2EE1DC52-6532-4509-8623-00EF94A35F75}" srcOrd="6" destOrd="0" presId="urn:microsoft.com/office/officeart/2005/8/layout/radial5"/>
    <dgm:cxn modelId="{02CCC9EB-6CCD-458D-8C4C-E3E22992FBE1}" type="presParOf" srcId="{C6B9BB02-E4A9-40FA-810E-A0D8510F438A}" destId="{773CB976-EE31-4BB8-B96B-F946A1A06DB4}" srcOrd="7" destOrd="0" presId="urn:microsoft.com/office/officeart/2005/8/layout/radial5"/>
    <dgm:cxn modelId="{3DF73E9A-E323-4D69-AC4D-47AF2F824B5B}" type="presParOf" srcId="{773CB976-EE31-4BB8-B96B-F946A1A06DB4}" destId="{DF1635CC-D97D-4A04-AEC7-B6073BAA0421}" srcOrd="0" destOrd="0" presId="urn:microsoft.com/office/officeart/2005/8/layout/radial5"/>
    <dgm:cxn modelId="{BA500A9D-5A6D-472E-9AF7-0EB8146A97CD}" type="presParOf" srcId="{C6B9BB02-E4A9-40FA-810E-A0D8510F438A}" destId="{689F9901-3A4A-4F02-A609-D53C0BDD4EB0}" srcOrd="8" destOrd="0" presId="urn:microsoft.com/office/officeart/2005/8/layout/radial5"/>
    <dgm:cxn modelId="{967E8666-1430-4C8A-8F46-925DA175F1D5}" type="presParOf" srcId="{C6B9BB02-E4A9-40FA-810E-A0D8510F438A}" destId="{C1DE417A-D957-4991-9F29-E9D1BFF04EDF}" srcOrd="9" destOrd="0" presId="urn:microsoft.com/office/officeart/2005/8/layout/radial5"/>
    <dgm:cxn modelId="{6D578FE6-0F45-41CB-B0F5-CBB3B9512C65}" type="presParOf" srcId="{C1DE417A-D957-4991-9F29-E9D1BFF04EDF}" destId="{1E3F1681-B410-4F90-8E5C-B8CE9B9CDE47}" srcOrd="0" destOrd="0" presId="urn:microsoft.com/office/officeart/2005/8/layout/radial5"/>
    <dgm:cxn modelId="{CDC0A8C2-7AE5-49D8-8699-C84C1B948D45}" type="presParOf" srcId="{C6B9BB02-E4A9-40FA-810E-A0D8510F438A}" destId="{54A21A28-8E14-4FC6-B476-F238BE15FCDE}" srcOrd="10" destOrd="0" presId="urn:microsoft.com/office/officeart/2005/8/layout/radial5"/>
    <dgm:cxn modelId="{27C3ACBF-9649-4C12-BA24-224B6CA58818}" type="presParOf" srcId="{C6B9BB02-E4A9-40FA-810E-A0D8510F438A}" destId="{9614FAFD-7D52-4AD2-96AD-53F46A98CDCF}" srcOrd="11" destOrd="0" presId="urn:microsoft.com/office/officeart/2005/8/layout/radial5"/>
    <dgm:cxn modelId="{8CC070D2-F9F1-40BB-B51C-B4F8FC0FFE47}" type="presParOf" srcId="{9614FAFD-7D52-4AD2-96AD-53F46A98CDCF}" destId="{C3730301-ABA4-4AD0-9E71-2038D8A2149D}" srcOrd="0" destOrd="0" presId="urn:microsoft.com/office/officeart/2005/8/layout/radial5"/>
    <dgm:cxn modelId="{242F3CE1-43E1-439E-A8F3-1A2A23202B6B}" type="presParOf" srcId="{C6B9BB02-E4A9-40FA-810E-A0D8510F438A}" destId="{513CD170-E472-421A-9573-8B12914FD16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1DF3EC-9FD4-427E-B693-568123247D92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0CB4088-D85C-4073-9BB6-8F76EE22ABF8}">
      <dgm:prSet phldrT="[Texto]" custT="1"/>
      <dgm:spPr/>
      <dgm:t>
        <a:bodyPr/>
        <a:lstStyle/>
        <a:p>
          <a:pPr algn="ctr"/>
          <a:r>
            <a:rPr lang="es-ES" sz="1500" smtClean="0">
              <a:solidFill>
                <a:schemeClr val="tx1"/>
              </a:solidFill>
            </a:rPr>
            <a:t>Ley de Economía Popular y Solidaria</a:t>
          </a:r>
          <a:endParaRPr lang="es-ES" sz="1500" dirty="0">
            <a:solidFill>
              <a:schemeClr val="tx1"/>
            </a:solidFill>
          </a:endParaRPr>
        </a:p>
      </dgm:t>
    </dgm:pt>
    <dgm:pt modelId="{A4202DAD-55C3-40C8-980E-534A620BEF71}" type="parTrans" cxnId="{FD5BDD85-E810-48A1-A569-B95FEFEC56A2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BBEF6119-D101-43E0-AF89-7DB2EA5BCF35}" type="sibTrans" cxnId="{FD5BDD85-E810-48A1-A569-B95FEFEC56A2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DC51A960-C92C-4CE0-B865-7EFB02036875}">
      <dgm:prSet phldrT="[Texto]" custT="1"/>
      <dgm:spPr/>
      <dgm:t>
        <a:bodyPr/>
        <a:lstStyle/>
        <a:p>
          <a:pPr algn="just"/>
          <a:r>
            <a:rPr lang="es-ES" sz="1500" dirty="0" smtClean="0">
              <a:solidFill>
                <a:schemeClr val="tx1"/>
              </a:solidFill>
            </a:rPr>
            <a:t>Código Orgánico Monetario y Financiero	</a:t>
          </a:r>
          <a:endParaRPr lang="es-ES" sz="1500" dirty="0">
            <a:solidFill>
              <a:schemeClr val="tx1"/>
            </a:solidFill>
          </a:endParaRPr>
        </a:p>
      </dgm:t>
    </dgm:pt>
    <dgm:pt modelId="{7CE827BA-54E1-41C1-9B26-043F72C382F1}" type="parTrans" cxnId="{E9EE1A19-21ED-466B-A6BE-3163B14AB11B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0D13DAA6-359D-4FC4-A208-0D50D4B533A4}" type="sibTrans" cxnId="{E9EE1A19-21ED-466B-A6BE-3163B14AB11B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E9429ECE-38AC-422C-99FA-2909B53D34BF}">
      <dgm:prSet phldrT="[Texto]" custT="1"/>
      <dgm:spPr/>
      <dgm:t>
        <a:bodyPr/>
        <a:lstStyle/>
        <a:p>
          <a:pPr algn="just"/>
          <a:r>
            <a:rPr lang="es-EC" sz="1400" b="0" dirty="0" smtClean="0">
              <a:solidFill>
                <a:schemeClr val="tx1"/>
              </a:solidFill>
            </a:rPr>
            <a:t>Microfinanzas en la economía ecuatoriana: Una alternativa para el desarrollo</a:t>
          </a:r>
          <a:endParaRPr lang="es-ES" sz="1400" b="0" dirty="0">
            <a:solidFill>
              <a:schemeClr val="tx1"/>
            </a:solidFill>
          </a:endParaRPr>
        </a:p>
      </dgm:t>
    </dgm:pt>
    <dgm:pt modelId="{3981BC72-8B88-4232-8EE5-969F3A0AF97E}" type="parTrans" cxnId="{3E24DCCC-0CF8-47EA-90B9-ECC5CD504CED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E9E6A21D-A886-423B-90FF-A497308E3DFB}" type="sibTrans" cxnId="{3E24DCCC-0CF8-47EA-90B9-ECC5CD504CED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8A2E0623-93CD-4882-A2C2-36032C567D3F}">
      <dgm:prSet phldrT="[Texto]" custT="1"/>
      <dgm:spPr/>
      <dgm:t>
        <a:bodyPr/>
        <a:lstStyle/>
        <a:p>
          <a:pPr algn="ctr"/>
          <a:r>
            <a:rPr lang="es-EC" sz="1400" b="0" dirty="0" smtClean="0">
              <a:solidFill>
                <a:schemeClr val="tx1"/>
              </a:solidFill>
            </a:rPr>
            <a:t>Microfinanzas y Microcrédito en Latinoamérica Estudios de casos: Colombia Ecuador, El Salvador, México y Paraguay</a:t>
          </a:r>
        </a:p>
      </dgm:t>
    </dgm:pt>
    <dgm:pt modelId="{E7B27CB4-89CC-4C10-8DD8-AA3D2F4F6EC1}" type="parTrans" cxnId="{A2B892F9-ACA0-4CB9-A567-EE69AD0D0C9C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C7C9A667-FBA3-45D6-80F3-46AE74BBD029}" type="sibTrans" cxnId="{A2B892F9-ACA0-4CB9-A567-EE69AD0D0C9C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2220F801-FFBB-4D24-8EBA-A7D3A7599578}">
      <dgm:prSet phldrT="[Texto]" custT="1"/>
      <dgm:spPr/>
      <dgm:t>
        <a:bodyPr/>
        <a:lstStyle/>
        <a:p>
          <a:pPr algn="ctr"/>
          <a:r>
            <a:rPr lang="es-EC" sz="1500" b="0" dirty="0" smtClean="0">
              <a:solidFill>
                <a:schemeClr val="tx1"/>
              </a:solidFill>
            </a:rPr>
            <a:t>Plan Nacional del Buen Vivir.</a:t>
          </a:r>
        </a:p>
      </dgm:t>
    </dgm:pt>
    <dgm:pt modelId="{7B4B9D8E-75AB-4362-9E41-B4AE545FB861}" type="parTrans" cxnId="{D1D62F48-715F-4E6C-9636-B660B1BF874D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4457B9AF-8147-4987-BD5B-E2E9153622FD}" type="sibTrans" cxnId="{D1D62F48-715F-4E6C-9636-B660B1BF874D}">
      <dgm:prSet custT="1"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BE353319-C316-43EE-A2BF-E9558DF672C4}" type="pres">
      <dgm:prSet presAssocID="{561DF3EC-9FD4-427E-B693-568123247D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C06BC1-03F5-406B-9150-C019E2BF926F}" type="pres">
      <dgm:prSet presAssocID="{90CB4088-D85C-4073-9BB6-8F76EE22ABF8}" presName="node" presStyleLbl="node1" presStyleIdx="0" presStyleCnt="5" custScaleX="114556" custScaleY="1315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A33CF-E0DA-4C64-81D1-5F29C465AA26}" type="pres">
      <dgm:prSet presAssocID="{BBEF6119-D101-43E0-AF89-7DB2EA5BCF35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ACCD89E-697A-4A1B-9BDD-D69CE5662D05}" type="pres">
      <dgm:prSet presAssocID="{BBEF6119-D101-43E0-AF89-7DB2EA5BCF35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A56D4CE2-03F8-4EF5-B588-5EC8DAB166AA}" type="pres">
      <dgm:prSet presAssocID="{DC51A960-C92C-4CE0-B865-7EFB02036875}" presName="node" presStyleLbl="node1" presStyleIdx="1" presStyleCnt="5" custScaleX="111333" custScaleY="13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2DB4D2-D0EB-4202-9C97-2AF8E173C274}" type="pres">
      <dgm:prSet presAssocID="{0D13DAA6-359D-4FC4-A208-0D50D4B533A4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26530AB-2167-4CD8-BAED-ABEF441050F1}" type="pres">
      <dgm:prSet presAssocID="{0D13DAA6-359D-4FC4-A208-0D50D4B533A4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98A2CBB9-5C68-47F5-81B8-E23D58801FF3}" type="pres">
      <dgm:prSet presAssocID="{E9429ECE-38AC-422C-99FA-2909B53D34BF}" presName="node" presStyleLbl="node1" presStyleIdx="2" presStyleCnt="5" custScaleX="137462" custScaleY="130039" custRadScaleRad="89633" custRadScaleInc="-32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770D03-9EA8-42B4-AD7A-D6B89C1645CE}" type="pres">
      <dgm:prSet presAssocID="{E9E6A21D-A886-423B-90FF-A497308E3DFB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ADA54E7-552E-46E8-ABB7-C024489DEE3D}" type="pres">
      <dgm:prSet presAssocID="{E9E6A21D-A886-423B-90FF-A497308E3DFB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321E741C-D88E-41E9-8DA1-0A3978A4D657}" type="pres">
      <dgm:prSet presAssocID="{8A2E0623-93CD-4882-A2C2-36032C567D3F}" presName="node" presStyleLbl="node1" presStyleIdx="3" presStyleCnt="5" custScaleX="128085" custScaleY="133400" custRadScaleRad="88462" custRadScaleInc="14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03796-CED2-4F90-B187-D59FF81AA78D}" type="pres">
      <dgm:prSet presAssocID="{C7C9A667-FBA3-45D6-80F3-46AE74BBD02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ABA95330-652D-4BDD-AAB2-82F6D3E5F291}" type="pres">
      <dgm:prSet presAssocID="{C7C9A667-FBA3-45D6-80F3-46AE74BBD029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3D2D0D0-E9B9-4BCE-83DC-85EE389F30CA}" type="pres">
      <dgm:prSet presAssocID="{2220F801-FFBB-4D24-8EBA-A7D3A7599578}" presName="node" presStyleLbl="node1" presStyleIdx="4" presStyleCnt="5" custScaleX="114634" custScaleY="132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29D0D-E416-4B18-9DE1-82A25A26E203}" type="pres">
      <dgm:prSet presAssocID="{4457B9AF-8147-4987-BD5B-E2E9153622F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2E716D4E-AAE0-4D3B-9792-10CE1453AD0A}" type="pres">
      <dgm:prSet presAssocID="{4457B9AF-8147-4987-BD5B-E2E9153622FD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3E24DCCC-0CF8-47EA-90B9-ECC5CD504CED}" srcId="{561DF3EC-9FD4-427E-B693-568123247D92}" destId="{E9429ECE-38AC-422C-99FA-2909B53D34BF}" srcOrd="2" destOrd="0" parTransId="{3981BC72-8B88-4232-8EE5-969F3A0AF97E}" sibTransId="{E9E6A21D-A886-423B-90FF-A497308E3DFB}"/>
    <dgm:cxn modelId="{E11B12AD-5EAC-49CF-8324-0BE47B97C49E}" type="presOf" srcId="{E9E6A21D-A886-423B-90FF-A497308E3DFB}" destId="{CADA54E7-552E-46E8-ABB7-C024489DEE3D}" srcOrd="1" destOrd="0" presId="urn:microsoft.com/office/officeart/2005/8/layout/cycle7"/>
    <dgm:cxn modelId="{8AE557AB-C29B-4F21-9443-EBF9FBAC79C4}" type="presOf" srcId="{C7C9A667-FBA3-45D6-80F3-46AE74BBD029}" destId="{71403796-CED2-4F90-B187-D59FF81AA78D}" srcOrd="0" destOrd="0" presId="urn:microsoft.com/office/officeart/2005/8/layout/cycle7"/>
    <dgm:cxn modelId="{D1D62F48-715F-4E6C-9636-B660B1BF874D}" srcId="{561DF3EC-9FD4-427E-B693-568123247D92}" destId="{2220F801-FFBB-4D24-8EBA-A7D3A7599578}" srcOrd="4" destOrd="0" parTransId="{7B4B9D8E-75AB-4362-9E41-B4AE545FB861}" sibTransId="{4457B9AF-8147-4987-BD5B-E2E9153622FD}"/>
    <dgm:cxn modelId="{D9A55157-BCA4-47D4-B511-F98CEEC0A43D}" type="presOf" srcId="{90CB4088-D85C-4073-9BB6-8F76EE22ABF8}" destId="{32C06BC1-03F5-406B-9150-C019E2BF926F}" srcOrd="0" destOrd="0" presId="urn:microsoft.com/office/officeart/2005/8/layout/cycle7"/>
    <dgm:cxn modelId="{1C0822BE-779A-496A-AE70-2D443043A5E7}" type="presOf" srcId="{C7C9A667-FBA3-45D6-80F3-46AE74BBD029}" destId="{ABA95330-652D-4BDD-AAB2-82F6D3E5F291}" srcOrd="1" destOrd="0" presId="urn:microsoft.com/office/officeart/2005/8/layout/cycle7"/>
    <dgm:cxn modelId="{9016699D-E8EB-4074-A472-5AF45C0CB07D}" type="presOf" srcId="{BBEF6119-D101-43E0-AF89-7DB2EA5BCF35}" destId="{EACCD89E-697A-4A1B-9BDD-D69CE5662D05}" srcOrd="1" destOrd="0" presId="urn:microsoft.com/office/officeart/2005/8/layout/cycle7"/>
    <dgm:cxn modelId="{477DC5B4-938F-4A34-A9DC-2CF2EC83AB37}" type="presOf" srcId="{DC51A960-C92C-4CE0-B865-7EFB02036875}" destId="{A56D4CE2-03F8-4EF5-B588-5EC8DAB166AA}" srcOrd="0" destOrd="0" presId="urn:microsoft.com/office/officeart/2005/8/layout/cycle7"/>
    <dgm:cxn modelId="{EA8FE111-BE14-4821-87EB-DCEFC82DB330}" type="presOf" srcId="{561DF3EC-9FD4-427E-B693-568123247D92}" destId="{BE353319-C316-43EE-A2BF-E9558DF672C4}" srcOrd="0" destOrd="0" presId="urn:microsoft.com/office/officeart/2005/8/layout/cycle7"/>
    <dgm:cxn modelId="{43BE5215-8ED8-4559-AD64-AC2CCBB871AF}" type="presOf" srcId="{8A2E0623-93CD-4882-A2C2-36032C567D3F}" destId="{321E741C-D88E-41E9-8DA1-0A3978A4D657}" srcOrd="0" destOrd="0" presId="urn:microsoft.com/office/officeart/2005/8/layout/cycle7"/>
    <dgm:cxn modelId="{A2B892F9-ACA0-4CB9-A567-EE69AD0D0C9C}" srcId="{561DF3EC-9FD4-427E-B693-568123247D92}" destId="{8A2E0623-93CD-4882-A2C2-36032C567D3F}" srcOrd="3" destOrd="0" parTransId="{E7B27CB4-89CC-4C10-8DD8-AA3D2F4F6EC1}" sibTransId="{C7C9A667-FBA3-45D6-80F3-46AE74BBD029}"/>
    <dgm:cxn modelId="{DB5F099C-0BBD-4BCD-85F1-29868C2167E9}" type="presOf" srcId="{BBEF6119-D101-43E0-AF89-7DB2EA5BCF35}" destId="{C49A33CF-E0DA-4C64-81D1-5F29C465AA26}" srcOrd="0" destOrd="0" presId="urn:microsoft.com/office/officeart/2005/8/layout/cycle7"/>
    <dgm:cxn modelId="{753D0BE6-E8D1-4401-85FA-B7327E97B957}" type="presOf" srcId="{2220F801-FFBB-4D24-8EBA-A7D3A7599578}" destId="{E3D2D0D0-E9B9-4BCE-83DC-85EE389F30CA}" srcOrd="0" destOrd="0" presId="urn:microsoft.com/office/officeart/2005/8/layout/cycle7"/>
    <dgm:cxn modelId="{2FBA2B7F-02D8-4CB0-889E-EFC862FDD373}" type="presOf" srcId="{E9E6A21D-A886-423B-90FF-A497308E3DFB}" destId="{A9770D03-9EA8-42B4-AD7A-D6B89C1645CE}" srcOrd="0" destOrd="0" presId="urn:microsoft.com/office/officeart/2005/8/layout/cycle7"/>
    <dgm:cxn modelId="{70580B88-80EA-4C97-B30E-45936912C5CC}" type="presOf" srcId="{E9429ECE-38AC-422C-99FA-2909B53D34BF}" destId="{98A2CBB9-5C68-47F5-81B8-E23D58801FF3}" srcOrd="0" destOrd="0" presId="urn:microsoft.com/office/officeart/2005/8/layout/cycle7"/>
    <dgm:cxn modelId="{FCE46421-0F78-4573-A4E4-C3FD2FB3E016}" type="presOf" srcId="{4457B9AF-8147-4987-BD5B-E2E9153622FD}" destId="{71B29D0D-E416-4B18-9DE1-82A25A26E203}" srcOrd="0" destOrd="0" presId="urn:microsoft.com/office/officeart/2005/8/layout/cycle7"/>
    <dgm:cxn modelId="{BB9D8AB3-2D04-4B5D-8E13-C66126F7EB4D}" type="presOf" srcId="{0D13DAA6-359D-4FC4-A208-0D50D4B533A4}" destId="{926530AB-2167-4CD8-BAED-ABEF441050F1}" srcOrd="1" destOrd="0" presId="urn:microsoft.com/office/officeart/2005/8/layout/cycle7"/>
    <dgm:cxn modelId="{BD10269F-61B9-4159-BA3E-14A9EBB3D552}" type="presOf" srcId="{4457B9AF-8147-4987-BD5B-E2E9153622FD}" destId="{2E716D4E-AAE0-4D3B-9792-10CE1453AD0A}" srcOrd="1" destOrd="0" presId="urn:microsoft.com/office/officeart/2005/8/layout/cycle7"/>
    <dgm:cxn modelId="{FD5BDD85-E810-48A1-A569-B95FEFEC56A2}" srcId="{561DF3EC-9FD4-427E-B693-568123247D92}" destId="{90CB4088-D85C-4073-9BB6-8F76EE22ABF8}" srcOrd="0" destOrd="0" parTransId="{A4202DAD-55C3-40C8-980E-534A620BEF71}" sibTransId="{BBEF6119-D101-43E0-AF89-7DB2EA5BCF35}"/>
    <dgm:cxn modelId="{E9EE1A19-21ED-466B-A6BE-3163B14AB11B}" srcId="{561DF3EC-9FD4-427E-B693-568123247D92}" destId="{DC51A960-C92C-4CE0-B865-7EFB02036875}" srcOrd="1" destOrd="0" parTransId="{7CE827BA-54E1-41C1-9B26-043F72C382F1}" sibTransId="{0D13DAA6-359D-4FC4-A208-0D50D4B533A4}"/>
    <dgm:cxn modelId="{7FA271E9-7CCE-40BA-9A01-7F3C8A2EE403}" type="presOf" srcId="{0D13DAA6-359D-4FC4-A208-0D50D4B533A4}" destId="{F62DB4D2-D0EB-4202-9C97-2AF8E173C274}" srcOrd="0" destOrd="0" presId="urn:microsoft.com/office/officeart/2005/8/layout/cycle7"/>
    <dgm:cxn modelId="{53C5D552-A423-432B-AD3A-51E525125F3E}" type="presParOf" srcId="{BE353319-C316-43EE-A2BF-E9558DF672C4}" destId="{32C06BC1-03F5-406B-9150-C019E2BF926F}" srcOrd="0" destOrd="0" presId="urn:microsoft.com/office/officeart/2005/8/layout/cycle7"/>
    <dgm:cxn modelId="{4B6DD4A9-6969-49DA-A27D-BAF44B377215}" type="presParOf" srcId="{BE353319-C316-43EE-A2BF-E9558DF672C4}" destId="{C49A33CF-E0DA-4C64-81D1-5F29C465AA26}" srcOrd="1" destOrd="0" presId="urn:microsoft.com/office/officeart/2005/8/layout/cycle7"/>
    <dgm:cxn modelId="{26308669-36B9-4D4B-8599-04D1E1C20CDF}" type="presParOf" srcId="{C49A33CF-E0DA-4C64-81D1-5F29C465AA26}" destId="{EACCD89E-697A-4A1B-9BDD-D69CE5662D05}" srcOrd="0" destOrd="0" presId="urn:microsoft.com/office/officeart/2005/8/layout/cycle7"/>
    <dgm:cxn modelId="{5B02B53E-9F1D-4BED-AD3D-27F0490FCC72}" type="presParOf" srcId="{BE353319-C316-43EE-A2BF-E9558DF672C4}" destId="{A56D4CE2-03F8-4EF5-B588-5EC8DAB166AA}" srcOrd="2" destOrd="0" presId="urn:microsoft.com/office/officeart/2005/8/layout/cycle7"/>
    <dgm:cxn modelId="{61BE22DC-D00C-4E3E-82AC-6CEBB1AA0747}" type="presParOf" srcId="{BE353319-C316-43EE-A2BF-E9558DF672C4}" destId="{F62DB4D2-D0EB-4202-9C97-2AF8E173C274}" srcOrd="3" destOrd="0" presId="urn:microsoft.com/office/officeart/2005/8/layout/cycle7"/>
    <dgm:cxn modelId="{C8567698-9ABF-4FDF-9857-BF49683A18F0}" type="presParOf" srcId="{F62DB4D2-D0EB-4202-9C97-2AF8E173C274}" destId="{926530AB-2167-4CD8-BAED-ABEF441050F1}" srcOrd="0" destOrd="0" presId="urn:microsoft.com/office/officeart/2005/8/layout/cycle7"/>
    <dgm:cxn modelId="{05E0C023-8EBB-413C-A377-330F854A4925}" type="presParOf" srcId="{BE353319-C316-43EE-A2BF-E9558DF672C4}" destId="{98A2CBB9-5C68-47F5-81B8-E23D58801FF3}" srcOrd="4" destOrd="0" presId="urn:microsoft.com/office/officeart/2005/8/layout/cycle7"/>
    <dgm:cxn modelId="{DB183E20-DE5D-4348-8A17-577AF8069D58}" type="presParOf" srcId="{BE353319-C316-43EE-A2BF-E9558DF672C4}" destId="{A9770D03-9EA8-42B4-AD7A-D6B89C1645CE}" srcOrd="5" destOrd="0" presId="urn:microsoft.com/office/officeart/2005/8/layout/cycle7"/>
    <dgm:cxn modelId="{A60CBA72-511C-4F6F-BC69-88B7BCD8FB5C}" type="presParOf" srcId="{A9770D03-9EA8-42B4-AD7A-D6B89C1645CE}" destId="{CADA54E7-552E-46E8-ABB7-C024489DEE3D}" srcOrd="0" destOrd="0" presId="urn:microsoft.com/office/officeart/2005/8/layout/cycle7"/>
    <dgm:cxn modelId="{55AED7E3-C9B6-4FB8-AC01-F2326FB8471F}" type="presParOf" srcId="{BE353319-C316-43EE-A2BF-E9558DF672C4}" destId="{321E741C-D88E-41E9-8DA1-0A3978A4D657}" srcOrd="6" destOrd="0" presId="urn:microsoft.com/office/officeart/2005/8/layout/cycle7"/>
    <dgm:cxn modelId="{6ABB2F28-87D3-4E6F-841C-C1E438055AF9}" type="presParOf" srcId="{BE353319-C316-43EE-A2BF-E9558DF672C4}" destId="{71403796-CED2-4F90-B187-D59FF81AA78D}" srcOrd="7" destOrd="0" presId="urn:microsoft.com/office/officeart/2005/8/layout/cycle7"/>
    <dgm:cxn modelId="{E8D1484F-AA61-40FD-87EE-FB721715DB18}" type="presParOf" srcId="{71403796-CED2-4F90-B187-D59FF81AA78D}" destId="{ABA95330-652D-4BDD-AAB2-82F6D3E5F291}" srcOrd="0" destOrd="0" presId="urn:microsoft.com/office/officeart/2005/8/layout/cycle7"/>
    <dgm:cxn modelId="{6F85CF97-E053-4EB5-A5C5-110090CEBCFC}" type="presParOf" srcId="{BE353319-C316-43EE-A2BF-E9558DF672C4}" destId="{E3D2D0D0-E9B9-4BCE-83DC-85EE389F30CA}" srcOrd="8" destOrd="0" presId="urn:microsoft.com/office/officeart/2005/8/layout/cycle7"/>
    <dgm:cxn modelId="{DC7F3856-FA7B-4FD1-911E-1F2E1BEFF26F}" type="presParOf" srcId="{BE353319-C316-43EE-A2BF-E9558DF672C4}" destId="{71B29D0D-E416-4B18-9DE1-82A25A26E203}" srcOrd="9" destOrd="0" presId="urn:microsoft.com/office/officeart/2005/8/layout/cycle7"/>
    <dgm:cxn modelId="{EEA58201-19E9-442B-9BD0-F084EDFB8FB5}" type="presParOf" srcId="{71B29D0D-E416-4B18-9DE1-82A25A26E203}" destId="{2E716D4E-AAE0-4D3B-9792-10CE1453AD0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9C431B-D98D-4C5C-953F-7BCD14DF256B}" type="doc">
      <dgm:prSet loTypeId="urn:microsoft.com/office/officeart/2005/8/layout/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C4345E1E-B7A2-425A-905A-AF0A6465480D}">
      <dgm:prSet custT="1"/>
      <dgm:spPr/>
      <dgm:t>
        <a:bodyPr/>
        <a:lstStyle/>
        <a:p>
          <a:pPr algn="ctr" rtl="0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 Cuantitativo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B9661-955E-4374-86E3-64D145138B62}" type="sibTrans" cxnId="{038C7CA0-979E-474F-9D74-CDD22CF116C1}">
      <dgm:prSet custT="1"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4DFC7-DC65-4E1C-90E5-9344CF075DD2}" type="parTrans" cxnId="{038C7CA0-979E-474F-9D74-CDD22CF116C1}">
      <dgm:prSet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30354-B9DD-4A4A-816B-9BC836ADE8E3}">
      <dgm:prSet custT="1"/>
      <dgm:spPr/>
      <dgm:t>
        <a:bodyPr/>
        <a:lstStyle/>
        <a:p>
          <a:pPr algn="ctr" rtl="0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variables:   No experimental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DAFA8-BCFC-4A9C-88AB-E366146113A0}" type="sibTrans" cxnId="{07AB6DC5-3D1E-4F41-B8BE-16B53F9D4030}">
      <dgm:prSet custT="1"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03E21-92D0-4EAD-8B80-C5B7A7B0E47A}" type="parTrans" cxnId="{07AB6DC5-3D1E-4F41-B8BE-16B53F9D4030}">
      <dgm:prSet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A1849-56AC-417C-A946-A234BF338D71}">
      <dgm:prSet custT="1"/>
      <dgm:spPr/>
      <dgm:t>
        <a:bodyPr/>
        <a:lstStyle/>
        <a:p>
          <a:pPr algn="ctr" rtl="0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información: Mixto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4B583-0D0A-4F9A-A75E-467598F79080}" type="sibTrans" cxnId="{128F07EC-5D9A-4B34-864E-ED6B5E34BBF2}">
      <dgm:prSet custT="1"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7A7B7-6617-4EFB-BB76-D36F283AA244}" type="parTrans" cxnId="{128F07EC-5D9A-4B34-864E-ED6B5E34BBF2}">
      <dgm:prSet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F650A-A5B4-4774-A6E1-2F5BCE86BE9D}">
      <dgm:prSet custT="1"/>
      <dgm:spPr/>
      <dgm:t>
        <a:bodyPr/>
        <a:lstStyle/>
        <a:p>
          <a:pPr algn="ctr" rtl="0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finalidad: Aplicada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C1E26-64B2-4C98-B092-77A0B5FE41A4}" type="sibTrans" cxnId="{272DC87C-4CBF-430F-92B8-1AC2E0A3E5C3}">
      <dgm:prSet custT="1"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2D121-702D-4CE5-B661-802ECFA0E4AE}" type="parTrans" cxnId="{272DC87C-4CBF-430F-92B8-1AC2E0A3E5C3}">
      <dgm:prSet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CE76C-E60E-46D6-B4CF-0004210BCD6A}">
      <dgm:prSet custT="1"/>
      <dgm:spPr/>
      <dgm:t>
        <a:bodyPr/>
        <a:lstStyle/>
        <a:p>
          <a:pPr algn="ctr" rtl="0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    de Investigación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00F9E-1FD3-4DF9-9A39-C45929154A15}" type="sibTrans" cxnId="{DCB6A3FF-B5DD-4D19-AAC6-BF11B309CC17}">
      <dgm:prSet custT="1"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13873-BE6F-4B72-B273-66201BFACF3E}" type="parTrans" cxnId="{DCB6A3FF-B5DD-4D19-AAC6-BF11B309CC17}">
      <dgm:prSet/>
      <dgm:spPr/>
      <dgm:t>
        <a:bodyPr/>
        <a:lstStyle/>
        <a:p>
          <a:pPr algn="ctr"/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19AE9-EC79-4E72-AA45-787CFF36F604}" type="pres">
      <dgm:prSet presAssocID="{A29C431B-D98D-4C5C-953F-7BCD14DF25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019A11-6FEB-42FF-A30F-9C7BE299B14E}" type="pres">
      <dgm:prSet presAssocID="{C4345E1E-B7A2-425A-905A-AF0A6465480D}" presName="node" presStyleLbl="node1" presStyleIdx="0" presStyleCnt="5" custLinFactNeighborX="-46786" custLinFactNeighborY="9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7FE8B2-878B-424C-B7C1-51DEAA4B4E9E}" type="pres">
      <dgm:prSet presAssocID="{0D9B9661-955E-4374-86E3-64D145138B62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B707633-2AFC-4B4F-9A39-1DDC04209413}" type="pres">
      <dgm:prSet presAssocID="{0D9B9661-955E-4374-86E3-64D145138B62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DDCD1651-78CD-4868-B607-B9ED71EC36B2}" type="pres">
      <dgm:prSet presAssocID="{C31CE76C-E60E-46D6-B4CF-0004210BCD6A}" presName="node" presStyleLbl="node1" presStyleIdx="1" presStyleCnt="5" custScaleX="99925" custLinFactNeighborX="-12856" custLinFactNeighborY="47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1BCD30-FF8F-4638-9DAE-B47911692CB2}" type="pres">
      <dgm:prSet presAssocID="{66700F9E-1FD3-4DF9-9A39-C45929154A1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5DBABCF-8723-4372-A684-31504F92E746}" type="pres">
      <dgm:prSet presAssocID="{66700F9E-1FD3-4DF9-9A39-C45929154A15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293C4290-10FF-4761-A226-7F5FDAAF1A82}" type="pres">
      <dgm:prSet presAssocID="{E99F650A-A5B4-4774-A6E1-2F5BCE86BE9D}" presName="node" presStyleLbl="node1" presStyleIdx="2" presStyleCnt="5" custLinFactNeighborX="28283" custLinFactNeighborY="2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E760BD-16AC-4B39-A90E-9EDF3D66E9C7}" type="pres">
      <dgm:prSet presAssocID="{911C1E26-64B2-4C98-B092-77A0B5FE41A4}" presName="sibTrans" presStyleLbl="sibTrans2D1" presStyleIdx="2" presStyleCnt="4"/>
      <dgm:spPr/>
      <dgm:t>
        <a:bodyPr/>
        <a:lstStyle/>
        <a:p>
          <a:endParaRPr lang="es-EC"/>
        </a:p>
      </dgm:t>
    </dgm:pt>
    <dgm:pt modelId="{C062B98E-BCD3-4350-A421-B1D746A26035}" type="pres">
      <dgm:prSet presAssocID="{911C1E26-64B2-4C98-B092-77A0B5FE41A4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3DE68138-0506-4886-A4A7-9AEBBC3DB500}" type="pres">
      <dgm:prSet presAssocID="{02EA1849-56AC-417C-A946-A234BF338D71}" presName="node" presStyleLbl="node1" presStyleIdx="3" presStyleCnt="5" custScaleX="137549" custLinFactNeighborX="51751" custLinFactNeighborY="-16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33A77-CEF2-462A-A2EB-FB1E8E19EF78}" type="pres">
      <dgm:prSet presAssocID="{3134B583-0D0A-4F9A-A75E-467598F79080}" presName="sibTrans" presStyleLbl="sibTrans2D1" presStyleIdx="3" presStyleCnt="4"/>
      <dgm:spPr/>
      <dgm:t>
        <a:bodyPr/>
        <a:lstStyle/>
        <a:p>
          <a:endParaRPr lang="es-EC"/>
        </a:p>
      </dgm:t>
    </dgm:pt>
    <dgm:pt modelId="{44A02934-FB52-44FD-80D5-5F2F7EDEB28F}" type="pres">
      <dgm:prSet presAssocID="{3134B583-0D0A-4F9A-A75E-467598F79080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9654182B-B057-4325-92A3-25A32F8DEC68}" type="pres">
      <dgm:prSet presAssocID="{B9130354-B9DD-4A4A-816B-9BC836ADE8E3}" presName="node" presStyleLbl="node1" presStyleIdx="4" presStyleCnt="5" custScaleX="131929" custLinFactNeighborX="-14260" custLinFactNeighborY="-16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971D78-3110-410E-B65E-5DD2712E0BB4}" type="presOf" srcId="{A29C431B-D98D-4C5C-953F-7BCD14DF256B}" destId="{B7D19AE9-EC79-4E72-AA45-787CFF36F604}" srcOrd="0" destOrd="0" presId="urn:microsoft.com/office/officeart/2005/8/layout/process5"/>
    <dgm:cxn modelId="{6F45FD2F-0711-4DE7-A431-28811260BE75}" type="presOf" srcId="{911C1E26-64B2-4C98-B092-77A0B5FE41A4}" destId="{C062B98E-BCD3-4350-A421-B1D746A26035}" srcOrd="1" destOrd="0" presId="urn:microsoft.com/office/officeart/2005/8/layout/process5"/>
    <dgm:cxn modelId="{07AB6DC5-3D1E-4F41-B8BE-16B53F9D4030}" srcId="{A29C431B-D98D-4C5C-953F-7BCD14DF256B}" destId="{B9130354-B9DD-4A4A-816B-9BC836ADE8E3}" srcOrd="4" destOrd="0" parTransId="{7ED03E21-92D0-4EAD-8B80-C5B7A7B0E47A}" sibTransId="{EC2DAFA8-BCFC-4A9C-88AB-E366146113A0}"/>
    <dgm:cxn modelId="{CE275F0A-4CAC-4753-9174-9CF574126DD4}" type="presOf" srcId="{66700F9E-1FD3-4DF9-9A39-C45929154A15}" destId="{2D1BCD30-FF8F-4638-9DAE-B47911692CB2}" srcOrd="0" destOrd="0" presId="urn:microsoft.com/office/officeart/2005/8/layout/process5"/>
    <dgm:cxn modelId="{128F07EC-5D9A-4B34-864E-ED6B5E34BBF2}" srcId="{A29C431B-D98D-4C5C-953F-7BCD14DF256B}" destId="{02EA1849-56AC-417C-A946-A234BF338D71}" srcOrd="3" destOrd="0" parTransId="{5317A7B7-6617-4EFB-BB76-D36F283AA244}" sibTransId="{3134B583-0D0A-4F9A-A75E-467598F79080}"/>
    <dgm:cxn modelId="{3941D7A0-099B-4E55-ADC5-9A691C7B5EDD}" type="presOf" srcId="{C31CE76C-E60E-46D6-B4CF-0004210BCD6A}" destId="{DDCD1651-78CD-4868-B607-B9ED71EC36B2}" srcOrd="0" destOrd="0" presId="urn:microsoft.com/office/officeart/2005/8/layout/process5"/>
    <dgm:cxn modelId="{E02738A7-C3E3-408A-9031-9BD838D9C784}" type="presOf" srcId="{B9130354-B9DD-4A4A-816B-9BC836ADE8E3}" destId="{9654182B-B057-4325-92A3-25A32F8DEC68}" srcOrd="0" destOrd="0" presId="urn:microsoft.com/office/officeart/2005/8/layout/process5"/>
    <dgm:cxn modelId="{8A716761-1A7B-4CC5-8647-94CFB2B061D0}" type="presOf" srcId="{02EA1849-56AC-417C-A946-A234BF338D71}" destId="{3DE68138-0506-4886-A4A7-9AEBBC3DB500}" srcOrd="0" destOrd="0" presId="urn:microsoft.com/office/officeart/2005/8/layout/process5"/>
    <dgm:cxn modelId="{DCB6A3FF-B5DD-4D19-AAC6-BF11B309CC17}" srcId="{A29C431B-D98D-4C5C-953F-7BCD14DF256B}" destId="{C31CE76C-E60E-46D6-B4CF-0004210BCD6A}" srcOrd="1" destOrd="0" parTransId="{4B613873-BE6F-4B72-B273-66201BFACF3E}" sibTransId="{66700F9E-1FD3-4DF9-9A39-C45929154A15}"/>
    <dgm:cxn modelId="{DEB25FC2-23B7-4C0A-8359-1191D68F4DD3}" type="presOf" srcId="{C4345E1E-B7A2-425A-905A-AF0A6465480D}" destId="{1A019A11-6FEB-42FF-A30F-9C7BE299B14E}" srcOrd="0" destOrd="0" presId="urn:microsoft.com/office/officeart/2005/8/layout/process5"/>
    <dgm:cxn modelId="{FDF9D22C-2BC8-41AF-97B1-4D07D63EF1C0}" type="presOf" srcId="{E99F650A-A5B4-4774-A6E1-2F5BCE86BE9D}" destId="{293C4290-10FF-4761-A226-7F5FDAAF1A82}" srcOrd="0" destOrd="0" presId="urn:microsoft.com/office/officeart/2005/8/layout/process5"/>
    <dgm:cxn modelId="{0D647DBA-818F-4642-8C77-539C78DD4972}" type="presOf" srcId="{0D9B9661-955E-4374-86E3-64D145138B62}" destId="{147FE8B2-878B-424C-B7C1-51DEAA4B4E9E}" srcOrd="0" destOrd="0" presId="urn:microsoft.com/office/officeart/2005/8/layout/process5"/>
    <dgm:cxn modelId="{C309269C-B137-4C62-9EAC-2630DC14ED4B}" type="presOf" srcId="{3134B583-0D0A-4F9A-A75E-467598F79080}" destId="{20B33A77-CEF2-462A-A2EB-FB1E8E19EF78}" srcOrd="0" destOrd="0" presId="urn:microsoft.com/office/officeart/2005/8/layout/process5"/>
    <dgm:cxn modelId="{038C7CA0-979E-474F-9D74-CDD22CF116C1}" srcId="{A29C431B-D98D-4C5C-953F-7BCD14DF256B}" destId="{C4345E1E-B7A2-425A-905A-AF0A6465480D}" srcOrd="0" destOrd="0" parTransId="{5BB4DFC7-DC65-4E1C-90E5-9344CF075DD2}" sibTransId="{0D9B9661-955E-4374-86E3-64D145138B62}"/>
    <dgm:cxn modelId="{BFAEEED4-94DF-419F-A7DC-EB9B78AB3988}" type="presOf" srcId="{0D9B9661-955E-4374-86E3-64D145138B62}" destId="{8B707633-2AFC-4B4F-9A39-1DDC04209413}" srcOrd="1" destOrd="0" presId="urn:microsoft.com/office/officeart/2005/8/layout/process5"/>
    <dgm:cxn modelId="{272DC87C-4CBF-430F-92B8-1AC2E0A3E5C3}" srcId="{A29C431B-D98D-4C5C-953F-7BCD14DF256B}" destId="{E99F650A-A5B4-4774-A6E1-2F5BCE86BE9D}" srcOrd="2" destOrd="0" parTransId="{3942D121-702D-4CE5-B661-802ECFA0E4AE}" sibTransId="{911C1E26-64B2-4C98-B092-77A0B5FE41A4}"/>
    <dgm:cxn modelId="{F756C8A7-054B-40D3-AB9C-22A27F65ACF3}" type="presOf" srcId="{66700F9E-1FD3-4DF9-9A39-C45929154A15}" destId="{D5DBABCF-8723-4372-A684-31504F92E746}" srcOrd="1" destOrd="0" presId="urn:microsoft.com/office/officeart/2005/8/layout/process5"/>
    <dgm:cxn modelId="{02C2A014-5DE6-4023-9D3F-DA8AC942ED02}" type="presOf" srcId="{3134B583-0D0A-4F9A-A75E-467598F79080}" destId="{44A02934-FB52-44FD-80D5-5F2F7EDEB28F}" srcOrd="1" destOrd="0" presId="urn:microsoft.com/office/officeart/2005/8/layout/process5"/>
    <dgm:cxn modelId="{0C52DC9B-2BFF-4FEA-9DA1-3E102F3A96A7}" type="presOf" srcId="{911C1E26-64B2-4C98-B092-77A0B5FE41A4}" destId="{C6E760BD-16AC-4B39-A90E-9EDF3D66E9C7}" srcOrd="0" destOrd="0" presId="urn:microsoft.com/office/officeart/2005/8/layout/process5"/>
    <dgm:cxn modelId="{6196E876-DE93-4EAD-9CB7-30A148C819C7}" type="presParOf" srcId="{B7D19AE9-EC79-4E72-AA45-787CFF36F604}" destId="{1A019A11-6FEB-42FF-A30F-9C7BE299B14E}" srcOrd="0" destOrd="0" presId="urn:microsoft.com/office/officeart/2005/8/layout/process5"/>
    <dgm:cxn modelId="{442C68EB-7F2A-47D5-8E80-1B9BBC36B9A8}" type="presParOf" srcId="{B7D19AE9-EC79-4E72-AA45-787CFF36F604}" destId="{147FE8B2-878B-424C-B7C1-51DEAA4B4E9E}" srcOrd="1" destOrd="0" presId="urn:microsoft.com/office/officeart/2005/8/layout/process5"/>
    <dgm:cxn modelId="{35DF1789-AB38-4A6D-976C-004C72B04B92}" type="presParOf" srcId="{147FE8B2-878B-424C-B7C1-51DEAA4B4E9E}" destId="{8B707633-2AFC-4B4F-9A39-1DDC04209413}" srcOrd="0" destOrd="0" presId="urn:microsoft.com/office/officeart/2005/8/layout/process5"/>
    <dgm:cxn modelId="{0BCA702F-D915-49D2-BD85-9586E6C1C7A7}" type="presParOf" srcId="{B7D19AE9-EC79-4E72-AA45-787CFF36F604}" destId="{DDCD1651-78CD-4868-B607-B9ED71EC36B2}" srcOrd="2" destOrd="0" presId="urn:microsoft.com/office/officeart/2005/8/layout/process5"/>
    <dgm:cxn modelId="{791044D2-F873-4D78-A4EC-3F640CC3975A}" type="presParOf" srcId="{B7D19AE9-EC79-4E72-AA45-787CFF36F604}" destId="{2D1BCD30-FF8F-4638-9DAE-B47911692CB2}" srcOrd="3" destOrd="0" presId="urn:microsoft.com/office/officeart/2005/8/layout/process5"/>
    <dgm:cxn modelId="{4288C315-6AD3-4BA7-9106-0EFF02B951D2}" type="presParOf" srcId="{2D1BCD30-FF8F-4638-9DAE-B47911692CB2}" destId="{D5DBABCF-8723-4372-A684-31504F92E746}" srcOrd="0" destOrd="0" presId="urn:microsoft.com/office/officeart/2005/8/layout/process5"/>
    <dgm:cxn modelId="{99C38A36-6A7F-4F84-A91C-1DAA299DD04C}" type="presParOf" srcId="{B7D19AE9-EC79-4E72-AA45-787CFF36F604}" destId="{293C4290-10FF-4761-A226-7F5FDAAF1A82}" srcOrd="4" destOrd="0" presId="urn:microsoft.com/office/officeart/2005/8/layout/process5"/>
    <dgm:cxn modelId="{1B07AC4E-DC63-4299-A63B-7ACCC683EB78}" type="presParOf" srcId="{B7D19AE9-EC79-4E72-AA45-787CFF36F604}" destId="{C6E760BD-16AC-4B39-A90E-9EDF3D66E9C7}" srcOrd="5" destOrd="0" presId="urn:microsoft.com/office/officeart/2005/8/layout/process5"/>
    <dgm:cxn modelId="{A20EE9A2-E4CA-4FC7-BECB-192168CD45AA}" type="presParOf" srcId="{C6E760BD-16AC-4B39-A90E-9EDF3D66E9C7}" destId="{C062B98E-BCD3-4350-A421-B1D746A26035}" srcOrd="0" destOrd="0" presId="urn:microsoft.com/office/officeart/2005/8/layout/process5"/>
    <dgm:cxn modelId="{06275089-3E3F-4DBF-A0BC-04E985D05DCD}" type="presParOf" srcId="{B7D19AE9-EC79-4E72-AA45-787CFF36F604}" destId="{3DE68138-0506-4886-A4A7-9AEBBC3DB500}" srcOrd="6" destOrd="0" presId="urn:microsoft.com/office/officeart/2005/8/layout/process5"/>
    <dgm:cxn modelId="{13B651ED-B981-4F9B-BC1C-7D568DC79B43}" type="presParOf" srcId="{B7D19AE9-EC79-4E72-AA45-787CFF36F604}" destId="{20B33A77-CEF2-462A-A2EB-FB1E8E19EF78}" srcOrd="7" destOrd="0" presId="urn:microsoft.com/office/officeart/2005/8/layout/process5"/>
    <dgm:cxn modelId="{D147783A-38CB-46C0-B5B2-70991DD3A910}" type="presParOf" srcId="{20B33A77-CEF2-462A-A2EB-FB1E8E19EF78}" destId="{44A02934-FB52-44FD-80D5-5F2F7EDEB28F}" srcOrd="0" destOrd="0" presId="urn:microsoft.com/office/officeart/2005/8/layout/process5"/>
    <dgm:cxn modelId="{FCEAA81F-ED5D-4EBB-B6C7-F1ECE55991B8}" type="presParOf" srcId="{B7D19AE9-EC79-4E72-AA45-787CFF36F604}" destId="{9654182B-B057-4325-92A3-25A32F8DEC6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276E67-6331-411D-B05D-CD50BCA4B2B7}" type="doc">
      <dgm:prSet loTypeId="urn:microsoft.com/office/officeart/2005/8/layout/chevron1" loCatId="process" qsTypeId="urn:microsoft.com/office/officeart/2005/8/quickstyle/simple2" qsCatId="simple" csTypeId="urn:microsoft.com/office/officeart/2005/8/colors/accent5_1" csCatId="accent5" phldr="1"/>
      <dgm:spPr/>
    </dgm:pt>
    <dgm:pt modelId="{1273EB27-EAAB-47DE-9538-A346C1B6FE2D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Fórmula para poblaciones finitas</a:t>
          </a:r>
          <a:endParaRPr lang="es-EC" sz="1600" dirty="0">
            <a:latin typeface="+mj-lt"/>
          </a:endParaRPr>
        </a:p>
      </dgm:t>
    </dgm:pt>
    <dgm:pt modelId="{E64DECF3-CB5F-41A6-8D7A-4093DFA6297C}" type="parTrans" cxnId="{1FB40E5E-F923-4C4F-8F68-996B3817965F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F8DFC509-7413-4066-9032-FDC0DE0EB7DF}" type="sibTrans" cxnId="{1FB40E5E-F923-4C4F-8F68-996B3817965F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865B0BD8-A047-448A-8A92-246D9AF36DF4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432 negocios legalmente establecidos</a:t>
          </a:r>
          <a:endParaRPr lang="es-EC" sz="1600" dirty="0">
            <a:latin typeface="+mj-lt"/>
          </a:endParaRPr>
        </a:p>
      </dgm:t>
    </dgm:pt>
    <dgm:pt modelId="{ACDE91FF-A3EE-46D9-A864-AE0053522FBE}" type="parTrans" cxnId="{79EF008E-7302-40C4-A25E-D9BE3435AE7C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ED3C5D56-FF73-40F7-A0B5-51ADEA41193E}" type="sibTrans" cxnId="{79EF008E-7302-40C4-A25E-D9BE3435AE7C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AB7AB39F-A304-4CFD-9342-FF6877486078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Provincia del Napo – Cantón El Chaco</a:t>
          </a:r>
          <a:endParaRPr lang="es-EC" sz="1600" dirty="0">
            <a:latin typeface="+mj-lt"/>
          </a:endParaRPr>
        </a:p>
      </dgm:t>
    </dgm:pt>
    <dgm:pt modelId="{375E9135-AD61-41C9-948E-F9FFF4DBAF5B}" type="parTrans" cxnId="{BA102E98-A470-4FA2-92D5-9F41C8F1CA5E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73BA5F65-8246-4913-928C-59A748FAD261}" type="sibTrans" cxnId="{BA102E98-A470-4FA2-92D5-9F41C8F1CA5E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28F53800-8D8B-4059-A0AC-3DB7A148D778}">
      <dgm:prSet phldrT="[Texto]" custT="1"/>
      <dgm:spPr/>
      <dgm:t>
        <a:bodyPr/>
        <a:lstStyle/>
        <a:p>
          <a:r>
            <a:rPr lang="es-EC" sz="1600" dirty="0" smtClean="0">
              <a:latin typeface="+mj-lt"/>
            </a:rPr>
            <a:t>N= 204</a:t>
          </a:r>
          <a:endParaRPr lang="es-EC" sz="1600" dirty="0">
            <a:latin typeface="+mj-lt"/>
          </a:endParaRPr>
        </a:p>
      </dgm:t>
    </dgm:pt>
    <dgm:pt modelId="{4CD2A37D-DE83-4429-8F2C-3937505CB087}" type="parTrans" cxnId="{C42BA94D-150E-4DBB-A546-A775108D75D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BA7CE32D-71AC-46B0-BF70-1A23DF393E44}" type="sibTrans" cxnId="{C42BA94D-150E-4DBB-A546-A775108D75D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2D0F0AA4-0415-4EDA-9709-D63F20E15BEC}" type="pres">
      <dgm:prSet presAssocID="{42276E67-6331-411D-B05D-CD50BCA4B2B7}" presName="Name0" presStyleCnt="0">
        <dgm:presLayoutVars>
          <dgm:dir/>
          <dgm:animLvl val="lvl"/>
          <dgm:resizeHandles val="exact"/>
        </dgm:presLayoutVars>
      </dgm:prSet>
      <dgm:spPr/>
    </dgm:pt>
    <dgm:pt modelId="{6439A7D1-0DA5-4B69-9E37-63DD0CB580E6}" type="pres">
      <dgm:prSet presAssocID="{1273EB27-EAAB-47DE-9538-A346C1B6FE2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E8F1F-1E4A-4530-A265-00E6D245D35F}" type="pres">
      <dgm:prSet presAssocID="{F8DFC509-7413-4066-9032-FDC0DE0EB7DF}" presName="parTxOnlySpace" presStyleCnt="0"/>
      <dgm:spPr/>
    </dgm:pt>
    <dgm:pt modelId="{E3F0C6AB-ACAD-4E1D-8F22-2BC12C98A2CA}" type="pres">
      <dgm:prSet presAssocID="{865B0BD8-A047-448A-8A92-246D9AF36DF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2A1763-5EB9-4E4A-8543-3A69E658B732}" type="pres">
      <dgm:prSet presAssocID="{ED3C5D56-FF73-40F7-A0B5-51ADEA41193E}" presName="parTxOnlySpace" presStyleCnt="0"/>
      <dgm:spPr/>
    </dgm:pt>
    <dgm:pt modelId="{E7245102-338B-4C58-B5E2-2153D413EBD2}" type="pres">
      <dgm:prSet presAssocID="{AB7AB39F-A304-4CFD-9342-FF68774860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C2EA2-2BAC-4624-BB26-99D98F060783}" type="pres">
      <dgm:prSet presAssocID="{73BA5F65-8246-4913-928C-59A748FAD261}" presName="parTxOnlySpace" presStyleCnt="0"/>
      <dgm:spPr/>
    </dgm:pt>
    <dgm:pt modelId="{5043ECB5-0B77-4FF0-B13F-AD3B1988AC0B}" type="pres">
      <dgm:prSet presAssocID="{28F53800-8D8B-4059-A0AC-3DB7A148D77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55A918-1AEA-4F2D-B488-24DCAB81B0D5}" type="presOf" srcId="{865B0BD8-A047-448A-8A92-246D9AF36DF4}" destId="{E3F0C6AB-ACAD-4E1D-8F22-2BC12C98A2CA}" srcOrd="0" destOrd="0" presId="urn:microsoft.com/office/officeart/2005/8/layout/chevron1"/>
    <dgm:cxn modelId="{4CFE8948-24F3-47B1-A116-7382F3844BA5}" type="presOf" srcId="{28F53800-8D8B-4059-A0AC-3DB7A148D778}" destId="{5043ECB5-0B77-4FF0-B13F-AD3B1988AC0B}" srcOrd="0" destOrd="0" presId="urn:microsoft.com/office/officeart/2005/8/layout/chevron1"/>
    <dgm:cxn modelId="{51F04C88-D92D-458E-98A2-C9F185867152}" type="presOf" srcId="{AB7AB39F-A304-4CFD-9342-FF6877486078}" destId="{E7245102-338B-4C58-B5E2-2153D413EBD2}" srcOrd="0" destOrd="0" presId="urn:microsoft.com/office/officeart/2005/8/layout/chevron1"/>
    <dgm:cxn modelId="{BA102E98-A470-4FA2-92D5-9F41C8F1CA5E}" srcId="{42276E67-6331-411D-B05D-CD50BCA4B2B7}" destId="{AB7AB39F-A304-4CFD-9342-FF6877486078}" srcOrd="2" destOrd="0" parTransId="{375E9135-AD61-41C9-948E-F9FFF4DBAF5B}" sibTransId="{73BA5F65-8246-4913-928C-59A748FAD261}"/>
    <dgm:cxn modelId="{79EF008E-7302-40C4-A25E-D9BE3435AE7C}" srcId="{42276E67-6331-411D-B05D-CD50BCA4B2B7}" destId="{865B0BD8-A047-448A-8A92-246D9AF36DF4}" srcOrd="1" destOrd="0" parTransId="{ACDE91FF-A3EE-46D9-A864-AE0053522FBE}" sibTransId="{ED3C5D56-FF73-40F7-A0B5-51ADEA41193E}"/>
    <dgm:cxn modelId="{1FB40E5E-F923-4C4F-8F68-996B3817965F}" srcId="{42276E67-6331-411D-B05D-CD50BCA4B2B7}" destId="{1273EB27-EAAB-47DE-9538-A346C1B6FE2D}" srcOrd="0" destOrd="0" parTransId="{E64DECF3-CB5F-41A6-8D7A-4093DFA6297C}" sibTransId="{F8DFC509-7413-4066-9032-FDC0DE0EB7DF}"/>
    <dgm:cxn modelId="{5114953C-C0C3-425B-90A5-12E62CAF8637}" type="presOf" srcId="{1273EB27-EAAB-47DE-9538-A346C1B6FE2D}" destId="{6439A7D1-0DA5-4B69-9E37-63DD0CB580E6}" srcOrd="0" destOrd="0" presId="urn:microsoft.com/office/officeart/2005/8/layout/chevron1"/>
    <dgm:cxn modelId="{8FD560EA-9147-4D5E-8C3A-BFEB3CB2D4F1}" type="presOf" srcId="{42276E67-6331-411D-B05D-CD50BCA4B2B7}" destId="{2D0F0AA4-0415-4EDA-9709-D63F20E15BEC}" srcOrd="0" destOrd="0" presId="urn:microsoft.com/office/officeart/2005/8/layout/chevron1"/>
    <dgm:cxn modelId="{C42BA94D-150E-4DBB-A546-A775108D75D5}" srcId="{42276E67-6331-411D-B05D-CD50BCA4B2B7}" destId="{28F53800-8D8B-4059-A0AC-3DB7A148D778}" srcOrd="3" destOrd="0" parTransId="{4CD2A37D-DE83-4429-8F2C-3937505CB087}" sibTransId="{BA7CE32D-71AC-46B0-BF70-1A23DF393E44}"/>
    <dgm:cxn modelId="{047AE8EC-4D25-4A10-9C64-58CB120FCD67}" type="presParOf" srcId="{2D0F0AA4-0415-4EDA-9709-D63F20E15BEC}" destId="{6439A7D1-0DA5-4B69-9E37-63DD0CB580E6}" srcOrd="0" destOrd="0" presId="urn:microsoft.com/office/officeart/2005/8/layout/chevron1"/>
    <dgm:cxn modelId="{A0914B38-B1CA-4DBB-BC57-DDD263363B4B}" type="presParOf" srcId="{2D0F0AA4-0415-4EDA-9709-D63F20E15BEC}" destId="{E2BE8F1F-1E4A-4530-A265-00E6D245D35F}" srcOrd="1" destOrd="0" presId="urn:microsoft.com/office/officeart/2005/8/layout/chevron1"/>
    <dgm:cxn modelId="{AB48CD0B-607D-4379-91CA-D970194C2AE2}" type="presParOf" srcId="{2D0F0AA4-0415-4EDA-9709-D63F20E15BEC}" destId="{E3F0C6AB-ACAD-4E1D-8F22-2BC12C98A2CA}" srcOrd="2" destOrd="0" presId="urn:microsoft.com/office/officeart/2005/8/layout/chevron1"/>
    <dgm:cxn modelId="{304A85F9-267A-4815-BF5A-B9B53B192A03}" type="presParOf" srcId="{2D0F0AA4-0415-4EDA-9709-D63F20E15BEC}" destId="{3F2A1763-5EB9-4E4A-8543-3A69E658B732}" srcOrd="3" destOrd="0" presId="urn:microsoft.com/office/officeart/2005/8/layout/chevron1"/>
    <dgm:cxn modelId="{982EA95D-5A85-440C-B9F9-39D56ACFF244}" type="presParOf" srcId="{2D0F0AA4-0415-4EDA-9709-D63F20E15BEC}" destId="{E7245102-338B-4C58-B5E2-2153D413EBD2}" srcOrd="4" destOrd="0" presId="urn:microsoft.com/office/officeart/2005/8/layout/chevron1"/>
    <dgm:cxn modelId="{F5CA2DF1-611E-4DA2-AC31-E32C82B97D94}" type="presParOf" srcId="{2D0F0AA4-0415-4EDA-9709-D63F20E15BEC}" destId="{718C2EA2-2BAC-4624-BB26-99D98F060783}" srcOrd="5" destOrd="0" presId="urn:microsoft.com/office/officeart/2005/8/layout/chevron1"/>
    <dgm:cxn modelId="{99FC878B-4E04-447B-8875-E42D542C048D}" type="presParOf" srcId="{2D0F0AA4-0415-4EDA-9709-D63F20E15BEC}" destId="{5043ECB5-0B77-4FF0-B13F-AD3B1988AC0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F3C8AF-FE35-44F3-B39F-58C5D96EC94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EA6A3F2-DB12-4EF3-99A5-F02906DDB079}">
      <dgm:prSet phldrT="[Texto]"/>
      <dgm:spPr/>
      <dgm:t>
        <a:bodyPr/>
        <a:lstStyle/>
        <a:p>
          <a:r>
            <a:rPr lang="es-ES" smtClean="0"/>
            <a:t>OBJETIVOS</a:t>
          </a:r>
          <a:endParaRPr lang="es-ES" dirty="0"/>
        </a:p>
      </dgm:t>
    </dgm:pt>
    <dgm:pt modelId="{E4B88149-E044-4A4F-ADE3-481EBAF404DE}" type="parTrans" cxnId="{AA96B8CF-71D2-40DE-9E55-2150F0ECDB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13676E-97C7-42A6-81DD-799251B872C1}" type="sibTrans" cxnId="{AA96B8CF-71D2-40DE-9E55-2150F0ECDB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68584B-DF6E-44DD-98F5-551E5B59EFBE}">
      <dgm:prSet phldrT="[Texto]" custT="1"/>
      <dgm:spPr/>
      <dgm:t>
        <a:bodyPr/>
        <a:lstStyle/>
        <a:p>
          <a:r>
            <a:rPr lang="es-ES" sz="3200" dirty="0" smtClean="0"/>
            <a:t>General</a:t>
          </a:r>
          <a:endParaRPr lang="es-ES" sz="3200" dirty="0"/>
        </a:p>
      </dgm:t>
    </dgm:pt>
    <dgm:pt modelId="{5EC7276A-1FFC-48A2-B2BB-DE9D56EC73B9}" type="parTrans" cxnId="{48EB723D-EFFF-4A48-ACED-F2A38B8132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D682C1-C94B-41A9-9340-254D904028D5}" type="sibTrans" cxnId="{48EB723D-EFFF-4A48-ACED-F2A38B8132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3DECA2-90DB-47EF-A8C1-FBB07352A747}">
      <dgm:prSet phldrT="[Texto]" custT="1"/>
      <dgm:spPr/>
      <dgm:t>
        <a:bodyPr/>
        <a:lstStyle/>
        <a:p>
          <a:r>
            <a:rPr lang="es-ES" sz="3200" dirty="0" smtClean="0"/>
            <a:t>Específicos</a:t>
          </a:r>
          <a:endParaRPr lang="es-ES" sz="3200" dirty="0"/>
        </a:p>
      </dgm:t>
    </dgm:pt>
    <dgm:pt modelId="{F92D89AA-F9D7-4CA1-B066-538B30A88A76}" type="parTrans" cxnId="{DB208AF0-4F4C-4C9A-BBB8-782019FEB7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3AFC1D-2205-4332-9CE3-C71843D3CD09}" type="sibTrans" cxnId="{DB208AF0-4F4C-4C9A-BBB8-782019FEB7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B6284-0AC0-44A0-8843-CABCFCFD5FBF}">
      <dgm:prSet phldrT="[Texto]" custT="1"/>
      <dgm:spPr/>
      <dgm:t>
        <a:bodyPr/>
        <a:lstStyle/>
        <a:p>
          <a:pPr algn="just"/>
          <a:r>
            <a:rPr lang="es-EC" sz="1400" smtClean="0"/>
            <a:t>Desarrollar las debilidades en competencias Directivas y Administrativas resultados de la investigación.</a:t>
          </a:r>
          <a:endParaRPr lang="es-ES" sz="1400" dirty="0"/>
        </a:p>
      </dgm:t>
    </dgm:pt>
    <dgm:pt modelId="{FFB45E28-4D05-4E59-AD8C-C52D3257D04B}" type="parTrans" cxnId="{6DA0C45D-25A5-4C69-8718-0E8B72DE6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B98B46-DBB5-4189-8F57-5AD803C8EE78}" type="sibTrans" cxnId="{6DA0C45D-25A5-4C69-8718-0E8B72DE6A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A5EA49-5F03-4F9F-8BD1-2B28CABBE17E}">
      <dgm:prSet phldrT="[Texto]"/>
      <dgm:spPr/>
      <dgm:t>
        <a:bodyPr/>
        <a:lstStyle/>
        <a:p>
          <a:pPr algn="just"/>
          <a:r>
            <a:rPr lang="es-EC" dirty="0" smtClean="0"/>
            <a:t>Mejorar las competencias Directivas y Administrativas; mediante una matriz de debilidades, base de datos y procedimiento a seguir en la elaboración del proyecto de vinculación; para contribuir al mejoramiento de microempresarios, al objetivo 8 del plan nacional del buen vivir y matriz productiva. </a:t>
          </a:r>
          <a:endParaRPr lang="es-ES" dirty="0"/>
        </a:p>
      </dgm:t>
    </dgm:pt>
    <dgm:pt modelId="{545C263E-079D-4C9C-A73C-DDB5611E276C}" type="sibTrans" cxnId="{F0C7DEC4-2773-4822-96D7-1040D74D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0B2FDC-F675-4FF6-8870-043CD6FBE516}" type="parTrans" cxnId="{F0C7DEC4-2773-4822-96D7-1040D74D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C6EB4A-7851-43AD-9719-A18AE6084ADC}">
      <dgm:prSet custT="1"/>
      <dgm:spPr/>
      <dgm:t>
        <a:bodyPr/>
        <a:lstStyle/>
        <a:p>
          <a:pPr algn="just"/>
          <a:r>
            <a:rPr lang="es-EC" sz="1400" smtClean="0"/>
            <a:t>Elaborar  una base de datos con información básica de Alcalde y Presidentes de las juntas parroquiales. </a:t>
          </a:r>
          <a:endParaRPr lang="es-ES" sz="1400" dirty="0"/>
        </a:p>
      </dgm:t>
    </dgm:pt>
    <dgm:pt modelId="{2C88467B-A4C3-4436-9B69-1D668FF6FDAC}" type="parTrans" cxnId="{074974AB-4D7D-4806-BC51-737B5D8F3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DA888E-3579-4338-923B-EC6C38152B68}" type="sibTrans" cxnId="{074974AB-4D7D-4806-BC51-737B5D8F3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85449-01FF-4070-9559-B3F7DA7294AF}">
      <dgm:prSet custT="1"/>
      <dgm:spPr/>
      <dgm:t>
        <a:bodyPr/>
        <a:lstStyle/>
        <a:p>
          <a:pPr algn="just"/>
          <a:r>
            <a:rPr lang="es-EC" sz="1400" smtClean="0"/>
            <a:t>Establecer un procedimiento para el desarrollo del programa de vinculación en la Universidad de las Fuerzas Armadas.  </a:t>
          </a:r>
          <a:endParaRPr lang="es-ES" sz="1400" dirty="0"/>
        </a:p>
      </dgm:t>
    </dgm:pt>
    <dgm:pt modelId="{34789496-87E5-4CDD-BD39-7E6770F29503}" type="parTrans" cxnId="{CF5003DF-9FD7-45D3-9E7C-7D7FE255C8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CB7FA6-1277-4498-8DE9-3D34A50CD48B}" type="sibTrans" cxnId="{CF5003DF-9FD7-45D3-9E7C-7D7FE255C8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E3B0D1-3E24-4E69-B9FA-051238D5CD70}" type="pres">
      <dgm:prSet presAssocID="{A4F3C8AF-FE35-44F3-B39F-58C5D96EC9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7229D7-8732-4130-B94C-0E15167981BA}" type="pres">
      <dgm:prSet presAssocID="{1EA6A3F2-DB12-4EF3-99A5-F02906DDB079}" presName="root1" presStyleCnt="0"/>
      <dgm:spPr/>
      <dgm:t>
        <a:bodyPr/>
        <a:lstStyle/>
        <a:p>
          <a:endParaRPr lang="es-MX"/>
        </a:p>
      </dgm:t>
    </dgm:pt>
    <dgm:pt modelId="{C23A18BB-42FB-45B3-BEEC-1358B25E0FF3}" type="pres">
      <dgm:prSet presAssocID="{1EA6A3F2-DB12-4EF3-99A5-F02906DDB0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139DCE-B585-4644-BA1A-E6BF5848AD12}" type="pres">
      <dgm:prSet presAssocID="{1EA6A3F2-DB12-4EF3-99A5-F02906DDB079}" presName="level2hierChild" presStyleCnt="0"/>
      <dgm:spPr/>
      <dgm:t>
        <a:bodyPr/>
        <a:lstStyle/>
        <a:p>
          <a:endParaRPr lang="es-MX"/>
        </a:p>
      </dgm:t>
    </dgm:pt>
    <dgm:pt modelId="{D56BD133-A289-4C4F-81EE-9A56EBCBCF10}" type="pres">
      <dgm:prSet presAssocID="{5EC7276A-1FFC-48A2-B2BB-DE9D56EC73B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3726FF1-B0A5-4A4B-8794-07916F95EF12}" type="pres">
      <dgm:prSet presAssocID="{5EC7276A-1FFC-48A2-B2BB-DE9D56EC73B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42B7C883-F62A-4FA4-825B-577567FB1237}" type="pres">
      <dgm:prSet presAssocID="{7368584B-DF6E-44DD-98F5-551E5B59EFBE}" presName="root2" presStyleCnt="0"/>
      <dgm:spPr/>
      <dgm:t>
        <a:bodyPr/>
        <a:lstStyle/>
        <a:p>
          <a:endParaRPr lang="es-MX"/>
        </a:p>
      </dgm:t>
    </dgm:pt>
    <dgm:pt modelId="{538366AB-BA8D-40FF-BE5A-FDCFC6627762}" type="pres">
      <dgm:prSet presAssocID="{7368584B-DF6E-44DD-98F5-551E5B59EFBE}" presName="LevelTwoTextNode" presStyleLbl="node2" presStyleIdx="0" presStyleCnt="2" custScaleX="58006" custLinFactNeighborX="-7689" custLinFactNeighborY="-758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D04FDF-9D69-4BF4-A232-59BCE602852E}" type="pres">
      <dgm:prSet presAssocID="{7368584B-DF6E-44DD-98F5-551E5B59EFBE}" presName="level3hierChild" presStyleCnt="0"/>
      <dgm:spPr/>
      <dgm:t>
        <a:bodyPr/>
        <a:lstStyle/>
        <a:p>
          <a:endParaRPr lang="es-MX"/>
        </a:p>
      </dgm:t>
    </dgm:pt>
    <dgm:pt modelId="{D379FEAE-0C25-45F5-A7B3-3DCBEC2B4CDE}" type="pres">
      <dgm:prSet presAssocID="{5E0B2FDC-F675-4FF6-8870-043CD6FBE516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15662131-BE5F-45F5-A476-9E7DEF5785DB}" type="pres">
      <dgm:prSet presAssocID="{5E0B2FDC-F675-4FF6-8870-043CD6FBE516}" presName="connTx" presStyleLbl="parChTrans1D3" presStyleIdx="0" presStyleCnt="4"/>
      <dgm:spPr/>
      <dgm:t>
        <a:bodyPr/>
        <a:lstStyle/>
        <a:p>
          <a:endParaRPr lang="es-EC"/>
        </a:p>
      </dgm:t>
    </dgm:pt>
    <dgm:pt modelId="{8DC063D0-F152-436A-B2DC-AB2AD15F1757}" type="pres">
      <dgm:prSet presAssocID="{56A5EA49-5F03-4F9F-8BD1-2B28CABBE17E}" presName="root2" presStyleCnt="0"/>
      <dgm:spPr/>
      <dgm:t>
        <a:bodyPr/>
        <a:lstStyle/>
        <a:p>
          <a:endParaRPr lang="es-MX"/>
        </a:p>
      </dgm:t>
    </dgm:pt>
    <dgm:pt modelId="{C963BE60-02CD-4667-954A-711752A7AA42}" type="pres">
      <dgm:prSet presAssocID="{56A5EA49-5F03-4F9F-8BD1-2B28CABBE17E}" presName="LevelTwoTextNode" presStyleLbl="node3" presStyleIdx="0" presStyleCnt="4" custScaleX="137899" custLinFactNeighborX="-10044" custLinFactNeighborY="-758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43CD80-479D-4A22-93E6-B1421FC12446}" type="pres">
      <dgm:prSet presAssocID="{56A5EA49-5F03-4F9F-8BD1-2B28CABBE17E}" presName="level3hierChild" presStyleCnt="0"/>
      <dgm:spPr/>
      <dgm:t>
        <a:bodyPr/>
        <a:lstStyle/>
        <a:p>
          <a:endParaRPr lang="es-MX"/>
        </a:p>
      </dgm:t>
    </dgm:pt>
    <dgm:pt modelId="{771F4BAE-6B01-4406-B021-989908B0D7C5}" type="pres">
      <dgm:prSet presAssocID="{F92D89AA-F9D7-4CA1-B066-538B30A88A7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7FF3355D-71ED-4634-910E-1CC9A9AE3AB8}" type="pres">
      <dgm:prSet presAssocID="{F92D89AA-F9D7-4CA1-B066-538B30A88A7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F2D9511-533F-4315-BD2B-C7510DC26263}" type="pres">
      <dgm:prSet presAssocID="{8B3DECA2-90DB-47EF-A8C1-FBB07352A747}" presName="root2" presStyleCnt="0"/>
      <dgm:spPr/>
      <dgm:t>
        <a:bodyPr/>
        <a:lstStyle/>
        <a:p>
          <a:endParaRPr lang="es-MX"/>
        </a:p>
      </dgm:t>
    </dgm:pt>
    <dgm:pt modelId="{7DB96EDD-C786-49BC-B264-FF1EB2358F1D}" type="pres">
      <dgm:prSet presAssocID="{8B3DECA2-90DB-47EF-A8C1-FBB07352A747}" presName="LevelTwoTextNode" presStyleLbl="node2" presStyleIdx="1" presStyleCnt="2" custScaleX="68204" custLinFactNeighborX="-7689" custLinFactNeighborY="-540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0AA811-8150-44D0-AC98-939F0DDA7B30}" type="pres">
      <dgm:prSet presAssocID="{8B3DECA2-90DB-47EF-A8C1-FBB07352A747}" presName="level3hierChild" presStyleCnt="0"/>
      <dgm:spPr/>
      <dgm:t>
        <a:bodyPr/>
        <a:lstStyle/>
        <a:p>
          <a:endParaRPr lang="es-MX"/>
        </a:p>
      </dgm:t>
    </dgm:pt>
    <dgm:pt modelId="{9886EF29-0C23-4DC2-97F1-B09A56C789AC}" type="pres">
      <dgm:prSet presAssocID="{FFB45E28-4D05-4E59-AD8C-C52D3257D04B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E9EF79DD-2BC9-47B0-AF59-F8EB4703DDA3}" type="pres">
      <dgm:prSet presAssocID="{FFB45E28-4D05-4E59-AD8C-C52D3257D04B}" presName="connTx" presStyleLbl="parChTrans1D3" presStyleIdx="1" presStyleCnt="4"/>
      <dgm:spPr/>
      <dgm:t>
        <a:bodyPr/>
        <a:lstStyle/>
        <a:p>
          <a:endParaRPr lang="es-EC"/>
        </a:p>
      </dgm:t>
    </dgm:pt>
    <dgm:pt modelId="{266950DC-ACCA-4BF3-AEFF-E0FDB0719B0B}" type="pres">
      <dgm:prSet presAssocID="{677B6284-0AC0-44A0-8843-CABCFCFD5FBF}" presName="root2" presStyleCnt="0"/>
      <dgm:spPr/>
      <dgm:t>
        <a:bodyPr/>
        <a:lstStyle/>
        <a:p>
          <a:endParaRPr lang="es-MX"/>
        </a:p>
      </dgm:t>
    </dgm:pt>
    <dgm:pt modelId="{19B81FA0-A30A-447A-B99C-0F64082939BB}" type="pres">
      <dgm:prSet presAssocID="{677B6284-0AC0-44A0-8843-CABCFCFD5FBF}" presName="LevelTwoTextNode" presStyleLbl="node3" presStyleIdx="1" presStyleCnt="4" custScaleX="126799" custLinFactNeighborX="-10044" custLinFactNeighborY="-833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2ABAEF-3455-48FA-B12C-905A04934E7F}" type="pres">
      <dgm:prSet presAssocID="{677B6284-0AC0-44A0-8843-CABCFCFD5FBF}" presName="level3hierChild" presStyleCnt="0"/>
      <dgm:spPr/>
      <dgm:t>
        <a:bodyPr/>
        <a:lstStyle/>
        <a:p>
          <a:endParaRPr lang="es-MX"/>
        </a:p>
      </dgm:t>
    </dgm:pt>
    <dgm:pt modelId="{57D4FB31-88CE-41D5-9A66-6FD36668B6DA}" type="pres">
      <dgm:prSet presAssocID="{2C88467B-A4C3-4436-9B69-1D668FF6FDAC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278731EB-7CF4-48A3-9B59-049A706B6F90}" type="pres">
      <dgm:prSet presAssocID="{2C88467B-A4C3-4436-9B69-1D668FF6FDAC}" presName="connTx" presStyleLbl="parChTrans1D3" presStyleIdx="2" presStyleCnt="4"/>
      <dgm:spPr/>
      <dgm:t>
        <a:bodyPr/>
        <a:lstStyle/>
        <a:p>
          <a:endParaRPr lang="es-EC"/>
        </a:p>
      </dgm:t>
    </dgm:pt>
    <dgm:pt modelId="{EA1C3AA5-F31E-4ED1-96FD-68DDA533991E}" type="pres">
      <dgm:prSet presAssocID="{F6C6EB4A-7851-43AD-9719-A18AE6084ADC}" presName="root2" presStyleCnt="0"/>
      <dgm:spPr/>
      <dgm:t>
        <a:bodyPr/>
        <a:lstStyle/>
        <a:p>
          <a:endParaRPr lang="es-MX"/>
        </a:p>
      </dgm:t>
    </dgm:pt>
    <dgm:pt modelId="{0A60297F-8A90-4547-AFF3-8B62C915CF73}" type="pres">
      <dgm:prSet presAssocID="{F6C6EB4A-7851-43AD-9719-A18AE6084ADC}" presName="LevelTwoTextNode" presStyleLbl="node3" presStyleIdx="2" presStyleCnt="4" custScaleX="126799" custLinFactNeighborX="-10044" custLinFactNeighborY="-862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ADB23D-FBFE-4DAD-B505-370C15934962}" type="pres">
      <dgm:prSet presAssocID="{F6C6EB4A-7851-43AD-9719-A18AE6084ADC}" presName="level3hierChild" presStyleCnt="0"/>
      <dgm:spPr/>
      <dgm:t>
        <a:bodyPr/>
        <a:lstStyle/>
        <a:p>
          <a:endParaRPr lang="es-MX"/>
        </a:p>
      </dgm:t>
    </dgm:pt>
    <dgm:pt modelId="{CAC51343-E494-46A2-A7DD-423D2A973832}" type="pres">
      <dgm:prSet presAssocID="{34789496-87E5-4CDD-BD39-7E6770F29503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E60A344D-EC30-446A-B3BC-D923AB0E9461}" type="pres">
      <dgm:prSet presAssocID="{34789496-87E5-4CDD-BD39-7E6770F29503}" presName="connTx" presStyleLbl="parChTrans1D3" presStyleIdx="3" presStyleCnt="4"/>
      <dgm:spPr/>
      <dgm:t>
        <a:bodyPr/>
        <a:lstStyle/>
        <a:p>
          <a:endParaRPr lang="es-EC"/>
        </a:p>
      </dgm:t>
    </dgm:pt>
    <dgm:pt modelId="{C56924C6-AE3F-4458-8D55-6E4B60FAF59B}" type="pres">
      <dgm:prSet presAssocID="{28685449-01FF-4070-9559-B3F7DA7294AF}" presName="root2" presStyleCnt="0"/>
      <dgm:spPr/>
      <dgm:t>
        <a:bodyPr/>
        <a:lstStyle/>
        <a:p>
          <a:endParaRPr lang="es-MX"/>
        </a:p>
      </dgm:t>
    </dgm:pt>
    <dgm:pt modelId="{98C64B79-6836-47D3-99E1-2FFE8F794579}" type="pres">
      <dgm:prSet presAssocID="{28685449-01FF-4070-9559-B3F7DA7294AF}" presName="LevelTwoTextNode" presStyleLbl="node3" presStyleIdx="3" presStyleCnt="4" custScaleX="126799" custLinFactNeighborX="-10044" custLinFactNeighborY="-909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622825-230C-403F-BDE8-444494D654D2}" type="pres">
      <dgm:prSet presAssocID="{28685449-01FF-4070-9559-B3F7DA7294AF}" presName="level3hierChild" presStyleCnt="0"/>
      <dgm:spPr/>
      <dgm:t>
        <a:bodyPr/>
        <a:lstStyle/>
        <a:p>
          <a:endParaRPr lang="es-MX"/>
        </a:p>
      </dgm:t>
    </dgm:pt>
  </dgm:ptLst>
  <dgm:cxnLst>
    <dgm:cxn modelId="{D9296085-5120-485D-B95E-F84C2F9A07E1}" type="presOf" srcId="{F92D89AA-F9D7-4CA1-B066-538B30A88A76}" destId="{771F4BAE-6B01-4406-B021-989908B0D7C5}" srcOrd="0" destOrd="0" presId="urn:microsoft.com/office/officeart/2008/layout/HorizontalMultiLevelHierarchy"/>
    <dgm:cxn modelId="{341C0E3E-BFB0-43E9-99E6-47190EA49A4D}" type="presOf" srcId="{5EC7276A-1FFC-48A2-B2BB-DE9D56EC73B9}" destId="{F3726FF1-B0A5-4A4B-8794-07916F95EF12}" srcOrd="1" destOrd="0" presId="urn:microsoft.com/office/officeart/2008/layout/HorizontalMultiLevelHierarchy"/>
    <dgm:cxn modelId="{BEC45361-CAA6-49AD-AB0F-FD0FCBCFEABE}" type="presOf" srcId="{7368584B-DF6E-44DD-98F5-551E5B59EFBE}" destId="{538366AB-BA8D-40FF-BE5A-FDCFC6627762}" srcOrd="0" destOrd="0" presId="urn:microsoft.com/office/officeart/2008/layout/HorizontalMultiLevelHierarchy"/>
    <dgm:cxn modelId="{3BDF6062-E92D-4202-8996-C737F61A0B11}" type="presOf" srcId="{F92D89AA-F9D7-4CA1-B066-538B30A88A76}" destId="{7FF3355D-71ED-4634-910E-1CC9A9AE3AB8}" srcOrd="1" destOrd="0" presId="urn:microsoft.com/office/officeart/2008/layout/HorizontalMultiLevelHierarchy"/>
    <dgm:cxn modelId="{1426C427-4CFF-4D41-A027-DD96291940AC}" type="presOf" srcId="{FFB45E28-4D05-4E59-AD8C-C52D3257D04B}" destId="{E9EF79DD-2BC9-47B0-AF59-F8EB4703DDA3}" srcOrd="1" destOrd="0" presId="urn:microsoft.com/office/officeart/2008/layout/HorizontalMultiLevelHierarchy"/>
    <dgm:cxn modelId="{DB208AF0-4F4C-4C9A-BBB8-782019FEB750}" srcId="{1EA6A3F2-DB12-4EF3-99A5-F02906DDB079}" destId="{8B3DECA2-90DB-47EF-A8C1-FBB07352A747}" srcOrd="1" destOrd="0" parTransId="{F92D89AA-F9D7-4CA1-B066-538B30A88A76}" sibTransId="{B73AFC1D-2205-4332-9CE3-C71843D3CD09}"/>
    <dgm:cxn modelId="{ECC5BE03-EE4E-44B8-84E3-1ED1D30B929D}" type="presOf" srcId="{5E0B2FDC-F675-4FF6-8870-043CD6FBE516}" destId="{15662131-BE5F-45F5-A476-9E7DEF5785DB}" srcOrd="1" destOrd="0" presId="urn:microsoft.com/office/officeart/2008/layout/HorizontalMultiLevelHierarchy"/>
    <dgm:cxn modelId="{254066B6-436F-456E-8513-2B2091D71E51}" type="presOf" srcId="{677B6284-0AC0-44A0-8843-CABCFCFD5FBF}" destId="{19B81FA0-A30A-447A-B99C-0F64082939BB}" srcOrd="0" destOrd="0" presId="urn:microsoft.com/office/officeart/2008/layout/HorizontalMultiLevelHierarchy"/>
    <dgm:cxn modelId="{B0D228B2-DF60-4786-953E-F1E2977D9211}" type="presOf" srcId="{2C88467B-A4C3-4436-9B69-1D668FF6FDAC}" destId="{57D4FB31-88CE-41D5-9A66-6FD36668B6DA}" srcOrd="0" destOrd="0" presId="urn:microsoft.com/office/officeart/2008/layout/HorizontalMultiLevelHierarchy"/>
    <dgm:cxn modelId="{CF5003DF-9FD7-45D3-9E7C-7D7FE255C869}" srcId="{8B3DECA2-90DB-47EF-A8C1-FBB07352A747}" destId="{28685449-01FF-4070-9559-B3F7DA7294AF}" srcOrd="2" destOrd="0" parTransId="{34789496-87E5-4CDD-BD39-7E6770F29503}" sibTransId="{8BCB7FA6-1277-4498-8DE9-3D34A50CD48B}"/>
    <dgm:cxn modelId="{074974AB-4D7D-4806-BC51-737B5D8F39D5}" srcId="{8B3DECA2-90DB-47EF-A8C1-FBB07352A747}" destId="{F6C6EB4A-7851-43AD-9719-A18AE6084ADC}" srcOrd="1" destOrd="0" parTransId="{2C88467B-A4C3-4436-9B69-1D668FF6FDAC}" sibTransId="{2BDA888E-3579-4338-923B-EC6C38152B68}"/>
    <dgm:cxn modelId="{1C988B4D-4477-408F-96F0-F2C69A38B149}" type="presOf" srcId="{56A5EA49-5F03-4F9F-8BD1-2B28CABBE17E}" destId="{C963BE60-02CD-4667-954A-711752A7AA42}" srcOrd="0" destOrd="0" presId="urn:microsoft.com/office/officeart/2008/layout/HorizontalMultiLevelHierarchy"/>
    <dgm:cxn modelId="{AA96B8CF-71D2-40DE-9E55-2150F0ECDB34}" srcId="{A4F3C8AF-FE35-44F3-B39F-58C5D96EC94F}" destId="{1EA6A3F2-DB12-4EF3-99A5-F02906DDB079}" srcOrd="0" destOrd="0" parTransId="{E4B88149-E044-4A4F-ADE3-481EBAF404DE}" sibTransId="{A813676E-97C7-42A6-81DD-799251B872C1}"/>
    <dgm:cxn modelId="{EE216D35-EB5D-4F8A-9165-FC16A196E201}" type="presOf" srcId="{F6C6EB4A-7851-43AD-9719-A18AE6084ADC}" destId="{0A60297F-8A90-4547-AFF3-8B62C915CF73}" srcOrd="0" destOrd="0" presId="urn:microsoft.com/office/officeart/2008/layout/HorizontalMultiLevelHierarchy"/>
    <dgm:cxn modelId="{CD6A6FF4-3A63-4E5D-96C1-4B29C31B3037}" type="presOf" srcId="{5EC7276A-1FFC-48A2-B2BB-DE9D56EC73B9}" destId="{D56BD133-A289-4C4F-81EE-9A56EBCBCF10}" srcOrd="0" destOrd="0" presId="urn:microsoft.com/office/officeart/2008/layout/HorizontalMultiLevelHierarchy"/>
    <dgm:cxn modelId="{A7765535-2B16-45B4-B8D0-2B39FE616E90}" type="presOf" srcId="{FFB45E28-4D05-4E59-AD8C-C52D3257D04B}" destId="{9886EF29-0C23-4DC2-97F1-B09A56C789AC}" srcOrd="0" destOrd="0" presId="urn:microsoft.com/office/officeart/2008/layout/HorizontalMultiLevelHierarchy"/>
    <dgm:cxn modelId="{E1AE72F4-35D1-41CF-8419-9A724C6E0587}" type="presOf" srcId="{34789496-87E5-4CDD-BD39-7E6770F29503}" destId="{CAC51343-E494-46A2-A7DD-423D2A973832}" srcOrd="0" destOrd="0" presId="urn:microsoft.com/office/officeart/2008/layout/HorizontalMultiLevelHierarchy"/>
    <dgm:cxn modelId="{48EB723D-EFFF-4A48-ACED-F2A38B813231}" srcId="{1EA6A3F2-DB12-4EF3-99A5-F02906DDB079}" destId="{7368584B-DF6E-44DD-98F5-551E5B59EFBE}" srcOrd="0" destOrd="0" parTransId="{5EC7276A-1FFC-48A2-B2BB-DE9D56EC73B9}" sibTransId="{24D682C1-C94B-41A9-9340-254D904028D5}"/>
    <dgm:cxn modelId="{F3279983-0BD2-452A-B59C-018152CBAB7F}" type="presOf" srcId="{34789496-87E5-4CDD-BD39-7E6770F29503}" destId="{E60A344D-EC30-446A-B3BC-D923AB0E9461}" srcOrd="1" destOrd="0" presId="urn:microsoft.com/office/officeart/2008/layout/HorizontalMultiLevelHierarchy"/>
    <dgm:cxn modelId="{41A47653-7037-4C7C-AA5F-F7748A7A8754}" type="presOf" srcId="{28685449-01FF-4070-9559-B3F7DA7294AF}" destId="{98C64B79-6836-47D3-99E1-2FFE8F794579}" srcOrd="0" destOrd="0" presId="urn:microsoft.com/office/officeart/2008/layout/HorizontalMultiLevelHierarchy"/>
    <dgm:cxn modelId="{F0C7DEC4-2773-4822-96D7-1040D74D22AC}" srcId="{7368584B-DF6E-44DD-98F5-551E5B59EFBE}" destId="{56A5EA49-5F03-4F9F-8BD1-2B28CABBE17E}" srcOrd="0" destOrd="0" parTransId="{5E0B2FDC-F675-4FF6-8870-043CD6FBE516}" sibTransId="{545C263E-079D-4C9C-A73C-DDB5611E276C}"/>
    <dgm:cxn modelId="{DE022776-CE31-412C-8CD5-04872B93B469}" type="presOf" srcId="{2C88467B-A4C3-4436-9B69-1D668FF6FDAC}" destId="{278731EB-7CF4-48A3-9B59-049A706B6F90}" srcOrd="1" destOrd="0" presId="urn:microsoft.com/office/officeart/2008/layout/HorizontalMultiLevelHierarchy"/>
    <dgm:cxn modelId="{D775EFF2-17BF-4037-971E-4D16D8B30212}" type="presOf" srcId="{1EA6A3F2-DB12-4EF3-99A5-F02906DDB079}" destId="{C23A18BB-42FB-45B3-BEEC-1358B25E0FF3}" srcOrd="0" destOrd="0" presId="urn:microsoft.com/office/officeart/2008/layout/HorizontalMultiLevelHierarchy"/>
    <dgm:cxn modelId="{8EF1090B-EF5A-4393-92E8-74C28C97ECDD}" type="presOf" srcId="{8B3DECA2-90DB-47EF-A8C1-FBB07352A747}" destId="{7DB96EDD-C786-49BC-B264-FF1EB2358F1D}" srcOrd="0" destOrd="0" presId="urn:microsoft.com/office/officeart/2008/layout/HorizontalMultiLevelHierarchy"/>
    <dgm:cxn modelId="{6DA0C45D-25A5-4C69-8718-0E8B72DE6AE4}" srcId="{8B3DECA2-90DB-47EF-A8C1-FBB07352A747}" destId="{677B6284-0AC0-44A0-8843-CABCFCFD5FBF}" srcOrd="0" destOrd="0" parTransId="{FFB45E28-4D05-4E59-AD8C-C52D3257D04B}" sibTransId="{9EB98B46-DBB5-4189-8F57-5AD803C8EE78}"/>
    <dgm:cxn modelId="{C86A8A1B-C40A-4696-923F-F7C08F60B503}" type="presOf" srcId="{A4F3C8AF-FE35-44F3-B39F-58C5D96EC94F}" destId="{BEE3B0D1-3E24-4E69-B9FA-051238D5CD70}" srcOrd="0" destOrd="0" presId="urn:microsoft.com/office/officeart/2008/layout/HorizontalMultiLevelHierarchy"/>
    <dgm:cxn modelId="{E6CADCA4-E81E-41E9-AC09-C822B7E911F6}" type="presOf" srcId="{5E0B2FDC-F675-4FF6-8870-043CD6FBE516}" destId="{D379FEAE-0C25-45F5-A7B3-3DCBEC2B4CDE}" srcOrd="0" destOrd="0" presId="urn:microsoft.com/office/officeart/2008/layout/HorizontalMultiLevelHierarchy"/>
    <dgm:cxn modelId="{3AC51F55-46C9-469A-83E0-A944384033C2}" type="presParOf" srcId="{BEE3B0D1-3E24-4E69-B9FA-051238D5CD70}" destId="{D07229D7-8732-4130-B94C-0E15167981BA}" srcOrd="0" destOrd="0" presId="urn:microsoft.com/office/officeart/2008/layout/HorizontalMultiLevelHierarchy"/>
    <dgm:cxn modelId="{30CE1FAA-9E45-4C07-AF51-E9387A47C166}" type="presParOf" srcId="{D07229D7-8732-4130-B94C-0E15167981BA}" destId="{C23A18BB-42FB-45B3-BEEC-1358B25E0FF3}" srcOrd="0" destOrd="0" presId="urn:microsoft.com/office/officeart/2008/layout/HorizontalMultiLevelHierarchy"/>
    <dgm:cxn modelId="{1A1B8CDD-B9E2-4AB7-BD9B-1C4F2A901615}" type="presParOf" srcId="{D07229D7-8732-4130-B94C-0E15167981BA}" destId="{69139DCE-B585-4644-BA1A-E6BF5848AD12}" srcOrd="1" destOrd="0" presId="urn:microsoft.com/office/officeart/2008/layout/HorizontalMultiLevelHierarchy"/>
    <dgm:cxn modelId="{B7FFB038-5B1F-446D-AF5A-D0AB493D4E9D}" type="presParOf" srcId="{69139DCE-B585-4644-BA1A-E6BF5848AD12}" destId="{D56BD133-A289-4C4F-81EE-9A56EBCBCF10}" srcOrd="0" destOrd="0" presId="urn:microsoft.com/office/officeart/2008/layout/HorizontalMultiLevelHierarchy"/>
    <dgm:cxn modelId="{21CD69C9-6780-4CE9-90A5-0E36B864EB62}" type="presParOf" srcId="{D56BD133-A289-4C4F-81EE-9A56EBCBCF10}" destId="{F3726FF1-B0A5-4A4B-8794-07916F95EF12}" srcOrd="0" destOrd="0" presId="urn:microsoft.com/office/officeart/2008/layout/HorizontalMultiLevelHierarchy"/>
    <dgm:cxn modelId="{133908B2-1BAF-4BA5-AFD9-05B9B4D79F83}" type="presParOf" srcId="{69139DCE-B585-4644-BA1A-E6BF5848AD12}" destId="{42B7C883-F62A-4FA4-825B-577567FB1237}" srcOrd="1" destOrd="0" presId="urn:microsoft.com/office/officeart/2008/layout/HorizontalMultiLevelHierarchy"/>
    <dgm:cxn modelId="{D05CB8E4-4EFD-4C5C-B144-16B213B5C79F}" type="presParOf" srcId="{42B7C883-F62A-4FA4-825B-577567FB1237}" destId="{538366AB-BA8D-40FF-BE5A-FDCFC6627762}" srcOrd="0" destOrd="0" presId="urn:microsoft.com/office/officeart/2008/layout/HorizontalMultiLevelHierarchy"/>
    <dgm:cxn modelId="{5EC20140-D33B-4ED2-9E16-E4518A087D03}" type="presParOf" srcId="{42B7C883-F62A-4FA4-825B-577567FB1237}" destId="{BCD04FDF-9D69-4BF4-A232-59BCE602852E}" srcOrd="1" destOrd="0" presId="urn:microsoft.com/office/officeart/2008/layout/HorizontalMultiLevelHierarchy"/>
    <dgm:cxn modelId="{A34D3F73-4872-48E0-950A-2DE68F3367B2}" type="presParOf" srcId="{BCD04FDF-9D69-4BF4-A232-59BCE602852E}" destId="{D379FEAE-0C25-45F5-A7B3-3DCBEC2B4CDE}" srcOrd="0" destOrd="0" presId="urn:microsoft.com/office/officeart/2008/layout/HorizontalMultiLevelHierarchy"/>
    <dgm:cxn modelId="{0DE8EE7E-3347-453F-BCC9-C782B0CC918E}" type="presParOf" srcId="{D379FEAE-0C25-45F5-A7B3-3DCBEC2B4CDE}" destId="{15662131-BE5F-45F5-A476-9E7DEF5785DB}" srcOrd="0" destOrd="0" presId="urn:microsoft.com/office/officeart/2008/layout/HorizontalMultiLevelHierarchy"/>
    <dgm:cxn modelId="{568AA3D5-EE54-4A38-82BC-1C1208AA0A0D}" type="presParOf" srcId="{BCD04FDF-9D69-4BF4-A232-59BCE602852E}" destId="{8DC063D0-F152-436A-B2DC-AB2AD15F1757}" srcOrd="1" destOrd="0" presId="urn:microsoft.com/office/officeart/2008/layout/HorizontalMultiLevelHierarchy"/>
    <dgm:cxn modelId="{67A531C2-2B6B-4E33-B1DE-FE5A97066115}" type="presParOf" srcId="{8DC063D0-F152-436A-B2DC-AB2AD15F1757}" destId="{C963BE60-02CD-4667-954A-711752A7AA42}" srcOrd="0" destOrd="0" presId="urn:microsoft.com/office/officeart/2008/layout/HorizontalMultiLevelHierarchy"/>
    <dgm:cxn modelId="{9C08A908-9C00-4571-84F0-0A5501E330F9}" type="presParOf" srcId="{8DC063D0-F152-436A-B2DC-AB2AD15F1757}" destId="{6D43CD80-479D-4A22-93E6-B1421FC12446}" srcOrd="1" destOrd="0" presId="urn:microsoft.com/office/officeart/2008/layout/HorizontalMultiLevelHierarchy"/>
    <dgm:cxn modelId="{A97701C5-1F90-4FA0-84C6-B63460D0D57C}" type="presParOf" srcId="{69139DCE-B585-4644-BA1A-E6BF5848AD12}" destId="{771F4BAE-6B01-4406-B021-989908B0D7C5}" srcOrd="2" destOrd="0" presId="urn:microsoft.com/office/officeart/2008/layout/HorizontalMultiLevelHierarchy"/>
    <dgm:cxn modelId="{589CFE7E-217F-4306-939E-642654D70305}" type="presParOf" srcId="{771F4BAE-6B01-4406-B021-989908B0D7C5}" destId="{7FF3355D-71ED-4634-910E-1CC9A9AE3AB8}" srcOrd="0" destOrd="0" presId="urn:microsoft.com/office/officeart/2008/layout/HorizontalMultiLevelHierarchy"/>
    <dgm:cxn modelId="{69E8DFA2-9B60-4E20-8143-69084D92D55F}" type="presParOf" srcId="{69139DCE-B585-4644-BA1A-E6BF5848AD12}" destId="{9F2D9511-533F-4315-BD2B-C7510DC26263}" srcOrd="3" destOrd="0" presId="urn:microsoft.com/office/officeart/2008/layout/HorizontalMultiLevelHierarchy"/>
    <dgm:cxn modelId="{BB1684A8-995D-49E1-8FEB-343597E5BE1F}" type="presParOf" srcId="{9F2D9511-533F-4315-BD2B-C7510DC26263}" destId="{7DB96EDD-C786-49BC-B264-FF1EB2358F1D}" srcOrd="0" destOrd="0" presId="urn:microsoft.com/office/officeart/2008/layout/HorizontalMultiLevelHierarchy"/>
    <dgm:cxn modelId="{D9A580D5-B7FE-40E6-BEAB-988749D02AD9}" type="presParOf" srcId="{9F2D9511-533F-4315-BD2B-C7510DC26263}" destId="{6B0AA811-8150-44D0-AC98-939F0DDA7B30}" srcOrd="1" destOrd="0" presId="urn:microsoft.com/office/officeart/2008/layout/HorizontalMultiLevelHierarchy"/>
    <dgm:cxn modelId="{3BAC56BD-1FB0-4463-8B12-238E4D50B973}" type="presParOf" srcId="{6B0AA811-8150-44D0-AC98-939F0DDA7B30}" destId="{9886EF29-0C23-4DC2-97F1-B09A56C789AC}" srcOrd="0" destOrd="0" presId="urn:microsoft.com/office/officeart/2008/layout/HorizontalMultiLevelHierarchy"/>
    <dgm:cxn modelId="{CFD6FA49-4E18-413A-9D8D-D17BBBF0D882}" type="presParOf" srcId="{9886EF29-0C23-4DC2-97F1-B09A56C789AC}" destId="{E9EF79DD-2BC9-47B0-AF59-F8EB4703DDA3}" srcOrd="0" destOrd="0" presId="urn:microsoft.com/office/officeart/2008/layout/HorizontalMultiLevelHierarchy"/>
    <dgm:cxn modelId="{D1FA8146-FD30-4620-A800-DD47D56F1221}" type="presParOf" srcId="{6B0AA811-8150-44D0-AC98-939F0DDA7B30}" destId="{266950DC-ACCA-4BF3-AEFF-E0FDB0719B0B}" srcOrd="1" destOrd="0" presId="urn:microsoft.com/office/officeart/2008/layout/HorizontalMultiLevelHierarchy"/>
    <dgm:cxn modelId="{D1F17053-6213-430E-99E8-A89C8B68B6A0}" type="presParOf" srcId="{266950DC-ACCA-4BF3-AEFF-E0FDB0719B0B}" destId="{19B81FA0-A30A-447A-B99C-0F64082939BB}" srcOrd="0" destOrd="0" presId="urn:microsoft.com/office/officeart/2008/layout/HorizontalMultiLevelHierarchy"/>
    <dgm:cxn modelId="{BB78C9B4-8100-475F-82D2-A0C3207BC756}" type="presParOf" srcId="{266950DC-ACCA-4BF3-AEFF-E0FDB0719B0B}" destId="{DE2ABAEF-3455-48FA-B12C-905A04934E7F}" srcOrd="1" destOrd="0" presId="urn:microsoft.com/office/officeart/2008/layout/HorizontalMultiLevelHierarchy"/>
    <dgm:cxn modelId="{B761AA12-B4A8-4B01-B87F-E5FEA42EFC07}" type="presParOf" srcId="{6B0AA811-8150-44D0-AC98-939F0DDA7B30}" destId="{57D4FB31-88CE-41D5-9A66-6FD36668B6DA}" srcOrd="2" destOrd="0" presId="urn:microsoft.com/office/officeart/2008/layout/HorizontalMultiLevelHierarchy"/>
    <dgm:cxn modelId="{E0D1C6B3-4CDA-4D59-A3E6-36F8B9FD2740}" type="presParOf" srcId="{57D4FB31-88CE-41D5-9A66-6FD36668B6DA}" destId="{278731EB-7CF4-48A3-9B59-049A706B6F90}" srcOrd="0" destOrd="0" presId="urn:microsoft.com/office/officeart/2008/layout/HorizontalMultiLevelHierarchy"/>
    <dgm:cxn modelId="{F227F547-7F33-42CE-AAE0-424E81F877BE}" type="presParOf" srcId="{6B0AA811-8150-44D0-AC98-939F0DDA7B30}" destId="{EA1C3AA5-F31E-4ED1-96FD-68DDA533991E}" srcOrd="3" destOrd="0" presId="urn:microsoft.com/office/officeart/2008/layout/HorizontalMultiLevelHierarchy"/>
    <dgm:cxn modelId="{7AED2699-EA26-4324-A1A2-B9082C97C0ED}" type="presParOf" srcId="{EA1C3AA5-F31E-4ED1-96FD-68DDA533991E}" destId="{0A60297F-8A90-4547-AFF3-8B62C915CF73}" srcOrd="0" destOrd="0" presId="urn:microsoft.com/office/officeart/2008/layout/HorizontalMultiLevelHierarchy"/>
    <dgm:cxn modelId="{1DAAF4C9-6244-4EE8-8DFA-D95AE01A4325}" type="presParOf" srcId="{EA1C3AA5-F31E-4ED1-96FD-68DDA533991E}" destId="{47ADB23D-FBFE-4DAD-B505-370C15934962}" srcOrd="1" destOrd="0" presId="urn:microsoft.com/office/officeart/2008/layout/HorizontalMultiLevelHierarchy"/>
    <dgm:cxn modelId="{EEA18B87-8DBC-474C-AE41-1BCB1AD8264C}" type="presParOf" srcId="{6B0AA811-8150-44D0-AC98-939F0DDA7B30}" destId="{CAC51343-E494-46A2-A7DD-423D2A973832}" srcOrd="4" destOrd="0" presId="urn:microsoft.com/office/officeart/2008/layout/HorizontalMultiLevelHierarchy"/>
    <dgm:cxn modelId="{160E0EB1-FA8A-4B72-8531-F4565309C8F2}" type="presParOf" srcId="{CAC51343-E494-46A2-A7DD-423D2A973832}" destId="{E60A344D-EC30-446A-B3BC-D923AB0E9461}" srcOrd="0" destOrd="0" presId="urn:microsoft.com/office/officeart/2008/layout/HorizontalMultiLevelHierarchy"/>
    <dgm:cxn modelId="{8929BD4C-D7C1-4CA7-94B7-F332DA9EFF5F}" type="presParOf" srcId="{6B0AA811-8150-44D0-AC98-939F0DDA7B30}" destId="{C56924C6-AE3F-4458-8D55-6E4B60FAF59B}" srcOrd="5" destOrd="0" presId="urn:microsoft.com/office/officeart/2008/layout/HorizontalMultiLevelHierarchy"/>
    <dgm:cxn modelId="{9D0EDBE7-CCB2-42D6-828E-B108E9C7CA7E}" type="presParOf" srcId="{C56924C6-AE3F-4458-8D55-6E4B60FAF59B}" destId="{98C64B79-6836-47D3-99E1-2FFE8F794579}" srcOrd="0" destOrd="0" presId="urn:microsoft.com/office/officeart/2008/layout/HorizontalMultiLevelHierarchy"/>
    <dgm:cxn modelId="{91D5C34C-7B94-431E-A5F1-9FBB845C14E8}" type="presParOf" srcId="{C56924C6-AE3F-4458-8D55-6E4B60FAF59B}" destId="{2C622825-230C-403F-BDE8-444494D654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4DB0-D710-4D4E-94F1-4AC6876D7CBF}" type="datetimeFigureOut">
              <a:rPr lang="es-EC" smtClean="0"/>
              <a:t>2/8/2017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97A1-D0B3-497D-AFFF-B378D36FB9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484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19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613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51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163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903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04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486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096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798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1662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969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032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1956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1479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330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543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4181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7149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8420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9399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3501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876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2789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3349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468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674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855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946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323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548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DIANA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338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DIANA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850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826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444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ERIKA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897A1-D0B3-497D-AFFF-B378D36FB99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377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TABILIDAD3\Desktop\UNIVERSIDAD+DE+LAS+FUERZAS+ARMADAS+-+ES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73816" y="2924944"/>
            <a:ext cx="7910652" cy="100811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2000" b="1" u="sng" dirty="0" smtClean="0">
                <a:latin typeface="Arial Black" pitchFamily="34" charset="0"/>
              </a:rPr>
              <a:t>TEMA: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C" sz="2000" b="1" dirty="0" smtClean="0">
                <a:latin typeface="Arial Black" pitchFamily="34" charset="0"/>
              </a:rPr>
              <a:t>CONTRACCION DE LAS MICROFINANZAS EN EL CANTÓN EL CHACO - PROVINCIA DE NAPO</a:t>
            </a:r>
            <a:endParaRPr lang="es-EC" sz="2000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7815" y="2060885"/>
            <a:ext cx="76328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Arial Black" pitchFamily="34" charset="0"/>
              </a:rPr>
              <a:t> </a:t>
            </a:r>
            <a:r>
              <a:rPr lang="es-EC" sz="2000" b="1" dirty="0"/>
              <a:t>TRABAJO DE TITULACIÓN, PREVIO A LA OBTENCIÓN DEL TÍTULO DE INGENIERAS EN FINANZAS, CONTADORAS PÚBLICAS – AUDITORAS</a:t>
            </a:r>
          </a:p>
          <a:p>
            <a:pPr algn="ctr"/>
            <a:endParaRPr lang="es-EC" dirty="0"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79655" y="3933056"/>
            <a:ext cx="6989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u="sng" dirty="0" smtClean="0">
                <a:latin typeface="Arial Black" pitchFamily="34" charset="0"/>
              </a:rPr>
              <a:t>AUTORAS:</a:t>
            </a:r>
          </a:p>
          <a:p>
            <a:pPr algn="just"/>
            <a:r>
              <a:rPr lang="es-EC" dirty="0" smtClean="0">
                <a:latin typeface="Arial Black" pitchFamily="34" charset="0"/>
              </a:rPr>
              <a:t>		Martínez Simbaña, Erika Elizabeth</a:t>
            </a:r>
          </a:p>
          <a:p>
            <a:pPr algn="just"/>
            <a:r>
              <a:rPr lang="es-EC" dirty="0">
                <a:latin typeface="Arial Black" pitchFamily="34" charset="0"/>
              </a:rPr>
              <a:t>	</a:t>
            </a:r>
            <a:r>
              <a:rPr lang="es-EC" dirty="0" smtClean="0">
                <a:latin typeface="Arial Black" pitchFamily="34" charset="0"/>
              </a:rPr>
              <a:t>	</a:t>
            </a:r>
            <a:r>
              <a:rPr lang="es-EC" dirty="0" err="1" smtClean="0">
                <a:latin typeface="Arial Black" pitchFamily="34" charset="0"/>
              </a:rPr>
              <a:t>Chugá</a:t>
            </a:r>
            <a:r>
              <a:rPr lang="es-EC" dirty="0" smtClean="0">
                <a:latin typeface="Arial Black" pitchFamily="34" charset="0"/>
              </a:rPr>
              <a:t> Simbaña, Diana Carolina</a:t>
            </a:r>
            <a:r>
              <a:rPr lang="es-EC" dirty="0">
                <a:latin typeface="Arial Black" pitchFamily="34" charset="0"/>
              </a:rPr>
              <a:t>	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35575" y="50170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itchFamily="34" charset="0"/>
              </a:rPr>
              <a:t>SANGOLQUI </a:t>
            </a:r>
          </a:p>
          <a:p>
            <a:pPr algn="ctr"/>
            <a:r>
              <a:rPr lang="es-EC" b="1" dirty="0" smtClean="0">
                <a:latin typeface="Arial Black" pitchFamily="34" charset="0"/>
              </a:rPr>
              <a:t>2017</a:t>
            </a:r>
            <a:endParaRPr lang="es-EC" b="1" dirty="0"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73816" y="908720"/>
            <a:ext cx="8090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 Black" pitchFamily="34" charset="0"/>
                <a:cs typeface="Aharoni" pitchFamily="2" charset="-79"/>
              </a:rPr>
              <a:t>Universidad de las Fuerzas Armadas ESPE</a:t>
            </a:r>
          </a:p>
          <a:p>
            <a:pPr algn="ctr"/>
            <a:r>
              <a:rPr lang="es-ES" sz="2000" dirty="0" smtClean="0">
                <a:latin typeface="Arial Black" pitchFamily="34" charset="0"/>
                <a:cs typeface="Aharoni" pitchFamily="2" charset="-79"/>
              </a:rPr>
              <a:t>Departamento de Ciencias Económicas, Administrativas y de Comercio.</a:t>
            </a:r>
            <a:endParaRPr lang="es-ES" sz="20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Resultado de imagen para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16632"/>
            <a:ext cx="109537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8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7160" y="20608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atin typeface="Arial Black" pitchFamily="34" charset="0"/>
              </a:rPr>
              <a:t>CAP</a:t>
            </a:r>
            <a:r>
              <a:rPr lang="es-EC" sz="4000" b="1" dirty="0">
                <a:latin typeface="Arial Black" panose="020B0A04020102020204" pitchFamily="34" charset="0"/>
              </a:rPr>
              <a:t>Í</a:t>
            </a:r>
            <a:r>
              <a:rPr lang="es-EC" sz="4000" b="1" dirty="0" smtClean="0">
                <a:latin typeface="Arial Black" pitchFamily="34" charset="0"/>
              </a:rPr>
              <a:t>TULO II</a:t>
            </a:r>
          </a:p>
          <a:p>
            <a:pPr algn="ctr"/>
            <a:endParaRPr lang="es-EC" sz="4000" b="1" dirty="0">
              <a:latin typeface="Arial Black" pitchFamily="34" charset="0"/>
            </a:endParaRPr>
          </a:p>
          <a:p>
            <a:pPr algn="ctr"/>
            <a:r>
              <a:rPr lang="es-EC" sz="4000" b="1" dirty="0" smtClean="0">
                <a:latin typeface="Arial Black" pitchFamily="34" charset="0"/>
              </a:rPr>
              <a:t>MARCO METODOLÓGICO</a:t>
            </a:r>
            <a:endParaRPr lang="es-EC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8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134493"/>
              </p:ext>
            </p:extLst>
          </p:nvPr>
        </p:nvGraphicFramePr>
        <p:xfrm>
          <a:off x="743438" y="972942"/>
          <a:ext cx="7729359" cy="245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2417068" y="3649513"/>
            <a:ext cx="463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Instrumentos de recolección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información: </a:t>
            </a:r>
          </a:p>
          <a:p>
            <a:pPr algn="ctr"/>
            <a:endParaRPr lang="es-EC" dirty="0"/>
          </a:p>
        </p:txBody>
      </p:sp>
      <p:sp>
        <p:nvSpPr>
          <p:cNvPr id="8" name="Flecha abajo 7"/>
          <p:cNvSpPr/>
          <p:nvPr/>
        </p:nvSpPr>
        <p:spPr>
          <a:xfrm>
            <a:off x="4411455" y="4229714"/>
            <a:ext cx="648072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3995936" y="504511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Baskerville Old Face" panose="02020602080505020303" pitchFamily="18" charset="0"/>
              </a:rPr>
              <a:t>E</a:t>
            </a:r>
            <a:r>
              <a:rPr lang="es-MX" sz="2000" dirty="0" smtClean="0">
                <a:latin typeface="Baskerville Old Face" panose="02020602080505020303" pitchFamily="18" charset="0"/>
              </a:rPr>
              <a:t>ncuesta</a:t>
            </a:r>
            <a:endParaRPr lang="es-MX" sz="2000" dirty="0">
              <a:latin typeface="Baskerville Old Face" panose="02020602080505020303" pitchFamily="18" charset="0"/>
            </a:endParaRPr>
          </a:p>
        </p:txBody>
      </p:sp>
      <p:pic>
        <p:nvPicPr>
          <p:cNvPr id="10" name="Picture 2" descr="Resultado de imagen para metodologia de la investigac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32" y="3947840"/>
            <a:ext cx="1846288" cy="11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/>
          <a:srcRect l="7687" b="5902"/>
          <a:stretch/>
        </p:blipFill>
        <p:spPr>
          <a:xfrm>
            <a:off x="6764641" y="4295844"/>
            <a:ext cx="1540772" cy="110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45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59832" y="1461443"/>
            <a:ext cx="3591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Muestreo Aleatorio Simple </a:t>
            </a:r>
            <a:endParaRPr lang="es-EC" sz="2400" dirty="0"/>
          </a:p>
        </p:txBody>
      </p:sp>
      <p:sp>
        <p:nvSpPr>
          <p:cNvPr id="6" name="Rectángulo 5"/>
          <p:cNvSpPr/>
          <p:nvPr/>
        </p:nvSpPr>
        <p:spPr>
          <a:xfrm>
            <a:off x="3410408" y="3305707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Muestra S</a:t>
            </a:r>
            <a:r>
              <a:rPr lang="es-EC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eleccionada</a:t>
            </a:r>
            <a:endParaRPr lang="es-EC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60468053"/>
              </p:ext>
            </p:extLst>
          </p:nvPr>
        </p:nvGraphicFramePr>
        <p:xfrm>
          <a:off x="715214" y="1020031"/>
          <a:ext cx="8280920" cy="314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"/>
          <p:cNvSpPr/>
          <p:nvPr/>
        </p:nvSpPr>
        <p:spPr>
          <a:xfrm>
            <a:off x="2062661" y="4184474"/>
            <a:ext cx="5586027" cy="983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El criterio de selección de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 204 negocios sujetas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a la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investigación,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se realizó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 base a las patentes municipales. </a:t>
            </a:r>
            <a:endParaRPr lang="es-EC" dirty="0"/>
          </a:p>
        </p:txBody>
      </p:sp>
      <p:sp>
        <p:nvSpPr>
          <p:cNvPr id="10" name="Rectángulo 4"/>
          <p:cNvSpPr/>
          <p:nvPr/>
        </p:nvSpPr>
        <p:spPr>
          <a:xfrm>
            <a:off x="3249511" y="522327"/>
            <a:ext cx="3051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MUESTRA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2" descr="Resultado de imagen para muestra selec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90" y="3863181"/>
            <a:ext cx="1337833" cy="13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graficos poblaciones finit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74" y="472843"/>
            <a:ext cx="1670227" cy="10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4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45408" y="1988840"/>
            <a:ext cx="3885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dirty="0" smtClean="0">
                <a:latin typeface="Arial Black" pitchFamily="34" charset="0"/>
              </a:rPr>
              <a:t>CAP</a:t>
            </a:r>
            <a:r>
              <a:rPr lang="es-EC" sz="4000" b="1" dirty="0">
                <a:latin typeface="Arial Black" panose="020B0A04020102020204" pitchFamily="34" charset="0"/>
              </a:rPr>
              <a:t>Í</a:t>
            </a:r>
            <a:r>
              <a:rPr lang="es-EC" sz="4000" b="1" dirty="0" smtClean="0">
                <a:latin typeface="Arial Black" pitchFamily="34" charset="0"/>
              </a:rPr>
              <a:t>TULO III</a:t>
            </a:r>
            <a:endParaRPr lang="es-EC" sz="4000" b="1" dirty="0">
              <a:latin typeface="Arial Black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7703" y="307505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atin typeface="Arial Black" pitchFamily="34" charset="0"/>
              </a:rPr>
              <a:t>RESULTADOS</a:t>
            </a:r>
            <a:endParaRPr lang="es-EC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0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62903246"/>
              </p:ext>
            </p:extLst>
          </p:nvPr>
        </p:nvGraphicFramePr>
        <p:xfrm>
          <a:off x="755576" y="1193850"/>
          <a:ext cx="8113621" cy="426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3353964" y="116632"/>
            <a:ext cx="55152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PRECIO DEL BARRIL DEL PETRÓLEO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699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688632" cy="108012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VALOR AGREGADO BRUTO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100845"/>
              </p:ext>
            </p:extLst>
          </p:nvPr>
        </p:nvGraphicFramePr>
        <p:xfrm>
          <a:off x="1259632" y="1268760"/>
          <a:ext cx="742716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5853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844232" cy="850106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TASA DE DESEMPLEO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86068"/>
              </p:ext>
            </p:extLst>
          </p:nvPr>
        </p:nvGraphicFramePr>
        <p:xfrm>
          <a:off x="1043608" y="1052736"/>
          <a:ext cx="7643192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383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0"/>
            <a:ext cx="5050904" cy="922114"/>
          </a:xfrm>
        </p:spPr>
        <p:txBody>
          <a:bodyPr/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TASA DE </a:t>
            </a: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INTERÉS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88121"/>
              </p:ext>
            </p:extLst>
          </p:nvPr>
        </p:nvGraphicFramePr>
        <p:xfrm>
          <a:off x="611560" y="980728"/>
          <a:ext cx="85324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9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62894433"/>
              </p:ext>
            </p:extLst>
          </p:nvPr>
        </p:nvGraphicFramePr>
        <p:xfrm>
          <a:off x="971600" y="98072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410944" cy="92211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ACTIVIDAD ECONÓMICA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90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3286" y="285769"/>
            <a:ext cx="5876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RESULTADOS ENCUESTA DE MICROFINANZAS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3728"/>
            <a:ext cx="6744840" cy="4050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75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06466455"/>
              </p:ext>
            </p:extLst>
          </p:nvPr>
        </p:nvGraphicFramePr>
        <p:xfrm>
          <a:off x="1151620" y="1124744"/>
          <a:ext cx="73088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80079" y="18864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Proyecto del Investigación</a:t>
            </a:r>
            <a:endParaRPr lang="es-ES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3286" y="285769"/>
            <a:ext cx="5876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RESULTADOS ENCUESTA DE MICROFINANZAS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9536"/>
            <a:ext cx="4968552" cy="34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499992" cy="396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3286" y="285769"/>
            <a:ext cx="5876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RESULTADOS ENCUESTA DE MICROFINANZAS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3" y="723738"/>
            <a:ext cx="4910609" cy="416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764112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651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3286" y="285769"/>
            <a:ext cx="5876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RESULTADOS ENCUESTA DE MICROFINANZAS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5616624" cy="395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155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3286" y="285769"/>
            <a:ext cx="5876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3"/>
                </a:solidFill>
                <a:effectLst/>
              </a:rPr>
              <a:t>RESULTADOS ENCUESTA DE MICROFINANZAS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4058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823845"/>
            <a:ext cx="5038725" cy="4034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08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46746" y="285769"/>
            <a:ext cx="5469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MICROCRÉDITOS OTORGADOS 2012-2016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205523035"/>
              </p:ext>
            </p:extLst>
          </p:nvPr>
        </p:nvGraphicFramePr>
        <p:xfrm>
          <a:off x="802698" y="980728"/>
          <a:ext cx="831738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24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78340" y="285769"/>
            <a:ext cx="58067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MICROCRÉDITOS POR SISTEMA FINANCIERO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 2012-2016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466343146"/>
              </p:ext>
            </p:extLst>
          </p:nvPr>
        </p:nvGraphicFramePr>
        <p:xfrm>
          <a:off x="864692" y="1116766"/>
          <a:ext cx="8220366" cy="468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530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8370" y="285769"/>
            <a:ext cx="5866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MICROCRÉDITOS POR DESTINO ECONÓMICO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 2012-2016</a:t>
            </a:r>
            <a:endParaRPr lang="es-E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25785538"/>
              </p:ext>
            </p:extLst>
          </p:nvPr>
        </p:nvGraphicFramePr>
        <p:xfrm>
          <a:off x="867606" y="1116766"/>
          <a:ext cx="8217452" cy="461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690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0907" y="2132856"/>
            <a:ext cx="7475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METODOLOGÍA ASOCIATIVA </a:t>
            </a:r>
          </a:p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PROPUESTA</a:t>
            </a:r>
            <a:endParaRPr lang="es-E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79562"/>
            <a:ext cx="2016224" cy="19989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291" r="9877"/>
          <a:stretch/>
        </p:blipFill>
        <p:spPr>
          <a:xfrm>
            <a:off x="2051720" y="4005064"/>
            <a:ext cx="1440160" cy="12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44384753"/>
              </p:ext>
            </p:extLst>
          </p:nvPr>
        </p:nvGraphicFramePr>
        <p:xfrm>
          <a:off x="827584" y="90872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4571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19990917"/>
              </p:ext>
            </p:extLst>
          </p:nvPr>
        </p:nvGraphicFramePr>
        <p:xfrm>
          <a:off x="1115616" y="1700808"/>
          <a:ext cx="7632848" cy="355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/>
          <p:cNvSpPr/>
          <p:nvPr/>
        </p:nvSpPr>
        <p:spPr>
          <a:xfrm>
            <a:off x="1043608" y="836712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Modelo de Competencias</a:t>
            </a:r>
            <a:endParaRPr lang="es-MX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58386859"/>
              </p:ext>
            </p:extLst>
          </p:nvPr>
        </p:nvGraphicFramePr>
        <p:xfrm>
          <a:off x="1428116" y="2596754"/>
          <a:ext cx="76919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7431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578595" y="7450"/>
            <a:ext cx="428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Antecedentes 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1109688"/>
            <a:ext cx="1944216" cy="1095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Década 70`</a:t>
            </a:r>
          </a:p>
          <a:p>
            <a:pPr lvl="0" algn="ctr"/>
            <a:r>
              <a:rPr lang="es-ES" dirty="0">
                <a:solidFill>
                  <a:schemeClr val="tx1"/>
                </a:solidFill>
              </a:rPr>
              <a:t> Eco. Bangladesh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822004" y="1844824"/>
            <a:ext cx="1728192" cy="864096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Rectángulo"/>
          <p:cNvSpPr/>
          <p:nvPr/>
        </p:nvSpPr>
        <p:spPr>
          <a:xfrm>
            <a:off x="4463988" y="1109688"/>
            <a:ext cx="24122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Década </a:t>
            </a:r>
            <a:r>
              <a:rPr lang="es-ES" dirty="0" smtClean="0">
                <a:solidFill>
                  <a:schemeClr val="tx1"/>
                </a:solidFill>
              </a:rPr>
              <a:t>80`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 Banco </a:t>
            </a:r>
            <a:r>
              <a:rPr lang="es-ES" dirty="0" err="1">
                <a:solidFill>
                  <a:schemeClr val="tx1"/>
                </a:solidFill>
              </a:rPr>
              <a:t>Grameen</a:t>
            </a:r>
            <a:r>
              <a:rPr lang="es-ES" dirty="0">
                <a:solidFill>
                  <a:schemeClr val="tx1"/>
                </a:solidFill>
              </a:rPr>
              <a:t> y </a:t>
            </a:r>
            <a:r>
              <a:rPr lang="es-ES" dirty="0" err="1">
                <a:solidFill>
                  <a:schemeClr val="tx1"/>
                </a:solidFill>
              </a:rPr>
              <a:t>ONGs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228184" y="1773908"/>
            <a:ext cx="1621557" cy="935012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971600" y="2924944"/>
            <a:ext cx="24858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>
                <a:solidFill>
                  <a:schemeClr val="tx1"/>
                </a:solidFill>
              </a:rPr>
              <a:t>Década 9</a:t>
            </a:r>
            <a:r>
              <a:rPr lang="es-ES" dirty="0" smtClean="0">
                <a:solidFill>
                  <a:schemeClr val="tx1"/>
                </a:solidFill>
              </a:rPr>
              <a:t>0`</a:t>
            </a:r>
            <a:endParaRPr lang="es-ES" dirty="0">
              <a:solidFill>
                <a:schemeClr val="tx1"/>
              </a:solidFill>
            </a:endParaRPr>
          </a:p>
          <a:p>
            <a:pPr lvl="0" algn="ctr"/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Bancosol</a:t>
            </a:r>
            <a:r>
              <a:rPr lang="es-ES" dirty="0">
                <a:solidFill>
                  <a:schemeClr val="tx1"/>
                </a:solidFill>
              </a:rPr>
              <a:t> – Decreto Nacional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822005" y="3684568"/>
            <a:ext cx="1728192" cy="73445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Rectángulo"/>
          <p:cNvSpPr/>
          <p:nvPr/>
        </p:nvSpPr>
        <p:spPr>
          <a:xfrm>
            <a:off x="4463988" y="2983508"/>
            <a:ext cx="24122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tx1"/>
                </a:solidFill>
              </a:rPr>
              <a:t>Año 1996</a:t>
            </a:r>
          </a:p>
          <a:p>
            <a:pPr lvl="0" algn="ctr"/>
            <a:r>
              <a:rPr lang="es-ES" dirty="0" smtClean="0">
                <a:solidFill>
                  <a:schemeClr val="tx1"/>
                </a:solidFill>
              </a:rPr>
              <a:t>Banco Solidario 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372205" y="3602016"/>
            <a:ext cx="1563131" cy="920176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Rectángulo"/>
          <p:cNvSpPr/>
          <p:nvPr/>
        </p:nvSpPr>
        <p:spPr>
          <a:xfrm>
            <a:off x="3622402" y="4419024"/>
            <a:ext cx="2412268" cy="81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tx1"/>
                </a:solidFill>
              </a:rPr>
              <a:t>Año 1999</a:t>
            </a:r>
          </a:p>
          <a:p>
            <a:pPr lvl="0" algn="ctr"/>
            <a:r>
              <a:rPr lang="es-ES" dirty="0" smtClean="0">
                <a:solidFill>
                  <a:schemeClr val="tx1"/>
                </a:solidFill>
              </a:rPr>
              <a:t>Banco Pichincha 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302597" y="4941168"/>
            <a:ext cx="1851174" cy="853880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8075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54253196"/>
              </p:ext>
            </p:extLst>
          </p:nvPr>
        </p:nvGraphicFramePr>
        <p:xfrm>
          <a:off x="2178837" y="332656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222025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NIVELES DE DOMINIO</a:t>
            </a:r>
            <a:endParaRPr lang="es-ES" sz="2400" b="1" i="1" dirty="0"/>
          </a:p>
        </p:txBody>
      </p:sp>
      <p:sp>
        <p:nvSpPr>
          <p:cNvPr id="5" name="Flecha derecha 4"/>
          <p:cNvSpPr/>
          <p:nvPr/>
        </p:nvSpPr>
        <p:spPr>
          <a:xfrm>
            <a:off x="2627784" y="2424378"/>
            <a:ext cx="360040" cy="7920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877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5" y="0"/>
            <a:ext cx="9144000" cy="6858000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09484"/>
              </p:ext>
            </p:extLst>
          </p:nvPr>
        </p:nvGraphicFramePr>
        <p:xfrm>
          <a:off x="919205" y="4058411"/>
          <a:ext cx="8229600" cy="19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3203848" y="103160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/>
              <a:t>ETAPAS DE APRENDIZAJE</a:t>
            </a:r>
            <a:endParaRPr lang="es-ES" sz="2800" b="1" i="1" dirty="0"/>
          </a:p>
        </p:txBody>
      </p:sp>
      <p:sp>
        <p:nvSpPr>
          <p:cNvPr id="8" name="8 CuadroTexto"/>
          <p:cNvSpPr txBox="1"/>
          <p:nvPr/>
        </p:nvSpPr>
        <p:spPr>
          <a:xfrm>
            <a:off x="2411760" y="3350525"/>
            <a:ext cx="525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MÉTODOS PARA EL DESARROLLO DE LA COMPETENCIA</a:t>
            </a:r>
            <a:endParaRPr lang="es-ES" sz="2000" b="1" i="1" dirty="0"/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039676"/>
              </p:ext>
            </p:extLst>
          </p:nvPr>
        </p:nvGraphicFramePr>
        <p:xfrm>
          <a:off x="870081" y="1370132"/>
          <a:ext cx="8229600" cy="19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Flecha abajo 9"/>
          <p:cNvSpPr/>
          <p:nvPr/>
        </p:nvSpPr>
        <p:spPr>
          <a:xfrm>
            <a:off x="4676861" y="1539609"/>
            <a:ext cx="720080" cy="21799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abajo 10"/>
          <p:cNvSpPr/>
          <p:nvPr/>
        </p:nvSpPr>
        <p:spPr>
          <a:xfrm>
            <a:off x="4824028" y="4221088"/>
            <a:ext cx="720080" cy="2179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835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7937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04862" y="285769"/>
            <a:ext cx="5553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METODOLOGÍA ASOCIATIVA</a:t>
            </a:r>
            <a:endParaRPr lang="es-E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2362372"/>
            <a:ext cx="3777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COMPETENCIAS DIRECTIVAS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AutoShape 2" descr="Resultado de imagen para M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para M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31178"/>
            <a:ext cx="3210024" cy="21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vision del cambio positiv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9020" r="448" b="20661"/>
          <a:stretch/>
        </p:blipFill>
        <p:spPr bwMode="auto">
          <a:xfrm>
            <a:off x="4548088" y="3074115"/>
            <a:ext cx="4473322" cy="23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9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-18225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04862" y="285769"/>
            <a:ext cx="5553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METODOLOGÍA ASOCIATIVA</a:t>
            </a:r>
            <a:endParaRPr lang="es-E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70107" y="2362372"/>
            <a:ext cx="377798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COMPETENCIAS </a:t>
            </a:r>
            <a:r>
              <a:rPr lang="es-E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ADMINISTRATIVAS</a:t>
            </a:r>
            <a:endParaRPr lang="es-E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AutoShape 2" descr="Resultado de imagen para M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Resultado de imagen para REGLAMENTO INT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69247"/>
            <a:ext cx="2880320" cy="20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ONTROL INT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10775"/>
            <a:ext cx="2520280" cy="18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-18225"/>
            <a:ext cx="9144000" cy="6858000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29334"/>
              </p:ext>
            </p:extLst>
          </p:nvPr>
        </p:nvGraphicFramePr>
        <p:xfrm>
          <a:off x="755576" y="1052736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52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95633" y="2699077"/>
            <a:ext cx="6984776" cy="4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atin typeface="Arial Black" pitchFamily="34" charset="0"/>
              </a:rPr>
              <a:t>DISCUSIÓN </a:t>
            </a:r>
            <a:endParaRPr lang="es-EC" sz="4000" b="1" dirty="0">
              <a:latin typeface="Arial Black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6208" y="1745961"/>
            <a:ext cx="3883627" cy="439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dirty="0" smtClean="0">
                <a:latin typeface="Arial Black" pitchFamily="34" charset="0"/>
              </a:rPr>
              <a:t>CAP</a:t>
            </a:r>
            <a:r>
              <a:rPr lang="es-EC" sz="4000" b="1" dirty="0">
                <a:latin typeface="Arial Black" panose="020B0A04020102020204" pitchFamily="34" charset="0"/>
              </a:rPr>
              <a:t>Í</a:t>
            </a:r>
            <a:r>
              <a:rPr lang="es-EC" sz="4000" b="1" dirty="0" smtClean="0">
                <a:latin typeface="Arial Black" pitchFamily="34" charset="0"/>
              </a:rPr>
              <a:t>TULO IV</a:t>
            </a:r>
            <a:endParaRPr lang="es-EC" sz="4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92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8782" y="1340768"/>
            <a:ext cx="8316416" cy="2333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altLang="es-EC" sz="5400" dirty="0" smtClean="0">
                <a:latin typeface="Arial" panose="020B0604020202020204" pitchFamily="34" charset="0"/>
              </a:rPr>
              <a:t>El fracaso es la oportunidad de empezar de nuevo con mas inteligencia</a:t>
            </a:r>
            <a:endParaRPr lang="es-ES" altLang="es-EC" sz="5400" dirty="0">
              <a:latin typeface="Arial" panose="020B0604020202020204" pitchFamily="34" charset="0"/>
            </a:endParaRPr>
          </a:p>
          <a:p>
            <a:pPr algn="ctr"/>
            <a:endParaRPr lang="es-EC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02537" y="879103"/>
            <a:ext cx="473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5141" y="2204864"/>
            <a:ext cx="8043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1. El </a:t>
            </a:r>
            <a:r>
              <a:rPr lang="es-EC" sz="2800" dirty="0"/>
              <a:t>46,99% de negocios </a:t>
            </a:r>
            <a:r>
              <a:rPr lang="es-EC" sz="2800" dirty="0" smtClean="0"/>
              <a:t>se </a:t>
            </a:r>
            <a:r>
              <a:rPr lang="es-EC" sz="2800" dirty="0"/>
              <a:t>dedican a la actividad económica del comercio al por mayor  y menor, </a:t>
            </a:r>
            <a:r>
              <a:rPr lang="es-EC" sz="2800" dirty="0" smtClean="0"/>
              <a:t>a pesar que </a:t>
            </a:r>
            <a:r>
              <a:rPr lang="es-EC" sz="2800" dirty="0"/>
              <a:t>el 85.57% de los microcréditos  </a:t>
            </a:r>
            <a:r>
              <a:rPr lang="es-EC" sz="2800" dirty="0" smtClean="0"/>
              <a:t>son  </a:t>
            </a:r>
            <a:r>
              <a:rPr lang="es-EC" sz="2800" dirty="0"/>
              <a:t>destinados para la actividad económica de producción. </a:t>
            </a:r>
            <a:endParaRPr lang="es-EC" sz="2800" dirty="0" smtClean="0"/>
          </a:p>
          <a:p>
            <a:pPr algn="just"/>
            <a:endParaRPr lang="es-EC" sz="2800" dirty="0" smtClean="0"/>
          </a:p>
        </p:txBody>
      </p:sp>
    </p:spTree>
    <p:extLst>
      <p:ext uri="{BB962C8B-B14F-4D97-AF65-F5344CB8AC3E}">
        <p14:creationId xmlns:p14="http://schemas.microsoft.com/office/powerpoint/2010/main" val="2026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8782" y="1340768"/>
            <a:ext cx="8316416" cy="2333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altLang="es-EC" sz="5400" dirty="0" smtClean="0">
                <a:latin typeface="Arial" panose="020B0604020202020204" pitchFamily="34" charset="0"/>
              </a:rPr>
              <a:t>El fracaso es la oportunidad de empezar de nuevo con mas inteligencia</a:t>
            </a:r>
            <a:endParaRPr lang="es-ES" altLang="es-EC" sz="5400" dirty="0">
              <a:latin typeface="Arial" panose="020B0604020202020204" pitchFamily="34" charset="0"/>
            </a:endParaRPr>
          </a:p>
          <a:p>
            <a:pPr algn="ctr"/>
            <a:endParaRPr lang="es-EC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1357703"/>
            <a:ext cx="7884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3. El Gobierno </a:t>
            </a:r>
            <a:r>
              <a:rPr lang="es-EC" sz="2400" dirty="0"/>
              <a:t>Seccional del Cantón El Chaco, no contribuye </a:t>
            </a:r>
            <a:r>
              <a:rPr lang="es-EC" sz="2400" dirty="0" smtClean="0"/>
              <a:t>al  crecimiento de los microempresarios. </a:t>
            </a:r>
          </a:p>
          <a:p>
            <a:pPr algn="just"/>
            <a:endParaRPr lang="es-EC" sz="2400" dirty="0" smtClean="0"/>
          </a:p>
          <a:p>
            <a:pPr algn="just"/>
            <a:endParaRPr lang="es-MX" sz="2400" dirty="0"/>
          </a:p>
          <a:p>
            <a:pPr algn="just"/>
            <a:r>
              <a:rPr lang="es-EC" sz="2400" dirty="0" smtClean="0"/>
              <a:t>3. Se </a:t>
            </a:r>
            <a:r>
              <a:rPr lang="es-EC" sz="2400" dirty="0"/>
              <a:t>determinó el comportamiento de las microfinanzas en relación al constante precio irregular del barril de petróleo y los montos del segmento de microcréditos otorgados.</a:t>
            </a:r>
            <a:endParaRPr lang="es-ES" sz="24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8589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8782" y="1340768"/>
            <a:ext cx="8316416" cy="2333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altLang="es-EC" sz="5400" dirty="0" smtClean="0">
                <a:latin typeface="Arial" panose="020B0604020202020204" pitchFamily="34" charset="0"/>
              </a:rPr>
              <a:t>El fracaso es la oportunidad de empezar de nuevo con mas inteligencia</a:t>
            </a:r>
            <a:endParaRPr lang="es-ES" altLang="es-EC" sz="5400" dirty="0">
              <a:latin typeface="Arial" panose="020B0604020202020204" pitchFamily="34" charset="0"/>
            </a:endParaRPr>
          </a:p>
          <a:p>
            <a:pPr algn="ctr"/>
            <a:endParaRPr lang="es-EC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65215" y="1203764"/>
            <a:ext cx="56835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98223" y="2705145"/>
            <a:ext cx="7617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1. Las </a:t>
            </a:r>
            <a:r>
              <a:rPr lang="es-EC" sz="2000" dirty="0"/>
              <a:t>instituciones </a:t>
            </a:r>
            <a:r>
              <a:rPr lang="es-EC" sz="2000" dirty="0" smtClean="0"/>
              <a:t>financieras, </a:t>
            </a:r>
            <a:r>
              <a:rPr lang="es-EC" sz="2000" dirty="0"/>
              <a:t>deben implementar </a:t>
            </a:r>
            <a:r>
              <a:rPr lang="es-EC" sz="2000" dirty="0" smtClean="0"/>
              <a:t>políticas crediticias eficientes, con </a:t>
            </a:r>
            <a:r>
              <a:rPr lang="es-EC" sz="2000" dirty="0"/>
              <a:t>el propósito de que los microcréditos otorgados sean destinados para la actividad económica que solicitan los microempresarios</a:t>
            </a:r>
            <a:r>
              <a:rPr lang="es-EC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0891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8782" y="1340768"/>
            <a:ext cx="8316416" cy="2333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altLang="es-EC" sz="5400" dirty="0" smtClean="0">
                <a:latin typeface="Arial" panose="020B0604020202020204" pitchFamily="34" charset="0"/>
              </a:rPr>
              <a:t>El fracaso es la oportunidad de empezar de nuevo con mas inteligencia</a:t>
            </a:r>
            <a:endParaRPr lang="es-ES" altLang="es-EC" sz="5400" dirty="0">
              <a:latin typeface="Arial" panose="020B0604020202020204" pitchFamily="34" charset="0"/>
            </a:endParaRPr>
          </a:p>
          <a:p>
            <a:pPr algn="ctr"/>
            <a:endParaRPr lang="es-EC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59632" y="1556792"/>
            <a:ext cx="7884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2</a:t>
            </a:r>
            <a:r>
              <a:rPr lang="es-EC" sz="2000" dirty="0"/>
              <a:t>. El Gobierno Seccional (Municipio) debe impulsar diversas formas de crecimiento microempresarias, ya sean con capacitaciones, Cursos y talleres, apoyo en inducción y crecimiento de los negocios o ferias de Productos en una Ciudad de alto consumo</a:t>
            </a:r>
            <a:r>
              <a:rPr lang="es-EC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C" sz="2000" dirty="0" smtClean="0"/>
              <a:t> </a:t>
            </a:r>
          </a:p>
          <a:p>
            <a:pPr algn="just"/>
            <a:r>
              <a:rPr lang="es-EC" sz="2000" dirty="0" smtClean="0"/>
              <a:t>3. Es </a:t>
            </a:r>
            <a:r>
              <a:rPr lang="es-EC" sz="2000" dirty="0"/>
              <a:t>necesario elaborar más </a:t>
            </a:r>
            <a:r>
              <a:rPr lang="es-EC" sz="2000" dirty="0" smtClean="0"/>
              <a:t>programas de vinculación con la comunidad  a través de capacitaciones con e fin de mejorar  </a:t>
            </a:r>
            <a:r>
              <a:rPr lang="es-EC" sz="2000" dirty="0"/>
              <a:t>la asociatividad de los microempresarios  en las diversas actividades económicas</a:t>
            </a:r>
            <a:r>
              <a:rPr lang="es-MX" sz="2000" dirty="0"/>
              <a:t>.</a:t>
            </a:r>
            <a:endParaRPr lang="es-ES" sz="2000" dirty="0"/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9814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42383" y="-8237"/>
            <a:ext cx="5351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PLANTEAMIENTO </a:t>
            </a:r>
          </a:p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DEL PROBLEMA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70421301"/>
              </p:ext>
            </p:extLst>
          </p:nvPr>
        </p:nvGraphicFramePr>
        <p:xfrm>
          <a:off x="755576" y="764704"/>
          <a:ext cx="83381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utoShape 2" descr="Resultado de imagen para micro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Resultado de imagen para microfinanz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 descr="Resultado de imagen para microfinanz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47676"/>
            <a:ext cx="2565641" cy="144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21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8782" y="1340768"/>
            <a:ext cx="8316416" cy="23338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altLang="es-EC" sz="5400" dirty="0" smtClean="0">
                <a:latin typeface="Arial" panose="020B0604020202020204" pitchFamily="34" charset="0"/>
              </a:rPr>
              <a:t>El fracaso es la oportunidad de empezar de nuevo con mas inteligencia</a:t>
            </a:r>
            <a:endParaRPr lang="es-ES" altLang="es-EC" sz="5400" dirty="0">
              <a:latin typeface="Arial" panose="020B0604020202020204" pitchFamily="34" charset="0"/>
            </a:endParaRPr>
          </a:p>
          <a:p>
            <a:pPr algn="ctr"/>
            <a:endParaRPr lang="es-EC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" y="30065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170080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Bodoni MT Black" pitchFamily="18" charset="0"/>
                <a:cs typeface="Aharoni" pitchFamily="2" charset="-79"/>
              </a:rPr>
              <a:t>«La fé no hace que las cosas sean fáciles, hace que sean posibles»</a:t>
            </a:r>
          </a:p>
          <a:p>
            <a:pPr algn="just"/>
            <a:endParaRPr lang="es-ES" sz="3600" dirty="0" smtClean="0"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00018" y="3289788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dirty="0">
                <a:latin typeface="Aharoni" pitchFamily="2" charset="-79"/>
                <a:cs typeface="Aharoni" pitchFamily="2" charset="-79"/>
              </a:rPr>
              <a:t>Lucas, 1:37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69889" y="4190777"/>
            <a:ext cx="32893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8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1845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EC" sz="3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C" sz="3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187923"/>
              </p:ext>
            </p:extLst>
          </p:nvPr>
        </p:nvGraphicFramePr>
        <p:xfrm>
          <a:off x="467544" y="670384"/>
          <a:ext cx="8460940" cy="5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328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14580" y="169462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HIPÓTESIS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8101409"/>
              </p:ext>
            </p:extLst>
          </p:nvPr>
        </p:nvGraphicFramePr>
        <p:xfrm>
          <a:off x="1691680" y="1116844"/>
          <a:ext cx="7056784" cy="440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425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2404864"/>
          </a:xfrm>
        </p:spPr>
        <p:txBody>
          <a:bodyPr/>
          <a:lstStyle/>
          <a:p>
            <a:pPr marL="0" indent="0" algn="ctr">
              <a:buNone/>
            </a:pPr>
            <a:r>
              <a:rPr lang="es-EC" sz="4000" b="1" dirty="0" smtClean="0">
                <a:latin typeface="Arial Black" pitchFamily="34" charset="0"/>
              </a:rPr>
              <a:t>CAP</a:t>
            </a:r>
            <a:r>
              <a:rPr lang="es-EC" sz="4000" b="1" dirty="0">
                <a:latin typeface="Arial Black" panose="020B0A04020102020204" pitchFamily="34" charset="0"/>
              </a:rPr>
              <a:t>Í</a:t>
            </a:r>
            <a:r>
              <a:rPr lang="es-EC" sz="4000" b="1" dirty="0" smtClean="0">
                <a:latin typeface="Arial Black" pitchFamily="34" charset="0"/>
              </a:rPr>
              <a:t>TULO I</a:t>
            </a:r>
          </a:p>
          <a:p>
            <a:pPr marL="0" indent="0" algn="ctr">
              <a:buNone/>
            </a:pPr>
            <a:endParaRPr lang="es-EC" sz="40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s-EC" sz="4000" b="1" dirty="0" smtClean="0">
                <a:latin typeface="Arial Black" pitchFamily="34" charset="0"/>
              </a:rPr>
              <a:t>MARCO TEORICO</a:t>
            </a:r>
            <a:endParaRPr lang="es-EC" sz="4000" b="1" dirty="0">
              <a:latin typeface="Arial Black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815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0712082"/>
              </p:ext>
            </p:extLst>
          </p:nvPr>
        </p:nvGraphicFramePr>
        <p:xfrm>
          <a:off x="539552" y="828824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352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378584" y="188640"/>
            <a:ext cx="5441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MARCO REFERENCIAL</a:t>
            </a:r>
            <a:endParaRPr lang="es-ES" sz="40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37774099"/>
              </p:ext>
            </p:extLst>
          </p:nvPr>
        </p:nvGraphicFramePr>
        <p:xfrm>
          <a:off x="179512" y="896526"/>
          <a:ext cx="8784976" cy="498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Resultado de imagen de planteamiento del proble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76" y="2492896"/>
            <a:ext cx="2103591" cy="16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9118</TotalTime>
  <Words>1197</Words>
  <Application>Microsoft Office PowerPoint</Application>
  <PresentationFormat>Presentación en pantalla (4:3)</PresentationFormat>
  <Paragraphs>257</Paragraphs>
  <Slides>40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Aharoni</vt:lpstr>
      <vt:lpstr>Arial</vt:lpstr>
      <vt:lpstr>Arial Black</vt:lpstr>
      <vt:lpstr>Arial Rounded MT Bold</vt:lpstr>
      <vt:lpstr>Baskerville Old Face</vt:lpstr>
      <vt:lpstr>Bodoni MT Black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 AGREGADO BRUTO</vt:lpstr>
      <vt:lpstr>TASA DE DESEMPLEO</vt:lpstr>
      <vt:lpstr>TASA DE INTERÉS</vt:lpstr>
      <vt:lpstr>ACTIVIDAD ECONÓMICA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TENORIO</dc:creator>
  <cp:lastModifiedBy>Usuario</cp:lastModifiedBy>
  <cp:revision>379</cp:revision>
  <dcterms:created xsi:type="dcterms:W3CDTF">2015-01-08T17:22:32Z</dcterms:created>
  <dcterms:modified xsi:type="dcterms:W3CDTF">2017-08-02T12:27:10Z</dcterms:modified>
</cp:coreProperties>
</file>