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7" r:id="rId7"/>
    <p:sldId id="285" r:id="rId8"/>
    <p:sldId id="266" r:id="rId9"/>
    <p:sldId id="263" r:id="rId10"/>
    <p:sldId id="264" r:id="rId11"/>
    <p:sldId id="265" r:id="rId12"/>
    <p:sldId id="286" r:id="rId13"/>
    <p:sldId id="287" r:id="rId14"/>
    <p:sldId id="272" r:id="rId15"/>
    <p:sldId id="274" r:id="rId16"/>
    <p:sldId id="275" r:id="rId17"/>
    <p:sldId id="276" r:id="rId18"/>
    <p:sldId id="273" r:id="rId19"/>
    <p:sldId id="288" r:id="rId20"/>
    <p:sldId id="289" r:id="rId21"/>
    <p:sldId id="290" r:id="rId22"/>
    <p:sldId id="277" r:id="rId23"/>
    <p:sldId id="291" r:id="rId24"/>
    <p:sldId id="278" r:id="rId25"/>
    <p:sldId id="271" r:id="rId26"/>
    <p:sldId id="279" r:id="rId27"/>
    <p:sldId id="280" r:id="rId28"/>
    <p:sldId id="281" r:id="rId29"/>
    <p:sldId id="283" r:id="rId30"/>
    <p:sldId id="29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562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jpg"/><Relationship Id="rId1" Type="http://schemas.openxmlformats.org/officeDocument/2006/relationships/image" Target="../media/image41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jpg"/><Relationship Id="rId1" Type="http://schemas.openxmlformats.org/officeDocument/2006/relationships/image" Target="../media/image4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1B14A-6454-4078-BEA0-E08902F5A99B}" type="doc">
      <dgm:prSet loTypeId="urn:microsoft.com/office/officeart/2005/8/layout/hProcess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9F1D236-4F61-459D-B815-862DC89A82F5}">
      <dgm:prSet phldrT="[Texto]"/>
      <dgm:spPr/>
      <dgm:t>
        <a:bodyPr/>
        <a:lstStyle/>
        <a:p>
          <a:r>
            <a:rPr lang="es-ES" dirty="0"/>
            <a:t>1980</a:t>
          </a:r>
        </a:p>
      </dgm:t>
    </dgm:pt>
    <dgm:pt modelId="{CFCAD993-E596-4A6B-92EE-CF20F52EC58A}" type="parTrans" cxnId="{D93A7ADF-F7B1-45C6-98EC-150661BDF776}">
      <dgm:prSet/>
      <dgm:spPr/>
      <dgm:t>
        <a:bodyPr/>
        <a:lstStyle/>
        <a:p>
          <a:endParaRPr lang="es-ES"/>
        </a:p>
      </dgm:t>
    </dgm:pt>
    <dgm:pt modelId="{A5A788D0-1D52-4412-8FE8-119A64AE7E27}" type="sibTrans" cxnId="{D93A7ADF-F7B1-45C6-98EC-150661BDF776}">
      <dgm:prSet/>
      <dgm:spPr/>
      <dgm:t>
        <a:bodyPr/>
        <a:lstStyle/>
        <a:p>
          <a:endParaRPr lang="es-ES"/>
        </a:p>
      </dgm:t>
    </dgm:pt>
    <dgm:pt modelId="{EF83CB13-2E43-4A69-80C0-513449678FC9}">
      <dgm:prSet phldrT="[Texto]" custT="1"/>
      <dgm:spPr/>
      <dgm:t>
        <a:bodyPr/>
        <a:lstStyle/>
        <a:p>
          <a:r>
            <a:rPr lang="es-ES" sz="1200" dirty="0"/>
            <a:t>Enfermedades Infecciosas</a:t>
          </a:r>
        </a:p>
      </dgm:t>
    </dgm:pt>
    <dgm:pt modelId="{9E0889D2-4A5C-49AF-814A-2A4F43B5C7E1}" type="parTrans" cxnId="{4036DCFD-602E-4898-8C3E-E280CD95908C}">
      <dgm:prSet/>
      <dgm:spPr/>
      <dgm:t>
        <a:bodyPr/>
        <a:lstStyle/>
        <a:p>
          <a:endParaRPr lang="es-ES"/>
        </a:p>
      </dgm:t>
    </dgm:pt>
    <dgm:pt modelId="{ED1CA635-D45A-4EB1-8215-DFF6D84F5925}" type="sibTrans" cxnId="{4036DCFD-602E-4898-8C3E-E280CD95908C}">
      <dgm:prSet/>
      <dgm:spPr/>
      <dgm:t>
        <a:bodyPr/>
        <a:lstStyle/>
        <a:p>
          <a:endParaRPr lang="es-ES"/>
        </a:p>
      </dgm:t>
    </dgm:pt>
    <dgm:pt modelId="{36117617-199D-456B-B82D-75176F6E4C31}">
      <dgm:prSet phldrT="[Texto]"/>
      <dgm:spPr/>
      <dgm:t>
        <a:bodyPr/>
        <a:lstStyle/>
        <a:p>
          <a:r>
            <a:rPr lang="es-ES" dirty="0"/>
            <a:t>1989</a:t>
          </a:r>
        </a:p>
      </dgm:t>
    </dgm:pt>
    <dgm:pt modelId="{A9E529AF-E941-4EDC-AD7F-995666D9D943}" type="parTrans" cxnId="{CEC029B0-A1E7-4C27-B98B-BF4CCDED42C7}">
      <dgm:prSet/>
      <dgm:spPr/>
      <dgm:t>
        <a:bodyPr/>
        <a:lstStyle/>
        <a:p>
          <a:endParaRPr lang="es-ES"/>
        </a:p>
      </dgm:t>
    </dgm:pt>
    <dgm:pt modelId="{C4AD4C7B-70A0-4EC9-BDBA-741A4B55B01D}" type="sibTrans" cxnId="{CEC029B0-A1E7-4C27-B98B-BF4CCDED42C7}">
      <dgm:prSet/>
      <dgm:spPr/>
      <dgm:t>
        <a:bodyPr/>
        <a:lstStyle/>
        <a:p>
          <a:endParaRPr lang="es-ES"/>
        </a:p>
      </dgm:t>
    </dgm:pt>
    <dgm:pt modelId="{1AACF7CA-DED4-4E0E-B220-5B05C327FD98}">
      <dgm:prSet phldrT="[Texto]" custT="1"/>
      <dgm:spPr/>
      <dgm:t>
        <a:bodyPr/>
        <a:lstStyle/>
        <a:p>
          <a:r>
            <a:rPr lang="es-ES" sz="1200" dirty="0"/>
            <a:t>Ecuador es eje del SAFIC-SILO</a:t>
          </a:r>
        </a:p>
      </dgm:t>
    </dgm:pt>
    <dgm:pt modelId="{369AE2AA-91C0-476E-834B-95D6D309DCA7}" type="parTrans" cxnId="{771FBEC8-38CE-4F5D-A0AC-6B6F069E718D}">
      <dgm:prSet/>
      <dgm:spPr/>
      <dgm:t>
        <a:bodyPr/>
        <a:lstStyle/>
        <a:p>
          <a:endParaRPr lang="es-ES"/>
        </a:p>
      </dgm:t>
    </dgm:pt>
    <dgm:pt modelId="{6EB7FF99-9A01-4630-8AC5-77E8CD03B053}" type="sibTrans" cxnId="{771FBEC8-38CE-4F5D-A0AC-6B6F069E718D}">
      <dgm:prSet/>
      <dgm:spPr/>
      <dgm:t>
        <a:bodyPr/>
        <a:lstStyle/>
        <a:p>
          <a:endParaRPr lang="es-ES"/>
        </a:p>
      </dgm:t>
    </dgm:pt>
    <dgm:pt modelId="{8C354EB9-991D-4666-B99C-3263816CEDD1}">
      <dgm:prSet phldrT="[Texto]" custT="1"/>
      <dgm:spPr/>
      <dgm:t>
        <a:bodyPr/>
        <a:lstStyle/>
        <a:p>
          <a:r>
            <a:rPr lang="es-ES" sz="1200" dirty="0"/>
            <a:t>Seguro Social Campesino</a:t>
          </a:r>
        </a:p>
      </dgm:t>
    </dgm:pt>
    <dgm:pt modelId="{9F0E7E8B-F5AD-4C02-9971-7A4955866957}" type="parTrans" cxnId="{5B16B36D-A90F-4B1B-A4BE-2448BB74CDE4}">
      <dgm:prSet/>
      <dgm:spPr/>
      <dgm:t>
        <a:bodyPr/>
        <a:lstStyle/>
        <a:p>
          <a:endParaRPr lang="es-ES"/>
        </a:p>
      </dgm:t>
    </dgm:pt>
    <dgm:pt modelId="{26A3ED8D-D3F1-464D-A357-E1F142903DED}" type="sibTrans" cxnId="{5B16B36D-A90F-4B1B-A4BE-2448BB74CDE4}">
      <dgm:prSet/>
      <dgm:spPr/>
      <dgm:t>
        <a:bodyPr/>
        <a:lstStyle/>
        <a:p>
          <a:endParaRPr lang="es-ES"/>
        </a:p>
      </dgm:t>
    </dgm:pt>
    <dgm:pt modelId="{7779B874-40FE-4314-A0B7-BB37FCE5E7CB}">
      <dgm:prSet phldrT="[Texto]"/>
      <dgm:spPr/>
      <dgm:t>
        <a:bodyPr/>
        <a:lstStyle/>
        <a:p>
          <a:r>
            <a:rPr lang="es-ES" dirty="0"/>
            <a:t>1992</a:t>
          </a:r>
        </a:p>
      </dgm:t>
    </dgm:pt>
    <dgm:pt modelId="{293A6AFA-7B47-4C15-AAD7-3C7624D78AB4}" type="parTrans" cxnId="{A16A9CE0-1A6F-4BD3-9173-2CAAA31616CA}">
      <dgm:prSet/>
      <dgm:spPr/>
      <dgm:t>
        <a:bodyPr/>
        <a:lstStyle/>
        <a:p>
          <a:endParaRPr lang="es-ES"/>
        </a:p>
      </dgm:t>
    </dgm:pt>
    <dgm:pt modelId="{78559AA4-2D25-451D-B231-ED409682A51E}" type="sibTrans" cxnId="{A16A9CE0-1A6F-4BD3-9173-2CAAA31616CA}">
      <dgm:prSet/>
      <dgm:spPr/>
      <dgm:t>
        <a:bodyPr/>
        <a:lstStyle/>
        <a:p>
          <a:endParaRPr lang="es-ES"/>
        </a:p>
      </dgm:t>
    </dgm:pt>
    <dgm:pt modelId="{1C5E14EB-0464-4CC7-9011-1A32FD995FB8}">
      <dgm:prSet phldrT="[Texto]" custT="1"/>
      <dgm:spPr/>
      <dgm:t>
        <a:bodyPr/>
        <a:lstStyle/>
        <a:p>
          <a:r>
            <a:rPr lang="es-ES" sz="1200" dirty="0"/>
            <a:t>Reformas de Salud</a:t>
          </a:r>
        </a:p>
      </dgm:t>
    </dgm:pt>
    <dgm:pt modelId="{4D72D452-DEB8-4638-A03D-D99608C70A64}" type="parTrans" cxnId="{6767503F-4832-4F72-B226-F42A78E30FCB}">
      <dgm:prSet/>
      <dgm:spPr/>
      <dgm:t>
        <a:bodyPr/>
        <a:lstStyle/>
        <a:p>
          <a:endParaRPr lang="es-ES"/>
        </a:p>
      </dgm:t>
    </dgm:pt>
    <dgm:pt modelId="{14C83328-62BE-44DF-8516-9C18FFA845ED}" type="sibTrans" cxnId="{6767503F-4832-4F72-B226-F42A78E30FCB}">
      <dgm:prSet/>
      <dgm:spPr/>
      <dgm:t>
        <a:bodyPr/>
        <a:lstStyle/>
        <a:p>
          <a:endParaRPr lang="es-ES"/>
        </a:p>
      </dgm:t>
    </dgm:pt>
    <dgm:pt modelId="{AB40C3E6-B6F5-4FCD-9A24-E4528C597218}">
      <dgm:prSet phldrT="[Texto]" custT="1"/>
      <dgm:spPr/>
      <dgm:t>
        <a:bodyPr/>
        <a:lstStyle/>
        <a:p>
          <a:r>
            <a:rPr lang="es-ES" sz="1200" dirty="0"/>
            <a:t>Construcción de unidades hospitalarias a nivel nacional</a:t>
          </a:r>
        </a:p>
      </dgm:t>
    </dgm:pt>
    <dgm:pt modelId="{63D1EE43-4760-468E-AF8A-84E8540CAF8B}" type="parTrans" cxnId="{E6600AC5-AEE1-45AC-8E48-373E30C70085}">
      <dgm:prSet/>
      <dgm:spPr/>
      <dgm:t>
        <a:bodyPr/>
        <a:lstStyle/>
        <a:p>
          <a:endParaRPr lang="es-ES"/>
        </a:p>
      </dgm:t>
    </dgm:pt>
    <dgm:pt modelId="{06965651-FFB3-42FF-A6D8-959A4F4F75FF}" type="sibTrans" cxnId="{E6600AC5-AEE1-45AC-8E48-373E30C70085}">
      <dgm:prSet/>
      <dgm:spPr/>
      <dgm:t>
        <a:bodyPr/>
        <a:lstStyle/>
        <a:p>
          <a:endParaRPr lang="es-ES"/>
        </a:p>
      </dgm:t>
    </dgm:pt>
    <dgm:pt modelId="{C07742B1-41F1-4920-95A0-5428C28F89EE}" type="pres">
      <dgm:prSet presAssocID="{E061B14A-6454-4078-BEA0-E08902F5A9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3B71A9E-346C-459E-9E78-572766825F6A}" type="pres">
      <dgm:prSet presAssocID="{49F1D236-4F61-459D-B815-862DC89A82F5}" presName="compNode" presStyleCnt="0"/>
      <dgm:spPr/>
    </dgm:pt>
    <dgm:pt modelId="{96D077DF-1562-4878-A046-52A75D03838D}" type="pres">
      <dgm:prSet presAssocID="{49F1D236-4F61-459D-B815-862DC89A82F5}" presName="noGeometry" presStyleCnt="0"/>
      <dgm:spPr/>
    </dgm:pt>
    <dgm:pt modelId="{1F69CBAE-EDE4-450A-9DD5-78AB2540DE44}" type="pres">
      <dgm:prSet presAssocID="{49F1D236-4F61-459D-B815-862DC89A82F5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BB9634-8FAB-4C99-A6A1-C6D1AA4EC587}" type="pres">
      <dgm:prSet presAssocID="{49F1D236-4F61-459D-B815-862DC89A82F5}" presName="childTextHidden" presStyleLbl="bgAccFollowNode1" presStyleIdx="0" presStyleCnt="3"/>
      <dgm:spPr/>
      <dgm:t>
        <a:bodyPr/>
        <a:lstStyle/>
        <a:p>
          <a:endParaRPr lang="es-EC"/>
        </a:p>
      </dgm:t>
    </dgm:pt>
    <dgm:pt modelId="{9EA3BFF4-FFE4-41CD-B826-84CA4A954D93}" type="pres">
      <dgm:prSet presAssocID="{49F1D236-4F61-459D-B815-862DC89A82F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23341-8CD4-4C91-A0DE-9294BCD7B010}" type="pres">
      <dgm:prSet presAssocID="{49F1D236-4F61-459D-B815-862DC89A82F5}" presName="aSpace" presStyleCnt="0"/>
      <dgm:spPr/>
    </dgm:pt>
    <dgm:pt modelId="{60885C0B-2462-478E-8A1E-E123F170440E}" type="pres">
      <dgm:prSet presAssocID="{36117617-199D-456B-B82D-75176F6E4C31}" presName="compNode" presStyleCnt="0"/>
      <dgm:spPr/>
    </dgm:pt>
    <dgm:pt modelId="{F4C7FA49-A28E-4203-AF63-30B525DD9E4A}" type="pres">
      <dgm:prSet presAssocID="{36117617-199D-456B-B82D-75176F6E4C31}" presName="noGeometry" presStyleCnt="0"/>
      <dgm:spPr/>
    </dgm:pt>
    <dgm:pt modelId="{4A48878B-B407-484F-847E-2F13817A9429}" type="pres">
      <dgm:prSet presAssocID="{36117617-199D-456B-B82D-75176F6E4C31}" presName="childTextVisible" presStyleLbl="bgAccFollowNode1" presStyleIdx="1" presStyleCnt="3" custScaleX="217891" custLinFactNeighborX="850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D0D99-E071-4200-B455-3B8D16B1A6D7}" type="pres">
      <dgm:prSet presAssocID="{36117617-199D-456B-B82D-75176F6E4C31}" presName="childTextHidden" presStyleLbl="bgAccFollowNode1" presStyleIdx="1" presStyleCnt="3"/>
      <dgm:spPr/>
      <dgm:t>
        <a:bodyPr/>
        <a:lstStyle/>
        <a:p>
          <a:endParaRPr lang="es-EC"/>
        </a:p>
      </dgm:t>
    </dgm:pt>
    <dgm:pt modelId="{34923F5E-C904-43A4-B474-86241EFC4A53}" type="pres">
      <dgm:prSet presAssocID="{36117617-199D-456B-B82D-75176F6E4C31}" presName="parentText" presStyleLbl="node1" presStyleIdx="1" presStyleCnt="3" custLinFactNeighborX="-64929" custLinFactNeighborY="-309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1BBED2-3058-4034-9A9C-72B83D3A175A}" type="pres">
      <dgm:prSet presAssocID="{36117617-199D-456B-B82D-75176F6E4C31}" presName="aSpace" presStyleCnt="0"/>
      <dgm:spPr/>
    </dgm:pt>
    <dgm:pt modelId="{5B1A40AC-4414-46BE-9DCE-FE6E3DD560C3}" type="pres">
      <dgm:prSet presAssocID="{7779B874-40FE-4314-A0B7-BB37FCE5E7CB}" presName="compNode" presStyleCnt="0"/>
      <dgm:spPr/>
    </dgm:pt>
    <dgm:pt modelId="{F8F8A373-26E7-4279-9BB0-65CCF6BD8ABA}" type="pres">
      <dgm:prSet presAssocID="{7779B874-40FE-4314-A0B7-BB37FCE5E7CB}" presName="noGeometry" presStyleCnt="0"/>
      <dgm:spPr/>
    </dgm:pt>
    <dgm:pt modelId="{F9F06AA7-9DD8-493D-B8F3-0BEC0506FD78}" type="pres">
      <dgm:prSet presAssocID="{7779B874-40FE-4314-A0B7-BB37FCE5E7CB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071897-0BF0-4454-9600-C2AD0E0AA827}" type="pres">
      <dgm:prSet presAssocID="{7779B874-40FE-4314-A0B7-BB37FCE5E7CB}" presName="childTextHidden" presStyleLbl="bgAccFollowNode1" presStyleIdx="2" presStyleCnt="3"/>
      <dgm:spPr/>
      <dgm:t>
        <a:bodyPr/>
        <a:lstStyle/>
        <a:p>
          <a:endParaRPr lang="es-EC"/>
        </a:p>
      </dgm:t>
    </dgm:pt>
    <dgm:pt modelId="{1CF10DC4-0786-4717-B9F0-9F367860A89B}" type="pres">
      <dgm:prSet presAssocID="{7779B874-40FE-4314-A0B7-BB37FCE5E7C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84C753-66E6-48CA-B7B1-48AF70117DEC}" type="presOf" srcId="{49F1D236-4F61-459D-B815-862DC89A82F5}" destId="{9EA3BFF4-FFE4-41CD-B826-84CA4A954D93}" srcOrd="0" destOrd="0" presId="urn:microsoft.com/office/officeart/2005/8/layout/hProcess6"/>
    <dgm:cxn modelId="{C7FFB1EF-03AE-4F21-AB14-99AD982B51B7}" type="presOf" srcId="{8C354EB9-991D-4666-B99C-3263816CEDD1}" destId="{4A48878B-B407-484F-847E-2F13817A9429}" srcOrd="0" destOrd="1" presId="urn:microsoft.com/office/officeart/2005/8/layout/hProcess6"/>
    <dgm:cxn modelId="{3C667965-F4C7-4E33-9C4A-8EE09815F270}" type="presOf" srcId="{EF83CB13-2E43-4A69-80C0-513449678FC9}" destId="{1F69CBAE-EDE4-450A-9DD5-78AB2540DE44}" srcOrd="0" destOrd="0" presId="urn:microsoft.com/office/officeart/2005/8/layout/hProcess6"/>
    <dgm:cxn modelId="{6767503F-4832-4F72-B226-F42A78E30FCB}" srcId="{7779B874-40FE-4314-A0B7-BB37FCE5E7CB}" destId="{1C5E14EB-0464-4CC7-9011-1A32FD995FB8}" srcOrd="0" destOrd="0" parTransId="{4D72D452-DEB8-4638-A03D-D99608C70A64}" sibTransId="{14C83328-62BE-44DF-8516-9C18FFA845ED}"/>
    <dgm:cxn modelId="{E6600AC5-AEE1-45AC-8E48-373E30C70085}" srcId="{36117617-199D-456B-B82D-75176F6E4C31}" destId="{AB40C3E6-B6F5-4FCD-9A24-E4528C597218}" srcOrd="2" destOrd="0" parTransId="{63D1EE43-4760-468E-AF8A-84E8540CAF8B}" sibTransId="{06965651-FFB3-42FF-A6D8-959A4F4F75FF}"/>
    <dgm:cxn modelId="{DEF595F6-878D-4760-A78C-D5FA0884961F}" type="presOf" srcId="{E061B14A-6454-4078-BEA0-E08902F5A99B}" destId="{C07742B1-41F1-4920-95A0-5428C28F89EE}" srcOrd="0" destOrd="0" presId="urn:microsoft.com/office/officeart/2005/8/layout/hProcess6"/>
    <dgm:cxn modelId="{091C1C9E-01A7-42EC-8179-6C81DB3B0FDF}" type="presOf" srcId="{1C5E14EB-0464-4CC7-9011-1A32FD995FB8}" destId="{F9F06AA7-9DD8-493D-B8F3-0BEC0506FD78}" srcOrd="0" destOrd="0" presId="urn:microsoft.com/office/officeart/2005/8/layout/hProcess6"/>
    <dgm:cxn modelId="{5B16B36D-A90F-4B1B-A4BE-2448BB74CDE4}" srcId="{36117617-199D-456B-B82D-75176F6E4C31}" destId="{8C354EB9-991D-4666-B99C-3263816CEDD1}" srcOrd="1" destOrd="0" parTransId="{9F0E7E8B-F5AD-4C02-9971-7A4955866957}" sibTransId="{26A3ED8D-D3F1-464D-A357-E1F142903DED}"/>
    <dgm:cxn modelId="{AA536AB4-12CF-413E-91EE-F70422994E2D}" type="presOf" srcId="{1C5E14EB-0464-4CC7-9011-1A32FD995FB8}" destId="{71071897-0BF0-4454-9600-C2AD0E0AA827}" srcOrd="1" destOrd="0" presId="urn:microsoft.com/office/officeart/2005/8/layout/hProcess6"/>
    <dgm:cxn modelId="{21C07A39-BBAC-4F0B-A54C-E36CDED0795A}" type="presOf" srcId="{1AACF7CA-DED4-4E0E-B220-5B05C327FD98}" destId="{775D0D99-E071-4200-B455-3B8D16B1A6D7}" srcOrd="1" destOrd="0" presId="urn:microsoft.com/office/officeart/2005/8/layout/hProcess6"/>
    <dgm:cxn modelId="{AE9925B9-CBE5-477B-AE43-BA5F62143AC0}" type="presOf" srcId="{8C354EB9-991D-4666-B99C-3263816CEDD1}" destId="{775D0D99-E071-4200-B455-3B8D16B1A6D7}" srcOrd="1" destOrd="1" presId="urn:microsoft.com/office/officeart/2005/8/layout/hProcess6"/>
    <dgm:cxn modelId="{92358CE1-B5C7-45AA-B4EC-F6FD82381374}" type="presOf" srcId="{EF83CB13-2E43-4A69-80C0-513449678FC9}" destId="{40BB9634-8FAB-4C99-A6A1-C6D1AA4EC587}" srcOrd="1" destOrd="0" presId="urn:microsoft.com/office/officeart/2005/8/layout/hProcess6"/>
    <dgm:cxn modelId="{D93A7ADF-F7B1-45C6-98EC-150661BDF776}" srcId="{E061B14A-6454-4078-BEA0-E08902F5A99B}" destId="{49F1D236-4F61-459D-B815-862DC89A82F5}" srcOrd="0" destOrd="0" parTransId="{CFCAD993-E596-4A6B-92EE-CF20F52EC58A}" sibTransId="{A5A788D0-1D52-4412-8FE8-119A64AE7E27}"/>
    <dgm:cxn modelId="{771FBEC8-38CE-4F5D-A0AC-6B6F069E718D}" srcId="{36117617-199D-456B-B82D-75176F6E4C31}" destId="{1AACF7CA-DED4-4E0E-B220-5B05C327FD98}" srcOrd="0" destOrd="0" parTransId="{369AE2AA-91C0-476E-834B-95D6D309DCA7}" sibTransId="{6EB7FF99-9A01-4630-8AC5-77E8CD03B053}"/>
    <dgm:cxn modelId="{6D1B95BA-8447-45C8-8390-0F5FA3DBCC7B}" type="presOf" srcId="{AB40C3E6-B6F5-4FCD-9A24-E4528C597218}" destId="{4A48878B-B407-484F-847E-2F13817A9429}" srcOrd="0" destOrd="2" presId="urn:microsoft.com/office/officeart/2005/8/layout/hProcess6"/>
    <dgm:cxn modelId="{A85C8AF7-D05A-4820-B033-B16CB5996199}" type="presOf" srcId="{AB40C3E6-B6F5-4FCD-9A24-E4528C597218}" destId="{775D0D99-E071-4200-B455-3B8D16B1A6D7}" srcOrd="1" destOrd="2" presId="urn:microsoft.com/office/officeart/2005/8/layout/hProcess6"/>
    <dgm:cxn modelId="{1519CB1D-9F85-4535-8C77-A38676EDAFBF}" type="presOf" srcId="{7779B874-40FE-4314-A0B7-BB37FCE5E7CB}" destId="{1CF10DC4-0786-4717-B9F0-9F367860A89B}" srcOrd="0" destOrd="0" presId="urn:microsoft.com/office/officeart/2005/8/layout/hProcess6"/>
    <dgm:cxn modelId="{CEC029B0-A1E7-4C27-B98B-BF4CCDED42C7}" srcId="{E061B14A-6454-4078-BEA0-E08902F5A99B}" destId="{36117617-199D-456B-B82D-75176F6E4C31}" srcOrd="1" destOrd="0" parTransId="{A9E529AF-E941-4EDC-AD7F-995666D9D943}" sibTransId="{C4AD4C7B-70A0-4EC9-BDBA-741A4B55B01D}"/>
    <dgm:cxn modelId="{4036DCFD-602E-4898-8C3E-E280CD95908C}" srcId="{49F1D236-4F61-459D-B815-862DC89A82F5}" destId="{EF83CB13-2E43-4A69-80C0-513449678FC9}" srcOrd="0" destOrd="0" parTransId="{9E0889D2-4A5C-49AF-814A-2A4F43B5C7E1}" sibTransId="{ED1CA635-D45A-4EB1-8215-DFF6D84F5925}"/>
    <dgm:cxn modelId="{EF940245-3FBF-47B2-9158-E54D5A415D3F}" type="presOf" srcId="{36117617-199D-456B-B82D-75176F6E4C31}" destId="{34923F5E-C904-43A4-B474-86241EFC4A53}" srcOrd="0" destOrd="0" presId="urn:microsoft.com/office/officeart/2005/8/layout/hProcess6"/>
    <dgm:cxn modelId="{A16A9CE0-1A6F-4BD3-9173-2CAAA31616CA}" srcId="{E061B14A-6454-4078-BEA0-E08902F5A99B}" destId="{7779B874-40FE-4314-A0B7-BB37FCE5E7CB}" srcOrd="2" destOrd="0" parTransId="{293A6AFA-7B47-4C15-AAD7-3C7624D78AB4}" sibTransId="{78559AA4-2D25-451D-B231-ED409682A51E}"/>
    <dgm:cxn modelId="{6C26F276-4F7A-479C-A03D-548096EEE485}" type="presOf" srcId="{1AACF7CA-DED4-4E0E-B220-5B05C327FD98}" destId="{4A48878B-B407-484F-847E-2F13817A9429}" srcOrd="0" destOrd="0" presId="urn:microsoft.com/office/officeart/2005/8/layout/hProcess6"/>
    <dgm:cxn modelId="{B9E7837B-6440-4D28-8766-3AFB569E444A}" type="presParOf" srcId="{C07742B1-41F1-4920-95A0-5428C28F89EE}" destId="{93B71A9E-346C-459E-9E78-572766825F6A}" srcOrd="0" destOrd="0" presId="urn:microsoft.com/office/officeart/2005/8/layout/hProcess6"/>
    <dgm:cxn modelId="{34EF1123-F173-40C5-8B58-3A02ABA43AF8}" type="presParOf" srcId="{93B71A9E-346C-459E-9E78-572766825F6A}" destId="{96D077DF-1562-4878-A046-52A75D03838D}" srcOrd="0" destOrd="0" presId="urn:microsoft.com/office/officeart/2005/8/layout/hProcess6"/>
    <dgm:cxn modelId="{7A0B040D-FC17-40A5-BE39-F6C4926953C3}" type="presParOf" srcId="{93B71A9E-346C-459E-9E78-572766825F6A}" destId="{1F69CBAE-EDE4-450A-9DD5-78AB2540DE44}" srcOrd="1" destOrd="0" presId="urn:microsoft.com/office/officeart/2005/8/layout/hProcess6"/>
    <dgm:cxn modelId="{B12DA2C8-6072-43F7-AA1F-77DFA2DCD85C}" type="presParOf" srcId="{93B71A9E-346C-459E-9E78-572766825F6A}" destId="{40BB9634-8FAB-4C99-A6A1-C6D1AA4EC587}" srcOrd="2" destOrd="0" presId="urn:microsoft.com/office/officeart/2005/8/layout/hProcess6"/>
    <dgm:cxn modelId="{4AB97F96-A77A-4FF7-B798-7F0B7A303E69}" type="presParOf" srcId="{93B71A9E-346C-459E-9E78-572766825F6A}" destId="{9EA3BFF4-FFE4-41CD-B826-84CA4A954D93}" srcOrd="3" destOrd="0" presId="urn:microsoft.com/office/officeart/2005/8/layout/hProcess6"/>
    <dgm:cxn modelId="{8951C1EE-B9CE-48BF-B08D-07FC9737B9DF}" type="presParOf" srcId="{C07742B1-41F1-4920-95A0-5428C28F89EE}" destId="{CB323341-8CD4-4C91-A0DE-9294BCD7B010}" srcOrd="1" destOrd="0" presId="urn:microsoft.com/office/officeart/2005/8/layout/hProcess6"/>
    <dgm:cxn modelId="{E7E3DF8A-005F-4C58-B70F-14845E60ECC7}" type="presParOf" srcId="{C07742B1-41F1-4920-95A0-5428C28F89EE}" destId="{60885C0B-2462-478E-8A1E-E123F170440E}" srcOrd="2" destOrd="0" presId="urn:microsoft.com/office/officeart/2005/8/layout/hProcess6"/>
    <dgm:cxn modelId="{ED02BBB3-8A55-4B5A-B53A-687AC7BBC72C}" type="presParOf" srcId="{60885C0B-2462-478E-8A1E-E123F170440E}" destId="{F4C7FA49-A28E-4203-AF63-30B525DD9E4A}" srcOrd="0" destOrd="0" presId="urn:microsoft.com/office/officeart/2005/8/layout/hProcess6"/>
    <dgm:cxn modelId="{25B9FF13-F29B-4AD6-84C5-F5056E26008D}" type="presParOf" srcId="{60885C0B-2462-478E-8A1E-E123F170440E}" destId="{4A48878B-B407-484F-847E-2F13817A9429}" srcOrd="1" destOrd="0" presId="urn:microsoft.com/office/officeart/2005/8/layout/hProcess6"/>
    <dgm:cxn modelId="{3BABEB1A-B653-4C36-B91C-25A58B84E4F0}" type="presParOf" srcId="{60885C0B-2462-478E-8A1E-E123F170440E}" destId="{775D0D99-E071-4200-B455-3B8D16B1A6D7}" srcOrd="2" destOrd="0" presId="urn:microsoft.com/office/officeart/2005/8/layout/hProcess6"/>
    <dgm:cxn modelId="{1545DA6D-47F2-40D9-99C5-C132F3428E9C}" type="presParOf" srcId="{60885C0B-2462-478E-8A1E-E123F170440E}" destId="{34923F5E-C904-43A4-B474-86241EFC4A53}" srcOrd="3" destOrd="0" presId="urn:microsoft.com/office/officeart/2005/8/layout/hProcess6"/>
    <dgm:cxn modelId="{C2EC3EA8-5BCA-421C-B570-A70340A20C6F}" type="presParOf" srcId="{C07742B1-41F1-4920-95A0-5428C28F89EE}" destId="{791BBED2-3058-4034-9A9C-72B83D3A175A}" srcOrd="3" destOrd="0" presId="urn:microsoft.com/office/officeart/2005/8/layout/hProcess6"/>
    <dgm:cxn modelId="{40082903-7427-463B-AAA6-BA7DFEDA0370}" type="presParOf" srcId="{C07742B1-41F1-4920-95A0-5428C28F89EE}" destId="{5B1A40AC-4414-46BE-9DCE-FE6E3DD560C3}" srcOrd="4" destOrd="0" presId="urn:microsoft.com/office/officeart/2005/8/layout/hProcess6"/>
    <dgm:cxn modelId="{0A954E9D-637E-457B-99AB-B3D5C51D8EF6}" type="presParOf" srcId="{5B1A40AC-4414-46BE-9DCE-FE6E3DD560C3}" destId="{F8F8A373-26E7-4279-9BB0-65CCF6BD8ABA}" srcOrd="0" destOrd="0" presId="urn:microsoft.com/office/officeart/2005/8/layout/hProcess6"/>
    <dgm:cxn modelId="{5130FADC-DAC9-4C21-B8E1-DD1C85F246BF}" type="presParOf" srcId="{5B1A40AC-4414-46BE-9DCE-FE6E3DD560C3}" destId="{F9F06AA7-9DD8-493D-B8F3-0BEC0506FD78}" srcOrd="1" destOrd="0" presId="urn:microsoft.com/office/officeart/2005/8/layout/hProcess6"/>
    <dgm:cxn modelId="{B8A1B351-4534-4216-BB1A-FE610CCA6A3E}" type="presParOf" srcId="{5B1A40AC-4414-46BE-9DCE-FE6E3DD560C3}" destId="{71071897-0BF0-4454-9600-C2AD0E0AA827}" srcOrd="2" destOrd="0" presId="urn:microsoft.com/office/officeart/2005/8/layout/hProcess6"/>
    <dgm:cxn modelId="{DD01B8DD-D698-4237-9757-EB61C596272E}" type="presParOf" srcId="{5B1A40AC-4414-46BE-9DCE-FE6E3DD560C3}" destId="{1CF10DC4-0786-4717-B9F0-9F367860A89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EC0FB8-420D-4640-A7A2-18FF097CF0D8}" type="doc">
      <dgm:prSet loTypeId="urn:microsoft.com/office/officeart/2008/layout/AlternatingPictureCircl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A10CCC6-FCD7-497B-A100-71A84F4D3BDB}">
      <dgm:prSet phldrT="[Texto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es-EC" dirty="0"/>
            <a:t>Tipo de Investigación</a:t>
          </a:r>
        </a:p>
      </dgm:t>
    </dgm:pt>
    <dgm:pt modelId="{B4C62493-C90C-4676-A9CB-84EC8C708CBC}" type="parTrans" cxnId="{74E9760E-C3AD-470F-A221-67468E8B24D5}">
      <dgm:prSet/>
      <dgm:spPr/>
      <dgm:t>
        <a:bodyPr/>
        <a:lstStyle/>
        <a:p>
          <a:endParaRPr lang="es-EC"/>
        </a:p>
      </dgm:t>
    </dgm:pt>
    <dgm:pt modelId="{EDBC26A5-F87D-418C-AD83-9FEE1E1A1B5B}" type="sibTrans" cxnId="{74E9760E-C3AD-470F-A221-67468E8B24D5}">
      <dgm:prSet/>
      <dgm:spPr/>
      <dgm:t>
        <a:bodyPr/>
        <a:lstStyle/>
        <a:p>
          <a:endParaRPr lang="es-EC"/>
        </a:p>
      </dgm:t>
    </dgm:pt>
    <dgm:pt modelId="{E4E02442-70BE-48F1-BB21-D711F2013BD7}">
      <dgm:prSet phldrT="[Texto]"/>
      <dgm:spPr>
        <a:noFill/>
      </dgm:spPr>
      <dgm:t>
        <a:bodyPr/>
        <a:lstStyle/>
        <a:p>
          <a:r>
            <a:rPr lang="es-EC" dirty="0"/>
            <a:t>Técnica de Muestreo</a:t>
          </a:r>
        </a:p>
      </dgm:t>
    </dgm:pt>
    <dgm:pt modelId="{BF04A93C-6D48-4D42-AB2F-29A6083A48CB}" type="parTrans" cxnId="{2F8B53DE-7E1F-44D1-BAD8-8A4FF017A489}">
      <dgm:prSet/>
      <dgm:spPr/>
      <dgm:t>
        <a:bodyPr/>
        <a:lstStyle/>
        <a:p>
          <a:endParaRPr lang="es-EC"/>
        </a:p>
      </dgm:t>
    </dgm:pt>
    <dgm:pt modelId="{437DE236-5B2F-438D-8C2B-DC3D92A6CBC0}" type="sibTrans" cxnId="{2F8B53DE-7E1F-44D1-BAD8-8A4FF017A489}">
      <dgm:prSet/>
      <dgm:spPr/>
      <dgm:t>
        <a:bodyPr/>
        <a:lstStyle/>
        <a:p>
          <a:endParaRPr lang="es-EC"/>
        </a:p>
      </dgm:t>
    </dgm:pt>
    <dgm:pt modelId="{E05B8430-146B-414E-ADC3-CE9DEDB1A1AF}" type="pres">
      <dgm:prSet presAssocID="{6DEC0FB8-420D-4640-A7A2-18FF097CF0D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16A64DB9-0670-47FA-BF22-E9916800C5BB}" type="pres">
      <dgm:prSet presAssocID="{CA10CCC6-FCD7-497B-A100-71A84F4D3BDB}" presName="composite" presStyleCnt="0"/>
      <dgm:spPr/>
    </dgm:pt>
    <dgm:pt modelId="{1FDC6BB0-7E7B-4B1A-8C7A-37C179FDC3C8}" type="pres">
      <dgm:prSet presAssocID="{CA10CCC6-FCD7-497B-A100-71A84F4D3BDB}" presName="Accent" presStyleLbl="alignNode1" presStyleIdx="0" presStyleCnt="3">
        <dgm:presLayoutVars>
          <dgm:chMax val="0"/>
          <dgm:chPref val="0"/>
        </dgm:presLayoutVars>
      </dgm:prSet>
      <dgm:spPr/>
    </dgm:pt>
    <dgm:pt modelId="{6F95ACCD-0B45-404D-82D4-9BBB730FE742}" type="pres">
      <dgm:prSet presAssocID="{CA10CCC6-FCD7-497B-A100-71A84F4D3BDB}" presName="Image" presStyleLbl="bgImgPlace1" presStyleIdx="0" presStyleCnt="2" custLinFactNeighborY="504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7FADCCF5-1FE2-45F1-80C0-F46876629B36}" type="pres">
      <dgm:prSet presAssocID="{CA10CCC6-FCD7-497B-A100-71A84F4D3BDB}" presName="Parent" presStyleLbl="fgAccFollow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3DD378-A844-433A-85BC-8E29C6F377D5}" type="pres">
      <dgm:prSet presAssocID="{CA10CCC6-FCD7-497B-A100-71A84F4D3BDB}" presName="Space" presStyleCnt="0">
        <dgm:presLayoutVars>
          <dgm:chMax val="0"/>
          <dgm:chPref val="0"/>
        </dgm:presLayoutVars>
      </dgm:prSet>
      <dgm:spPr/>
    </dgm:pt>
    <dgm:pt modelId="{36838F6F-5C23-4214-8350-1D24082FD9D3}" type="pres">
      <dgm:prSet presAssocID="{EDBC26A5-F87D-418C-AD83-9FEE1E1A1B5B}" presName="ConnectorComposite" presStyleCnt="0"/>
      <dgm:spPr/>
    </dgm:pt>
    <dgm:pt modelId="{F6F57D2C-0844-4B9F-BE1F-60DB6550F188}" type="pres">
      <dgm:prSet presAssocID="{EDBC26A5-F87D-418C-AD83-9FEE1E1A1B5B}" presName="TopSpacing" presStyleCnt="0"/>
      <dgm:spPr/>
    </dgm:pt>
    <dgm:pt modelId="{37AC7775-45AE-4C0C-8289-697A6F9CE764}" type="pres">
      <dgm:prSet presAssocID="{EDBC26A5-F87D-418C-AD83-9FEE1E1A1B5B}" presName="Connector" presStyleLbl="alignNode1" presStyleIdx="1" presStyleCnt="3"/>
      <dgm:spPr/>
    </dgm:pt>
    <dgm:pt modelId="{0BFB6795-E378-497F-939B-4CCCD8D738BF}" type="pres">
      <dgm:prSet presAssocID="{EDBC26A5-F87D-418C-AD83-9FEE1E1A1B5B}" presName="BottomSpacing" presStyleCnt="0"/>
      <dgm:spPr/>
    </dgm:pt>
    <dgm:pt modelId="{4D01ECC1-50B2-4857-A043-CF308DCDB14D}" type="pres">
      <dgm:prSet presAssocID="{E4E02442-70BE-48F1-BB21-D711F2013BD7}" presName="composite" presStyleCnt="0"/>
      <dgm:spPr/>
    </dgm:pt>
    <dgm:pt modelId="{5AEEDBCE-2720-4A89-A249-4E07D98BE177}" type="pres">
      <dgm:prSet presAssocID="{E4E02442-70BE-48F1-BB21-D711F2013BD7}" presName="Accent" presStyleLbl="alignNode1" presStyleIdx="2" presStyleCnt="3">
        <dgm:presLayoutVars>
          <dgm:chMax val="0"/>
          <dgm:chPref val="0"/>
        </dgm:presLayoutVars>
      </dgm:prSet>
      <dgm:spPr/>
    </dgm:pt>
    <dgm:pt modelId="{4890E799-077A-4FA0-8CEE-179EAF4B72CA}" type="pres">
      <dgm:prSet presAssocID="{E4E02442-70BE-48F1-BB21-D711F2013BD7}" presName="Image" presStyleLbl="bgImgPlace1" presStyleIdx="1" presStyleCnt="2" custLinFactNeighborX="-2856" custLinFactNeighborY="-5035">
        <dgm:presLayoutVars>
          <dgm:chMax val="0"/>
          <dgm:chPref val="0"/>
          <dgm:bulletEnabled val="1"/>
        </dgm:presLayoutVars>
      </dgm:prSet>
      <dgm:spPr>
        <a:noFill/>
        <a:ln>
          <a:noFill/>
        </a:ln>
      </dgm:spPr>
    </dgm:pt>
    <dgm:pt modelId="{142D7B52-6CF4-4196-BCD2-219EAC4A34DD}" type="pres">
      <dgm:prSet presAssocID="{E4E02442-70BE-48F1-BB21-D711F2013BD7}" presName="Parent" presStyleLbl="fgAccFollow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3C23E1-B510-4189-A11F-33679F383702}" type="pres">
      <dgm:prSet presAssocID="{E4E02442-70BE-48F1-BB21-D711F2013BD7}" presName="Space" presStyleCnt="0">
        <dgm:presLayoutVars>
          <dgm:chMax val="0"/>
          <dgm:chPref val="0"/>
        </dgm:presLayoutVars>
      </dgm:prSet>
      <dgm:spPr/>
    </dgm:pt>
  </dgm:ptLst>
  <dgm:cxnLst>
    <dgm:cxn modelId="{F6C571D8-90E4-4831-A2AB-9D88D6B5A7DB}" type="presOf" srcId="{CA10CCC6-FCD7-497B-A100-71A84F4D3BDB}" destId="{7FADCCF5-1FE2-45F1-80C0-F46876629B36}" srcOrd="0" destOrd="0" presId="urn:microsoft.com/office/officeart/2008/layout/AlternatingPictureCircles"/>
    <dgm:cxn modelId="{EC458E69-E84E-4482-AAE1-743B0B50B7DF}" type="presOf" srcId="{6DEC0FB8-420D-4640-A7A2-18FF097CF0D8}" destId="{E05B8430-146B-414E-ADC3-CE9DEDB1A1AF}" srcOrd="0" destOrd="0" presId="urn:microsoft.com/office/officeart/2008/layout/AlternatingPictureCircles"/>
    <dgm:cxn modelId="{2F8B53DE-7E1F-44D1-BAD8-8A4FF017A489}" srcId="{6DEC0FB8-420D-4640-A7A2-18FF097CF0D8}" destId="{E4E02442-70BE-48F1-BB21-D711F2013BD7}" srcOrd="1" destOrd="0" parTransId="{BF04A93C-6D48-4D42-AB2F-29A6083A48CB}" sibTransId="{437DE236-5B2F-438D-8C2B-DC3D92A6CBC0}"/>
    <dgm:cxn modelId="{B3B8D279-573D-4CCD-8DEB-B05B28C08EE8}" type="presOf" srcId="{E4E02442-70BE-48F1-BB21-D711F2013BD7}" destId="{142D7B52-6CF4-4196-BCD2-219EAC4A34DD}" srcOrd="0" destOrd="0" presId="urn:microsoft.com/office/officeart/2008/layout/AlternatingPictureCircles"/>
    <dgm:cxn modelId="{74E9760E-C3AD-470F-A221-67468E8B24D5}" srcId="{6DEC0FB8-420D-4640-A7A2-18FF097CF0D8}" destId="{CA10CCC6-FCD7-497B-A100-71A84F4D3BDB}" srcOrd="0" destOrd="0" parTransId="{B4C62493-C90C-4676-A9CB-84EC8C708CBC}" sibTransId="{EDBC26A5-F87D-418C-AD83-9FEE1E1A1B5B}"/>
    <dgm:cxn modelId="{20E47E68-671D-47BC-AEF2-0630D4E111ED}" type="presParOf" srcId="{E05B8430-146B-414E-ADC3-CE9DEDB1A1AF}" destId="{16A64DB9-0670-47FA-BF22-E9916800C5BB}" srcOrd="0" destOrd="0" presId="urn:microsoft.com/office/officeart/2008/layout/AlternatingPictureCircles"/>
    <dgm:cxn modelId="{B6060F77-6E75-4E7D-B1BD-BA70E7C63CD7}" type="presParOf" srcId="{16A64DB9-0670-47FA-BF22-E9916800C5BB}" destId="{1FDC6BB0-7E7B-4B1A-8C7A-37C179FDC3C8}" srcOrd="0" destOrd="0" presId="urn:microsoft.com/office/officeart/2008/layout/AlternatingPictureCircles"/>
    <dgm:cxn modelId="{FFBD2E7C-9A8F-4F99-A5C5-3DFD8F8F1E88}" type="presParOf" srcId="{16A64DB9-0670-47FA-BF22-E9916800C5BB}" destId="{6F95ACCD-0B45-404D-82D4-9BBB730FE742}" srcOrd="1" destOrd="0" presId="urn:microsoft.com/office/officeart/2008/layout/AlternatingPictureCircles"/>
    <dgm:cxn modelId="{504434ED-6590-4C59-8860-E012E6024E3F}" type="presParOf" srcId="{16A64DB9-0670-47FA-BF22-E9916800C5BB}" destId="{7FADCCF5-1FE2-45F1-80C0-F46876629B36}" srcOrd="2" destOrd="0" presId="urn:microsoft.com/office/officeart/2008/layout/AlternatingPictureCircles"/>
    <dgm:cxn modelId="{23D06A09-A373-4EFB-B5CB-91682CD8D01A}" type="presParOf" srcId="{16A64DB9-0670-47FA-BF22-E9916800C5BB}" destId="{D03DD378-A844-433A-85BC-8E29C6F377D5}" srcOrd="3" destOrd="0" presId="urn:microsoft.com/office/officeart/2008/layout/AlternatingPictureCircles"/>
    <dgm:cxn modelId="{74754E4A-AACD-4399-AE64-09AB9AFDB4BF}" type="presParOf" srcId="{E05B8430-146B-414E-ADC3-CE9DEDB1A1AF}" destId="{36838F6F-5C23-4214-8350-1D24082FD9D3}" srcOrd="1" destOrd="0" presId="urn:microsoft.com/office/officeart/2008/layout/AlternatingPictureCircles"/>
    <dgm:cxn modelId="{2DEB6A29-8EA8-4BE7-8175-FAC780A77240}" type="presParOf" srcId="{36838F6F-5C23-4214-8350-1D24082FD9D3}" destId="{F6F57D2C-0844-4B9F-BE1F-60DB6550F188}" srcOrd="0" destOrd="0" presId="urn:microsoft.com/office/officeart/2008/layout/AlternatingPictureCircles"/>
    <dgm:cxn modelId="{73CFC873-5229-43BD-BE0A-AB3485EBD471}" type="presParOf" srcId="{36838F6F-5C23-4214-8350-1D24082FD9D3}" destId="{37AC7775-45AE-4C0C-8289-697A6F9CE764}" srcOrd="1" destOrd="0" presId="urn:microsoft.com/office/officeart/2008/layout/AlternatingPictureCircles"/>
    <dgm:cxn modelId="{B16521D7-DAEC-49DC-B4F3-3109E09E5F75}" type="presParOf" srcId="{36838F6F-5C23-4214-8350-1D24082FD9D3}" destId="{0BFB6795-E378-497F-939B-4CCCD8D738BF}" srcOrd="2" destOrd="0" presId="urn:microsoft.com/office/officeart/2008/layout/AlternatingPictureCircles"/>
    <dgm:cxn modelId="{673B2DBB-946A-4361-A5F2-4EA3572E33A7}" type="presParOf" srcId="{E05B8430-146B-414E-ADC3-CE9DEDB1A1AF}" destId="{4D01ECC1-50B2-4857-A043-CF308DCDB14D}" srcOrd="2" destOrd="0" presId="urn:microsoft.com/office/officeart/2008/layout/AlternatingPictureCircles"/>
    <dgm:cxn modelId="{0FB168F7-2208-43BD-9505-F5CFD2F72C7E}" type="presParOf" srcId="{4D01ECC1-50B2-4857-A043-CF308DCDB14D}" destId="{5AEEDBCE-2720-4A89-A249-4E07D98BE177}" srcOrd="0" destOrd="0" presId="urn:microsoft.com/office/officeart/2008/layout/AlternatingPictureCircles"/>
    <dgm:cxn modelId="{A57A2647-AA14-4D34-BE62-3C963CF62D3A}" type="presParOf" srcId="{4D01ECC1-50B2-4857-A043-CF308DCDB14D}" destId="{4890E799-077A-4FA0-8CEE-179EAF4B72CA}" srcOrd="1" destOrd="0" presId="urn:microsoft.com/office/officeart/2008/layout/AlternatingPictureCircles"/>
    <dgm:cxn modelId="{B9E044F8-2A82-42C9-A2D1-35C247A82C84}" type="presParOf" srcId="{4D01ECC1-50B2-4857-A043-CF308DCDB14D}" destId="{142D7B52-6CF4-4196-BCD2-219EAC4A34DD}" srcOrd="2" destOrd="0" presId="urn:microsoft.com/office/officeart/2008/layout/AlternatingPictureCircles"/>
    <dgm:cxn modelId="{9D194D8D-9BCA-4DC1-AF9A-267C28FD0BCA}" type="presParOf" srcId="{4D01ECC1-50B2-4857-A043-CF308DCDB14D}" destId="{2D3C23E1-B510-4189-A11F-33679F383702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026CE7-35B7-487E-8CBA-30E02F2A2C7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3A4F6DA-A2D6-4173-B357-E58FC00CE3C3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N= 28299 casos de personas con cáncer en el DMQ  (2013)</a:t>
          </a:r>
        </a:p>
      </dgm:t>
    </dgm:pt>
    <dgm:pt modelId="{BDCFD321-DC9F-47F4-9F97-17C0D7B0A9AB}" type="parTrans" cxnId="{41E4724B-348F-4D99-A4AB-6518655E7853}">
      <dgm:prSet/>
      <dgm:spPr/>
      <dgm:t>
        <a:bodyPr/>
        <a:lstStyle/>
        <a:p>
          <a:endParaRPr lang="es-ES"/>
        </a:p>
      </dgm:t>
    </dgm:pt>
    <dgm:pt modelId="{ECBE24E7-ECE5-48D0-A628-A7ABB796F3A4}" type="sibTrans" cxnId="{41E4724B-348F-4D99-A4AB-6518655E7853}">
      <dgm:prSet/>
      <dgm:spPr/>
      <dgm:t>
        <a:bodyPr/>
        <a:lstStyle/>
        <a:p>
          <a:endParaRPr lang="es-ES"/>
        </a:p>
      </dgm:t>
    </dgm:pt>
    <dgm:pt modelId="{A782B57C-1305-407A-AB85-10C8858FE8B3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Z= Nivel de confianza 95% =1,96</a:t>
          </a:r>
        </a:p>
      </dgm:t>
    </dgm:pt>
    <dgm:pt modelId="{B1A21E92-DE7A-469F-AB2E-A708EED7218E}" type="parTrans" cxnId="{389D4DB0-0226-4E39-9666-B642AA1C9FFF}">
      <dgm:prSet/>
      <dgm:spPr/>
      <dgm:t>
        <a:bodyPr/>
        <a:lstStyle/>
        <a:p>
          <a:endParaRPr lang="es-ES"/>
        </a:p>
      </dgm:t>
    </dgm:pt>
    <dgm:pt modelId="{5C01F0CE-AB6A-49EF-B534-45E11825C419}" type="sibTrans" cxnId="{389D4DB0-0226-4E39-9666-B642AA1C9FFF}">
      <dgm:prSet/>
      <dgm:spPr/>
      <dgm:t>
        <a:bodyPr/>
        <a:lstStyle/>
        <a:p>
          <a:endParaRPr lang="es-ES"/>
        </a:p>
      </dgm:t>
    </dgm:pt>
    <dgm:pt modelId="{F9666D33-F4F9-4031-A989-74CB7DBDF3CD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p= Probabilidad de acierto 50% =0,5</a:t>
          </a:r>
        </a:p>
      </dgm:t>
    </dgm:pt>
    <dgm:pt modelId="{68ABFE0B-1163-45D1-B9AA-CAD8CBFAB71F}" type="parTrans" cxnId="{1DEE1ADA-6FC7-4431-8327-43F7CD1055DE}">
      <dgm:prSet/>
      <dgm:spPr/>
      <dgm:t>
        <a:bodyPr/>
        <a:lstStyle/>
        <a:p>
          <a:endParaRPr lang="es-ES"/>
        </a:p>
      </dgm:t>
    </dgm:pt>
    <dgm:pt modelId="{B8DED530-22BB-456F-A84F-549B92B75A87}" type="sibTrans" cxnId="{1DEE1ADA-6FC7-4431-8327-43F7CD1055DE}">
      <dgm:prSet/>
      <dgm:spPr/>
      <dgm:t>
        <a:bodyPr/>
        <a:lstStyle/>
        <a:p>
          <a:endParaRPr lang="es-ES"/>
        </a:p>
      </dgm:t>
    </dgm:pt>
    <dgm:pt modelId="{3F9F88A7-C42B-4686-9C99-702B1CF4263C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q= Probabilidad de desacierto 50% =0,5</a:t>
          </a:r>
        </a:p>
      </dgm:t>
    </dgm:pt>
    <dgm:pt modelId="{9EDA707B-6876-4504-96FB-4341E66DBC69}" type="parTrans" cxnId="{9FA7E737-3F1A-493F-B06C-8308655D765F}">
      <dgm:prSet/>
      <dgm:spPr/>
      <dgm:t>
        <a:bodyPr/>
        <a:lstStyle/>
        <a:p>
          <a:endParaRPr lang="es-ES"/>
        </a:p>
      </dgm:t>
    </dgm:pt>
    <dgm:pt modelId="{D0A7086A-848B-4252-BE1E-E01CD3D91BBF}" type="sibTrans" cxnId="{9FA7E737-3F1A-493F-B06C-8308655D765F}">
      <dgm:prSet/>
      <dgm:spPr/>
      <dgm:t>
        <a:bodyPr/>
        <a:lstStyle/>
        <a:p>
          <a:endParaRPr lang="es-ES"/>
        </a:p>
      </dgm:t>
    </dgm:pt>
    <dgm:pt modelId="{FD16C013-F891-408F-87C7-13C8610F92C2}">
      <dgm:prSet phldrT="[Texto]" custT="1"/>
      <dgm:spPr/>
      <dgm:t>
        <a:bodyPr/>
        <a:lstStyle/>
        <a:p>
          <a:r>
            <a:rPr lang="es-ES" sz="1600" dirty="0">
              <a:latin typeface="Times New Roman" pitchFamily="18" charset="0"/>
              <a:cs typeface="Times New Roman" pitchFamily="18" charset="0"/>
            </a:rPr>
            <a:t>e= Error 5% =0,05</a:t>
          </a:r>
        </a:p>
      </dgm:t>
    </dgm:pt>
    <dgm:pt modelId="{F29AAF7D-B21F-4590-8956-E96B7C89B35D}" type="parTrans" cxnId="{D72C700E-8067-40BA-A737-6D5863696899}">
      <dgm:prSet/>
      <dgm:spPr/>
      <dgm:t>
        <a:bodyPr/>
        <a:lstStyle/>
        <a:p>
          <a:endParaRPr lang="es-ES"/>
        </a:p>
      </dgm:t>
    </dgm:pt>
    <dgm:pt modelId="{F0EC5618-7A07-47F3-BFBD-AC5C9980540B}" type="sibTrans" cxnId="{D72C700E-8067-40BA-A737-6D5863696899}">
      <dgm:prSet/>
      <dgm:spPr/>
      <dgm:t>
        <a:bodyPr/>
        <a:lstStyle/>
        <a:p>
          <a:endParaRPr lang="es-ES"/>
        </a:p>
      </dgm:t>
    </dgm:pt>
    <dgm:pt modelId="{6B199102-31C2-4CD5-905A-D6634469B288}" type="pres">
      <dgm:prSet presAssocID="{19026CE7-35B7-487E-8CBA-30E02F2A2C7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C"/>
        </a:p>
      </dgm:t>
    </dgm:pt>
    <dgm:pt modelId="{CD75DA6B-3C31-45F9-9144-45218AE3B4A3}" type="pres">
      <dgm:prSet presAssocID="{B3A4F6DA-A2D6-4173-B357-E58FC00CE3C3}" presName="parenttextcomposite" presStyleCnt="0"/>
      <dgm:spPr/>
    </dgm:pt>
    <dgm:pt modelId="{BCCE4FED-5C86-4A67-A4E7-6103FF01F6F1}" type="pres">
      <dgm:prSet presAssocID="{B3A4F6DA-A2D6-4173-B357-E58FC00CE3C3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20BACD-C8FB-4795-90B4-27DC3A4B83B5}" type="pres">
      <dgm:prSet presAssocID="{B3A4F6DA-A2D6-4173-B357-E58FC00CE3C3}" presName="parallelogramComposite" presStyleCnt="0"/>
      <dgm:spPr/>
    </dgm:pt>
    <dgm:pt modelId="{164303C9-2A44-486D-875D-E96364901F35}" type="pres">
      <dgm:prSet presAssocID="{B3A4F6DA-A2D6-4173-B357-E58FC00CE3C3}" presName="parallelogram1" presStyleLbl="alignNode1" presStyleIdx="0" presStyleCnt="35"/>
      <dgm:spPr/>
    </dgm:pt>
    <dgm:pt modelId="{3315AC29-F31F-46A7-BAF5-DB54EC30C028}" type="pres">
      <dgm:prSet presAssocID="{B3A4F6DA-A2D6-4173-B357-E58FC00CE3C3}" presName="parallelogram2" presStyleLbl="alignNode1" presStyleIdx="1" presStyleCnt="35"/>
      <dgm:spPr/>
    </dgm:pt>
    <dgm:pt modelId="{E4B218DB-CDC5-44A8-9CF0-12A0FF0A5065}" type="pres">
      <dgm:prSet presAssocID="{B3A4F6DA-A2D6-4173-B357-E58FC00CE3C3}" presName="parallelogram3" presStyleLbl="alignNode1" presStyleIdx="2" presStyleCnt="35"/>
      <dgm:spPr/>
    </dgm:pt>
    <dgm:pt modelId="{83FAA4CA-D5DA-44CB-A491-612DE49D3721}" type="pres">
      <dgm:prSet presAssocID="{B3A4F6DA-A2D6-4173-B357-E58FC00CE3C3}" presName="parallelogram4" presStyleLbl="alignNode1" presStyleIdx="3" presStyleCnt="35"/>
      <dgm:spPr/>
    </dgm:pt>
    <dgm:pt modelId="{2FDCF6F5-95C7-4A8E-8F85-5765D8A56A0E}" type="pres">
      <dgm:prSet presAssocID="{B3A4F6DA-A2D6-4173-B357-E58FC00CE3C3}" presName="parallelogram5" presStyleLbl="alignNode1" presStyleIdx="4" presStyleCnt="35"/>
      <dgm:spPr/>
    </dgm:pt>
    <dgm:pt modelId="{0B6FDD7F-7FCD-43B0-883C-299386C329E1}" type="pres">
      <dgm:prSet presAssocID="{B3A4F6DA-A2D6-4173-B357-E58FC00CE3C3}" presName="parallelogram6" presStyleLbl="alignNode1" presStyleIdx="5" presStyleCnt="35"/>
      <dgm:spPr/>
    </dgm:pt>
    <dgm:pt modelId="{32872334-ED5A-4B60-8C6F-553349EF5F77}" type="pres">
      <dgm:prSet presAssocID="{B3A4F6DA-A2D6-4173-B357-E58FC00CE3C3}" presName="parallelogram7" presStyleLbl="alignNode1" presStyleIdx="6" presStyleCnt="35"/>
      <dgm:spPr/>
    </dgm:pt>
    <dgm:pt modelId="{78274831-6C06-4ECD-B09C-0B59335CA72F}" type="pres">
      <dgm:prSet presAssocID="{ECBE24E7-ECE5-48D0-A628-A7ABB796F3A4}" presName="sibTrans" presStyleCnt="0"/>
      <dgm:spPr/>
    </dgm:pt>
    <dgm:pt modelId="{FE9DE8DC-E4D4-49D3-AFAB-BB3726D974DA}" type="pres">
      <dgm:prSet presAssocID="{A782B57C-1305-407A-AB85-10C8858FE8B3}" presName="parenttextcomposite" presStyleCnt="0"/>
      <dgm:spPr/>
    </dgm:pt>
    <dgm:pt modelId="{321676C8-1AB7-4A9C-91F7-F9F21D9507E0}" type="pres">
      <dgm:prSet presAssocID="{A782B57C-1305-407A-AB85-10C8858FE8B3}" presName="parenttext" presStyleLbl="revTx" presStyleIdx="1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68E3FF-410B-4E1E-8FD1-79C8251B7EC2}" type="pres">
      <dgm:prSet presAssocID="{A782B57C-1305-407A-AB85-10C8858FE8B3}" presName="parallelogramComposite" presStyleCnt="0"/>
      <dgm:spPr/>
    </dgm:pt>
    <dgm:pt modelId="{C810BABA-55FD-4D64-9EED-1D5C381A80FB}" type="pres">
      <dgm:prSet presAssocID="{A782B57C-1305-407A-AB85-10C8858FE8B3}" presName="parallelogram1" presStyleLbl="alignNode1" presStyleIdx="7" presStyleCnt="35"/>
      <dgm:spPr/>
    </dgm:pt>
    <dgm:pt modelId="{C7F0B4F4-BC94-43E7-96B9-A5AE4FDC8814}" type="pres">
      <dgm:prSet presAssocID="{A782B57C-1305-407A-AB85-10C8858FE8B3}" presName="parallelogram2" presStyleLbl="alignNode1" presStyleIdx="8" presStyleCnt="35"/>
      <dgm:spPr/>
    </dgm:pt>
    <dgm:pt modelId="{1FD38C3E-7306-4529-9612-8F531CF79248}" type="pres">
      <dgm:prSet presAssocID="{A782B57C-1305-407A-AB85-10C8858FE8B3}" presName="parallelogram3" presStyleLbl="alignNode1" presStyleIdx="9" presStyleCnt="35"/>
      <dgm:spPr/>
    </dgm:pt>
    <dgm:pt modelId="{1790F242-1360-461D-A4E6-705648EAEFBA}" type="pres">
      <dgm:prSet presAssocID="{A782B57C-1305-407A-AB85-10C8858FE8B3}" presName="parallelogram4" presStyleLbl="alignNode1" presStyleIdx="10" presStyleCnt="35"/>
      <dgm:spPr/>
    </dgm:pt>
    <dgm:pt modelId="{8A1AF6A5-7B88-430B-97AF-C96FAC5A4219}" type="pres">
      <dgm:prSet presAssocID="{A782B57C-1305-407A-AB85-10C8858FE8B3}" presName="parallelogram5" presStyleLbl="alignNode1" presStyleIdx="11" presStyleCnt="35"/>
      <dgm:spPr/>
    </dgm:pt>
    <dgm:pt modelId="{C76731B3-1017-43DE-9968-524A395DCC21}" type="pres">
      <dgm:prSet presAssocID="{A782B57C-1305-407A-AB85-10C8858FE8B3}" presName="parallelogram6" presStyleLbl="alignNode1" presStyleIdx="12" presStyleCnt="35"/>
      <dgm:spPr/>
    </dgm:pt>
    <dgm:pt modelId="{9CB76AA6-0B44-4C5D-AA60-5F20C4C77912}" type="pres">
      <dgm:prSet presAssocID="{A782B57C-1305-407A-AB85-10C8858FE8B3}" presName="parallelogram7" presStyleLbl="alignNode1" presStyleIdx="13" presStyleCnt="35"/>
      <dgm:spPr/>
    </dgm:pt>
    <dgm:pt modelId="{13291BCF-9439-4CAA-B312-C10C4A1FF90E}" type="pres">
      <dgm:prSet presAssocID="{5C01F0CE-AB6A-49EF-B534-45E11825C419}" presName="sibTrans" presStyleCnt="0"/>
      <dgm:spPr/>
    </dgm:pt>
    <dgm:pt modelId="{4A0AF41B-4176-45B2-AFF9-8919917ACD78}" type="pres">
      <dgm:prSet presAssocID="{F9666D33-F4F9-4031-A989-74CB7DBDF3CD}" presName="parenttextcomposite" presStyleCnt="0"/>
      <dgm:spPr/>
    </dgm:pt>
    <dgm:pt modelId="{83EE05FA-C567-4A49-979B-511453999303}" type="pres">
      <dgm:prSet presAssocID="{F9666D33-F4F9-4031-A989-74CB7DBDF3CD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1D9C17-F84F-4BEF-9695-8D3B5ABE097C}" type="pres">
      <dgm:prSet presAssocID="{F9666D33-F4F9-4031-A989-74CB7DBDF3CD}" presName="parallelogramComposite" presStyleCnt="0"/>
      <dgm:spPr/>
    </dgm:pt>
    <dgm:pt modelId="{EABF808F-7BE2-4E8F-B2A9-51A83A6C0105}" type="pres">
      <dgm:prSet presAssocID="{F9666D33-F4F9-4031-A989-74CB7DBDF3CD}" presName="parallelogram1" presStyleLbl="alignNode1" presStyleIdx="14" presStyleCnt="35"/>
      <dgm:spPr/>
    </dgm:pt>
    <dgm:pt modelId="{9C134234-7A4E-4058-9FD6-D2BE49503C64}" type="pres">
      <dgm:prSet presAssocID="{F9666D33-F4F9-4031-A989-74CB7DBDF3CD}" presName="parallelogram2" presStyleLbl="alignNode1" presStyleIdx="15" presStyleCnt="35"/>
      <dgm:spPr/>
    </dgm:pt>
    <dgm:pt modelId="{CF1FABD1-D669-4CD6-BE41-0640E58CF507}" type="pres">
      <dgm:prSet presAssocID="{F9666D33-F4F9-4031-A989-74CB7DBDF3CD}" presName="parallelogram3" presStyleLbl="alignNode1" presStyleIdx="16" presStyleCnt="35"/>
      <dgm:spPr/>
    </dgm:pt>
    <dgm:pt modelId="{00C91EE7-4C65-4DE3-93E2-A674363ADF63}" type="pres">
      <dgm:prSet presAssocID="{F9666D33-F4F9-4031-A989-74CB7DBDF3CD}" presName="parallelogram4" presStyleLbl="alignNode1" presStyleIdx="17" presStyleCnt="35"/>
      <dgm:spPr/>
    </dgm:pt>
    <dgm:pt modelId="{EA716B8B-262C-4173-859F-EE5AB112A62D}" type="pres">
      <dgm:prSet presAssocID="{F9666D33-F4F9-4031-A989-74CB7DBDF3CD}" presName="parallelogram5" presStyleLbl="alignNode1" presStyleIdx="18" presStyleCnt="35"/>
      <dgm:spPr/>
    </dgm:pt>
    <dgm:pt modelId="{0C714D34-1627-4AE4-84C2-66404D8C6635}" type="pres">
      <dgm:prSet presAssocID="{F9666D33-F4F9-4031-A989-74CB7DBDF3CD}" presName="parallelogram6" presStyleLbl="alignNode1" presStyleIdx="19" presStyleCnt="35"/>
      <dgm:spPr/>
    </dgm:pt>
    <dgm:pt modelId="{567103BA-AD32-4C86-A99B-22900E304B49}" type="pres">
      <dgm:prSet presAssocID="{F9666D33-F4F9-4031-A989-74CB7DBDF3CD}" presName="parallelogram7" presStyleLbl="alignNode1" presStyleIdx="20" presStyleCnt="35"/>
      <dgm:spPr/>
    </dgm:pt>
    <dgm:pt modelId="{62776E61-270C-4A5E-8A3C-B4CF32E74BD6}" type="pres">
      <dgm:prSet presAssocID="{B8DED530-22BB-456F-A84F-549B92B75A87}" presName="sibTrans" presStyleCnt="0"/>
      <dgm:spPr/>
    </dgm:pt>
    <dgm:pt modelId="{71B0A9C4-17ED-475C-AB63-4FC654634BC4}" type="pres">
      <dgm:prSet presAssocID="{3F9F88A7-C42B-4686-9C99-702B1CF4263C}" presName="parenttextcomposite" presStyleCnt="0"/>
      <dgm:spPr/>
    </dgm:pt>
    <dgm:pt modelId="{0A8BA027-B16F-4013-A03F-C15D8EBB8725}" type="pres">
      <dgm:prSet presAssocID="{3F9F88A7-C42B-4686-9C99-702B1CF4263C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494544-1037-4FC3-B22E-07675CBAE9D1}" type="pres">
      <dgm:prSet presAssocID="{3F9F88A7-C42B-4686-9C99-702B1CF4263C}" presName="parallelogramComposite" presStyleCnt="0"/>
      <dgm:spPr/>
    </dgm:pt>
    <dgm:pt modelId="{696CC8D6-8952-4285-8A1C-8EE35CDC17D4}" type="pres">
      <dgm:prSet presAssocID="{3F9F88A7-C42B-4686-9C99-702B1CF4263C}" presName="parallelogram1" presStyleLbl="alignNode1" presStyleIdx="21" presStyleCnt="35"/>
      <dgm:spPr/>
    </dgm:pt>
    <dgm:pt modelId="{A101BA23-4647-42CC-9B36-E64C6C893D77}" type="pres">
      <dgm:prSet presAssocID="{3F9F88A7-C42B-4686-9C99-702B1CF4263C}" presName="parallelogram2" presStyleLbl="alignNode1" presStyleIdx="22" presStyleCnt="35"/>
      <dgm:spPr/>
    </dgm:pt>
    <dgm:pt modelId="{07F68CC1-E349-41FE-B799-7771C504C6A8}" type="pres">
      <dgm:prSet presAssocID="{3F9F88A7-C42B-4686-9C99-702B1CF4263C}" presName="parallelogram3" presStyleLbl="alignNode1" presStyleIdx="23" presStyleCnt="35"/>
      <dgm:spPr/>
    </dgm:pt>
    <dgm:pt modelId="{38BD50A3-C724-4343-B47E-62E774C55526}" type="pres">
      <dgm:prSet presAssocID="{3F9F88A7-C42B-4686-9C99-702B1CF4263C}" presName="parallelogram4" presStyleLbl="alignNode1" presStyleIdx="24" presStyleCnt="35"/>
      <dgm:spPr/>
    </dgm:pt>
    <dgm:pt modelId="{0EC65346-523A-44A5-BBC2-B835FA85F3CC}" type="pres">
      <dgm:prSet presAssocID="{3F9F88A7-C42B-4686-9C99-702B1CF4263C}" presName="parallelogram5" presStyleLbl="alignNode1" presStyleIdx="25" presStyleCnt="35"/>
      <dgm:spPr/>
    </dgm:pt>
    <dgm:pt modelId="{91C6F8EF-BDCE-48EC-8A0E-B5BF5BD33ED9}" type="pres">
      <dgm:prSet presAssocID="{3F9F88A7-C42B-4686-9C99-702B1CF4263C}" presName="parallelogram6" presStyleLbl="alignNode1" presStyleIdx="26" presStyleCnt="35"/>
      <dgm:spPr/>
    </dgm:pt>
    <dgm:pt modelId="{46A436AA-0A17-4DA5-87A2-8F6BC9DE49EE}" type="pres">
      <dgm:prSet presAssocID="{3F9F88A7-C42B-4686-9C99-702B1CF4263C}" presName="parallelogram7" presStyleLbl="alignNode1" presStyleIdx="27" presStyleCnt="35"/>
      <dgm:spPr/>
    </dgm:pt>
    <dgm:pt modelId="{33859985-8093-44E6-80C9-71C9647430E8}" type="pres">
      <dgm:prSet presAssocID="{D0A7086A-848B-4252-BE1E-E01CD3D91BBF}" presName="sibTrans" presStyleCnt="0"/>
      <dgm:spPr/>
    </dgm:pt>
    <dgm:pt modelId="{E416C966-F8BA-4189-A33F-9627A2A358B5}" type="pres">
      <dgm:prSet presAssocID="{FD16C013-F891-408F-87C7-13C8610F92C2}" presName="parenttextcomposite" presStyleCnt="0"/>
      <dgm:spPr/>
    </dgm:pt>
    <dgm:pt modelId="{E27E9A9B-4F3B-4721-9566-77BF3F7CF3BE}" type="pres">
      <dgm:prSet presAssocID="{FD16C013-F891-408F-87C7-13C8610F92C2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44104E-64C5-4084-B074-DF0AE7996F33}" type="pres">
      <dgm:prSet presAssocID="{FD16C013-F891-408F-87C7-13C8610F92C2}" presName="parallelogramComposite" presStyleCnt="0"/>
      <dgm:spPr/>
    </dgm:pt>
    <dgm:pt modelId="{D315003C-E13B-4763-B2C7-21DD04F85823}" type="pres">
      <dgm:prSet presAssocID="{FD16C013-F891-408F-87C7-13C8610F92C2}" presName="parallelogram1" presStyleLbl="alignNode1" presStyleIdx="28" presStyleCnt="35"/>
      <dgm:spPr/>
    </dgm:pt>
    <dgm:pt modelId="{73321FB0-D392-483F-8928-BDAF4B463FC3}" type="pres">
      <dgm:prSet presAssocID="{FD16C013-F891-408F-87C7-13C8610F92C2}" presName="parallelogram2" presStyleLbl="alignNode1" presStyleIdx="29" presStyleCnt="35"/>
      <dgm:spPr/>
    </dgm:pt>
    <dgm:pt modelId="{6AB19D36-E412-4EBD-A1D7-7F905F839F9E}" type="pres">
      <dgm:prSet presAssocID="{FD16C013-F891-408F-87C7-13C8610F92C2}" presName="parallelogram3" presStyleLbl="alignNode1" presStyleIdx="30" presStyleCnt="35"/>
      <dgm:spPr/>
    </dgm:pt>
    <dgm:pt modelId="{020EBC9A-C240-4E04-8CA9-F96783B531B6}" type="pres">
      <dgm:prSet presAssocID="{FD16C013-F891-408F-87C7-13C8610F92C2}" presName="parallelogram4" presStyleLbl="alignNode1" presStyleIdx="31" presStyleCnt="35"/>
      <dgm:spPr/>
    </dgm:pt>
    <dgm:pt modelId="{DEC060F0-892B-4035-B59B-0A2A86875619}" type="pres">
      <dgm:prSet presAssocID="{FD16C013-F891-408F-87C7-13C8610F92C2}" presName="parallelogram5" presStyleLbl="alignNode1" presStyleIdx="32" presStyleCnt="35"/>
      <dgm:spPr/>
    </dgm:pt>
    <dgm:pt modelId="{3C2C8736-9441-4D4D-A1EA-4BFA8E517056}" type="pres">
      <dgm:prSet presAssocID="{FD16C013-F891-408F-87C7-13C8610F92C2}" presName="parallelogram6" presStyleLbl="alignNode1" presStyleIdx="33" presStyleCnt="35"/>
      <dgm:spPr/>
    </dgm:pt>
    <dgm:pt modelId="{BE1DE0C1-593C-488B-AEBC-BECC2CB9A082}" type="pres">
      <dgm:prSet presAssocID="{FD16C013-F891-408F-87C7-13C8610F92C2}" presName="parallelogram7" presStyleLbl="alignNode1" presStyleIdx="34" presStyleCnt="35"/>
      <dgm:spPr/>
    </dgm:pt>
  </dgm:ptLst>
  <dgm:cxnLst>
    <dgm:cxn modelId="{108B5DC2-EE00-444A-AD36-F6EEFB086019}" type="presOf" srcId="{19026CE7-35B7-487E-8CBA-30E02F2A2C7B}" destId="{6B199102-31C2-4CD5-905A-D6634469B288}" srcOrd="0" destOrd="0" presId="urn:microsoft.com/office/officeart/2008/layout/VerticalAccentList"/>
    <dgm:cxn modelId="{D1E2690C-2398-40D2-94B8-FA78413FE1FF}" type="presOf" srcId="{F9666D33-F4F9-4031-A989-74CB7DBDF3CD}" destId="{83EE05FA-C567-4A49-979B-511453999303}" srcOrd="0" destOrd="0" presId="urn:microsoft.com/office/officeart/2008/layout/VerticalAccentList"/>
    <dgm:cxn modelId="{C460AA4C-6812-43DE-A954-117D2BCCC6DB}" type="presOf" srcId="{B3A4F6DA-A2D6-4173-B357-E58FC00CE3C3}" destId="{BCCE4FED-5C86-4A67-A4E7-6103FF01F6F1}" srcOrd="0" destOrd="0" presId="urn:microsoft.com/office/officeart/2008/layout/VerticalAccentList"/>
    <dgm:cxn modelId="{68CE349C-7A0A-4D43-9B6E-734F66D21EE7}" type="presOf" srcId="{3F9F88A7-C42B-4686-9C99-702B1CF4263C}" destId="{0A8BA027-B16F-4013-A03F-C15D8EBB8725}" srcOrd="0" destOrd="0" presId="urn:microsoft.com/office/officeart/2008/layout/VerticalAccentList"/>
    <dgm:cxn modelId="{389D4DB0-0226-4E39-9666-B642AA1C9FFF}" srcId="{19026CE7-35B7-487E-8CBA-30E02F2A2C7B}" destId="{A782B57C-1305-407A-AB85-10C8858FE8B3}" srcOrd="1" destOrd="0" parTransId="{B1A21E92-DE7A-469F-AB2E-A708EED7218E}" sibTransId="{5C01F0CE-AB6A-49EF-B534-45E11825C419}"/>
    <dgm:cxn modelId="{D72C700E-8067-40BA-A737-6D5863696899}" srcId="{19026CE7-35B7-487E-8CBA-30E02F2A2C7B}" destId="{FD16C013-F891-408F-87C7-13C8610F92C2}" srcOrd="4" destOrd="0" parTransId="{F29AAF7D-B21F-4590-8956-E96B7C89B35D}" sibTransId="{F0EC5618-7A07-47F3-BFBD-AC5C9980540B}"/>
    <dgm:cxn modelId="{1DEE1ADA-6FC7-4431-8327-43F7CD1055DE}" srcId="{19026CE7-35B7-487E-8CBA-30E02F2A2C7B}" destId="{F9666D33-F4F9-4031-A989-74CB7DBDF3CD}" srcOrd="2" destOrd="0" parTransId="{68ABFE0B-1163-45D1-B9AA-CAD8CBFAB71F}" sibTransId="{B8DED530-22BB-456F-A84F-549B92B75A87}"/>
    <dgm:cxn modelId="{9FA7E737-3F1A-493F-B06C-8308655D765F}" srcId="{19026CE7-35B7-487E-8CBA-30E02F2A2C7B}" destId="{3F9F88A7-C42B-4686-9C99-702B1CF4263C}" srcOrd="3" destOrd="0" parTransId="{9EDA707B-6876-4504-96FB-4341E66DBC69}" sibTransId="{D0A7086A-848B-4252-BE1E-E01CD3D91BBF}"/>
    <dgm:cxn modelId="{33B5BDCE-1B0A-4FAF-90B5-440CEEAFF6C5}" type="presOf" srcId="{A782B57C-1305-407A-AB85-10C8858FE8B3}" destId="{321676C8-1AB7-4A9C-91F7-F9F21D9507E0}" srcOrd="0" destOrd="0" presId="urn:microsoft.com/office/officeart/2008/layout/VerticalAccentList"/>
    <dgm:cxn modelId="{F7A6A240-2955-43A3-80C0-284C5E882B01}" type="presOf" srcId="{FD16C013-F891-408F-87C7-13C8610F92C2}" destId="{E27E9A9B-4F3B-4721-9566-77BF3F7CF3BE}" srcOrd="0" destOrd="0" presId="urn:microsoft.com/office/officeart/2008/layout/VerticalAccentList"/>
    <dgm:cxn modelId="{41E4724B-348F-4D99-A4AB-6518655E7853}" srcId="{19026CE7-35B7-487E-8CBA-30E02F2A2C7B}" destId="{B3A4F6DA-A2D6-4173-B357-E58FC00CE3C3}" srcOrd="0" destOrd="0" parTransId="{BDCFD321-DC9F-47F4-9F97-17C0D7B0A9AB}" sibTransId="{ECBE24E7-ECE5-48D0-A628-A7ABB796F3A4}"/>
    <dgm:cxn modelId="{7E14C4BD-1DDF-46E6-BE64-9485D84E6CC4}" type="presParOf" srcId="{6B199102-31C2-4CD5-905A-D6634469B288}" destId="{CD75DA6B-3C31-45F9-9144-45218AE3B4A3}" srcOrd="0" destOrd="0" presId="urn:microsoft.com/office/officeart/2008/layout/VerticalAccentList"/>
    <dgm:cxn modelId="{872B08CA-5F80-464A-9388-A2978911AC20}" type="presParOf" srcId="{CD75DA6B-3C31-45F9-9144-45218AE3B4A3}" destId="{BCCE4FED-5C86-4A67-A4E7-6103FF01F6F1}" srcOrd="0" destOrd="0" presId="urn:microsoft.com/office/officeart/2008/layout/VerticalAccentList"/>
    <dgm:cxn modelId="{5672F163-EE44-4B76-B4E6-753AF3517C74}" type="presParOf" srcId="{6B199102-31C2-4CD5-905A-D6634469B288}" destId="{AF20BACD-C8FB-4795-90B4-27DC3A4B83B5}" srcOrd="1" destOrd="0" presId="urn:microsoft.com/office/officeart/2008/layout/VerticalAccentList"/>
    <dgm:cxn modelId="{1327B4D2-270C-4209-AE89-594AA9E472FF}" type="presParOf" srcId="{AF20BACD-C8FB-4795-90B4-27DC3A4B83B5}" destId="{164303C9-2A44-486D-875D-E96364901F35}" srcOrd="0" destOrd="0" presId="urn:microsoft.com/office/officeart/2008/layout/VerticalAccentList"/>
    <dgm:cxn modelId="{11A1EFA5-4C3A-4D56-9CD1-9B9B147679F0}" type="presParOf" srcId="{AF20BACD-C8FB-4795-90B4-27DC3A4B83B5}" destId="{3315AC29-F31F-46A7-BAF5-DB54EC30C028}" srcOrd="1" destOrd="0" presId="urn:microsoft.com/office/officeart/2008/layout/VerticalAccentList"/>
    <dgm:cxn modelId="{7389A924-651B-4089-9533-D13FE685788D}" type="presParOf" srcId="{AF20BACD-C8FB-4795-90B4-27DC3A4B83B5}" destId="{E4B218DB-CDC5-44A8-9CF0-12A0FF0A5065}" srcOrd="2" destOrd="0" presId="urn:microsoft.com/office/officeart/2008/layout/VerticalAccentList"/>
    <dgm:cxn modelId="{62C9906D-52D7-46CA-AF0E-CDF8C5EAEDC2}" type="presParOf" srcId="{AF20BACD-C8FB-4795-90B4-27DC3A4B83B5}" destId="{83FAA4CA-D5DA-44CB-A491-612DE49D3721}" srcOrd="3" destOrd="0" presId="urn:microsoft.com/office/officeart/2008/layout/VerticalAccentList"/>
    <dgm:cxn modelId="{BA2EBC44-526E-43FD-8EC2-11A5DD440C69}" type="presParOf" srcId="{AF20BACD-C8FB-4795-90B4-27DC3A4B83B5}" destId="{2FDCF6F5-95C7-4A8E-8F85-5765D8A56A0E}" srcOrd="4" destOrd="0" presId="urn:microsoft.com/office/officeart/2008/layout/VerticalAccentList"/>
    <dgm:cxn modelId="{6EE6E066-7007-49CA-B79E-C2E0855F032B}" type="presParOf" srcId="{AF20BACD-C8FB-4795-90B4-27DC3A4B83B5}" destId="{0B6FDD7F-7FCD-43B0-883C-299386C329E1}" srcOrd="5" destOrd="0" presId="urn:microsoft.com/office/officeart/2008/layout/VerticalAccentList"/>
    <dgm:cxn modelId="{AA64B86A-8F67-4B14-8C35-FE56FB6E3C90}" type="presParOf" srcId="{AF20BACD-C8FB-4795-90B4-27DC3A4B83B5}" destId="{32872334-ED5A-4B60-8C6F-553349EF5F77}" srcOrd="6" destOrd="0" presId="urn:microsoft.com/office/officeart/2008/layout/VerticalAccentList"/>
    <dgm:cxn modelId="{9EB8C7F7-A6B4-4D19-BFE4-0283E3A99CDC}" type="presParOf" srcId="{6B199102-31C2-4CD5-905A-D6634469B288}" destId="{78274831-6C06-4ECD-B09C-0B59335CA72F}" srcOrd="2" destOrd="0" presId="urn:microsoft.com/office/officeart/2008/layout/VerticalAccentList"/>
    <dgm:cxn modelId="{48EB0FB3-131B-402F-90EB-A560AE6F04D5}" type="presParOf" srcId="{6B199102-31C2-4CD5-905A-D6634469B288}" destId="{FE9DE8DC-E4D4-49D3-AFAB-BB3726D974DA}" srcOrd="3" destOrd="0" presId="urn:microsoft.com/office/officeart/2008/layout/VerticalAccentList"/>
    <dgm:cxn modelId="{CFABD0B1-F65F-4BD1-9CDA-9BCBABE69E29}" type="presParOf" srcId="{FE9DE8DC-E4D4-49D3-AFAB-BB3726D974DA}" destId="{321676C8-1AB7-4A9C-91F7-F9F21D9507E0}" srcOrd="0" destOrd="0" presId="urn:microsoft.com/office/officeart/2008/layout/VerticalAccentList"/>
    <dgm:cxn modelId="{0D3CDB3C-CF00-4D34-9587-07ECB80FD81B}" type="presParOf" srcId="{6B199102-31C2-4CD5-905A-D6634469B288}" destId="{3668E3FF-410B-4E1E-8FD1-79C8251B7EC2}" srcOrd="4" destOrd="0" presId="urn:microsoft.com/office/officeart/2008/layout/VerticalAccentList"/>
    <dgm:cxn modelId="{21B2418A-22E7-4EEB-9F72-9A690A30D020}" type="presParOf" srcId="{3668E3FF-410B-4E1E-8FD1-79C8251B7EC2}" destId="{C810BABA-55FD-4D64-9EED-1D5C381A80FB}" srcOrd="0" destOrd="0" presId="urn:microsoft.com/office/officeart/2008/layout/VerticalAccentList"/>
    <dgm:cxn modelId="{D0211951-5EE6-45F5-91CF-6400B33DCBFD}" type="presParOf" srcId="{3668E3FF-410B-4E1E-8FD1-79C8251B7EC2}" destId="{C7F0B4F4-BC94-43E7-96B9-A5AE4FDC8814}" srcOrd="1" destOrd="0" presId="urn:microsoft.com/office/officeart/2008/layout/VerticalAccentList"/>
    <dgm:cxn modelId="{2D190AD8-427C-4CB9-A4E4-E2AF9C8C9D7E}" type="presParOf" srcId="{3668E3FF-410B-4E1E-8FD1-79C8251B7EC2}" destId="{1FD38C3E-7306-4529-9612-8F531CF79248}" srcOrd="2" destOrd="0" presId="urn:microsoft.com/office/officeart/2008/layout/VerticalAccentList"/>
    <dgm:cxn modelId="{8CBEB4F4-8BA4-4AC2-9670-FEE77EAC7916}" type="presParOf" srcId="{3668E3FF-410B-4E1E-8FD1-79C8251B7EC2}" destId="{1790F242-1360-461D-A4E6-705648EAEFBA}" srcOrd="3" destOrd="0" presId="urn:microsoft.com/office/officeart/2008/layout/VerticalAccentList"/>
    <dgm:cxn modelId="{0FF97F23-5471-46CD-9E27-02CD98F0B85C}" type="presParOf" srcId="{3668E3FF-410B-4E1E-8FD1-79C8251B7EC2}" destId="{8A1AF6A5-7B88-430B-97AF-C96FAC5A4219}" srcOrd="4" destOrd="0" presId="urn:microsoft.com/office/officeart/2008/layout/VerticalAccentList"/>
    <dgm:cxn modelId="{EBD35042-8DF0-42B8-B74B-7DA2EDDCAD0C}" type="presParOf" srcId="{3668E3FF-410B-4E1E-8FD1-79C8251B7EC2}" destId="{C76731B3-1017-43DE-9968-524A395DCC21}" srcOrd="5" destOrd="0" presId="urn:microsoft.com/office/officeart/2008/layout/VerticalAccentList"/>
    <dgm:cxn modelId="{C410507C-3C89-4346-A371-57E1EE039767}" type="presParOf" srcId="{3668E3FF-410B-4E1E-8FD1-79C8251B7EC2}" destId="{9CB76AA6-0B44-4C5D-AA60-5F20C4C77912}" srcOrd="6" destOrd="0" presId="urn:microsoft.com/office/officeart/2008/layout/VerticalAccentList"/>
    <dgm:cxn modelId="{D75B17AF-DC5F-45DA-AD49-BC1FD6783777}" type="presParOf" srcId="{6B199102-31C2-4CD5-905A-D6634469B288}" destId="{13291BCF-9439-4CAA-B312-C10C4A1FF90E}" srcOrd="5" destOrd="0" presId="urn:microsoft.com/office/officeart/2008/layout/VerticalAccentList"/>
    <dgm:cxn modelId="{D264F3E9-F4B4-4047-92AE-8DF793CF7255}" type="presParOf" srcId="{6B199102-31C2-4CD5-905A-D6634469B288}" destId="{4A0AF41B-4176-45B2-AFF9-8919917ACD78}" srcOrd="6" destOrd="0" presId="urn:microsoft.com/office/officeart/2008/layout/VerticalAccentList"/>
    <dgm:cxn modelId="{3EB55634-D8B5-4D69-A114-5509D3FB2D9D}" type="presParOf" srcId="{4A0AF41B-4176-45B2-AFF9-8919917ACD78}" destId="{83EE05FA-C567-4A49-979B-511453999303}" srcOrd="0" destOrd="0" presId="urn:microsoft.com/office/officeart/2008/layout/VerticalAccentList"/>
    <dgm:cxn modelId="{813EF0C3-40D2-43CF-83B5-3B7D2C7D4790}" type="presParOf" srcId="{6B199102-31C2-4CD5-905A-D6634469B288}" destId="{7B1D9C17-F84F-4BEF-9695-8D3B5ABE097C}" srcOrd="7" destOrd="0" presId="urn:microsoft.com/office/officeart/2008/layout/VerticalAccentList"/>
    <dgm:cxn modelId="{21BB6F83-499C-4011-ADB7-1EC5AE419EA9}" type="presParOf" srcId="{7B1D9C17-F84F-4BEF-9695-8D3B5ABE097C}" destId="{EABF808F-7BE2-4E8F-B2A9-51A83A6C0105}" srcOrd="0" destOrd="0" presId="urn:microsoft.com/office/officeart/2008/layout/VerticalAccentList"/>
    <dgm:cxn modelId="{C3757FD3-95F7-44FC-AB70-44BE1D0B9AEF}" type="presParOf" srcId="{7B1D9C17-F84F-4BEF-9695-8D3B5ABE097C}" destId="{9C134234-7A4E-4058-9FD6-D2BE49503C64}" srcOrd="1" destOrd="0" presId="urn:microsoft.com/office/officeart/2008/layout/VerticalAccentList"/>
    <dgm:cxn modelId="{A0718412-13DB-4C75-8278-D062728C7715}" type="presParOf" srcId="{7B1D9C17-F84F-4BEF-9695-8D3B5ABE097C}" destId="{CF1FABD1-D669-4CD6-BE41-0640E58CF507}" srcOrd="2" destOrd="0" presId="urn:microsoft.com/office/officeart/2008/layout/VerticalAccentList"/>
    <dgm:cxn modelId="{A22E1881-2EE4-4E93-A0E3-B4869670C820}" type="presParOf" srcId="{7B1D9C17-F84F-4BEF-9695-8D3B5ABE097C}" destId="{00C91EE7-4C65-4DE3-93E2-A674363ADF63}" srcOrd="3" destOrd="0" presId="urn:microsoft.com/office/officeart/2008/layout/VerticalAccentList"/>
    <dgm:cxn modelId="{5CA02E82-5575-4A38-A44C-0893684AA119}" type="presParOf" srcId="{7B1D9C17-F84F-4BEF-9695-8D3B5ABE097C}" destId="{EA716B8B-262C-4173-859F-EE5AB112A62D}" srcOrd="4" destOrd="0" presId="urn:microsoft.com/office/officeart/2008/layout/VerticalAccentList"/>
    <dgm:cxn modelId="{BC11CDA6-75DF-44CC-BD6A-4169549EF5F9}" type="presParOf" srcId="{7B1D9C17-F84F-4BEF-9695-8D3B5ABE097C}" destId="{0C714D34-1627-4AE4-84C2-66404D8C6635}" srcOrd="5" destOrd="0" presId="urn:microsoft.com/office/officeart/2008/layout/VerticalAccentList"/>
    <dgm:cxn modelId="{BBA276BC-7AEE-4F27-9B6B-A56F8B00C544}" type="presParOf" srcId="{7B1D9C17-F84F-4BEF-9695-8D3B5ABE097C}" destId="{567103BA-AD32-4C86-A99B-22900E304B49}" srcOrd="6" destOrd="0" presId="urn:microsoft.com/office/officeart/2008/layout/VerticalAccentList"/>
    <dgm:cxn modelId="{EB249ADC-FCC6-4987-9CC3-2E7F17BABB07}" type="presParOf" srcId="{6B199102-31C2-4CD5-905A-D6634469B288}" destId="{62776E61-270C-4A5E-8A3C-B4CF32E74BD6}" srcOrd="8" destOrd="0" presId="urn:microsoft.com/office/officeart/2008/layout/VerticalAccentList"/>
    <dgm:cxn modelId="{81D25099-517A-4C99-BC5B-5167E1891C17}" type="presParOf" srcId="{6B199102-31C2-4CD5-905A-D6634469B288}" destId="{71B0A9C4-17ED-475C-AB63-4FC654634BC4}" srcOrd="9" destOrd="0" presId="urn:microsoft.com/office/officeart/2008/layout/VerticalAccentList"/>
    <dgm:cxn modelId="{F53DCCFF-D7BA-480B-A51A-10F1EEFBEA8E}" type="presParOf" srcId="{71B0A9C4-17ED-475C-AB63-4FC654634BC4}" destId="{0A8BA027-B16F-4013-A03F-C15D8EBB8725}" srcOrd="0" destOrd="0" presId="urn:microsoft.com/office/officeart/2008/layout/VerticalAccentList"/>
    <dgm:cxn modelId="{A0177797-BEF7-4913-860B-FF687EE39126}" type="presParOf" srcId="{6B199102-31C2-4CD5-905A-D6634469B288}" destId="{92494544-1037-4FC3-B22E-07675CBAE9D1}" srcOrd="10" destOrd="0" presId="urn:microsoft.com/office/officeart/2008/layout/VerticalAccentList"/>
    <dgm:cxn modelId="{4527C889-62B8-48AE-815C-A0BF54AE9382}" type="presParOf" srcId="{92494544-1037-4FC3-B22E-07675CBAE9D1}" destId="{696CC8D6-8952-4285-8A1C-8EE35CDC17D4}" srcOrd="0" destOrd="0" presId="urn:microsoft.com/office/officeart/2008/layout/VerticalAccentList"/>
    <dgm:cxn modelId="{D5089FB3-3D5E-4F43-8C1E-CDD89C3D31D1}" type="presParOf" srcId="{92494544-1037-4FC3-B22E-07675CBAE9D1}" destId="{A101BA23-4647-42CC-9B36-E64C6C893D77}" srcOrd="1" destOrd="0" presId="urn:microsoft.com/office/officeart/2008/layout/VerticalAccentList"/>
    <dgm:cxn modelId="{249464FC-1DFD-42AB-BC9D-3D82F01B6C23}" type="presParOf" srcId="{92494544-1037-4FC3-B22E-07675CBAE9D1}" destId="{07F68CC1-E349-41FE-B799-7771C504C6A8}" srcOrd="2" destOrd="0" presId="urn:microsoft.com/office/officeart/2008/layout/VerticalAccentList"/>
    <dgm:cxn modelId="{6F750BAE-3FA1-4384-87F3-7DF3844386E7}" type="presParOf" srcId="{92494544-1037-4FC3-B22E-07675CBAE9D1}" destId="{38BD50A3-C724-4343-B47E-62E774C55526}" srcOrd="3" destOrd="0" presId="urn:microsoft.com/office/officeart/2008/layout/VerticalAccentList"/>
    <dgm:cxn modelId="{C4191CD6-2D0A-454A-B896-9F6DAEAA17C1}" type="presParOf" srcId="{92494544-1037-4FC3-B22E-07675CBAE9D1}" destId="{0EC65346-523A-44A5-BBC2-B835FA85F3CC}" srcOrd="4" destOrd="0" presId="urn:microsoft.com/office/officeart/2008/layout/VerticalAccentList"/>
    <dgm:cxn modelId="{846661C6-5F40-40F1-853E-3C91109A81D6}" type="presParOf" srcId="{92494544-1037-4FC3-B22E-07675CBAE9D1}" destId="{91C6F8EF-BDCE-48EC-8A0E-B5BF5BD33ED9}" srcOrd="5" destOrd="0" presId="urn:microsoft.com/office/officeart/2008/layout/VerticalAccentList"/>
    <dgm:cxn modelId="{E255D1D2-4EB4-417B-8CFC-DB02D399B0B0}" type="presParOf" srcId="{92494544-1037-4FC3-B22E-07675CBAE9D1}" destId="{46A436AA-0A17-4DA5-87A2-8F6BC9DE49EE}" srcOrd="6" destOrd="0" presId="urn:microsoft.com/office/officeart/2008/layout/VerticalAccentList"/>
    <dgm:cxn modelId="{239E0560-6C82-4F6F-9543-CB74939AE95C}" type="presParOf" srcId="{6B199102-31C2-4CD5-905A-D6634469B288}" destId="{33859985-8093-44E6-80C9-71C9647430E8}" srcOrd="11" destOrd="0" presId="urn:microsoft.com/office/officeart/2008/layout/VerticalAccentList"/>
    <dgm:cxn modelId="{5E2550F2-1EA1-4854-B679-83CC7B0955C4}" type="presParOf" srcId="{6B199102-31C2-4CD5-905A-D6634469B288}" destId="{E416C966-F8BA-4189-A33F-9627A2A358B5}" srcOrd="12" destOrd="0" presId="urn:microsoft.com/office/officeart/2008/layout/VerticalAccentList"/>
    <dgm:cxn modelId="{FEF9A794-5465-472A-9156-BB622A17B0EA}" type="presParOf" srcId="{E416C966-F8BA-4189-A33F-9627A2A358B5}" destId="{E27E9A9B-4F3B-4721-9566-77BF3F7CF3BE}" srcOrd="0" destOrd="0" presId="urn:microsoft.com/office/officeart/2008/layout/VerticalAccentList"/>
    <dgm:cxn modelId="{B2E8335F-7A2A-4CB3-94FC-D51AFB2D0F8B}" type="presParOf" srcId="{6B199102-31C2-4CD5-905A-D6634469B288}" destId="{7644104E-64C5-4084-B074-DF0AE7996F33}" srcOrd="13" destOrd="0" presId="urn:microsoft.com/office/officeart/2008/layout/VerticalAccentList"/>
    <dgm:cxn modelId="{81225C58-4004-4A82-9D05-CC1564B32AB1}" type="presParOf" srcId="{7644104E-64C5-4084-B074-DF0AE7996F33}" destId="{D315003C-E13B-4763-B2C7-21DD04F85823}" srcOrd="0" destOrd="0" presId="urn:microsoft.com/office/officeart/2008/layout/VerticalAccentList"/>
    <dgm:cxn modelId="{869C72CF-C735-4C7A-B57D-59264612952C}" type="presParOf" srcId="{7644104E-64C5-4084-B074-DF0AE7996F33}" destId="{73321FB0-D392-483F-8928-BDAF4B463FC3}" srcOrd="1" destOrd="0" presId="urn:microsoft.com/office/officeart/2008/layout/VerticalAccentList"/>
    <dgm:cxn modelId="{9451BF14-ADA8-4A63-BA73-14DAF1B3DD22}" type="presParOf" srcId="{7644104E-64C5-4084-B074-DF0AE7996F33}" destId="{6AB19D36-E412-4EBD-A1D7-7F905F839F9E}" srcOrd="2" destOrd="0" presId="urn:microsoft.com/office/officeart/2008/layout/VerticalAccentList"/>
    <dgm:cxn modelId="{BA616457-0457-42F6-98B4-76F0D4B09736}" type="presParOf" srcId="{7644104E-64C5-4084-B074-DF0AE7996F33}" destId="{020EBC9A-C240-4E04-8CA9-F96783B531B6}" srcOrd="3" destOrd="0" presId="urn:microsoft.com/office/officeart/2008/layout/VerticalAccentList"/>
    <dgm:cxn modelId="{C2AC38D8-A6DC-463A-8183-F02C8C73695B}" type="presParOf" srcId="{7644104E-64C5-4084-B074-DF0AE7996F33}" destId="{DEC060F0-892B-4035-B59B-0A2A86875619}" srcOrd="4" destOrd="0" presId="urn:microsoft.com/office/officeart/2008/layout/VerticalAccentList"/>
    <dgm:cxn modelId="{C7D95ED6-9B74-4E6B-82C5-C35DEFB99F92}" type="presParOf" srcId="{7644104E-64C5-4084-B074-DF0AE7996F33}" destId="{3C2C8736-9441-4D4D-A1EA-4BFA8E517056}" srcOrd="5" destOrd="0" presId="urn:microsoft.com/office/officeart/2008/layout/VerticalAccentList"/>
    <dgm:cxn modelId="{4CC310FA-C11B-4458-878A-B3EBB77CE3DC}" type="presParOf" srcId="{7644104E-64C5-4084-B074-DF0AE7996F33}" destId="{BE1DE0C1-593C-488B-AEBC-BECC2CB9A082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250A490-6203-4B29-B555-5192CC64AC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94068E9-B7AE-449B-80C2-B1C7CD224553}">
      <dgm:prSet phldrT="[Texto]"/>
      <dgm:spPr/>
      <dgm:t>
        <a:bodyPr/>
        <a:lstStyle/>
        <a:p>
          <a:r>
            <a:rPr lang="es-EC" dirty="0"/>
            <a:t>Conclusión</a:t>
          </a:r>
        </a:p>
      </dgm:t>
    </dgm:pt>
    <dgm:pt modelId="{657184D0-C386-4416-87F3-3002AC03899B}" type="parTrans" cxnId="{425716BD-6FE4-4F3D-A940-FAA243B87C1F}">
      <dgm:prSet/>
      <dgm:spPr/>
      <dgm:t>
        <a:bodyPr/>
        <a:lstStyle/>
        <a:p>
          <a:endParaRPr lang="es-EC"/>
        </a:p>
      </dgm:t>
    </dgm:pt>
    <dgm:pt modelId="{AA9CCDBD-8911-4E9E-831F-23E568D5999D}" type="sibTrans" cxnId="{425716BD-6FE4-4F3D-A940-FAA243B87C1F}">
      <dgm:prSet/>
      <dgm:spPr/>
      <dgm:t>
        <a:bodyPr/>
        <a:lstStyle/>
        <a:p>
          <a:endParaRPr lang="es-EC"/>
        </a:p>
      </dgm:t>
    </dgm:pt>
    <dgm:pt modelId="{3ADFDF1A-8C82-42CD-AEE3-BE967808FF67}">
      <dgm:prSet phldrT="[Texto]"/>
      <dgm:spPr/>
      <dgm:t>
        <a:bodyPr/>
        <a:lstStyle/>
        <a:p>
          <a:r>
            <a:rPr lang="es-EC" dirty="0"/>
            <a:t>La mayor contingencia de 163 asocia y relaciona, que la atención es inmediata en instituciones referidas como Solca.</a:t>
          </a:r>
        </a:p>
      </dgm:t>
    </dgm:pt>
    <dgm:pt modelId="{D9B52447-897C-40B3-9B62-29F0AC607DE7}" type="parTrans" cxnId="{962882DA-CCD0-4FC3-944E-C1C0B847871E}">
      <dgm:prSet/>
      <dgm:spPr/>
      <dgm:t>
        <a:bodyPr/>
        <a:lstStyle/>
        <a:p>
          <a:endParaRPr lang="es-EC"/>
        </a:p>
      </dgm:t>
    </dgm:pt>
    <dgm:pt modelId="{7CBF490E-90B3-4481-A80D-34CA319A6BA2}" type="sibTrans" cxnId="{962882DA-CCD0-4FC3-944E-C1C0B847871E}">
      <dgm:prSet/>
      <dgm:spPr/>
      <dgm:t>
        <a:bodyPr/>
        <a:lstStyle/>
        <a:p>
          <a:endParaRPr lang="es-EC"/>
        </a:p>
      </dgm:t>
    </dgm:pt>
    <dgm:pt modelId="{ABAC42B5-CA1B-430E-8AEC-89750A05F644}" type="pres">
      <dgm:prSet presAssocID="{0250A490-6203-4B29-B555-5192CC64AC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AE56B2B-F17D-48BF-88AB-031E50B8895E}" type="pres">
      <dgm:prSet presAssocID="{994068E9-B7AE-449B-80C2-B1C7CD2245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BC2D1-9818-46E2-B120-EBC661759BBD}" type="pres">
      <dgm:prSet presAssocID="{994068E9-B7AE-449B-80C2-B1C7CD224553}" presName="childText" presStyleLbl="revTx" presStyleIdx="0" presStyleCnt="1" custScaleY="14313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A8FB37F-729C-4D57-B18C-CFAD4DBB606E}" type="presOf" srcId="{994068E9-B7AE-449B-80C2-B1C7CD224553}" destId="{CAE56B2B-F17D-48BF-88AB-031E50B8895E}" srcOrd="0" destOrd="0" presId="urn:microsoft.com/office/officeart/2005/8/layout/vList2"/>
    <dgm:cxn modelId="{962882DA-CCD0-4FC3-944E-C1C0B847871E}" srcId="{994068E9-B7AE-449B-80C2-B1C7CD224553}" destId="{3ADFDF1A-8C82-42CD-AEE3-BE967808FF67}" srcOrd="0" destOrd="0" parTransId="{D9B52447-897C-40B3-9B62-29F0AC607DE7}" sibTransId="{7CBF490E-90B3-4481-A80D-34CA319A6BA2}"/>
    <dgm:cxn modelId="{7A393010-FE51-45B9-A666-76B6AC644C4E}" type="presOf" srcId="{0250A490-6203-4B29-B555-5192CC64AC3F}" destId="{ABAC42B5-CA1B-430E-8AEC-89750A05F644}" srcOrd="0" destOrd="0" presId="urn:microsoft.com/office/officeart/2005/8/layout/vList2"/>
    <dgm:cxn modelId="{E13EB3DC-68E4-4BC0-94DC-BE5CC5501891}" type="presOf" srcId="{3ADFDF1A-8C82-42CD-AEE3-BE967808FF67}" destId="{755BC2D1-9818-46E2-B120-EBC661759BBD}" srcOrd="0" destOrd="0" presId="urn:microsoft.com/office/officeart/2005/8/layout/vList2"/>
    <dgm:cxn modelId="{425716BD-6FE4-4F3D-A940-FAA243B87C1F}" srcId="{0250A490-6203-4B29-B555-5192CC64AC3F}" destId="{994068E9-B7AE-449B-80C2-B1C7CD224553}" srcOrd="0" destOrd="0" parTransId="{657184D0-C386-4416-87F3-3002AC03899B}" sibTransId="{AA9CCDBD-8911-4E9E-831F-23E568D5999D}"/>
    <dgm:cxn modelId="{4FB9493F-05F3-4422-9B27-D727EF7F585A}" type="presParOf" srcId="{ABAC42B5-CA1B-430E-8AEC-89750A05F644}" destId="{CAE56B2B-F17D-48BF-88AB-031E50B8895E}" srcOrd="0" destOrd="0" presId="urn:microsoft.com/office/officeart/2005/8/layout/vList2"/>
    <dgm:cxn modelId="{EE62F75F-4CEB-4741-ADC1-A0114DB65F1E}" type="presParOf" srcId="{ABAC42B5-CA1B-430E-8AEC-89750A05F644}" destId="{755BC2D1-9818-46E2-B120-EBC661759B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CBEBFA-EC02-4C69-B153-6BAD554B883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B5A9C1D-5549-4065-8A38-5C1E6E5218F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Nivel de significancia que cae en la zona de aceptación 0.003&lt;0.05 </a:t>
          </a:r>
          <a:endParaRPr lang="es-EC" dirty="0"/>
        </a:p>
      </dgm:t>
    </dgm:pt>
    <dgm:pt modelId="{B72741CC-E822-4904-88D9-1A57497575BC}" type="parTrans" cxnId="{532FB09A-01EC-4E27-B5D0-29464340B75B}">
      <dgm:prSet/>
      <dgm:spPr/>
      <dgm:t>
        <a:bodyPr/>
        <a:lstStyle/>
        <a:p>
          <a:endParaRPr lang="es-EC"/>
        </a:p>
      </dgm:t>
    </dgm:pt>
    <dgm:pt modelId="{340530D7-4D35-4DC2-B013-DB0DBF383318}" type="sibTrans" cxnId="{532FB09A-01EC-4E27-B5D0-29464340B75B}">
      <dgm:prSet/>
      <dgm:spPr/>
      <dgm:t>
        <a:bodyPr/>
        <a:lstStyle/>
        <a:p>
          <a:endParaRPr lang="es-EC"/>
        </a:p>
      </dgm:t>
    </dgm:pt>
    <dgm:pt modelId="{93E83AD6-68F1-4FEB-B43A-3C1D7B58CBC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Existe </a:t>
          </a:r>
          <a:r>
            <a:rPr lang="es-EC" b="1" dirty="0">
              <a:solidFill>
                <a:schemeClr val="tx1"/>
              </a:solidFill>
            </a:rPr>
            <a:t>comparación y relación </a:t>
          </a:r>
          <a:r>
            <a:rPr lang="es-EC" dirty="0">
              <a:solidFill>
                <a:schemeClr val="tx1"/>
              </a:solidFill>
            </a:rPr>
            <a:t>entre las variables de estudio</a:t>
          </a:r>
          <a:endParaRPr lang="es-EC" dirty="0"/>
        </a:p>
      </dgm:t>
    </dgm:pt>
    <dgm:pt modelId="{DC5E4ACE-7652-4B2F-9AD6-85BB91CFA8D9}" type="parTrans" cxnId="{5BAC9E17-D2EA-460E-B21D-0236AC0CF00D}">
      <dgm:prSet/>
      <dgm:spPr/>
      <dgm:t>
        <a:bodyPr/>
        <a:lstStyle/>
        <a:p>
          <a:endParaRPr lang="es-EC"/>
        </a:p>
      </dgm:t>
    </dgm:pt>
    <dgm:pt modelId="{FEA49F0D-6C89-476E-8090-0F7CBE2F6030}" type="sibTrans" cxnId="{5BAC9E17-D2EA-460E-B21D-0236AC0CF00D}">
      <dgm:prSet/>
      <dgm:spPr/>
      <dgm:t>
        <a:bodyPr/>
        <a:lstStyle/>
        <a:p>
          <a:endParaRPr lang="es-EC"/>
        </a:p>
      </dgm:t>
    </dgm:pt>
    <dgm:pt modelId="{6C821524-4F5B-47C4-9AE5-54E094B6026B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 </a:t>
          </a:r>
          <a:r>
            <a:rPr lang="en-US" dirty="0" err="1">
              <a:solidFill>
                <a:schemeClr val="tx1"/>
              </a:solidFill>
            </a:rPr>
            <a:t>acepta</a:t>
          </a:r>
          <a:r>
            <a:rPr lang="en-US" dirty="0">
              <a:solidFill>
                <a:schemeClr val="tx1"/>
              </a:solidFill>
            </a:rPr>
            <a:t> la </a:t>
          </a:r>
          <a:r>
            <a:rPr lang="en-US" dirty="0" err="1">
              <a:solidFill>
                <a:schemeClr val="tx1"/>
              </a:solidFill>
            </a:rPr>
            <a:t>hipótesis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alternativa</a:t>
          </a:r>
          <a:r>
            <a:rPr lang="en-US" dirty="0">
              <a:solidFill>
                <a:schemeClr val="tx1"/>
              </a:solidFill>
            </a:rPr>
            <a:t> H1</a:t>
          </a:r>
          <a:endParaRPr lang="es-EC" dirty="0"/>
        </a:p>
      </dgm:t>
    </dgm:pt>
    <dgm:pt modelId="{1338C0E8-62DB-4099-B7AA-F3E6F81CB89B}" type="parTrans" cxnId="{ED2A4785-43D6-45E1-802A-35EDD2E731FE}">
      <dgm:prSet/>
      <dgm:spPr/>
      <dgm:t>
        <a:bodyPr/>
        <a:lstStyle/>
        <a:p>
          <a:endParaRPr lang="es-EC"/>
        </a:p>
      </dgm:t>
    </dgm:pt>
    <dgm:pt modelId="{348AA4D4-51A8-4E9C-83F7-60629A03BEB1}" type="sibTrans" cxnId="{ED2A4785-43D6-45E1-802A-35EDD2E731FE}">
      <dgm:prSet/>
      <dgm:spPr/>
      <dgm:t>
        <a:bodyPr/>
        <a:lstStyle/>
        <a:p>
          <a:endParaRPr lang="es-EC"/>
        </a:p>
      </dgm:t>
    </dgm:pt>
    <dgm:pt modelId="{143BF969-395E-4366-BF3C-521F709D6100}" type="pres">
      <dgm:prSet presAssocID="{0DCBEBFA-EC02-4C69-B153-6BAD554B8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634BA4-45E6-4204-9495-D1A163DCCAD4}" type="pres">
      <dgm:prSet presAssocID="{9B5A9C1D-5549-4065-8A38-5C1E6E5218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F0CDE2-3909-454E-BD9B-C694BD31F49C}" type="pres">
      <dgm:prSet presAssocID="{340530D7-4D35-4DC2-B013-DB0DBF38331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0B13C6DB-A547-4CF2-BD66-A6C6F85CBE70}" type="pres">
      <dgm:prSet presAssocID="{340530D7-4D35-4DC2-B013-DB0DBF38331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E5E0CD8-0F09-42B4-807D-56006EF95560}" type="pres">
      <dgm:prSet presAssocID="{93E83AD6-68F1-4FEB-B43A-3C1D7B58CB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3F63B-8071-4BD0-B249-E5F010B03E3B}" type="pres">
      <dgm:prSet presAssocID="{FEA49F0D-6C89-476E-8090-0F7CBE2F6030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BF4A1DA-4E02-4CCB-8B32-CFFA9B9958AB}" type="pres">
      <dgm:prSet presAssocID="{FEA49F0D-6C89-476E-8090-0F7CBE2F6030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C1216D4-B83D-4F03-86DF-ED85BD3C6E24}" type="pres">
      <dgm:prSet presAssocID="{6C821524-4F5B-47C4-9AE5-54E094B602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957D7-A655-420B-90C5-2D5BEAE1D613}" type="pres">
      <dgm:prSet presAssocID="{348AA4D4-51A8-4E9C-83F7-60629A03BEB1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640180B-7255-47BA-BDA9-67D7A37BD37F}" type="pres">
      <dgm:prSet presAssocID="{348AA4D4-51A8-4E9C-83F7-60629A03BEB1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AEAD52CC-169A-4212-B1C7-470A10D225D1}" type="presOf" srcId="{9B5A9C1D-5549-4065-8A38-5C1E6E5218F3}" destId="{64634BA4-45E6-4204-9495-D1A163DCCAD4}" srcOrd="0" destOrd="0" presId="urn:microsoft.com/office/officeart/2005/8/layout/cycle7"/>
    <dgm:cxn modelId="{47A56EA4-A0D6-4F50-8985-398DF4CCDDBF}" type="presOf" srcId="{340530D7-4D35-4DC2-B013-DB0DBF383318}" destId="{94F0CDE2-3909-454E-BD9B-C694BD31F49C}" srcOrd="0" destOrd="0" presId="urn:microsoft.com/office/officeart/2005/8/layout/cycle7"/>
    <dgm:cxn modelId="{A7923EED-634A-4880-A3D6-414427A8279F}" type="presOf" srcId="{340530D7-4D35-4DC2-B013-DB0DBF383318}" destId="{0B13C6DB-A547-4CF2-BD66-A6C6F85CBE70}" srcOrd="1" destOrd="0" presId="urn:microsoft.com/office/officeart/2005/8/layout/cycle7"/>
    <dgm:cxn modelId="{ED1A410F-6283-48DB-9FD7-492DC3DD8EBD}" type="presOf" srcId="{FEA49F0D-6C89-476E-8090-0F7CBE2F6030}" destId="{2E23F63B-8071-4BD0-B249-E5F010B03E3B}" srcOrd="0" destOrd="0" presId="urn:microsoft.com/office/officeart/2005/8/layout/cycle7"/>
    <dgm:cxn modelId="{004C6A9F-BC4D-4E33-858C-9F7155330C7E}" type="presOf" srcId="{348AA4D4-51A8-4E9C-83F7-60629A03BEB1}" destId="{E55957D7-A655-420B-90C5-2D5BEAE1D613}" srcOrd="0" destOrd="0" presId="urn:microsoft.com/office/officeart/2005/8/layout/cycle7"/>
    <dgm:cxn modelId="{532FB09A-01EC-4E27-B5D0-29464340B75B}" srcId="{0DCBEBFA-EC02-4C69-B153-6BAD554B883E}" destId="{9B5A9C1D-5549-4065-8A38-5C1E6E5218F3}" srcOrd="0" destOrd="0" parTransId="{B72741CC-E822-4904-88D9-1A57497575BC}" sibTransId="{340530D7-4D35-4DC2-B013-DB0DBF383318}"/>
    <dgm:cxn modelId="{5A30AC7E-D970-443F-A7DE-9B7D47B9EFA3}" type="presOf" srcId="{0DCBEBFA-EC02-4C69-B153-6BAD554B883E}" destId="{143BF969-395E-4366-BF3C-521F709D6100}" srcOrd="0" destOrd="0" presId="urn:microsoft.com/office/officeart/2005/8/layout/cycle7"/>
    <dgm:cxn modelId="{49812F59-395E-42D1-B00D-245F7886B785}" type="presOf" srcId="{6C821524-4F5B-47C4-9AE5-54E094B6026B}" destId="{2C1216D4-B83D-4F03-86DF-ED85BD3C6E24}" srcOrd="0" destOrd="0" presId="urn:microsoft.com/office/officeart/2005/8/layout/cycle7"/>
    <dgm:cxn modelId="{ED2A4785-43D6-45E1-802A-35EDD2E731FE}" srcId="{0DCBEBFA-EC02-4C69-B153-6BAD554B883E}" destId="{6C821524-4F5B-47C4-9AE5-54E094B6026B}" srcOrd="2" destOrd="0" parTransId="{1338C0E8-62DB-4099-B7AA-F3E6F81CB89B}" sibTransId="{348AA4D4-51A8-4E9C-83F7-60629A03BEB1}"/>
    <dgm:cxn modelId="{5BAC9E17-D2EA-460E-B21D-0236AC0CF00D}" srcId="{0DCBEBFA-EC02-4C69-B153-6BAD554B883E}" destId="{93E83AD6-68F1-4FEB-B43A-3C1D7B58CBC7}" srcOrd="1" destOrd="0" parTransId="{DC5E4ACE-7652-4B2F-9AD6-85BB91CFA8D9}" sibTransId="{FEA49F0D-6C89-476E-8090-0F7CBE2F6030}"/>
    <dgm:cxn modelId="{441FC5E6-D515-4637-9880-D58497718A15}" type="presOf" srcId="{348AA4D4-51A8-4E9C-83F7-60629A03BEB1}" destId="{A640180B-7255-47BA-BDA9-67D7A37BD37F}" srcOrd="1" destOrd="0" presId="urn:microsoft.com/office/officeart/2005/8/layout/cycle7"/>
    <dgm:cxn modelId="{45D1E33D-0FE9-4C76-BC94-ABE172FEF664}" type="presOf" srcId="{93E83AD6-68F1-4FEB-B43A-3C1D7B58CBC7}" destId="{2E5E0CD8-0F09-42B4-807D-56006EF95560}" srcOrd="0" destOrd="0" presId="urn:microsoft.com/office/officeart/2005/8/layout/cycle7"/>
    <dgm:cxn modelId="{D1BA98E1-1613-47FF-81E3-3A5757EF8A25}" type="presOf" srcId="{FEA49F0D-6C89-476E-8090-0F7CBE2F6030}" destId="{1BF4A1DA-4E02-4CCB-8B32-CFFA9B9958AB}" srcOrd="1" destOrd="0" presId="urn:microsoft.com/office/officeart/2005/8/layout/cycle7"/>
    <dgm:cxn modelId="{9BFC465E-CFA8-4465-81AE-8A3EFE18A68B}" type="presParOf" srcId="{143BF969-395E-4366-BF3C-521F709D6100}" destId="{64634BA4-45E6-4204-9495-D1A163DCCAD4}" srcOrd="0" destOrd="0" presId="urn:microsoft.com/office/officeart/2005/8/layout/cycle7"/>
    <dgm:cxn modelId="{F62FB96F-62B0-4654-AA99-369DDEF9413A}" type="presParOf" srcId="{143BF969-395E-4366-BF3C-521F709D6100}" destId="{94F0CDE2-3909-454E-BD9B-C694BD31F49C}" srcOrd="1" destOrd="0" presId="urn:microsoft.com/office/officeart/2005/8/layout/cycle7"/>
    <dgm:cxn modelId="{47AB35B3-2EFF-47BD-902E-FE168A442A51}" type="presParOf" srcId="{94F0CDE2-3909-454E-BD9B-C694BD31F49C}" destId="{0B13C6DB-A547-4CF2-BD66-A6C6F85CBE70}" srcOrd="0" destOrd="0" presId="urn:microsoft.com/office/officeart/2005/8/layout/cycle7"/>
    <dgm:cxn modelId="{2FE6CD30-0B1A-45B9-AD2F-67F3F1EF444C}" type="presParOf" srcId="{143BF969-395E-4366-BF3C-521F709D6100}" destId="{2E5E0CD8-0F09-42B4-807D-56006EF95560}" srcOrd="2" destOrd="0" presId="urn:microsoft.com/office/officeart/2005/8/layout/cycle7"/>
    <dgm:cxn modelId="{5A912CFE-88CB-49AC-A456-EF40151FEA37}" type="presParOf" srcId="{143BF969-395E-4366-BF3C-521F709D6100}" destId="{2E23F63B-8071-4BD0-B249-E5F010B03E3B}" srcOrd="3" destOrd="0" presId="urn:microsoft.com/office/officeart/2005/8/layout/cycle7"/>
    <dgm:cxn modelId="{12E252A3-04E6-40CA-9DDF-8E6EAC42C0FC}" type="presParOf" srcId="{2E23F63B-8071-4BD0-B249-E5F010B03E3B}" destId="{1BF4A1DA-4E02-4CCB-8B32-CFFA9B9958AB}" srcOrd="0" destOrd="0" presId="urn:microsoft.com/office/officeart/2005/8/layout/cycle7"/>
    <dgm:cxn modelId="{8CDD443E-045E-40FB-9A77-F1D8E9830E8F}" type="presParOf" srcId="{143BF969-395E-4366-BF3C-521F709D6100}" destId="{2C1216D4-B83D-4F03-86DF-ED85BD3C6E24}" srcOrd="4" destOrd="0" presId="urn:microsoft.com/office/officeart/2005/8/layout/cycle7"/>
    <dgm:cxn modelId="{13A7D461-CEB3-4DCD-ACC2-1A496175ECF7}" type="presParOf" srcId="{143BF969-395E-4366-BF3C-521F709D6100}" destId="{E55957D7-A655-420B-90C5-2D5BEAE1D613}" srcOrd="5" destOrd="0" presId="urn:microsoft.com/office/officeart/2005/8/layout/cycle7"/>
    <dgm:cxn modelId="{F261B05B-C7F3-448B-843C-D7C78962795C}" type="presParOf" srcId="{E55957D7-A655-420B-90C5-2D5BEAE1D613}" destId="{A640180B-7255-47BA-BDA9-67D7A37BD37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CBEBFA-EC02-4C69-B153-6BAD554B883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B5A9C1D-5549-4065-8A38-5C1E6E5218F3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Nivel de significancia que cae en la zona de aceptación 0.00&lt;0.05 </a:t>
          </a:r>
          <a:endParaRPr lang="es-EC" dirty="0"/>
        </a:p>
      </dgm:t>
    </dgm:pt>
    <dgm:pt modelId="{B72741CC-E822-4904-88D9-1A57497575BC}" type="parTrans" cxnId="{532FB09A-01EC-4E27-B5D0-29464340B75B}">
      <dgm:prSet/>
      <dgm:spPr/>
      <dgm:t>
        <a:bodyPr/>
        <a:lstStyle/>
        <a:p>
          <a:endParaRPr lang="es-EC"/>
        </a:p>
      </dgm:t>
    </dgm:pt>
    <dgm:pt modelId="{340530D7-4D35-4DC2-B013-DB0DBF383318}" type="sibTrans" cxnId="{532FB09A-01EC-4E27-B5D0-29464340B75B}">
      <dgm:prSet/>
      <dgm:spPr/>
      <dgm:t>
        <a:bodyPr/>
        <a:lstStyle/>
        <a:p>
          <a:endParaRPr lang="es-EC"/>
        </a:p>
      </dgm:t>
    </dgm:pt>
    <dgm:pt modelId="{93E83AD6-68F1-4FEB-B43A-3C1D7B58CBC7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Si hay </a:t>
          </a:r>
          <a:r>
            <a:rPr lang="es-EC" b="1" dirty="0">
              <a:solidFill>
                <a:schemeClr val="tx1"/>
              </a:solidFill>
            </a:rPr>
            <a:t>asociación</a:t>
          </a:r>
          <a:r>
            <a:rPr lang="es-EC" dirty="0">
              <a:solidFill>
                <a:schemeClr val="tx1"/>
              </a:solidFill>
            </a:rPr>
            <a:t> y </a:t>
          </a:r>
          <a:r>
            <a:rPr lang="es-EC" b="1" dirty="0">
              <a:solidFill>
                <a:schemeClr val="tx1"/>
              </a:solidFill>
            </a:rPr>
            <a:t>relación</a:t>
          </a:r>
          <a:r>
            <a:rPr lang="es-EC" dirty="0">
              <a:solidFill>
                <a:schemeClr val="tx1"/>
              </a:solidFill>
            </a:rPr>
            <a:t> entre variables</a:t>
          </a:r>
          <a:endParaRPr lang="es-EC" dirty="0"/>
        </a:p>
      </dgm:t>
    </dgm:pt>
    <dgm:pt modelId="{DC5E4ACE-7652-4B2F-9AD6-85BB91CFA8D9}" type="parTrans" cxnId="{5BAC9E17-D2EA-460E-B21D-0236AC0CF00D}">
      <dgm:prSet/>
      <dgm:spPr/>
      <dgm:t>
        <a:bodyPr/>
        <a:lstStyle/>
        <a:p>
          <a:endParaRPr lang="es-EC"/>
        </a:p>
      </dgm:t>
    </dgm:pt>
    <dgm:pt modelId="{FEA49F0D-6C89-476E-8090-0F7CBE2F6030}" type="sibTrans" cxnId="{5BAC9E17-D2EA-460E-B21D-0236AC0CF00D}">
      <dgm:prSet/>
      <dgm:spPr/>
      <dgm:t>
        <a:bodyPr/>
        <a:lstStyle/>
        <a:p>
          <a:endParaRPr lang="es-EC"/>
        </a:p>
      </dgm:t>
    </dgm:pt>
    <dgm:pt modelId="{6C821524-4F5B-47C4-9AE5-54E094B6026B}">
      <dgm:prSet phldrT="[Texto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Se </a:t>
          </a:r>
          <a:r>
            <a:rPr lang="en-US" dirty="0" err="1">
              <a:solidFill>
                <a:schemeClr val="tx1"/>
              </a:solidFill>
            </a:rPr>
            <a:t>acepta</a:t>
          </a:r>
          <a:r>
            <a:rPr lang="en-US" dirty="0">
              <a:solidFill>
                <a:schemeClr val="tx1"/>
              </a:solidFill>
            </a:rPr>
            <a:t> la </a:t>
          </a:r>
          <a:r>
            <a:rPr lang="en-US" dirty="0" err="1">
              <a:solidFill>
                <a:schemeClr val="tx1"/>
              </a:solidFill>
            </a:rPr>
            <a:t>hipótesis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alternativa</a:t>
          </a:r>
          <a:r>
            <a:rPr lang="en-US" dirty="0">
              <a:solidFill>
                <a:schemeClr val="tx1"/>
              </a:solidFill>
            </a:rPr>
            <a:t> H1</a:t>
          </a:r>
          <a:endParaRPr lang="es-EC" dirty="0"/>
        </a:p>
      </dgm:t>
    </dgm:pt>
    <dgm:pt modelId="{1338C0E8-62DB-4099-B7AA-F3E6F81CB89B}" type="parTrans" cxnId="{ED2A4785-43D6-45E1-802A-35EDD2E731FE}">
      <dgm:prSet/>
      <dgm:spPr/>
      <dgm:t>
        <a:bodyPr/>
        <a:lstStyle/>
        <a:p>
          <a:endParaRPr lang="es-EC"/>
        </a:p>
      </dgm:t>
    </dgm:pt>
    <dgm:pt modelId="{348AA4D4-51A8-4E9C-83F7-60629A03BEB1}" type="sibTrans" cxnId="{ED2A4785-43D6-45E1-802A-35EDD2E731FE}">
      <dgm:prSet/>
      <dgm:spPr/>
      <dgm:t>
        <a:bodyPr/>
        <a:lstStyle/>
        <a:p>
          <a:endParaRPr lang="es-EC"/>
        </a:p>
      </dgm:t>
    </dgm:pt>
    <dgm:pt modelId="{143BF969-395E-4366-BF3C-521F709D6100}" type="pres">
      <dgm:prSet presAssocID="{0DCBEBFA-EC02-4C69-B153-6BAD554B88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4634BA4-45E6-4204-9495-D1A163DCCAD4}" type="pres">
      <dgm:prSet presAssocID="{9B5A9C1D-5549-4065-8A38-5C1E6E5218F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F0CDE2-3909-454E-BD9B-C694BD31F49C}" type="pres">
      <dgm:prSet presAssocID="{340530D7-4D35-4DC2-B013-DB0DBF38331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0B13C6DB-A547-4CF2-BD66-A6C6F85CBE70}" type="pres">
      <dgm:prSet presAssocID="{340530D7-4D35-4DC2-B013-DB0DBF38331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2E5E0CD8-0F09-42B4-807D-56006EF95560}" type="pres">
      <dgm:prSet presAssocID="{93E83AD6-68F1-4FEB-B43A-3C1D7B58CBC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23F63B-8071-4BD0-B249-E5F010B03E3B}" type="pres">
      <dgm:prSet presAssocID="{FEA49F0D-6C89-476E-8090-0F7CBE2F6030}" presName="sibTrans" presStyleLbl="sibTrans2D1" presStyleIdx="1" presStyleCnt="3"/>
      <dgm:spPr/>
      <dgm:t>
        <a:bodyPr/>
        <a:lstStyle/>
        <a:p>
          <a:endParaRPr lang="es-EC"/>
        </a:p>
      </dgm:t>
    </dgm:pt>
    <dgm:pt modelId="{1BF4A1DA-4E02-4CCB-8B32-CFFA9B9958AB}" type="pres">
      <dgm:prSet presAssocID="{FEA49F0D-6C89-476E-8090-0F7CBE2F6030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2C1216D4-B83D-4F03-86DF-ED85BD3C6E24}" type="pres">
      <dgm:prSet presAssocID="{6C821524-4F5B-47C4-9AE5-54E094B602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957D7-A655-420B-90C5-2D5BEAE1D613}" type="pres">
      <dgm:prSet presAssocID="{348AA4D4-51A8-4E9C-83F7-60629A03BEB1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640180B-7255-47BA-BDA9-67D7A37BD37F}" type="pres">
      <dgm:prSet presAssocID="{348AA4D4-51A8-4E9C-83F7-60629A03BEB1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A01F3DFC-BD0B-448F-BD95-036DF1E58CCC}" type="presOf" srcId="{FEA49F0D-6C89-476E-8090-0F7CBE2F6030}" destId="{2E23F63B-8071-4BD0-B249-E5F010B03E3B}" srcOrd="0" destOrd="0" presId="urn:microsoft.com/office/officeart/2005/8/layout/cycle7"/>
    <dgm:cxn modelId="{6038E266-5583-45C9-9FFC-FE32E553207A}" type="presOf" srcId="{0DCBEBFA-EC02-4C69-B153-6BAD554B883E}" destId="{143BF969-395E-4366-BF3C-521F709D6100}" srcOrd="0" destOrd="0" presId="urn:microsoft.com/office/officeart/2005/8/layout/cycle7"/>
    <dgm:cxn modelId="{EE6ECDCE-116A-4703-AB2F-14E1ABC99885}" type="presOf" srcId="{348AA4D4-51A8-4E9C-83F7-60629A03BEB1}" destId="{A640180B-7255-47BA-BDA9-67D7A37BD37F}" srcOrd="1" destOrd="0" presId="urn:microsoft.com/office/officeart/2005/8/layout/cycle7"/>
    <dgm:cxn modelId="{5BAC9E17-D2EA-460E-B21D-0236AC0CF00D}" srcId="{0DCBEBFA-EC02-4C69-B153-6BAD554B883E}" destId="{93E83AD6-68F1-4FEB-B43A-3C1D7B58CBC7}" srcOrd="1" destOrd="0" parTransId="{DC5E4ACE-7652-4B2F-9AD6-85BB91CFA8D9}" sibTransId="{FEA49F0D-6C89-476E-8090-0F7CBE2F6030}"/>
    <dgm:cxn modelId="{A3A4583F-7D75-43A0-A4CA-FF95682EEC13}" type="presOf" srcId="{9B5A9C1D-5549-4065-8A38-5C1E6E5218F3}" destId="{64634BA4-45E6-4204-9495-D1A163DCCAD4}" srcOrd="0" destOrd="0" presId="urn:microsoft.com/office/officeart/2005/8/layout/cycle7"/>
    <dgm:cxn modelId="{532FB09A-01EC-4E27-B5D0-29464340B75B}" srcId="{0DCBEBFA-EC02-4C69-B153-6BAD554B883E}" destId="{9B5A9C1D-5549-4065-8A38-5C1E6E5218F3}" srcOrd="0" destOrd="0" parTransId="{B72741CC-E822-4904-88D9-1A57497575BC}" sibTransId="{340530D7-4D35-4DC2-B013-DB0DBF383318}"/>
    <dgm:cxn modelId="{D44611B2-E26A-4445-B738-9F0D00C56C3B}" type="presOf" srcId="{348AA4D4-51A8-4E9C-83F7-60629A03BEB1}" destId="{E55957D7-A655-420B-90C5-2D5BEAE1D613}" srcOrd="0" destOrd="0" presId="urn:microsoft.com/office/officeart/2005/8/layout/cycle7"/>
    <dgm:cxn modelId="{ED2A4785-43D6-45E1-802A-35EDD2E731FE}" srcId="{0DCBEBFA-EC02-4C69-B153-6BAD554B883E}" destId="{6C821524-4F5B-47C4-9AE5-54E094B6026B}" srcOrd="2" destOrd="0" parTransId="{1338C0E8-62DB-4099-B7AA-F3E6F81CB89B}" sibTransId="{348AA4D4-51A8-4E9C-83F7-60629A03BEB1}"/>
    <dgm:cxn modelId="{DE0EFA0C-2111-4DE5-987C-89AF717C382F}" type="presOf" srcId="{93E83AD6-68F1-4FEB-B43A-3C1D7B58CBC7}" destId="{2E5E0CD8-0F09-42B4-807D-56006EF95560}" srcOrd="0" destOrd="0" presId="urn:microsoft.com/office/officeart/2005/8/layout/cycle7"/>
    <dgm:cxn modelId="{9A4BC9F5-54E3-4391-A2A2-209CB50E6482}" type="presOf" srcId="{340530D7-4D35-4DC2-B013-DB0DBF383318}" destId="{94F0CDE2-3909-454E-BD9B-C694BD31F49C}" srcOrd="0" destOrd="0" presId="urn:microsoft.com/office/officeart/2005/8/layout/cycle7"/>
    <dgm:cxn modelId="{E0649907-F825-4A07-ABA1-7F069391B276}" type="presOf" srcId="{6C821524-4F5B-47C4-9AE5-54E094B6026B}" destId="{2C1216D4-B83D-4F03-86DF-ED85BD3C6E24}" srcOrd="0" destOrd="0" presId="urn:microsoft.com/office/officeart/2005/8/layout/cycle7"/>
    <dgm:cxn modelId="{C71B8491-46B8-44D9-8CD9-41ED5F33DFE8}" type="presOf" srcId="{FEA49F0D-6C89-476E-8090-0F7CBE2F6030}" destId="{1BF4A1DA-4E02-4CCB-8B32-CFFA9B9958AB}" srcOrd="1" destOrd="0" presId="urn:microsoft.com/office/officeart/2005/8/layout/cycle7"/>
    <dgm:cxn modelId="{A76EF3AA-5724-430C-9E7B-6A8E8F531CB7}" type="presOf" srcId="{340530D7-4D35-4DC2-B013-DB0DBF383318}" destId="{0B13C6DB-A547-4CF2-BD66-A6C6F85CBE70}" srcOrd="1" destOrd="0" presId="urn:microsoft.com/office/officeart/2005/8/layout/cycle7"/>
    <dgm:cxn modelId="{025EF830-D9A1-4F26-A949-438CA38A10F1}" type="presParOf" srcId="{143BF969-395E-4366-BF3C-521F709D6100}" destId="{64634BA4-45E6-4204-9495-D1A163DCCAD4}" srcOrd="0" destOrd="0" presId="urn:microsoft.com/office/officeart/2005/8/layout/cycle7"/>
    <dgm:cxn modelId="{80AFCC7B-8AB5-4AA5-B682-78A844261E68}" type="presParOf" srcId="{143BF969-395E-4366-BF3C-521F709D6100}" destId="{94F0CDE2-3909-454E-BD9B-C694BD31F49C}" srcOrd="1" destOrd="0" presId="urn:microsoft.com/office/officeart/2005/8/layout/cycle7"/>
    <dgm:cxn modelId="{8587F561-950E-4852-ACAF-D348433851E3}" type="presParOf" srcId="{94F0CDE2-3909-454E-BD9B-C694BD31F49C}" destId="{0B13C6DB-A547-4CF2-BD66-A6C6F85CBE70}" srcOrd="0" destOrd="0" presId="urn:microsoft.com/office/officeart/2005/8/layout/cycle7"/>
    <dgm:cxn modelId="{D4B35EF0-F682-443F-BC83-9B9B3A4AB253}" type="presParOf" srcId="{143BF969-395E-4366-BF3C-521F709D6100}" destId="{2E5E0CD8-0F09-42B4-807D-56006EF95560}" srcOrd="2" destOrd="0" presId="urn:microsoft.com/office/officeart/2005/8/layout/cycle7"/>
    <dgm:cxn modelId="{61A15E8A-8E7B-4D03-80B9-3C0232AC0BDF}" type="presParOf" srcId="{143BF969-395E-4366-BF3C-521F709D6100}" destId="{2E23F63B-8071-4BD0-B249-E5F010B03E3B}" srcOrd="3" destOrd="0" presId="urn:microsoft.com/office/officeart/2005/8/layout/cycle7"/>
    <dgm:cxn modelId="{DA9C807E-A78A-4533-867B-E2B1B51E228B}" type="presParOf" srcId="{2E23F63B-8071-4BD0-B249-E5F010B03E3B}" destId="{1BF4A1DA-4E02-4CCB-8B32-CFFA9B9958AB}" srcOrd="0" destOrd="0" presId="urn:microsoft.com/office/officeart/2005/8/layout/cycle7"/>
    <dgm:cxn modelId="{C370EFE2-4305-490C-834D-85C962D0BC95}" type="presParOf" srcId="{143BF969-395E-4366-BF3C-521F709D6100}" destId="{2C1216D4-B83D-4F03-86DF-ED85BD3C6E24}" srcOrd="4" destOrd="0" presId="urn:microsoft.com/office/officeart/2005/8/layout/cycle7"/>
    <dgm:cxn modelId="{7CC463DD-F930-4736-B4E8-8DEF2A8B08E7}" type="presParOf" srcId="{143BF969-395E-4366-BF3C-521F709D6100}" destId="{E55957D7-A655-420B-90C5-2D5BEAE1D613}" srcOrd="5" destOrd="0" presId="urn:microsoft.com/office/officeart/2005/8/layout/cycle7"/>
    <dgm:cxn modelId="{C554CB4C-68A6-46B1-A0BF-B0E96309DCAD}" type="presParOf" srcId="{E55957D7-A655-420B-90C5-2D5BEAE1D613}" destId="{A640180B-7255-47BA-BDA9-67D7A37BD37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9ED591-D08E-41D0-AB5A-284C9C89CDB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AD3066F-8ACA-49AC-988E-249D84E7CB05}">
      <dgm:prSet phldrT="[Texto]"/>
      <dgm:spPr/>
      <dgm:t>
        <a:bodyPr/>
        <a:lstStyle/>
        <a:p>
          <a:r>
            <a:rPr lang="es-EC" dirty="0" err="1"/>
            <a:t>Macroambiente</a:t>
          </a:r>
          <a:r>
            <a:rPr lang="es-EC" dirty="0"/>
            <a:t> (Mundial)</a:t>
          </a:r>
        </a:p>
      </dgm:t>
    </dgm:pt>
    <dgm:pt modelId="{2EE86012-0F15-43E9-AA1F-1D98D8847991}" type="parTrans" cxnId="{1E312C05-5FB3-4AEC-B34D-DE06F7FE54B7}">
      <dgm:prSet/>
      <dgm:spPr/>
      <dgm:t>
        <a:bodyPr/>
        <a:lstStyle/>
        <a:p>
          <a:endParaRPr lang="es-EC"/>
        </a:p>
      </dgm:t>
    </dgm:pt>
    <dgm:pt modelId="{0D2DA6AD-5F6B-4F90-9F67-818B8F8D72FF}" type="sibTrans" cxnId="{1E312C05-5FB3-4AEC-B34D-DE06F7FE54B7}">
      <dgm:prSet/>
      <dgm:spPr/>
      <dgm:t>
        <a:bodyPr/>
        <a:lstStyle/>
        <a:p>
          <a:endParaRPr lang="es-EC"/>
        </a:p>
      </dgm:t>
    </dgm:pt>
    <dgm:pt modelId="{56AFD16F-1C54-46A6-B53E-ABB21550DA23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Número de muertes: 8.2MM</a:t>
          </a:r>
        </a:p>
      </dgm:t>
    </dgm:pt>
    <dgm:pt modelId="{8CB21986-0453-41A5-8939-00403D8A9DF2}" type="parTrans" cxnId="{2DAEA997-6760-400E-9162-43C31D80FB0B}">
      <dgm:prSet/>
      <dgm:spPr/>
      <dgm:t>
        <a:bodyPr/>
        <a:lstStyle/>
        <a:p>
          <a:endParaRPr lang="es-EC"/>
        </a:p>
      </dgm:t>
    </dgm:pt>
    <dgm:pt modelId="{96F1564E-D0A6-44A2-A3CA-B9DFD7436D41}" type="sibTrans" cxnId="{2DAEA997-6760-400E-9162-43C31D80FB0B}">
      <dgm:prSet/>
      <dgm:spPr/>
      <dgm:t>
        <a:bodyPr/>
        <a:lstStyle/>
        <a:p>
          <a:endParaRPr lang="es-EC"/>
        </a:p>
      </dgm:t>
    </dgm:pt>
    <dgm:pt modelId="{77089827-AD0F-40FA-8469-F4AE765B5294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Nuevos casos cáncer: 14MM</a:t>
          </a:r>
        </a:p>
      </dgm:t>
    </dgm:pt>
    <dgm:pt modelId="{2A6A0282-2FF0-441A-A3F6-02A2966A1FA3}" type="parTrans" cxnId="{16EC5FE0-F8D0-4213-8276-21CCA66742D0}">
      <dgm:prSet/>
      <dgm:spPr/>
      <dgm:t>
        <a:bodyPr/>
        <a:lstStyle/>
        <a:p>
          <a:endParaRPr lang="es-EC"/>
        </a:p>
      </dgm:t>
    </dgm:pt>
    <dgm:pt modelId="{975FFC46-49D8-4AED-8701-F70FCCB311FF}" type="sibTrans" cxnId="{16EC5FE0-F8D0-4213-8276-21CCA66742D0}">
      <dgm:prSet/>
      <dgm:spPr/>
      <dgm:t>
        <a:bodyPr/>
        <a:lstStyle/>
        <a:p>
          <a:endParaRPr lang="es-EC"/>
        </a:p>
      </dgm:t>
    </dgm:pt>
    <dgm:pt modelId="{0A9FD1E0-7812-4316-B493-491333C29259}">
      <dgm:prSet phldrT="[Texto]"/>
      <dgm:spPr/>
      <dgm:t>
        <a:bodyPr/>
        <a:lstStyle/>
        <a:p>
          <a:r>
            <a:rPr lang="es-EC" dirty="0"/>
            <a:t>Microambiente (Sudamérica)</a:t>
          </a:r>
        </a:p>
      </dgm:t>
    </dgm:pt>
    <dgm:pt modelId="{0D7F2A30-5E9A-45DA-8E0A-5C76AAFBEDF1}" type="parTrans" cxnId="{052EF5D6-DA20-484E-81AC-3A16DCCF640F}">
      <dgm:prSet/>
      <dgm:spPr/>
      <dgm:t>
        <a:bodyPr/>
        <a:lstStyle/>
        <a:p>
          <a:endParaRPr lang="es-EC"/>
        </a:p>
      </dgm:t>
    </dgm:pt>
    <dgm:pt modelId="{A617BDAD-E460-4952-A8A3-0592F4B29F23}" type="sibTrans" cxnId="{052EF5D6-DA20-484E-81AC-3A16DCCF640F}">
      <dgm:prSet/>
      <dgm:spPr/>
      <dgm:t>
        <a:bodyPr/>
        <a:lstStyle/>
        <a:p>
          <a:endParaRPr lang="es-EC"/>
        </a:p>
      </dgm:t>
    </dgm:pt>
    <dgm:pt modelId="{1971C25F-13AC-4522-9BAD-B9851BB10A86}">
      <dgm:prSet phldrT="[Texto]" custT="1"/>
      <dgm:spPr/>
      <dgm:t>
        <a:bodyPr/>
        <a:lstStyle/>
        <a:p>
          <a:r>
            <a:rPr lang="es-EC" sz="1600" dirty="0">
              <a:latin typeface="Raavi" panose="020B0502040204020203" pitchFamily="34" charset="0"/>
              <a:cs typeface="Raavi" panose="020B0502040204020203" pitchFamily="34" charset="0"/>
            </a:rPr>
            <a:t>Número de muertes: 439.500 </a:t>
          </a:r>
        </a:p>
      </dgm:t>
    </dgm:pt>
    <dgm:pt modelId="{5E06A2B4-B4DF-40B9-AD36-EC46123E30BA}" type="parTrans" cxnId="{F89AE900-4683-44F0-B37B-3EDE641870CC}">
      <dgm:prSet/>
      <dgm:spPr/>
      <dgm:t>
        <a:bodyPr/>
        <a:lstStyle/>
        <a:p>
          <a:endParaRPr lang="es-EC"/>
        </a:p>
      </dgm:t>
    </dgm:pt>
    <dgm:pt modelId="{4EAEA1BC-17EF-4B66-9B18-536EB4E3753E}" type="sibTrans" cxnId="{F89AE900-4683-44F0-B37B-3EDE641870CC}">
      <dgm:prSet/>
      <dgm:spPr/>
      <dgm:t>
        <a:bodyPr/>
        <a:lstStyle/>
        <a:p>
          <a:endParaRPr lang="es-EC"/>
        </a:p>
      </dgm:t>
    </dgm:pt>
    <dgm:pt modelId="{53A0D5F1-03A6-4212-A3AB-750C7154ABEC}">
      <dgm:prSet phldrT="[Texto]" custT="1"/>
      <dgm:spPr/>
      <dgm:t>
        <a:bodyPr/>
        <a:lstStyle/>
        <a:p>
          <a:r>
            <a:rPr lang="es-EC" sz="1600" dirty="0">
              <a:latin typeface="Raavi" panose="020B0502040204020203" pitchFamily="34" charset="0"/>
              <a:cs typeface="Raavi" panose="020B0502040204020203" pitchFamily="34" charset="0"/>
            </a:rPr>
            <a:t>Nuevos casos cáncer: 807.700</a:t>
          </a:r>
        </a:p>
      </dgm:t>
    </dgm:pt>
    <dgm:pt modelId="{3F5CD0A8-ED7B-4F30-BDF0-09AC0B2C08E1}" type="parTrans" cxnId="{DB73F03D-695D-4452-BD73-FD6635CA76F0}">
      <dgm:prSet/>
      <dgm:spPr/>
      <dgm:t>
        <a:bodyPr/>
        <a:lstStyle/>
        <a:p>
          <a:endParaRPr lang="es-EC"/>
        </a:p>
      </dgm:t>
    </dgm:pt>
    <dgm:pt modelId="{6B541EFB-58A8-42BC-8D30-8EA755D63C3A}" type="sibTrans" cxnId="{DB73F03D-695D-4452-BD73-FD6635CA76F0}">
      <dgm:prSet/>
      <dgm:spPr/>
      <dgm:t>
        <a:bodyPr/>
        <a:lstStyle/>
        <a:p>
          <a:endParaRPr lang="es-EC"/>
        </a:p>
      </dgm:t>
    </dgm:pt>
    <dgm:pt modelId="{E293FADC-0614-4506-B933-CD095DE4D4A9}">
      <dgm:prSet phldrT="[Texto]"/>
      <dgm:spPr/>
      <dgm:t>
        <a:bodyPr/>
        <a:lstStyle/>
        <a:p>
          <a:pPr algn="ctr"/>
          <a:r>
            <a:rPr lang="es-EC" dirty="0"/>
            <a:t>Interno</a:t>
          </a:r>
        </a:p>
        <a:p>
          <a:pPr algn="ctr"/>
          <a:r>
            <a:rPr lang="es-EC" dirty="0"/>
            <a:t>(Ecuador)</a:t>
          </a:r>
        </a:p>
      </dgm:t>
    </dgm:pt>
    <dgm:pt modelId="{1F9B4488-D39F-4040-8F7F-E9CD9D26994B}" type="parTrans" cxnId="{08CED8EC-4D00-4969-817E-4E054B3D0DAA}">
      <dgm:prSet/>
      <dgm:spPr/>
      <dgm:t>
        <a:bodyPr/>
        <a:lstStyle/>
        <a:p>
          <a:endParaRPr lang="es-EC"/>
        </a:p>
      </dgm:t>
    </dgm:pt>
    <dgm:pt modelId="{56B5E908-8473-452B-B724-558BBB2F2F09}" type="sibTrans" cxnId="{08CED8EC-4D00-4969-817E-4E054B3D0DAA}">
      <dgm:prSet/>
      <dgm:spPr/>
      <dgm:t>
        <a:bodyPr/>
        <a:lstStyle/>
        <a:p>
          <a:endParaRPr lang="es-EC"/>
        </a:p>
      </dgm:t>
    </dgm:pt>
    <dgm:pt modelId="{0196258B-9714-4818-ADAB-9033B5BD06CD}">
      <dgm:prSet phldrT="[Texto]" custT="1"/>
      <dgm:spPr/>
      <dgm:t>
        <a:bodyPr/>
        <a:lstStyle/>
        <a:p>
          <a:r>
            <a:rPr lang="es-EC" sz="1800" dirty="0">
              <a:latin typeface="Raavi" panose="020B0502040204020203" pitchFamily="34" charset="0"/>
              <a:cs typeface="Raavi" panose="020B0502040204020203" pitchFamily="34" charset="0"/>
            </a:rPr>
            <a:t>Número de muertes: 13800 </a:t>
          </a:r>
        </a:p>
      </dgm:t>
    </dgm:pt>
    <dgm:pt modelId="{938979E1-AC74-47BB-8F54-F9472C067E75}" type="parTrans" cxnId="{C8F78918-6E31-4397-86C0-FB8BB2CA6D82}">
      <dgm:prSet/>
      <dgm:spPr/>
      <dgm:t>
        <a:bodyPr/>
        <a:lstStyle/>
        <a:p>
          <a:endParaRPr lang="es-EC"/>
        </a:p>
      </dgm:t>
    </dgm:pt>
    <dgm:pt modelId="{31BECE0B-DD8C-4275-B3A9-4EF0A19544E9}" type="sibTrans" cxnId="{C8F78918-6E31-4397-86C0-FB8BB2CA6D82}">
      <dgm:prSet/>
      <dgm:spPr/>
      <dgm:t>
        <a:bodyPr/>
        <a:lstStyle/>
        <a:p>
          <a:endParaRPr lang="es-EC"/>
        </a:p>
      </dgm:t>
    </dgm:pt>
    <dgm:pt modelId="{99799CAE-2721-4B3B-A4DB-489DE44E94EA}">
      <dgm:prSet phldrT="[Texto]" custT="1"/>
      <dgm:spPr/>
      <dgm:t>
        <a:bodyPr/>
        <a:lstStyle/>
        <a:p>
          <a:r>
            <a:rPr lang="es-EC" sz="1800" dirty="0">
              <a:latin typeface="Raavi" panose="020B0502040204020203" pitchFamily="34" charset="0"/>
              <a:cs typeface="Raavi" panose="020B0502040204020203" pitchFamily="34" charset="0"/>
            </a:rPr>
            <a:t>Nuevos casos cáncer: 23400</a:t>
          </a:r>
        </a:p>
      </dgm:t>
    </dgm:pt>
    <dgm:pt modelId="{9E418FA3-A114-4E80-BDEA-777444396341}" type="parTrans" cxnId="{A0A3715D-CF53-4492-918C-26563F4DD504}">
      <dgm:prSet/>
      <dgm:spPr/>
      <dgm:t>
        <a:bodyPr/>
        <a:lstStyle/>
        <a:p>
          <a:endParaRPr lang="es-EC"/>
        </a:p>
      </dgm:t>
    </dgm:pt>
    <dgm:pt modelId="{7933DBAE-0DC0-40F0-82EE-E5CA1B21EF96}" type="sibTrans" cxnId="{A0A3715D-CF53-4492-918C-26563F4DD504}">
      <dgm:prSet/>
      <dgm:spPr/>
      <dgm:t>
        <a:bodyPr/>
        <a:lstStyle/>
        <a:p>
          <a:endParaRPr lang="es-EC"/>
        </a:p>
      </dgm:t>
    </dgm:pt>
    <dgm:pt modelId="{8C93C36F-92DA-48E0-B19B-A72A33F59F82}">
      <dgm:prSet phldrT="[Texto]" custT="1"/>
      <dgm:spPr/>
      <dgm:t>
        <a:bodyPr/>
        <a:lstStyle/>
        <a:p>
          <a:r>
            <a:rPr lang="es-EC" sz="1900" b="1" i="0" u="sng" dirty="0">
              <a:latin typeface="Raavi" panose="020B0502040204020203" pitchFamily="34" charset="0"/>
              <a:cs typeface="Raavi" panose="020B0502040204020203" pitchFamily="34" charset="0"/>
            </a:rPr>
            <a:t>Principales tipos de cáncer:</a:t>
          </a:r>
        </a:p>
      </dgm:t>
    </dgm:pt>
    <dgm:pt modelId="{DB63C7E6-76F3-4F23-8D54-7D5F83F1750F}" type="parTrans" cxnId="{47496BC2-55FB-490C-A80D-22C874EDE8E6}">
      <dgm:prSet/>
      <dgm:spPr/>
      <dgm:t>
        <a:bodyPr/>
        <a:lstStyle/>
        <a:p>
          <a:endParaRPr lang="es-EC"/>
        </a:p>
      </dgm:t>
    </dgm:pt>
    <dgm:pt modelId="{EA2788EA-1239-4BFE-9AE2-76D0E5372E06}" type="sibTrans" cxnId="{47496BC2-55FB-490C-A80D-22C874EDE8E6}">
      <dgm:prSet/>
      <dgm:spPr/>
      <dgm:t>
        <a:bodyPr/>
        <a:lstStyle/>
        <a:p>
          <a:endParaRPr lang="es-EC"/>
        </a:p>
      </dgm:t>
    </dgm:pt>
    <dgm:pt modelId="{D96C5ACE-6166-4605-8D82-1DA55025459E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Pulmón 13%</a:t>
          </a:r>
        </a:p>
      </dgm:t>
    </dgm:pt>
    <dgm:pt modelId="{6CEBCD20-4CDA-418C-AB63-E4A97164EB14}" type="parTrans" cxnId="{6A720860-0BE2-4822-8C2B-E35C02E121FF}">
      <dgm:prSet/>
      <dgm:spPr/>
      <dgm:t>
        <a:bodyPr/>
        <a:lstStyle/>
        <a:p>
          <a:endParaRPr lang="es-EC"/>
        </a:p>
      </dgm:t>
    </dgm:pt>
    <dgm:pt modelId="{B70A2620-65C9-426C-8EA5-A30BAEFC948F}" type="sibTrans" cxnId="{6A720860-0BE2-4822-8C2B-E35C02E121FF}">
      <dgm:prSet/>
      <dgm:spPr/>
      <dgm:t>
        <a:bodyPr/>
        <a:lstStyle/>
        <a:p>
          <a:endParaRPr lang="es-EC"/>
        </a:p>
      </dgm:t>
    </dgm:pt>
    <dgm:pt modelId="{49D582E6-E032-41B6-9F83-EFA8CF18A159}">
      <dgm:prSet phldrT="[Texto]" custT="1"/>
      <dgm:spPr/>
      <dgm:t>
        <a:bodyPr/>
        <a:lstStyle/>
        <a:p>
          <a:r>
            <a:rPr lang="es-EC" sz="1900" b="1" u="sng" dirty="0">
              <a:latin typeface="Raavi" panose="020B0502040204020203" pitchFamily="34" charset="0"/>
              <a:cs typeface="Raavi" panose="020B0502040204020203" pitchFamily="34" charset="0"/>
            </a:rPr>
            <a:t>Principales tipos de cáncer:</a:t>
          </a:r>
        </a:p>
      </dgm:t>
    </dgm:pt>
    <dgm:pt modelId="{1D77A417-84C2-4A42-84F4-7F1BFCCAD783}" type="parTrans" cxnId="{C043CBE1-F8C5-413B-BD1F-C8DCDB705C8B}">
      <dgm:prSet/>
      <dgm:spPr/>
      <dgm:t>
        <a:bodyPr/>
        <a:lstStyle/>
        <a:p>
          <a:endParaRPr lang="es-EC"/>
        </a:p>
      </dgm:t>
    </dgm:pt>
    <dgm:pt modelId="{0AE3E74E-CFEB-4EB6-AC24-AFD15DE61D6B}" type="sibTrans" cxnId="{C043CBE1-F8C5-413B-BD1F-C8DCDB705C8B}">
      <dgm:prSet/>
      <dgm:spPr/>
      <dgm:t>
        <a:bodyPr/>
        <a:lstStyle/>
        <a:p>
          <a:endParaRPr lang="es-EC"/>
        </a:p>
      </dgm:t>
    </dgm:pt>
    <dgm:pt modelId="{6549A7B9-964D-428E-9D7D-AF9B8A7E55A6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Próstata 15.6%</a:t>
          </a:r>
        </a:p>
      </dgm:t>
    </dgm:pt>
    <dgm:pt modelId="{7FD9F471-46B1-4895-8EC6-9A350FF9CE74}" type="parTrans" cxnId="{8D205B02-A270-4CE2-AF7F-B0522162871B}">
      <dgm:prSet/>
      <dgm:spPr/>
      <dgm:t>
        <a:bodyPr/>
        <a:lstStyle/>
        <a:p>
          <a:endParaRPr lang="es-EC"/>
        </a:p>
      </dgm:t>
    </dgm:pt>
    <dgm:pt modelId="{5D38F833-1E03-4581-B3FE-797F4F77BFB9}" type="sibTrans" cxnId="{8D205B02-A270-4CE2-AF7F-B0522162871B}">
      <dgm:prSet/>
      <dgm:spPr/>
      <dgm:t>
        <a:bodyPr/>
        <a:lstStyle/>
        <a:p>
          <a:endParaRPr lang="es-EC"/>
        </a:p>
      </dgm:t>
    </dgm:pt>
    <dgm:pt modelId="{C39F71BF-6F94-4C21-BFAC-955E1B7563A6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Estómago 10.3%</a:t>
          </a:r>
        </a:p>
      </dgm:t>
    </dgm:pt>
    <dgm:pt modelId="{1686D113-70D0-4C86-BF7C-7C230FB5B721}" type="parTrans" cxnId="{0B5E59C6-E490-442B-AF3D-188FD4C7713D}">
      <dgm:prSet/>
      <dgm:spPr/>
      <dgm:t>
        <a:bodyPr/>
        <a:lstStyle/>
        <a:p>
          <a:endParaRPr lang="es-EC"/>
        </a:p>
      </dgm:t>
    </dgm:pt>
    <dgm:pt modelId="{C608AFCD-D4C3-424E-8DEA-68DD5F0471C6}" type="sibTrans" cxnId="{0B5E59C6-E490-442B-AF3D-188FD4C7713D}">
      <dgm:prSet/>
      <dgm:spPr/>
      <dgm:t>
        <a:bodyPr/>
        <a:lstStyle/>
        <a:p>
          <a:endParaRPr lang="es-EC"/>
        </a:p>
      </dgm:t>
    </dgm:pt>
    <dgm:pt modelId="{A0C99DA7-5E2F-476A-9074-2845B5D3155B}">
      <dgm:prSet phldrT="[Texto]" custT="1"/>
      <dgm:spPr/>
      <dgm:t>
        <a:bodyPr/>
        <a:lstStyle/>
        <a:p>
          <a:endParaRPr lang="es-EC" sz="1600" dirty="0">
            <a:latin typeface="Raavi" panose="020B0502040204020203" pitchFamily="34" charset="0"/>
            <a:cs typeface="Raavi" panose="020B0502040204020203" pitchFamily="34" charset="0"/>
          </a:endParaRPr>
        </a:p>
      </dgm:t>
    </dgm:pt>
    <dgm:pt modelId="{6AC40F33-B009-4CAA-A461-83F10F95C43F}" type="parTrans" cxnId="{D643053F-622D-4C35-8893-C3D8648D7068}">
      <dgm:prSet/>
      <dgm:spPr/>
      <dgm:t>
        <a:bodyPr/>
        <a:lstStyle/>
        <a:p>
          <a:endParaRPr lang="es-EC"/>
        </a:p>
      </dgm:t>
    </dgm:pt>
    <dgm:pt modelId="{3F3A6A18-57D6-4DE2-B4AD-E2FDC5CAD4FC}" type="sibTrans" cxnId="{D643053F-622D-4C35-8893-C3D8648D7068}">
      <dgm:prSet/>
      <dgm:spPr/>
      <dgm:t>
        <a:bodyPr/>
        <a:lstStyle/>
        <a:p>
          <a:endParaRPr lang="es-EC"/>
        </a:p>
      </dgm:t>
    </dgm:pt>
    <dgm:pt modelId="{5EA3BB1A-BD54-4D55-9510-4F923F1B5374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Mama 9.8%</a:t>
          </a:r>
        </a:p>
      </dgm:t>
    </dgm:pt>
    <dgm:pt modelId="{BE411F72-A403-40A8-A63D-92084FB70606}" type="parTrans" cxnId="{C249C4AA-4D4D-4FCC-AD66-84969886F4FD}">
      <dgm:prSet/>
      <dgm:spPr/>
      <dgm:t>
        <a:bodyPr/>
        <a:lstStyle/>
        <a:p>
          <a:endParaRPr lang="es-EC"/>
        </a:p>
      </dgm:t>
    </dgm:pt>
    <dgm:pt modelId="{DB94C556-54FF-4F0C-AE74-83577550A535}" type="sibTrans" cxnId="{C249C4AA-4D4D-4FCC-AD66-84969886F4FD}">
      <dgm:prSet/>
      <dgm:spPr/>
      <dgm:t>
        <a:bodyPr/>
        <a:lstStyle/>
        <a:p>
          <a:endParaRPr lang="es-EC"/>
        </a:p>
      </dgm:t>
    </dgm:pt>
    <dgm:pt modelId="{1FB59677-8996-4F77-B744-4149B0ECFFC1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Cervicouterino 9%</a:t>
          </a:r>
        </a:p>
      </dgm:t>
    </dgm:pt>
    <dgm:pt modelId="{31719C36-D975-45F5-B11A-CA5474D87C6E}" type="parTrans" cxnId="{63F92F1C-3C7F-4D35-A7C7-657524AA4791}">
      <dgm:prSet/>
      <dgm:spPr/>
      <dgm:t>
        <a:bodyPr/>
        <a:lstStyle/>
        <a:p>
          <a:endParaRPr lang="es-EC"/>
        </a:p>
      </dgm:t>
    </dgm:pt>
    <dgm:pt modelId="{03F06282-0FF5-42A6-83F7-DB0200ED09DF}" type="sibTrans" cxnId="{63F92F1C-3C7F-4D35-A7C7-657524AA4791}">
      <dgm:prSet/>
      <dgm:spPr/>
      <dgm:t>
        <a:bodyPr/>
        <a:lstStyle/>
        <a:p>
          <a:endParaRPr lang="es-EC"/>
        </a:p>
      </dgm:t>
    </dgm:pt>
    <dgm:pt modelId="{09673D1A-CD52-4834-A91A-4D52EC8B3D36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Colón 6.4%</a:t>
          </a:r>
        </a:p>
      </dgm:t>
    </dgm:pt>
    <dgm:pt modelId="{FA7421F7-D2D4-41CE-A445-19FCFAACE264}" type="parTrans" cxnId="{D985C8E1-0D9D-4CC3-9742-6AC8E0EF3011}">
      <dgm:prSet/>
      <dgm:spPr/>
      <dgm:t>
        <a:bodyPr/>
        <a:lstStyle/>
        <a:p>
          <a:endParaRPr lang="es-EC"/>
        </a:p>
      </dgm:t>
    </dgm:pt>
    <dgm:pt modelId="{2ECCD2CF-E680-46DD-9F82-803E6A04271D}" type="sibTrans" cxnId="{D985C8E1-0D9D-4CC3-9742-6AC8E0EF3011}">
      <dgm:prSet/>
      <dgm:spPr/>
      <dgm:t>
        <a:bodyPr/>
        <a:lstStyle/>
        <a:p>
          <a:endParaRPr lang="es-EC"/>
        </a:p>
      </dgm:t>
    </dgm:pt>
    <dgm:pt modelId="{93F0BE5D-8A37-4FD7-928A-F526520FDA99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Mama 11.9%</a:t>
          </a:r>
        </a:p>
      </dgm:t>
    </dgm:pt>
    <dgm:pt modelId="{C0FEE60D-6F8B-4788-9CA4-54D4E36C5F77}" type="parTrans" cxnId="{D8D2C86C-B8D0-4179-90A1-F23C35B1D9AE}">
      <dgm:prSet/>
      <dgm:spPr/>
      <dgm:t>
        <a:bodyPr/>
        <a:lstStyle/>
        <a:p>
          <a:endParaRPr lang="es-EC"/>
        </a:p>
      </dgm:t>
    </dgm:pt>
    <dgm:pt modelId="{1E68471E-565D-4275-901C-788DB1F573C8}" type="sibTrans" cxnId="{D8D2C86C-B8D0-4179-90A1-F23C35B1D9AE}">
      <dgm:prSet/>
      <dgm:spPr/>
      <dgm:t>
        <a:bodyPr/>
        <a:lstStyle/>
        <a:p>
          <a:endParaRPr lang="es-EC"/>
        </a:p>
      </dgm:t>
    </dgm:pt>
    <dgm:pt modelId="{E17D9241-E1F5-43AA-AE84-DF4D47CF670E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Próstata 7.8%</a:t>
          </a:r>
        </a:p>
      </dgm:t>
    </dgm:pt>
    <dgm:pt modelId="{4E2F14DC-B8A7-4E39-9841-C4CD1F26DFC9}" type="parTrans" cxnId="{14F93102-A743-4B80-9A35-F53D33B19AF4}">
      <dgm:prSet/>
      <dgm:spPr/>
      <dgm:t>
        <a:bodyPr/>
        <a:lstStyle/>
        <a:p>
          <a:endParaRPr lang="es-EC"/>
        </a:p>
      </dgm:t>
    </dgm:pt>
    <dgm:pt modelId="{DEF8615B-559A-49D2-A071-B8BEC19E9469}" type="sibTrans" cxnId="{14F93102-A743-4B80-9A35-F53D33B19AF4}">
      <dgm:prSet/>
      <dgm:spPr/>
      <dgm:t>
        <a:bodyPr/>
        <a:lstStyle/>
        <a:p>
          <a:endParaRPr lang="es-EC"/>
        </a:p>
      </dgm:t>
    </dgm:pt>
    <dgm:pt modelId="{66020856-17BF-470C-A997-A7B0133C4E2D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Estómago 6.8%</a:t>
          </a:r>
        </a:p>
      </dgm:t>
    </dgm:pt>
    <dgm:pt modelId="{EDC83E87-3881-43AD-ABE3-F51630A95DA4}" type="parTrans" cxnId="{6EDB372E-12AB-4497-95F7-91FCA629B2A8}">
      <dgm:prSet/>
      <dgm:spPr/>
      <dgm:t>
        <a:bodyPr/>
        <a:lstStyle/>
        <a:p>
          <a:endParaRPr lang="es-EC"/>
        </a:p>
      </dgm:t>
    </dgm:pt>
    <dgm:pt modelId="{8B26E849-6685-4579-AAE4-CA70BA44F2A8}" type="sibTrans" cxnId="{6EDB372E-12AB-4497-95F7-91FCA629B2A8}">
      <dgm:prSet/>
      <dgm:spPr/>
      <dgm:t>
        <a:bodyPr/>
        <a:lstStyle/>
        <a:p>
          <a:endParaRPr lang="es-EC"/>
        </a:p>
      </dgm:t>
    </dgm:pt>
    <dgm:pt modelId="{873895DB-0600-479F-B88B-372F9B0E427C}">
      <dgm:prSet phldrT="[Texto]" custT="1"/>
      <dgm:spPr/>
      <dgm:t>
        <a:bodyPr/>
        <a:lstStyle/>
        <a:p>
          <a:r>
            <a:rPr lang="es-EC" sz="1900" b="1" u="sng" dirty="0">
              <a:latin typeface="Raavi" panose="020B0502040204020203" pitchFamily="34" charset="0"/>
              <a:cs typeface="Raavi" panose="020B0502040204020203" pitchFamily="34" charset="0"/>
            </a:rPr>
            <a:t>Principales tipos de cáncer:</a:t>
          </a:r>
        </a:p>
      </dgm:t>
    </dgm:pt>
    <dgm:pt modelId="{6FF24775-5A1C-4B7B-A86C-30ECD6CEEFFC}" type="parTrans" cxnId="{FA9A509A-D25F-4185-B1E4-F47E3AF4E110}">
      <dgm:prSet/>
      <dgm:spPr/>
      <dgm:t>
        <a:bodyPr/>
        <a:lstStyle/>
        <a:p>
          <a:endParaRPr lang="es-EC"/>
        </a:p>
      </dgm:t>
    </dgm:pt>
    <dgm:pt modelId="{84B88515-ABA0-417C-97A0-49ADD26E8DF6}" type="sibTrans" cxnId="{FA9A509A-D25F-4185-B1E4-F47E3AF4E110}">
      <dgm:prSet/>
      <dgm:spPr/>
      <dgm:t>
        <a:bodyPr/>
        <a:lstStyle/>
        <a:p>
          <a:endParaRPr lang="es-EC"/>
        </a:p>
      </dgm:t>
    </dgm:pt>
    <dgm:pt modelId="{C3CC3CEF-3763-437F-B304-5915DD15AA4E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Mama 14.3%</a:t>
          </a:r>
        </a:p>
      </dgm:t>
    </dgm:pt>
    <dgm:pt modelId="{364DC171-66D6-4448-8FEF-90EC176205B0}" type="parTrans" cxnId="{C5ABCBCE-4359-4B5F-B77C-859ADB59732D}">
      <dgm:prSet/>
      <dgm:spPr/>
      <dgm:t>
        <a:bodyPr/>
        <a:lstStyle/>
        <a:p>
          <a:endParaRPr lang="es-EC"/>
        </a:p>
      </dgm:t>
    </dgm:pt>
    <dgm:pt modelId="{C3513093-42D0-413C-8C8C-DB0A8F0455A1}" type="sibTrans" cxnId="{C5ABCBCE-4359-4B5F-B77C-859ADB59732D}">
      <dgm:prSet/>
      <dgm:spPr/>
      <dgm:t>
        <a:bodyPr/>
        <a:lstStyle/>
        <a:p>
          <a:endParaRPr lang="es-EC"/>
        </a:p>
      </dgm:t>
    </dgm:pt>
    <dgm:pt modelId="{986C341A-60C7-457C-A052-0A99D679511D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Próstata 14.2%</a:t>
          </a:r>
        </a:p>
      </dgm:t>
    </dgm:pt>
    <dgm:pt modelId="{55032DEB-08A6-4A9D-B099-54A4D0CAC46A}" type="parTrans" cxnId="{3289694F-5A95-48D3-A719-F1EA6A6B9A13}">
      <dgm:prSet/>
      <dgm:spPr/>
      <dgm:t>
        <a:bodyPr/>
        <a:lstStyle/>
        <a:p>
          <a:endParaRPr lang="es-EC"/>
        </a:p>
      </dgm:t>
    </dgm:pt>
    <dgm:pt modelId="{4D7FC400-E651-42F2-A479-2C2EEE09F5C4}" type="sibTrans" cxnId="{3289694F-5A95-48D3-A719-F1EA6A6B9A13}">
      <dgm:prSet/>
      <dgm:spPr/>
      <dgm:t>
        <a:bodyPr/>
        <a:lstStyle/>
        <a:p>
          <a:endParaRPr lang="es-EC"/>
        </a:p>
      </dgm:t>
    </dgm:pt>
    <dgm:pt modelId="{79477953-D022-48E0-BC1F-66EF9F3D5841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Colón 8.4%</a:t>
          </a:r>
        </a:p>
      </dgm:t>
    </dgm:pt>
    <dgm:pt modelId="{28AF5E51-BF16-4AB8-BE15-5051DF955328}" type="parTrans" cxnId="{0CBAA779-74F3-4C69-B330-FC3A5CF84DF1}">
      <dgm:prSet/>
      <dgm:spPr/>
      <dgm:t>
        <a:bodyPr/>
        <a:lstStyle/>
        <a:p>
          <a:endParaRPr lang="es-EC"/>
        </a:p>
      </dgm:t>
    </dgm:pt>
    <dgm:pt modelId="{DAFBE776-2783-475F-9599-5F0882D70AA8}" type="sibTrans" cxnId="{0CBAA779-74F3-4C69-B330-FC3A5CF84DF1}">
      <dgm:prSet/>
      <dgm:spPr/>
      <dgm:t>
        <a:bodyPr/>
        <a:lstStyle/>
        <a:p>
          <a:endParaRPr lang="es-EC"/>
        </a:p>
      </dgm:t>
    </dgm:pt>
    <dgm:pt modelId="{DA414F2B-DF8F-4982-99B6-595F364CA6B0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Pulmón 7.9%</a:t>
          </a:r>
        </a:p>
      </dgm:t>
    </dgm:pt>
    <dgm:pt modelId="{BD39EA95-B21C-45DF-B444-E54756E469F4}" type="parTrans" cxnId="{517F3EC0-D233-443B-9DB4-B60A89920B97}">
      <dgm:prSet/>
      <dgm:spPr/>
      <dgm:t>
        <a:bodyPr/>
        <a:lstStyle/>
        <a:p>
          <a:endParaRPr lang="es-EC"/>
        </a:p>
      </dgm:t>
    </dgm:pt>
    <dgm:pt modelId="{B2883611-A945-4E86-8BCB-4FC0E223A4C6}" type="sibTrans" cxnId="{517F3EC0-D233-443B-9DB4-B60A89920B97}">
      <dgm:prSet/>
      <dgm:spPr/>
      <dgm:t>
        <a:bodyPr/>
        <a:lstStyle/>
        <a:p>
          <a:endParaRPr lang="es-EC"/>
        </a:p>
      </dgm:t>
    </dgm:pt>
    <dgm:pt modelId="{943F6BBF-812C-4FDA-9B66-AD534B057281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Cervicouterino 5.6%</a:t>
          </a:r>
        </a:p>
      </dgm:t>
    </dgm:pt>
    <dgm:pt modelId="{F132855D-1522-498F-9672-DAE3DB86ED8B}" type="parTrans" cxnId="{4A3DC4CE-626E-4EC0-9BE6-D9D40857BAC5}">
      <dgm:prSet/>
      <dgm:spPr/>
      <dgm:t>
        <a:bodyPr/>
        <a:lstStyle/>
        <a:p>
          <a:endParaRPr lang="es-EC"/>
        </a:p>
      </dgm:t>
    </dgm:pt>
    <dgm:pt modelId="{5FD259D1-87D7-4933-957C-07F74812B5C2}" type="sibTrans" cxnId="{4A3DC4CE-626E-4EC0-9BE6-D9D40857BAC5}">
      <dgm:prSet/>
      <dgm:spPr/>
      <dgm:t>
        <a:bodyPr/>
        <a:lstStyle/>
        <a:p>
          <a:endParaRPr lang="es-EC"/>
        </a:p>
      </dgm:t>
    </dgm:pt>
    <dgm:pt modelId="{7D9E0C47-FD5E-4C70-B890-90BFD584D4A2}">
      <dgm:prSet phldrT="[Texto]" custT="1"/>
      <dgm:spPr/>
      <dgm:t>
        <a:bodyPr/>
        <a:lstStyle/>
        <a:p>
          <a:r>
            <a:rPr lang="es-EC" sz="1900" dirty="0">
              <a:latin typeface="Raavi" panose="020B0502040204020203" pitchFamily="34" charset="0"/>
              <a:cs typeface="Raavi" panose="020B0502040204020203" pitchFamily="34" charset="0"/>
            </a:rPr>
            <a:t>Colón 9.7%</a:t>
          </a:r>
        </a:p>
      </dgm:t>
    </dgm:pt>
    <dgm:pt modelId="{4D9CFE28-8555-4DF6-9972-B331EB78F52A}" type="parTrans" cxnId="{737CF9C7-7132-4D0C-91BD-B4C385964FED}">
      <dgm:prSet/>
      <dgm:spPr/>
      <dgm:t>
        <a:bodyPr/>
        <a:lstStyle/>
        <a:p>
          <a:endParaRPr lang="es-EC"/>
        </a:p>
      </dgm:t>
    </dgm:pt>
    <dgm:pt modelId="{FAC05AC9-B021-4D1F-A84B-E10F48ACBD00}" type="sibTrans" cxnId="{737CF9C7-7132-4D0C-91BD-B4C385964FED}">
      <dgm:prSet/>
      <dgm:spPr/>
      <dgm:t>
        <a:bodyPr/>
        <a:lstStyle/>
        <a:p>
          <a:endParaRPr lang="es-EC"/>
        </a:p>
      </dgm:t>
    </dgm:pt>
    <dgm:pt modelId="{7B4BDB5D-D642-4668-90F3-1F6904B9C785}" type="pres">
      <dgm:prSet presAssocID="{F39ED591-D08E-41D0-AB5A-284C9C89CDB0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906B17-B89D-4255-8F5C-9C846CEDA250}" type="pres">
      <dgm:prSet presAssocID="{9AD3066F-8ACA-49AC-988E-249D84E7CB05}" presName="compNode" presStyleCnt="0"/>
      <dgm:spPr/>
    </dgm:pt>
    <dgm:pt modelId="{53195AB4-7767-4587-816E-38BE9B482487}" type="pres">
      <dgm:prSet presAssocID="{9AD3066F-8ACA-49AC-988E-249D84E7CB05}" presName="childRect" presStyleLbl="bgAcc1" presStyleIdx="0" presStyleCnt="3" custScaleY="207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5A1311-A5F9-44DC-84DB-4E92C4151B0B}" type="pres">
      <dgm:prSet presAssocID="{9AD3066F-8ACA-49AC-988E-249D84E7CB0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542E9D-5A56-4896-93DD-E01755C39F48}" type="pres">
      <dgm:prSet presAssocID="{9AD3066F-8ACA-49AC-988E-249D84E7CB05}" presName="parentRect" presStyleLbl="alignNode1" presStyleIdx="0" presStyleCnt="3"/>
      <dgm:spPr/>
      <dgm:t>
        <a:bodyPr/>
        <a:lstStyle/>
        <a:p>
          <a:endParaRPr lang="es-EC"/>
        </a:p>
      </dgm:t>
    </dgm:pt>
    <dgm:pt modelId="{49F6F53E-DE33-490C-84E4-E596B899D173}" type="pres">
      <dgm:prSet presAssocID="{9AD3066F-8ACA-49AC-988E-249D84E7CB05}" presName="adorn" presStyleLbl="fgAccFollow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A16F876-FCAD-48E3-904E-BD969D84BDC5}" type="pres">
      <dgm:prSet presAssocID="{0D2DA6AD-5F6B-4F90-9F67-818B8F8D72FF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BBE1BD5-3E70-4E25-8F79-73874C329D7C}" type="pres">
      <dgm:prSet presAssocID="{0A9FD1E0-7812-4316-B493-491333C29259}" presName="compNode" presStyleCnt="0"/>
      <dgm:spPr/>
    </dgm:pt>
    <dgm:pt modelId="{49AC8806-EC57-47E7-992B-77B6364211F1}" type="pres">
      <dgm:prSet presAssocID="{0A9FD1E0-7812-4316-B493-491333C29259}" presName="childRect" presStyleLbl="bgAcc1" presStyleIdx="1" presStyleCnt="3" custScaleY="207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7C6644-9D1C-4BFE-82BA-BE27A07A6C86}" type="pres">
      <dgm:prSet presAssocID="{0A9FD1E0-7812-4316-B493-491333C292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8A59B6-81A5-4847-AD67-581028D20E56}" type="pres">
      <dgm:prSet presAssocID="{0A9FD1E0-7812-4316-B493-491333C29259}" presName="parentRect" presStyleLbl="alignNode1" presStyleIdx="1" presStyleCnt="3"/>
      <dgm:spPr/>
      <dgm:t>
        <a:bodyPr/>
        <a:lstStyle/>
        <a:p>
          <a:endParaRPr lang="es-EC"/>
        </a:p>
      </dgm:t>
    </dgm:pt>
    <dgm:pt modelId="{B3349607-8B0B-4AB0-ABF7-DB2B4D393614}" type="pres">
      <dgm:prSet presAssocID="{0A9FD1E0-7812-4316-B493-491333C29259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539E2FFB-5FB8-4C2C-9984-2310CF33AE06}" type="pres">
      <dgm:prSet presAssocID="{A617BDAD-E460-4952-A8A3-0592F4B29F2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C1105942-880A-4388-AA80-97988F4AFDF0}" type="pres">
      <dgm:prSet presAssocID="{E293FADC-0614-4506-B933-CD095DE4D4A9}" presName="compNode" presStyleCnt="0"/>
      <dgm:spPr/>
    </dgm:pt>
    <dgm:pt modelId="{BBC16D65-619F-4DC6-B3A3-25EED1C0692A}" type="pres">
      <dgm:prSet presAssocID="{E293FADC-0614-4506-B933-CD095DE4D4A9}" presName="childRect" presStyleLbl="bgAcc1" presStyleIdx="2" presStyleCnt="3" custScaleY="2074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9C06B-3530-4479-8BF3-8E1860A4FF01}" type="pres">
      <dgm:prSet presAssocID="{E293FADC-0614-4506-B933-CD095DE4D4A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84D211-AB47-4A8A-8BF3-CC496CF8F65B}" type="pres">
      <dgm:prSet presAssocID="{E293FADC-0614-4506-B933-CD095DE4D4A9}" presName="parentRect" presStyleLbl="alignNode1" presStyleIdx="2" presStyleCnt="3"/>
      <dgm:spPr/>
      <dgm:t>
        <a:bodyPr/>
        <a:lstStyle/>
        <a:p>
          <a:endParaRPr lang="es-EC"/>
        </a:p>
      </dgm:t>
    </dgm:pt>
    <dgm:pt modelId="{37862255-9EC3-4585-8365-43F1FA3A6EC2}" type="pres">
      <dgm:prSet presAssocID="{E293FADC-0614-4506-B933-CD095DE4D4A9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812410E9-1688-4F7B-A0ED-2842A788A356}" type="presOf" srcId="{79477953-D022-48E0-BC1F-66EF9F3D5841}" destId="{49AC8806-EC57-47E7-992B-77B6364211F1}" srcOrd="0" destOrd="5" presId="urn:microsoft.com/office/officeart/2005/8/layout/bList2"/>
    <dgm:cxn modelId="{0CBAA779-74F3-4C69-B330-FC3A5CF84DF1}" srcId="{0A9FD1E0-7812-4316-B493-491333C29259}" destId="{79477953-D022-48E0-BC1F-66EF9F3D5841}" srcOrd="5" destOrd="0" parTransId="{28AF5E51-BF16-4AB8-BE15-5051DF955328}" sibTransId="{DAFBE776-2783-475F-9599-5F0882D70AA8}"/>
    <dgm:cxn modelId="{6A720860-0BE2-4822-8C2B-E35C02E121FF}" srcId="{9AD3066F-8ACA-49AC-988E-249D84E7CB05}" destId="{D96C5ACE-6166-4605-8D82-1DA55025459E}" srcOrd="3" destOrd="0" parTransId="{6CEBCD20-4CDA-418C-AB63-E4A97164EB14}" sibTransId="{B70A2620-65C9-426C-8EA5-A30BAEFC948F}"/>
    <dgm:cxn modelId="{178F8BA6-EA13-474C-A94C-855BE04B8E40}" type="presOf" srcId="{53A0D5F1-03A6-4212-A3AB-750C7154ABEC}" destId="{49AC8806-EC57-47E7-992B-77B6364211F1}" srcOrd="0" destOrd="1" presId="urn:microsoft.com/office/officeart/2005/8/layout/bList2"/>
    <dgm:cxn modelId="{3289694F-5A95-48D3-A719-F1EA6A6B9A13}" srcId="{0A9FD1E0-7812-4316-B493-491333C29259}" destId="{986C341A-60C7-457C-A052-0A99D679511D}" srcOrd="4" destOrd="0" parTransId="{55032DEB-08A6-4A9D-B099-54A4D0CAC46A}" sibTransId="{4D7FC400-E651-42F2-A479-2C2EEE09F5C4}"/>
    <dgm:cxn modelId="{D643053F-622D-4C35-8893-C3D8648D7068}" srcId="{E293FADC-0614-4506-B933-CD095DE4D4A9}" destId="{A0C99DA7-5E2F-476A-9074-2845B5D3155B}" srcOrd="8" destOrd="0" parTransId="{6AC40F33-B009-4CAA-A461-83F10F95C43F}" sibTransId="{3F3A6A18-57D6-4DE2-B4AD-E2FDC5CAD4FC}"/>
    <dgm:cxn modelId="{16EC5FE0-F8D0-4213-8276-21CCA66742D0}" srcId="{9AD3066F-8ACA-49AC-988E-249D84E7CB05}" destId="{77089827-AD0F-40FA-8469-F4AE765B5294}" srcOrd="1" destOrd="0" parTransId="{2A6A0282-2FF0-441A-A3F6-02A2966A1FA3}" sibTransId="{975FFC46-49D8-4AED-8701-F70FCCB311FF}"/>
    <dgm:cxn modelId="{7B7D1324-7587-47E7-BD7E-21DEE28E192D}" type="presOf" srcId="{8C93C36F-92DA-48E0-B19B-A72A33F59F82}" destId="{53195AB4-7767-4587-816E-38BE9B482487}" srcOrd="0" destOrd="2" presId="urn:microsoft.com/office/officeart/2005/8/layout/bList2"/>
    <dgm:cxn modelId="{45CA10F8-736F-4B06-B88A-EB0D3DB2EBB4}" type="presOf" srcId="{9AD3066F-8ACA-49AC-988E-249D84E7CB05}" destId="{41542E9D-5A56-4896-93DD-E01755C39F48}" srcOrd="1" destOrd="0" presId="urn:microsoft.com/office/officeart/2005/8/layout/bList2"/>
    <dgm:cxn modelId="{99289087-47FC-48F6-8196-76965BBB35C9}" type="presOf" srcId="{D96C5ACE-6166-4605-8D82-1DA55025459E}" destId="{53195AB4-7767-4587-816E-38BE9B482487}" srcOrd="0" destOrd="3" presId="urn:microsoft.com/office/officeart/2005/8/layout/bList2"/>
    <dgm:cxn modelId="{737CF9C7-7132-4D0C-91BD-B4C385964FED}" srcId="{9AD3066F-8ACA-49AC-988E-249D84E7CB05}" destId="{7D9E0C47-FD5E-4C70-B890-90BFD584D4A2}" srcOrd="5" destOrd="0" parTransId="{4D9CFE28-8555-4DF6-9972-B331EB78F52A}" sibTransId="{FAC05AC9-B021-4D1F-A84B-E10F48ACBD00}"/>
    <dgm:cxn modelId="{517F3EC0-D233-443B-9DB4-B60A89920B97}" srcId="{0A9FD1E0-7812-4316-B493-491333C29259}" destId="{DA414F2B-DF8F-4982-99B6-595F364CA6B0}" srcOrd="6" destOrd="0" parTransId="{BD39EA95-B21C-45DF-B444-E54756E469F4}" sibTransId="{B2883611-A945-4E86-8BCB-4FC0E223A4C6}"/>
    <dgm:cxn modelId="{643446F6-27C0-4C93-A668-211E6909CE61}" type="presOf" srcId="{1971C25F-13AC-4522-9BAD-B9851BB10A86}" destId="{49AC8806-EC57-47E7-992B-77B6364211F1}" srcOrd="0" destOrd="0" presId="urn:microsoft.com/office/officeart/2005/8/layout/bList2"/>
    <dgm:cxn modelId="{BB0C5EA7-A0E5-4731-8028-28530C4010E2}" type="presOf" srcId="{A0C99DA7-5E2F-476A-9074-2845B5D3155B}" destId="{BBC16D65-619F-4DC6-B3A3-25EED1C0692A}" srcOrd="0" destOrd="8" presId="urn:microsoft.com/office/officeart/2005/8/layout/bList2"/>
    <dgm:cxn modelId="{A0A3715D-CF53-4492-918C-26563F4DD504}" srcId="{E293FADC-0614-4506-B933-CD095DE4D4A9}" destId="{99799CAE-2721-4B3B-A4DB-489DE44E94EA}" srcOrd="1" destOrd="0" parTransId="{9E418FA3-A114-4E80-BDEA-777444396341}" sibTransId="{7933DBAE-0DC0-40F0-82EE-E5CA1B21EF96}"/>
    <dgm:cxn modelId="{109A1B82-D435-4EB3-B5C0-77F71B3ECA03}" type="presOf" srcId="{E17D9241-E1F5-43AA-AE84-DF4D47CF670E}" destId="{53195AB4-7767-4587-816E-38BE9B482487}" srcOrd="0" destOrd="6" presId="urn:microsoft.com/office/officeart/2005/8/layout/bList2"/>
    <dgm:cxn modelId="{96B07B50-2A6A-4DAF-8DD8-063B9DB8C292}" type="presOf" srcId="{56AFD16F-1C54-46A6-B53E-ABB21550DA23}" destId="{53195AB4-7767-4587-816E-38BE9B482487}" srcOrd="0" destOrd="0" presId="urn:microsoft.com/office/officeart/2005/8/layout/bList2"/>
    <dgm:cxn modelId="{8D205B02-A270-4CE2-AF7F-B0522162871B}" srcId="{E293FADC-0614-4506-B933-CD095DE4D4A9}" destId="{6549A7B9-964D-428E-9D7D-AF9B8A7E55A6}" srcOrd="3" destOrd="0" parTransId="{7FD9F471-46B1-4895-8EC6-9A350FF9CE74}" sibTransId="{5D38F833-1E03-4581-B3FE-797F4F77BFB9}"/>
    <dgm:cxn modelId="{B312ADD7-1F5F-4812-A4F3-D2E664D84F7B}" type="presOf" srcId="{E293FADC-0614-4506-B933-CD095DE4D4A9}" destId="{3084D211-AB47-4A8A-8BF3-CC496CF8F65B}" srcOrd="1" destOrd="0" presId="urn:microsoft.com/office/officeart/2005/8/layout/bList2"/>
    <dgm:cxn modelId="{C8F78918-6E31-4397-86C0-FB8BB2CA6D82}" srcId="{E293FADC-0614-4506-B933-CD095DE4D4A9}" destId="{0196258B-9714-4818-ADAB-9033B5BD06CD}" srcOrd="0" destOrd="0" parTransId="{938979E1-AC74-47BB-8F54-F9472C067E75}" sibTransId="{31BECE0B-DD8C-4275-B3A9-4EF0A19544E9}"/>
    <dgm:cxn modelId="{F89AE900-4683-44F0-B37B-3EDE641870CC}" srcId="{0A9FD1E0-7812-4316-B493-491333C29259}" destId="{1971C25F-13AC-4522-9BAD-B9851BB10A86}" srcOrd="0" destOrd="0" parTransId="{5E06A2B4-B4DF-40B9-AD36-EC46123E30BA}" sibTransId="{4EAEA1BC-17EF-4B66-9B18-536EB4E3753E}"/>
    <dgm:cxn modelId="{C043CBE1-F8C5-413B-BD1F-C8DCDB705C8B}" srcId="{E293FADC-0614-4506-B933-CD095DE4D4A9}" destId="{49D582E6-E032-41B6-9F83-EFA8CF18A159}" srcOrd="2" destOrd="0" parTransId="{1D77A417-84C2-4A42-84F4-7F1BFCCAD783}" sibTransId="{0AE3E74E-CFEB-4EB6-AC24-AFD15DE61D6B}"/>
    <dgm:cxn modelId="{FD4405F2-6898-40FA-9FBB-A58DE081124A}" type="presOf" srcId="{0196258B-9714-4818-ADAB-9033B5BD06CD}" destId="{BBC16D65-619F-4DC6-B3A3-25EED1C0692A}" srcOrd="0" destOrd="0" presId="urn:microsoft.com/office/officeart/2005/8/layout/bList2"/>
    <dgm:cxn modelId="{D9BCCB70-7FBD-48C9-A13C-E68A400BD9D2}" type="presOf" srcId="{49D582E6-E032-41B6-9F83-EFA8CF18A159}" destId="{BBC16D65-619F-4DC6-B3A3-25EED1C0692A}" srcOrd="0" destOrd="2" presId="urn:microsoft.com/office/officeart/2005/8/layout/bList2"/>
    <dgm:cxn modelId="{FECF8BBA-B4B3-4ED8-9581-46E993AC46F3}" type="presOf" srcId="{77089827-AD0F-40FA-8469-F4AE765B5294}" destId="{53195AB4-7767-4587-816E-38BE9B482487}" srcOrd="0" destOrd="1" presId="urn:microsoft.com/office/officeart/2005/8/layout/bList2"/>
    <dgm:cxn modelId="{08CED8EC-4D00-4969-817E-4E054B3D0DAA}" srcId="{F39ED591-D08E-41D0-AB5A-284C9C89CDB0}" destId="{E293FADC-0614-4506-B933-CD095DE4D4A9}" srcOrd="2" destOrd="0" parTransId="{1F9B4488-D39F-4040-8F7F-E9CD9D26994B}" sibTransId="{56B5E908-8473-452B-B724-558BBB2F2F09}"/>
    <dgm:cxn modelId="{D8D2C86C-B8D0-4179-90A1-F23C35B1D9AE}" srcId="{9AD3066F-8ACA-49AC-988E-249D84E7CB05}" destId="{93F0BE5D-8A37-4FD7-928A-F526520FDA99}" srcOrd="4" destOrd="0" parTransId="{C0FEE60D-6F8B-4788-9CA4-54D4E36C5F77}" sibTransId="{1E68471E-565D-4275-901C-788DB1F573C8}"/>
    <dgm:cxn modelId="{DF97B447-8BCE-4013-B1C7-B97EAE874579}" type="presOf" srcId="{986C341A-60C7-457C-A052-0A99D679511D}" destId="{49AC8806-EC57-47E7-992B-77B6364211F1}" srcOrd="0" destOrd="4" presId="urn:microsoft.com/office/officeart/2005/8/layout/bList2"/>
    <dgm:cxn modelId="{63F92F1C-3C7F-4D35-A7C7-657524AA4791}" srcId="{E293FADC-0614-4506-B933-CD095DE4D4A9}" destId="{1FB59677-8996-4F77-B744-4149B0ECFFC1}" srcOrd="6" destOrd="0" parTransId="{31719C36-D975-45F5-B11A-CA5474D87C6E}" sibTransId="{03F06282-0FF5-42A6-83F7-DB0200ED09DF}"/>
    <dgm:cxn modelId="{A0FFA063-5A3E-4708-A9FD-288521B2849B}" type="presOf" srcId="{93F0BE5D-8A37-4FD7-928A-F526520FDA99}" destId="{53195AB4-7767-4587-816E-38BE9B482487}" srcOrd="0" destOrd="4" presId="urn:microsoft.com/office/officeart/2005/8/layout/bList2"/>
    <dgm:cxn modelId="{E04F2C4A-E9F8-4251-92F7-8FE136EA9964}" type="presOf" srcId="{09673D1A-CD52-4834-A91A-4D52EC8B3D36}" destId="{BBC16D65-619F-4DC6-B3A3-25EED1C0692A}" srcOrd="0" destOrd="7" presId="urn:microsoft.com/office/officeart/2005/8/layout/bList2"/>
    <dgm:cxn modelId="{1E312C05-5FB3-4AEC-B34D-DE06F7FE54B7}" srcId="{F39ED591-D08E-41D0-AB5A-284C9C89CDB0}" destId="{9AD3066F-8ACA-49AC-988E-249D84E7CB05}" srcOrd="0" destOrd="0" parTransId="{2EE86012-0F15-43E9-AA1F-1D98D8847991}" sibTransId="{0D2DA6AD-5F6B-4F90-9F67-818B8F8D72FF}"/>
    <dgm:cxn modelId="{D985C8E1-0D9D-4CC3-9742-6AC8E0EF3011}" srcId="{E293FADC-0614-4506-B933-CD095DE4D4A9}" destId="{09673D1A-CD52-4834-A91A-4D52EC8B3D36}" srcOrd="7" destOrd="0" parTransId="{FA7421F7-D2D4-41CE-A445-19FCFAACE264}" sibTransId="{2ECCD2CF-E680-46DD-9F82-803E6A04271D}"/>
    <dgm:cxn modelId="{FA9A509A-D25F-4185-B1E4-F47E3AF4E110}" srcId="{0A9FD1E0-7812-4316-B493-491333C29259}" destId="{873895DB-0600-479F-B88B-372F9B0E427C}" srcOrd="2" destOrd="0" parTransId="{6FF24775-5A1C-4B7B-A86C-30ECD6CEEFFC}" sibTransId="{84B88515-ABA0-417C-97A0-49ADD26E8DF6}"/>
    <dgm:cxn modelId="{47496BC2-55FB-490C-A80D-22C874EDE8E6}" srcId="{9AD3066F-8ACA-49AC-988E-249D84E7CB05}" destId="{8C93C36F-92DA-48E0-B19B-A72A33F59F82}" srcOrd="2" destOrd="0" parTransId="{DB63C7E6-76F3-4F23-8D54-7D5F83F1750F}" sibTransId="{EA2788EA-1239-4BFE-9AE2-76D0E5372E06}"/>
    <dgm:cxn modelId="{14F93102-A743-4B80-9A35-F53D33B19AF4}" srcId="{9AD3066F-8ACA-49AC-988E-249D84E7CB05}" destId="{E17D9241-E1F5-43AA-AE84-DF4D47CF670E}" srcOrd="6" destOrd="0" parTransId="{4E2F14DC-B8A7-4E39-9841-C4CD1F26DFC9}" sibTransId="{DEF8615B-559A-49D2-A071-B8BEC19E9469}"/>
    <dgm:cxn modelId="{34E961C2-FF5C-4D89-9B34-32CCDEFE5723}" type="presOf" srcId="{5EA3BB1A-BD54-4D55-9510-4F923F1B5374}" destId="{BBC16D65-619F-4DC6-B3A3-25EED1C0692A}" srcOrd="0" destOrd="5" presId="urn:microsoft.com/office/officeart/2005/8/layout/bList2"/>
    <dgm:cxn modelId="{DBA677E4-35DE-4DD0-9478-D5F6D3184255}" type="presOf" srcId="{0D2DA6AD-5F6B-4F90-9F67-818B8F8D72FF}" destId="{6A16F876-FCAD-48E3-904E-BD969D84BDC5}" srcOrd="0" destOrd="0" presId="urn:microsoft.com/office/officeart/2005/8/layout/bList2"/>
    <dgm:cxn modelId="{052EF5D6-DA20-484E-81AC-3A16DCCF640F}" srcId="{F39ED591-D08E-41D0-AB5A-284C9C89CDB0}" destId="{0A9FD1E0-7812-4316-B493-491333C29259}" srcOrd="1" destOrd="0" parTransId="{0D7F2A30-5E9A-45DA-8E0A-5C76AAFBEDF1}" sibTransId="{A617BDAD-E460-4952-A8A3-0592F4B29F23}"/>
    <dgm:cxn modelId="{7C7ED1F8-2F32-43A4-B978-F1D245D0FD00}" type="presOf" srcId="{F39ED591-D08E-41D0-AB5A-284C9C89CDB0}" destId="{7B4BDB5D-D642-4668-90F3-1F6904B9C785}" srcOrd="0" destOrd="0" presId="urn:microsoft.com/office/officeart/2005/8/layout/bList2"/>
    <dgm:cxn modelId="{963E425D-BEFB-4474-B73F-247FFE9D9D12}" type="presOf" srcId="{DA414F2B-DF8F-4982-99B6-595F364CA6B0}" destId="{49AC8806-EC57-47E7-992B-77B6364211F1}" srcOrd="0" destOrd="6" presId="urn:microsoft.com/office/officeart/2005/8/layout/bList2"/>
    <dgm:cxn modelId="{7114B3E5-1420-4D80-AF85-6C040C75DFC2}" type="presOf" srcId="{1FB59677-8996-4F77-B744-4149B0ECFFC1}" destId="{BBC16D65-619F-4DC6-B3A3-25EED1C0692A}" srcOrd="0" destOrd="6" presId="urn:microsoft.com/office/officeart/2005/8/layout/bList2"/>
    <dgm:cxn modelId="{5FFF9222-2CB4-425A-8AE7-58A37CE28905}" type="presOf" srcId="{A617BDAD-E460-4952-A8A3-0592F4B29F23}" destId="{539E2FFB-5FB8-4C2C-9984-2310CF33AE06}" srcOrd="0" destOrd="0" presId="urn:microsoft.com/office/officeart/2005/8/layout/bList2"/>
    <dgm:cxn modelId="{EA851B7C-1176-41A1-A3F9-20FB55772545}" type="presOf" srcId="{C39F71BF-6F94-4C21-BFAC-955E1B7563A6}" destId="{BBC16D65-619F-4DC6-B3A3-25EED1C0692A}" srcOrd="0" destOrd="4" presId="urn:microsoft.com/office/officeart/2005/8/layout/bList2"/>
    <dgm:cxn modelId="{415C84FD-6377-4ACE-84FD-8B21FED9EC0E}" type="presOf" srcId="{99799CAE-2721-4B3B-A4DB-489DE44E94EA}" destId="{BBC16D65-619F-4DC6-B3A3-25EED1C0692A}" srcOrd="0" destOrd="1" presId="urn:microsoft.com/office/officeart/2005/8/layout/bList2"/>
    <dgm:cxn modelId="{5F6250A6-34F4-48BB-A111-35E7F862EFA2}" type="presOf" srcId="{66020856-17BF-470C-A997-A7B0133C4E2D}" destId="{53195AB4-7767-4587-816E-38BE9B482487}" srcOrd="0" destOrd="7" presId="urn:microsoft.com/office/officeart/2005/8/layout/bList2"/>
    <dgm:cxn modelId="{6EDB372E-12AB-4497-95F7-91FCA629B2A8}" srcId="{9AD3066F-8ACA-49AC-988E-249D84E7CB05}" destId="{66020856-17BF-470C-A997-A7B0133C4E2D}" srcOrd="7" destOrd="0" parTransId="{EDC83E87-3881-43AD-ABE3-F51630A95DA4}" sibTransId="{8B26E849-6685-4579-AAE4-CA70BA44F2A8}"/>
    <dgm:cxn modelId="{2A6CBACD-7291-43E4-9124-0254EA87034C}" type="presOf" srcId="{873895DB-0600-479F-B88B-372F9B0E427C}" destId="{49AC8806-EC57-47E7-992B-77B6364211F1}" srcOrd="0" destOrd="2" presId="urn:microsoft.com/office/officeart/2005/8/layout/bList2"/>
    <dgm:cxn modelId="{75FDC58C-12C0-404D-A131-72C244474ED0}" type="presOf" srcId="{E293FADC-0614-4506-B933-CD095DE4D4A9}" destId="{CDB9C06B-3530-4479-8BF3-8E1860A4FF01}" srcOrd="0" destOrd="0" presId="urn:microsoft.com/office/officeart/2005/8/layout/bList2"/>
    <dgm:cxn modelId="{CAA1A46D-E062-4A01-AA45-29DC2CD2775F}" type="presOf" srcId="{C3CC3CEF-3763-437F-B304-5915DD15AA4E}" destId="{49AC8806-EC57-47E7-992B-77B6364211F1}" srcOrd="0" destOrd="3" presId="urn:microsoft.com/office/officeart/2005/8/layout/bList2"/>
    <dgm:cxn modelId="{C5ABCBCE-4359-4B5F-B77C-859ADB59732D}" srcId="{0A9FD1E0-7812-4316-B493-491333C29259}" destId="{C3CC3CEF-3763-437F-B304-5915DD15AA4E}" srcOrd="3" destOrd="0" parTransId="{364DC171-66D6-4448-8FEF-90EC176205B0}" sibTransId="{C3513093-42D0-413C-8C8C-DB0A8F0455A1}"/>
    <dgm:cxn modelId="{DB73F03D-695D-4452-BD73-FD6635CA76F0}" srcId="{0A9FD1E0-7812-4316-B493-491333C29259}" destId="{53A0D5F1-03A6-4212-A3AB-750C7154ABEC}" srcOrd="1" destOrd="0" parTransId="{3F5CD0A8-ED7B-4F30-BDF0-09AC0B2C08E1}" sibTransId="{6B541EFB-58A8-42BC-8D30-8EA755D63C3A}"/>
    <dgm:cxn modelId="{CCE1D922-BFF5-4701-9FC3-F8C1C6CA81D1}" type="presOf" srcId="{943F6BBF-812C-4FDA-9B66-AD534B057281}" destId="{49AC8806-EC57-47E7-992B-77B6364211F1}" srcOrd="0" destOrd="7" presId="urn:microsoft.com/office/officeart/2005/8/layout/bList2"/>
    <dgm:cxn modelId="{C6F8F0AA-3BF7-462C-A659-B55C716A6486}" type="presOf" srcId="{9AD3066F-8ACA-49AC-988E-249D84E7CB05}" destId="{225A1311-A5F9-44DC-84DB-4E92C4151B0B}" srcOrd="0" destOrd="0" presId="urn:microsoft.com/office/officeart/2005/8/layout/bList2"/>
    <dgm:cxn modelId="{583CB7A8-8B97-467E-9105-A54E5BBD4BAF}" type="presOf" srcId="{0A9FD1E0-7812-4316-B493-491333C29259}" destId="{A87C6644-9D1C-4BFE-82BA-BE27A07A6C86}" srcOrd="0" destOrd="0" presId="urn:microsoft.com/office/officeart/2005/8/layout/bList2"/>
    <dgm:cxn modelId="{C249C4AA-4D4D-4FCC-AD66-84969886F4FD}" srcId="{E293FADC-0614-4506-B933-CD095DE4D4A9}" destId="{5EA3BB1A-BD54-4D55-9510-4F923F1B5374}" srcOrd="5" destOrd="0" parTransId="{BE411F72-A403-40A8-A63D-92084FB70606}" sibTransId="{DB94C556-54FF-4F0C-AE74-83577550A535}"/>
    <dgm:cxn modelId="{2DAEA997-6760-400E-9162-43C31D80FB0B}" srcId="{9AD3066F-8ACA-49AC-988E-249D84E7CB05}" destId="{56AFD16F-1C54-46A6-B53E-ABB21550DA23}" srcOrd="0" destOrd="0" parTransId="{8CB21986-0453-41A5-8939-00403D8A9DF2}" sibTransId="{96F1564E-D0A6-44A2-A3CA-B9DFD7436D41}"/>
    <dgm:cxn modelId="{36C11CCE-11EA-4327-9F74-47505AFEF5E2}" type="presOf" srcId="{0A9FD1E0-7812-4316-B493-491333C29259}" destId="{D48A59B6-81A5-4847-AD67-581028D20E56}" srcOrd="1" destOrd="0" presId="urn:microsoft.com/office/officeart/2005/8/layout/bList2"/>
    <dgm:cxn modelId="{EA4849DD-0C6F-4E7C-B2A5-7ACDD07A13C2}" type="presOf" srcId="{6549A7B9-964D-428E-9D7D-AF9B8A7E55A6}" destId="{BBC16D65-619F-4DC6-B3A3-25EED1C0692A}" srcOrd="0" destOrd="3" presId="urn:microsoft.com/office/officeart/2005/8/layout/bList2"/>
    <dgm:cxn modelId="{4A3DC4CE-626E-4EC0-9BE6-D9D40857BAC5}" srcId="{0A9FD1E0-7812-4316-B493-491333C29259}" destId="{943F6BBF-812C-4FDA-9B66-AD534B057281}" srcOrd="7" destOrd="0" parTransId="{F132855D-1522-498F-9672-DAE3DB86ED8B}" sibTransId="{5FD259D1-87D7-4933-957C-07F74812B5C2}"/>
    <dgm:cxn modelId="{11BC28CA-ADB9-42BB-BE8C-EE66385B5584}" type="presOf" srcId="{7D9E0C47-FD5E-4C70-B890-90BFD584D4A2}" destId="{53195AB4-7767-4587-816E-38BE9B482487}" srcOrd="0" destOrd="5" presId="urn:microsoft.com/office/officeart/2005/8/layout/bList2"/>
    <dgm:cxn modelId="{0B5E59C6-E490-442B-AF3D-188FD4C7713D}" srcId="{E293FADC-0614-4506-B933-CD095DE4D4A9}" destId="{C39F71BF-6F94-4C21-BFAC-955E1B7563A6}" srcOrd="4" destOrd="0" parTransId="{1686D113-70D0-4C86-BF7C-7C230FB5B721}" sibTransId="{C608AFCD-D4C3-424E-8DEA-68DD5F0471C6}"/>
    <dgm:cxn modelId="{0B483A14-5BD6-401F-8A32-06ED4F737F00}" type="presParOf" srcId="{7B4BDB5D-D642-4668-90F3-1F6904B9C785}" destId="{4D906B17-B89D-4255-8F5C-9C846CEDA250}" srcOrd="0" destOrd="0" presId="urn:microsoft.com/office/officeart/2005/8/layout/bList2"/>
    <dgm:cxn modelId="{CFCC431D-7D4F-45CD-8351-48B83E444DD8}" type="presParOf" srcId="{4D906B17-B89D-4255-8F5C-9C846CEDA250}" destId="{53195AB4-7767-4587-816E-38BE9B482487}" srcOrd="0" destOrd="0" presId="urn:microsoft.com/office/officeart/2005/8/layout/bList2"/>
    <dgm:cxn modelId="{16BD46AD-8E75-4F7E-8338-E2407A2FCA51}" type="presParOf" srcId="{4D906B17-B89D-4255-8F5C-9C846CEDA250}" destId="{225A1311-A5F9-44DC-84DB-4E92C4151B0B}" srcOrd="1" destOrd="0" presId="urn:microsoft.com/office/officeart/2005/8/layout/bList2"/>
    <dgm:cxn modelId="{025C4BC0-5C04-4227-BC4A-660E271A00EF}" type="presParOf" srcId="{4D906B17-B89D-4255-8F5C-9C846CEDA250}" destId="{41542E9D-5A56-4896-93DD-E01755C39F48}" srcOrd="2" destOrd="0" presId="urn:microsoft.com/office/officeart/2005/8/layout/bList2"/>
    <dgm:cxn modelId="{B5FB35C1-7AA4-4596-BFA2-A036CA0132E8}" type="presParOf" srcId="{4D906B17-B89D-4255-8F5C-9C846CEDA250}" destId="{49F6F53E-DE33-490C-84E4-E596B899D173}" srcOrd="3" destOrd="0" presId="urn:microsoft.com/office/officeart/2005/8/layout/bList2"/>
    <dgm:cxn modelId="{A27BC9CD-5B97-4CC6-8163-F04BF1113FDC}" type="presParOf" srcId="{7B4BDB5D-D642-4668-90F3-1F6904B9C785}" destId="{6A16F876-FCAD-48E3-904E-BD969D84BDC5}" srcOrd="1" destOrd="0" presId="urn:microsoft.com/office/officeart/2005/8/layout/bList2"/>
    <dgm:cxn modelId="{E0054882-2D48-4680-B67F-F960B0B3EC03}" type="presParOf" srcId="{7B4BDB5D-D642-4668-90F3-1F6904B9C785}" destId="{5BBE1BD5-3E70-4E25-8F79-73874C329D7C}" srcOrd="2" destOrd="0" presId="urn:microsoft.com/office/officeart/2005/8/layout/bList2"/>
    <dgm:cxn modelId="{B46CB2DB-346D-4BEA-9827-DC1E79D9C17D}" type="presParOf" srcId="{5BBE1BD5-3E70-4E25-8F79-73874C329D7C}" destId="{49AC8806-EC57-47E7-992B-77B6364211F1}" srcOrd="0" destOrd="0" presId="urn:microsoft.com/office/officeart/2005/8/layout/bList2"/>
    <dgm:cxn modelId="{3AAC1756-156C-4649-810A-AD57310F4397}" type="presParOf" srcId="{5BBE1BD5-3E70-4E25-8F79-73874C329D7C}" destId="{A87C6644-9D1C-4BFE-82BA-BE27A07A6C86}" srcOrd="1" destOrd="0" presId="urn:microsoft.com/office/officeart/2005/8/layout/bList2"/>
    <dgm:cxn modelId="{49A8D260-EA63-446E-8B18-A86798B0EDAF}" type="presParOf" srcId="{5BBE1BD5-3E70-4E25-8F79-73874C329D7C}" destId="{D48A59B6-81A5-4847-AD67-581028D20E56}" srcOrd="2" destOrd="0" presId="urn:microsoft.com/office/officeart/2005/8/layout/bList2"/>
    <dgm:cxn modelId="{3B3EE789-4BB5-4AE9-8EE2-C7D1ACB7EC45}" type="presParOf" srcId="{5BBE1BD5-3E70-4E25-8F79-73874C329D7C}" destId="{B3349607-8B0B-4AB0-ABF7-DB2B4D393614}" srcOrd="3" destOrd="0" presId="urn:microsoft.com/office/officeart/2005/8/layout/bList2"/>
    <dgm:cxn modelId="{772A83DD-6FCA-42E0-9860-1B584A4DFABA}" type="presParOf" srcId="{7B4BDB5D-D642-4668-90F3-1F6904B9C785}" destId="{539E2FFB-5FB8-4C2C-9984-2310CF33AE06}" srcOrd="3" destOrd="0" presId="urn:microsoft.com/office/officeart/2005/8/layout/bList2"/>
    <dgm:cxn modelId="{08A7DD84-F9A8-4411-8251-70F2E5305228}" type="presParOf" srcId="{7B4BDB5D-D642-4668-90F3-1F6904B9C785}" destId="{C1105942-880A-4388-AA80-97988F4AFDF0}" srcOrd="4" destOrd="0" presId="urn:microsoft.com/office/officeart/2005/8/layout/bList2"/>
    <dgm:cxn modelId="{16B2BECA-84A8-42F8-9A5A-CACF72B136F8}" type="presParOf" srcId="{C1105942-880A-4388-AA80-97988F4AFDF0}" destId="{BBC16D65-619F-4DC6-B3A3-25EED1C0692A}" srcOrd="0" destOrd="0" presId="urn:microsoft.com/office/officeart/2005/8/layout/bList2"/>
    <dgm:cxn modelId="{3D029E21-9C0A-428C-BA75-A9DE62F6CC6E}" type="presParOf" srcId="{C1105942-880A-4388-AA80-97988F4AFDF0}" destId="{CDB9C06B-3530-4479-8BF3-8E1860A4FF01}" srcOrd="1" destOrd="0" presId="urn:microsoft.com/office/officeart/2005/8/layout/bList2"/>
    <dgm:cxn modelId="{40F6818E-8EFB-402A-90AF-F802CC0AF535}" type="presParOf" srcId="{C1105942-880A-4388-AA80-97988F4AFDF0}" destId="{3084D211-AB47-4A8A-8BF3-CC496CF8F65B}" srcOrd="2" destOrd="0" presId="urn:microsoft.com/office/officeart/2005/8/layout/bList2"/>
    <dgm:cxn modelId="{20BD17F2-8D36-4C24-90B2-3C2D0D324207}" type="presParOf" srcId="{C1105942-880A-4388-AA80-97988F4AFDF0}" destId="{37862255-9EC3-4585-8365-43F1FA3A6EC2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61B14A-6454-4078-BEA0-E08902F5A99B}" type="doc">
      <dgm:prSet loTypeId="urn:microsoft.com/office/officeart/2005/8/layout/hProcess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9F1D236-4F61-459D-B815-862DC89A82F5}">
      <dgm:prSet phldrT="[Texto]"/>
      <dgm:spPr/>
      <dgm:t>
        <a:bodyPr/>
        <a:lstStyle/>
        <a:p>
          <a:r>
            <a:rPr lang="es-ES" dirty="0"/>
            <a:t>1998</a:t>
          </a:r>
        </a:p>
      </dgm:t>
    </dgm:pt>
    <dgm:pt modelId="{CFCAD993-E596-4A6B-92EE-CF20F52EC58A}" type="parTrans" cxnId="{D93A7ADF-F7B1-45C6-98EC-150661BDF776}">
      <dgm:prSet/>
      <dgm:spPr/>
      <dgm:t>
        <a:bodyPr/>
        <a:lstStyle/>
        <a:p>
          <a:endParaRPr lang="es-ES"/>
        </a:p>
      </dgm:t>
    </dgm:pt>
    <dgm:pt modelId="{A5A788D0-1D52-4412-8FE8-119A64AE7E27}" type="sibTrans" cxnId="{D93A7ADF-F7B1-45C6-98EC-150661BDF776}">
      <dgm:prSet/>
      <dgm:spPr/>
      <dgm:t>
        <a:bodyPr/>
        <a:lstStyle/>
        <a:p>
          <a:endParaRPr lang="es-ES"/>
        </a:p>
      </dgm:t>
    </dgm:pt>
    <dgm:pt modelId="{EF83CB13-2E43-4A69-80C0-513449678FC9}">
      <dgm:prSet phldrT="[Texto]" custT="1"/>
      <dgm:spPr/>
      <dgm:t>
        <a:bodyPr/>
        <a:lstStyle/>
        <a:p>
          <a:r>
            <a:rPr lang="es-ES" sz="1200" dirty="0"/>
            <a:t>Primer Paquete de reformas a la Ley de Seguro Obligatorio</a:t>
          </a:r>
        </a:p>
      </dgm:t>
    </dgm:pt>
    <dgm:pt modelId="{9E0889D2-4A5C-49AF-814A-2A4F43B5C7E1}" type="parTrans" cxnId="{4036DCFD-602E-4898-8C3E-E280CD95908C}">
      <dgm:prSet/>
      <dgm:spPr/>
      <dgm:t>
        <a:bodyPr/>
        <a:lstStyle/>
        <a:p>
          <a:endParaRPr lang="es-ES"/>
        </a:p>
      </dgm:t>
    </dgm:pt>
    <dgm:pt modelId="{ED1CA635-D45A-4EB1-8215-DFF6D84F5925}" type="sibTrans" cxnId="{4036DCFD-602E-4898-8C3E-E280CD95908C}">
      <dgm:prSet/>
      <dgm:spPr/>
      <dgm:t>
        <a:bodyPr/>
        <a:lstStyle/>
        <a:p>
          <a:endParaRPr lang="es-ES"/>
        </a:p>
      </dgm:t>
    </dgm:pt>
    <dgm:pt modelId="{36117617-199D-456B-B82D-75176F6E4C31}">
      <dgm:prSet phldrT="[Texto]"/>
      <dgm:spPr/>
      <dgm:t>
        <a:bodyPr/>
        <a:lstStyle/>
        <a:p>
          <a:r>
            <a:rPr lang="es-ES" dirty="0"/>
            <a:t>2000</a:t>
          </a:r>
        </a:p>
      </dgm:t>
    </dgm:pt>
    <dgm:pt modelId="{A9E529AF-E941-4EDC-AD7F-995666D9D943}" type="parTrans" cxnId="{CEC029B0-A1E7-4C27-B98B-BF4CCDED42C7}">
      <dgm:prSet/>
      <dgm:spPr/>
      <dgm:t>
        <a:bodyPr/>
        <a:lstStyle/>
        <a:p>
          <a:endParaRPr lang="es-ES"/>
        </a:p>
      </dgm:t>
    </dgm:pt>
    <dgm:pt modelId="{C4AD4C7B-70A0-4EC9-BDBA-741A4B55B01D}" type="sibTrans" cxnId="{CEC029B0-A1E7-4C27-B98B-BF4CCDED42C7}">
      <dgm:prSet/>
      <dgm:spPr/>
      <dgm:t>
        <a:bodyPr/>
        <a:lstStyle/>
        <a:p>
          <a:endParaRPr lang="es-ES"/>
        </a:p>
      </dgm:t>
    </dgm:pt>
    <dgm:pt modelId="{1AACF7CA-DED4-4E0E-B220-5B05C327FD98}">
      <dgm:prSet phldrT="[Texto]" custT="1"/>
      <dgm:spPr/>
      <dgm:t>
        <a:bodyPr/>
        <a:lstStyle/>
        <a:p>
          <a:r>
            <a:rPr lang="es-ES" sz="1200" dirty="0"/>
            <a:t>Juntas para la Organización del SNS</a:t>
          </a:r>
        </a:p>
      </dgm:t>
    </dgm:pt>
    <dgm:pt modelId="{369AE2AA-91C0-476E-834B-95D6D309DCA7}" type="parTrans" cxnId="{771FBEC8-38CE-4F5D-A0AC-6B6F069E718D}">
      <dgm:prSet/>
      <dgm:spPr/>
      <dgm:t>
        <a:bodyPr/>
        <a:lstStyle/>
        <a:p>
          <a:endParaRPr lang="es-ES"/>
        </a:p>
      </dgm:t>
    </dgm:pt>
    <dgm:pt modelId="{6EB7FF99-9A01-4630-8AC5-77E8CD03B053}" type="sibTrans" cxnId="{771FBEC8-38CE-4F5D-A0AC-6B6F069E718D}">
      <dgm:prSet/>
      <dgm:spPr/>
      <dgm:t>
        <a:bodyPr/>
        <a:lstStyle/>
        <a:p>
          <a:endParaRPr lang="es-ES"/>
        </a:p>
      </dgm:t>
    </dgm:pt>
    <dgm:pt modelId="{AB40C3E6-B6F5-4FCD-9A24-E4528C597218}">
      <dgm:prSet phldrT="[Texto]" custT="1"/>
      <dgm:spPr/>
      <dgm:t>
        <a:bodyPr/>
        <a:lstStyle/>
        <a:p>
          <a:r>
            <a:rPr lang="es-EC" sz="1200" b="0" i="0" dirty="0"/>
            <a:t>Expedición del Reglamento a la Ley Orgánica del Sistema Nacional de Salud</a:t>
          </a:r>
          <a:endParaRPr lang="es-ES" sz="1200" dirty="0"/>
        </a:p>
      </dgm:t>
    </dgm:pt>
    <dgm:pt modelId="{63D1EE43-4760-468E-AF8A-84E8540CAF8B}" type="parTrans" cxnId="{E6600AC5-AEE1-45AC-8E48-373E30C70085}">
      <dgm:prSet/>
      <dgm:spPr/>
      <dgm:t>
        <a:bodyPr/>
        <a:lstStyle/>
        <a:p>
          <a:endParaRPr lang="es-ES"/>
        </a:p>
      </dgm:t>
    </dgm:pt>
    <dgm:pt modelId="{06965651-FFB3-42FF-A6D8-959A4F4F75FF}" type="sibTrans" cxnId="{E6600AC5-AEE1-45AC-8E48-373E30C70085}">
      <dgm:prSet/>
      <dgm:spPr/>
      <dgm:t>
        <a:bodyPr/>
        <a:lstStyle/>
        <a:p>
          <a:endParaRPr lang="es-ES"/>
        </a:p>
      </dgm:t>
    </dgm:pt>
    <dgm:pt modelId="{05169B7D-2D45-4F26-BEDF-E41567A3A941}">
      <dgm:prSet phldrT="[Texto]"/>
      <dgm:spPr/>
      <dgm:t>
        <a:bodyPr/>
        <a:lstStyle/>
        <a:p>
          <a:r>
            <a:rPr lang="es-ES" dirty="0"/>
            <a:t>2003</a:t>
          </a:r>
        </a:p>
      </dgm:t>
    </dgm:pt>
    <dgm:pt modelId="{CB67E462-58A4-476C-8886-795897D7F720}" type="parTrans" cxnId="{06C89AFE-34A9-45E5-B3FF-46DEDF449E41}">
      <dgm:prSet/>
      <dgm:spPr/>
      <dgm:t>
        <a:bodyPr/>
        <a:lstStyle/>
        <a:p>
          <a:endParaRPr lang="es-ES"/>
        </a:p>
      </dgm:t>
    </dgm:pt>
    <dgm:pt modelId="{2B8E5EA3-9DF1-43A5-A636-6A557E75C19D}" type="sibTrans" cxnId="{06C89AFE-34A9-45E5-B3FF-46DEDF449E41}">
      <dgm:prSet/>
      <dgm:spPr/>
      <dgm:t>
        <a:bodyPr/>
        <a:lstStyle/>
        <a:p>
          <a:endParaRPr lang="es-ES"/>
        </a:p>
      </dgm:t>
    </dgm:pt>
    <dgm:pt modelId="{821B25E9-FB6F-49EA-9AC7-3C1ADEDAD2F1}">
      <dgm:prSet phldrT="[Texto]"/>
      <dgm:spPr/>
      <dgm:t>
        <a:bodyPr/>
        <a:lstStyle/>
        <a:p>
          <a:r>
            <a:rPr lang="es-ES" dirty="0"/>
            <a:t>1995</a:t>
          </a:r>
        </a:p>
      </dgm:t>
    </dgm:pt>
    <dgm:pt modelId="{79287587-77B7-4097-B6F1-5550B204BF7A}" type="parTrans" cxnId="{24B9F948-F239-4177-BE96-303D0F7792DE}">
      <dgm:prSet/>
      <dgm:spPr/>
      <dgm:t>
        <a:bodyPr/>
        <a:lstStyle/>
        <a:p>
          <a:endParaRPr lang="es-ES"/>
        </a:p>
      </dgm:t>
    </dgm:pt>
    <dgm:pt modelId="{E745F828-14D7-4BCC-94D3-7DEE22EAEF27}" type="sibTrans" cxnId="{24B9F948-F239-4177-BE96-303D0F7792DE}">
      <dgm:prSet/>
      <dgm:spPr/>
      <dgm:t>
        <a:bodyPr/>
        <a:lstStyle/>
        <a:p>
          <a:endParaRPr lang="es-ES"/>
        </a:p>
      </dgm:t>
    </dgm:pt>
    <dgm:pt modelId="{6E25E407-729C-40BC-BD00-6B04521166BF}">
      <dgm:prSet phldrT="[Texto]" custT="1"/>
      <dgm:spPr/>
      <dgm:t>
        <a:bodyPr/>
        <a:lstStyle/>
        <a:p>
          <a:r>
            <a:rPr lang="es-ES" sz="1200" dirty="0"/>
            <a:t>Intervención del </a:t>
          </a:r>
          <a:r>
            <a:rPr lang="es-ES" sz="1200" dirty="0" err="1"/>
            <a:t>Conasa</a:t>
          </a:r>
          <a:endParaRPr lang="es-ES" sz="1200" dirty="0"/>
        </a:p>
      </dgm:t>
    </dgm:pt>
    <dgm:pt modelId="{B45C3D55-4164-4208-A69B-E26BB2DAEAC8}" type="parTrans" cxnId="{94069332-B5DE-47EF-A45D-10C318E6FC75}">
      <dgm:prSet/>
      <dgm:spPr/>
      <dgm:t>
        <a:bodyPr/>
        <a:lstStyle/>
        <a:p>
          <a:endParaRPr lang="es-ES"/>
        </a:p>
      </dgm:t>
    </dgm:pt>
    <dgm:pt modelId="{145815BA-85EB-488F-869A-87C848990BED}" type="sibTrans" cxnId="{94069332-B5DE-47EF-A45D-10C318E6FC75}">
      <dgm:prSet/>
      <dgm:spPr/>
      <dgm:t>
        <a:bodyPr/>
        <a:lstStyle/>
        <a:p>
          <a:endParaRPr lang="es-ES"/>
        </a:p>
      </dgm:t>
    </dgm:pt>
    <dgm:pt modelId="{C07742B1-41F1-4920-95A0-5428C28F89EE}" type="pres">
      <dgm:prSet presAssocID="{E061B14A-6454-4078-BEA0-E08902F5A99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D2803D4-0BFB-43AA-9F5B-1E604B482B12}" type="pres">
      <dgm:prSet presAssocID="{821B25E9-FB6F-49EA-9AC7-3C1ADEDAD2F1}" presName="compNode" presStyleCnt="0"/>
      <dgm:spPr/>
    </dgm:pt>
    <dgm:pt modelId="{0F922A44-D1EB-4C5C-B9D5-7ED3669D5777}" type="pres">
      <dgm:prSet presAssocID="{821B25E9-FB6F-49EA-9AC7-3C1ADEDAD2F1}" presName="noGeometry" presStyleCnt="0"/>
      <dgm:spPr/>
    </dgm:pt>
    <dgm:pt modelId="{FC1AE1E6-0235-4BFE-BF94-538BC5B010C4}" type="pres">
      <dgm:prSet presAssocID="{821B25E9-FB6F-49EA-9AC7-3C1ADEDAD2F1}" presName="childTextVisible" presStyleLbl="bgAccFollowNode1" presStyleIdx="0" presStyleCnt="4" custScaleX="1157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D69510-FA38-466F-A767-AB90A61331AE}" type="pres">
      <dgm:prSet presAssocID="{821B25E9-FB6F-49EA-9AC7-3C1ADEDAD2F1}" presName="childTextHidden" presStyleLbl="bgAccFollowNode1" presStyleIdx="0" presStyleCnt="4"/>
      <dgm:spPr/>
      <dgm:t>
        <a:bodyPr/>
        <a:lstStyle/>
        <a:p>
          <a:endParaRPr lang="es-EC"/>
        </a:p>
      </dgm:t>
    </dgm:pt>
    <dgm:pt modelId="{E34FE195-2528-49FC-90CA-5CD6C25DA163}" type="pres">
      <dgm:prSet presAssocID="{821B25E9-FB6F-49EA-9AC7-3C1ADEDAD2F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57EB1F-0300-4BEE-8F53-52E98F1D85BA}" type="pres">
      <dgm:prSet presAssocID="{821B25E9-FB6F-49EA-9AC7-3C1ADEDAD2F1}" presName="aSpace" presStyleCnt="0"/>
      <dgm:spPr/>
    </dgm:pt>
    <dgm:pt modelId="{93B71A9E-346C-459E-9E78-572766825F6A}" type="pres">
      <dgm:prSet presAssocID="{49F1D236-4F61-459D-B815-862DC89A82F5}" presName="compNode" presStyleCnt="0"/>
      <dgm:spPr/>
    </dgm:pt>
    <dgm:pt modelId="{96D077DF-1562-4878-A046-52A75D03838D}" type="pres">
      <dgm:prSet presAssocID="{49F1D236-4F61-459D-B815-862DC89A82F5}" presName="noGeometry" presStyleCnt="0"/>
      <dgm:spPr/>
    </dgm:pt>
    <dgm:pt modelId="{1F69CBAE-EDE4-450A-9DD5-78AB2540DE44}" type="pres">
      <dgm:prSet presAssocID="{49F1D236-4F61-459D-B815-862DC89A82F5}" presName="childTextVisible" presStyleLbl="bgAccFollowNode1" presStyleIdx="1" presStyleCnt="4" custScaleX="14946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BB9634-8FAB-4C99-A6A1-C6D1AA4EC587}" type="pres">
      <dgm:prSet presAssocID="{49F1D236-4F61-459D-B815-862DC89A82F5}" presName="childTextHidden" presStyleLbl="bgAccFollowNode1" presStyleIdx="1" presStyleCnt="4"/>
      <dgm:spPr/>
      <dgm:t>
        <a:bodyPr/>
        <a:lstStyle/>
        <a:p>
          <a:endParaRPr lang="es-EC"/>
        </a:p>
      </dgm:t>
    </dgm:pt>
    <dgm:pt modelId="{9EA3BFF4-FFE4-41CD-B826-84CA4A954D93}" type="pres">
      <dgm:prSet presAssocID="{49F1D236-4F61-459D-B815-862DC89A82F5}" presName="parentText" presStyleLbl="node1" presStyleIdx="1" presStyleCnt="4" custLinFactNeighborX="-26281" custLinFactNeighborY="-18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323341-8CD4-4C91-A0DE-9294BCD7B010}" type="pres">
      <dgm:prSet presAssocID="{49F1D236-4F61-459D-B815-862DC89A82F5}" presName="aSpace" presStyleCnt="0"/>
      <dgm:spPr/>
    </dgm:pt>
    <dgm:pt modelId="{60885C0B-2462-478E-8A1E-E123F170440E}" type="pres">
      <dgm:prSet presAssocID="{36117617-199D-456B-B82D-75176F6E4C31}" presName="compNode" presStyleCnt="0"/>
      <dgm:spPr/>
    </dgm:pt>
    <dgm:pt modelId="{F4C7FA49-A28E-4203-AF63-30B525DD9E4A}" type="pres">
      <dgm:prSet presAssocID="{36117617-199D-456B-B82D-75176F6E4C31}" presName="noGeometry" presStyleCnt="0"/>
      <dgm:spPr/>
    </dgm:pt>
    <dgm:pt modelId="{4A48878B-B407-484F-847E-2F13817A9429}" type="pres">
      <dgm:prSet presAssocID="{36117617-199D-456B-B82D-75176F6E4C31}" presName="childTextVisible" presStyleLbl="bgAccFollowNode1" presStyleIdx="2" presStyleCnt="4" custScaleX="1289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5D0D99-E071-4200-B455-3B8D16B1A6D7}" type="pres">
      <dgm:prSet presAssocID="{36117617-199D-456B-B82D-75176F6E4C31}" presName="childTextHidden" presStyleLbl="bgAccFollowNode1" presStyleIdx="2" presStyleCnt="4"/>
      <dgm:spPr/>
      <dgm:t>
        <a:bodyPr/>
        <a:lstStyle/>
        <a:p>
          <a:endParaRPr lang="es-EC"/>
        </a:p>
      </dgm:t>
    </dgm:pt>
    <dgm:pt modelId="{34923F5E-C904-43A4-B474-86241EFC4A53}" type="pres">
      <dgm:prSet presAssocID="{36117617-199D-456B-B82D-75176F6E4C31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1BBED2-3058-4034-9A9C-72B83D3A175A}" type="pres">
      <dgm:prSet presAssocID="{36117617-199D-456B-B82D-75176F6E4C31}" presName="aSpace" presStyleCnt="0"/>
      <dgm:spPr/>
    </dgm:pt>
    <dgm:pt modelId="{AF3CAF07-5F49-4A67-8243-0705FD46DF22}" type="pres">
      <dgm:prSet presAssocID="{05169B7D-2D45-4F26-BEDF-E41567A3A941}" presName="compNode" presStyleCnt="0"/>
      <dgm:spPr/>
    </dgm:pt>
    <dgm:pt modelId="{521E233C-8BD6-4A98-B412-6F7676AB3B2E}" type="pres">
      <dgm:prSet presAssocID="{05169B7D-2D45-4F26-BEDF-E41567A3A941}" presName="noGeometry" presStyleCnt="0"/>
      <dgm:spPr/>
    </dgm:pt>
    <dgm:pt modelId="{4B6D7A2F-6016-4D49-B821-E1031A3350D3}" type="pres">
      <dgm:prSet presAssocID="{05169B7D-2D45-4F26-BEDF-E41567A3A941}" presName="childTextVisible" presStyleLbl="bgAccFollowNode1" presStyleIdx="3" presStyleCnt="4" custScaleX="1466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E31D5A-87DF-4FEE-8DAD-985F1AB2DC3F}" type="pres">
      <dgm:prSet presAssocID="{05169B7D-2D45-4F26-BEDF-E41567A3A941}" presName="childTextHidden" presStyleLbl="bgAccFollowNode1" presStyleIdx="3" presStyleCnt="4"/>
      <dgm:spPr/>
      <dgm:t>
        <a:bodyPr/>
        <a:lstStyle/>
        <a:p>
          <a:endParaRPr lang="es-EC"/>
        </a:p>
      </dgm:t>
    </dgm:pt>
    <dgm:pt modelId="{432F108B-BFB9-4308-9707-1DCC41614190}" type="pres">
      <dgm:prSet presAssocID="{05169B7D-2D45-4F26-BEDF-E41567A3A941}" presName="parentText" presStyleLbl="node1" presStyleIdx="3" presStyleCnt="4" custLinFactNeighborX="-46378" custLinFactNeighborY="-185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84C753-66E6-48CA-B7B1-48AF70117DEC}" type="presOf" srcId="{49F1D236-4F61-459D-B815-862DC89A82F5}" destId="{9EA3BFF4-FFE4-41CD-B826-84CA4A954D93}" srcOrd="0" destOrd="0" presId="urn:microsoft.com/office/officeart/2005/8/layout/hProcess6"/>
    <dgm:cxn modelId="{B615A7A0-A2C0-46B4-A4C6-D796E6BB0C5C}" type="presOf" srcId="{05169B7D-2D45-4F26-BEDF-E41567A3A941}" destId="{432F108B-BFB9-4308-9707-1DCC41614190}" srcOrd="0" destOrd="0" presId="urn:microsoft.com/office/officeart/2005/8/layout/hProcess6"/>
    <dgm:cxn modelId="{3C667965-F4C7-4E33-9C4A-8EE09815F270}" type="presOf" srcId="{EF83CB13-2E43-4A69-80C0-513449678FC9}" destId="{1F69CBAE-EDE4-450A-9DD5-78AB2540DE44}" srcOrd="0" destOrd="0" presId="urn:microsoft.com/office/officeart/2005/8/layout/hProcess6"/>
    <dgm:cxn modelId="{06C89AFE-34A9-45E5-B3FF-46DEDF449E41}" srcId="{E061B14A-6454-4078-BEA0-E08902F5A99B}" destId="{05169B7D-2D45-4F26-BEDF-E41567A3A941}" srcOrd="3" destOrd="0" parTransId="{CB67E462-58A4-476C-8886-795897D7F720}" sibTransId="{2B8E5EA3-9DF1-43A5-A636-6A557E75C19D}"/>
    <dgm:cxn modelId="{E6600AC5-AEE1-45AC-8E48-373E30C70085}" srcId="{05169B7D-2D45-4F26-BEDF-E41567A3A941}" destId="{AB40C3E6-B6F5-4FCD-9A24-E4528C597218}" srcOrd="0" destOrd="0" parTransId="{63D1EE43-4760-468E-AF8A-84E8540CAF8B}" sibTransId="{06965651-FFB3-42FF-A6D8-959A4F4F75FF}"/>
    <dgm:cxn modelId="{DEF595F6-878D-4760-A78C-D5FA0884961F}" type="presOf" srcId="{E061B14A-6454-4078-BEA0-E08902F5A99B}" destId="{C07742B1-41F1-4920-95A0-5428C28F89EE}" srcOrd="0" destOrd="0" presId="urn:microsoft.com/office/officeart/2005/8/layout/hProcess6"/>
    <dgm:cxn modelId="{4D7C13D7-FA28-48D2-A610-CAD65398E901}" type="presOf" srcId="{AB40C3E6-B6F5-4FCD-9A24-E4528C597218}" destId="{4B6D7A2F-6016-4D49-B821-E1031A3350D3}" srcOrd="0" destOrd="0" presId="urn:microsoft.com/office/officeart/2005/8/layout/hProcess6"/>
    <dgm:cxn modelId="{94069332-B5DE-47EF-A45D-10C318E6FC75}" srcId="{821B25E9-FB6F-49EA-9AC7-3C1ADEDAD2F1}" destId="{6E25E407-729C-40BC-BD00-6B04521166BF}" srcOrd="0" destOrd="0" parTransId="{B45C3D55-4164-4208-A69B-E26BB2DAEAC8}" sibTransId="{145815BA-85EB-488F-869A-87C848990BED}"/>
    <dgm:cxn modelId="{21C07A39-BBAC-4F0B-A54C-E36CDED0795A}" type="presOf" srcId="{1AACF7CA-DED4-4E0E-B220-5B05C327FD98}" destId="{775D0D99-E071-4200-B455-3B8D16B1A6D7}" srcOrd="1" destOrd="0" presId="urn:microsoft.com/office/officeart/2005/8/layout/hProcess6"/>
    <dgm:cxn modelId="{92358CE1-B5C7-45AA-B4EC-F6FD82381374}" type="presOf" srcId="{EF83CB13-2E43-4A69-80C0-513449678FC9}" destId="{40BB9634-8FAB-4C99-A6A1-C6D1AA4EC587}" srcOrd="1" destOrd="0" presId="urn:microsoft.com/office/officeart/2005/8/layout/hProcess6"/>
    <dgm:cxn modelId="{D93A7ADF-F7B1-45C6-98EC-150661BDF776}" srcId="{E061B14A-6454-4078-BEA0-E08902F5A99B}" destId="{49F1D236-4F61-459D-B815-862DC89A82F5}" srcOrd="1" destOrd="0" parTransId="{CFCAD993-E596-4A6B-92EE-CF20F52EC58A}" sibTransId="{A5A788D0-1D52-4412-8FE8-119A64AE7E27}"/>
    <dgm:cxn modelId="{771FBEC8-38CE-4F5D-A0AC-6B6F069E718D}" srcId="{36117617-199D-456B-B82D-75176F6E4C31}" destId="{1AACF7CA-DED4-4E0E-B220-5B05C327FD98}" srcOrd="0" destOrd="0" parTransId="{369AE2AA-91C0-476E-834B-95D6D309DCA7}" sibTransId="{6EB7FF99-9A01-4630-8AC5-77E8CD03B053}"/>
    <dgm:cxn modelId="{24B9F948-F239-4177-BE96-303D0F7792DE}" srcId="{E061B14A-6454-4078-BEA0-E08902F5A99B}" destId="{821B25E9-FB6F-49EA-9AC7-3C1ADEDAD2F1}" srcOrd="0" destOrd="0" parTransId="{79287587-77B7-4097-B6F1-5550B204BF7A}" sibTransId="{E745F828-14D7-4BCC-94D3-7DEE22EAEF27}"/>
    <dgm:cxn modelId="{0AE7206E-79CE-43BE-9541-AFF5A267817E}" type="presOf" srcId="{6E25E407-729C-40BC-BD00-6B04521166BF}" destId="{D8D69510-FA38-466F-A767-AB90A61331AE}" srcOrd="1" destOrd="0" presId="urn:microsoft.com/office/officeart/2005/8/layout/hProcess6"/>
    <dgm:cxn modelId="{CEC029B0-A1E7-4C27-B98B-BF4CCDED42C7}" srcId="{E061B14A-6454-4078-BEA0-E08902F5A99B}" destId="{36117617-199D-456B-B82D-75176F6E4C31}" srcOrd="2" destOrd="0" parTransId="{A9E529AF-E941-4EDC-AD7F-995666D9D943}" sibTransId="{C4AD4C7B-70A0-4EC9-BDBA-741A4B55B01D}"/>
    <dgm:cxn modelId="{4036DCFD-602E-4898-8C3E-E280CD95908C}" srcId="{49F1D236-4F61-459D-B815-862DC89A82F5}" destId="{EF83CB13-2E43-4A69-80C0-513449678FC9}" srcOrd="0" destOrd="0" parTransId="{9E0889D2-4A5C-49AF-814A-2A4F43B5C7E1}" sibTransId="{ED1CA635-D45A-4EB1-8215-DFF6D84F5925}"/>
    <dgm:cxn modelId="{4100EEAA-E91F-4F1E-9586-949051F13978}" type="presOf" srcId="{6E25E407-729C-40BC-BD00-6B04521166BF}" destId="{FC1AE1E6-0235-4BFE-BF94-538BC5B010C4}" srcOrd="0" destOrd="0" presId="urn:microsoft.com/office/officeart/2005/8/layout/hProcess6"/>
    <dgm:cxn modelId="{EF940245-3FBF-47B2-9158-E54D5A415D3F}" type="presOf" srcId="{36117617-199D-456B-B82D-75176F6E4C31}" destId="{34923F5E-C904-43A4-B474-86241EFC4A53}" srcOrd="0" destOrd="0" presId="urn:microsoft.com/office/officeart/2005/8/layout/hProcess6"/>
    <dgm:cxn modelId="{E7EF11C0-6F29-4716-9975-76F1B1F2D225}" type="presOf" srcId="{AB40C3E6-B6F5-4FCD-9A24-E4528C597218}" destId="{E1E31D5A-87DF-4FEE-8DAD-985F1AB2DC3F}" srcOrd="1" destOrd="0" presId="urn:microsoft.com/office/officeart/2005/8/layout/hProcess6"/>
    <dgm:cxn modelId="{6C26F276-4F7A-479C-A03D-548096EEE485}" type="presOf" srcId="{1AACF7CA-DED4-4E0E-B220-5B05C327FD98}" destId="{4A48878B-B407-484F-847E-2F13817A9429}" srcOrd="0" destOrd="0" presId="urn:microsoft.com/office/officeart/2005/8/layout/hProcess6"/>
    <dgm:cxn modelId="{F1253C32-AE09-4811-A396-485373CF79B0}" type="presOf" srcId="{821B25E9-FB6F-49EA-9AC7-3C1ADEDAD2F1}" destId="{E34FE195-2528-49FC-90CA-5CD6C25DA163}" srcOrd="0" destOrd="0" presId="urn:microsoft.com/office/officeart/2005/8/layout/hProcess6"/>
    <dgm:cxn modelId="{C9E2741C-EB1C-402E-A7D5-77D3AD1983F9}" type="presParOf" srcId="{C07742B1-41F1-4920-95A0-5428C28F89EE}" destId="{BD2803D4-0BFB-43AA-9F5B-1E604B482B12}" srcOrd="0" destOrd="0" presId="urn:microsoft.com/office/officeart/2005/8/layout/hProcess6"/>
    <dgm:cxn modelId="{76A73431-66B6-4D04-8961-7C076FD8E5FA}" type="presParOf" srcId="{BD2803D4-0BFB-43AA-9F5B-1E604B482B12}" destId="{0F922A44-D1EB-4C5C-B9D5-7ED3669D5777}" srcOrd="0" destOrd="0" presId="urn:microsoft.com/office/officeart/2005/8/layout/hProcess6"/>
    <dgm:cxn modelId="{4FBC86CE-12CF-4E62-8886-B9B9DDE04E71}" type="presParOf" srcId="{BD2803D4-0BFB-43AA-9F5B-1E604B482B12}" destId="{FC1AE1E6-0235-4BFE-BF94-538BC5B010C4}" srcOrd="1" destOrd="0" presId="urn:microsoft.com/office/officeart/2005/8/layout/hProcess6"/>
    <dgm:cxn modelId="{36092B88-CD4C-4523-A3DF-207E839B8363}" type="presParOf" srcId="{BD2803D4-0BFB-43AA-9F5B-1E604B482B12}" destId="{D8D69510-FA38-466F-A767-AB90A61331AE}" srcOrd="2" destOrd="0" presId="urn:microsoft.com/office/officeart/2005/8/layout/hProcess6"/>
    <dgm:cxn modelId="{ACD8B1EF-AF9B-4B87-9BED-768DE3985105}" type="presParOf" srcId="{BD2803D4-0BFB-43AA-9F5B-1E604B482B12}" destId="{E34FE195-2528-49FC-90CA-5CD6C25DA163}" srcOrd="3" destOrd="0" presId="urn:microsoft.com/office/officeart/2005/8/layout/hProcess6"/>
    <dgm:cxn modelId="{545A6D5E-7300-44A9-BE11-54346E6953BD}" type="presParOf" srcId="{C07742B1-41F1-4920-95A0-5428C28F89EE}" destId="{F757EB1F-0300-4BEE-8F53-52E98F1D85BA}" srcOrd="1" destOrd="0" presId="urn:microsoft.com/office/officeart/2005/8/layout/hProcess6"/>
    <dgm:cxn modelId="{B9E7837B-6440-4D28-8766-3AFB569E444A}" type="presParOf" srcId="{C07742B1-41F1-4920-95A0-5428C28F89EE}" destId="{93B71A9E-346C-459E-9E78-572766825F6A}" srcOrd="2" destOrd="0" presId="urn:microsoft.com/office/officeart/2005/8/layout/hProcess6"/>
    <dgm:cxn modelId="{34EF1123-F173-40C5-8B58-3A02ABA43AF8}" type="presParOf" srcId="{93B71A9E-346C-459E-9E78-572766825F6A}" destId="{96D077DF-1562-4878-A046-52A75D03838D}" srcOrd="0" destOrd="0" presId="urn:microsoft.com/office/officeart/2005/8/layout/hProcess6"/>
    <dgm:cxn modelId="{7A0B040D-FC17-40A5-BE39-F6C4926953C3}" type="presParOf" srcId="{93B71A9E-346C-459E-9E78-572766825F6A}" destId="{1F69CBAE-EDE4-450A-9DD5-78AB2540DE44}" srcOrd="1" destOrd="0" presId="urn:microsoft.com/office/officeart/2005/8/layout/hProcess6"/>
    <dgm:cxn modelId="{B12DA2C8-6072-43F7-AA1F-77DFA2DCD85C}" type="presParOf" srcId="{93B71A9E-346C-459E-9E78-572766825F6A}" destId="{40BB9634-8FAB-4C99-A6A1-C6D1AA4EC587}" srcOrd="2" destOrd="0" presId="urn:microsoft.com/office/officeart/2005/8/layout/hProcess6"/>
    <dgm:cxn modelId="{4AB97F96-A77A-4FF7-B798-7F0B7A303E69}" type="presParOf" srcId="{93B71A9E-346C-459E-9E78-572766825F6A}" destId="{9EA3BFF4-FFE4-41CD-B826-84CA4A954D93}" srcOrd="3" destOrd="0" presId="urn:microsoft.com/office/officeart/2005/8/layout/hProcess6"/>
    <dgm:cxn modelId="{8951C1EE-B9CE-48BF-B08D-07FC9737B9DF}" type="presParOf" srcId="{C07742B1-41F1-4920-95A0-5428C28F89EE}" destId="{CB323341-8CD4-4C91-A0DE-9294BCD7B010}" srcOrd="3" destOrd="0" presId="urn:microsoft.com/office/officeart/2005/8/layout/hProcess6"/>
    <dgm:cxn modelId="{E7E3DF8A-005F-4C58-B70F-14845E60ECC7}" type="presParOf" srcId="{C07742B1-41F1-4920-95A0-5428C28F89EE}" destId="{60885C0B-2462-478E-8A1E-E123F170440E}" srcOrd="4" destOrd="0" presId="urn:microsoft.com/office/officeart/2005/8/layout/hProcess6"/>
    <dgm:cxn modelId="{ED02BBB3-8A55-4B5A-B53A-687AC7BBC72C}" type="presParOf" srcId="{60885C0B-2462-478E-8A1E-E123F170440E}" destId="{F4C7FA49-A28E-4203-AF63-30B525DD9E4A}" srcOrd="0" destOrd="0" presId="urn:microsoft.com/office/officeart/2005/8/layout/hProcess6"/>
    <dgm:cxn modelId="{25B9FF13-F29B-4AD6-84C5-F5056E26008D}" type="presParOf" srcId="{60885C0B-2462-478E-8A1E-E123F170440E}" destId="{4A48878B-B407-484F-847E-2F13817A9429}" srcOrd="1" destOrd="0" presId="urn:microsoft.com/office/officeart/2005/8/layout/hProcess6"/>
    <dgm:cxn modelId="{3BABEB1A-B653-4C36-B91C-25A58B84E4F0}" type="presParOf" srcId="{60885C0B-2462-478E-8A1E-E123F170440E}" destId="{775D0D99-E071-4200-B455-3B8D16B1A6D7}" srcOrd="2" destOrd="0" presId="urn:microsoft.com/office/officeart/2005/8/layout/hProcess6"/>
    <dgm:cxn modelId="{1545DA6D-47F2-40D9-99C5-C132F3428E9C}" type="presParOf" srcId="{60885C0B-2462-478E-8A1E-E123F170440E}" destId="{34923F5E-C904-43A4-B474-86241EFC4A53}" srcOrd="3" destOrd="0" presId="urn:microsoft.com/office/officeart/2005/8/layout/hProcess6"/>
    <dgm:cxn modelId="{C2EC3EA8-5BCA-421C-B570-A70340A20C6F}" type="presParOf" srcId="{C07742B1-41F1-4920-95A0-5428C28F89EE}" destId="{791BBED2-3058-4034-9A9C-72B83D3A175A}" srcOrd="5" destOrd="0" presId="urn:microsoft.com/office/officeart/2005/8/layout/hProcess6"/>
    <dgm:cxn modelId="{62A2486B-FE34-4869-AE40-30B0185B241A}" type="presParOf" srcId="{C07742B1-41F1-4920-95A0-5428C28F89EE}" destId="{AF3CAF07-5F49-4A67-8243-0705FD46DF22}" srcOrd="6" destOrd="0" presId="urn:microsoft.com/office/officeart/2005/8/layout/hProcess6"/>
    <dgm:cxn modelId="{51B2A3B5-D540-4407-A597-FC81DD629787}" type="presParOf" srcId="{AF3CAF07-5F49-4A67-8243-0705FD46DF22}" destId="{521E233C-8BD6-4A98-B412-6F7676AB3B2E}" srcOrd="0" destOrd="0" presId="urn:microsoft.com/office/officeart/2005/8/layout/hProcess6"/>
    <dgm:cxn modelId="{B578B50D-130F-4E44-AA27-8BA1FCB4C5F2}" type="presParOf" srcId="{AF3CAF07-5F49-4A67-8243-0705FD46DF22}" destId="{4B6D7A2F-6016-4D49-B821-E1031A3350D3}" srcOrd="1" destOrd="0" presId="urn:microsoft.com/office/officeart/2005/8/layout/hProcess6"/>
    <dgm:cxn modelId="{6D89653A-A70C-4B7C-B108-D8871354EB7C}" type="presParOf" srcId="{AF3CAF07-5F49-4A67-8243-0705FD46DF22}" destId="{E1E31D5A-87DF-4FEE-8DAD-985F1AB2DC3F}" srcOrd="2" destOrd="0" presId="urn:microsoft.com/office/officeart/2005/8/layout/hProcess6"/>
    <dgm:cxn modelId="{257361E9-0AAF-478F-A31C-C57B57B43665}" type="presParOf" srcId="{AF3CAF07-5F49-4A67-8243-0705FD46DF22}" destId="{432F108B-BFB9-4308-9707-1DCC41614190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5620CB-3232-4F44-A626-85DF57132298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1BA91D4-BE4B-4B32-BAAC-489A99264036}">
      <dgm:prSet phldrT="[Texto]" custT="1"/>
      <dgm:spPr/>
      <dgm:t>
        <a:bodyPr/>
        <a:lstStyle/>
        <a:p>
          <a:r>
            <a:rPr lang="es-ES" sz="3200" dirty="0"/>
            <a:t>1967</a:t>
          </a:r>
        </a:p>
      </dgm:t>
    </dgm:pt>
    <dgm:pt modelId="{2A2ED48C-FD9A-437B-A1E8-D4A24076C445}" type="parTrans" cxnId="{3FE6B933-17E4-45B4-88F9-2524816E4148}">
      <dgm:prSet/>
      <dgm:spPr/>
      <dgm:t>
        <a:bodyPr/>
        <a:lstStyle/>
        <a:p>
          <a:endParaRPr lang="es-ES"/>
        </a:p>
      </dgm:t>
    </dgm:pt>
    <dgm:pt modelId="{19706C52-A7C7-4BE2-94C6-C41273056F37}" type="sibTrans" cxnId="{3FE6B933-17E4-45B4-88F9-2524816E4148}">
      <dgm:prSet/>
      <dgm:spPr/>
      <dgm:t>
        <a:bodyPr/>
        <a:lstStyle/>
        <a:p>
          <a:endParaRPr lang="es-ES"/>
        </a:p>
      </dgm:t>
    </dgm:pt>
    <dgm:pt modelId="{6E69C463-C870-4862-A9B4-2A47A7B4A2CB}">
      <dgm:prSet phldrT="[Texto]" custT="1"/>
      <dgm:spPr/>
      <dgm:t>
        <a:bodyPr/>
        <a:lstStyle/>
        <a:p>
          <a:r>
            <a:rPr lang="es-ES" sz="1800" dirty="0"/>
            <a:t>Se creo por parte de la Asamblea Nacional Constituyente</a:t>
          </a:r>
        </a:p>
      </dgm:t>
    </dgm:pt>
    <dgm:pt modelId="{D3E1F924-36AB-43D3-9BBA-E1F3ABDB0EAF}" type="parTrans" cxnId="{C4560EA8-B784-4870-A0B2-AC092FA2918F}">
      <dgm:prSet/>
      <dgm:spPr/>
      <dgm:t>
        <a:bodyPr/>
        <a:lstStyle/>
        <a:p>
          <a:endParaRPr lang="es-ES"/>
        </a:p>
      </dgm:t>
    </dgm:pt>
    <dgm:pt modelId="{45CA7A3F-F541-45DE-A4EE-6CFAB21704E9}" type="sibTrans" cxnId="{C4560EA8-B784-4870-A0B2-AC092FA2918F}">
      <dgm:prSet/>
      <dgm:spPr/>
      <dgm:t>
        <a:bodyPr/>
        <a:lstStyle/>
        <a:p>
          <a:endParaRPr lang="es-ES"/>
        </a:p>
      </dgm:t>
    </dgm:pt>
    <dgm:pt modelId="{0EC9B9FB-7553-4BE2-8FDE-E44B080D3FB7}">
      <dgm:prSet phldrT="[Texto]" custT="1"/>
      <dgm:spPr/>
      <dgm:t>
        <a:bodyPr/>
        <a:lstStyle/>
        <a:p>
          <a:r>
            <a:rPr lang="es-ES" sz="3200" dirty="0"/>
            <a:t>APOYA</a:t>
          </a:r>
        </a:p>
      </dgm:t>
    </dgm:pt>
    <dgm:pt modelId="{4E897759-5B31-422C-B952-AC5ECCED11A2}" type="parTrans" cxnId="{3C030A4E-1507-40D7-83AC-B563AAA9066E}">
      <dgm:prSet/>
      <dgm:spPr/>
      <dgm:t>
        <a:bodyPr/>
        <a:lstStyle/>
        <a:p>
          <a:endParaRPr lang="es-ES"/>
        </a:p>
      </dgm:t>
    </dgm:pt>
    <dgm:pt modelId="{DFFD5FCB-05B8-4C03-9A0E-6EE1A28AE813}" type="sibTrans" cxnId="{3C030A4E-1507-40D7-83AC-B563AAA9066E}">
      <dgm:prSet/>
      <dgm:spPr/>
      <dgm:t>
        <a:bodyPr/>
        <a:lstStyle/>
        <a:p>
          <a:endParaRPr lang="es-ES"/>
        </a:p>
      </dgm:t>
    </dgm:pt>
    <dgm:pt modelId="{3C53DA93-8CE5-4737-B5D6-91CB0F415F66}">
      <dgm:prSet phldrT="[Texto]" custT="1"/>
      <dgm:spPr/>
      <dgm:t>
        <a:bodyPr/>
        <a:lstStyle/>
        <a:p>
          <a:r>
            <a:rPr lang="es-ES" sz="1800" dirty="0"/>
            <a:t>Sanidad</a:t>
          </a:r>
        </a:p>
      </dgm:t>
    </dgm:pt>
    <dgm:pt modelId="{DA687706-DFA2-4DBA-BFBE-EE92D24471AA}" type="parTrans" cxnId="{1188F579-FBF2-49A7-A7F8-C751ED951F7C}">
      <dgm:prSet/>
      <dgm:spPr/>
      <dgm:t>
        <a:bodyPr/>
        <a:lstStyle/>
        <a:p>
          <a:endParaRPr lang="es-ES"/>
        </a:p>
      </dgm:t>
    </dgm:pt>
    <dgm:pt modelId="{08C0A544-5829-4CE6-B109-762884D731EA}" type="sibTrans" cxnId="{1188F579-FBF2-49A7-A7F8-C751ED951F7C}">
      <dgm:prSet/>
      <dgm:spPr/>
      <dgm:t>
        <a:bodyPr/>
        <a:lstStyle/>
        <a:p>
          <a:endParaRPr lang="es-ES"/>
        </a:p>
      </dgm:t>
    </dgm:pt>
    <dgm:pt modelId="{18B61C1B-544F-4D92-8D6A-11DF4136C280}">
      <dgm:prSet phldrT="[Texto]" custT="1"/>
      <dgm:spPr/>
      <dgm:t>
        <a:bodyPr/>
        <a:lstStyle/>
        <a:p>
          <a:r>
            <a:rPr lang="es-ES" sz="1800" dirty="0"/>
            <a:t>Asistencia Social</a:t>
          </a:r>
        </a:p>
      </dgm:t>
    </dgm:pt>
    <dgm:pt modelId="{B5F7748A-B85B-4AB0-B5E5-0B11B7A1CA10}" type="parTrans" cxnId="{6A7FE65F-52B0-461E-867F-1C8A8E7FA039}">
      <dgm:prSet/>
      <dgm:spPr/>
      <dgm:t>
        <a:bodyPr/>
        <a:lstStyle/>
        <a:p>
          <a:endParaRPr lang="es-ES"/>
        </a:p>
      </dgm:t>
    </dgm:pt>
    <dgm:pt modelId="{7C34D760-C5D6-4DA8-A527-602455D4EB3D}" type="sibTrans" cxnId="{6A7FE65F-52B0-461E-867F-1C8A8E7FA039}">
      <dgm:prSet/>
      <dgm:spPr/>
      <dgm:t>
        <a:bodyPr/>
        <a:lstStyle/>
        <a:p>
          <a:endParaRPr lang="es-ES"/>
        </a:p>
      </dgm:t>
    </dgm:pt>
    <dgm:pt modelId="{22B3793F-58EA-4432-9E7F-8F91ECFCEF96}">
      <dgm:prSet phldrT="[Texto]" custT="1"/>
      <dgm:spPr/>
      <dgm:t>
        <a:bodyPr/>
        <a:lstStyle/>
        <a:p>
          <a:r>
            <a:rPr lang="es-ES" sz="3200" dirty="0"/>
            <a:t>BUSCA</a:t>
          </a:r>
        </a:p>
      </dgm:t>
    </dgm:pt>
    <dgm:pt modelId="{184107AD-AF35-4D34-938A-DB3F96C25FBD}" type="parTrans" cxnId="{0459F8DB-B03F-4152-9992-1501311FE936}">
      <dgm:prSet/>
      <dgm:spPr/>
      <dgm:t>
        <a:bodyPr/>
        <a:lstStyle/>
        <a:p>
          <a:endParaRPr lang="es-ES"/>
        </a:p>
      </dgm:t>
    </dgm:pt>
    <dgm:pt modelId="{DD5F133A-46E4-46E3-AD00-3CB7BE59D299}" type="sibTrans" cxnId="{0459F8DB-B03F-4152-9992-1501311FE936}">
      <dgm:prSet/>
      <dgm:spPr/>
      <dgm:t>
        <a:bodyPr/>
        <a:lstStyle/>
        <a:p>
          <a:endParaRPr lang="es-ES"/>
        </a:p>
      </dgm:t>
    </dgm:pt>
    <dgm:pt modelId="{5F1DA122-F501-4B2C-809E-D534CF3ECE41}">
      <dgm:prSet phldrT="[Texto]" custT="1"/>
      <dgm:spPr/>
      <dgm:t>
        <a:bodyPr/>
        <a:lstStyle/>
        <a:p>
          <a:r>
            <a:rPr lang="es-ES" sz="1800" dirty="0"/>
            <a:t>Aumentar la cobertura</a:t>
          </a:r>
        </a:p>
      </dgm:t>
    </dgm:pt>
    <dgm:pt modelId="{1F87A7D9-FFBD-4D09-BBC2-9C3044F23563}" type="parTrans" cxnId="{6229CFF4-C834-4B37-B9C5-6F45098D42D6}">
      <dgm:prSet/>
      <dgm:spPr/>
      <dgm:t>
        <a:bodyPr/>
        <a:lstStyle/>
        <a:p>
          <a:endParaRPr lang="es-ES"/>
        </a:p>
      </dgm:t>
    </dgm:pt>
    <dgm:pt modelId="{603E087D-8DD9-49E1-9F1C-0C3F5D489491}" type="sibTrans" cxnId="{6229CFF4-C834-4B37-B9C5-6F45098D42D6}">
      <dgm:prSet/>
      <dgm:spPr/>
      <dgm:t>
        <a:bodyPr/>
        <a:lstStyle/>
        <a:p>
          <a:endParaRPr lang="es-ES"/>
        </a:p>
      </dgm:t>
    </dgm:pt>
    <dgm:pt modelId="{AB3FC64F-401B-4506-AE0D-137D5438A8EC}">
      <dgm:prSet phldrT="[Texto]" custT="1"/>
      <dgm:spPr/>
      <dgm:t>
        <a:bodyPr/>
        <a:lstStyle/>
        <a:p>
          <a:r>
            <a:rPr lang="es-ES" sz="1800" dirty="0"/>
            <a:t>Otros relacionados con la salud</a:t>
          </a:r>
        </a:p>
      </dgm:t>
    </dgm:pt>
    <dgm:pt modelId="{3BA9EBB0-C68F-40D6-93CC-61D3E78C0B36}" type="parTrans" cxnId="{1E27AFE3-8340-463A-8386-CDAC40520913}">
      <dgm:prSet/>
      <dgm:spPr/>
      <dgm:t>
        <a:bodyPr/>
        <a:lstStyle/>
        <a:p>
          <a:endParaRPr lang="es-ES"/>
        </a:p>
      </dgm:t>
    </dgm:pt>
    <dgm:pt modelId="{147735A2-6BA1-428E-80A8-EB0A9B54743E}" type="sibTrans" cxnId="{1E27AFE3-8340-463A-8386-CDAC40520913}">
      <dgm:prSet/>
      <dgm:spPr/>
      <dgm:t>
        <a:bodyPr/>
        <a:lstStyle/>
        <a:p>
          <a:endParaRPr lang="es-ES"/>
        </a:p>
      </dgm:t>
    </dgm:pt>
    <dgm:pt modelId="{6F244D4B-05E2-4883-BD12-C7519CD0C323}">
      <dgm:prSet phldrT="[Texto]" custT="1"/>
      <dgm:spPr/>
      <dgm:t>
        <a:bodyPr/>
        <a:lstStyle/>
        <a:p>
          <a:r>
            <a:rPr lang="es-ES" sz="1800" dirty="0"/>
            <a:t>Llegar a todos los estratos sociales</a:t>
          </a:r>
        </a:p>
      </dgm:t>
    </dgm:pt>
    <dgm:pt modelId="{9B397F9C-6086-4BB6-937A-85A685D15127}" type="parTrans" cxnId="{6067E434-0C6E-44EE-AABF-A532BD174DBE}">
      <dgm:prSet/>
      <dgm:spPr/>
      <dgm:t>
        <a:bodyPr/>
        <a:lstStyle/>
        <a:p>
          <a:endParaRPr lang="es-ES"/>
        </a:p>
      </dgm:t>
    </dgm:pt>
    <dgm:pt modelId="{8C2425AC-CB4F-42FA-88AE-8835377298D5}" type="sibTrans" cxnId="{6067E434-0C6E-44EE-AABF-A532BD174DBE}">
      <dgm:prSet/>
      <dgm:spPr/>
      <dgm:t>
        <a:bodyPr/>
        <a:lstStyle/>
        <a:p>
          <a:endParaRPr lang="es-ES"/>
        </a:p>
      </dgm:t>
    </dgm:pt>
    <dgm:pt modelId="{7ECABF27-5C53-43DA-AE0B-856170611AD9}">
      <dgm:prSet phldrT="[Texto]" custT="1"/>
      <dgm:spPr/>
      <dgm:t>
        <a:bodyPr/>
        <a:lstStyle/>
        <a:p>
          <a:r>
            <a:rPr lang="es-ES" sz="1800" dirty="0"/>
            <a:t>Abaratamiento de medicinas</a:t>
          </a:r>
        </a:p>
      </dgm:t>
    </dgm:pt>
    <dgm:pt modelId="{F0F9F4A0-0AE3-4415-B776-71E452A6088D}" type="parTrans" cxnId="{7F4609CD-9184-4100-B90E-0BE02EA7BF62}">
      <dgm:prSet/>
      <dgm:spPr/>
      <dgm:t>
        <a:bodyPr/>
        <a:lstStyle/>
        <a:p>
          <a:endParaRPr lang="es-ES"/>
        </a:p>
      </dgm:t>
    </dgm:pt>
    <dgm:pt modelId="{6027FF7D-E221-40CC-AC1C-D698CE08ABE6}" type="sibTrans" cxnId="{7F4609CD-9184-4100-B90E-0BE02EA7BF62}">
      <dgm:prSet/>
      <dgm:spPr/>
      <dgm:t>
        <a:bodyPr/>
        <a:lstStyle/>
        <a:p>
          <a:endParaRPr lang="es-ES"/>
        </a:p>
      </dgm:t>
    </dgm:pt>
    <dgm:pt modelId="{18E79AF7-8562-4F2A-A79E-83B569B738DE}">
      <dgm:prSet phldrT="[Texto]" custT="1"/>
      <dgm:spPr/>
      <dgm:t>
        <a:bodyPr/>
        <a:lstStyle/>
        <a:p>
          <a:r>
            <a:rPr lang="es-ES" sz="1800" dirty="0"/>
            <a:t>Control de: Precios, Producción de drogas, Farmacias Populares</a:t>
          </a:r>
        </a:p>
      </dgm:t>
    </dgm:pt>
    <dgm:pt modelId="{CD80352B-BACE-4EFD-9FAE-F64E0CED6679}" type="parTrans" cxnId="{C2FF5949-CF9A-4269-A37D-E720AD0A4A3A}">
      <dgm:prSet/>
      <dgm:spPr/>
      <dgm:t>
        <a:bodyPr/>
        <a:lstStyle/>
        <a:p>
          <a:endParaRPr lang="es-ES"/>
        </a:p>
      </dgm:t>
    </dgm:pt>
    <dgm:pt modelId="{86DE72D3-D7BA-4052-BE67-4736D149A03A}" type="sibTrans" cxnId="{C2FF5949-CF9A-4269-A37D-E720AD0A4A3A}">
      <dgm:prSet/>
      <dgm:spPr/>
      <dgm:t>
        <a:bodyPr/>
        <a:lstStyle/>
        <a:p>
          <a:endParaRPr lang="es-ES"/>
        </a:p>
      </dgm:t>
    </dgm:pt>
    <dgm:pt modelId="{AEA7FEC6-282C-46E7-9D2F-538DCA9622B9}" type="pres">
      <dgm:prSet presAssocID="{8B5620CB-3232-4F44-A626-85DF571322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46A2155-DDE6-4214-8276-4C934E26B921}" type="pres">
      <dgm:prSet presAssocID="{61BA91D4-BE4B-4B32-BAAC-489A99264036}" presName="linNode" presStyleCnt="0"/>
      <dgm:spPr/>
    </dgm:pt>
    <dgm:pt modelId="{D0E6F2EB-252A-471F-9E69-B9E7C8EC4B0D}" type="pres">
      <dgm:prSet presAssocID="{61BA91D4-BE4B-4B32-BAAC-489A99264036}" presName="parentText" presStyleLbl="node1" presStyleIdx="0" presStyleCnt="3" custScaleX="95598" custScaleY="622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81F15D-4ACA-4123-B88B-2E9B40D76A54}" type="pres">
      <dgm:prSet presAssocID="{61BA91D4-BE4B-4B32-BAAC-489A99264036}" presName="descendantText" presStyleLbl="alignAccFollowNode1" presStyleIdx="0" presStyleCnt="3" custScaleY="72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71D781-A7FA-4028-9793-9D46C255A07A}" type="pres">
      <dgm:prSet presAssocID="{19706C52-A7C7-4BE2-94C6-C41273056F37}" presName="sp" presStyleCnt="0"/>
      <dgm:spPr/>
    </dgm:pt>
    <dgm:pt modelId="{C5EB1C0A-2B85-466E-BAF2-8CA93B7D1560}" type="pres">
      <dgm:prSet presAssocID="{0EC9B9FB-7553-4BE2-8FDE-E44B080D3FB7}" presName="linNode" presStyleCnt="0"/>
      <dgm:spPr/>
    </dgm:pt>
    <dgm:pt modelId="{3A5321A8-326D-4CE4-AE3B-D1A1D3BE8E9B}" type="pres">
      <dgm:prSet presAssocID="{0EC9B9FB-7553-4BE2-8FDE-E44B080D3FB7}" presName="parentText" presStyleLbl="node1" presStyleIdx="1" presStyleCnt="3" custScaleX="95598" custScaleY="622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C11943-1FBE-4619-9F51-27FEE64900B5}" type="pres">
      <dgm:prSet presAssocID="{0EC9B9FB-7553-4BE2-8FDE-E44B080D3FB7}" presName="descendantText" presStyleLbl="alignAccFollowNode1" presStyleIdx="1" presStyleCnt="3" custScaleY="72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697A1F-3780-484A-8234-D7103213BEF0}" type="pres">
      <dgm:prSet presAssocID="{DFFD5FCB-05B8-4C03-9A0E-6EE1A28AE813}" presName="sp" presStyleCnt="0"/>
      <dgm:spPr/>
    </dgm:pt>
    <dgm:pt modelId="{0C28EEA1-BAA3-43C6-AB91-2F144F695A95}" type="pres">
      <dgm:prSet presAssocID="{22B3793F-58EA-4432-9E7F-8F91ECFCEF96}" presName="linNode" presStyleCnt="0"/>
      <dgm:spPr/>
    </dgm:pt>
    <dgm:pt modelId="{A0E34B09-94EE-4A37-96F8-28658BEE8ABE}" type="pres">
      <dgm:prSet presAssocID="{22B3793F-58EA-4432-9E7F-8F91ECFCEF96}" presName="parentText" presStyleLbl="node1" presStyleIdx="2" presStyleCnt="3" custScaleX="95598" custScaleY="6227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3C1E00-C06E-4701-9C3D-F0584992F626}" type="pres">
      <dgm:prSet presAssocID="{22B3793F-58EA-4432-9E7F-8F91ECFCEF96}" presName="descendantText" presStyleLbl="alignAccFollowNode1" presStyleIdx="2" presStyleCnt="3" custScaleY="841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59F8DB-B03F-4152-9992-1501311FE936}" srcId="{8B5620CB-3232-4F44-A626-85DF57132298}" destId="{22B3793F-58EA-4432-9E7F-8F91ECFCEF96}" srcOrd="2" destOrd="0" parTransId="{184107AD-AF35-4D34-938A-DB3F96C25FBD}" sibTransId="{DD5F133A-46E4-46E3-AD00-3CB7BE59D299}"/>
    <dgm:cxn modelId="{4F018D63-5498-431F-8F80-515FDE78E66F}" type="presOf" srcId="{8B5620CB-3232-4F44-A626-85DF57132298}" destId="{AEA7FEC6-282C-46E7-9D2F-538DCA9622B9}" srcOrd="0" destOrd="0" presId="urn:microsoft.com/office/officeart/2005/8/layout/vList5"/>
    <dgm:cxn modelId="{C2FF5949-CF9A-4269-A37D-E720AD0A4A3A}" srcId="{22B3793F-58EA-4432-9E7F-8F91ECFCEF96}" destId="{18E79AF7-8562-4F2A-A79E-83B569B738DE}" srcOrd="3" destOrd="0" parTransId="{CD80352B-BACE-4EFD-9FAE-F64E0CED6679}" sibTransId="{86DE72D3-D7BA-4052-BE67-4736D149A03A}"/>
    <dgm:cxn modelId="{1E27AFE3-8340-463A-8386-CDAC40520913}" srcId="{0EC9B9FB-7553-4BE2-8FDE-E44B080D3FB7}" destId="{AB3FC64F-401B-4506-AE0D-137D5438A8EC}" srcOrd="2" destOrd="0" parTransId="{3BA9EBB0-C68F-40D6-93CC-61D3E78C0B36}" sibTransId="{147735A2-6BA1-428E-80A8-EB0A9B54743E}"/>
    <dgm:cxn modelId="{FAEFD898-33BF-41EC-A21E-1B0BA5503F06}" type="presOf" srcId="{6F244D4B-05E2-4883-BD12-C7519CD0C323}" destId="{303C1E00-C06E-4701-9C3D-F0584992F626}" srcOrd="0" destOrd="1" presId="urn:microsoft.com/office/officeart/2005/8/layout/vList5"/>
    <dgm:cxn modelId="{7F4609CD-9184-4100-B90E-0BE02EA7BF62}" srcId="{22B3793F-58EA-4432-9E7F-8F91ECFCEF96}" destId="{7ECABF27-5C53-43DA-AE0B-856170611AD9}" srcOrd="2" destOrd="0" parTransId="{F0F9F4A0-0AE3-4415-B776-71E452A6088D}" sibTransId="{6027FF7D-E221-40CC-AC1C-D698CE08ABE6}"/>
    <dgm:cxn modelId="{84B49A0A-D99E-44C0-BECB-D53D8E4F8E0F}" type="presOf" srcId="{61BA91D4-BE4B-4B32-BAAC-489A99264036}" destId="{D0E6F2EB-252A-471F-9E69-B9E7C8EC4B0D}" srcOrd="0" destOrd="0" presId="urn:microsoft.com/office/officeart/2005/8/layout/vList5"/>
    <dgm:cxn modelId="{3FE6B933-17E4-45B4-88F9-2524816E4148}" srcId="{8B5620CB-3232-4F44-A626-85DF57132298}" destId="{61BA91D4-BE4B-4B32-BAAC-489A99264036}" srcOrd="0" destOrd="0" parTransId="{2A2ED48C-FD9A-437B-A1E8-D4A24076C445}" sibTransId="{19706C52-A7C7-4BE2-94C6-C41273056F37}"/>
    <dgm:cxn modelId="{42D3F05B-0CFD-4716-93C9-45451B42FE3C}" type="presOf" srcId="{5F1DA122-F501-4B2C-809E-D534CF3ECE41}" destId="{303C1E00-C06E-4701-9C3D-F0584992F626}" srcOrd="0" destOrd="0" presId="urn:microsoft.com/office/officeart/2005/8/layout/vList5"/>
    <dgm:cxn modelId="{853423A6-9610-400F-85BA-8AD484FC4577}" type="presOf" srcId="{7ECABF27-5C53-43DA-AE0B-856170611AD9}" destId="{303C1E00-C06E-4701-9C3D-F0584992F626}" srcOrd="0" destOrd="2" presId="urn:microsoft.com/office/officeart/2005/8/layout/vList5"/>
    <dgm:cxn modelId="{6067E434-0C6E-44EE-AABF-A532BD174DBE}" srcId="{22B3793F-58EA-4432-9E7F-8F91ECFCEF96}" destId="{6F244D4B-05E2-4883-BD12-C7519CD0C323}" srcOrd="1" destOrd="0" parTransId="{9B397F9C-6086-4BB6-937A-85A685D15127}" sibTransId="{8C2425AC-CB4F-42FA-88AE-8835377298D5}"/>
    <dgm:cxn modelId="{559C4EE2-4165-401B-839B-0A4BBF433103}" type="presOf" srcId="{18E79AF7-8562-4F2A-A79E-83B569B738DE}" destId="{303C1E00-C06E-4701-9C3D-F0584992F626}" srcOrd="0" destOrd="3" presId="urn:microsoft.com/office/officeart/2005/8/layout/vList5"/>
    <dgm:cxn modelId="{3C030A4E-1507-40D7-83AC-B563AAA9066E}" srcId="{8B5620CB-3232-4F44-A626-85DF57132298}" destId="{0EC9B9FB-7553-4BE2-8FDE-E44B080D3FB7}" srcOrd="1" destOrd="0" parTransId="{4E897759-5B31-422C-B952-AC5ECCED11A2}" sibTransId="{DFFD5FCB-05B8-4C03-9A0E-6EE1A28AE813}"/>
    <dgm:cxn modelId="{6E3285F0-8DCA-4386-9605-0FE158743D00}" type="presOf" srcId="{0EC9B9FB-7553-4BE2-8FDE-E44B080D3FB7}" destId="{3A5321A8-326D-4CE4-AE3B-D1A1D3BE8E9B}" srcOrd="0" destOrd="0" presId="urn:microsoft.com/office/officeart/2005/8/layout/vList5"/>
    <dgm:cxn modelId="{96C79FBD-A44B-4244-BA77-58E1358585E0}" type="presOf" srcId="{18B61C1B-544F-4D92-8D6A-11DF4136C280}" destId="{62C11943-1FBE-4619-9F51-27FEE64900B5}" srcOrd="0" destOrd="1" presId="urn:microsoft.com/office/officeart/2005/8/layout/vList5"/>
    <dgm:cxn modelId="{6A7FE65F-52B0-461E-867F-1C8A8E7FA039}" srcId="{0EC9B9FB-7553-4BE2-8FDE-E44B080D3FB7}" destId="{18B61C1B-544F-4D92-8D6A-11DF4136C280}" srcOrd="1" destOrd="0" parTransId="{B5F7748A-B85B-4AB0-B5E5-0B11B7A1CA10}" sibTransId="{7C34D760-C5D6-4DA8-A527-602455D4EB3D}"/>
    <dgm:cxn modelId="{6229CFF4-C834-4B37-B9C5-6F45098D42D6}" srcId="{22B3793F-58EA-4432-9E7F-8F91ECFCEF96}" destId="{5F1DA122-F501-4B2C-809E-D534CF3ECE41}" srcOrd="0" destOrd="0" parTransId="{1F87A7D9-FFBD-4D09-BBC2-9C3044F23563}" sibTransId="{603E087D-8DD9-49E1-9F1C-0C3F5D489491}"/>
    <dgm:cxn modelId="{1FC059CA-30A0-476D-B7A0-AFDE660DE0C7}" type="presOf" srcId="{AB3FC64F-401B-4506-AE0D-137D5438A8EC}" destId="{62C11943-1FBE-4619-9F51-27FEE64900B5}" srcOrd="0" destOrd="2" presId="urn:microsoft.com/office/officeart/2005/8/layout/vList5"/>
    <dgm:cxn modelId="{4A1AC028-9307-4039-8D9A-14E191C4F3E5}" type="presOf" srcId="{22B3793F-58EA-4432-9E7F-8F91ECFCEF96}" destId="{A0E34B09-94EE-4A37-96F8-28658BEE8ABE}" srcOrd="0" destOrd="0" presId="urn:microsoft.com/office/officeart/2005/8/layout/vList5"/>
    <dgm:cxn modelId="{21FB4219-F037-4F06-9058-CB712F7794FE}" type="presOf" srcId="{3C53DA93-8CE5-4737-B5D6-91CB0F415F66}" destId="{62C11943-1FBE-4619-9F51-27FEE64900B5}" srcOrd="0" destOrd="0" presId="urn:microsoft.com/office/officeart/2005/8/layout/vList5"/>
    <dgm:cxn modelId="{C4560EA8-B784-4870-A0B2-AC092FA2918F}" srcId="{61BA91D4-BE4B-4B32-BAAC-489A99264036}" destId="{6E69C463-C870-4862-A9B4-2A47A7B4A2CB}" srcOrd="0" destOrd="0" parTransId="{D3E1F924-36AB-43D3-9BBA-E1F3ABDB0EAF}" sibTransId="{45CA7A3F-F541-45DE-A4EE-6CFAB21704E9}"/>
    <dgm:cxn modelId="{1188F579-FBF2-49A7-A7F8-C751ED951F7C}" srcId="{0EC9B9FB-7553-4BE2-8FDE-E44B080D3FB7}" destId="{3C53DA93-8CE5-4737-B5D6-91CB0F415F66}" srcOrd="0" destOrd="0" parTransId="{DA687706-DFA2-4DBA-BFBE-EE92D24471AA}" sibTransId="{08C0A544-5829-4CE6-B109-762884D731EA}"/>
    <dgm:cxn modelId="{34DF5D33-8888-4A3C-86FA-423779FE8CA0}" type="presOf" srcId="{6E69C463-C870-4862-A9B4-2A47A7B4A2CB}" destId="{AA81F15D-4ACA-4123-B88B-2E9B40D76A54}" srcOrd="0" destOrd="0" presId="urn:microsoft.com/office/officeart/2005/8/layout/vList5"/>
    <dgm:cxn modelId="{EC59FEEA-7B3F-4672-8F9B-94DD1D57F1B4}" type="presParOf" srcId="{AEA7FEC6-282C-46E7-9D2F-538DCA9622B9}" destId="{446A2155-DDE6-4214-8276-4C934E26B921}" srcOrd="0" destOrd="0" presId="urn:microsoft.com/office/officeart/2005/8/layout/vList5"/>
    <dgm:cxn modelId="{C78C8D47-9999-46B4-BC3D-77D4331606C4}" type="presParOf" srcId="{446A2155-DDE6-4214-8276-4C934E26B921}" destId="{D0E6F2EB-252A-471F-9E69-B9E7C8EC4B0D}" srcOrd="0" destOrd="0" presId="urn:microsoft.com/office/officeart/2005/8/layout/vList5"/>
    <dgm:cxn modelId="{6194AE80-30DB-44E4-B52C-D8D7E7F0885E}" type="presParOf" srcId="{446A2155-DDE6-4214-8276-4C934E26B921}" destId="{AA81F15D-4ACA-4123-B88B-2E9B40D76A54}" srcOrd="1" destOrd="0" presId="urn:microsoft.com/office/officeart/2005/8/layout/vList5"/>
    <dgm:cxn modelId="{5686FD72-741D-4213-9383-D040B5CB3844}" type="presParOf" srcId="{AEA7FEC6-282C-46E7-9D2F-538DCA9622B9}" destId="{5771D781-A7FA-4028-9793-9D46C255A07A}" srcOrd="1" destOrd="0" presId="urn:microsoft.com/office/officeart/2005/8/layout/vList5"/>
    <dgm:cxn modelId="{D018BEE3-8009-4B46-97E2-C21BF3B9EF37}" type="presParOf" srcId="{AEA7FEC6-282C-46E7-9D2F-538DCA9622B9}" destId="{C5EB1C0A-2B85-466E-BAF2-8CA93B7D1560}" srcOrd="2" destOrd="0" presId="urn:microsoft.com/office/officeart/2005/8/layout/vList5"/>
    <dgm:cxn modelId="{E59E8F4C-3528-4714-BB43-D5D58CC6BA7B}" type="presParOf" srcId="{C5EB1C0A-2B85-466E-BAF2-8CA93B7D1560}" destId="{3A5321A8-326D-4CE4-AE3B-D1A1D3BE8E9B}" srcOrd="0" destOrd="0" presId="urn:microsoft.com/office/officeart/2005/8/layout/vList5"/>
    <dgm:cxn modelId="{9667D570-D50D-4FDF-940D-11ADE2E6275C}" type="presParOf" srcId="{C5EB1C0A-2B85-466E-BAF2-8CA93B7D1560}" destId="{62C11943-1FBE-4619-9F51-27FEE64900B5}" srcOrd="1" destOrd="0" presId="urn:microsoft.com/office/officeart/2005/8/layout/vList5"/>
    <dgm:cxn modelId="{CE1FA93B-439E-4775-BB9C-9B5B8A27662F}" type="presParOf" srcId="{AEA7FEC6-282C-46E7-9D2F-538DCA9622B9}" destId="{17697A1F-3780-484A-8234-D7103213BEF0}" srcOrd="3" destOrd="0" presId="urn:microsoft.com/office/officeart/2005/8/layout/vList5"/>
    <dgm:cxn modelId="{D7A67322-AC77-45B8-B0C8-B2E84953DB58}" type="presParOf" srcId="{AEA7FEC6-282C-46E7-9D2F-538DCA9622B9}" destId="{0C28EEA1-BAA3-43C6-AB91-2F144F695A95}" srcOrd="4" destOrd="0" presId="urn:microsoft.com/office/officeart/2005/8/layout/vList5"/>
    <dgm:cxn modelId="{D8CA9ABF-1626-439B-A881-E641D3426D94}" type="presParOf" srcId="{0C28EEA1-BAA3-43C6-AB91-2F144F695A95}" destId="{A0E34B09-94EE-4A37-96F8-28658BEE8ABE}" srcOrd="0" destOrd="0" presId="urn:microsoft.com/office/officeart/2005/8/layout/vList5"/>
    <dgm:cxn modelId="{33659AE3-60A0-4C4A-B629-07962DE49EEE}" type="presParOf" srcId="{0C28EEA1-BAA3-43C6-AB91-2F144F695A95}" destId="{303C1E00-C06E-4701-9C3D-F0584992F62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992492-774C-4FB7-95E9-BF779B3454F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5BB7A31-A7C0-4A40-BA01-D2F97F4F8821}">
      <dgm:prSet phldrT="[Texto]" custT="1"/>
      <dgm:spPr/>
      <dgm:t>
        <a:bodyPr/>
        <a:lstStyle/>
        <a:p>
          <a:pPr algn="ctr"/>
          <a:r>
            <a:rPr lang="es-EC" sz="1600" b="1" dirty="0" err="1"/>
            <a:t>Parasuraman</a:t>
          </a:r>
          <a:endParaRPr lang="es-ES" sz="1600" b="1" dirty="0"/>
        </a:p>
      </dgm:t>
    </dgm:pt>
    <dgm:pt modelId="{72EB6B3B-2E26-42B3-B72D-EF0034ED3822}" type="parTrans" cxnId="{4B2E7BA6-625E-44FC-8A16-45CDEB64ABA4}">
      <dgm:prSet/>
      <dgm:spPr/>
      <dgm:t>
        <a:bodyPr/>
        <a:lstStyle/>
        <a:p>
          <a:endParaRPr lang="es-ES"/>
        </a:p>
      </dgm:t>
    </dgm:pt>
    <dgm:pt modelId="{32105795-CF32-42DB-A191-E5322AA7E0B2}" type="sibTrans" cxnId="{4B2E7BA6-625E-44FC-8A16-45CDEB64ABA4}">
      <dgm:prSet/>
      <dgm:spPr/>
      <dgm:t>
        <a:bodyPr/>
        <a:lstStyle/>
        <a:p>
          <a:endParaRPr lang="es-ES"/>
        </a:p>
      </dgm:t>
    </dgm:pt>
    <dgm:pt modelId="{C0D6D74B-5324-4A51-91B8-708430D8AA00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400" dirty="0"/>
            <a:t>Se mide a través de la perspectiva (percepción) de los clientes</a:t>
          </a:r>
          <a:endParaRPr lang="es-ES" sz="1400" dirty="0"/>
        </a:p>
      </dgm:t>
    </dgm:pt>
    <dgm:pt modelId="{CA00F78C-1649-4750-8797-B18147A9F03C}" type="parTrans" cxnId="{7BFAD271-0DFD-42A6-AC4C-975F3CAE4890}">
      <dgm:prSet/>
      <dgm:spPr/>
      <dgm:t>
        <a:bodyPr/>
        <a:lstStyle/>
        <a:p>
          <a:endParaRPr lang="es-ES"/>
        </a:p>
      </dgm:t>
    </dgm:pt>
    <dgm:pt modelId="{B7AB295A-47BB-4C63-8798-539812E03CA5}" type="sibTrans" cxnId="{7BFAD271-0DFD-42A6-AC4C-975F3CAE4890}">
      <dgm:prSet/>
      <dgm:spPr/>
      <dgm:t>
        <a:bodyPr/>
        <a:lstStyle/>
        <a:p>
          <a:endParaRPr lang="es-ES"/>
        </a:p>
      </dgm:t>
    </dgm:pt>
    <dgm:pt modelId="{5D26A889-75AE-46D1-9541-1C37A014CED0}">
      <dgm:prSet phldrT="[Texto]"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EC" sz="1600" b="1" dirty="0" err="1"/>
            <a:t>Spreng</a:t>
          </a:r>
          <a:r>
            <a:rPr lang="es-EC" sz="1600" b="1" dirty="0"/>
            <a:t> y </a:t>
          </a:r>
          <a:r>
            <a:rPr lang="es-EC" sz="1600" b="1" dirty="0" err="1"/>
            <a:t>Mackoy</a:t>
          </a:r>
          <a:endParaRPr lang="es-ES" sz="1600" b="1" dirty="0"/>
        </a:p>
      </dgm:t>
    </dgm:pt>
    <dgm:pt modelId="{282776B4-5ED0-4494-9C90-411959F75B9D}" type="parTrans" cxnId="{0A0D7E96-AD6D-41D0-8BCC-531BE1A9E3E2}">
      <dgm:prSet/>
      <dgm:spPr/>
      <dgm:t>
        <a:bodyPr/>
        <a:lstStyle/>
        <a:p>
          <a:endParaRPr lang="es-ES"/>
        </a:p>
      </dgm:t>
    </dgm:pt>
    <dgm:pt modelId="{218E66D6-DDAC-4D55-86A8-DAE0934B4057}" type="sibTrans" cxnId="{0A0D7E96-AD6D-41D0-8BCC-531BE1A9E3E2}">
      <dgm:prSet/>
      <dgm:spPr/>
      <dgm:t>
        <a:bodyPr/>
        <a:lstStyle/>
        <a:p>
          <a:endParaRPr lang="es-ES"/>
        </a:p>
      </dgm:t>
    </dgm:pt>
    <dgm:pt modelId="{0A8416CE-51AB-497C-9F21-2F952249169A}">
      <dgm:prSet phldrT="[Texto]" custT="1"/>
      <dgm:spPr/>
      <dgm:t>
        <a:bodyPr/>
        <a:lstStyle/>
        <a:p>
          <a:pPr algn="l"/>
          <a:r>
            <a:rPr lang="es-EC" sz="1400" dirty="0"/>
            <a:t>La calidad es entendida como antecedente de la lealtad del cliente</a:t>
          </a:r>
          <a:endParaRPr lang="es-ES" sz="1400" dirty="0"/>
        </a:p>
      </dgm:t>
    </dgm:pt>
    <dgm:pt modelId="{55111BBA-219F-4589-9C84-25B7408B1450}" type="parTrans" cxnId="{D7A3648B-5EBD-4BFB-8D59-E9FFD8B0905E}">
      <dgm:prSet/>
      <dgm:spPr/>
      <dgm:t>
        <a:bodyPr/>
        <a:lstStyle/>
        <a:p>
          <a:endParaRPr lang="es-ES"/>
        </a:p>
      </dgm:t>
    </dgm:pt>
    <dgm:pt modelId="{9F6D4FC3-5090-47C6-8E3D-4092EDA79BE3}" type="sibTrans" cxnId="{D7A3648B-5EBD-4BFB-8D59-E9FFD8B0905E}">
      <dgm:prSet/>
      <dgm:spPr/>
      <dgm:t>
        <a:bodyPr/>
        <a:lstStyle/>
        <a:p>
          <a:endParaRPr lang="es-ES"/>
        </a:p>
      </dgm:t>
    </dgm:pt>
    <dgm:pt modelId="{59C8CCA4-171D-41D1-A729-AEAA67F2ABA9}" type="pres">
      <dgm:prSet presAssocID="{F3992492-774C-4FB7-95E9-BF779B3454F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B691B2A-C617-4CAF-A377-DC3C939B989D}" type="pres">
      <dgm:prSet presAssocID="{E5BB7A31-A7C0-4A40-BA01-D2F97F4F8821}" presName="circ1" presStyleLbl="vennNode1" presStyleIdx="0" presStyleCnt="2"/>
      <dgm:spPr/>
      <dgm:t>
        <a:bodyPr/>
        <a:lstStyle/>
        <a:p>
          <a:endParaRPr lang="es-EC"/>
        </a:p>
      </dgm:t>
    </dgm:pt>
    <dgm:pt modelId="{8A850C55-400C-4C54-B6C2-561ED3323ECD}" type="pres">
      <dgm:prSet presAssocID="{E5BB7A31-A7C0-4A40-BA01-D2F97F4F88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C07042-197D-4BC6-BC03-F1A6C1C0BE02}" type="pres">
      <dgm:prSet presAssocID="{5D26A889-75AE-46D1-9541-1C37A014CED0}" presName="circ2" presStyleLbl="vennNode1" presStyleIdx="1" presStyleCnt="2"/>
      <dgm:spPr/>
      <dgm:t>
        <a:bodyPr/>
        <a:lstStyle/>
        <a:p>
          <a:endParaRPr lang="es-EC"/>
        </a:p>
      </dgm:t>
    </dgm:pt>
    <dgm:pt modelId="{B08D76FA-6914-42F1-9E32-075BDBDE08EE}" type="pres">
      <dgm:prSet presAssocID="{5D26A889-75AE-46D1-9541-1C37A014CED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FAD271-0DFD-42A6-AC4C-975F3CAE4890}" srcId="{E5BB7A31-A7C0-4A40-BA01-D2F97F4F8821}" destId="{C0D6D74B-5324-4A51-91B8-708430D8AA00}" srcOrd="0" destOrd="0" parTransId="{CA00F78C-1649-4750-8797-B18147A9F03C}" sibTransId="{B7AB295A-47BB-4C63-8798-539812E03CA5}"/>
    <dgm:cxn modelId="{B1A34CBF-3C2C-41C4-B6BF-2858BDDEAE78}" type="presOf" srcId="{E5BB7A31-A7C0-4A40-BA01-D2F97F4F8821}" destId="{8A850C55-400C-4C54-B6C2-561ED3323ECD}" srcOrd="1" destOrd="0" presId="urn:microsoft.com/office/officeart/2005/8/layout/venn1"/>
    <dgm:cxn modelId="{D7A3648B-5EBD-4BFB-8D59-E9FFD8B0905E}" srcId="{5D26A889-75AE-46D1-9541-1C37A014CED0}" destId="{0A8416CE-51AB-497C-9F21-2F952249169A}" srcOrd="0" destOrd="0" parTransId="{55111BBA-219F-4589-9C84-25B7408B1450}" sibTransId="{9F6D4FC3-5090-47C6-8E3D-4092EDA79BE3}"/>
    <dgm:cxn modelId="{0A0D7E96-AD6D-41D0-8BCC-531BE1A9E3E2}" srcId="{F3992492-774C-4FB7-95E9-BF779B3454F4}" destId="{5D26A889-75AE-46D1-9541-1C37A014CED0}" srcOrd="1" destOrd="0" parTransId="{282776B4-5ED0-4494-9C90-411959F75B9D}" sibTransId="{218E66D6-DDAC-4D55-86A8-DAE0934B4057}"/>
    <dgm:cxn modelId="{EFDA145F-341A-4BC4-A69E-596365AA3B86}" type="presOf" srcId="{0A8416CE-51AB-497C-9F21-2F952249169A}" destId="{B08D76FA-6914-42F1-9E32-075BDBDE08EE}" srcOrd="1" destOrd="1" presId="urn:microsoft.com/office/officeart/2005/8/layout/venn1"/>
    <dgm:cxn modelId="{CFBB4FB6-5CEA-465A-90FF-61973D014231}" type="presOf" srcId="{F3992492-774C-4FB7-95E9-BF779B3454F4}" destId="{59C8CCA4-171D-41D1-A729-AEAA67F2ABA9}" srcOrd="0" destOrd="0" presId="urn:microsoft.com/office/officeart/2005/8/layout/venn1"/>
    <dgm:cxn modelId="{058F9F27-EDBF-4076-8FB0-0B06FC2D1FDF}" type="presOf" srcId="{C0D6D74B-5324-4A51-91B8-708430D8AA00}" destId="{8A850C55-400C-4C54-B6C2-561ED3323ECD}" srcOrd="1" destOrd="1" presId="urn:microsoft.com/office/officeart/2005/8/layout/venn1"/>
    <dgm:cxn modelId="{CA1541A2-A7BE-477C-A41C-1A3AC3943442}" type="presOf" srcId="{E5BB7A31-A7C0-4A40-BA01-D2F97F4F8821}" destId="{6B691B2A-C617-4CAF-A377-DC3C939B989D}" srcOrd="0" destOrd="0" presId="urn:microsoft.com/office/officeart/2005/8/layout/venn1"/>
    <dgm:cxn modelId="{1CDC15D9-2BEB-41F1-A1B0-13055FF1EF4A}" type="presOf" srcId="{0A8416CE-51AB-497C-9F21-2F952249169A}" destId="{84C07042-197D-4BC6-BC03-F1A6C1C0BE02}" srcOrd="0" destOrd="1" presId="urn:microsoft.com/office/officeart/2005/8/layout/venn1"/>
    <dgm:cxn modelId="{59370969-AB5C-44E8-A86F-841240B99ACB}" type="presOf" srcId="{5D26A889-75AE-46D1-9541-1C37A014CED0}" destId="{84C07042-197D-4BC6-BC03-F1A6C1C0BE02}" srcOrd="0" destOrd="0" presId="urn:microsoft.com/office/officeart/2005/8/layout/venn1"/>
    <dgm:cxn modelId="{AF272604-C240-4380-88CC-D448C27AF134}" type="presOf" srcId="{5D26A889-75AE-46D1-9541-1C37A014CED0}" destId="{B08D76FA-6914-42F1-9E32-075BDBDE08EE}" srcOrd="1" destOrd="0" presId="urn:microsoft.com/office/officeart/2005/8/layout/venn1"/>
    <dgm:cxn modelId="{4B2E7BA6-625E-44FC-8A16-45CDEB64ABA4}" srcId="{F3992492-774C-4FB7-95E9-BF779B3454F4}" destId="{E5BB7A31-A7C0-4A40-BA01-D2F97F4F8821}" srcOrd="0" destOrd="0" parTransId="{72EB6B3B-2E26-42B3-B72D-EF0034ED3822}" sibTransId="{32105795-CF32-42DB-A191-E5322AA7E0B2}"/>
    <dgm:cxn modelId="{B7D3A234-7142-4094-B5FF-959F4EAE0B21}" type="presOf" srcId="{C0D6D74B-5324-4A51-91B8-708430D8AA00}" destId="{6B691B2A-C617-4CAF-A377-DC3C939B989D}" srcOrd="0" destOrd="1" presId="urn:microsoft.com/office/officeart/2005/8/layout/venn1"/>
    <dgm:cxn modelId="{706EF95B-A812-421C-96BB-3101E36710B0}" type="presParOf" srcId="{59C8CCA4-171D-41D1-A729-AEAA67F2ABA9}" destId="{6B691B2A-C617-4CAF-A377-DC3C939B989D}" srcOrd="0" destOrd="0" presId="urn:microsoft.com/office/officeart/2005/8/layout/venn1"/>
    <dgm:cxn modelId="{A13082D8-1455-4FB5-ABFA-9F28C3E06789}" type="presParOf" srcId="{59C8CCA4-171D-41D1-A729-AEAA67F2ABA9}" destId="{8A850C55-400C-4C54-B6C2-561ED3323ECD}" srcOrd="1" destOrd="0" presId="urn:microsoft.com/office/officeart/2005/8/layout/venn1"/>
    <dgm:cxn modelId="{B1C86EBF-8ABD-4A34-928F-A1F8CE669A4C}" type="presParOf" srcId="{59C8CCA4-171D-41D1-A729-AEAA67F2ABA9}" destId="{84C07042-197D-4BC6-BC03-F1A6C1C0BE02}" srcOrd="2" destOrd="0" presId="urn:microsoft.com/office/officeart/2005/8/layout/venn1"/>
    <dgm:cxn modelId="{47D0D948-E32A-40E5-9A22-5559A0ABBA2E}" type="presParOf" srcId="{59C8CCA4-171D-41D1-A729-AEAA67F2ABA9}" destId="{B08D76FA-6914-42F1-9E32-075BDBDE08E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992492-774C-4FB7-95E9-BF779B3454F4}" type="doc">
      <dgm:prSet loTypeId="urn:microsoft.com/office/officeart/2005/8/layout/venn3" loCatId="relationship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E5BB7A31-A7C0-4A40-BA01-D2F97F4F8821}">
      <dgm:prSet phldrT="[Texto]" custT="1"/>
      <dgm:spPr/>
      <dgm:t>
        <a:bodyPr/>
        <a:lstStyle/>
        <a:p>
          <a:pPr algn="ctr"/>
          <a:r>
            <a:rPr lang="es-EC" sz="1600" b="1" dirty="0" err="1">
              <a:effectLst/>
            </a:rPr>
            <a:t>Thorstein</a:t>
          </a:r>
          <a:r>
            <a:rPr lang="es-EC" sz="1600" b="1" dirty="0">
              <a:effectLst/>
            </a:rPr>
            <a:t> </a:t>
          </a:r>
          <a:r>
            <a:rPr lang="es-EC" sz="1600" b="1" dirty="0" err="1">
              <a:effectLst/>
            </a:rPr>
            <a:t>Veblen</a:t>
          </a:r>
          <a:endParaRPr lang="es-ES" sz="1600" b="1" dirty="0"/>
        </a:p>
      </dgm:t>
    </dgm:pt>
    <dgm:pt modelId="{72EB6B3B-2E26-42B3-B72D-EF0034ED3822}" type="parTrans" cxnId="{4B2E7BA6-625E-44FC-8A16-45CDEB64ABA4}">
      <dgm:prSet/>
      <dgm:spPr/>
      <dgm:t>
        <a:bodyPr/>
        <a:lstStyle/>
        <a:p>
          <a:endParaRPr lang="es-ES"/>
        </a:p>
      </dgm:t>
    </dgm:pt>
    <dgm:pt modelId="{32105795-CF32-42DB-A191-E5322AA7E0B2}" type="sibTrans" cxnId="{4B2E7BA6-625E-44FC-8A16-45CDEB64ABA4}">
      <dgm:prSet/>
      <dgm:spPr/>
      <dgm:t>
        <a:bodyPr/>
        <a:lstStyle/>
        <a:p>
          <a:endParaRPr lang="es-ES"/>
        </a:p>
      </dgm:t>
    </dgm:pt>
    <dgm:pt modelId="{0E89A080-F1DD-4EA1-9AE7-E95B352FF5D9}">
      <dgm:prSet phldrT="[Texto]" custT="1"/>
      <dgm:spPr/>
      <dgm:t>
        <a:bodyPr/>
        <a:lstStyle/>
        <a:p>
          <a:pPr algn="ctr"/>
          <a:r>
            <a:rPr lang="es-EC" sz="1600" b="1" dirty="0">
              <a:effectLst/>
            </a:rPr>
            <a:t>Iván </a:t>
          </a:r>
          <a:r>
            <a:rPr lang="es-EC" sz="1600" b="1" dirty="0" err="1">
              <a:effectLst/>
            </a:rPr>
            <a:t>Petróvich</a:t>
          </a:r>
          <a:r>
            <a:rPr lang="es-EC" sz="1600" b="1" dirty="0">
              <a:effectLst/>
            </a:rPr>
            <a:t> </a:t>
          </a:r>
          <a:r>
            <a:rPr lang="es-EC" sz="1600" b="1" dirty="0" err="1">
              <a:effectLst/>
            </a:rPr>
            <a:t>Pavlov</a:t>
          </a:r>
          <a:r>
            <a:rPr lang="es-EC" sz="1600" b="1" dirty="0">
              <a:effectLst/>
            </a:rPr>
            <a:t> </a:t>
          </a:r>
          <a:endParaRPr lang="es-ES" sz="1600" b="1" dirty="0"/>
        </a:p>
      </dgm:t>
    </dgm:pt>
    <dgm:pt modelId="{89D46A05-B24D-45DA-8035-B0FAC071E5B6}" type="parTrans" cxnId="{C8DCF06E-2A70-4371-BCC6-4ECDC386E51C}">
      <dgm:prSet/>
      <dgm:spPr/>
      <dgm:t>
        <a:bodyPr/>
        <a:lstStyle/>
        <a:p>
          <a:endParaRPr lang="es-ES"/>
        </a:p>
      </dgm:t>
    </dgm:pt>
    <dgm:pt modelId="{FE34B00F-855E-465C-8516-CD8EE8F5EC46}" type="sibTrans" cxnId="{C8DCF06E-2A70-4371-BCC6-4ECDC386E51C}">
      <dgm:prSet/>
      <dgm:spPr/>
      <dgm:t>
        <a:bodyPr/>
        <a:lstStyle/>
        <a:p>
          <a:endParaRPr lang="es-ES"/>
        </a:p>
      </dgm:t>
    </dgm:pt>
    <dgm:pt modelId="{C0D6D74B-5324-4A51-91B8-708430D8AA00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400" dirty="0">
              <a:effectLst/>
            </a:rPr>
            <a:t>Influenciado por la sociedad</a:t>
          </a:r>
          <a:endParaRPr lang="es-ES" sz="1400" dirty="0"/>
        </a:p>
      </dgm:t>
    </dgm:pt>
    <dgm:pt modelId="{CA00F78C-1649-4750-8797-B18147A9F03C}" type="parTrans" cxnId="{7BFAD271-0DFD-42A6-AC4C-975F3CAE4890}">
      <dgm:prSet/>
      <dgm:spPr/>
      <dgm:t>
        <a:bodyPr/>
        <a:lstStyle/>
        <a:p>
          <a:endParaRPr lang="es-ES"/>
        </a:p>
      </dgm:t>
    </dgm:pt>
    <dgm:pt modelId="{B7AB295A-47BB-4C63-8798-539812E03CA5}" type="sibTrans" cxnId="{7BFAD271-0DFD-42A6-AC4C-975F3CAE4890}">
      <dgm:prSet/>
      <dgm:spPr/>
      <dgm:t>
        <a:bodyPr/>
        <a:lstStyle/>
        <a:p>
          <a:endParaRPr lang="es-ES"/>
        </a:p>
      </dgm:t>
    </dgm:pt>
    <dgm:pt modelId="{965109E2-C491-4D1F-A1F9-567135C93F94}">
      <dgm:prSet custT="1"/>
      <dgm:spPr/>
      <dgm:t>
        <a:bodyPr/>
        <a:lstStyle/>
        <a:p>
          <a:pPr algn="l"/>
          <a:r>
            <a:rPr lang="es-EC" sz="1400" dirty="0">
              <a:effectLst/>
            </a:rPr>
            <a:t>Basado en estereotipos</a:t>
          </a:r>
        </a:p>
      </dgm:t>
    </dgm:pt>
    <dgm:pt modelId="{2D5D300C-9D88-41E8-B0CC-CE526AF01194}" type="parTrans" cxnId="{6657E449-B249-43C1-99F2-D03CCADA6413}">
      <dgm:prSet/>
      <dgm:spPr/>
      <dgm:t>
        <a:bodyPr/>
        <a:lstStyle/>
        <a:p>
          <a:endParaRPr lang="es-ES"/>
        </a:p>
      </dgm:t>
    </dgm:pt>
    <dgm:pt modelId="{D18BAC08-4AFA-4C9E-9E75-37C8CA9570C5}" type="sibTrans" cxnId="{6657E449-B249-43C1-99F2-D03CCADA6413}">
      <dgm:prSet/>
      <dgm:spPr/>
      <dgm:t>
        <a:bodyPr/>
        <a:lstStyle/>
        <a:p>
          <a:endParaRPr lang="es-ES"/>
        </a:p>
      </dgm:t>
    </dgm:pt>
    <dgm:pt modelId="{E1490369-368B-4027-9BAE-51F1E6E2AD3F}">
      <dgm:prSet custT="1"/>
      <dgm:spPr/>
      <dgm:t>
        <a:bodyPr/>
        <a:lstStyle/>
        <a:p>
          <a:pPr algn="l"/>
          <a:r>
            <a:rPr lang="es-EC" sz="1400" dirty="0">
              <a:effectLst/>
            </a:rPr>
            <a:t>Busca encajar en la sociedad</a:t>
          </a:r>
          <a:endParaRPr lang="es-EC" sz="1400" dirty="0"/>
        </a:p>
      </dgm:t>
    </dgm:pt>
    <dgm:pt modelId="{F10F2CDB-8D67-430A-BD4A-648E97DCC780}" type="parTrans" cxnId="{F32B2976-C6F6-451C-9361-82FC3BF44032}">
      <dgm:prSet/>
      <dgm:spPr/>
      <dgm:t>
        <a:bodyPr/>
        <a:lstStyle/>
        <a:p>
          <a:endParaRPr lang="es-ES"/>
        </a:p>
      </dgm:t>
    </dgm:pt>
    <dgm:pt modelId="{9CFD5F21-4317-472C-9CB5-D80B80F56C73}" type="sibTrans" cxnId="{F32B2976-C6F6-451C-9361-82FC3BF44032}">
      <dgm:prSet/>
      <dgm:spPr/>
      <dgm:t>
        <a:bodyPr/>
        <a:lstStyle/>
        <a:p>
          <a:endParaRPr lang="es-ES"/>
        </a:p>
      </dgm:t>
    </dgm:pt>
    <dgm:pt modelId="{21DBE895-89B6-4775-8FCC-9B67846CC6B7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400" dirty="0">
              <a:effectLst/>
            </a:rPr>
            <a:t>Aprendizaje o experiencias previas</a:t>
          </a:r>
          <a:endParaRPr lang="es-ES" sz="1400" dirty="0"/>
        </a:p>
      </dgm:t>
    </dgm:pt>
    <dgm:pt modelId="{6D9EDB1D-C0EA-4033-985B-103E31114B44}" type="parTrans" cxnId="{36B51DC4-0A3F-4A48-91EF-11B6C1F8B4F9}">
      <dgm:prSet/>
      <dgm:spPr/>
      <dgm:t>
        <a:bodyPr/>
        <a:lstStyle/>
        <a:p>
          <a:endParaRPr lang="es-ES"/>
        </a:p>
      </dgm:t>
    </dgm:pt>
    <dgm:pt modelId="{55A99EB1-9E1C-426F-A89D-32F354B6F4AE}" type="sibTrans" cxnId="{36B51DC4-0A3F-4A48-91EF-11B6C1F8B4F9}">
      <dgm:prSet/>
      <dgm:spPr/>
      <dgm:t>
        <a:bodyPr/>
        <a:lstStyle/>
        <a:p>
          <a:endParaRPr lang="es-ES"/>
        </a:p>
      </dgm:t>
    </dgm:pt>
    <dgm:pt modelId="{50BD784E-B5F7-4E4B-99E2-757AC40A8A3A}">
      <dgm:prSet custT="1"/>
      <dgm:spPr/>
      <dgm:t>
        <a:bodyPr/>
        <a:lstStyle/>
        <a:p>
          <a:pPr algn="l"/>
          <a:r>
            <a:rPr lang="es-EC" sz="1400" dirty="0">
              <a:effectLst/>
            </a:rPr>
            <a:t>Estimulación significativa</a:t>
          </a:r>
          <a:endParaRPr lang="es-EC" sz="1400" dirty="0"/>
        </a:p>
      </dgm:t>
    </dgm:pt>
    <dgm:pt modelId="{E73ADE3C-C077-43E8-90B0-7A6FB186E194}" type="parTrans" cxnId="{3135DD93-5358-4E95-A625-8FB17EA138C1}">
      <dgm:prSet/>
      <dgm:spPr/>
      <dgm:t>
        <a:bodyPr/>
        <a:lstStyle/>
        <a:p>
          <a:endParaRPr lang="es-ES"/>
        </a:p>
      </dgm:t>
    </dgm:pt>
    <dgm:pt modelId="{EAEE1F2E-6080-4931-9B69-A9CE9642EF37}" type="sibTrans" cxnId="{3135DD93-5358-4E95-A625-8FB17EA138C1}">
      <dgm:prSet/>
      <dgm:spPr/>
      <dgm:t>
        <a:bodyPr/>
        <a:lstStyle/>
        <a:p>
          <a:endParaRPr lang="es-ES"/>
        </a:p>
      </dgm:t>
    </dgm:pt>
    <dgm:pt modelId="{343F539D-4D0E-4B45-9947-4E95716AE2AA}">
      <dgm:prSet custT="1"/>
      <dgm:spPr/>
      <dgm:t>
        <a:bodyPr/>
        <a:lstStyle/>
        <a:p>
          <a:pPr algn="ctr"/>
          <a:r>
            <a:rPr lang="es-EC" sz="1600" b="1" dirty="0"/>
            <a:t>Alfred Marshall</a:t>
          </a:r>
        </a:p>
      </dgm:t>
    </dgm:pt>
    <dgm:pt modelId="{0E9105B2-9B47-413A-A12F-FABA3D8D2474}" type="parTrans" cxnId="{BB8EA44A-0FFA-450E-A0F0-5FCBC9237550}">
      <dgm:prSet/>
      <dgm:spPr/>
      <dgm:t>
        <a:bodyPr/>
        <a:lstStyle/>
        <a:p>
          <a:endParaRPr lang="es-ES"/>
        </a:p>
      </dgm:t>
    </dgm:pt>
    <dgm:pt modelId="{B97531B7-DD47-44B2-9FE7-71D55E056E76}" type="sibTrans" cxnId="{BB8EA44A-0FFA-450E-A0F0-5FCBC9237550}">
      <dgm:prSet/>
      <dgm:spPr/>
      <dgm:t>
        <a:bodyPr/>
        <a:lstStyle/>
        <a:p>
          <a:endParaRPr lang="es-ES"/>
        </a:p>
      </dgm:t>
    </dgm:pt>
    <dgm:pt modelId="{D9F78CA0-3BE3-48B3-9C99-2DAAABF754CD}">
      <dgm:prSet custT="1"/>
      <dgm:spPr/>
      <dgm:t>
        <a:bodyPr/>
        <a:lstStyle/>
        <a:p>
          <a:pPr algn="l"/>
          <a:r>
            <a:rPr lang="es-EC" sz="1400" dirty="0"/>
            <a:t>La decisión es en base a la razón</a:t>
          </a:r>
        </a:p>
      </dgm:t>
    </dgm:pt>
    <dgm:pt modelId="{E2722308-1356-4937-A2FC-ADB24DFAAB85}" type="parTrans" cxnId="{0C22C7C2-8405-4F42-81FC-64731DFFD324}">
      <dgm:prSet/>
      <dgm:spPr/>
      <dgm:t>
        <a:bodyPr/>
        <a:lstStyle/>
        <a:p>
          <a:endParaRPr lang="es-ES"/>
        </a:p>
      </dgm:t>
    </dgm:pt>
    <dgm:pt modelId="{397C7349-FE0F-4121-AA1B-3B4E4E17ECCA}" type="sibTrans" cxnId="{0C22C7C2-8405-4F42-81FC-64731DFFD324}">
      <dgm:prSet/>
      <dgm:spPr/>
      <dgm:t>
        <a:bodyPr/>
        <a:lstStyle/>
        <a:p>
          <a:endParaRPr lang="es-ES"/>
        </a:p>
      </dgm:t>
    </dgm:pt>
    <dgm:pt modelId="{FD3E59BB-BEB1-4227-9323-D3FAD302A1A0}">
      <dgm:prSet custT="1"/>
      <dgm:spPr/>
      <dgm:t>
        <a:bodyPr/>
        <a:lstStyle/>
        <a:p>
          <a:pPr algn="l"/>
          <a:r>
            <a:rPr lang="es-EC" sz="1400" dirty="0"/>
            <a:t>Compensación a una aportación</a:t>
          </a:r>
        </a:p>
      </dgm:t>
    </dgm:pt>
    <dgm:pt modelId="{391BE014-9CE2-4BBE-A2C5-A8591FF5D18F}" type="parTrans" cxnId="{1D66280C-8AE6-42A4-9CF0-6CCE1973E8BA}">
      <dgm:prSet/>
      <dgm:spPr/>
      <dgm:t>
        <a:bodyPr/>
        <a:lstStyle/>
        <a:p>
          <a:endParaRPr lang="es-ES"/>
        </a:p>
      </dgm:t>
    </dgm:pt>
    <dgm:pt modelId="{0B1C795A-3E97-4C33-BAA2-D10C5FF46619}" type="sibTrans" cxnId="{1D66280C-8AE6-42A4-9CF0-6CCE1973E8BA}">
      <dgm:prSet/>
      <dgm:spPr/>
      <dgm:t>
        <a:bodyPr/>
        <a:lstStyle/>
        <a:p>
          <a:endParaRPr lang="es-ES"/>
        </a:p>
      </dgm:t>
    </dgm:pt>
    <dgm:pt modelId="{31E53EB8-3796-4EE1-9D0C-604D7CD0747D}" type="pres">
      <dgm:prSet presAssocID="{F3992492-774C-4FB7-95E9-BF779B3454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04C9EF-D0CB-4D3E-A994-D9A47C50BFB7}" type="pres">
      <dgm:prSet presAssocID="{E5BB7A31-A7C0-4A40-BA01-D2F97F4F882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060D6-AFC3-456D-AB83-5ECA52777F1A}" type="pres">
      <dgm:prSet presAssocID="{32105795-CF32-42DB-A191-E5322AA7E0B2}" presName="space" presStyleCnt="0"/>
      <dgm:spPr/>
    </dgm:pt>
    <dgm:pt modelId="{1E1BE74F-DF39-4C49-B43F-F0FD56DD9388}" type="pres">
      <dgm:prSet presAssocID="{0E89A080-F1DD-4EA1-9AE7-E95B352FF5D9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8E21D5-1C76-4002-9301-5569269A67CB}" type="pres">
      <dgm:prSet presAssocID="{FE34B00F-855E-465C-8516-CD8EE8F5EC46}" presName="space" presStyleCnt="0"/>
      <dgm:spPr/>
    </dgm:pt>
    <dgm:pt modelId="{BB59282D-F224-488D-A629-FACF0F2AAD95}" type="pres">
      <dgm:prSet presAssocID="{343F539D-4D0E-4B45-9947-4E95716AE2AA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B51DC4-0A3F-4A48-91EF-11B6C1F8B4F9}" srcId="{0E89A080-F1DD-4EA1-9AE7-E95B352FF5D9}" destId="{21DBE895-89B6-4775-8FCC-9B67846CC6B7}" srcOrd="0" destOrd="0" parTransId="{6D9EDB1D-C0EA-4033-985B-103E31114B44}" sibTransId="{55A99EB1-9E1C-426F-A89D-32F354B6F4AE}"/>
    <dgm:cxn modelId="{D6D6C356-CCC6-4819-8C7E-0737753A6CE2}" type="presOf" srcId="{343F539D-4D0E-4B45-9947-4E95716AE2AA}" destId="{BB59282D-F224-488D-A629-FACF0F2AAD95}" srcOrd="0" destOrd="0" presId="urn:microsoft.com/office/officeart/2005/8/layout/venn3"/>
    <dgm:cxn modelId="{2A15488B-0970-4FA6-B782-E6A545BE2D43}" type="presOf" srcId="{E1490369-368B-4027-9BAE-51F1E6E2AD3F}" destId="{B004C9EF-D0CB-4D3E-A994-D9A47C50BFB7}" srcOrd="0" destOrd="3" presId="urn:microsoft.com/office/officeart/2005/8/layout/venn3"/>
    <dgm:cxn modelId="{C91D48DE-25A4-4ED5-B516-59F9D1EBCF6E}" type="presOf" srcId="{50BD784E-B5F7-4E4B-99E2-757AC40A8A3A}" destId="{1E1BE74F-DF39-4C49-B43F-F0FD56DD9388}" srcOrd="0" destOrd="2" presId="urn:microsoft.com/office/officeart/2005/8/layout/venn3"/>
    <dgm:cxn modelId="{0C22C7C2-8405-4F42-81FC-64731DFFD324}" srcId="{343F539D-4D0E-4B45-9947-4E95716AE2AA}" destId="{D9F78CA0-3BE3-48B3-9C99-2DAAABF754CD}" srcOrd="0" destOrd="0" parTransId="{E2722308-1356-4937-A2FC-ADB24DFAAB85}" sibTransId="{397C7349-FE0F-4121-AA1B-3B4E4E17ECCA}"/>
    <dgm:cxn modelId="{6657E449-B249-43C1-99F2-D03CCADA6413}" srcId="{E5BB7A31-A7C0-4A40-BA01-D2F97F4F8821}" destId="{965109E2-C491-4D1F-A1F9-567135C93F94}" srcOrd="1" destOrd="0" parTransId="{2D5D300C-9D88-41E8-B0CC-CE526AF01194}" sibTransId="{D18BAC08-4AFA-4C9E-9E75-37C8CA9570C5}"/>
    <dgm:cxn modelId="{7BFAD271-0DFD-42A6-AC4C-975F3CAE4890}" srcId="{E5BB7A31-A7C0-4A40-BA01-D2F97F4F8821}" destId="{C0D6D74B-5324-4A51-91B8-708430D8AA00}" srcOrd="0" destOrd="0" parTransId="{CA00F78C-1649-4750-8797-B18147A9F03C}" sibTransId="{B7AB295A-47BB-4C63-8798-539812E03CA5}"/>
    <dgm:cxn modelId="{8F86ECEB-AD18-4AA4-8426-11F7B1C23298}" type="presOf" srcId="{D9F78CA0-3BE3-48B3-9C99-2DAAABF754CD}" destId="{BB59282D-F224-488D-A629-FACF0F2AAD95}" srcOrd="0" destOrd="1" presId="urn:microsoft.com/office/officeart/2005/8/layout/venn3"/>
    <dgm:cxn modelId="{03DCCC7F-1DE5-4A6E-AC69-195EDD4EC753}" type="presOf" srcId="{965109E2-C491-4D1F-A1F9-567135C93F94}" destId="{B004C9EF-D0CB-4D3E-A994-D9A47C50BFB7}" srcOrd="0" destOrd="2" presId="urn:microsoft.com/office/officeart/2005/8/layout/venn3"/>
    <dgm:cxn modelId="{2907A301-9F85-4845-9A86-5D653CBEE33B}" type="presOf" srcId="{FD3E59BB-BEB1-4227-9323-D3FAD302A1A0}" destId="{BB59282D-F224-488D-A629-FACF0F2AAD95}" srcOrd="0" destOrd="2" presId="urn:microsoft.com/office/officeart/2005/8/layout/venn3"/>
    <dgm:cxn modelId="{4B2E7BA6-625E-44FC-8A16-45CDEB64ABA4}" srcId="{F3992492-774C-4FB7-95E9-BF779B3454F4}" destId="{E5BB7A31-A7C0-4A40-BA01-D2F97F4F8821}" srcOrd="0" destOrd="0" parTransId="{72EB6B3B-2E26-42B3-B72D-EF0034ED3822}" sibTransId="{32105795-CF32-42DB-A191-E5322AA7E0B2}"/>
    <dgm:cxn modelId="{1D66280C-8AE6-42A4-9CF0-6CCE1973E8BA}" srcId="{343F539D-4D0E-4B45-9947-4E95716AE2AA}" destId="{FD3E59BB-BEB1-4227-9323-D3FAD302A1A0}" srcOrd="1" destOrd="0" parTransId="{391BE014-9CE2-4BBE-A2C5-A8591FF5D18F}" sibTransId="{0B1C795A-3E97-4C33-BAA2-D10C5FF46619}"/>
    <dgm:cxn modelId="{BB8EA44A-0FFA-450E-A0F0-5FCBC9237550}" srcId="{F3992492-774C-4FB7-95E9-BF779B3454F4}" destId="{343F539D-4D0E-4B45-9947-4E95716AE2AA}" srcOrd="2" destOrd="0" parTransId="{0E9105B2-9B47-413A-A12F-FABA3D8D2474}" sibTransId="{B97531B7-DD47-44B2-9FE7-71D55E056E76}"/>
    <dgm:cxn modelId="{D5694316-A765-4805-8879-EDC5DBD2A291}" type="presOf" srcId="{21DBE895-89B6-4775-8FCC-9B67846CC6B7}" destId="{1E1BE74F-DF39-4C49-B43F-F0FD56DD9388}" srcOrd="0" destOrd="1" presId="urn:microsoft.com/office/officeart/2005/8/layout/venn3"/>
    <dgm:cxn modelId="{F32B2976-C6F6-451C-9361-82FC3BF44032}" srcId="{E5BB7A31-A7C0-4A40-BA01-D2F97F4F8821}" destId="{E1490369-368B-4027-9BAE-51F1E6E2AD3F}" srcOrd="2" destOrd="0" parTransId="{F10F2CDB-8D67-430A-BD4A-648E97DCC780}" sibTransId="{9CFD5F21-4317-472C-9CB5-D80B80F56C73}"/>
    <dgm:cxn modelId="{C8DCF06E-2A70-4371-BCC6-4ECDC386E51C}" srcId="{F3992492-774C-4FB7-95E9-BF779B3454F4}" destId="{0E89A080-F1DD-4EA1-9AE7-E95B352FF5D9}" srcOrd="1" destOrd="0" parTransId="{89D46A05-B24D-45DA-8035-B0FAC071E5B6}" sibTransId="{FE34B00F-855E-465C-8516-CD8EE8F5EC46}"/>
    <dgm:cxn modelId="{27184DBA-F806-4F87-8E7F-20F520FF78BE}" type="presOf" srcId="{0E89A080-F1DD-4EA1-9AE7-E95B352FF5D9}" destId="{1E1BE74F-DF39-4C49-B43F-F0FD56DD9388}" srcOrd="0" destOrd="0" presId="urn:microsoft.com/office/officeart/2005/8/layout/venn3"/>
    <dgm:cxn modelId="{556BF762-01AB-4EF3-B95E-DDC612510300}" type="presOf" srcId="{F3992492-774C-4FB7-95E9-BF779B3454F4}" destId="{31E53EB8-3796-4EE1-9D0C-604D7CD0747D}" srcOrd="0" destOrd="0" presId="urn:microsoft.com/office/officeart/2005/8/layout/venn3"/>
    <dgm:cxn modelId="{5E07D0BF-4868-4B7C-A763-579CB0982B18}" type="presOf" srcId="{C0D6D74B-5324-4A51-91B8-708430D8AA00}" destId="{B004C9EF-D0CB-4D3E-A994-D9A47C50BFB7}" srcOrd="0" destOrd="1" presId="urn:microsoft.com/office/officeart/2005/8/layout/venn3"/>
    <dgm:cxn modelId="{3135DD93-5358-4E95-A625-8FB17EA138C1}" srcId="{0E89A080-F1DD-4EA1-9AE7-E95B352FF5D9}" destId="{50BD784E-B5F7-4E4B-99E2-757AC40A8A3A}" srcOrd="1" destOrd="0" parTransId="{E73ADE3C-C077-43E8-90B0-7A6FB186E194}" sibTransId="{EAEE1F2E-6080-4931-9B69-A9CE9642EF37}"/>
    <dgm:cxn modelId="{8DF05A2E-D1BC-4F4B-BDE4-63F18B145C67}" type="presOf" srcId="{E5BB7A31-A7C0-4A40-BA01-D2F97F4F8821}" destId="{B004C9EF-D0CB-4D3E-A994-D9A47C50BFB7}" srcOrd="0" destOrd="0" presId="urn:microsoft.com/office/officeart/2005/8/layout/venn3"/>
    <dgm:cxn modelId="{A0405C20-4021-474B-9302-74C51FD82B88}" type="presParOf" srcId="{31E53EB8-3796-4EE1-9D0C-604D7CD0747D}" destId="{B004C9EF-D0CB-4D3E-A994-D9A47C50BFB7}" srcOrd="0" destOrd="0" presId="urn:microsoft.com/office/officeart/2005/8/layout/venn3"/>
    <dgm:cxn modelId="{9D587FC5-B66E-4A5F-83A9-4FEDF245885B}" type="presParOf" srcId="{31E53EB8-3796-4EE1-9D0C-604D7CD0747D}" destId="{12C060D6-AFC3-456D-AB83-5ECA52777F1A}" srcOrd="1" destOrd="0" presId="urn:microsoft.com/office/officeart/2005/8/layout/venn3"/>
    <dgm:cxn modelId="{3047CE32-FE46-41A1-8EF2-A63D811D1D8C}" type="presParOf" srcId="{31E53EB8-3796-4EE1-9D0C-604D7CD0747D}" destId="{1E1BE74F-DF39-4C49-B43F-F0FD56DD9388}" srcOrd="2" destOrd="0" presId="urn:microsoft.com/office/officeart/2005/8/layout/venn3"/>
    <dgm:cxn modelId="{FD5169F5-1532-482D-AF3B-0D37962B4B47}" type="presParOf" srcId="{31E53EB8-3796-4EE1-9D0C-604D7CD0747D}" destId="{828E21D5-1C76-4002-9301-5569269A67CB}" srcOrd="3" destOrd="0" presId="urn:microsoft.com/office/officeart/2005/8/layout/venn3"/>
    <dgm:cxn modelId="{FF97B7CA-FEA5-4F00-A8FB-E1234B7D8F71}" type="presParOf" srcId="{31E53EB8-3796-4EE1-9D0C-604D7CD0747D}" destId="{BB59282D-F224-488D-A629-FACF0F2AAD95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992492-774C-4FB7-95E9-BF779B3454F4}" type="doc">
      <dgm:prSet loTypeId="urn:microsoft.com/office/officeart/2005/8/layout/venn1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E5BB7A31-A7C0-4A40-BA01-D2F97F4F8821}">
      <dgm:prSet phldrT="[Texto]" custT="1"/>
      <dgm:spPr/>
      <dgm:t>
        <a:bodyPr/>
        <a:lstStyle/>
        <a:p>
          <a:pPr algn="ctr"/>
          <a:r>
            <a:rPr lang="es-EC" sz="1600" b="1" dirty="0" err="1"/>
            <a:t>Zeithmal</a:t>
          </a:r>
          <a:r>
            <a:rPr lang="es-EC" sz="1600" b="1" dirty="0"/>
            <a:t> y </a:t>
          </a:r>
          <a:r>
            <a:rPr lang="es-EC" sz="1600" b="1" dirty="0" err="1"/>
            <a:t>Bitner</a:t>
          </a:r>
          <a:endParaRPr lang="es-ES" sz="1600" b="1" dirty="0"/>
        </a:p>
      </dgm:t>
    </dgm:pt>
    <dgm:pt modelId="{72EB6B3B-2E26-42B3-B72D-EF0034ED3822}" type="parTrans" cxnId="{4B2E7BA6-625E-44FC-8A16-45CDEB64ABA4}">
      <dgm:prSet/>
      <dgm:spPr/>
      <dgm:t>
        <a:bodyPr/>
        <a:lstStyle/>
        <a:p>
          <a:endParaRPr lang="es-ES"/>
        </a:p>
      </dgm:t>
    </dgm:pt>
    <dgm:pt modelId="{32105795-CF32-42DB-A191-E5322AA7E0B2}" type="sibTrans" cxnId="{4B2E7BA6-625E-44FC-8A16-45CDEB64ABA4}">
      <dgm:prSet/>
      <dgm:spPr/>
      <dgm:t>
        <a:bodyPr/>
        <a:lstStyle/>
        <a:p>
          <a:endParaRPr lang="es-ES"/>
        </a:p>
      </dgm:t>
    </dgm:pt>
    <dgm:pt modelId="{0E89A080-F1DD-4EA1-9AE7-E95B352FF5D9}">
      <dgm:prSet phldrT="[Texto]" custT="1"/>
      <dgm:spPr/>
      <dgm:t>
        <a:bodyPr/>
        <a:lstStyle/>
        <a:p>
          <a:pPr algn="ctr"/>
          <a:r>
            <a:rPr lang="es-EC" sz="1600" b="1" dirty="0" err="1"/>
            <a:t>Woodside</a:t>
          </a:r>
          <a:endParaRPr lang="es-ES" sz="1600" b="1" dirty="0"/>
        </a:p>
      </dgm:t>
    </dgm:pt>
    <dgm:pt modelId="{89D46A05-B24D-45DA-8035-B0FAC071E5B6}" type="parTrans" cxnId="{C8DCF06E-2A70-4371-BCC6-4ECDC386E51C}">
      <dgm:prSet/>
      <dgm:spPr/>
      <dgm:t>
        <a:bodyPr/>
        <a:lstStyle/>
        <a:p>
          <a:endParaRPr lang="es-ES"/>
        </a:p>
      </dgm:t>
    </dgm:pt>
    <dgm:pt modelId="{FE34B00F-855E-465C-8516-CD8EE8F5EC46}" type="sibTrans" cxnId="{C8DCF06E-2A70-4371-BCC6-4ECDC386E51C}">
      <dgm:prSet/>
      <dgm:spPr/>
      <dgm:t>
        <a:bodyPr/>
        <a:lstStyle/>
        <a:p>
          <a:endParaRPr lang="es-ES"/>
        </a:p>
      </dgm:t>
    </dgm:pt>
    <dgm:pt modelId="{C0D6D74B-5324-4A51-91B8-708430D8AA00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400" dirty="0">
              <a:effectLst/>
            </a:rPr>
            <a:t>Evaluaciones cognitivas y afectivas a una etapa</a:t>
          </a:r>
          <a:endParaRPr lang="es-ES" sz="1400" dirty="0"/>
        </a:p>
      </dgm:t>
    </dgm:pt>
    <dgm:pt modelId="{CA00F78C-1649-4750-8797-B18147A9F03C}" type="parTrans" cxnId="{7BFAD271-0DFD-42A6-AC4C-975F3CAE4890}">
      <dgm:prSet/>
      <dgm:spPr/>
      <dgm:t>
        <a:bodyPr/>
        <a:lstStyle/>
        <a:p>
          <a:endParaRPr lang="es-ES"/>
        </a:p>
      </dgm:t>
    </dgm:pt>
    <dgm:pt modelId="{B7AB295A-47BB-4C63-8798-539812E03CA5}" type="sibTrans" cxnId="{7BFAD271-0DFD-42A6-AC4C-975F3CAE4890}">
      <dgm:prSet/>
      <dgm:spPr/>
      <dgm:t>
        <a:bodyPr/>
        <a:lstStyle/>
        <a:p>
          <a:endParaRPr lang="es-ES"/>
        </a:p>
      </dgm:t>
    </dgm:pt>
    <dgm:pt modelId="{21DBE895-89B6-4775-8FCC-9B67846CC6B7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C" sz="1400" dirty="0">
              <a:effectLst/>
            </a:rPr>
            <a:t>La satisfacción se da en base a la calidad</a:t>
          </a:r>
          <a:endParaRPr lang="es-ES" sz="1400" dirty="0"/>
        </a:p>
      </dgm:t>
    </dgm:pt>
    <dgm:pt modelId="{6D9EDB1D-C0EA-4033-985B-103E31114B44}" type="parTrans" cxnId="{36B51DC4-0A3F-4A48-91EF-11B6C1F8B4F9}">
      <dgm:prSet/>
      <dgm:spPr/>
      <dgm:t>
        <a:bodyPr/>
        <a:lstStyle/>
        <a:p>
          <a:endParaRPr lang="es-ES"/>
        </a:p>
      </dgm:t>
    </dgm:pt>
    <dgm:pt modelId="{55A99EB1-9E1C-426F-A89D-32F354B6F4AE}" type="sibTrans" cxnId="{36B51DC4-0A3F-4A48-91EF-11B6C1F8B4F9}">
      <dgm:prSet/>
      <dgm:spPr/>
      <dgm:t>
        <a:bodyPr/>
        <a:lstStyle/>
        <a:p>
          <a:endParaRPr lang="es-ES"/>
        </a:p>
      </dgm:t>
    </dgm:pt>
    <dgm:pt modelId="{CFD5E039-4F20-4E17-A12F-1C77AFAEF445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400" dirty="0"/>
            <a:t>Experiencia</a:t>
          </a:r>
        </a:p>
      </dgm:t>
    </dgm:pt>
    <dgm:pt modelId="{230A96E8-1E8A-4842-903D-2F35D7CFF530}" type="parTrans" cxnId="{A30EA7C7-F11E-4A64-BE54-8DF72BC9518E}">
      <dgm:prSet/>
      <dgm:spPr/>
      <dgm:t>
        <a:bodyPr/>
        <a:lstStyle/>
        <a:p>
          <a:endParaRPr lang="es-ES"/>
        </a:p>
      </dgm:t>
    </dgm:pt>
    <dgm:pt modelId="{A5835CB5-7DFB-4BFA-BAC0-4DCD9F63D1ED}" type="sibTrans" cxnId="{A30EA7C7-F11E-4A64-BE54-8DF72BC9518E}">
      <dgm:prSet/>
      <dgm:spPr/>
      <dgm:t>
        <a:bodyPr/>
        <a:lstStyle/>
        <a:p>
          <a:endParaRPr lang="es-ES"/>
        </a:p>
      </dgm:t>
    </dgm:pt>
    <dgm:pt modelId="{7C1CE05A-9B58-473F-B3BB-AB56DADAFE8E}">
      <dgm:prSet phldrT="[Texto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s-ES" sz="1400" dirty="0"/>
            <a:t>Evaluaciones post compra</a:t>
          </a:r>
        </a:p>
      </dgm:t>
    </dgm:pt>
    <dgm:pt modelId="{B618FEDC-3487-4660-B1D3-F796DDE2F44C}" type="parTrans" cxnId="{84DCE8CC-8D39-4176-8ADA-F954B5181163}">
      <dgm:prSet/>
      <dgm:spPr/>
      <dgm:t>
        <a:bodyPr/>
        <a:lstStyle/>
        <a:p>
          <a:endParaRPr lang="es-ES"/>
        </a:p>
      </dgm:t>
    </dgm:pt>
    <dgm:pt modelId="{089C3503-79FD-44BB-84B5-4C2249962898}" type="sibTrans" cxnId="{84DCE8CC-8D39-4176-8ADA-F954B5181163}">
      <dgm:prSet/>
      <dgm:spPr/>
      <dgm:t>
        <a:bodyPr/>
        <a:lstStyle/>
        <a:p>
          <a:endParaRPr lang="es-ES"/>
        </a:p>
      </dgm:t>
    </dgm:pt>
    <dgm:pt modelId="{B8A844BC-B78A-468A-BC1D-D9A84395C0CF}" type="pres">
      <dgm:prSet presAssocID="{F3992492-774C-4FB7-95E9-BF779B3454F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AB7034-BA06-4A29-BD55-8DB3DD61873C}" type="pres">
      <dgm:prSet presAssocID="{E5BB7A31-A7C0-4A40-BA01-D2F97F4F8821}" presName="circ1" presStyleLbl="vennNode1" presStyleIdx="0" presStyleCnt="2" custLinFactNeighborY="-828"/>
      <dgm:spPr/>
      <dgm:t>
        <a:bodyPr/>
        <a:lstStyle/>
        <a:p>
          <a:endParaRPr lang="es-EC"/>
        </a:p>
      </dgm:t>
    </dgm:pt>
    <dgm:pt modelId="{F98C5D74-3D08-46A6-8D2C-F3F66F21692E}" type="pres">
      <dgm:prSet presAssocID="{E5BB7A31-A7C0-4A40-BA01-D2F97F4F88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5E051-0BE0-4434-8FFC-2943C59177ED}" type="pres">
      <dgm:prSet presAssocID="{0E89A080-F1DD-4EA1-9AE7-E95B352FF5D9}" presName="circ2" presStyleLbl="vennNode1" presStyleIdx="1" presStyleCnt="2"/>
      <dgm:spPr/>
      <dgm:t>
        <a:bodyPr/>
        <a:lstStyle/>
        <a:p>
          <a:endParaRPr lang="es-EC"/>
        </a:p>
      </dgm:t>
    </dgm:pt>
    <dgm:pt modelId="{A6741A14-C469-4471-B83D-AC8FF2B81196}" type="pres">
      <dgm:prSet presAssocID="{0E89A080-F1DD-4EA1-9AE7-E95B352FF5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8DCF06E-2A70-4371-BCC6-4ECDC386E51C}" srcId="{F3992492-774C-4FB7-95E9-BF779B3454F4}" destId="{0E89A080-F1DD-4EA1-9AE7-E95B352FF5D9}" srcOrd="1" destOrd="0" parTransId="{89D46A05-B24D-45DA-8035-B0FAC071E5B6}" sibTransId="{FE34B00F-855E-465C-8516-CD8EE8F5EC46}"/>
    <dgm:cxn modelId="{07F62BBE-3605-4598-8AC7-FF1C76AD6CED}" type="presOf" srcId="{CFD5E039-4F20-4E17-A12F-1C77AFAEF445}" destId="{5D35E051-0BE0-4434-8FFC-2943C59177ED}" srcOrd="0" destOrd="2" presId="urn:microsoft.com/office/officeart/2005/8/layout/venn1"/>
    <dgm:cxn modelId="{7BFAD271-0DFD-42A6-AC4C-975F3CAE4890}" srcId="{E5BB7A31-A7C0-4A40-BA01-D2F97F4F8821}" destId="{C0D6D74B-5324-4A51-91B8-708430D8AA00}" srcOrd="0" destOrd="0" parTransId="{CA00F78C-1649-4750-8797-B18147A9F03C}" sibTransId="{B7AB295A-47BB-4C63-8798-539812E03CA5}"/>
    <dgm:cxn modelId="{36B51DC4-0A3F-4A48-91EF-11B6C1F8B4F9}" srcId="{0E89A080-F1DD-4EA1-9AE7-E95B352FF5D9}" destId="{21DBE895-89B6-4775-8FCC-9B67846CC6B7}" srcOrd="0" destOrd="0" parTransId="{6D9EDB1D-C0EA-4033-985B-103E31114B44}" sibTransId="{55A99EB1-9E1C-426F-A89D-32F354B6F4AE}"/>
    <dgm:cxn modelId="{FB7AF9C4-5E04-403A-ADC0-087F34CD7D7B}" type="presOf" srcId="{E5BB7A31-A7C0-4A40-BA01-D2F97F4F8821}" destId="{F98C5D74-3D08-46A6-8D2C-F3F66F21692E}" srcOrd="1" destOrd="0" presId="urn:microsoft.com/office/officeart/2005/8/layout/venn1"/>
    <dgm:cxn modelId="{436F94C4-8A42-4CDD-931F-477342180499}" type="presOf" srcId="{21DBE895-89B6-4775-8FCC-9B67846CC6B7}" destId="{A6741A14-C469-4471-B83D-AC8FF2B81196}" srcOrd="1" destOrd="1" presId="urn:microsoft.com/office/officeart/2005/8/layout/venn1"/>
    <dgm:cxn modelId="{88367CF1-34D5-4AF8-BDBE-84B9D708825F}" type="presOf" srcId="{0E89A080-F1DD-4EA1-9AE7-E95B352FF5D9}" destId="{5D35E051-0BE0-4434-8FFC-2943C59177ED}" srcOrd="0" destOrd="0" presId="urn:microsoft.com/office/officeart/2005/8/layout/venn1"/>
    <dgm:cxn modelId="{566B2BD0-B40E-48BC-8C9C-AF2311F3CC29}" type="presOf" srcId="{0E89A080-F1DD-4EA1-9AE7-E95B352FF5D9}" destId="{A6741A14-C469-4471-B83D-AC8FF2B81196}" srcOrd="1" destOrd="0" presId="urn:microsoft.com/office/officeart/2005/8/layout/venn1"/>
    <dgm:cxn modelId="{D9196E76-2794-4153-A841-AF0E52B775DE}" type="presOf" srcId="{F3992492-774C-4FB7-95E9-BF779B3454F4}" destId="{B8A844BC-B78A-468A-BC1D-D9A84395C0CF}" srcOrd="0" destOrd="0" presId="urn:microsoft.com/office/officeart/2005/8/layout/venn1"/>
    <dgm:cxn modelId="{F13E0ABA-5EB9-4F04-98B7-9740C996F3F0}" type="presOf" srcId="{CFD5E039-4F20-4E17-A12F-1C77AFAEF445}" destId="{A6741A14-C469-4471-B83D-AC8FF2B81196}" srcOrd="1" destOrd="2" presId="urn:microsoft.com/office/officeart/2005/8/layout/venn1"/>
    <dgm:cxn modelId="{52B9CF03-8B0E-4B98-B1EE-D6B5F2D92DE6}" type="presOf" srcId="{7C1CE05A-9B58-473F-B3BB-AB56DADAFE8E}" destId="{C0AB7034-BA06-4A29-BD55-8DB3DD61873C}" srcOrd="0" destOrd="2" presId="urn:microsoft.com/office/officeart/2005/8/layout/venn1"/>
    <dgm:cxn modelId="{B083F57F-2904-4889-9F20-058033EE1F09}" type="presOf" srcId="{E5BB7A31-A7C0-4A40-BA01-D2F97F4F8821}" destId="{C0AB7034-BA06-4A29-BD55-8DB3DD61873C}" srcOrd="0" destOrd="0" presId="urn:microsoft.com/office/officeart/2005/8/layout/venn1"/>
    <dgm:cxn modelId="{A30EA7C7-F11E-4A64-BE54-8DF72BC9518E}" srcId="{0E89A080-F1DD-4EA1-9AE7-E95B352FF5D9}" destId="{CFD5E039-4F20-4E17-A12F-1C77AFAEF445}" srcOrd="1" destOrd="0" parTransId="{230A96E8-1E8A-4842-903D-2F35D7CFF530}" sibTransId="{A5835CB5-7DFB-4BFA-BAC0-4DCD9F63D1ED}"/>
    <dgm:cxn modelId="{27C067AF-EBCD-4221-8A7D-9A63EC67B619}" type="presOf" srcId="{C0D6D74B-5324-4A51-91B8-708430D8AA00}" destId="{C0AB7034-BA06-4A29-BD55-8DB3DD61873C}" srcOrd="0" destOrd="1" presId="urn:microsoft.com/office/officeart/2005/8/layout/venn1"/>
    <dgm:cxn modelId="{84DCE8CC-8D39-4176-8ADA-F954B5181163}" srcId="{E5BB7A31-A7C0-4A40-BA01-D2F97F4F8821}" destId="{7C1CE05A-9B58-473F-B3BB-AB56DADAFE8E}" srcOrd="1" destOrd="0" parTransId="{B618FEDC-3487-4660-B1D3-F796DDE2F44C}" sibTransId="{089C3503-79FD-44BB-84B5-4C2249962898}"/>
    <dgm:cxn modelId="{7D00DBD4-FCB1-479E-B5EF-36E2ED8B28CE}" type="presOf" srcId="{C0D6D74B-5324-4A51-91B8-708430D8AA00}" destId="{F98C5D74-3D08-46A6-8D2C-F3F66F21692E}" srcOrd="1" destOrd="1" presId="urn:microsoft.com/office/officeart/2005/8/layout/venn1"/>
    <dgm:cxn modelId="{208883EA-5AB1-47C9-A631-0BCAB5A14DB1}" type="presOf" srcId="{7C1CE05A-9B58-473F-B3BB-AB56DADAFE8E}" destId="{F98C5D74-3D08-46A6-8D2C-F3F66F21692E}" srcOrd="1" destOrd="2" presId="urn:microsoft.com/office/officeart/2005/8/layout/venn1"/>
    <dgm:cxn modelId="{F1E98BA7-4239-45DB-8F39-B10BB6D78DD9}" type="presOf" srcId="{21DBE895-89B6-4775-8FCC-9B67846CC6B7}" destId="{5D35E051-0BE0-4434-8FFC-2943C59177ED}" srcOrd="0" destOrd="1" presId="urn:microsoft.com/office/officeart/2005/8/layout/venn1"/>
    <dgm:cxn modelId="{4B2E7BA6-625E-44FC-8A16-45CDEB64ABA4}" srcId="{F3992492-774C-4FB7-95E9-BF779B3454F4}" destId="{E5BB7A31-A7C0-4A40-BA01-D2F97F4F8821}" srcOrd="0" destOrd="0" parTransId="{72EB6B3B-2E26-42B3-B72D-EF0034ED3822}" sibTransId="{32105795-CF32-42DB-A191-E5322AA7E0B2}"/>
    <dgm:cxn modelId="{7D336128-2B69-4EEF-9CC6-15A46F742BD2}" type="presParOf" srcId="{B8A844BC-B78A-468A-BC1D-D9A84395C0CF}" destId="{C0AB7034-BA06-4A29-BD55-8DB3DD61873C}" srcOrd="0" destOrd="0" presId="urn:microsoft.com/office/officeart/2005/8/layout/venn1"/>
    <dgm:cxn modelId="{339EDBBD-E74B-400E-BA92-E67AC3908CE6}" type="presParOf" srcId="{B8A844BC-B78A-468A-BC1D-D9A84395C0CF}" destId="{F98C5D74-3D08-46A6-8D2C-F3F66F21692E}" srcOrd="1" destOrd="0" presId="urn:microsoft.com/office/officeart/2005/8/layout/venn1"/>
    <dgm:cxn modelId="{46E87CB9-FDC5-4B4C-9E91-37BDBD352985}" type="presParOf" srcId="{B8A844BC-B78A-468A-BC1D-D9A84395C0CF}" destId="{5D35E051-0BE0-4434-8FFC-2943C59177ED}" srcOrd="2" destOrd="0" presId="urn:microsoft.com/office/officeart/2005/8/layout/venn1"/>
    <dgm:cxn modelId="{DC815390-81EC-45B8-A054-2583ACCD1B6A}" type="presParOf" srcId="{B8A844BC-B78A-468A-BC1D-D9A84395C0CF}" destId="{A6741A14-C469-4471-B83D-AC8FF2B8119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70DAEE-A8A5-4262-BEB9-F5916B4DF0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531B3B7-D79B-45FE-90EB-A29AF42E9E52}">
      <dgm:prSet phldrT="[Texto]"/>
      <dgm:spPr/>
      <dgm:t>
        <a:bodyPr/>
        <a:lstStyle/>
        <a:p>
          <a:r>
            <a:rPr lang="es-EC" b="1" dirty="0"/>
            <a:t>Población:</a:t>
          </a:r>
          <a:endParaRPr lang="es-ES" dirty="0"/>
        </a:p>
      </dgm:t>
    </dgm:pt>
    <dgm:pt modelId="{8ADEEA2D-DADE-462B-B75F-B09A4DAC2D2A}" type="parTrans" cxnId="{E08BC517-6F5B-4B9F-9F9E-4689864683D4}">
      <dgm:prSet/>
      <dgm:spPr/>
      <dgm:t>
        <a:bodyPr/>
        <a:lstStyle/>
        <a:p>
          <a:endParaRPr lang="es-ES"/>
        </a:p>
      </dgm:t>
    </dgm:pt>
    <dgm:pt modelId="{3341E976-6BF9-4D26-A06D-B65E6504CBCD}" type="sibTrans" cxnId="{E08BC517-6F5B-4B9F-9F9E-4689864683D4}">
      <dgm:prSet/>
      <dgm:spPr/>
      <dgm:t>
        <a:bodyPr/>
        <a:lstStyle/>
        <a:p>
          <a:endParaRPr lang="es-ES"/>
        </a:p>
      </dgm:t>
    </dgm:pt>
    <dgm:pt modelId="{CD7F492E-49F3-4B50-A0C0-9A29357A6EF7}">
      <dgm:prSet/>
      <dgm:spPr/>
      <dgm:t>
        <a:bodyPr/>
        <a:lstStyle/>
        <a:p>
          <a:r>
            <a:rPr lang="es-EC" b="1" dirty="0"/>
            <a:t>Muestra:</a:t>
          </a:r>
          <a:endParaRPr lang="es-EC" dirty="0"/>
        </a:p>
      </dgm:t>
    </dgm:pt>
    <dgm:pt modelId="{2B810D8F-CB5F-45C3-B458-AEB228321D14}" type="parTrans" cxnId="{0D039F97-6874-4CFD-8800-9ED3FCC34E5B}">
      <dgm:prSet/>
      <dgm:spPr/>
      <dgm:t>
        <a:bodyPr/>
        <a:lstStyle/>
        <a:p>
          <a:endParaRPr lang="es-ES"/>
        </a:p>
      </dgm:t>
    </dgm:pt>
    <dgm:pt modelId="{DC6A7283-9EA0-4224-AE91-07171FA2A2BC}" type="sibTrans" cxnId="{0D039F97-6874-4CFD-8800-9ED3FCC34E5B}">
      <dgm:prSet/>
      <dgm:spPr/>
      <dgm:t>
        <a:bodyPr/>
        <a:lstStyle/>
        <a:p>
          <a:endParaRPr lang="es-ES"/>
        </a:p>
      </dgm:t>
    </dgm:pt>
    <dgm:pt modelId="{A9C8D473-7419-43EA-9E00-60AC0184A3DC}">
      <dgm:prSet/>
      <dgm:spPr/>
      <dgm:t>
        <a:bodyPr/>
        <a:lstStyle/>
        <a:p>
          <a:r>
            <a:rPr lang="es-EC" b="1" dirty="0"/>
            <a:t>Marco </a:t>
          </a:r>
          <a:r>
            <a:rPr lang="es-EC" b="1" dirty="0" err="1"/>
            <a:t>Muestral</a:t>
          </a:r>
          <a:r>
            <a:rPr lang="es-EC" b="1" dirty="0"/>
            <a:t>:</a:t>
          </a:r>
          <a:endParaRPr lang="es-EC" dirty="0"/>
        </a:p>
      </dgm:t>
    </dgm:pt>
    <dgm:pt modelId="{AA3EBC71-F60C-4EE7-90E9-F88F7E9089C2}" type="parTrans" cxnId="{8EB59416-763B-4CA6-B135-986617D1F118}">
      <dgm:prSet/>
      <dgm:spPr/>
      <dgm:t>
        <a:bodyPr/>
        <a:lstStyle/>
        <a:p>
          <a:endParaRPr lang="es-ES"/>
        </a:p>
      </dgm:t>
    </dgm:pt>
    <dgm:pt modelId="{8A246FF2-97B7-41D8-A5F9-105FC032F207}" type="sibTrans" cxnId="{8EB59416-763B-4CA6-B135-986617D1F118}">
      <dgm:prSet/>
      <dgm:spPr/>
      <dgm:t>
        <a:bodyPr/>
        <a:lstStyle/>
        <a:p>
          <a:endParaRPr lang="es-ES"/>
        </a:p>
      </dgm:t>
    </dgm:pt>
    <dgm:pt modelId="{D8BC2B2E-350B-4BC8-B992-0EAB5F4DDE3A}">
      <dgm:prSet/>
      <dgm:spPr/>
      <dgm:t>
        <a:bodyPr/>
        <a:lstStyle/>
        <a:p>
          <a:r>
            <a:rPr lang="es-EC" b="1" dirty="0"/>
            <a:t>Unidad de Análisis:</a:t>
          </a:r>
          <a:endParaRPr lang="es-EC" dirty="0"/>
        </a:p>
      </dgm:t>
    </dgm:pt>
    <dgm:pt modelId="{FFB7C449-97CD-4265-840F-62420F84770B}" type="parTrans" cxnId="{7A46A195-4017-41E8-B581-7696F7CFA405}">
      <dgm:prSet/>
      <dgm:spPr/>
      <dgm:t>
        <a:bodyPr/>
        <a:lstStyle/>
        <a:p>
          <a:endParaRPr lang="es-ES"/>
        </a:p>
      </dgm:t>
    </dgm:pt>
    <dgm:pt modelId="{97AF8281-0FD2-48DB-B377-0F3DDC98EFCB}" type="sibTrans" cxnId="{7A46A195-4017-41E8-B581-7696F7CFA405}">
      <dgm:prSet/>
      <dgm:spPr/>
      <dgm:t>
        <a:bodyPr/>
        <a:lstStyle/>
        <a:p>
          <a:endParaRPr lang="es-ES"/>
        </a:p>
      </dgm:t>
    </dgm:pt>
    <dgm:pt modelId="{29D0653C-A281-4F6D-9E8F-0C7803AE3902}">
      <dgm:prSet/>
      <dgm:spPr/>
      <dgm:t>
        <a:bodyPr/>
        <a:lstStyle/>
        <a:p>
          <a:r>
            <a:rPr lang="es-EC" b="1" dirty="0"/>
            <a:t>Unidad de Observación:</a:t>
          </a:r>
          <a:endParaRPr lang="es-EC" dirty="0"/>
        </a:p>
      </dgm:t>
    </dgm:pt>
    <dgm:pt modelId="{CAA74C8E-CE7D-43A8-83B5-7EACD09DA748}" type="parTrans" cxnId="{94BD6955-6E54-42B0-8A9B-8A158990376F}">
      <dgm:prSet/>
      <dgm:spPr/>
      <dgm:t>
        <a:bodyPr/>
        <a:lstStyle/>
        <a:p>
          <a:endParaRPr lang="es-ES"/>
        </a:p>
      </dgm:t>
    </dgm:pt>
    <dgm:pt modelId="{0E2CDB05-EE67-4A17-9E03-2FEE87FC0288}" type="sibTrans" cxnId="{94BD6955-6E54-42B0-8A9B-8A158990376F}">
      <dgm:prSet/>
      <dgm:spPr/>
      <dgm:t>
        <a:bodyPr/>
        <a:lstStyle/>
        <a:p>
          <a:endParaRPr lang="es-ES"/>
        </a:p>
      </dgm:t>
    </dgm:pt>
    <dgm:pt modelId="{F2A788FA-9C25-4D90-AC85-D287899CB972}">
      <dgm:prSet phldrT="[Texto]" custT="1"/>
      <dgm:spPr/>
      <dgm:t>
        <a:bodyPr/>
        <a:lstStyle/>
        <a:p>
          <a:pPr algn="l"/>
          <a:r>
            <a:rPr lang="es-EC" sz="1400" dirty="0"/>
            <a:t>Personas con cáncer en la Provincia de Pichincha.</a:t>
          </a:r>
          <a:endParaRPr lang="es-ES" sz="1400" dirty="0"/>
        </a:p>
      </dgm:t>
    </dgm:pt>
    <dgm:pt modelId="{B95CB3F0-76CB-4F81-9CBE-81C624061B97}" type="parTrans" cxnId="{A8E3BED9-9181-4E03-8C1F-D4FF8D9DB835}">
      <dgm:prSet/>
      <dgm:spPr/>
      <dgm:t>
        <a:bodyPr/>
        <a:lstStyle/>
        <a:p>
          <a:endParaRPr lang="es-ES"/>
        </a:p>
      </dgm:t>
    </dgm:pt>
    <dgm:pt modelId="{7101DCDC-9AFA-402E-A5CD-7DCC3D51ED64}" type="sibTrans" cxnId="{A8E3BED9-9181-4E03-8C1F-D4FF8D9DB835}">
      <dgm:prSet/>
      <dgm:spPr/>
      <dgm:t>
        <a:bodyPr/>
        <a:lstStyle/>
        <a:p>
          <a:endParaRPr lang="es-ES"/>
        </a:p>
      </dgm:t>
    </dgm:pt>
    <dgm:pt modelId="{EF881E40-2696-4376-BCA9-D8E59CBEE7C4}">
      <dgm:prSet custT="1"/>
      <dgm:spPr/>
      <dgm:t>
        <a:bodyPr/>
        <a:lstStyle/>
        <a:p>
          <a:pPr algn="l"/>
          <a:r>
            <a:rPr lang="es-EC" sz="1400" dirty="0"/>
            <a:t>Personas con cáncer en la ciudad de Quito.</a:t>
          </a:r>
        </a:p>
      </dgm:t>
    </dgm:pt>
    <dgm:pt modelId="{F4081E45-83E6-4C51-BEA5-AEF7095EF47E}" type="parTrans" cxnId="{0CC7544A-31BA-40FF-8DD9-B20069AF5A91}">
      <dgm:prSet/>
      <dgm:spPr/>
      <dgm:t>
        <a:bodyPr/>
        <a:lstStyle/>
        <a:p>
          <a:endParaRPr lang="es-ES"/>
        </a:p>
      </dgm:t>
    </dgm:pt>
    <dgm:pt modelId="{80745CE8-2705-4DF2-8F85-66FEC4748FCC}" type="sibTrans" cxnId="{0CC7544A-31BA-40FF-8DD9-B20069AF5A91}">
      <dgm:prSet/>
      <dgm:spPr/>
      <dgm:t>
        <a:bodyPr/>
        <a:lstStyle/>
        <a:p>
          <a:endParaRPr lang="es-ES"/>
        </a:p>
      </dgm:t>
    </dgm:pt>
    <dgm:pt modelId="{7E0F8356-6969-4687-A7DB-E37A09FCF12F}">
      <dgm:prSet custT="1"/>
      <dgm:spPr/>
      <dgm:t>
        <a:bodyPr/>
        <a:lstStyle/>
        <a:p>
          <a:pPr algn="l"/>
          <a:r>
            <a:rPr lang="es-EC" sz="1400" dirty="0"/>
            <a:t>Listado de personas con cáncer en la ciudad de Quito.</a:t>
          </a:r>
        </a:p>
      </dgm:t>
    </dgm:pt>
    <dgm:pt modelId="{A2DBBD70-B7C0-4CD5-91DD-3C7C3CB93C4C}" type="parTrans" cxnId="{27A3B451-C522-4F83-83D7-859131820B5E}">
      <dgm:prSet/>
      <dgm:spPr/>
      <dgm:t>
        <a:bodyPr/>
        <a:lstStyle/>
        <a:p>
          <a:endParaRPr lang="es-ES"/>
        </a:p>
      </dgm:t>
    </dgm:pt>
    <dgm:pt modelId="{1026161D-0E78-4856-BBD6-AE5A2A8FCF36}" type="sibTrans" cxnId="{27A3B451-C522-4F83-83D7-859131820B5E}">
      <dgm:prSet/>
      <dgm:spPr/>
      <dgm:t>
        <a:bodyPr/>
        <a:lstStyle/>
        <a:p>
          <a:endParaRPr lang="es-ES"/>
        </a:p>
      </dgm:t>
    </dgm:pt>
    <dgm:pt modelId="{36A4454A-0BDB-47D2-B66B-8910AC2E77FD}">
      <dgm:prSet/>
      <dgm:spPr/>
      <dgm:t>
        <a:bodyPr/>
        <a:lstStyle/>
        <a:p>
          <a:r>
            <a:rPr lang="es-EC" b="1" dirty="0"/>
            <a:t>Unidad </a:t>
          </a:r>
          <a:r>
            <a:rPr lang="es-EC" b="1" dirty="0" err="1"/>
            <a:t>Muestral</a:t>
          </a:r>
          <a:r>
            <a:rPr lang="es-EC" b="1" dirty="0"/>
            <a:t>:</a:t>
          </a:r>
          <a:endParaRPr lang="es-EC" dirty="0"/>
        </a:p>
      </dgm:t>
    </dgm:pt>
    <dgm:pt modelId="{F0335FD2-7416-4DFA-9984-1A98F9425C34}" type="sibTrans" cxnId="{3AB941D8-53B2-403B-992D-39F20E58A254}">
      <dgm:prSet/>
      <dgm:spPr/>
      <dgm:t>
        <a:bodyPr/>
        <a:lstStyle/>
        <a:p>
          <a:endParaRPr lang="es-ES"/>
        </a:p>
      </dgm:t>
    </dgm:pt>
    <dgm:pt modelId="{12D6C5EC-F537-4B5D-9C3D-DB1293935D86}" type="parTrans" cxnId="{3AB941D8-53B2-403B-992D-39F20E58A254}">
      <dgm:prSet/>
      <dgm:spPr/>
      <dgm:t>
        <a:bodyPr/>
        <a:lstStyle/>
        <a:p>
          <a:endParaRPr lang="es-ES"/>
        </a:p>
      </dgm:t>
    </dgm:pt>
    <dgm:pt modelId="{3B381774-5D77-409A-B11D-A81AD17E4D86}">
      <dgm:prSet custT="1"/>
      <dgm:spPr/>
      <dgm:t>
        <a:bodyPr/>
        <a:lstStyle/>
        <a:p>
          <a:pPr algn="l"/>
          <a:r>
            <a:rPr lang="es-EC" sz="1400" dirty="0"/>
            <a:t>Personas  mayores a 18 años que hayan aplicado al proceso de entrega de medicamentos gratuitos contra el cáncer en la ciudad de Quito.</a:t>
          </a:r>
        </a:p>
      </dgm:t>
    </dgm:pt>
    <dgm:pt modelId="{16E5839E-9603-49F1-80C3-612EDA95394F}" type="parTrans" cxnId="{6AF0F8EB-BE68-4BB6-9CE0-C9D1788B31A0}">
      <dgm:prSet/>
      <dgm:spPr/>
      <dgm:t>
        <a:bodyPr/>
        <a:lstStyle/>
        <a:p>
          <a:endParaRPr lang="es-ES"/>
        </a:p>
      </dgm:t>
    </dgm:pt>
    <dgm:pt modelId="{23B33578-9501-4163-A09C-F1682BA1CA2D}" type="sibTrans" cxnId="{6AF0F8EB-BE68-4BB6-9CE0-C9D1788B31A0}">
      <dgm:prSet/>
      <dgm:spPr/>
      <dgm:t>
        <a:bodyPr/>
        <a:lstStyle/>
        <a:p>
          <a:endParaRPr lang="es-ES"/>
        </a:p>
      </dgm:t>
    </dgm:pt>
    <dgm:pt modelId="{1C461227-8A6D-4627-8AC1-A12BCB69640E}">
      <dgm:prSet custT="1"/>
      <dgm:spPr/>
      <dgm:t>
        <a:bodyPr/>
        <a:lstStyle/>
        <a:p>
          <a:pPr algn="l"/>
          <a:r>
            <a:rPr lang="es-EC" sz="1400" dirty="0"/>
            <a:t>Encuesta y </a:t>
          </a:r>
          <a:r>
            <a:rPr lang="es-EC" sz="1400" dirty="0" smtClean="0"/>
            <a:t>observación de campo</a:t>
          </a:r>
          <a:endParaRPr lang="es-EC" sz="1400" dirty="0"/>
        </a:p>
      </dgm:t>
    </dgm:pt>
    <dgm:pt modelId="{4BE1A376-395D-4646-A03A-7DB0FE2D9DAF}" type="parTrans" cxnId="{EA8FE576-976C-48CE-A268-E563526C134A}">
      <dgm:prSet/>
      <dgm:spPr/>
      <dgm:t>
        <a:bodyPr/>
        <a:lstStyle/>
        <a:p>
          <a:endParaRPr lang="es-ES"/>
        </a:p>
      </dgm:t>
    </dgm:pt>
    <dgm:pt modelId="{4EEA2131-6262-42D4-AF31-06F767C4897B}" type="sibTrans" cxnId="{EA8FE576-976C-48CE-A268-E563526C134A}">
      <dgm:prSet/>
      <dgm:spPr/>
      <dgm:t>
        <a:bodyPr/>
        <a:lstStyle/>
        <a:p>
          <a:endParaRPr lang="es-ES"/>
        </a:p>
      </dgm:t>
    </dgm:pt>
    <dgm:pt modelId="{D48F3E15-3DBD-41E8-B004-263F6251039E}">
      <dgm:prSet custT="1"/>
      <dgm:spPr/>
      <dgm:t>
        <a:bodyPr/>
        <a:lstStyle/>
        <a:p>
          <a:pPr algn="l"/>
          <a:r>
            <a:rPr lang="es-EC" sz="1400" dirty="0"/>
            <a:t>Pacientes que sean parte del proceso de entrega de medicamentos gratuitos contra el cáncer.</a:t>
          </a:r>
        </a:p>
      </dgm:t>
    </dgm:pt>
    <dgm:pt modelId="{480D87ED-94DA-42B4-A0CF-E527B86F7789}" type="parTrans" cxnId="{33A25180-1DF6-4A59-B7C7-A2AAF7D86312}">
      <dgm:prSet/>
      <dgm:spPr/>
      <dgm:t>
        <a:bodyPr/>
        <a:lstStyle/>
        <a:p>
          <a:endParaRPr lang="es-ES"/>
        </a:p>
      </dgm:t>
    </dgm:pt>
    <dgm:pt modelId="{93448ADB-2783-4857-B8A4-517DBFF9AE12}" type="sibTrans" cxnId="{33A25180-1DF6-4A59-B7C7-A2AAF7D86312}">
      <dgm:prSet/>
      <dgm:spPr/>
      <dgm:t>
        <a:bodyPr/>
        <a:lstStyle/>
        <a:p>
          <a:endParaRPr lang="es-ES"/>
        </a:p>
      </dgm:t>
    </dgm:pt>
    <dgm:pt modelId="{C577B13D-F3F8-4F79-9A0C-78E5899FC286}" type="pres">
      <dgm:prSet presAssocID="{AF70DAEE-A8A5-4262-BEB9-F5916B4DF0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146C89FB-0026-4CCC-A16A-80E95652520C}" type="pres">
      <dgm:prSet presAssocID="{9531B3B7-D79B-45FE-90EB-A29AF42E9E52}" presName="linNode" presStyleCnt="0"/>
      <dgm:spPr/>
    </dgm:pt>
    <dgm:pt modelId="{2E061817-8E79-4028-952E-0D5B5377CFA4}" type="pres">
      <dgm:prSet presAssocID="{9531B3B7-D79B-45FE-90EB-A29AF42E9E52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9C7ED1-F47F-4B7F-B460-A966D496B26D}" type="pres">
      <dgm:prSet presAssocID="{9531B3B7-D79B-45FE-90EB-A29AF42E9E52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54C9AF-8AF6-4A56-8970-05CD46945B27}" type="pres">
      <dgm:prSet presAssocID="{3341E976-6BF9-4D26-A06D-B65E6504CBCD}" presName="spacing" presStyleCnt="0"/>
      <dgm:spPr/>
    </dgm:pt>
    <dgm:pt modelId="{DE44A365-7E75-4AFC-99F6-98D90ADAD13C}" type="pres">
      <dgm:prSet presAssocID="{CD7F492E-49F3-4B50-A0C0-9A29357A6EF7}" presName="linNode" presStyleCnt="0"/>
      <dgm:spPr/>
    </dgm:pt>
    <dgm:pt modelId="{50DB6A67-B83D-4054-AF63-D1A423B66531}" type="pres">
      <dgm:prSet presAssocID="{CD7F492E-49F3-4B50-A0C0-9A29357A6EF7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464500-3831-4BA2-B4C6-D1405E23119F}" type="pres">
      <dgm:prSet presAssocID="{CD7F492E-49F3-4B50-A0C0-9A29357A6EF7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FE0D68-2D4E-485D-9F17-3F41DD5D2253}" type="pres">
      <dgm:prSet presAssocID="{DC6A7283-9EA0-4224-AE91-07171FA2A2BC}" presName="spacing" presStyleCnt="0"/>
      <dgm:spPr/>
    </dgm:pt>
    <dgm:pt modelId="{C46EAE09-F951-46DD-91A2-2C7798A22A9A}" type="pres">
      <dgm:prSet presAssocID="{A9C8D473-7419-43EA-9E00-60AC0184A3DC}" presName="linNode" presStyleCnt="0"/>
      <dgm:spPr/>
    </dgm:pt>
    <dgm:pt modelId="{C2CD5960-0600-4D03-8DA7-06FF3ECA1793}" type="pres">
      <dgm:prSet presAssocID="{A9C8D473-7419-43EA-9E00-60AC0184A3DC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5F2EE2-17F2-41E3-9AB8-AF9A2C6DC7FF}" type="pres">
      <dgm:prSet presAssocID="{A9C8D473-7419-43EA-9E00-60AC0184A3DC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22871C-0009-4EA5-9829-FFD676716095}" type="pres">
      <dgm:prSet presAssocID="{8A246FF2-97B7-41D8-A5F9-105FC032F207}" presName="spacing" presStyleCnt="0"/>
      <dgm:spPr/>
    </dgm:pt>
    <dgm:pt modelId="{BFB14D54-28BC-442B-A770-3D2D97DBF201}" type="pres">
      <dgm:prSet presAssocID="{36A4454A-0BDB-47D2-B66B-8910AC2E77FD}" presName="linNode" presStyleCnt="0"/>
      <dgm:spPr/>
    </dgm:pt>
    <dgm:pt modelId="{596C5841-6D9D-4DE8-AF81-283A47BDB554}" type="pres">
      <dgm:prSet presAssocID="{36A4454A-0BDB-47D2-B66B-8910AC2E77F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F23E5-E83E-437A-9A5D-A4BCACBC11D0}" type="pres">
      <dgm:prSet presAssocID="{36A4454A-0BDB-47D2-B66B-8910AC2E77FD}" presName="childShp" presStyleLbl="bgAccFollowNode1" presStyleIdx="3" presStyleCnt="6" custScaleY="1352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19C0A1-45BA-4F51-AACF-BBC6F7067198}" type="pres">
      <dgm:prSet presAssocID="{F0335FD2-7416-4DFA-9984-1A98F9425C34}" presName="spacing" presStyleCnt="0"/>
      <dgm:spPr/>
    </dgm:pt>
    <dgm:pt modelId="{F42E5C8A-56E3-4EB5-8C54-3EE671DD76B3}" type="pres">
      <dgm:prSet presAssocID="{D8BC2B2E-350B-4BC8-B992-0EAB5F4DDE3A}" presName="linNode" presStyleCnt="0"/>
      <dgm:spPr/>
    </dgm:pt>
    <dgm:pt modelId="{26E4EC01-09BF-405D-A17B-05D049173965}" type="pres">
      <dgm:prSet presAssocID="{D8BC2B2E-350B-4BC8-B992-0EAB5F4DDE3A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61227D-460D-4DB8-A975-4709CF597742}" type="pres">
      <dgm:prSet presAssocID="{D8BC2B2E-350B-4BC8-B992-0EAB5F4DDE3A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91A122-2B14-448A-AA2E-C99803ACC4E0}" type="pres">
      <dgm:prSet presAssocID="{97AF8281-0FD2-48DB-B377-0F3DDC98EFCB}" presName="spacing" presStyleCnt="0"/>
      <dgm:spPr/>
    </dgm:pt>
    <dgm:pt modelId="{B9B2904C-2D36-406D-A01A-B413B3F76944}" type="pres">
      <dgm:prSet presAssocID="{29D0653C-A281-4F6D-9E8F-0C7803AE3902}" presName="linNode" presStyleCnt="0"/>
      <dgm:spPr/>
    </dgm:pt>
    <dgm:pt modelId="{0D05683B-C83B-4C9B-9000-93C1F35807F3}" type="pres">
      <dgm:prSet presAssocID="{29D0653C-A281-4F6D-9E8F-0C7803AE3902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6D679E-E47C-4DEE-98A1-DFFC47629AE5}" type="pres">
      <dgm:prSet presAssocID="{29D0653C-A281-4F6D-9E8F-0C7803AE3902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7CA0B7-F1F0-4A70-AFF3-B2E05C76732A}" type="presOf" srcId="{A9C8D473-7419-43EA-9E00-60AC0184A3DC}" destId="{C2CD5960-0600-4D03-8DA7-06FF3ECA1793}" srcOrd="0" destOrd="0" presId="urn:microsoft.com/office/officeart/2005/8/layout/vList6"/>
    <dgm:cxn modelId="{0CC7544A-31BA-40FF-8DD9-B20069AF5A91}" srcId="{CD7F492E-49F3-4B50-A0C0-9A29357A6EF7}" destId="{EF881E40-2696-4376-BCA9-D8E59CBEE7C4}" srcOrd="0" destOrd="0" parTransId="{F4081E45-83E6-4C51-BEA5-AEF7095EF47E}" sibTransId="{80745CE8-2705-4DF2-8F85-66FEC4748FCC}"/>
    <dgm:cxn modelId="{0D039F97-6874-4CFD-8800-9ED3FCC34E5B}" srcId="{AF70DAEE-A8A5-4262-BEB9-F5916B4DF060}" destId="{CD7F492E-49F3-4B50-A0C0-9A29357A6EF7}" srcOrd="1" destOrd="0" parTransId="{2B810D8F-CB5F-45C3-B458-AEB228321D14}" sibTransId="{DC6A7283-9EA0-4224-AE91-07171FA2A2BC}"/>
    <dgm:cxn modelId="{4EF34448-CA95-4652-B7BE-E50736FE2A04}" type="presOf" srcId="{36A4454A-0BDB-47D2-B66B-8910AC2E77FD}" destId="{596C5841-6D9D-4DE8-AF81-283A47BDB554}" srcOrd="0" destOrd="0" presId="urn:microsoft.com/office/officeart/2005/8/layout/vList6"/>
    <dgm:cxn modelId="{7A46A195-4017-41E8-B581-7696F7CFA405}" srcId="{AF70DAEE-A8A5-4262-BEB9-F5916B4DF060}" destId="{D8BC2B2E-350B-4BC8-B992-0EAB5F4DDE3A}" srcOrd="4" destOrd="0" parTransId="{FFB7C449-97CD-4265-840F-62420F84770B}" sibTransId="{97AF8281-0FD2-48DB-B377-0F3DDC98EFCB}"/>
    <dgm:cxn modelId="{D245C0B1-2D68-4F9C-A4DA-7F6A50E08C25}" type="presOf" srcId="{D48F3E15-3DBD-41E8-B004-263F6251039E}" destId="{B96D679E-E47C-4DEE-98A1-DFFC47629AE5}" srcOrd="0" destOrd="0" presId="urn:microsoft.com/office/officeart/2005/8/layout/vList6"/>
    <dgm:cxn modelId="{6AF0F8EB-BE68-4BB6-9CE0-C9D1788B31A0}" srcId="{36A4454A-0BDB-47D2-B66B-8910AC2E77FD}" destId="{3B381774-5D77-409A-B11D-A81AD17E4D86}" srcOrd="0" destOrd="0" parTransId="{16E5839E-9603-49F1-80C3-612EDA95394F}" sibTransId="{23B33578-9501-4163-A09C-F1682BA1CA2D}"/>
    <dgm:cxn modelId="{B24BB1B6-DB19-4CA1-9B24-90DC0AF343E8}" type="presOf" srcId="{1C461227-8A6D-4627-8AC1-A12BCB69640E}" destId="{1D61227D-460D-4DB8-A975-4709CF597742}" srcOrd="0" destOrd="0" presId="urn:microsoft.com/office/officeart/2005/8/layout/vList6"/>
    <dgm:cxn modelId="{F98DD663-CD0C-476F-9EDA-4C7E39C3A96A}" type="presOf" srcId="{29D0653C-A281-4F6D-9E8F-0C7803AE3902}" destId="{0D05683B-C83B-4C9B-9000-93C1F35807F3}" srcOrd="0" destOrd="0" presId="urn:microsoft.com/office/officeart/2005/8/layout/vList6"/>
    <dgm:cxn modelId="{33A25180-1DF6-4A59-B7C7-A2AAF7D86312}" srcId="{29D0653C-A281-4F6D-9E8F-0C7803AE3902}" destId="{D48F3E15-3DBD-41E8-B004-263F6251039E}" srcOrd="0" destOrd="0" parTransId="{480D87ED-94DA-42B4-A0CF-E527B86F7789}" sibTransId="{93448ADB-2783-4857-B8A4-517DBFF9AE12}"/>
    <dgm:cxn modelId="{4C4A187A-AF9D-42E5-A1AA-533EB17BD24D}" type="presOf" srcId="{3B381774-5D77-409A-B11D-A81AD17E4D86}" destId="{7F9F23E5-E83E-437A-9A5D-A4BCACBC11D0}" srcOrd="0" destOrd="0" presId="urn:microsoft.com/office/officeart/2005/8/layout/vList6"/>
    <dgm:cxn modelId="{E08BC517-6F5B-4B9F-9F9E-4689864683D4}" srcId="{AF70DAEE-A8A5-4262-BEB9-F5916B4DF060}" destId="{9531B3B7-D79B-45FE-90EB-A29AF42E9E52}" srcOrd="0" destOrd="0" parTransId="{8ADEEA2D-DADE-462B-B75F-B09A4DAC2D2A}" sibTransId="{3341E976-6BF9-4D26-A06D-B65E6504CBCD}"/>
    <dgm:cxn modelId="{EA8FE576-976C-48CE-A268-E563526C134A}" srcId="{D8BC2B2E-350B-4BC8-B992-0EAB5F4DDE3A}" destId="{1C461227-8A6D-4627-8AC1-A12BCB69640E}" srcOrd="0" destOrd="0" parTransId="{4BE1A376-395D-4646-A03A-7DB0FE2D9DAF}" sibTransId="{4EEA2131-6262-42D4-AF31-06F767C4897B}"/>
    <dgm:cxn modelId="{8EB59416-763B-4CA6-B135-986617D1F118}" srcId="{AF70DAEE-A8A5-4262-BEB9-F5916B4DF060}" destId="{A9C8D473-7419-43EA-9E00-60AC0184A3DC}" srcOrd="2" destOrd="0" parTransId="{AA3EBC71-F60C-4EE7-90E9-F88F7E9089C2}" sibTransId="{8A246FF2-97B7-41D8-A5F9-105FC032F207}"/>
    <dgm:cxn modelId="{3AB941D8-53B2-403B-992D-39F20E58A254}" srcId="{AF70DAEE-A8A5-4262-BEB9-F5916B4DF060}" destId="{36A4454A-0BDB-47D2-B66B-8910AC2E77FD}" srcOrd="3" destOrd="0" parTransId="{12D6C5EC-F537-4B5D-9C3D-DB1293935D86}" sibTransId="{F0335FD2-7416-4DFA-9984-1A98F9425C34}"/>
    <dgm:cxn modelId="{C8149D16-1FC4-4EA7-A3B8-CBF99C177DCB}" type="presOf" srcId="{F2A788FA-9C25-4D90-AC85-D287899CB972}" destId="{D89C7ED1-F47F-4B7F-B460-A966D496B26D}" srcOrd="0" destOrd="0" presId="urn:microsoft.com/office/officeart/2005/8/layout/vList6"/>
    <dgm:cxn modelId="{E539A1BD-5ABB-403F-8B6E-02869830F2C7}" type="presOf" srcId="{7E0F8356-6969-4687-A7DB-E37A09FCF12F}" destId="{4D5F2EE2-17F2-41E3-9AB8-AF9A2C6DC7FF}" srcOrd="0" destOrd="0" presId="urn:microsoft.com/office/officeart/2005/8/layout/vList6"/>
    <dgm:cxn modelId="{DC2F25B5-BAFB-4B62-AE6B-901164B3823A}" type="presOf" srcId="{EF881E40-2696-4376-BCA9-D8E59CBEE7C4}" destId="{A1464500-3831-4BA2-B4C6-D1405E23119F}" srcOrd="0" destOrd="0" presId="urn:microsoft.com/office/officeart/2005/8/layout/vList6"/>
    <dgm:cxn modelId="{94BD6955-6E54-42B0-8A9B-8A158990376F}" srcId="{AF70DAEE-A8A5-4262-BEB9-F5916B4DF060}" destId="{29D0653C-A281-4F6D-9E8F-0C7803AE3902}" srcOrd="5" destOrd="0" parTransId="{CAA74C8E-CE7D-43A8-83B5-7EACD09DA748}" sibTransId="{0E2CDB05-EE67-4A17-9E03-2FEE87FC0288}"/>
    <dgm:cxn modelId="{01C3DB8F-08CA-41DC-B187-2D6B34479BF0}" type="presOf" srcId="{AF70DAEE-A8A5-4262-BEB9-F5916B4DF060}" destId="{C577B13D-F3F8-4F79-9A0C-78E5899FC286}" srcOrd="0" destOrd="0" presId="urn:microsoft.com/office/officeart/2005/8/layout/vList6"/>
    <dgm:cxn modelId="{C37FABB0-C3A9-473C-86EA-2087E9B069BD}" type="presOf" srcId="{CD7F492E-49F3-4B50-A0C0-9A29357A6EF7}" destId="{50DB6A67-B83D-4054-AF63-D1A423B66531}" srcOrd="0" destOrd="0" presId="urn:microsoft.com/office/officeart/2005/8/layout/vList6"/>
    <dgm:cxn modelId="{CA014D0B-C5D4-40F1-936C-E0F4C5172A0D}" type="presOf" srcId="{9531B3B7-D79B-45FE-90EB-A29AF42E9E52}" destId="{2E061817-8E79-4028-952E-0D5B5377CFA4}" srcOrd="0" destOrd="0" presId="urn:microsoft.com/office/officeart/2005/8/layout/vList6"/>
    <dgm:cxn modelId="{3FA28BAA-862B-4284-8322-5912C72D040F}" type="presOf" srcId="{D8BC2B2E-350B-4BC8-B992-0EAB5F4DDE3A}" destId="{26E4EC01-09BF-405D-A17B-05D049173965}" srcOrd="0" destOrd="0" presId="urn:microsoft.com/office/officeart/2005/8/layout/vList6"/>
    <dgm:cxn modelId="{27A3B451-C522-4F83-83D7-859131820B5E}" srcId="{A9C8D473-7419-43EA-9E00-60AC0184A3DC}" destId="{7E0F8356-6969-4687-A7DB-E37A09FCF12F}" srcOrd="0" destOrd="0" parTransId="{A2DBBD70-B7C0-4CD5-91DD-3C7C3CB93C4C}" sibTransId="{1026161D-0E78-4856-BBD6-AE5A2A8FCF36}"/>
    <dgm:cxn modelId="{A8E3BED9-9181-4E03-8C1F-D4FF8D9DB835}" srcId="{9531B3B7-D79B-45FE-90EB-A29AF42E9E52}" destId="{F2A788FA-9C25-4D90-AC85-D287899CB972}" srcOrd="0" destOrd="0" parTransId="{B95CB3F0-76CB-4F81-9CBE-81C624061B97}" sibTransId="{7101DCDC-9AFA-402E-A5CD-7DCC3D51ED64}"/>
    <dgm:cxn modelId="{628CDC23-E390-423F-B362-F1768023A5EE}" type="presParOf" srcId="{C577B13D-F3F8-4F79-9A0C-78E5899FC286}" destId="{146C89FB-0026-4CCC-A16A-80E95652520C}" srcOrd="0" destOrd="0" presId="urn:microsoft.com/office/officeart/2005/8/layout/vList6"/>
    <dgm:cxn modelId="{B037E1B3-6101-40E3-AA95-B88A04152941}" type="presParOf" srcId="{146C89FB-0026-4CCC-A16A-80E95652520C}" destId="{2E061817-8E79-4028-952E-0D5B5377CFA4}" srcOrd="0" destOrd="0" presId="urn:microsoft.com/office/officeart/2005/8/layout/vList6"/>
    <dgm:cxn modelId="{BEF7BA15-4E2B-4052-B757-ADDD95F11EDA}" type="presParOf" srcId="{146C89FB-0026-4CCC-A16A-80E95652520C}" destId="{D89C7ED1-F47F-4B7F-B460-A966D496B26D}" srcOrd="1" destOrd="0" presId="urn:microsoft.com/office/officeart/2005/8/layout/vList6"/>
    <dgm:cxn modelId="{5723D908-F448-48DC-9939-9B60B8B81006}" type="presParOf" srcId="{C577B13D-F3F8-4F79-9A0C-78E5899FC286}" destId="{0354C9AF-8AF6-4A56-8970-05CD46945B27}" srcOrd="1" destOrd="0" presId="urn:microsoft.com/office/officeart/2005/8/layout/vList6"/>
    <dgm:cxn modelId="{7C7CD68F-E8AE-4C5E-A39D-A240F8198D9C}" type="presParOf" srcId="{C577B13D-F3F8-4F79-9A0C-78E5899FC286}" destId="{DE44A365-7E75-4AFC-99F6-98D90ADAD13C}" srcOrd="2" destOrd="0" presId="urn:microsoft.com/office/officeart/2005/8/layout/vList6"/>
    <dgm:cxn modelId="{4B109894-B279-47FA-9A0F-F100134D442E}" type="presParOf" srcId="{DE44A365-7E75-4AFC-99F6-98D90ADAD13C}" destId="{50DB6A67-B83D-4054-AF63-D1A423B66531}" srcOrd="0" destOrd="0" presId="urn:microsoft.com/office/officeart/2005/8/layout/vList6"/>
    <dgm:cxn modelId="{45594CBC-D040-424D-9550-5E7C795AFB16}" type="presParOf" srcId="{DE44A365-7E75-4AFC-99F6-98D90ADAD13C}" destId="{A1464500-3831-4BA2-B4C6-D1405E23119F}" srcOrd="1" destOrd="0" presId="urn:microsoft.com/office/officeart/2005/8/layout/vList6"/>
    <dgm:cxn modelId="{1BDD32E3-7363-4D6A-AA95-C80F7D7384FE}" type="presParOf" srcId="{C577B13D-F3F8-4F79-9A0C-78E5899FC286}" destId="{8EFE0D68-2D4E-485D-9F17-3F41DD5D2253}" srcOrd="3" destOrd="0" presId="urn:microsoft.com/office/officeart/2005/8/layout/vList6"/>
    <dgm:cxn modelId="{666EFB38-3FB5-4108-8EFB-DFB5D78946F8}" type="presParOf" srcId="{C577B13D-F3F8-4F79-9A0C-78E5899FC286}" destId="{C46EAE09-F951-46DD-91A2-2C7798A22A9A}" srcOrd="4" destOrd="0" presId="urn:microsoft.com/office/officeart/2005/8/layout/vList6"/>
    <dgm:cxn modelId="{4075FB75-D41E-4686-A483-D9A51D788A7A}" type="presParOf" srcId="{C46EAE09-F951-46DD-91A2-2C7798A22A9A}" destId="{C2CD5960-0600-4D03-8DA7-06FF3ECA1793}" srcOrd="0" destOrd="0" presId="urn:microsoft.com/office/officeart/2005/8/layout/vList6"/>
    <dgm:cxn modelId="{E0989DD3-91B9-4BE4-8404-2521EE9AE3D9}" type="presParOf" srcId="{C46EAE09-F951-46DD-91A2-2C7798A22A9A}" destId="{4D5F2EE2-17F2-41E3-9AB8-AF9A2C6DC7FF}" srcOrd="1" destOrd="0" presId="urn:microsoft.com/office/officeart/2005/8/layout/vList6"/>
    <dgm:cxn modelId="{7B912A03-5541-4CF7-8DCD-C9692DC1E4AA}" type="presParOf" srcId="{C577B13D-F3F8-4F79-9A0C-78E5899FC286}" destId="{5D22871C-0009-4EA5-9829-FFD676716095}" srcOrd="5" destOrd="0" presId="urn:microsoft.com/office/officeart/2005/8/layout/vList6"/>
    <dgm:cxn modelId="{31CD40D1-5E0A-46EA-90DF-4C6E5FB3D299}" type="presParOf" srcId="{C577B13D-F3F8-4F79-9A0C-78E5899FC286}" destId="{BFB14D54-28BC-442B-A770-3D2D97DBF201}" srcOrd="6" destOrd="0" presId="urn:microsoft.com/office/officeart/2005/8/layout/vList6"/>
    <dgm:cxn modelId="{A5709DC1-C9B3-47C0-89A7-858F8041285A}" type="presParOf" srcId="{BFB14D54-28BC-442B-A770-3D2D97DBF201}" destId="{596C5841-6D9D-4DE8-AF81-283A47BDB554}" srcOrd="0" destOrd="0" presId="urn:microsoft.com/office/officeart/2005/8/layout/vList6"/>
    <dgm:cxn modelId="{010AC9CA-5A76-40B6-8DCA-CE83884AC3C6}" type="presParOf" srcId="{BFB14D54-28BC-442B-A770-3D2D97DBF201}" destId="{7F9F23E5-E83E-437A-9A5D-A4BCACBC11D0}" srcOrd="1" destOrd="0" presId="urn:microsoft.com/office/officeart/2005/8/layout/vList6"/>
    <dgm:cxn modelId="{65E730E8-37E4-4A68-94E3-6873C864816A}" type="presParOf" srcId="{C577B13D-F3F8-4F79-9A0C-78E5899FC286}" destId="{8D19C0A1-45BA-4F51-AACF-BBC6F7067198}" srcOrd="7" destOrd="0" presId="urn:microsoft.com/office/officeart/2005/8/layout/vList6"/>
    <dgm:cxn modelId="{53FF28C8-C5C4-4359-8904-FDFED2E7E5F1}" type="presParOf" srcId="{C577B13D-F3F8-4F79-9A0C-78E5899FC286}" destId="{F42E5C8A-56E3-4EB5-8C54-3EE671DD76B3}" srcOrd="8" destOrd="0" presId="urn:microsoft.com/office/officeart/2005/8/layout/vList6"/>
    <dgm:cxn modelId="{44A80418-BC8C-4965-B66A-B80C7E94013F}" type="presParOf" srcId="{F42E5C8A-56E3-4EB5-8C54-3EE671DD76B3}" destId="{26E4EC01-09BF-405D-A17B-05D049173965}" srcOrd="0" destOrd="0" presId="urn:microsoft.com/office/officeart/2005/8/layout/vList6"/>
    <dgm:cxn modelId="{19C27981-AC8C-47CB-80E7-7C61BC9A3666}" type="presParOf" srcId="{F42E5C8A-56E3-4EB5-8C54-3EE671DD76B3}" destId="{1D61227D-460D-4DB8-A975-4709CF597742}" srcOrd="1" destOrd="0" presId="urn:microsoft.com/office/officeart/2005/8/layout/vList6"/>
    <dgm:cxn modelId="{F2AFD241-3A62-400E-9576-6AD70CE34494}" type="presParOf" srcId="{C577B13D-F3F8-4F79-9A0C-78E5899FC286}" destId="{6991A122-2B14-448A-AA2E-C99803ACC4E0}" srcOrd="9" destOrd="0" presId="urn:microsoft.com/office/officeart/2005/8/layout/vList6"/>
    <dgm:cxn modelId="{5EA83DB3-F637-4590-8787-0A7DFDCF662A}" type="presParOf" srcId="{C577B13D-F3F8-4F79-9A0C-78E5899FC286}" destId="{B9B2904C-2D36-406D-A01A-B413B3F76944}" srcOrd="10" destOrd="0" presId="urn:microsoft.com/office/officeart/2005/8/layout/vList6"/>
    <dgm:cxn modelId="{C6D1895A-EFA6-4DCE-A821-65F69D1715BC}" type="presParOf" srcId="{B9B2904C-2D36-406D-A01A-B413B3F76944}" destId="{0D05683B-C83B-4C9B-9000-93C1F35807F3}" srcOrd="0" destOrd="0" presId="urn:microsoft.com/office/officeart/2005/8/layout/vList6"/>
    <dgm:cxn modelId="{45257153-2A8B-490E-B9AC-46F63093583A}" type="presParOf" srcId="{B9B2904C-2D36-406D-A01A-B413B3F76944}" destId="{B96D679E-E47C-4DEE-98A1-DFFC47629AE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BA61AB-833B-47B0-8DB8-DA91938E920B}" type="doc">
      <dgm:prSet loTypeId="urn:microsoft.com/office/officeart/2005/8/layout/hList7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C351D4A-385A-4050-A33C-946D1C4018C2}">
      <dgm:prSet phldrT="[Texto]"/>
      <dgm:spPr/>
      <dgm:t>
        <a:bodyPr/>
        <a:lstStyle/>
        <a:p>
          <a:pPr algn="ctr"/>
          <a:r>
            <a:rPr lang="es-ES" b="1" dirty="0"/>
            <a:t>NECESIDAD</a:t>
          </a:r>
        </a:p>
      </dgm:t>
    </dgm:pt>
    <dgm:pt modelId="{1460FF23-5278-4FDA-A739-8DCB1BF17B01}" type="parTrans" cxnId="{4E940B26-92A7-40DC-8C2D-7FD408B6B201}">
      <dgm:prSet/>
      <dgm:spPr/>
      <dgm:t>
        <a:bodyPr/>
        <a:lstStyle/>
        <a:p>
          <a:endParaRPr lang="es-ES"/>
        </a:p>
      </dgm:t>
    </dgm:pt>
    <dgm:pt modelId="{AA61DE2B-9C6D-48B6-BD45-8AB9B8A110BA}" type="sibTrans" cxnId="{4E940B26-92A7-40DC-8C2D-7FD408B6B201}">
      <dgm:prSet/>
      <dgm:spPr/>
      <dgm:t>
        <a:bodyPr/>
        <a:lstStyle/>
        <a:p>
          <a:endParaRPr lang="es-ES"/>
        </a:p>
      </dgm:t>
    </dgm:pt>
    <dgm:pt modelId="{4B9BDAC9-FB6C-4BBE-ABF0-E49BDE590A23}">
      <dgm:prSet phldrT="[Texto]"/>
      <dgm:spPr/>
      <dgm:t>
        <a:bodyPr/>
        <a:lstStyle/>
        <a:p>
          <a:pPr algn="ctr"/>
          <a:r>
            <a:rPr lang="es-ES" b="1" dirty="0"/>
            <a:t>PROPOSITO</a:t>
          </a:r>
        </a:p>
      </dgm:t>
    </dgm:pt>
    <dgm:pt modelId="{5C3CEAF1-9F1F-4203-820D-4EF4BB01AF82}" type="parTrans" cxnId="{5608ABAD-0D42-4C99-BF62-DC75380588B3}">
      <dgm:prSet/>
      <dgm:spPr/>
      <dgm:t>
        <a:bodyPr/>
        <a:lstStyle/>
        <a:p>
          <a:endParaRPr lang="es-ES"/>
        </a:p>
      </dgm:t>
    </dgm:pt>
    <dgm:pt modelId="{54E5E663-20CA-48D9-901E-6414A4AF6D39}" type="sibTrans" cxnId="{5608ABAD-0D42-4C99-BF62-DC75380588B3}">
      <dgm:prSet/>
      <dgm:spPr/>
      <dgm:t>
        <a:bodyPr/>
        <a:lstStyle/>
        <a:p>
          <a:endParaRPr lang="es-ES"/>
        </a:p>
      </dgm:t>
    </dgm:pt>
    <dgm:pt modelId="{2674846D-9F81-401C-9C83-C7D3042AB6A7}">
      <dgm:prSet phldrT="[Texto]"/>
      <dgm:spPr/>
      <dgm:t>
        <a:bodyPr/>
        <a:lstStyle/>
        <a:p>
          <a:pPr algn="ctr"/>
          <a:r>
            <a:rPr lang="es-ES" b="1" dirty="0"/>
            <a:t>JUSTIFICACIÓN E IMPORTANCIA</a:t>
          </a:r>
        </a:p>
      </dgm:t>
    </dgm:pt>
    <dgm:pt modelId="{9BFD5D83-5934-4835-BBF7-A95FB5978378}" type="parTrans" cxnId="{77462D28-CC76-493E-8DD6-7B04224B351A}">
      <dgm:prSet/>
      <dgm:spPr/>
      <dgm:t>
        <a:bodyPr/>
        <a:lstStyle/>
        <a:p>
          <a:endParaRPr lang="es-ES"/>
        </a:p>
      </dgm:t>
    </dgm:pt>
    <dgm:pt modelId="{A56E2182-0CD5-4F3A-AF79-0DE3D5D43E5D}" type="sibTrans" cxnId="{77462D28-CC76-493E-8DD6-7B04224B351A}">
      <dgm:prSet/>
      <dgm:spPr/>
      <dgm:t>
        <a:bodyPr/>
        <a:lstStyle/>
        <a:p>
          <a:endParaRPr lang="es-ES"/>
        </a:p>
      </dgm:t>
    </dgm:pt>
    <dgm:pt modelId="{12093480-77B7-4EA5-97F3-2F2FE55B3284}">
      <dgm:prSet phldrT="[Texto]"/>
      <dgm:spPr/>
      <dgm:t>
        <a:bodyPr/>
        <a:lstStyle/>
        <a:p>
          <a:pPr algn="l"/>
          <a:r>
            <a:rPr lang="es-ES" dirty="0"/>
            <a:t>Identificar si los procesos de entrega de medicación gratuita contribuye positiva o negativamente a la necesidad del paciente</a:t>
          </a:r>
        </a:p>
      </dgm:t>
    </dgm:pt>
    <dgm:pt modelId="{1B46570D-4735-45E4-8F9B-6A4EF405F892}" type="parTrans" cxnId="{66C1AE43-C109-4DE6-B114-5FA1B593A405}">
      <dgm:prSet/>
      <dgm:spPr/>
      <dgm:t>
        <a:bodyPr/>
        <a:lstStyle/>
        <a:p>
          <a:endParaRPr lang="es-ES"/>
        </a:p>
      </dgm:t>
    </dgm:pt>
    <dgm:pt modelId="{EE5D358B-7784-4886-A563-CCDD81815610}" type="sibTrans" cxnId="{66C1AE43-C109-4DE6-B114-5FA1B593A405}">
      <dgm:prSet/>
      <dgm:spPr/>
      <dgm:t>
        <a:bodyPr/>
        <a:lstStyle/>
        <a:p>
          <a:endParaRPr lang="es-ES"/>
        </a:p>
      </dgm:t>
    </dgm:pt>
    <dgm:pt modelId="{208BC735-F43F-4B72-A44C-32DDF40C0D22}">
      <dgm:prSet phldrT="[Texto]"/>
      <dgm:spPr/>
      <dgm:t>
        <a:bodyPr/>
        <a:lstStyle/>
        <a:p>
          <a:pPr algn="l"/>
          <a:r>
            <a:rPr lang="es-ES" dirty="0"/>
            <a:t>El acceso a la salud es un derecho que requiere atención efectiva</a:t>
          </a:r>
        </a:p>
      </dgm:t>
    </dgm:pt>
    <dgm:pt modelId="{1F18C88A-396C-4AA9-9B0D-B4FA6FCB1EC1}" type="parTrans" cxnId="{3D83394E-3220-4631-8D23-2CB367EB23EB}">
      <dgm:prSet/>
      <dgm:spPr/>
      <dgm:t>
        <a:bodyPr/>
        <a:lstStyle/>
        <a:p>
          <a:endParaRPr lang="es-ES"/>
        </a:p>
      </dgm:t>
    </dgm:pt>
    <dgm:pt modelId="{34FCB667-9ECA-41AD-9C2C-8202A3BE1095}" type="sibTrans" cxnId="{3D83394E-3220-4631-8D23-2CB367EB23EB}">
      <dgm:prSet/>
      <dgm:spPr/>
      <dgm:t>
        <a:bodyPr/>
        <a:lstStyle/>
        <a:p>
          <a:endParaRPr lang="es-ES"/>
        </a:p>
      </dgm:t>
    </dgm:pt>
    <dgm:pt modelId="{B19D72DD-D9DF-4187-8CB4-47E81AB27FB7}">
      <dgm:prSet phldrT="[Texto]"/>
      <dgm:spPr/>
      <dgm:t>
        <a:bodyPr/>
        <a:lstStyle/>
        <a:p>
          <a:pPr algn="l"/>
          <a:r>
            <a:rPr lang="es-ES" dirty="0"/>
            <a:t>Conocer las causas por las que el paciente se siente satisfecho o insatisfecho con el proceso de entrega de medicación gratuita</a:t>
          </a:r>
        </a:p>
      </dgm:t>
    </dgm:pt>
    <dgm:pt modelId="{4BA49D38-ED0D-4E38-A5D5-A37222CAC7E0}" type="parTrans" cxnId="{97EBD1DC-641E-40DF-8115-4780D27514F4}">
      <dgm:prSet/>
      <dgm:spPr/>
      <dgm:t>
        <a:bodyPr/>
        <a:lstStyle/>
        <a:p>
          <a:endParaRPr lang="es-ES"/>
        </a:p>
      </dgm:t>
    </dgm:pt>
    <dgm:pt modelId="{92B44EC6-B99F-4BF2-9B7F-0416297524CC}" type="sibTrans" cxnId="{97EBD1DC-641E-40DF-8115-4780D27514F4}">
      <dgm:prSet/>
      <dgm:spPr/>
      <dgm:t>
        <a:bodyPr/>
        <a:lstStyle/>
        <a:p>
          <a:endParaRPr lang="es-ES"/>
        </a:p>
      </dgm:t>
    </dgm:pt>
    <dgm:pt modelId="{1003BE27-BB77-4FA4-A0D6-5988F8F82AB5}" type="pres">
      <dgm:prSet presAssocID="{B9BA61AB-833B-47B0-8DB8-DA91938E92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E13DF6-1B37-4DE3-B57C-02666E142D6B}" type="pres">
      <dgm:prSet presAssocID="{B9BA61AB-833B-47B0-8DB8-DA91938E920B}" presName="fgShape" presStyleLbl="fgShp" presStyleIdx="0" presStyleCnt="1"/>
      <dgm:spPr/>
    </dgm:pt>
    <dgm:pt modelId="{F1E30752-AE51-4674-91FD-93151720F5CF}" type="pres">
      <dgm:prSet presAssocID="{B9BA61AB-833B-47B0-8DB8-DA91938E920B}" presName="linComp" presStyleCnt="0"/>
      <dgm:spPr/>
    </dgm:pt>
    <dgm:pt modelId="{A84EBF94-48B6-45FA-8B80-ABF141B44B17}" type="pres">
      <dgm:prSet presAssocID="{0C351D4A-385A-4050-A33C-946D1C4018C2}" presName="compNode" presStyleCnt="0"/>
      <dgm:spPr/>
    </dgm:pt>
    <dgm:pt modelId="{FA97F365-923C-4368-8D41-561DDCA8ADC8}" type="pres">
      <dgm:prSet presAssocID="{0C351D4A-385A-4050-A33C-946D1C4018C2}" presName="bkgdShape" presStyleLbl="node1" presStyleIdx="0" presStyleCnt="3"/>
      <dgm:spPr/>
      <dgm:t>
        <a:bodyPr/>
        <a:lstStyle/>
        <a:p>
          <a:endParaRPr lang="es-EC"/>
        </a:p>
      </dgm:t>
    </dgm:pt>
    <dgm:pt modelId="{44ECAB5F-208E-45B1-90CD-577649DEF898}" type="pres">
      <dgm:prSet presAssocID="{0C351D4A-385A-4050-A33C-946D1C4018C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55E62-D0D9-4F24-9132-9ECA8AE22237}" type="pres">
      <dgm:prSet presAssocID="{0C351D4A-385A-4050-A33C-946D1C4018C2}" presName="invisiNode" presStyleLbl="node1" presStyleIdx="0" presStyleCnt="3"/>
      <dgm:spPr/>
    </dgm:pt>
    <dgm:pt modelId="{7297BD8C-7111-493E-8AAD-C81B90F07CAF}" type="pres">
      <dgm:prSet presAssocID="{0C351D4A-385A-4050-A33C-946D1C4018C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D1FB204-A032-4C56-ABD4-1643F3E8990C}" type="pres">
      <dgm:prSet presAssocID="{AA61DE2B-9C6D-48B6-BD45-8AB9B8A110B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5C0962F-E26E-4386-B162-47E72A782719}" type="pres">
      <dgm:prSet presAssocID="{2674846D-9F81-401C-9C83-C7D3042AB6A7}" presName="compNode" presStyleCnt="0"/>
      <dgm:spPr/>
    </dgm:pt>
    <dgm:pt modelId="{DCB243D2-C32F-493C-91E6-6560C68FB740}" type="pres">
      <dgm:prSet presAssocID="{2674846D-9F81-401C-9C83-C7D3042AB6A7}" presName="bkgdShape" presStyleLbl="node1" presStyleIdx="1" presStyleCnt="3"/>
      <dgm:spPr/>
      <dgm:t>
        <a:bodyPr/>
        <a:lstStyle/>
        <a:p>
          <a:endParaRPr lang="es-EC"/>
        </a:p>
      </dgm:t>
    </dgm:pt>
    <dgm:pt modelId="{F2D8AADF-3A44-4ABB-B6EB-33B964983B5A}" type="pres">
      <dgm:prSet presAssocID="{2674846D-9F81-401C-9C83-C7D3042AB6A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7EA4CA-FA79-4CFE-96A9-D4AD75CC2595}" type="pres">
      <dgm:prSet presAssocID="{2674846D-9F81-401C-9C83-C7D3042AB6A7}" presName="invisiNode" presStyleLbl="node1" presStyleIdx="1" presStyleCnt="3"/>
      <dgm:spPr/>
    </dgm:pt>
    <dgm:pt modelId="{C024C4E9-885F-42C2-8347-04D197B1D769}" type="pres">
      <dgm:prSet presAssocID="{2674846D-9F81-401C-9C83-C7D3042AB6A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E668DE6-206C-4C18-B225-A1D762F79643}" type="pres">
      <dgm:prSet presAssocID="{A56E2182-0CD5-4F3A-AF79-0DE3D5D43E5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1FC57C0-6EDD-4966-8EB8-F089F9E36943}" type="pres">
      <dgm:prSet presAssocID="{4B9BDAC9-FB6C-4BBE-ABF0-E49BDE590A23}" presName="compNode" presStyleCnt="0"/>
      <dgm:spPr/>
    </dgm:pt>
    <dgm:pt modelId="{91C6862D-D73B-4842-BD2F-004E567A6C1D}" type="pres">
      <dgm:prSet presAssocID="{4B9BDAC9-FB6C-4BBE-ABF0-E49BDE590A23}" presName="bkgdShape" presStyleLbl="node1" presStyleIdx="2" presStyleCnt="3"/>
      <dgm:spPr/>
      <dgm:t>
        <a:bodyPr/>
        <a:lstStyle/>
        <a:p>
          <a:endParaRPr lang="es-EC"/>
        </a:p>
      </dgm:t>
    </dgm:pt>
    <dgm:pt modelId="{40141C54-03D3-434F-831D-31E4D395E39D}" type="pres">
      <dgm:prSet presAssocID="{4B9BDAC9-FB6C-4BBE-ABF0-E49BDE590A2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CD19ED-F30C-4835-8BC2-23382012F7FD}" type="pres">
      <dgm:prSet presAssocID="{4B9BDAC9-FB6C-4BBE-ABF0-E49BDE590A23}" presName="invisiNode" presStyleLbl="node1" presStyleIdx="2" presStyleCnt="3"/>
      <dgm:spPr/>
    </dgm:pt>
    <dgm:pt modelId="{CAF3C4B3-FF29-4665-B6B8-8E0FDFCD0D4B}" type="pres">
      <dgm:prSet presAssocID="{4B9BDAC9-FB6C-4BBE-ABF0-E49BDE590A23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59E3C704-6206-4A5B-A3DC-EC05BEF1892D}" type="presOf" srcId="{B19D72DD-D9DF-4187-8CB4-47E81AB27FB7}" destId="{44ECAB5F-208E-45B1-90CD-577649DEF898}" srcOrd="1" destOrd="1" presId="urn:microsoft.com/office/officeart/2005/8/layout/hList7"/>
    <dgm:cxn modelId="{12058555-2389-4FCE-93B8-8500F9337449}" type="presOf" srcId="{0C351D4A-385A-4050-A33C-946D1C4018C2}" destId="{44ECAB5F-208E-45B1-90CD-577649DEF898}" srcOrd="1" destOrd="0" presId="urn:microsoft.com/office/officeart/2005/8/layout/hList7"/>
    <dgm:cxn modelId="{388A3907-636A-4146-879B-7EEBE611F3CD}" type="presOf" srcId="{A56E2182-0CD5-4F3A-AF79-0DE3D5D43E5D}" destId="{5E668DE6-206C-4C18-B225-A1D762F79643}" srcOrd="0" destOrd="0" presId="urn:microsoft.com/office/officeart/2005/8/layout/hList7"/>
    <dgm:cxn modelId="{A2F1A570-7906-40F6-B088-92657186B080}" type="presOf" srcId="{4B9BDAC9-FB6C-4BBE-ABF0-E49BDE590A23}" destId="{40141C54-03D3-434F-831D-31E4D395E39D}" srcOrd="1" destOrd="0" presId="urn:microsoft.com/office/officeart/2005/8/layout/hList7"/>
    <dgm:cxn modelId="{4E940B26-92A7-40DC-8C2D-7FD408B6B201}" srcId="{B9BA61AB-833B-47B0-8DB8-DA91938E920B}" destId="{0C351D4A-385A-4050-A33C-946D1C4018C2}" srcOrd="0" destOrd="0" parTransId="{1460FF23-5278-4FDA-A739-8DCB1BF17B01}" sibTransId="{AA61DE2B-9C6D-48B6-BD45-8AB9B8A110BA}"/>
    <dgm:cxn modelId="{C2075725-7789-4555-8EA7-421D1DC63F7D}" type="presOf" srcId="{208BC735-F43F-4B72-A44C-32DDF40C0D22}" destId="{F2D8AADF-3A44-4ABB-B6EB-33B964983B5A}" srcOrd="1" destOrd="1" presId="urn:microsoft.com/office/officeart/2005/8/layout/hList7"/>
    <dgm:cxn modelId="{ED53FD0A-4E68-4C92-B018-6868026DE3B3}" type="presOf" srcId="{208BC735-F43F-4B72-A44C-32DDF40C0D22}" destId="{DCB243D2-C32F-493C-91E6-6560C68FB740}" srcOrd="0" destOrd="1" presId="urn:microsoft.com/office/officeart/2005/8/layout/hList7"/>
    <dgm:cxn modelId="{14E9926A-16A1-4350-9110-B3A5F3223FAF}" type="presOf" srcId="{12093480-77B7-4EA5-97F3-2F2FE55B3284}" destId="{91C6862D-D73B-4842-BD2F-004E567A6C1D}" srcOrd="0" destOrd="1" presId="urn:microsoft.com/office/officeart/2005/8/layout/hList7"/>
    <dgm:cxn modelId="{77462D28-CC76-493E-8DD6-7B04224B351A}" srcId="{B9BA61AB-833B-47B0-8DB8-DA91938E920B}" destId="{2674846D-9F81-401C-9C83-C7D3042AB6A7}" srcOrd="1" destOrd="0" parTransId="{9BFD5D83-5934-4835-BBF7-A95FB5978378}" sibTransId="{A56E2182-0CD5-4F3A-AF79-0DE3D5D43E5D}"/>
    <dgm:cxn modelId="{12FB0823-45AF-4474-A5C1-1D442E52DC8A}" type="presOf" srcId="{0C351D4A-385A-4050-A33C-946D1C4018C2}" destId="{FA97F365-923C-4368-8D41-561DDCA8ADC8}" srcOrd="0" destOrd="0" presId="urn:microsoft.com/office/officeart/2005/8/layout/hList7"/>
    <dgm:cxn modelId="{24051A44-F3F2-4C02-A870-163E1150189B}" type="presOf" srcId="{2674846D-9F81-401C-9C83-C7D3042AB6A7}" destId="{F2D8AADF-3A44-4ABB-B6EB-33B964983B5A}" srcOrd="1" destOrd="0" presId="urn:microsoft.com/office/officeart/2005/8/layout/hList7"/>
    <dgm:cxn modelId="{FBB5915F-BA38-4C91-A28D-C353A92B1ADE}" type="presOf" srcId="{4B9BDAC9-FB6C-4BBE-ABF0-E49BDE590A23}" destId="{91C6862D-D73B-4842-BD2F-004E567A6C1D}" srcOrd="0" destOrd="0" presId="urn:microsoft.com/office/officeart/2005/8/layout/hList7"/>
    <dgm:cxn modelId="{7C2DED81-2C1B-4E55-9CB6-13162ECB3604}" type="presOf" srcId="{2674846D-9F81-401C-9C83-C7D3042AB6A7}" destId="{DCB243D2-C32F-493C-91E6-6560C68FB740}" srcOrd="0" destOrd="0" presId="urn:microsoft.com/office/officeart/2005/8/layout/hList7"/>
    <dgm:cxn modelId="{5608ABAD-0D42-4C99-BF62-DC75380588B3}" srcId="{B9BA61AB-833B-47B0-8DB8-DA91938E920B}" destId="{4B9BDAC9-FB6C-4BBE-ABF0-E49BDE590A23}" srcOrd="2" destOrd="0" parTransId="{5C3CEAF1-9F1F-4203-820D-4EF4BB01AF82}" sibTransId="{54E5E663-20CA-48D9-901E-6414A4AF6D39}"/>
    <dgm:cxn modelId="{BD285E37-BE48-43F9-A81A-49494749D534}" type="presOf" srcId="{B9BA61AB-833B-47B0-8DB8-DA91938E920B}" destId="{1003BE27-BB77-4FA4-A0D6-5988F8F82AB5}" srcOrd="0" destOrd="0" presId="urn:microsoft.com/office/officeart/2005/8/layout/hList7"/>
    <dgm:cxn modelId="{1C1CCAE1-1356-40F4-8A0E-E8207D4BAE9B}" type="presOf" srcId="{B19D72DD-D9DF-4187-8CB4-47E81AB27FB7}" destId="{FA97F365-923C-4368-8D41-561DDCA8ADC8}" srcOrd="0" destOrd="1" presId="urn:microsoft.com/office/officeart/2005/8/layout/hList7"/>
    <dgm:cxn modelId="{66C1AE43-C109-4DE6-B114-5FA1B593A405}" srcId="{4B9BDAC9-FB6C-4BBE-ABF0-E49BDE590A23}" destId="{12093480-77B7-4EA5-97F3-2F2FE55B3284}" srcOrd="0" destOrd="0" parTransId="{1B46570D-4735-45E4-8F9B-6A4EF405F892}" sibTransId="{EE5D358B-7784-4886-A563-CCDD81815610}"/>
    <dgm:cxn modelId="{BEAF0AE8-93C8-4DF8-99FB-2C331BDCCDBF}" type="presOf" srcId="{12093480-77B7-4EA5-97F3-2F2FE55B3284}" destId="{40141C54-03D3-434F-831D-31E4D395E39D}" srcOrd="1" destOrd="1" presId="urn:microsoft.com/office/officeart/2005/8/layout/hList7"/>
    <dgm:cxn modelId="{97EBD1DC-641E-40DF-8115-4780D27514F4}" srcId="{0C351D4A-385A-4050-A33C-946D1C4018C2}" destId="{B19D72DD-D9DF-4187-8CB4-47E81AB27FB7}" srcOrd="0" destOrd="0" parTransId="{4BA49D38-ED0D-4E38-A5D5-A37222CAC7E0}" sibTransId="{92B44EC6-B99F-4BF2-9B7F-0416297524CC}"/>
    <dgm:cxn modelId="{30D8E638-C85F-4E19-8202-EA0FF34D23E6}" type="presOf" srcId="{AA61DE2B-9C6D-48B6-BD45-8AB9B8A110BA}" destId="{2D1FB204-A032-4C56-ABD4-1643F3E8990C}" srcOrd="0" destOrd="0" presId="urn:microsoft.com/office/officeart/2005/8/layout/hList7"/>
    <dgm:cxn modelId="{3D83394E-3220-4631-8D23-2CB367EB23EB}" srcId="{2674846D-9F81-401C-9C83-C7D3042AB6A7}" destId="{208BC735-F43F-4B72-A44C-32DDF40C0D22}" srcOrd="0" destOrd="0" parTransId="{1F18C88A-396C-4AA9-9B0D-B4FA6FCB1EC1}" sibTransId="{34FCB667-9ECA-41AD-9C2C-8202A3BE1095}"/>
    <dgm:cxn modelId="{B303C113-CABF-4A35-85EB-F645A1A54158}" type="presParOf" srcId="{1003BE27-BB77-4FA4-A0D6-5988F8F82AB5}" destId="{45E13DF6-1B37-4DE3-B57C-02666E142D6B}" srcOrd="0" destOrd="0" presId="urn:microsoft.com/office/officeart/2005/8/layout/hList7"/>
    <dgm:cxn modelId="{4FBA41A4-3955-4F76-A0DF-D605350B076C}" type="presParOf" srcId="{1003BE27-BB77-4FA4-A0D6-5988F8F82AB5}" destId="{F1E30752-AE51-4674-91FD-93151720F5CF}" srcOrd="1" destOrd="0" presId="urn:microsoft.com/office/officeart/2005/8/layout/hList7"/>
    <dgm:cxn modelId="{E47EC6F2-E089-40F4-8580-3788A37DCB55}" type="presParOf" srcId="{F1E30752-AE51-4674-91FD-93151720F5CF}" destId="{A84EBF94-48B6-45FA-8B80-ABF141B44B17}" srcOrd="0" destOrd="0" presId="urn:microsoft.com/office/officeart/2005/8/layout/hList7"/>
    <dgm:cxn modelId="{102000F5-A66B-4915-BA52-657564503AF8}" type="presParOf" srcId="{A84EBF94-48B6-45FA-8B80-ABF141B44B17}" destId="{FA97F365-923C-4368-8D41-561DDCA8ADC8}" srcOrd="0" destOrd="0" presId="urn:microsoft.com/office/officeart/2005/8/layout/hList7"/>
    <dgm:cxn modelId="{201F26A2-5BCD-46FE-94A4-79C8F4AF427D}" type="presParOf" srcId="{A84EBF94-48B6-45FA-8B80-ABF141B44B17}" destId="{44ECAB5F-208E-45B1-90CD-577649DEF898}" srcOrd="1" destOrd="0" presId="urn:microsoft.com/office/officeart/2005/8/layout/hList7"/>
    <dgm:cxn modelId="{3EDF2F93-415E-49D0-8187-5B8A99AF63F0}" type="presParOf" srcId="{A84EBF94-48B6-45FA-8B80-ABF141B44B17}" destId="{3F755E62-D0D9-4F24-9132-9ECA8AE22237}" srcOrd="2" destOrd="0" presId="urn:microsoft.com/office/officeart/2005/8/layout/hList7"/>
    <dgm:cxn modelId="{A1D811E1-982D-4253-913A-53685529366B}" type="presParOf" srcId="{A84EBF94-48B6-45FA-8B80-ABF141B44B17}" destId="{7297BD8C-7111-493E-8AAD-C81B90F07CAF}" srcOrd="3" destOrd="0" presId="urn:microsoft.com/office/officeart/2005/8/layout/hList7"/>
    <dgm:cxn modelId="{3AF2900D-D495-4617-AB7B-6DA756F14725}" type="presParOf" srcId="{F1E30752-AE51-4674-91FD-93151720F5CF}" destId="{2D1FB204-A032-4C56-ABD4-1643F3E8990C}" srcOrd="1" destOrd="0" presId="urn:microsoft.com/office/officeart/2005/8/layout/hList7"/>
    <dgm:cxn modelId="{6744D790-FF15-4F74-8210-9BD8586E6867}" type="presParOf" srcId="{F1E30752-AE51-4674-91FD-93151720F5CF}" destId="{05C0962F-E26E-4386-B162-47E72A782719}" srcOrd="2" destOrd="0" presId="urn:microsoft.com/office/officeart/2005/8/layout/hList7"/>
    <dgm:cxn modelId="{7F505DCB-9EC3-464E-9DD9-3E1231F6705B}" type="presParOf" srcId="{05C0962F-E26E-4386-B162-47E72A782719}" destId="{DCB243D2-C32F-493C-91E6-6560C68FB740}" srcOrd="0" destOrd="0" presId="urn:microsoft.com/office/officeart/2005/8/layout/hList7"/>
    <dgm:cxn modelId="{5A72CCC9-E15D-42B1-BCCC-F854A04D9289}" type="presParOf" srcId="{05C0962F-E26E-4386-B162-47E72A782719}" destId="{F2D8AADF-3A44-4ABB-B6EB-33B964983B5A}" srcOrd="1" destOrd="0" presId="urn:microsoft.com/office/officeart/2005/8/layout/hList7"/>
    <dgm:cxn modelId="{D8D66181-AD5E-4C6F-B97F-B59CFF488136}" type="presParOf" srcId="{05C0962F-E26E-4386-B162-47E72A782719}" destId="{847EA4CA-FA79-4CFE-96A9-D4AD75CC2595}" srcOrd="2" destOrd="0" presId="urn:microsoft.com/office/officeart/2005/8/layout/hList7"/>
    <dgm:cxn modelId="{C206416F-0018-42A7-B217-CD1923883124}" type="presParOf" srcId="{05C0962F-E26E-4386-B162-47E72A782719}" destId="{C024C4E9-885F-42C2-8347-04D197B1D769}" srcOrd="3" destOrd="0" presId="urn:microsoft.com/office/officeart/2005/8/layout/hList7"/>
    <dgm:cxn modelId="{5765F4AB-9222-4BB7-952A-2ECCFD2AA47F}" type="presParOf" srcId="{F1E30752-AE51-4674-91FD-93151720F5CF}" destId="{5E668DE6-206C-4C18-B225-A1D762F79643}" srcOrd="3" destOrd="0" presId="urn:microsoft.com/office/officeart/2005/8/layout/hList7"/>
    <dgm:cxn modelId="{32482919-8E9B-4666-BCB9-B6403C180E9E}" type="presParOf" srcId="{F1E30752-AE51-4674-91FD-93151720F5CF}" destId="{91FC57C0-6EDD-4966-8EB8-F089F9E36943}" srcOrd="4" destOrd="0" presId="urn:microsoft.com/office/officeart/2005/8/layout/hList7"/>
    <dgm:cxn modelId="{2B4AB74B-BC94-40E2-BBE8-1E3936E22F86}" type="presParOf" srcId="{91FC57C0-6EDD-4966-8EB8-F089F9E36943}" destId="{91C6862D-D73B-4842-BD2F-004E567A6C1D}" srcOrd="0" destOrd="0" presId="urn:microsoft.com/office/officeart/2005/8/layout/hList7"/>
    <dgm:cxn modelId="{8CF5FB2A-CE44-4CE8-B28B-74D190BB390D}" type="presParOf" srcId="{91FC57C0-6EDD-4966-8EB8-F089F9E36943}" destId="{40141C54-03D3-434F-831D-31E4D395E39D}" srcOrd="1" destOrd="0" presId="urn:microsoft.com/office/officeart/2005/8/layout/hList7"/>
    <dgm:cxn modelId="{AC6B6AD0-79B7-4679-A669-71D4B56CCDF9}" type="presParOf" srcId="{91FC57C0-6EDD-4966-8EB8-F089F9E36943}" destId="{A1CD19ED-F30C-4835-8BC2-23382012F7FD}" srcOrd="2" destOrd="0" presId="urn:microsoft.com/office/officeart/2005/8/layout/hList7"/>
    <dgm:cxn modelId="{5393C599-5F36-47B5-AAC5-47329AB8FC86}" type="presParOf" srcId="{91FC57C0-6EDD-4966-8EB8-F089F9E36943}" destId="{CAF3C4B3-FF29-4665-B6B8-8E0FDFCD0D4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FF67881-2A1C-4887-A1D5-794DA0728032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D4F9E41-D60D-4A4F-9F5B-39BCEED81998}">
      <dgm:prSet phldrT="[Texto]"/>
      <dgm:spPr/>
      <dgm:t>
        <a:bodyPr/>
        <a:lstStyle/>
        <a:p>
          <a:r>
            <a:rPr lang="es-ES" b="1" dirty="0"/>
            <a:t>General</a:t>
          </a:r>
        </a:p>
      </dgm:t>
    </dgm:pt>
    <dgm:pt modelId="{51E0BF87-6D4D-49B4-B347-0D1F8FF154DA}" type="parTrans" cxnId="{1451194C-93CD-47CF-9180-737565FB26D0}">
      <dgm:prSet/>
      <dgm:spPr/>
      <dgm:t>
        <a:bodyPr/>
        <a:lstStyle/>
        <a:p>
          <a:endParaRPr lang="es-ES"/>
        </a:p>
      </dgm:t>
    </dgm:pt>
    <dgm:pt modelId="{D8EF630A-858F-46C9-8562-40F63AF98CC3}" type="sibTrans" cxnId="{1451194C-93CD-47CF-9180-737565FB26D0}">
      <dgm:prSet/>
      <dgm:spPr/>
      <dgm:t>
        <a:bodyPr/>
        <a:lstStyle/>
        <a:p>
          <a:endParaRPr lang="es-ES"/>
        </a:p>
      </dgm:t>
    </dgm:pt>
    <dgm:pt modelId="{AFFF85BE-BF4B-40A9-A200-FD265E79D0A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C" sz="1700" dirty="0"/>
            <a:t>Conocer si el proceso de entrega de medicación gratuita contra el Cáncer dirigido por el Ministerio de Salud del Ecuador, satisface o no a las necesidades de los usuarios de la salud del Distrito Metropolitano de Quito.</a:t>
          </a:r>
          <a:endParaRPr lang="es-ES" sz="1700" dirty="0"/>
        </a:p>
      </dgm:t>
    </dgm:pt>
    <dgm:pt modelId="{87884953-6B63-435B-921A-CDD9752C5E73}" type="parTrans" cxnId="{52BD2E49-E9DE-45A8-A0C2-E1DC03D1CB0B}">
      <dgm:prSet/>
      <dgm:spPr/>
      <dgm:t>
        <a:bodyPr/>
        <a:lstStyle/>
        <a:p>
          <a:endParaRPr lang="es-ES"/>
        </a:p>
      </dgm:t>
    </dgm:pt>
    <dgm:pt modelId="{F808EA5B-4DEF-4C62-AF8C-4D7829F90359}" type="sibTrans" cxnId="{52BD2E49-E9DE-45A8-A0C2-E1DC03D1CB0B}">
      <dgm:prSet/>
      <dgm:spPr/>
      <dgm:t>
        <a:bodyPr/>
        <a:lstStyle/>
        <a:p>
          <a:endParaRPr lang="es-ES"/>
        </a:p>
      </dgm:t>
    </dgm:pt>
    <dgm:pt modelId="{546616FE-A5DC-4F0A-A49D-F1C20FEDA32F}">
      <dgm:prSet phldrT="[Texto]"/>
      <dgm:spPr/>
      <dgm:t>
        <a:bodyPr/>
        <a:lstStyle/>
        <a:p>
          <a:r>
            <a:rPr lang="es-ES" b="1" dirty="0"/>
            <a:t>Específicos</a:t>
          </a:r>
        </a:p>
      </dgm:t>
    </dgm:pt>
    <dgm:pt modelId="{B5977E9D-9906-4F24-BF99-209748756158}" type="parTrans" cxnId="{29370733-4386-4732-9BB0-8810DC680AB8}">
      <dgm:prSet/>
      <dgm:spPr/>
      <dgm:t>
        <a:bodyPr/>
        <a:lstStyle/>
        <a:p>
          <a:endParaRPr lang="es-ES"/>
        </a:p>
      </dgm:t>
    </dgm:pt>
    <dgm:pt modelId="{75474251-95C6-4F4F-9119-5D0C4221A05F}" type="sibTrans" cxnId="{29370733-4386-4732-9BB0-8810DC680AB8}">
      <dgm:prSet/>
      <dgm:spPr/>
      <dgm:t>
        <a:bodyPr/>
        <a:lstStyle/>
        <a:p>
          <a:endParaRPr lang="es-ES"/>
        </a:p>
      </dgm:t>
    </dgm:pt>
    <dgm:pt modelId="{5B300281-B0C7-44A2-9CF2-01EF8DB9813E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C" sz="1400" u="none" dirty="0"/>
            <a:t>Identificar la metodología aplicada para la entrega de medicamentos gratuitos contra el cáncer.</a:t>
          </a:r>
          <a:endParaRPr lang="es-ES" sz="1400" dirty="0"/>
        </a:p>
      </dgm:t>
    </dgm:pt>
    <dgm:pt modelId="{06685FDC-76A7-4167-AC44-97B1F9E504B2}" type="parTrans" cxnId="{04E0F733-FA2C-427F-BA8C-FAF1548F58C9}">
      <dgm:prSet/>
      <dgm:spPr/>
      <dgm:t>
        <a:bodyPr/>
        <a:lstStyle/>
        <a:p>
          <a:endParaRPr lang="es-ES"/>
        </a:p>
      </dgm:t>
    </dgm:pt>
    <dgm:pt modelId="{486B774D-94F6-42EB-A116-CA4A6BAE59A6}" type="sibTrans" cxnId="{04E0F733-FA2C-427F-BA8C-FAF1548F58C9}">
      <dgm:prSet/>
      <dgm:spPr/>
      <dgm:t>
        <a:bodyPr/>
        <a:lstStyle/>
        <a:p>
          <a:endParaRPr lang="es-ES"/>
        </a:p>
      </dgm:t>
    </dgm:pt>
    <dgm:pt modelId="{2571F2E4-A326-4BC2-AD91-1693B6CE846F}">
      <dgm:prSet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C" sz="1400" u="none" dirty="0"/>
            <a:t>Conocer el tipo de medicamentos prioritarios para el cáncer de mayor trascendencia entregados por el MSP en el proceso.</a:t>
          </a:r>
        </a:p>
      </dgm:t>
    </dgm:pt>
    <dgm:pt modelId="{6F87CC11-08C0-4E98-A2C3-840843A51413}" type="parTrans" cxnId="{34ADDD20-8D25-4111-BD84-FAD038746B83}">
      <dgm:prSet/>
      <dgm:spPr/>
      <dgm:t>
        <a:bodyPr/>
        <a:lstStyle/>
        <a:p>
          <a:endParaRPr lang="es-ES"/>
        </a:p>
      </dgm:t>
    </dgm:pt>
    <dgm:pt modelId="{9E5A9BA9-C1E7-41AE-AA20-4C9C80DBF56B}" type="sibTrans" cxnId="{34ADDD20-8D25-4111-BD84-FAD038746B83}">
      <dgm:prSet/>
      <dgm:spPr/>
      <dgm:t>
        <a:bodyPr/>
        <a:lstStyle/>
        <a:p>
          <a:endParaRPr lang="es-ES"/>
        </a:p>
      </dgm:t>
    </dgm:pt>
    <dgm:pt modelId="{14AFB814-6286-4054-8CE1-2BADB6F577B4}">
      <dgm:prSet custT="1"/>
      <dgm:spPr/>
      <dgm:t>
        <a:bodyPr/>
        <a:lstStyle/>
        <a:p>
          <a:pPr>
            <a:buFont typeface="Arial" panose="020B0604020202020204" pitchFamily="34" charset="0"/>
            <a:buChar char="●"/>
          </a:pPr>
          <a:r>
            <a:rPr lang="es-EC" sz="1400" u="none" dirty="0"/>
            <a:t>Identificar el nivel de servicio y tiempos de entrega en el proceso de medicamentos gratuitos contra el cáncer.</a:t>
          </a:r>
        </a:p>
      </dgm:t>
    </dgm:pt>
    <dgm:pt modelId="{56732FBA-B76B-496E-9CC2-089C29FB9343}" type="parTrans" cxnId="{55A91129-9462-4F86-ADD4-76685C624243}">
      <dgm:prSet/>
      <dgm:spPr/>
      <dgm:t>
        <a:bodyPr/>
        <a:lstStyle/>
        <a:p>
          <a:endParaRPr lang="es-ES"/>
        </a:p>
      </dgm:t>
    </dgm:pt>
    <dgm:pt modelId="{2BBCA532-25B0-4EC2-96B5-618F1B183108}" type="sibTrans" cxnId="{55A91129-9462-4F86-ADD4-76685C624243}">
      <dgm:prSet/>
      <dgm:spPr/>
      <dgm:t>
        <a:bodyPr/>
        <a:lstStyle/>
        <a:p>
          <a:endParaRPr lang="es-ES"/>
        </a:p>
      </dgm:t>
    </dgm:pt>
    <dgm:pt modelId="{069C30F7-63FC-40DC-979A-162B14DA5A83}">
      <dgm:prSet custT="1"/>
      <dgm:spPr/>
      <dgm:t>
        <a:bodyPr/>
        <a:lstStyle/>
        <a:p>
          <a:r>
            <a:rPr lang="es-EC" sz="1400" dirty="0" smtClean="0"/>
            <a:t>Conocer </a:t>
          </a:r>
          <a:r>
            <a:rPr lang="es-EC" sz="1400" dirty="0"/>
            <a:t>la percepción que tienen los usuarios de la Salud ante los procesos de entrega de medicación gratuita contra el Cáncer.</a:t>
          </a:r>
        </a:p>
      </dgm:t>
    </dgm:pt>
    <dgm:pt modelId="{1F1BC2D5-9203-4914-A30C-4D38BF0C87F7}" type="parTrans" cxnId="{6A6A7C84-9CBC-43F3-862A-94CDE22EDBF7}">
      <dgm:prSet/>
      <dgm:spPr/>
      <dgm:t>
        <a:bodyPr/>
        <a:lstStyle/>
        <a:p>
          <a:endParaRPr lang="es-ES"/>
        </a:p>
      </dgm:t>
    </dgm:pt>
    <dgm:pt modelId="{585B0372-A43E-46FD-B7DB-B3EC9D16CC24}" type="sibTrans" cxnId="{6A6A7C84-9CBC-43F3-862A-94CDE22EDBF7}">
      <dgm:prSet/>
      <dgm:spPr/>
      <dgm:t>
        <a:bodyPr/>
        <a:lstStyle/>
        <a:p>
          <a:endParaRPr lang="es-ES"/>
        </a:p>
      </dgm:t>
    </dgm:pt>
    <dgm:pt modelId="{968CC0A0-AD78-441C-9E73-7A201E2E2960}" type="pres">
      <dgm:prSet presAssocID="{7FF67881-2A1C-4887-A1D5-794DA0728032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34EA17-9FA2-4F21-B15A-89BA87800F93}" type="pres">
      <dgm:prSet presAssocID="{7FF67881-2A1C-4887-A1D5-794DA0728032}" presName="dummyMaxCanvas" presStyleCnt="0"/>
      <dgm:spPr/>
    </dgm:pt>
    <dgm:pt modelId="{BED56756-E16F-48EA-8720-B6CD31266650}" type="pres">
      <dgm:prSet presAssocID="{7FF67881-2A1C-4887-A1D5-794DA0728032}" presName="parentComposite" presStyleCnt="0"/>
      <dgm:spPr/>
    </dgm:pt>
    <dgm:pt modelId="{E1CC1649-569E-4575-8A99-E365477666F1}" type="pres">
      <dgm:prSet presAssocID="{7FF67881-2A1C-4887-A1D5-794DA0728032}" presName="parent1" presStyleLbl="alignAccFollowNode1" presStyleIdx="0" presStyleCnt="4" custScaleX="123894" custScaleY="74757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F357A44B-ACA7-4537-9EEE-8DD009792BB8}" type="pres">
      <dgm:prSet presAssocID="{7FF67881-2A1C-4887-A1D5-794DA0728032}" presName="parent2" presStyleLbl="alignAccFollowNode1" presStyleIdx="1" presStyleCnt="4" custScaleX="123894" custScaleY="74757" custLinFactNeighborX="8088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C57B5CC7-DF01-4D87-AB67-CD60A53730FD}" type="pres">
      <dgm:prSet presAssocID="{7FF67881-2A1C-4887-A1D5-794DA0728032}" presName="childrenComposite" presStyleCnt="0"/>
      <dgm:spPr/>
    </dgm:pt>
    <dgm:pt modelId="{452BFBD0-12F2-41D0-83FD-EA923FE37435}" type="pres">
      <dgm:prSet presAssocID="{7FF67881-2A1C-4887-A1D5-794DA0728032}" presName="dummyMaxCanvas_ChildArea" presStyleCnt="0"/>
      <dgm:spPr/>
    </dgm:pt>
    <dgm:pt modelId="{E05E5222-11CE-4136-A405-132E6270F36C}" type="pres">
      <dgm:prSet presAssocID="{7FF67881-2A1C-4887-A1D5-794DA0728032}" presName="fulcrum" presStyleLbl="alignAccFollowNode1" presStyleIdx="2" presStyleCnt="4" custLinFactNeighborY="1618"/>
      <dgm:spPr/>
    </dgm:pt>
    <dgm:pt modelId="{BA7F1FC4-BFD8-46E5-812A-33DB7C0B9F64}" type="pres">
      <dgm:prSet presAssocID="{7FF67881-2A1C-4887-A1D5-794DA0728032}" presName="balance_14" presStyleLbl="alignAccFollowNode1" presStyleIdx="3" presStyleCnt="4" custAng="21360000" custScaleX="148058" custLinFactNeighborY="23196">
        <dgm:presLayoutVars>
          <dgm:bulletEnabled val="1"/>
        </dgm:presLayoutVars>
      </dgm:prSet>
      <dgm:spPr/>
    </dgm:pt>
    <dgm:pt modelId="{FC736A6F-F69F-4DC7-A1B7-E8EF40D0324E}" type="pres">
      <dgm:prSet presAssocID="{7FF67881-2A1C-4887-A1D5-794DA0728032}" presName="right_14_1" presStyleLbl="node1" presStyleIdx="0" presStyleCnt="5" custAng="21360000" custScaleX="181172" custScaleY="125880" custLinFactNeighborX="223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4D0E84-CD8C-4956-A24A-DDEB139B13A7}" type="pres">
      <dgm:prSet presAssocID="{7FF67881-2A1C-4887-A1D5-794DA0728032}" presName="right_14_2" presStyleLbl="node1" presStyleIdx="1" presStyleCnt="5" custAng="21360000" custScaleX="181172" custScaleY="125880" custLinFactNeighborX="19570" custLinFactNeighborY="-122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2450DCA-9C27-4940-9747-CA3920D898A8}" type="pres">
      <dgm:prSet presAssocID="{7FF67881-2A1C-4887-A1D5-794DA0728032}" presName="right_14_3" presStyleLbl="node1" presStyleIdx="2" presStyleCnt="5" custAng="21360000" custScaleX="181172" custScaleY="125880" custLinFactNeighborX="15479" custLinFactNeighborY="-245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93147B-A95A-402F-90E9-6134E63A90FD}" type="pres">
      <dgm:prSet presAssocID="{7FF67881-2A1C-4887-A1D5-794DA0728032}" presName="right_14_4" presStyleLbl="node1" presStyleIdx="3" presStyleCnt="5" custAng="21360000" custScaleX="181172" custScaleY="125880" custLinFactNeighborX="12635" custLinFactNeighborY="-403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D90323-2B62-4455-BE05-B36A0AA1EF1F}" type="pres">
      <dgm:prSet presAssocID="{7FF67881-2A1C-4887-A1D5-794DA0728032}" presName="left_14_1" presStyleLbl="node1" presStyleIdx="4" presStyleCnt="5" custAng="21360000" custScaleX="132912" custScaleY="399034" custLinFactY="-41215" custLinFactNeighborX="-5551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A75D2C-4181-4737-B982-BAB60CF35AF8}" type="presOf" srcId="{7FF67881-2A1C-4887-A1D5-794DA0728032}" destId="{968CC0A0-AD78-441C-9E73-7A201E2E2960}" srcOrd="0" destOrd="0" presId="urn:microsoft.com/office/officeart/2005/8/layout/balance1"/>
    <dgm:cxn modelId="{55A91129-9462-4F86-ADD4-76685C624243}" srcId="{546616FE-A5DC-4F0A-A49D-F1C20FEDA32F}" destId="{14AFB814-6286-4054-8CE1-2BADB6F577B4}" srcOrd="2" destOrd="0" parTransId="{56732FBA-B76B-496E-9CC2-089C29FB9343}" sibTransId="{2BBCA532-25B0-4EC2-96B5-618F1B183108}"/>
    <dgm:cxn modelId="{29370733-4386-4732-9BB0-8810DC680AB8}" srcId="{7FF67881-2A1C-4887-A1D5-794DA0728032}" destId="{546616FE-A5DC-4F0A-A49D-F1C20FEDA32F}" srcOrd="1" destOrd="0" parTransId="{B5977E9D-9906-4F24-BF99-209748756158}" sibTransId="{75474251-95C6-4F4F-9119-5D0C4221A05F}"/>
    <dgm:cxn modelId="{CB11123E-CADA-4CEC-B713-DC758607C7D7}" type="presOf" srcId="{AFFF85BE-BF4B-40A9-A200-FD265E79D0A1}" destId="{7CD90323-2B62-4455-BE05-B36A0AA1EF1F}" srcOrd="0" destOrd="0" presId="urn:microsoft.com/office/officeart/2005/8/layout/balance1"/>
    <dgm:cxn modelId="{1451194C-93CD-47CF-9180-737565FB26D0}" srcId="{7FF67881-2A1C-4887-A1D5-794DA0728032}" destId="{CD4F9E41-D60D-4A4F-9F5B-39BCEED81998}" srcOrd="0" destOrd="0" parTransId="{51E0BF87-6D4D-49B4-B347-0D1F8FF154DA}" sibTransId="{D8EF630A-858F-46C9-8562-40F63AF98CC3}"/>
    <dgm:cxn modelId="{6A6A7C84-9CBC-43F3-862A-94CDE22EDBF7}" srcId="{546616FE-A5DC-4F0A-A49D-F1C20FEDA32F}" destId="{069C30F7-63FC-40DC-979A-162B14DA5A83}" srcOrd="3" destOrd="0" parTransId="{1F1BC2D5-9203-4914-A30C-4D38BF0C87F7}" sibTransId="{585B0372-A43E-46FD-B7DB-B3EC9D16CC24}"/>
    <dgm:cxn modelId="{95E143BC-6C00-49F5-AF82-5890227FEB83}" type="presOf" srcId="{546616FE-A5DC-4F0A-A49D-F1C20FEDA32F}" destId="{F357A44B-ACA7-4537-9EEE-8DD009792BB8}" srcOrd="0" destOrd="0" presId="urn:microsoft.com/office/officeart/2005/8/layout/balance1"/>
    <dgm:cxn modelId="{34E985A2-4BDB-4063-AFCE-72AD88162E3A}" type="presOf" srcId="{14AFB814-6286-4054-8CE1-2BADB6F577B4}" destId="{F2450DCA-9C27-4940-9747-CA3920D898A8}" srcOrd="0" destOrd="0" presId="urn:microsoft.com/office/officeart/2005/8/layout/balance1"/>
    <dgm:cxn modelId="{72AE7C66-C0B4-4A16-8E0B-72E521944A22}" type="presOf" srcId="{2571F2E4-A326-4BC2-AD91-1693B6CE846F}" destId="{AF4D0E84-CD8C-4956-A24A-DDEB139B13A7}" srcOrd="0" destOrd="0" presId="urn:microsoft.com/office/officeart/2005/8/layout/balance1"/>
    <dgm:cxn modelId="{0EBEBA0D-053C-4FF1-BE72-F3785041507C}" type="presOf" srcId="{5B300281-B0C7-44A2-9CF2-01EF8DB9813E}" destId="{FC736A6F-F69F-4DC7-A1B7-E8EF40D0324E}" srcOrd="0" destOrd="0" presId="urn:microsoft.com/office/officeart/2005/8/layout/balance1"/>
    <dgm:cxn modelId="{04E0F733-FA2C-427F-BA8C-FAF1548F58C9}" srcId="{546616FE-A5DC-4F0A-A49D-F1C20FEDA32F}" destId="{5B300281-B0C7-44A2-9CF2-01EF8DB9813E}" srcOrd="0" destOrd="0" parTransId="{06685FDC-76A7-4167-AC44-97B1F9E504B2}" sibTransId="{486B774D-94F6-42EB-A116-CA4A6BAE59A6}"/>
    <dgm:cxn modelId="{F4F19927-8D71-401E-A8D4-9EBCDC8032A0}" type="presOf" srcId="{069C30F7-63FC-40DC-979A-162B14DA5A83}" destId="{8C93147B-A95A-402F-90E9-6134E63A90FD}" srcOrd="0" destOrd="0" presId="urn:microsoft.com/office/officeart/2005/8/layout/balance1"/>
    <dgm:cxn modelId="{34ADDD20-8D25-4111-BD84-FAD038746B83}" srcId="{546616FE-A5DC-4F0A-A49D-F1C20FEDA32F}" destId="{2571F2E4-A326-4BC2-AD91-1693B6CE846F}" srcOrd="1" destOrd="0" parTransId="{6F87CC11-08C0-4E98-A2C3-840843A51413}" sibTransId="{9E5A9BA9-C1E7-41AE-AA20-4C9C80DBF56B}"/>
    <dgm:cxn modelId="{52BD2E49-E9DE-45A8-A0C2-E1DC03D1CB0B}" srcId="{CD4F9E41-D60D-4A4F-9F5B-39BCEED81998}" destId="{AFFF85BE-BF4B-40A9-A200-FD265E79D0A1}" srcOrd="0" destOrd="0" parTransId="{87884953-6B63-435B-921A-CDD9752C5E73}" sibTransId="{F808EA5B-4DEF-4C62-AF8C-4D7829F90359}"/>
    <dgm:cxn modelId="{E73F850C-D618-4460-8BAD-47E33EEBE673}" type="presOf" srcId="{CD4F9E41-D60D-4A4F-9F5B-39BCEED81998}" destId="{E1CC1649-569E-4575-8A99-E365477666F1}" srcOrd="0" destOrd="0" presId="urn:microsoft.com/office/officeart/2005/8/layout/balance1"/>
    <dgm:cxn modelId="{2BD691F1-A4A5-49AE-B340-8118BFA68DFB}" type="presParOf" srcId="{968CC0A0-AD78-441C-9E73-7A201E2E2960}" destId="{0434EA17-9FA2-4F21-B15A-89BA87800F93}" srcOrd="0" destOrd="0" presId="urn:microsoft.com/office/officeart/2005/8/layout/balance1"/>
    <dgm:cxn modelId="{1390726A-96D7-4133-B3F3-C0A9459E7F00}" type="presParOf" srcId="{968CC0A0-AD78-441C-9E73-7A201E2E2960}" destId="{BED56756-E16F-48EA-8720-B6CD31266650}" srcOrd="1" destOrd="0" presId="urn:microsoft.com/office/officeart/2005/8/layout/balance1"/>
    <dgm:cxn modelId="{C6D43482-B0B3-4E65-B606-CA4064977D88}" type="presParOf" srcId="{BED56756-E16F-48EA-8720-B6CD31266650}" destId="{E1CC1649-569E-4575-8A99-E365477666F1}" srcOrd="0" destOrd="0" presId="urn:microsoft.com/office/officeart/2005/8/layout/balance1"/>
    <dgm:cxn modelId="{4E0BEA27-296E-4D47-A03F-A47D3B5ABF15}" type="presParOf" srcId="{BED56756-E16F-48EA-8720-B6CD31266650}" destId="{F357A44B-ACA7-4537-9EEE-8DD009792BB8}" srcOrd="1" destOrd="0" presId="urn:microsoft.com/office/officeart/2005/8/layout/balance1"/>
    <dgm:cxn modelId="{47B364CC-F950-44EE-9146-706EF5E008E8}" type="presParOf" srcId="{968CC0A0-AD78-441C-9E73-7A201E2E2960}" destId="{C57B5CC7-DF01-4D87-AB67-CD60A53730FD}" srcOrd="2" destOrd="0" presId="urn:microsoft.com/office/officeart/2005/8/layout/balance1"/>
    <dgm:cxn modelId="{5424CCFC-A0FB-4C72-BC32-DF26CFD98B3C}" type="presParOf" srcId="{C57B5CC7-DF01-4D87-AB67-CD60A53730FD}" destId="{452BFBD0-12F2-41D0-83FD-EA923FE37435}" srcOrd="0" destOrd="0" presId="urn:microsoft.com/office/officeart/2005/8/layout/balance1"/>
    <dgm:cxn modelId="{F6BE92AE-27A2-485A-A75D-6AAE3C0EF7C1}" type="presParOf" srcId="{C57B5CC7-DF01-4D87-AB67-CD60A53730FD}" destId="{E05E5222-11CE-4136-A405-132E6270F36C}" srcOrd="1" destOrd="0" presId="urn:microsoft.com/office/officeart/2005/8/layout/balance1"/>
    <dgm:cxn modelId="{90760618-15D4-4070-8065-088562005109}" type="presParOf" srcId="{C57B5CC7-DF01-4D87-AB67-CD60A53730FD}" destId="{BA7F1FC4-BFD8-46E5-812A-33DB7C0B9F64}" srcOrd="2" destOrd="0" presId="urn:microsoft.com/office/officeart/2005/8/layout/balance1"/>
    <dgm:cxn modelId="{4E89FF2F-0438-46E8-9D69-8BEA4601300E}" type="presParOf" srcId="{C57B5CC7-DF01-4D87-AB67-CD60A53730FD}" destId="{FC736A6F-F69F-4DC7-A1B7-E8EF40D0324E}" srcOrd="3" destOrd="0" presId="urn:microsoft.com/office/officeart/2005/8/layout/balance1"/>
    <dgm:cxn modelId="{04B9F8B0-5B90-44FA-8923-DB310C79E237}" type="presParOf" srcId="{C57B5CC7-DF01-4D87-AB67-CD60A53730FD}" destId="{AF4D0E84-CD8C-4956-A24A-DDEB139B13A7}" srcOrd="4" destOrd="0" presId="urn:microsoft.com/office/officeart/2005/8/layout/balance1"/>
    <dgm:cxn modelId="{896DCDAB-DEBF-43BB-8C58-F56D429D7DB5}" type="presParOf" srcId="{C57B5CC7-DF01-4D87-AB67-CD60A53730FD}" destId="{F2450DCA-9C27-4940-9747-CA3920D898A8}" srcOrd="5" destOrd="0" presId="urn:microsoft.com/office/officeart/2005/8/layout/balance1"/>
    <dgm:cxn modelId="{9FDD17F5-DC83-4D36-B2A6-AF4DD1356445}" type="presParOf" srcId="{C57B5CC7-DF01-4D87-AB67-CD60A53730FD}" destId="{8C93147B-A95A-402F-90E9-6134E63A90FD}" srcOrd="6" destOrd="0" presId="urn:microsoft.com/office/officeart/2005/8/layout/balance1"/>
    <dgm:cxn modelId="{E3833941-C879-415B-B3CF-9EE3BA62E4AF}" type="presParOf" srcId="{C57B5CC7-DF01-4D87-AB67-CD60A53730FD}" destId="{7CD90323-2B62-4455-BE05-B36A0AA1EF1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9CBAE-EDE4-450A-9DD5-78AB2540DE44}">
      <dsp:nvSpPr>
        <dsp:cNvPr id="0" name=""/>
        <dsp:cNvSpPr/>
      </dsp:nvSpPr>
      <dsp:spPr>
        <a:xfrm>
          <a:off x="1958526" y="0"/>
          <a:ext cx="1620524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Enfermedades Infecciosas</a:t>
          </a:r>
        </a:p>
      </dsp:txBody>
      <dsp:txXfrm>
        <a:off x="2363657" y="212481"/>
        <a:ext cx="790005" cy="991580"/>
      </dsp:txXfrm>
    </dsp:sp>
    <dsp:sp modelId="{9EA3BFF4-FFE4-41CD-B826-84CA4A954D93}">
      <dsp:nvSpPr>
        <dsp:cNvPr id="0" name=""/>
        <dsp:cNvSpPr/>
      </dsp:nvSpPr>
      <dsp:spPr>
        <a:xfrm>
          <a:off x="1553395" y="303139"/>
          <a:ext cx="810262" cy="810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1980</a:t>
          </a:r>
        </a:p>
      </dsp:txBody>
      <dsp:txXfrm>
        <a:off x="1672055" y="421799"/>
        <a:ext cx="572942" cy="572942"/>
      </dsp:txXfrm>
    </dsp:sp>
    <dsp:sp modelId="{4A48878B-B407-484F-847E-2F13817A9429}">
      <dsp:nvSpPr>
        <dsp:cNvPr id="0" name=""/>
        <dsp:cNvSpPr/>
      </dsp:nvSpPr>
      <dsp:spPr>
        <a:xfrm>
          <a:off x="3859378" y="0"/>
          <a:ext cx="3530976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6951064"/>
            <a:satOff val="12201"/>
            <a:lumOff val="465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6951064"/>
              <a:satOff val="12201"/>
              <a:lumOff val="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Ecuador es eje del SAFIC-SILO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Seguro Social Campesino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/>
            <a:t>Construcción de unidades hospitalarias a nivel nacional</a:t>
          </a:r>
        </a:p>
      </dsp:txBody>
      <dsp:txXfrm>
        <a:off x="4742122" y="212481"/>
        <a:ext cx="2152442" cy="991580"/>
      </dsp:txXfrm>
    </dsp:sp>
    <dsp:sp modelId="{34923F5E-C904-43A4-B474-86241EFC4A53}">
      <dsp:nvSpPr>
        <dsp:cNvPr id="0" name=""/>
        <dsp:cNvSpPr/>
      </dsp:nvSpPr>
      <dsp:spPr>
        <a:xfrm>
          <a:off x="3745585" y="278086"/>
          <a:ext cx="810262" cy="810262"/>
        </a:xfrm>
        <a:prstGeom prst="ellipse">
          <a:avLst/>
        </a:prstGeom>
        <a:solidFill>
          <a:schemeClr val="accent4">
            <a:hueOff val="-6713465"/>
            <a:satOff val="14452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1989</a:t>
          </a:r>
        </a:p>
      </dsp:txBody>
      <dsp:txXfrm>
        <a:off x="3864245" y="396746"/>
        <a:ext cx="572942" cy="572942"/>
      </dsp:txXfrm>
    </dsp:sp>
    <dsp:sp modelId="{F9F06AA7-9DD8-493D-B8F3-0BEC0506FD78}">
      <dsp:nvSpPr>
        <dsp:cNvPr id="0" name=""/>
        <dsp:cNvSpPr/>
      </dsp:nvSpPr>
      <dsp:spPr>
        <a:xfrm>
          <a:off x="7800227" y="0"/>
          <a:ext cx="1620524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-13902129"/>
            <a:satOff val="24403"/>
            <a:lumOff val="93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13902129"/>
              <a:satOff val="24403"/>
              <a:lumOff val="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Reformas de Salud</a:t>
          </a:r>
        </a:p>
      </dsp:txBody>
      <dsp:txXfrm>
        <a:off x="8205358" y="212481"/>
        <a:ext cx="790005" cy="991580"/>
      </dsp:txXfrm>
    </dsp:sp>
    <dsp:sp modelId="{1CF10DC4-0786-4717-B9F0-9F367860A89B}">
      <dsp:nvSpPr>
        <dsp:cNvPr id="0" name=""/>
        <dsp:cNvSpPr/>
      </dsp:nvSpPr>
      <dsp:spPr>
        <a:xfrm>
          <a:off x="7395096" y="303139"/>
          <a:ext cx="810262" cy="810262"/>
        </a:xfrm>
        <a:prstGeom prst="ellipse">
          <a:avLst/>
        </a:prstGeom>
        <a:solidFill>
          <a:schemeClr val="accent4">
            <a:hueOff val="-13426931"/>
            <a:satOff val="28904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1992</a:t>
          </a:r>
        </a:p>
      </dsp:txBody>
      <dsp:txXfrm>
        <a:off x="7513756" y="421799"/>
        <a:ext cx="572942" cy="5729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C6BB0-7E7B-4B1A-8C7A-37C179FDC3C8}">
      <dsp:nvSpPr>
        <dsp:cNvPr id="0" name=""/>
        <dsp:cNvSpPr/>
      </dsp:nvSpPr>
      <dsp:spPr>
        <a:xfrm>
          <a:off x="2979190" y="545"/>
          <a:ext cx="2169618" cy="2169583"/>
        </a:xfrm>
        <a:prstGeom prst="donut">
          <a:avLst>
            <a:gd name="adj" fmla="val 110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5ACCD-0B45-404D-82D4-9BBB730FE742}">
      <dsp:nvSpPr>
        <dsp:cNvPr id="0" name=""/>
        <dsp:cNvSpPr/>
      </dsp:nvSpPr>
      <dsp:spPr>
        <a:xfrm>
          <a:off x="863972" y="178170"/>
          <a:ext cx="2668182" cy="20176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ADCCF5-1FE2-45F1-80C0-F46876629B36}">
      <dsp:nvSpPr>
        <dsp:cNvPr id="0" name=""/>
        <dsp:cNvSpPr/>
      </dsp:nvSpPr>
      <dsp:spPr>
        <a:xfrm>
          <a:off x="3217912" y="239263"/>
          <a:ext cx="1692174" cy="1692147"/>
        </a:xfrm>
        <a:prstGeom prst="ellipse">
          <a:avLst/>
        </a:prstGeom>
        <a:solidFill>
          <a:schemeClr val="bg1">
            <a:alpha val="90000"/>
          </a:schemeClr>
        </a:solid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Tipo de Investigación</a:t>
          </a:r>
        </a:p>
      </dsp:txBody>
      <dsp:txXfrm>
        <a:off x="3465725" y="487072"/>
        <a:ext cx="1196548" cy="1196529"/>
      </dsp:txXfrm>
    </dsp:sp>
    <dsp:sp modelId="{37AC7775-45AE-4C0C-8289-697A6F9CE764}">
      <dsp:nvSpPr>
        <dsp:cNvPr id="0" name=""/>
        <dsp:cNvSpPr/>
      </dsp:nvSpPr>
      <dsp:spPr>
        <a:xfrm>
          <a:off x="3848318" y="2493651"/>
          <a:ext cx="431363" cy="431363"/>
        </a:xfrm>
        <a:prstGeom prst="flowChartConnector">
          <a:avLst/>
        </a:prstGeom>
        <a:solidFill>
          <a:schemeClr val="accent4">
            <a:hueOff val="-6713465"/>
            <a:satOff val="14452"/>
            <a:lumOff val="-1569"/>
            <a:alphaOff val="0"/>
          </a:schemeClr>
        </a:solidFill>
        <a:ln w="15875" cap="rnd" cmpd="sng" algn="ctr">
          <a:solidFill>
            <a:schemeClr val="accent4">
              <a:hueOff val="-6713465"/>
              <a:satOff val="14452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EDBCE-2720-4A89-A249-4E07D98BE177}">
      <dsp:nvSpPr>
        <dsp:cNvPr id="0" name=""/>
        <dsp:cNvSpPr/>
      </dsp:nvSpPr>
      <dsp:spPr>
        <a:xfrm>
          <a:off x="2979190" y="3248538"/>
          <a:ext cx="2169618" cy="2169583"/>
        </a:xfrm>
        <a:prstGeom prst="donut">
          <a:avLst>
            <a:gd name="adj" fmla="val 11010"/>
          </a:avLst>
        </a:prstGeom>
        <a:solidFill>
          <a:schemeClr val="accent4">
            <a:hueOff val="-13426931"/>
            <a:satOff val="28904"/>
            <a:lumOff val="-3138"/>
            <a:alphaOff val="0"/>
          </a:schemeClr>
        </a:solidFill>
        <a:ln w="15875" cap="rnd" cmpd="sng" algn="ctr">
          <a:solidFill>
            <a:schemeClr val="accent4">
              <a:hueOff val="-13426931"/>
              <a:satOff val="28904"/>
              <a:lumOff val="-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0E799-077A-4FA0-8CEE-179EAF4B72CA}">
      <dsp:nvSpPr>
        <dsp:cNvPr id="0" name=""/>
        <dsp:cNvSpPr/>
      </dsp:nvSpPr>
      <dsp:spPr>
        <a:xfrm>
          <a:off x="4519641" y="3222882"/>
          <a:ext cx="2668182" cy="2017680"/>
        </a:xfrm>
        <a:prstGeom prst="rect">
          <a:avLst/>
        </a:prstGeom>
        <a:noFill/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D7B52-6CF4-4196-BCD2-219EAC4A34DD}">
      <dsp:nvSpPr>
        <dsp:cNvPr id="0" name=""/>
        <dsp:cNvSpPr/>
      </dsp:nvSpPr>
      <dsp:spPr>
        <a:xfrm>
          <a:off x="3217912" y="3487256"/>
          <a:ext cx="1692174" cy="1692147"/>
        </a:xfrm>
        <a:prstGeom prst="ellipse">
          <a:avLst/>
        </a:prstGeom>
        <a:noFill/>
        <a:ln w="15875" cap="rnd" cmpd="sng" algn="ctr">
          <a:solidFill>
            <a:schemeClr val="accent4">
              <a:tint val="40000"/>
              <a:alpha val="90000"/>
              <a:hueOff val="-13902129"/>
              <a:satOff val="24403"/>
              <a:lumOff val="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Técnica de Muestreo</a:t>
          </a:r>
        </a:p>
      </dsp:txBody>
      <dsp:txXfrm>
        <a:off x="3465725" y="3735065"/>
        <a:ext cx="1196548" cy="11965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4FED-5C86-4A67-A4E7-6103FF01F6F1}">
      <dsp:nvSpPr>
        <dsp:cNvPr id="0" name=""/>
        <dsp:cNvSpPr/>
      </dsp:nvSpPr>
      <dsp:spPr>
        <a:xfrm>
          <a:off x="1439064" y="1668"/>
          <a:ext cx="4322466" cy="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N= 28299 casos de personas con cáncer en el DMQ  (2013)</a:t>
          </a:r>
        </a:p>
      </dsp:txBody>
      <dsp:txXfrm>
        <a:off x="1439064" y="1668"/>
        <a:ext cx="4322466" cy="392951"/>
      </dsp:txXfrm>
    </dsp:sp>
    <dsp:sp modelId="{164303C9-2A44-486D-875D-E96364901F35}">
      <dsp:nvSpPr>
        <dsp:cNvPr id="0" name=""/>
        <dsp:cNvSpPr/>
      </dsp:nvSpPr>
      <dsp:spPr>
        <a:xfrm>
          <a:off x="1439064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5AC29-F31F-46A7-BAF5-DB54EC30C028}">
      <dsp:nvSpPr>
        <dsp:cNvPr id="0" name=""/>
        <dsp:cNvSpPr/>
      </dsp:nvSpPr>
      <dsp:spPr>
        <a:xfrm>
          <a:off x="2049012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58255"/>
            <a:satOff val="51"/>
            <a:lumOff val="98"/>
            <a:alphaOff val="0"/>
          </a:schemeClr>
        </a:solidFill>
        <a:ln w="15875" cap="rnd" cmpd="sng" algn="ctr">
          <a:solidFill>
            <a:schemeClr val="accent2">
              <a:hueOff val="58255"/>
              <a:satOff val="51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218DB-CDC5-44A8-9CF0-12A0FF0A5065}">
      <dsp:nvSpPr>
        <dsp:cNvPr id="0" name=""/>
        <dsp:cNvSpPr/>
      </dsp:nvSpPr>
      <dsp:spPr>
        <a:xfrm>
          <a:off x="2658960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16510"/>
            <a:satOff val="102"/>
            <a:lumOff val="196"/>
            <a:alphaOff val="0"/>
          </a:schemeClr>
        </a:solidFill>
        <a:ln w="15875" cap="rnd" cmpd="sng" algn="ctr">
          <a:solidFill>
            <a:schemeClr val="accent2">
              <a:hueOff val="116510"/>
              <a:satOff val="102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AA4CA-D5DA-44CB-A491-612DE49D3721}">
      <dsp:nvSpPr>
        <dsp:cNvPr id="0" name=""/>
        <dsp:cNvSpPr/>
      </dsp:nvSpPr>
      <dsp:spPr>
        <a:xfrm>
          <a:off x="3268908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74765"/>
            <a:satOff val="152"/>
            <a:lumOff val="294"/>
            <a:alphaOff val="0"/>
          </a:schemeClr>
        </a:solidFill>
        <a:ln w="15875" cap="rnd" cmpd="sng" algn="ctr">
          <a:solidFill>
            <a:schemeClr val="accent2">
              <a:hueOff val="174765"/>
              <a:satOff val="152"/>
              <a:lumOff val="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CF6F5-95C7-4A8E-8F85-5765D8A56A0E}">
      <dsp:nvSpPr>
        <dsp:cNvPr id="0" name=""/>
        <dsp:cNvSpPr/>
      </dsp:nvSpPr>
      <dsp:spPr>
        <a:xfrm>
          <a:off x="3878856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233020"/>
            <a:satOff val="203"/>
            <a:lumOff val="392"/>
            <a:alphaOff val="0"/>
          </a:schemeClr>
        </a:solidFill>
        <a:ln w="15875" cap="rnd" cmpd="sng" algn="ctr">
          <a:solidFill>
            <a:schemeClr val="accent2">
              <a:hueOff val="233020"/>
              <a:satOff val="203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FDD7F-7FCD-43B0-883C-299386C329E1}">
      <dsp:nvSpPr>
        <dsp:cNvPr id="0" name=""/>
        <dsp:cNvSpPr/>
      </dsp:nvSpPr>
      <dsp:spPr>
        <a:xfrm>
          <a:off x="4488804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291275"/>
            <a:satOff val="254"/>
            <a:lumOff val="490"/>
            <a:alphaOff val="0"/>
          </a:schemeClr>
        </a:solidFill>
        <a:ln w="15875" cap="rnd" cmpd="sng" algn="ctr">
          <a:solidFill>
            <a:schemeClr val="accent2">
              <a:hueOff val="291275"/>
              <a:satOff val="254"/>
              <a:lumOff val="4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2334-ED5A-4B60-8C6F-553349EF5F77}">
      <dsp:nvSpPr>
        <dsp:cNvPr id="0" name=""/>
        <dsp:cNvSpPr/>
      </dsp:nvSpPr>
      <dsp:spPr>
        <a:xfrm>
          <a:off x="5098752" y="394619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349530"/>
            <a:satOff val="305"/>
            <a:lumOff val="588"/>
            <a:alphaOff val="0"/>
          </a:schemeClr>
        </a:solidFill>
        <a:ln w="15875" cap="rnd" cmpd="sng" algn="ctr">
          <a:solidFill>
            <a:schemeClr val="accent2">
              <a:hueOff val="349530"/>
              <a:satOff val="305"/>
              <a:lumOff val="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676C8-1AB7-4A9C-91F7-F9F21D9507E0}">
      <dsp:nvSpPr>
        <dsp:cNvPr id="0" name=""/>
        <dsp:cNvSpPr/>
      </dsp:nvSpPr>
      <dsp:spPr>
        <a:xfrm>
          <a:off x="1439064" y="525176"/>
          <a:ext cx="4322466" cy="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Z= Nivel de confianza 95% =1,96</a:t>
          </a:r>
        </a:p>
      </dsp:txBody>
      <dsp:txXfrm>
        <a:off x="1439064" y="525176"/>
        <a:ext cx="4322466" cy="392951"/>
      </dsp:txXfrm>
    </dsp:sp>
    <dsp:sp modelId="{C810BABA-55FD-4D64-9EED-1D5C381A80FB}">
      <dsp:nvSpPr>
        <dsp:cNvPr id="0" name=""/>
        <dsp:cNvSpPr/>
      </dsp:nvSpPr>
      <dsp:spPr>
        <a:xfrm>
          <a:off x="1439064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407785"/>
            <a:satOff val="356"/>
            <a:lumOff val="686"/>
            <a:alphaOff val="0"/>
          </a:schemeClr>
        </a:solidFill>
        <a:ln w="15875" cap="rnd" cmpd="sng" algn="ctr">
          <a:solidFill>
            <a:schemeClr val="accent2">
              <a:hueOff val="407785"/>
              <a:satOff val="356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0B4F4-BC94-43E7-96B9-A5AE4FDC8814}">
      <dsp:nvSpPr>
        <dsp:cNvPr id="0" name=""/>
        <dsp:cNvSpPr/>
      </dsp:nvSpPr>
      <dsp:spPr>
        <a:xfrm>
          <a:off x="2049012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466040"/>
            <a:satOff val="406"/>
            <a:lumOff val="784"/>
            <a:alphaOff val="0"/>
          </a:schemeClr>
        </a:solidFill>
        <a:ln w="15875" cap="rnd" cmpd="sng" algn="ctr">
          <a:solidFill>
            <a:schemeClr val="accent2">
              <a:hueOff val="466040"/>
              <a:satOff val="406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38C3E-7306-4529-9612-8F531CF79248}">
      <dsp:nvSpPr>
        <dsp:cNvPr id="0" name=""/>
        <dsp:cNvSpPr/>
      </dsp:nvSpPr>
      <dsp:spPr>
        <a:xfrm>
          <a:off x="2658960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524295"/>
            <a:satOff val="457"/>
            <a:lumOff val="883"/>
            <a:alphaOff val="0"/>
          </a:schemeClr>
        </a:solidFill>
        <a:ln w="15875" cap="rnd" cmpd="sng" algn="ctr">
          <a:solidFill>
            <a:schemeClr val="accent2">
              <a:hueOff val="524295"/>
              <a:satOff val="457"/>
              <a:lumOff val="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0F242-1360-461D-A4E6-705648EAEFBA}">
      <dsp:nvSpPr>
        <dsp:cNvPr id="0" name=""/>
        <dsp:cNvSpPr/>
      </dsp:nvSpPr>
      <dsp:spPr>
        <a:xfrm>
          <a:off x="3268908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582550"/>
            <a:satOff val="508"/>
            <a:lumOff val="981"/>
            <a:alphaOff val="0"/>
          </a:schemeClr>
        </a:solidFill>
        <a:ln w="15875" cap="rnd" cmpd="sng" algn="ctr">
          <a:solidFill>
            <a:schemeClr val="accent2">
              <a:hueOff val="582550"/>
              <a:satOff val="508"/>
              <a:lumOff val="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F6A5-7B88-430B-97AF-C96FAC5A4219}">
      <dsp:nvSpPr>
        <dsp:cNvPr id="0" name=""/>
        <dsp:cNvSpPr/>
      </dsp:nvSpPr>
      <dsp:spPr>
        <a:xfrm>
          <a:off x="3878856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640805"/>
            <a:satOff val="559"/>
            <a:lumOff val="1079"/>
            <a:alphaOff val="0"/>
          </a:schemeClr>
        </a:solidFill>
        <a:ln w="15875" cap="rnd" cmpd="sng" algn="ctr">
          <a:solidFill>
            <a:schemeClr val="accent2">
              <a:hueOff val="640805"/>
              <a:satOff val="559"/>
              <a:lumOff val="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731B3-1017-43DE-9968-524A395DCC21}">
      <dsp:nvSpPr>
        <dsp:cNvPr id="0" name=""/>
        <dsp:cNvSpPr/>
      </dsp:nvSpPr>
      <dsp:spPr>
        <a:xfrm>
          <a:off x="4488804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699060"/>
            <a:satOff val="610"/>
            <a:lumOff val="1177"/>
            <a:alphaOff val="0"/>
          </a:schemeClr>
        </a:solidFill>
        <a:ln w="15875" cap="rnd" cmpd="sng" algn="ctr">
          <a:solidFill>
            <a:schemeClr val="accent2">
              <a:hueOff val="699060"/>
              <a:satOff val="610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76AA6-0B44-4C5D-AA60-5F20C4C77912}">
      <dsp:nvSpPr>
        <dsp:cNvPr id="0" name=""/>
        <dsp:cNvSpPr/>
      </dsp:nvSpPr>
      <dsp:spPr>
        <a:xfrm>
          <a:off x="5098752" y="918127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757315"/>
            <a:satOff val="660"/>
            <a:lumOff val="1275"/>
            <a:alphaOff val="0"/>
          </a:schemeClr>
        </a:solidFill>
        <a:ln w="15875" cap="rnd" cmpd="sng" algn="ctr">
          <a:solidFill>
            <a:schemeClr val="accent2">
              <a:hueOff val="757315"/>
              <a:satOff val="660"/>
              <a:lumOff val="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E05FA-C567-4A49-979B-511453999303}">
      <dsp:nvSpPr>
        <dsp:cNvPr id="0" name=""/>
        <dsp:cNvSpPr/>
      </dsp:nvSpPr>
      <dsp:spPr>
        <a:xfrm>
          <a:off x="1439064" y="1048684"/>
          <a:ext cx="4322466" cy="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p= Probabilidad de acierto 50% =0,5</a:t>
          </a:r>
        </a:p>
      </dsp:txBody>
      <dsp:txXfrm>
        <a:off x="1439064" y="1048684"/>
        <a:ext cx="4322466" cy="392951"/>
      </dsp:txXfrm>
    </dsp:sp>
    <dsp:sp modelId="{EABF808F-7BE2-4E8F-B2A9-51A83A6C0105}">
      <dsp:nvSpPr>
        <dsp:cNvPr id="0" name=""/>
        <dsp:cNvSpPr/>
      </dsp:nvSpPr>
      <dsp:spPr>
        <a:xfrm>
          <a:off x="1439064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815570"/>
            <a:satOff val="711"/>
            <a:lumOff val="1373"/>
            <a:alphaOff val="0"/>
          </a:schemeClr>
        </a:solidFill>
        <a:ln w="15875" cap="rnd" cmpd="sng" algn="ctr">
          <a:solidFill>
            <a:schemeClr val="accent2">
              <a:hueOff val="815570"/>
              <a:satOff val="711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34234-7A4E-4058-9FD6-D2BE49503C64}">
      <dsp:nvSpPr>
        <dsp:cNvPr id="0" name=""/>
        <dsp:cNvSpPr/>
      </dsp:nvSpPr>
      <dsp:spPr>
        <a:xfrm>
          <a:off x="2049012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873825"/>
            <a:satOff val="762"/>
            <a:lumOff val="1471"/>
            <a:alphaOff val="0"/>
          </a:schemeClr>
        </a:solidFill>
        <a:ln w="15875" cap="rnd" cmpd="sng" algn="ctr">
          <a:solidFill>
            <a:schemeClr val="accent2">
              <a:hueOff val="873825"/>
              <a:satOff val="762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FABD1-D669-4CD6-BE41-0640E58CF507}">
      <dsp:nvSpPr>
        <dsp:cNvPr id="0" name=""/>
        <dsp:cNvSpPr/>
      </dsp:nvSpPr>
      <dsp:spPr>
        <a:xfrm>
          <a:off x="2658960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932080"/>
            <a:satOff val="813"/>
            <a:lumOff val="1569"/>
            <a:alphaOff val="0"/>
          </a:schemeClr>
        </a:solidFill>
        <a:ln w="15875" cap="rnd" cmpd="sng" algn="ctr">
          <a:solidFill>
            <a:schemeClr val="accent2">
              <a:hueOff val="932080"/>
              <a:satOff val="813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91EE7-4C65-4DE3-93E2-A674363ADF63}">
      <dsp:nvSpPr>
        <dsp:cNvPr id="0" name=""/>
        <dsp:cNvSpPr/>
      </dsp:nvSpPr>
      <dsp:spPr>
        <a:xfrm>
          <a:off x="3268908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990335"/>
            <a:satOff val="863"/>
            <a:lumOff val="1667"/>
            <a:alphaOff val="0"/>
          </a:schemeClr>
        </a:solidFill>
        <a:ln w="15875" cap="rnd" cmpd="sng" algn="ctr">
          <a:solidFill>
            <a:schemeClr val="accent2">
              <a:hueOff val="990335"/>
              <a:satOff val="863"/>
              <a:lumOff val="1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16B8B-262C-4173-859F-EE5AB112A62D}">
      <dsp:nvSpPr>
        <dsp:cNvPr id="0" name=""/>
        <dsp:cNvSpPr/>
      </dsp:nvSpPr>
      <dsp:spPr>
        <a:xfrm>
          <a:off x="3878856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048590"/>
            <a:satOff val="914"/>
            <a:lumOff val="1765"/>
            <a:alphaOff val="0"/>
          </a:schemeClr>
        </a:solidFill>
        <a:ln w="15875" cap="rnd" cmpd="sng" algn="ctr">
          <a:solidFill>
            <a:schemeClr val="accent2">
              <a:hueOff val="1048590"/>
              <a:satOff val="914"/>
              <a:lumOff val="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14D34-1627-4AE4-84C2-66404D8C6635}">
      <dsp:nvSpPr>
        <dsp:cNvPr id="0" name=""/>
        <dsp:cNvSpPr/>
      </dsp:nvSpPr>
      <dsp:spPr>
        <a:xfrm>
          <a:off x="4488804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106845"/>
            <a:satOff val="965"/>
            <a:lumOff val="1863"/>
            <a:alphaOff val="0"/>
          </a:schemeClr>
        </a:solidFill>
        <a:ln w="15875" cap="rnd" cmpd="sng" algn="ctr">
          <a:solidFill>
            <a:schemeClr val="accent2">
              <a:hueOff val="1106845"/>
              <a:satOff val="965"/>
              <a:lumOff val="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103BA-AD32-4C86-A99B-22900E304B49}">
      <dsp:nvSpPr>
        <dsp:cNvPr id="0" name=""/>
        <dsp:cNvSpPr/>
      </dsp:nvSpPr>
      <dsp:spPr>
        <a:xfrm>
          <a:off x="5098752" y="1441635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165100"/>
            <a:satOff val="1016"/>
            <a:lumOff val="1961"/>
            <a:alphaOff val="0"/>
          </a:schemeClr>
        </a:solidFill>
        <a:ln w="15875" cap="rnd" cmpd="sng" algn="ctr">
          <a:solidFill>
            <a:schemeClr val="accent2">
              <a:hueOff val="1165100"/>
              <a:satOff val="101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BA027-B16F-4013-A03F-C15D8EBB8725}">
      <dsp:nvSpPr>
        <dsp:cNvPr id="0" name=""/>
        <dsp:cNvSpPr/>
      </dsp:nvSpPr>
      <dsp:spPr>
        <a:xfrm>
          <a:off x="1439064" y="1572192"/>
          <a:ext cx="4322466" cy="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q= Probabilidad de desacierto 50% =0,5</a:t>
          </a:r>
        </a:p>
      </dsp:txBody>
      <dsp:txXfrm>
        <a:off x="1439064" y="1572192"/>
        <a:ext cx="4322466" cy="392951"/>
      </dsp:txXfrm>
    </dsp:sp>
    <dsp:sp modelId="{696CC8D6-8952-4285-8A1C-8EE35CDC17D4}">
      <dsp:nvSpPr>
        <dsp:cNvPr id="0" name=""/>
        <dsp:cNvSpPr/>
      </dsp:nvSpPr>
      <dsp:spPr>
        <a:xfrm>
          <a:off x="1439064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223355"/>
            <a:satOff val="1067"/>
            <a:lumOff val="2059"/>
            <a:alphaOff val="0"/>
          </a:schemeClr>
        </a:solidFill>
        <a:ln w="15875" cap="rnd" cmpd="sng" algn="ctr">
          <a:solidFill>
            <a:schemeClr val="accent2">
              <a:hueOff val="1223355"/>
              <a:satOff val="1067"/>
              <a:lumOff val="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1BA23-4647-42CC-9B36-E64C6C893D77}">
      <dsp:nvSpPr>
        <dsp:cNvPr id="0" name=""/>
        <dsp:cNvSpPr/>
      </dsp:nvSpPr>
      <dsp:spPr>
        <a:xfrm>
          <a:off x="2049012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281610"/>
            <a:satOff val="1117"/>
            <a:lumOff val="2157"/>
            <a:alphaOff val="0"/>
          </a:schemeClr>
        </a:solidFill>
        <a:ln w="15875" cap="rnd" cmpd="sng" algn="ctr">
          <a:solidFill>
            <a:schemeClr val="accent2">
              <a:hueOff val="1281610"/>
              <a:satOff val="1117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68CC1-E349-41FE-B799-7771C504C6A8}">
      <dsp:nvSpPr>
        <dsp:cNvPr id="0" name=""/>
        <dsp:cNvSpPr/>
      </dsp:nvSpPr>
      <dsp:spPr>
        <a:xfrm>
          <a:off x="2658960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339864"/>
            <a:satOff val="1168"/>
            <a:lumOff val="2255"/>
            <a:alphaOff val="0"/>
          </a:schemeClr>
        </a:solidFill>
        <a:ln w="15875" cap="rnd" cmpd="sng" algn="ctr">
          <a:solidFill>
            <a:schemeClr val="accent2">
              <a:hueOff val="1339864"/>
              <a:satOff val="1168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D50A3-C724-4343-B47E-62E774C55526}">
      <dsp:nvSpPr>
        <dsp:cNvPr id="0" name=""/>
        <dsp:cNvSpPr/>
      </dsp:nvSpPr>
      <dsp:spPr>
        <a:xfrm>
          <a:off x="3268908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398120"/>
            <a:satOff val="1219"/>
            <a:lumOff val="2353"/>
            <a:alphaOff val="0"/>
          </a:schemeClr>
        </a:solidFill>
        <a:ln w="15875" cap="rnd" cmpd="sng" algn="ctr">
          <a:solidFill>
            <a:schemeClr val="accent2">
              <a:hueOff val="1398120"/>
              <a:satOff val="1219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65346-523A-44A5-BBC2-B835FA85F3CC}">
      <dsp:nvSpPr>
        <dsp:cNvPr id="0" name=""/>
        <dsp:cNvSpPr/>
      </dsp:nvSpPr>
      <dsp:spPr>
        <a:xfrm>
          <a:off x="3878856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456374"/>
            <a:satOff val="1270"/>
            <a:lumOff val="2451"/>
            <a:alphaOff val="0"/>
          </a:schemeClr>
        </a:solidFill>
        <a:ln w="15875" cap="rnd" cmpd="sng" algn="ctr">
          <a:solidFill>
            <a:schemeClr val="accent2">
              <a:hueOff val="1456374"/>
              <a:satOff val="1270"/>
              <a:lumOff val="2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6F8EF-BDCE-48EC-8A0E-B5BF5BD33ED9}">
      <dsp:nvSpPr>
        <dsp:cNvPr id="0" name=""/>
        <dsp:cNvSpPr/>
      </dsp:nvSpPr>
      <dsp:spPr>
        <a:xfrm>
          <a:off x="4488804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514629"/>
            <a:satOff val="1321"/>
            <a:lumOff val="2550"/>
            <a:alphaOff val="0"/>
          </a:schemeClr>
        </a:solidFill>
        <a:ln w="15875" cap="rnd" cmpd="sng" algn="ctr">
          <a:solidFill>
            <a:schemeClr val="accent2">
              <a:hueOff val="1514629"/>
              <a:satOff val="1321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436AA-0A17-4DA5-87A2-8F6BC9DE49EE}">
      <dsp:nvSpPr>
        <dsp:cNvPr id="0" name=""/>
        <dsp:cNvSpPr/>
      </dsp:nvSpPr>
      <dsp:spPr>
        <a:xfrm>
          <a:off x="5098752" y="1965144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572884"/>
            <a:satOff val="1371"/>
            <a:lumOff val="2648"/>
            <a:alphaOff val="0"/>
          </a:schemeClr>
        </a:solidFill>
        <a:ln w="15875" cap="rnd" cmpd="sng" algn="ctr">
          <a:solidFill>
            <a:schemeClr val="accent2">
              <a:hueOff val="1572884"/>
              <a:satOff val="1371"/>
              <a:lumOff val="2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E9A9B-4F3B-4721-9566-77BF3F7CF3BE}">
      <dsp:nvSpPr>
        <dsp:cNvPr id="0" name=""/>
        <dsp:cNvSpPr/>
      </dsp:nvSpPr>
      <dsp:spPr>
        <a:xfrm>
          <a:off x="1439064" y="2095700"/>
          <a:ext cx="4322466" cy="39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latin typeface="Times New Roman" pitchFamily="18" charset="0"/>
              <a:cs typeface="Times New Roman" pitchFamily="18" charset="0"/>
            </a:rPr>
            <a:t>e= Error 5% =0,05</a:t>
          </a:r>
        </a:p>
      </dsp:txBody>
      <dsp:txXfrm>
        <a:off x="1439064" y="2095700"/>
        <a:ext cx="4322466" cy="392951"/>
      </dsp:txXfrm>
    </dsp:sp>
    <dsp:sp modelId="{D315003C-E13B-4763-B2C7-21DD04F85823}">
      <dsp:nvSpPr>
        <dsp:cNvPr id="0" name=""/>
        <dsp:cNvSpPr/>
      </dsp:nvSpPr>
      <dsp:spPr>
        <a:xfrm>
          <a:off x="1439064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631139"/>
            <a:satOff val="1422"/>
            <a:lumOff val="2746"/>
            <a:alphaOff val="0"/>
          </a:schemeClr>
        </a:solidFill>
        <a:ln w="15875" cap="rnd" cmpd="sng" algn="ctr">
          <a:solidFill>
            <a:schemeClr val="accent2">
              <a:hueOff val="1631139"/>
              <a:satOff val="1422"/>
              <a:lumOff val="27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21FB0-D392-483F-8928-BDAF4B463FC3}">
      <dsp:nvSpPr>
        <dsp:cNvPr id="0" name=""/>
        <dsp:cNvSpPr/>
      </dsp:nvSpPr>
      <dsp:spPr>
        <a:xfrm>
          <a:off x="2049012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689394"/>
            <a:satOff val="1473"/>
            <a:lumOff val="2844"/>
            <a:alphaOff val="0"/>
          </a:schemeClr>
        </a:solidFill>
        <a:ln w="15875" cap="rnd" cmpd="sng" algn="ctr">
          <a:solidFill>
            <a:schemeClr val="accent2">
              <a:hueOff val="1689394"/>
              <a:satOff val="1473"/>
              <a:lumOff val="2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19D36-E412-4EBD-A1D7-7F905F839F9E}">
      <dsp:nvSpPr>
        <dsp:cNvPr id="0" name=""/>
        <dsp:cNvSpPr/>
      </dsp:nvSpPr>
      <dsp:spPr>
        <a:xfrm>
          <a:off x="2658960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747649"/>
            <a:satOff val="1524"/>
            <a:lumOff val="2942"/>
            <a:alphaOff val="0"/>
          </a:schemeClr>
        </a:solidFill>
        <a:ln w="15875" cap="rnd" cmpd="sng" algn="ctr">
          <a:solidFill>
            <a:schemeClr val="accent2">
              <a:hueOff val="1747649"/>
              <a:satOff val="1524"/>
              <a:lumOff val="2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EBC9A-C240-4E04-8CA9-F96783B531B6}">
      <dsp:nvSpPr>
        <dsp:cNvPr id="0" name=""/>
        <dsp:cNvSpPr/>
      </dsp:nvSpPr>
      <dsp:spPr>
        <a:xfrm>
          <a:off x="3268908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805904"/>
            <a:satOff val="1575"/>
            <a:lumOff val="3040"/>
            <a:alphaOff val="0"/>
          </a:schemeClr>
        </a:solidFill>
        <a:ln w="15875" cap="rnd" cmpd="sng" algn="ctr">
          <a:solidFill>
            <a:schemeClr val="accent2">
              <a:hueOff val="1805904"/>
              <a:satOff val="1575"/>
              <a:lumOff val="3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060F0-892B-4035-B59B-0A2A86875619}">
      <dsp:nvSpPr>
        <dsp:cNvPr id="0" name=""/>
        <dsp:cNvSpPr/>
      </dsp:nvSpPr>
      <dsp:spPr>
        <a:xfrm>
          <a:off x="3878856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864159"/>
            <a:satOff val="1625"/>
            <a:lumOff val="3138"/>
            <a:alphaOff val="0"/>
          </a:schemeClr>
        </a:solidFill>
        <a:ln w="15875" cap="rnd" cmpd="sng" algn="ctr">
          <a:solidFill>
            <a:schemeClr val="accent2">
              <a:hueOff val="1864159"/>
              <a:satOff val="1625"/>
              <a:lumOff val="31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8736-9441-4D4D-A1EA-4BFA8E517056}">
      <dsp:nvSpPr>
        <dsp:cNvPr id="0" name=""/>
        <dsp:cNvSpPr/>
      </dsp:nvSpPr>
      <dsp:spPr>
        <a:xfrm>
          <a:off x="4488804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922414"/>
            <a:satOff val="1676"/>
            <a:lumOff val="3236"/>
            <a:alphaOff val="0"/>
          </a:schemeClr>
        </a:solidFill>
        <a:ln w="15875" cap="rnd" cmpd="sng" algn="ctr">
          <a:solidFill>
            <a:schemeClr val="accent2">
              <a:hueOff val="1922414"/>
              <a:satOff val="1676"/>
              <a:lumOff val="3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DE0C1-593C-488B-AEBC-BECC2CB9A082}">
      <dsp:nvSpPr>
        <dsp:cNvPr id="0" name=""/>
        <dsp:cNvSpPr/>
      </dsp:nvSpPr>
      <dsp:spPr>
        <a:xfrm>
          <a:off x="5098752" y="2488652"/>
          <a:ext cx="576328" cy="96054"/>
        </a:xfrm>
        <a:prstGeom prst="parallelogram">
          <a:avLst>
            <a:gd name="adj" fmla="val 140840"/>
          </a:avLst>
        </a:prstGeom>
        <a:solidFill>
          <a:schemeClr val="accent2"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accent2">
              <a:hueOff val="1980669"/>
              <a:satOff val="1727"/>
              <a:lumOff val="3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56B2B-F17D-48BF-88AB-031E50B8895E}">
      <dsp:nvSpPr>
        <dsp:cNvPr id="0" name=""/>
        <dsp:cNvSpPr/>
      </dsp:nvSpPr>
      <dsp:spPr>
        <a:xfrm>
          <a:off x="0" y="39147"/>
          <a:ext cx="444073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/>
            <a:t>Conclusión</a:t>
          </a:r>
        </a:p>
      </dsp:txBody>
      <dsp:txXfrm>
        <a:off x="31613" y="70760"/>
        <a:ext cx="4377504" cy="584369"/>
      </dsp:txXfrm>
    </dsp:sp>
    <dsp:sp modelId="{755BC2D1-9818-46E2-B120-EBC661759BBD}">
      <dsp:nvSpPr>
        <dsp:cNvPr id="0" name=""/>
        <dsp:cNvSpPr/>
      </dsp:nvSpPr>
      <dsp:spPr>
        <a:xfrm>
          <a:off x="0" y="686742"/>
          <a:ext cx="4440730" cy="179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93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100" kern="1200" dirty="0"/>
            <a:t>La mayor contingencia de 163 asocia y relaciona, que la atención es inmediata en instituciones referidas como Solca.</a:t>
          </a:r>
        </a:p>
      </dsp:txBody>
      <dsp:txXfrm>
        <a:off x="0" y="686742"/>
        <a:ext cx="4440730" cy="17999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34BA4-45E6-4204-9495-D1A163DCCAD4}">
      <dsp:nvSpPr>
        <dsp:cNvPr id="0" name=""/>
        <dsp:cNvSpPr/>
      </dsp:nvSpPr>
      <dsp:spPr>
        <a:xfrm>
          <a:off x="1671730" y="607"/>
          <a:ext cx="1669282" cy="834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chemeClr val="tx1"/>
              </a:solidFill>
            </a:rPr>
            <a:t>Nivel de significancia que cae en la zona de aceptación 0.003&lt;0.05 </a:t>
          </a:r>
          <a:endParaRPr lang="es-EC" sz="1200" kern="1200" dirty="0"/>
        </a:p>
      </dsp:txBody>
      <dsp:txXfrm>
        <a:off x="1696176" y="25053"/>
        <a:ext cx="1620390" cy="785749"/>
      </dsp:txXfrm>
    </dsp:sp>
    <dsp:sp modelId="{94F0CDE2-3909-454E-BD9B-C694BD31F49C}">
      <dsp:nvSpPr>
        <dsp:cNvPr id="0" name=""/>
        <dsp:cNvSpPr/>
      </dsp:nvSpPr>
      <dsp:spPr>
        <a:xfrm rot="3600000">
          <a:off x="2760919" y="1464572"/>
          <a:ext cx="868122" cy="292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848556" y="1522997"/>
        <a:ext cx="692848" cy="175274"/>
      </dsp:txXfrm>
    </dsp:sp>
    <dsp:sp modelId="{2E5E0CD8-0F09-42B4-807D-56006EF95560}">
      <dsp:nvSpPr>
        <dsp:cNvPr id="0" name=""/>
        <dsp:cNvSpPr/>
      </dsp:nvSpPr>
      <dsp:spPr>
        <a:xfrm>
          <a:off x="3048948" y="2386019"/>
          <a:ext cx="1669282" cy="834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chemeClr val="tx1"/>
              </a:solidFill>
            </a:rPr>
            <a:t>Existe </a:t>
          </a:r>
          <a:r>
            <a:rPr lang="es-EC" sz="1200" b="1" kern="1200" dirty="0">
              <a:solidFill>
                <a:schemeClr val="tx1"/>
              </a:solidFill>
            </a:rPr>
            <a:t>comparación y relación </a:t>
          </a:r>
          <a:r>
            <a:rPr lang="es-EC" sz="1200" kern="1200" dirty="0">
              <a:solidFill>
                <a:schemeClr val="tx1"/>
              </a:solidFill>
            </a:rPr>
            <a:t>entre las variables de estudio</a:t>
          </a:r>
          <a:endParaRPr lang="es-EC" sz="1200" kern="1200" dirty="0"/>
        </a:p>
      </dsp:txBody>
      <dsp:txXfrm>
        <a:off x="3073394" y="2410465"/>
        <a:ext cx="1620390" cy="785749"/>
      </dsp:txXfrm>
    </dsp:sp>
    <dsp:sp modelId="{2E23F63B-8071-4BD0-B249-E5F010B03E3B}">
      <dsp:nvSpPr>
        <dsp:cNvPr id="0" name=""/>
        <dsp:cNvSpPr/>
      </dsp:nvSpPr>
      <dsp:spPr>
        <a:xfrm rot="10800000">
          <a:off x="2072310" y="2657278"/>
          <a:ext cx="868122" cy="292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2159947" y="2715703"/>
        <a:ext cx="692848" cy="175274"/>
      </dsp:txXfrm>
    </dsp:sp>
    <dsp:sp modelId="{2C1216D4-B83D-4F03-86DF-ED85BD3C6E24}">
      <dsp:nvSpPr>
        <dsp:cNvPr id="0" name=""/>
        <dsp:cNvSpPr/>
      </dsp:nvSpPr>
      <dsp:spPr>
        <a:xfrm>
          <a:off x="294512" y="2386019"/>
          <a:ext cx="1669282" cy="8346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Se </a:t>
          </a:r>
          <a:r>
            <a:rPr lang="en-US" sz="1200" kern="1200" dirty="0" err="1">
              <a:solidFill>
                <a:schemeClr val="tx1"/>
              </a:solidFill>
            </a:rPr>
            <a:t>acepta</a:t>
          </a:r>
          <a:r>
            <a:rPr lang="en-US" sz="1200" kern="1200" dirty="0">
              <a:solidFill>
                <a:schemeClr val="tx1"/>
              </a:solidFill>
            </a:rPr>
            <a:t> la </a:t>
          </a:r>
          <a:r>
            <a:rPr lang="en-US" sz="1200" kern="1200" dirty="0" err="1">
              <a:solidFill>
                <a:schemeClr val="tx1"/>
              </a:solidFill>
            </a:rPr>
            <a:t>hipótesis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alternativa</a:t>
          </a:r>
          <a:r>
            <a:rPr lang="en-US" sz="1200" kern="1200" dirty="0">
              <a:solidFill>
                <a:schemeClr val="tx1"/>
              </a:solidFill>
            </a:rPr>
            <a:t> H1</a:t>
          </a:r>
          <a:endParaRPr lang="es-EC" sz="1200" kern="1200" dirty="0"/>
        </a:p>
      </dsp:txBody>
      <dsp:txXfrm>
        <a:off x="318958" y="2410465"/>
        <a:ext cx="1620390" cy="785749"/>
      </dsp:txXfrm>
    </dsp:sp>
    <dsp:sp modelId="{E55957D7-A655-420B-90C5-2D5BEAE1D613}">
      <dsp:nvSpPr>
        <dsp:cNvPr id="0" name=""/>
        <dsp:cNvSpPr/>
      </dsp:nvSpPr>
      <dsp:spPr>
        <a:xfrm rot="18000000">
          <a:off x="1383701" y="1464572"/>
          <a:ext cx="868122" cy="29212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1471338" y="1522997"/>
        <a:ext cx="692848" cy="1752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34BA4-45E6-4204-9495-D1A163DCCAD4}">
      <dsp:nvSpPr>
        <dsp:cNvPr id="0" name=""/>
        <dsp:cNvSpPr/>
      </dsp:nvSpPr>
      <dsp:spPr>
        <a:xfrm>
          <a:off x="1732921" y="965"/>
          <a:ext cx="1546901" cy="77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chemeClr val="tx1"/>
              </a:solidFill>
            </a:rPr>
            <a:t>Nivel de significancia que cae en la zona de aceptación 0.00&lt;0.05 </a:t>
          </a:r>
          <a:endParaRPr lang="es-EC" sz="1200" kern="1200" dirty="0"/>
        </a:p>
      </dsp:txBody>
      <dsp:txXfrm>
        <a:off x="1755575" y="23619"/>
        <a:ext cx="1501593" cy="728142"/>
      </dsp:txXfrm>
    </dsp:sp>
    <dsp:sp modelId="{94F0CDE2-3909-454E-BD9B-C694BD31F49C}">
      <dsp:nvSpPr>
        <dsp:cNvPr id="0" name=""/>
        <dsp:cNvSpPr/>
      </dsp:nvSpPr>
      <dsp:spPr>
        <a:xfrm rot="3600000">
          <a:off x="2741859" y="1358751"/>
          <a:ext cx="806602" cy="2707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2823071" y="1412892"/>
        <a:ext cx="644178" cy="162425"/>
      </dsp:txXfrm>
    </dsp:sp>
    <dsp:sp modelId="{2E5E0CD8-0F09-42B4-807D-56006EF95560}">
      <dsp:nvSpPr>
        <dsp:cNvPr id="0" name=""/>
        <dsp:cNvSpPr/>
      </dsp:nvSpPr>
      <dsp:spPr>
        <a:xfrm>
          <a:off x="3010498" y="2213794"/>
          <a:ext cx="1546901" cy="77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>
              <a:solidFill>
                <a:schemeClr val="tx1"/>
              </a:solidFill>
            </a:rPr>
            <a:t>Si hay </a:t>
          </a:r>
          <a:r>
            <a:rPr lang="es-EC" sz="1200" b="1" kern="1200" dirty="0">
              <a:solidFill>
                <a:schemeClr val="tx1"/>
              </a:solidFill>
            </a:rPr>
            <a:t>asociación</a:t>
          </a:r>
          <a:r>
            <a:rPr lang="es-EC" sz="1200" kern="1200" dirty="0">
              <a:solidFill>
                <a:schemeClr val="tx1"/>
              </a:solidFill>
            </a:rPr>
            <a:t> y </a:t>
          </a:r>
          <a:r>
            <a:rPr lang="es-EC" sz="1200" b="1" kern="1200" dirty="0">
              <a:solidFill>
                <a:schemeClr val="tx1"/>
              </a:solidFill>
            </a:rPr>
            <a:t>relación</a:t>
          </a:r>
          <a:r>
            <a:rPr lang="es-EC" sz="1200" kern="1200" dirty="0">
              <a:solidFill>
                <a:schemeClr val="tx1"/>
              </a:solidFill>
            </a:rPr>
            <a:t> entre variables</a:t>
          </a:r>
          <a:endParaRPr lang="es-EC" sz="1200" kern="1200" dirty="0"/>
        </a:p>
      </dsp:txBody>
      <dsp:txXfrm>
        <a:off x="3033152" y="2236448"/>
        <a:ext cx="1501593" cy="728142"/>
      </dsp:txXfrm>
    </dsp:sp>
    <dsp:sp modelId="{2E23F63B-8071-4BD0-B249-E5F010B03E3B}">
      <dsp:nvSpPr>
        <dsp:cNvPr id="0" name=""/>
        <dsp:cNvSpPr/>
      </dsp:nvSpPr>
      <dsp:spPr>
        <a:xfrm rot="10800000">
          <a:off x="2103070" y="2465165"/>
          <a:ext cx="806602" cy="2707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10800000">
        <a:off x="2184282" y="2519306"/>
        <a:ext cx="644178" cy="162425"/>
      </dsp:txXfrm>
    </dsp:sp>
    <dsp:sp modelId="{2C1216D4-B83D-4F03-86DF-ED85BD3C6E24}">
      <dsp:nvSpPr>
        <dsp:cNvPr id="0" name=""/>
        <dsp:cNvSpPr/>
      </dsp:nvSpPr>
      <dsp:spPr>
        <a:xfrm>
          <a:off x="455343" y="2213794"/>
          <a:ext cx="1546901" cy="77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olidFill>
                <a:schemeClr val="tx1"/>
              </a:solidFill>
            </a:rPr>
            <a:t>Se </a:t>
          </a:r>
          <a:r>
            <a:rPr lang="en-US" sz="1200" kern="1200" dirty="0" err="1">
              <a:solidFill>
                <a:schemeClr val="tx1"/>
              </a:solidFill>
            </a:rPr>
            <a:t>acepta</a:t>
          </a:r>
          <a:r>
            <a:rPr lang="en-US" sz="1200" kern="1200" dirty="0">
              <a:solidFill>
                <a:schemeClr val="tx1"/>
              </a:solidFill>
            </a:rPr>
            <a:t> la </a:t>
          </a:r>
          <a:r>
            <a:rPr lang="en-US" sz="1200" kern="1200" dirty="0" err="1">
              <a:solidFill>
                <a:schemeClr val="tx1"/>
              </a:solidFill>
            </a:rPr>
            <a:t>hipótesis</a:t>
          </a:r>
          <a:r>
            <a:rPr lang="en-US" sz="1200" kern="1200" dirty="0">
              <a:solidFill>
                <a:schemeClr val="tx1"/>
              </a:solidFill>
            </a:rPr>
            <a:t> </a:t>
          </a:r>
          <a:r>
            <a:rPr lang="en-US" sz="1200" kern="1200" dirty="0" err="1">
              <a:solidFill>
                <a:schemeClr val="tx1"/>
              </a:solidFill>
            </a:rPr>
            <a:t>alternativa</a:t>
          </a:r>
          <a:r>
            <a:rPr lang="en-US" sz="1200" kern="1200" dirty="0">
              <a:solidFill>
                <a:schemeClr val="tx1"/>
              </a:solidFill>
            </a:rPr>
            <a:t> H1</a:t>
          </a:r>
          <a:endParaRPr lang="es-EC" sz="1200" kern="1200" dirty="0"/>
        </a:p>
      </dsp:txBody>
      <dsp:txXfrm>
        <a:off x="477997" y="2236448"/>
        <a:ext cx="1501593" cy="728142"/>
      </dsp:txXfrm>
    </dsp:sp>
    <dsp:sp modelId="{E55957D7-A655-420B-90C5-2D5BEAE1D613}">
      <dsp:nvSpPr>
        <dsp:cNvPr id="0" name=""/>
        <dsp:cNvSpPr/>
      </dsp:nvSpPr>
      <dsp:spPr>
        <a:xfrm rot="18000000">
          <a:off x="1464281" y="1358751"/>
          <a:ext cx="806602" cy="27070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>
        <a:off x="1545493" y="1412892"/>
        <a:ext cx="644178" cy="16242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95AB4-7767-4587-816E-38BE9B482487}">
      <dsp:nvSpPr>
        <dsp:cNvPr id="0" name=""/>
        <dsp:cNvSpPr/>
      </dsp:nvSpPr>
      <dsp:spPr>
        <a:xfrm>
          <a:off x="7520" y="606231"/>
          <a:ext cx="3248042" cy="50299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72390" rIns="24130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Número de muertes: 8.2MM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Nuevos casos cáncer: 14MM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1" i="0" u="sng" kern="1200" dirty="0">
              <a:latin typeface="Raavi" panose="020B0502040204020203" pitchFamily="34" charset="0"/>
              <a:cs typeface="Raavi" panose="020B0502040204020203" pitchFamily="34" charset="0"/>
            </a:rPr>
            <a:t>Principales tipos de cáncer: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Pulmón 13%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Mama 11.9%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Colón 9.7%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Próstata 7.8%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Estómago 6.8%</a:t>
          </a:r>
        </a:p>
      </dsp:txBody>
      <dsp:txXfrm>
        <a:off x="83626" y="682337"/>
        <a:ext cx="3095830" cy="4953885"/>
      </dsp:txXfrm>
    </dsp:sp>
    <dsp:sp modelId="{41542E9D-5A56-4896-93DD-E01755C39F48}">
      <dsp:nvSpPr>
        <dsp:cNvPr id="0" name=""/>
        <dsp:cNvSpPr/>
      </dsp:nvSpPr>
      <dsp:spPr>
        <a:xfrm>
          <a:off x="7520" y="4333524"/>
          <a:ext cx="3248042" cy="1042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err="1"/>
            <a:t>Macroambiente</a:t>
          </a:r>
          <a:r>
            <a:rPr lang="es-EC" sz="2500" kern="1200" dirty="0"/>
            <a:t> (Mundial)</a:t>
          </a:r>
        </a:p>
      </dsp:txBody>
      <dsp:txXfrm>
        <a:off x="7520" y="4333524"/>
        <a:ext cx="2287353" cy="1042575"/>
      </dsp:txXfrm>
    </dsp:sp>
    <dsp:sp modelId="{49F6F53E-DE33-490C-84E4-E596B899D173}">
      <dsp:nvSpPr>
        <dsp:cNvPr id="0" name=""/>
        <dsp:cNvSpPr/>
      </dsp:nvSpPr>
      <dsp:spPr>
        <a:xfrm>
          <a:off x="2386755" y="4499128"/>
          <a:ext cx="1136814" cy="11368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AC8806-EC57-47E7-992B-77B6364211F1}">
      <dsp:nvSpPr>
        <dsp:cNvPr id="0" name=""/>
        <dsp:cNvSpPr/>
      </dsp:nvSpPr>
      <dsp:spPr>
        <a:xfrm>
          <a:off x="3805209" y="606231"/>
          <a:ext cx="3248042" cy="50299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latin typeface="Raavi" panose="020B0502040204020203" pitchFamily="34" charset="0"/>
              <a:cs typeface="Raavi" panose="020B0502040204020203" pitchFamily="34" charset="0"/>
            </a:rPr>
            <a:t>Número de muertes: 439.500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>
              <a:latin typeface="Raavi" panose="020B0502040204020203" pitchFamily="34" charset="0"/>
              <a:cs typeface="Raavi" panose="020B0502040204020203" pitchFamily="34" charset="0"/>
            </a:rPr>
            <a:t>Nuevos casos cáncer: 807.700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1" u="sng" kern="1200" dirty="0">
              <a:latin typeface="Raavi" panose="020B0502040204020203" pitchFamily="34" charset="0"/>
              <a:cs typeface="Raavi" panose="020B0502040204020203" pitchFamily="34" charset="0"/>
            </a:rPr>
            <a:t>Principales tipos de cáncer: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Mama 14.3%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Próstata 14.2%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Colón 8.4%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Pulmón 7.9%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Cervicouterino 5.6%</a:t>
          </a:r>
        </a:p>
      </dsp:txBody>
      <dsp:txXfrm>
        <a:off x="3881315" y="682337"/>
        <a:ext cx="3095830" cy="4953885"/>
      </dsp:txXfrm>
    </dsp:sp>
    <dsp:sp modelId="{D48A59B6-81A5-4847-AD67-581028D20E56}">
      <dsp:nvSpPr>
        <dsp:cNvPr id="0" name=""/>
        <dsp:cNvSpPr/>
      </dsp:nvSpPr>
      <dsp:spPr>
        <a:xfrm>
          <a:off x="3805209" y="4333524"/>
          <a:ext cx="3248042" cy="1042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Microambiente (Sudamérica)</a:t>
          </a:r>
        </a:p>
      </dsp:txBody>
      <dsp:txXfrm>
        <a:off x="3805209" y="4333524"/>
        <a:ext cx="2287353" cy="1042575"/>
      </dsp:txXfrm>
    </dsp:sp>
    <dsp:sp modelId="{B3349607-8B0B-4AB0-ABF7-DB2B4D393614}">
      <dsp:nvSpPr>
        <dsp:cNvPr id="0" name=""/>
        <dsp:cNvSpPr/>
      </dsp:nvSpPr>
      <dsp:spPr>
        <a:xfrm>
          <a:off x="6184444" y="4499128"/>
          <a:ext cx="1136814" cy="11368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16D65-619F-4DC6-B3A3-25EED1C0692A}">
      <dsp:nvSpPr>
        <dsp:cNvPr id="0" name=""/>
        <dsp:cNvSpPr/>
      </dsp:nvSpPr>
      <dsp:spPr>
        <a:xfrm>
          <a:off x="7602898" y="606231"/>
          <a:ext cx="3248042" cy="50299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latin typeface="Raavi" panose="020B0502040204020203" pitchFamily="34" charset="0"/>
              <a:cs typeface="Raavi" panose="020B0502040204020203" pitchFamily="34" charset="0"/>
            </a:rPr>
            <a:t>Número de muertes: 13800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>
              <a:latin typeface="Raavi" panose="020B0502040204020203" pitchFamily="34" charset="0"/>
              <a:cs typeface="Raavi" panose="020B0502040204020203" pitchFamily="34" charset="0"/>
            </a:rPr>
            <a:t>Nuevos casos cáncer: 23400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b="1" u="sng" kern="1200" dirty="0">
              <a:latin typeface="Raavi" panose="020B0502040204020203" pitchFamily="34" charset="0"/>
              <a:cs typeface="Raavi" panose="020B0502040204020203" pitchFamily="34" charset="0"/>
            </a:rPr>
            <a:t>Principales tipos de cáncer: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Próstata 15.6%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Estómago 10.3%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Mama 9.8%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Cervicouterino 9%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900" kern="1200" dirty="0">
              <a:latin typeface="Raavi" panose="020B0502040204020203" pitchFamily="34" charset="0"/>
              <a:cs typeface="Raavi" panose="020B0502040204020203" pitchFamily="34" charset="0"/>
            </a:rPr>
            <a:t>Colón 6.4%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kern="1200" dirty="0">
            <a:latin typeface="Raavi" panose="020B0502040204020203" pitchFamily="34" charset="0"/>
            <a:cs typeface="Raavi" panose="020B0502040204020203" pitchFamily="34" charset="0"/>
          </a:endParaRPr>
        </a:p>
      </dsp:txBody>
      <dsp:txXfrm>
        <a:off x="7679004" y="682337"/>
        <a:ext cx="3095830" cy="4953885"/>
      </dsp:txXfrm>
    </dsp:sp>
    <dsp:sp modelId="{3084D211-AB47-4A8A-8BF3-CC496CF8F65B}">
      <dsp:nvSpPr>
        <dsp:cNvPr id="0" name=""/>
        <dsp:cNvSpPr/>
      </dsp:nvSpPr>
      <dsp:spPr>
        <a:xfrm>
          <a:off x="7602898" y="4333524"/>
          <a:ext cx="3248042" cy="10425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3175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Interno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/>
            <a:t>(Ecuador)</a:t>
          </a:r>
        </a:p>
      </dsp:txBody>
      <dsp:txXfrm>
        <a:off x="7602898" y="4333524"/>
        <a:ext cx="2287353" cy="1042575"/>
      </dsp:txXfrm>
    </dsp:sp>
    <dsp:sp modelId="{37862255-9EC3-4585-8365-43F1FA3A6EC2}">
      <dsp:nvSpPr>
        <dsp:cNvPr id="0" name=""/>
        <dsp:cNvSpPr/>
      </dsp:nvSpPr>
      <dsp:spPr>
        <a:xfrm>
          <a:off x="9982134" y="4499128"/>
          <a:ext cx="1136814" cy="113681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AE1E6-0235-4BFE-BF94-538BC5B010C4}">
      <dsp:nvSpPr>
        <dsp:cNvPr id="0" name=""/>
        <dsp:cNvSpPr/>
      </dsp:nvSpPr>
      <dsp:spPr>
        <a:xfrm>
          <a:off x="968323" y="0"/>
          <a:ext cx="1875853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Intervención del </a:t>
          </a:r>
          <a:r>
            <a:rPr lang="es-ES" sz="1200" kern="1200" dirty="0" err="1"/>
            <a:t>Conasa</a:t>
          </a:r>
          <a:endParaRPr lang="es-ES" sz="1200" kern="1200" dirty="0"/>
        </a:p>
      </dsp:txBody>
      <dsp:txXfrm>
        <a:off x="1437287" y="212481"/>
        <a:ext cx="914479" cy="991580"/>
      </dsp:txXfrm>
    </dsp:sp>
    <dsp:sp modelId="{E34FE195-2528-49FC-90CA-5CD6C25DA163}">
      <dsp:nvSpPr>
        <dsp:cNvPr id="0" name=""/>
        <dsp:cNvSpPr/>
      </dsp:nvSpPr>
      <dsp:spPr>
        <a:xfrm>
          <a:off x="690857" y="303139"/>
          <a:ext cx="810262" cy="8102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1995</a:t>
          </a:r>
        </a:p>
      </dsp:txBody>
      <dsp:txXfrm>
        <a:off x="809517" y="421799"/>
        <a:ext cx="572942" cy="572942"/>
      </dsp:txXfrm>
    </dsp:sp>
    <dsp:sp modelId="{1F69CBAE-EDE4-450A-9DD5-78AB2540DE44}">
      <dsp:nvSpPr>
        <dsp:cNvPr id="0" name=""/>
        <dsp:cNvSpPr/>
      </dsp:nvSpPr>
      <dsp:spPr>
        <a:xfrm>
          <a:off x="2964941" y="0"/>
          <a:ext cx="2422083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Primer Paquete de reformas a la Ley de Seguro Obligatorio</a:t>
          </a:r>
        </a:p>
      </dsp:txBody>
      <dsp:txXfrm>
        <a:off x="3570462" y="212481"/>
        <a:ext cx="1320772" cy="991580"/>
      </dsp:txXfrm>
    </dsp:sp>
    <dsp:sp modelId="{9EA3BFF4-FFE4-41CD-B826-84CA4A954D93}">
      <dsp:nvSpPr>
        <dsp:cNvPr id="0" name=""/>
        <dsp:cNvSpPr/>
      </dsp:nvSpPr>
      <dsp:spPr>
        <a:xfrm>
          <a:off x="2747645" y="288101"/>
          <a:ext cx="810262" cy="8102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1998</a:t>
          </a:r>
        </a:p>
      </dsp:txBody>
      <dsp:txXfrm>
        <a:off x="2866305" y="406761"/>
        <a:ext cx="572942" cy="572942"/>
      </dsp:txXfrm>
    </dsp:sp>
    <dsp:sp modelId="{4A48878B-B407-484F-847E-2F13817A9429}">
      <dsp:nvSpPr>
        <dsp:cNvPr id="0" name=""/>
        <dsp:cNvSpPr/>
      </dsp:nvSpPr>
      <dsp:spPr>
        <a:xfrm>
          <a:off x="5674362" y="0"/>
          <a:ext cx="2088936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Juntas para la Organización del SNS</a:t>
          </a:r>
        </a:p>
      </dsp:txBody>
      <dsp:txXfrm>
        <a:off x="6196596" y="212481"/>
        <a:ext cx="1070912" cy="991580"/>
      </dsp:txXfrm>
    </dsp:sp>
    <dsp:sp modelId="{34923F5E-C904-43A4-B474-86241EFC4A53}">
      <dsp:nvSpPr>
        <dsp:cNvPr id="0" name=""/>
        <dsp:cNvSpPr/>
      </dsp:nvSpPr>
      <dsp:spPr>
        <a:xfrm>
          <a:off x="5503437" y="303139"/>
          <a:ext cx="810262" cy="8102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2000</a:t>
          </a:r>
        </a:p>
      </dsp:txBody>
      <dsp:txXfrm>
        <a:off x="5622097" y="421799"/>
        <a:ext cx="572942" cy="572942"/>
      </dsp:txXfrm>
    </dsp:sp>
    <dsp:sp modelId="{4B6D7A2F-6016-4D49-B821-E1031A3350D3}">
      <dsp:nvSpPr>
        <dsp:cNvPr id="0" name=""/>
        <dsp:cNvSpPr/>
      </dsp:nvSpPr>
      <dsp:spPr>
        <a:xfrm>
          <a:off x="7906920" y="0"/>
          <a:ext cx="2376368" cy="14165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1524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0" i="0" kern="1200" dirty="0"/>
            <a:t>Expedición del Reglamento a la Ley Orgánica del Sistema Nacional de Salud</a:t>
          </a:r>
          <a:endParaRPr lang="es-ES" sz="1200" kern="1200" dirty="0"/>
        </a:p>
      </dsp:txBody>
      <dsp:txXfrm>
        <a:off x="8501012" y="212481"/>
        <a:ext cx="1286486" cy="991580"/>
      </dsp:txXfrm>
    </dsp:sp>
    <dsp:sp modelId="{432F108B-BFB9-4308-9707-1DCC41614190}">
      <dsp:nvSpPr>
        <dsp:cNvPr id="0" name=""/>
        <dsp:cNvSpPr/>
      </dsp:nvSpPr>
      <dsp:spPr>
        <a:xfrm>
          <a:off x="7503928" y="288101"/>
          <a:ext cx="810262" cy="8102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/>
            <a:t>2003</a:t>
          </a:r>
        </a:p>
      </dsp:txBody>
      <dsp:txXfrm>
        <a:off x="7622588" y="406761"/>
        <a:ext cx="572942" cy="5729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F15D-4ACA-4123-B88B-2E9B40D76A54}">
      <dsp:nvSpPr>
        <dsp:cNvPr id="0" name=""/>
        <dsp:cNvSpPr/>
      </dsp:nvSpPr>
      <dsp:spPr>
        <a:xfrm rot="5400000">
          <a:off x="3970054" y="-1485326"/>
          <a:ext cx="1357198" cy="44267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Se creo por parte de la Asamblea Nacional Constituyente</a:t>
          </a:r>
        </a:p>
      </dsp:txBody>
      <dsp:txXfrm rot="-5400000">
        <a:off x="2435261" y="115720"/>
        <a:ext cx="4360533" cy="1224692"/>
      </dsp:txXfrm>
    </dsp:sp>
    <dsp:sp modelId="{D0E6F2EB-252A-471F-9E69-B9E7C8EC4B0D}">
      <dsp:nvSpPr>
        <dsp:cNvPr id="0" name=""/>
        <dsp:cNvSpPr/>
      </dsp:nvSpPr>
      <dsp:spPr>
        <a:xfrm>
          <a:off x="54806" y="1479"/>
          <a:ext cx="2380454" cy="14531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1967</a:t>
          </a:r>
        </a:p>
      </dsp:txBody>
      <dsp:txXfrm>
        <a:off x="125744" y="72417"/>
        <a:ext cx="2238578" cy="1311298"/>
      </dsp:txXfrm>
    </dsp:sp>
    <dsp:sp modelId="{62C11943-1FBE-4619-9F51-27FEE64900B5}">
      <dsp:nvSpPr>
        <dsp:cNvPr id="0" name=""/>
        <dsp:cNvSpPr/>
      </dsp:nvSpPr>
      <dsp:spPr>
        <a:xfrm rot="5400000">
          <a:off x="3970054" y="84528"/>
          <a:ext cx="1357198" cy="4426786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Sanidad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Asistencia Social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Otros relacionados con la salud</a:t>
          </a:r>
        </a:p>
      </dsp:txBody>
      <dsp:txXfrm rot="-5400000">
        <a:off x="2435261" y="1685575"/>
        <a:ext cx="4360533" cy="1224692"/>
      </dsp:txXfrm>
    </dsp:sp>
    <dsp:sp modelId="{3A5321A8-326D-4CE4-AE3B-D1A1D3BE8E9B}">
      <dsp:nvSpPr>
        <dsp:cNvPr id="0" name=""/>
        <dsp:cNvSpPr/>
      </dsp:nvSpPr>
      <dsp:spPr>
        <a:xfrm>
          <a:off x="54806" y="1571333"/>
          <a:ext cx="2380454" cy="14531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APOYA</a:t>
          </a:r>
        </a:p>
      </dsp:txBody>
      <dsp:txXfrm>
        <a:off x="125744" y="1642271"/>
        <a:ext cx="2238578" cy="1311298"/>
      </dsp:txXfrm>
    </dsp:sp>
    <dsp:sp modelId="{303C1E00-C06E-4701-9C3D-F0584992F626}">
      <dsp:nvSpPr>
        <dsp:cNvPr id="0" name=""/>
        <dsp:cNvSpPr/>
      </dsp:nvSpPr>
      <dsp:spPr>
        <a:xfrm rot="5400000">
          <a:off x="3863381" y="1713067"/>
          <a:ext cx="1570545" cy="442678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Aumentar la cobertura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Llegar a todos los estratos sociales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Abaratamiento de medicinas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Control de: Precios, Producción de drogas, Farmacias Populares</a:t>
          </a:r>
        </a:p>
      </dsp:txBody>
      <dsp:txXfrm rot="-5400000">
        <a:off x="2435261" y="3217855"/>
        <a:ext cx="4350118" cy="1417209"/>
      </dsp:txXfrm>
    </dsp:sp>
    <dsp:sp modelId="{A0E34B09-94EE-4A37-96F8-28658BEE8ABE}">
      <dsp:nvSpPr>
        <dsp:cNvPr id="0" name=""/>
        <dsp:cNvSpPr/>
      </dsp:nvSpPr>
      <dsp:spPr>
        <a:xfrm>
          <a:off x="54806" y="3199873"/>
          <a:ext cx="2380454" cy="14531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/>
            <a:t>BUSCA</a:t>
          </a:r>
        </a:p>
      </dsp:txBody>
      <dsp:txXfrm>
        <a:off x="125744" y="3270811"/>
        <a:ext cx="2238578" cy="13112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91B2A-C617-4CAF-A377-DC3C939B989D}">
      <dsp:nvSpPr>
        <dsp:cNvPr id="0" name=""/>
        <dsp:cNvSpPr/>
      </dsp:nvSpPr>
      <dsp:spPr>
        <a:xfrm>
          <a:off x="159120" y="6937"/>
          <a:ext cx="2536543" cy="2536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/>
            <a:t>Parasuraman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C" sz="1400" kern="1200" dirty="0"/>
            <a:t>Se mide a través de la perspectiva (percepción) de los clientes</a:t>
          </a:r>
          <a:endParaRPr lang="es-ES" sz="1400" kern="1200" dirty="0"/>
        </a:p>
      </dsp:txBody>
      <dsp:txXfrm>
        <a:off x="513322" y="306050"/>
        <a:ext cx="1462511" cy="1938317"/>
      </dsp:txXfrm>
    </dsp:sp>
    <dsp:sp modelId="{84C07042-197D-4BC6-BC03-F1A6C1C0BE02}">
      <dsp:nvSpPr>
        <dsp:cNvPr id="0" name=""/>
        <dsp:cNvSpPr/>
      </dsp:nvSpPr>
      <dsp:spPr>
        <a:xfrm>
          <a:off x="1987259" y="6937"/>
          <a:ext cx="2536543" cy="253654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s-EC" sz="1600" b="1" kern="1200" dirty="0" err="1"/>
            <a:t>Spreng</a:t>
          </a:r>
          <a:r>
            <a:rPr lang="es-EC" sz="1600" b="1" kern="1200" dirty="0"/>
            <a:t> y </a:t>
          </a:r>
          <a:r>
            <a:rPr lang="es-EC" sz="1600" b="1" kern="1200" dirty="0" err="1"/>
            <a:t>Mackoy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La calidad es entendida como antecedente de la lealtad del cliente</a:t>
          </a:r>
          <a:endParaRPr lang="es-ES" sz="1400" kern="1200" dirty="0"/>
        </a:p>
      </dsp:txBody>
      <dsp:txXfrm>
        <a:off x="2707089" y="306050"/>
        <a:ext cx="1462511" cy="1938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4C9EF-D0CB-4D3E-A994-D9A47C50BFB7}">
      <dsp:nvSpPr>
        <dsp:cNvPr id="0" name=""/>
        <dsp:cNvSpPr/>
      </dsp:nvSpPr>
      <dsp:spPr>
        <a:xfrm>
          <a:off x="2988" y="587981"/>
          <a:ext cx="2613205" cy="26132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3" tIns="20320" rIns="143813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>
              <a:effectLst/>
            </a:rPr>
            <a:t>Thorstein</a:t>
          </a:r>
          <a:r>
            <a:rPr lang="es-EC" sz="1600" b="1" kern="1200" dirty="0">
              <a:effectLst/>
            </a:rPr>
            <a:t> </a:t>
          </a:r>
          <a:r>
            <a:rPr lang="es-EC" sz="1600" b="1" kern="1200" dirty="0" err="1">
              <a:effectLst/>
            </a:rPr>
            <a:t>Veblen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C" sz="1400" kern="1200" dirty="0">
              <a:effectLst/>
            </a:rPr>
            <a:t>Influenciado por la sociedad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effectLst/>
            </a:rPr>
            <a:t>Basado en estereotipos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effectLst/>
            </a:rPr>
            <a:t>Busca encajar en la sociedad</a:t>
          </a:r>
          <a:endParaRPr lang="es-EC" sz="1400" kern="1200" dirty="0"/>
        </a:p>
      </dsp:txBody>
      <dsp:txXfrm>
        <a:off x="385683" y="970676"/>
        <a:ext cx="1847815" cy="1847815"/>
      </dsp:txXfrm>
    </dsp:sp>
    <dsp:sp modelId="{1E1BE74F-DF39-4C49-B43F-F0FD56DD9388}">
      <dsp:nvSpPr>
        <dsp:cNvPr id="0" name=""/>
        <dsp:cNvSpPr/>
      </dsp:nvSpPr>
      <dsp:spPr>
        <a:xfrm>
          <a:off x="2093552" y="587981"/>
          <a:ext cx="2613205" cy="26132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3" tIns="20320" rIns="143813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effectLst/>
            </a:rPr>
            <a:t>Iván </a:t>
          </a:r>
          <a:r>
            <a:rPr lang="es-EC" sz="1600" b="1" kern="1200" dirty="0" err="1">
              <a:effectLst/>
            </a:rPr>
            <a:t>Petróvich</a:t>
          </a:r>
          <a:r>
            <a:rPr lang="es-EC" sz="1600" b="1" kern="1200" dirty="0">
              <a:effectLst/>
            </a:rPr>
            <a:t> </a:t>
          </a:r>
          <a:r>
            <a:rPr lang="es-EC" sz="1600" b="1" kern="1200" dirty="0" err="1">
              <a:effectLst/>
            </a:rPr>
            <a:t>Pavlov</a:t>
          </a:r>
          <a:r>
            <a:rPr lang="es-EC" sz="1600" b="1" kern="1200" dirty="0">
              <a:effectLst/>
            </a:rPr>
            <a:t> 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C" sz="1400" kern="1200" dirty="0">
              <a:effectLst/>
            </a:rPr>
            <a:t>Aprendizaje o experiencias previas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>
              <a:effectLst/>
            </a:rPr>
            <a:t>Estimulación significativa</a:t>
          </a:r>
          <a:endParaRPr lang="es-EC" sz="1400" kern="1200" dirty="0"/>
        </a:p>
      </dsp:txBody>
      <dsp:txXfrm>
        <a:off x="2476247" y="970676"/>
        <a:ext cx="1847815" cy="1847815"/>
      </dsp:txXfrm>
    </dsp:sp>
    <dsp:sp modelId="{BB59282D-F224-488D-A629-FACF0F2AAD95}">
      <dsp:nvSpPr>
        <dsp:cNvPr id="0" name=""/>
        <dsp:cNvSpPr/>
      </dsp:nvSpPr>
      <dsp:spPr>
        <a:xfrm>
          <a:off x="4184117" y="587981"/>
          <a:ext cx="2613205" cy="261320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3813" tIns="20320" rIns="143813" bIns="2032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/>
            <a:t>Alfred Marshall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La decisión es en base a la razón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Compensación a una aportación</a:t>
          </a:r>
        </a:p>
      </dsp:txBody>
      <dsp:txXfrm>
        <a:off x="4566812" y="970676"/>
        <a:ext cx="1847815" cy="1847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B7034-BA06-4A29-BD55-8DB3DD61873C}">
      <dsp:nvSpPr>
        <dsp:cNvPr id="0" name=""/>
        <dsp:cNvSpPr/>
      </dsp:nvSpPr>
      <dsp:spPr>
        <a:xfrm>
          <a:off x="279028" y="0"/>
          <a:ext cx="2536543" cy="25365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/>
            <a:t>Zeithmal</a:t>
          </a:r>
          <a:r>
            <a:rPr lang="es-EC" sz="1600" b="1" kern="1200" dirty="0"/>
            <a:t> y </a:t>
          </a:r>
          <a:r>
            <a:rPr lang="es-EC" sz="1600" b="1" kern="1200" dirty="0" err="1"/>
            <a:t>Bitner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C" sz="1400" kern="1200" dirty="0">
              <a:effectLst/>
            </a:rPr>
            <a:t>Evaluaciones cognitivas y afectivas a una etapa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S" sz="1400" kern="1200" dirty="0"/>
            <a:t>Evaluaciones post compra</a:t>
          </a:r>
        </a:p>
      </dsp:txBody>
      <dsp:txXfrm>
        <a:off x="633230" y="299113"/>
        <a:ext cx="1462511" cy="1938317"/>
      </dsp:txXfrm>
    </dsp:sp>
    <dsp:sp modelId="{5D35E051-0BE0-4434-8FFC-2943C59177ED}">
      <dsp:nvSpPr>
        <dsp:cNvPr id="0" name=""/>
        <dsp:cNvSpPr/>
      </dsp:nvSpPr>
      <dsp:spPr>
        <a:xfrm>
          <a:off x="2107167" y="6937"/>
          <a:ext cx="2536543" cy="253654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err="1"/>
            <a:t>Woodside</a:t>
          </a:r>
          <a:endParaRPr lang="es-E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C" sz="1400" kern="1200" dirty="0">
              <a:effectLst/>
            </a:rPr>
            <a:t>La satisfacción se da en base a la calidad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s-ES" sz="1400" kern="1200" dirty="0"/>
            <a:t>Experiencia</a:t>
          </a:r>
        </a:p>
      </dsp:txBody>
      <dsp:txXfrm>
        <a:off x="2826997" y="306050"/>
        <a:ext cx="1462511" cy="19383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C7ED1-F47F-4B7F-B460-A966D496B26D}">
      <dsp:nvSpPr>
        <dsp:cNvPr id="0" name=""/>
        <dsp:cNvSpPr/>
      </dsp:nvSpPr>
      <dsp:spPr>
        <a:xfrm>
          <a:off x="2467785" y="3211"/>
          <a:ext cx="3701677" cy="717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Personas con cáncer en la Provincia de Pichincha.</a:t>
          </a:r>
          <a:endParaRPr lang="es-ES" sz="1400" kern="1200" dirty="0"/>
        </a:p>
      </dsp:txBody>
      <dsp:txXfrm>
        <a:off x="2467785" y="92916"/>
        <a:ext cx="3432563" cy="538227"/>
      </dsp:txXfrm>
    </dsp:sp>
    <dsp:sp modelId="{2E061817-8E79-4028-952E-0D5B5377CFA4}">
      <dsp:nvSpPr>
        <dsp:cNvPr id="0" name=""/>
        <dsp:cNvSpPr/>
      </dsp:nvSpPr>
      <dsp:spPr>
        <a:xfrm>
          <a:off x="0" y="3211"/>
          <a:ext cx="2467785" cy="717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Población:</a:t>
          </a:r>
          <a:endParaRPr lang="es-ES" sz="2000" kern="1200" dirty="0"/>
        </a:p>
      </dsp:txBody>
      <dsp:txXfrm>
        <a:off x="35032" y="38243"/>
        <a:ext cx="2397721" cy="647573"/>
      </dsp:txXfrm>
    </dsp:sp>
    <dsp:sp modelId="{A1464500-3831-4BA2-B4C6-D1405E23119F}">
      <dsp:nvSpPr>
        <dsp:cNvPr id="0" name=""/>
        <dsp:cNvSpPr/>
      </dsp:nvSpPr>
      <dsp:spPr>
        <a:xfrm>
          <a:off x="2467785" y="792613"/>
          <a:ext cx="3701677" cy="717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65275"/>
            <a:satOff val="1349"/>
            <a:lumOff val="17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565275"/>
              <a:satOff val="1349"/>
              <a:lumOff val="1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Personas con cáncer en la ciudad de Quito.</a:t>
          </a:r>
        </a:p>
      </dsp:txBody>
      <dsp:txXfrm>
        <a:off x="2467785" y="882318"/>
        <a:ext cx="3432563" cy="538227"/>
      </dsp:txXfrm>
    </dsp:sp>
    <dsp:sp modelId="{50DB6A67-B83D-4054-AF63-D1A423B66531}">
      <dsp:nvSpPr>
        <dsp:cNvPr id="0" name=""/>
        <dsp:cNvSpPr/>
      </dsp:nvSpPr>
      <dsp:spPr>
        <a:xfrm>
          <a:off x="0" y="792613"/>
          <a:ext cx="2467785" cy="717637"/>
        </a:xfrm>
        <a:prstGeom prst="roundRect">
          <a:avLst/>
        </a:prstGeom>
        <a:solidFill>
          <a:schemeClr val="accent2">
            <a:hueOff val="396134"/>
            <a:satOff val="345"/>
            <a:lumOff val="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Muestra:</a:t>
          </a:r>
          <a:endParaRPr lang="es-EC" sz="2000" kern="1200" dirty="0"/>
        </a:p>
      </dsp:txBody>
      <dsp:txXfrm>
        <a:off x="35032" y="827645"/>
        <a:ext cx="2397721" cy="647573"/>
      </dsp:txXfrm>
    </dsp:sp>
    <dsp:sp modelId="{4D5F2EE2-17F2-41E3-9AB8-AF9A2C6DC7FF}">
      <dsp:nvSpPr>
        <dsp:cNvPr id="0" name=""/>
        <dsp:cNvSpPr/>
      </dsp:nvSpPr>
      <dsp:spPr>
        <a:xfrm>
          <a:off x="2467785" y="1582014"/>
          <a:ext cx="3701677" cy="717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130550"/>
            <a:satOff val="2697"/>
            <a:lumOff val="341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130550"/>
              <a:satOff val="2697"/>
              <a:lumOff val="3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Listado de personas con cáncer en la ciudad de Quito.</a:t>
          </a:r>
        </a:p>
      </dsp:txBody>
      <dsp:txXfrm>
        <a:off x="2467785" y="1671719"/>
        <a:ext cx="3432563" cy="538227"/>
      </dsp:txXfrm>
    </dsp:sp>
    <dsp:sp modelId="{C2CD5960-0600-4D03-8DA7-06FF3ECA1793}">
      <dsp:nvSpPr>
        <dsp:cNvPr id="0" name=""/>
        <dsp:cNvSpPr/>
      </dsp:nvSpPr>
      <dsp:spPr>
        <a:xfrm>
          <a:off x="0" y="1582014"/>
          <a:ext cx="2467785" cy="717637"/>
        </a:xfrm>
        <a:prstGeom prst="roundRect">
          <a:avLst/>
        </a:prstGeom>
        <a:solidFill>
          <a:schemeClr val="accent2">
            <a:hueOff val="792268"/>
            <a:satOff val="691"/>
            <a:lumOff val="13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Marco </a:t>
          </a:r>
          <a:r>
            <a:rPr lang="es-EC" sz="2000" b="1" kern="1200" dirty="0" err="1"/>
            <a:t>Muestral</a:t>
          </a:r>
          <a:r>
            <a:rPr lang="es-EC" sz="2000" b="1" kern="1200" dirty="0"/>
            <a:t>:</a:t>
          </a:r>
          <a:endParaRPr lang="es-EC" sz="2000" kern="1200" dirty="0"/>
        </a:p>
      </dsp:txBody>
      <dsp:txXfrm>
        <a:off x="35032" y="1617046"/>
        <a:ext cx="2397721" cy="647573"/>
      </dsp:txXfrm>
    </dsp:sp>
    <dsp:sp modelId="{7F9F23E5-E83E-437A-9A5D-A4BCACBC11D0}">
      <dsp:nvSpPr>
        <dsp:cNvPr id="0" name=""/>
        <dsp:cNvSpPr/>
      </dsp:nvSpPr>
      <dsp:spPr>
        <a:xfrm>
          <a:off x="2468989" y="2371416"/>
          <a:ext cx="3694451" cy="9702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1695824"/>
            <a:satOff val="4046"/>
            <a:lumOff val="511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695824"/>
              <a:satOff val="4046"/>
              <a:lumOff val="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Personas  mayores a 18 años que hayan aplicado al proceso de entrega de medicamentos gratuitos contra el cáncer en la ciudad de Quito.</a:t>
          </a:r>
        </a:p>
      </dsp:txBody>
      <dsp:txXfrm>
        <a:off x="2468989" y="2492699"/>
        <a:ext cx="3330604" cy="727695"/>
      </dsp:txXfrm>
    </dsp:sp>
    <dsp:sp modelId="{596C5841-6D9D-4DE8-AF81-283A47BDB554}">
      <dsp:nvSpPr>
        <dsp:cNvPr id="0" name=""/>
        <dsp:cNvSpPr/>
      </dsp:nvSpPr>
      <dsp:spPr>
        <a:xfrm>
          <a:off x="6021" y="2497727"/>
          <a:ext cx="2462967" cy="717637"/>
        </a:xfrm>
        <a:prstGeom prst="roundRect">
          <a:avLst/>
        </a:prstGeom>
        <a:solidFill>
          <a:schemeClr val="accent2">
            <a:hueOff val="1188402"/>
            <a:satOff val="1036"/>
            <a:lumOff val="200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Unidad </a:t>
          </a:r>
          <a:r>
            <a:rPr lang="es-EC" sz="2000" b="1" kern="1200" dirty="0" err="1"/>
            <a:t>Muestral</a:t>
          </a:r>
          <a:r>
            <a:rPr lang="es-EC" sz="2000" b="1" kern="1200" dirty="0"/>
            <a:t>:</a:t>
          </a:r>
          <a:endParaRPr lang="es-EC" sz="2000" kern="1200" dirty="0"/>
        </a:p>
      </dsp:txBody>
      <dsp:txXfrm>
        <a:off x="41053" y="2532759"/>
        <a:ext cx="2392903" cy="647573"/>
      </dsp:txXfrm>
    </dsp:sp>
    <dsp:sp modelId="{1D61227D-460D-4DB8-A975-4709CF597742}">
      <dsp:nvSpPr>
        <dsp:cNvPr id="0" name=""/>
        <dsp:cNvSpPr/>
      </dsp:nvSpPr>
      <dsp:spPr>
        <a:xfrm>
          <a:off x="2467785" y="3413440"/>
          <a:ext cx="3701677" cy="717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261099"/>
            <a:satOff val="5394"/>
            <a:lumOff val="682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261099"/>
              <a:satOff val="5394"/>
              <a:lumOff val="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Encuesta y </a:t>
          </a:r>
          <a:r>
            <a:rPr lang="es-EC" sz="1400" kern="1200" dirty="0" smtClean="0"/>
            <a:t>observación de campo</a:t>
          </a:r>
          <a:endParaRPr lang="es-EC" sz="1400" kern="1200" dirty="0"/>
        </a:p>
      </dsp:txBody>
      <dsp:txXfrm>
        <a:off x="2467785" y="3503145"/>
        <a:ext cx="3432563" cy="538227"/>
      </dsp:txXfrm>
    </dsp:sp>
    <dsp:sp modelId="{26E4EC01-09BF-405D-A17B-05D049173965}">
      <dsp:nvSpPr>
        <dsp:cNvPr id="0" name=""/>
        <dsp:cNvSpPr/>
      </dsp:nvSpPr>
      <dsp:spPr>
        <a:xfrm>
          <a:off x="0" y="3413440"/>
          <a:ext cx="2467785" cy="717637"/>
        </a:xfrm>
        <a:prstGeom prst="roundRect">
          <a:avLst/>
        </a:prstGeom>
        <a:solidFill>
          <a:schemeClr val="accent2">
            <a:hueOff val="1584535"/>
            <a:satOff val="1382"/>
            <a:lumOff val="2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Unidad de Análisis:</a:t>
          </a:r>
          <a:endParaRPr lang="es-EC" sz="2000" kern="1200" dirty="0"/>
        </a:p>
      </dsp:txBody>
      <dsp:txXfrm>
        <a:off x="35032" y="3448472"/>
        <a:ext cx="2397721" cy="647573"/>
      </dsp:txXfrm>
    </dsp:sp>
    <dsp:sp modelId="{B96D679E-E47C-4DEE-98A1-DFFC47629AE5}">
      <dsp:nvSpPr>
        <dsp:cNvPr id="0" name=""/>
        <dsp:cNvSpPr/>
      </dsp:nvSpPr>
      <dsp:spPr>
        <a:xfrm>
          <a:off x="2467785" y="4202842"/>
          <a:ext cx="3701677" cy="7176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826374"/>
            <a:satOff val="6743"/>
            <a:lumOff val="852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826374"/>
              <a:satOff val="6743"/>
              <a:lumOff val="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/>
            <a:t>Pacientes que sean parte del proceso de entrega de medicamentos gratuitos contra el cáncer.</a:t>
          </a:r>
        </a:p>
      </dsp:txBody>
      <dsp:txXfrm>
        <a:off x="2467785" y="4292547"/>
        <a:ext cx="3432563" cy="538227"/>
      </dsp:txXfrm>
    </dsp:sp>
    <dsp:sp modelId="{0D05683B-C83B-4C9B-9000-93C1F35807F3}">
      <dsp:nvSpPr>
        <dsp:cNvPr id="0" name=""/>
        <dsp:cNvSpPr/>
      </dsp:nvSpPr>
      <dsp:spPr>
        <a:xfrm>
          <a:off x="0" y="4202842"/>
          <a:ext cx="2467785" cy="717637"/>
        </a:xfrm>
        <a:prstGeom prst="roundRect">
          <a:avLst/>
        </a:prstGeom>
        <a:solidFill>
          <a:schemeClr val="accent2"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/>
            <a:t>Unidad de Observación:</a:t>
          </a:r>
          <a:endParaRPr lang="es-EC" sz="2000" kern="1200" dirty="0"/>
        </a:p>
      </dsp:txBody>
      <dsp:txXfrm>
        <a:off x="35032" y="4237874"/>
        <a:ext cx="2397721" cy="6475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7F365-923C-4368-8D41-561DDCA8ADC8}">
      <dsp:nvSpPr>
        <dsp:cNvPr id="0" name=""/>
        <dsp:cNvSpPr/>
      </dsp:nvSpPr>
      <dsp:spPr>
        <a:xfrm>
          <a:off x="1905" y="0"/>
          <a:ext cx="2963904" cy="48300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/>
            <a:t>NECESIDAD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/>
            <a:t>Conocer las causas por las que el paciente se siente satisfecho o insatisfecho con el proceso de entrega de medicación gratuita</a:t>
          </a:r>
        </a:p>
      </dsp:txBody>
      <dsp:txXfrm>
        <a:off x="1905" y="1932015"/>
        <a:ext cx="2963904" cy="1932015"/>
      </dsp:txXfrm>
    </dsp:sp>
    <dsp:sp modelId="{7297BD8C-7111-493E-8AAD-C81B90F07CAF}">
      <dsp:nvSpPr>
        <dsp:cNvPr id="0" name=""/>
        <dsp:cNvSpPr/>
      </dsp:nvSpPr>
      <dsp:spPr>
        <a:xfrm>
          <a:off x="679655" y="289802"/>
          <a:ext cx="1608402" cy="16084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243D2-C32F-493C-91E6-6560C68FB740}">
      <dsp:nvSpPr>
        <dsp:cNvPr id="0" name=""/>
        <dsp:cNvSpPr/>
      </dsp:nvSpPr>
      <dsp:spPr>
        <a:xfrm>
          <a:off x="3054726" y="0"/>
          <a:ext cx="2963904" cy="4830037"/>
        </a:xfrm>
        <a:prstGeom prst="roundRect">
          <a:avLst>
            <a:gd name="adj" fmla="val 10000"/>
          </a:avLst>
        </a:prstGeom>
        <a:solidFill>
          <a:schemeClr val="accent4">
            <a:hueOff val="-6713465"/>
            <a:satOff val="14452"/>
            <a:lumOff val="-156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/>
            <a:t>JUSTIFICACIÓN E IMPORTANCIA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/>
            <a:t>El acceso a la salud es un derecho que requiere atención efectiva</a:t>
          </a:r>
        </a:p>
      </dsp:txBody>
      <dsp:txXfrm>
        <a:off x="3054726" y="1932015"/>
        <a:ext cx="2963904" cy="1932015"/>
      </dsp:txXfrm>
    </dsp:sp>
    <dsp:sp modelId="{C024C4E9-885F-42C2-8347-04D197B1D769}">
      <dsp:nvSpPr>
        <dsp:cNvPr id="0" name=""/>
        <dsp:cNvSpPr/>
      </dsp:nvSpPr>
      <dsp:spPr>
        <a:xfrm>
          <a:off x="3732477" y="289802"/>
          <a:ext cx="1608402" cy="16084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862D-D73B-4842-BD2F-004E567A6C1D}">
      <dsp:nvSpPr>
        <dsp:cNvPr id="0" name=""/>
        <dsp:cNvSpPr/>
      </dsp:nvSpPr>
      <dsp:spPr>
        <a:xfrm>
          <a:off x="6107547" y="0"/>
          <a:ext cx="2963904" cy="4830037"/>
        </a:xfrm>
        <a:prstGeom prst="roundRect">
          <a:avLst>
            <a:gd name="adj" fmla="val 10000"/>
          </a:avLst>
        </a:prstGeom>
        <a:solidFill>
          <a:schemeClr val="accent4">
            <a:hueOff val="-13426931"/>
            <a:satOff val="28904"/>
            <a:lumOff val="-313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/>
            <a:t>PROPOSITO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/>
            <a:t>Identificar si los procesos de entrega de medicación gratuita contribuye positiva o negativamente a la necesidad del paciente</a:t>
          </a:r>
        </a:p>
      </dsp:txBody>
      <dsp:txXfrm>
        <a:off x="6107547" y="1932015"/>
        <a:ext cx="2963904" cy="1932015"/>
      </dsp:txXfrm>
    </dsp:sp>
    <dsp:sp modelId="{CAF3C4B3-FF29-4665-B6B8-8E0FDFCD0D4B}">
      <dsp:nvSpPr>
        <dsp:cNvPr id="0" name=""/>
        <dsp:cNvSpPr/>
      </dsp:nvSpPr>
      <dsp:spPr>
        <a:xfrm>
          <a:off x="6785298" y="289802"/>
          <a:ext cx="1608402" cy="16084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13DF6-1B37-4DE3-B57C-02666E142D6B}">
      <dsp:nvSpPr>
        <dsp:cNvPr id="0" name=""/>
        <dsp:cNvSpPr/>
      </dsp:nvSpPr>
      <dsp:spPr>
        <a:xfrm>
          <a:off x="362934" y="3864030"/>
          <a:ext cx="8347488" cy="724505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C1649-569E-4575-8A99-E365477666F1}">
      <dsp:nvSpPr>
        <dsp:cNvPr id="0" name=""/>
        <dsp:cNvSpPr/>
      </dsp:nvSpPr>
      <dsp:spPr>
        <a:xfrm>
          <a:off x="1491178" y="146305"/>
          <a:ext cx="2585072" cy="8665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/>
            <a:t>General</a:t>
          </a:r>
        </a:p>
      </dsp:txBody>
      <dsp:txXfrm>
        <a:off x="1516559" y="171686"/>
        <a:ext cx="2534310" cy="815804"/>
      </dsp:txXfrm>
    </dsp:sp>
    <dsp:sp modelId="{F357A44B-ACA7-4537-9EEE-8DD009792BB8}">
      <dsp:nvSpPr>
        <dsp:cNvPr id="0" name=""/>
        <dsp:cNvSpPr/>
      </dsp:nvSpPr>
      <dsp:spPr>
        <a:xfrm>
          <a:off x="4673798" y="146305"/>
          <a:ext cx="2585072" cy="8665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942125"/>
            <a:satOff val="2248"/>
            <a:lumOff val="28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42125"/>
              <a:satOff val="2248"/>
              <a:lumOff val="2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b="1" kern="1200" dirty="0"/>
            <a:t>Específicos</a:t>
          </a:r>
        </a:p>
      </dsp:txBody>
      <dsp:txXfrm>
        <a:off x="4699179" y="171686"/>
        <a:ext cx="2534310" cy="815804"/>
      </dsp:txXfrm>
    </dsp:sp>
    <dsp:sp modelId="{E05E5222-11CE-4136-A405-132E6270F36C}">
      <dsp:nvSpPr>
        <dsp:cNvPr id="0" name=""/>
        <dsp:cNvSpPr/>
      </dsp:nvSpPr>
      <dsp:spPr>
        <a:xfrm>
          <a:off x="3855954" y="4926504"/>
          <a:ext cx="869383" cy="869383"/>
        </a:xfrm>
        <a:prstGeom prst="triangle">
          <a:avLst/>
        </a:prstGeom>
        <a:solidFill>
          <a:schemeClr val="accent2">
            <a:tint val="40000"/>
            <a:alpha val="90000"/>
            <a:hueOff val="1884249"/>
            <a:satOff val="4495"/>
            <a:lumOff val="568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884249"/>
              <a:satOff val="4495"/>
              <a:lumOff val="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F1FC4-BFD8-46E5-812A-33DB7C0B9F64}">
      <dsp:nvSpPr>
        <dsp:cNvPr id="0" name=""/>
        <dsp:cNvSpPr/>
      </dsp:nvSpPr>
      <dsp:spPr>
        <a:xfrm>
          <a:off x="1681699" y="4722822"/>
          <a:ext cx="5217892" cy="364870"/>
        </a:xfrm>
        <a:prstGeom prst="rect">
          <a:avLst/>
        </a:prstGeom>
        <a:solidFill>
          <a:schemeClr val="accent2">
            <a:tint val="40000"/>
            <a:alpha val="90000"/>
            <a:hueOff val="2826374"/>
            <a:satOff val="6743"/>
            <a:lumOff val="852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2826374"/>
              <a:satOff val="6743"/>
              <a:lumOff val="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736A6F-F69F-4DC7-A1B7-E8EF40D0324E}">
      <dsp:nvSpPr>
        <dsp:cNvPr id="0" name=""/>
        <dsp:cNvSpPr/>
      </dsp:nvSpPr>
      <dsp:spPr>
        <a:xfrm>
          <a:off x="4435048" y="3845301"/>
          <a:ext cx="3784867" cy="817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●"/>
          </a:pPr>
          <a:r>
            <a:rPr lang="es-EC" sz="1400" u="none" kern="1200" dirty="0"/>
            <a:t>Identificar la metodología aplicada para la entrega de medicamentos gratuitos contra el cáncer.</a:t>
          </a:r>
          <a:endParaRPr lang="es-ES" sz="1400" kern="1200" dirty="0"/>
        </a:p>
      </dsp:txBody>
      <dsp:txXfrm>
        <a:off x="4474968" y="3885221"/>
        <a:ext cx="3705027" cy="737920"/>
      </dsp:txXfrm>
    </dsp:sp>
    <dsp:sp modelId="{AF4D0E84-CD8C-4956-A24A-DDEB139B13A7}">
      <dsp:nvSpPr>
        <dsp:cNvPr id="0" name=""/>
        <dsp:cNvSpPr/>
      </dsp:nvSpPr>
      <dsp:spPr>
        <a:xfrm>
          <a:off x="4435063" y="2974924"/>
          <a:ext cx="3784867" cy="817760"/>
        </a:xfrm>
        <a:prstGeom prst="roundRect">
          <a:avLst/>
        </a:prstGeom>
        <a:solidFill>
          <a:schemeClr val="accent2">
            <a:hueOff val="495167"/>
            <a:satOff val="432"/>
            <a:lumOff val="8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●"/>
          </a:pPr>
          <a:r>
            <a:rPr lang="es-EC" sz="1400" u="none" kern="1200" dirty="0"/>
            <a:t>Conocer el tipo de medicamentos prioritarios para el cáncer de mayor trascendencia entregados por el MSP en el proceso.</a:t>
          </a:r>
        </a:p>
      </dsp:txBody>
      <dsp:txXfrm>
        <a:off x="4474983" y="3014844"/>
        <a:ext cx="3705027" cy="737920"/>
      </dsp:txXfrm>
    </dsp:sp>
    <dsp:sp modelId="{F2450DCA-9C27-4940-9747-CA3920D898A8}">
      <dsp:nvSpPr>
        <dsp:cNvPr id="0" name=""/>
        <dsp:cNvSpPr/>
      </dsp:nvSpPr>
      <dsp:spPr>
        <a:xfrm>
          <a:off x="4406477" y="2104547"/>
          <a:ext cx="3784867" cy="817760"/>
        </a:xfrm>
        <a:prstGeom prst="roundRect">
          <a:avLst/>
        </a:prstGeom>
        <a:solidFill>
          <a:schemeClr val="accent2">
            <a:hueOff val="990335"/>
            <a:satOff val="863"/>
            <a:lumOff val="1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●"/>
          </a:pPr>
          <a:r>
            <a:rPr lang="es-EC" sz="1400" u="none" kern="1200" dirty="0"/>
            <a:t>Identificar el nivel de servicio y tiempos de entrega en el proceso de medicamentos gratuitos contra el cáncer.</a:t>
          </a:r>
        </a:p>
      </dsp:txBody>
      <dsp:txXfrm>
        <a:off x="4446397" y="2144467"/>
        <a:ext cx="3705027" cy="737920"/>
      </dsp:txXfrm>
    </dsp:sp>
    <dsp:sp modelId="{8C93147B-A95A-402F-90E9-6134E63A90FD}">
      <dsp:nvSpPr>
        <dsp:cNvPr id="0" name=""/>
        <dsp:cNvSpPr/>
      </dsp:nvSpPr>
      <dsp:spPr>
        <a:xfrm>
          <a:off x="4404271" y="1204079"/>
          <a:ext cx="3784867" cy="817760"/>
        </a:xfrm>
        <a:prstGeom prst="roundRect">
          <a:avLst/>
        </a:prstGeom>
        <a:solidFill>
          <a:schemeClr val="accent2">
            <a:hueOff val="1485502"/>
            <a:satOff val="1295"/>
            <a:lumOff val="250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Conocer </a:t>
          </a:r>
          <a:r>
            <a:rPr lang="es-EC" sz="1400" kern="1200" dirty="0"/>
            <a:t>la percepción que tienen los usuarios de la Salud ante los procesos de entrega de medicación gratuita contra el Cáncer.</a:t>
          </a:r>
        </a:p>
      </dsp:txBody>
      <dsp:txXfrm>
        <a:off x="4444191" y="1243999"/>
        <a:ext cx="3705027" cy="737920"/>
      </dsp:txXfrm>
    </dsp:sp>
    <dsp:sp modelId="{7CD90323-2B62-4455-BE05-B36A0AA1EF1F}">
      <dsp:nvSpPr>
        <dsp:cNvPr id="0" name=""/>
        <dsp:cNvSpPr/>
      </dsp:nvSpPr>
      <dsp:spPr>
        <a:xfrm>
          <a:off x="1428565" y="1209183"/>
          <a:ext cx="2591353" cy="3250032"/>
        </a:xfrm>
        <a:prstGeom prst="roundRect">
          <a:avLst/>
        </a:prstGeom>
        <a:solidFill>
          <a:schemeClr val="accent2">
            <a:hueOff val="1980669"/>
            <a:satOff val="1727"/>
            <a:lumOff val="333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●"/>
          </a:pPr>
          <a:r>
            <a:rPr lang="es-EC" sz="1700" kern="1200" dirty="0"/>
            <a:t>Conocer si el proceso de entrega de medicación gratuita contra el Cáncer dirigido por el Ministerio de Salud del Ecuador, satisface o no a las necesidades de los usuarios de la salud del Distrito Metropolitano de Quito.</a:t>
          </a:r>
          <a:endParaRPr lang="es-ES" sz="1700" kern="1200" dirty="0"/>
        </a:p>
      </dsp:txBody>
      <dsp:txXfrm>
        <a:off x="1555064" y="1335682"/>
        <a:ext cx="2338355" cy="2997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2798-5E22-4E3E-AEA2-260C15E6D090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3A8DA-B992-492B-9DD4-60864CBF53F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28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Enfermedad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s.wikipedia.org/wiki/S%C3%ADntomas" TargetMode="External"/><Relationship Id="rId4" Type="http://schemas.openxmlformats.org/officeDocument/2006/relationships/hyperlink" Target="https://es.wikipedia.org/wiki/Signo_cl%C3%ADnico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s-EC" dirty="0" smtClean="0"/>
              <a:t>Sebas: 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cáncer es una de las principales causas de muerte en todo el mundo: cada año fallecen 8,2 millones de personas.</a:t>
            </a:r>
          </a:p>
          <a:p>
            <a:pPr fontAlgn="base"/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 hoy viven en el mundo 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más de 32 millones de pacientes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con cáncer.</a:t>
            </a:r>
          </a:p>
          <a:p>
            <a:pPr fontAlgn="base"/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OMS asegura que la cifra de nuevos casos, que cada año suman más de 14 millones, se incrementará </a:t>
            </a:r>
            <a:r>
              <a:rPr lang="es-EC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en los próximos 20 años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C" dirty="0"/>
              <a:t>	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5909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74290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  <a:r>
              <a:rPr lang="es-EC" baseline="0" dirty="0"/>
              <a:t> Thalia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5130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Técnica</a:t>
            </a:r>
            <a:r>
              <a:rPr lang="es-EC" baseline="0" dirty="0" smtClean="0"/>
              <a:t> de muestreo </a:t>
            </a:r>
            <a:r>
              <a:rPr lang="es-EC" baseline="0" dirty="0" err="1" smtClean="0"/>
              <a:t>probabílistico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47418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14719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31300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pueden dar por desconocimiento de procesos por parte del personal,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informacion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erronea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pacientes o por inflexibilidad en los horarios de los mismos,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tambien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pueden generar por cuellos de botella generados en el proceso inicial de entrega, esto debido a la cantidad de demanda en la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medicacion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existencia de una sola farmacia en cada </a:t>
            </a:r>
            <a:r>
              <a:rPr lang="es-EC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institucion</a:t>
            </a:r>
            <a:r>
              <a:rPr lang="es-EC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genera demoras.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7572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13143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089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5716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285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3225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1895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5964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87643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7097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8761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Sebitas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60730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752134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Thalia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15051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err="1"/>
              <a:t>Sebastian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29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8383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  <a:r>
              <a:rPr lang="es-EC" baseline="0" dirty="0"/>
              <a:t> Thalia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30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010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Thalia</a:t>
            </a:r>
          </a:p>
          <a:p>
            <a:endParaRPr lang="es-EC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Marco General de la Reforma Estructural de la Salud en el Ecuador;</a:t>
            </a:r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Guía Metodológica para la Conformación de Consejos Cantonales y Provinciales de Salud;</a:t>
            </a:r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Cuadro Nacional de Medicamentos Básicos;</a:t>
            </a:r>
          </a:p>
          <a:p>
            <a:r>
              <a:rPr lang="es-EC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Política Nacional de Salud y Derechos Sexuales y Reproductivos.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3000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Thalia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4389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/>
              <a:t>Thalia</a:t>
            </a:r>
          </a:p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948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Sebas: Según</a:t>
            </a:r>
            <a:r>
              <a:rPr lang="es-EC" baseline="0" dirty="0" smtClean="0"/>
              <a:t> </a:t>
            </a:r>
            <a:r>
              <a:rPr lang="es-EC" baseline="0" dirty="0" err="1" smtClean="0"/>
              <a:t>Parasuraman</a:t>
            </a:r>
            <a:r>
              <a:rPr lang="es-EC" baseline="0" dirty="0" smtClean="0"/>
              <a:t>/ </a:t>
            </a:r>
            <a:r>
              <a:rPr lang="es-EC" baseline="0" dirty="0" err="1" smtClean="0"/>
              <a:t>Spreng</a:t>
            </a:r>
            <a:r>
              <a:rPr lang="es-EC" baseline="0" dirty="0" smtClean="0"/>
              <a:t> y </a:t>
            </a:r>
            <a:r>
              <a:rPr lang="es-EC" baseline="0" dirty="0" err="1" smtClean="0"/>
              <a:t>Mackoy</a:t>
            </a:r>
            <a:r>
              <a:rPr lang="es-EC" baseline="0" dirty="0" smtClean="0"/>
              <a:t> la calidad es un referente a la lealtad que tiene el cliente a un determinado producto o servicio, basado en experiencias que se acoplan a la percepción de cada usuario.</a:t>
            </a:r>
          </a:p>
          <a:p>
            <a:r>
              <a:rPr lang="es-EC" baseline="0" dirty="0" smtClean="0"/>
              <a:t>Según </a:t>
            </a:r>
            <a:r>
              <a:rPr lang="es-EC" baseline="0" dirty="0" err="1" smtClean="0"/>
              <a:t>Zeithmal</a:t>
            </a:r>
            <a:r>
              <a:rPr lang="es-EC" baseline="0" dirty="0" smtClean="0"/>
              <a:t>/</a:t>
            </a:r>
            <a:r>
              <a:rPr lang="es-EC" baseline="0" dirty="0" err="1" smtClean="0"/>
              <a:t>Bitner</a:t>
            </a:r>
            <a:r>
              <a:rPr lang="es-EC" baseline="0" dirty="0" smtClean="0"/>
              <a:t> y </a:t>
            </a:r>
            <a:r>
              <a:rPr lang="es-EC" baseline="0" dirty="0" err="1" smtClean="0"/>
              <a:t>Woodside</a:t>
            </a:r>
            <a:r>
              <a:rPr lang="es-EC" baseline="0" dirty="0" smtClean="0"/>
              <a:t> la satisfacción es una evaluación cognitiva y afectiva, basada en la calidad y experiencia ante una necesidad cumplida.</a:t>
            </a:r>
          </a:p>
          <a:p>
            <a:r>
              <a:rPr lang="es-EC" baseline="0" dirty="0" smtClean="0"/>
              <a:t>Según  </a:t>
            </a:r>
            <a:r>
              <a:rPr lang="es-EC" baseline="0" dirty="0" err="1" smtClean="0"/>
              <a:t>Veble</a:t>
            </a:r>
            <a:r>
              <a:rPr lang="es-EC" baseline="0" dirty="0" smtClean="0"/>
              <a:t>, </a:t>
            </a:r>
            <a:r>
              <a:rPr lang="es-EC" baseline="0" dirty="0" err="1" smtClean="0"/>
              <a:t>Pavlov</a:t>
            </a:r>
            <a:r>
              <a:rPr lang="es-EC" baseline="0" dirty="0" smtClean="0"/>
              <a:t> y Marshall el comportamiento del consumidor se refiere a las características, influencias de la sociedad, aprendizajes o experiencias propias que tiene el consumidor para su decisión de compra.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10883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Sebas 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estrategia aplicada sobre una población para detectar una </a:t>
            </a:r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nfermedad"/>
              </a:rPr>
              <a:t>enfermedad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individuos sin </a:t>
            </a:r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igno clínico"/>
              </a:rPr>
              <a:t>signos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 </a:t>
            </a:r>
            <a:r>
              <a:rPr lang="es-EC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Síntomas"/>
              </a:rPr>
              <a:t>síntomas</a:t>
            </a:r>
            <a:r>
              <a:rPr lang="es-EC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 esa enfermedad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115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224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Sebas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3A8DA-B992-492B-9DD4-60864CBF53F0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24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161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911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61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5068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055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78346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8392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8369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5035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8255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1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8534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409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771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1736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910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122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77BECA-5FE3-4529-AF52-5A51B07CDF16}" type="datetimeFigureOut">
              <a:rPr lang="es-EC" smtClean="0"/>
              <a:t>26/08/2017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FDFB9-ECE9-4D58-8148-B051BDA30B5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81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25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11" Type="http://schemas.openxmlformats.org/officeDocument/2006/relationships/image" Target="../media/image150.png"/><Relationship Id="rId5" Type="http://schemas.openxmlformats.org/officeDocument/2006/relationships/diagramData" Target="../diagrams/data11.xml"/><Relationship Id="rId10" Type="http://schemas.openxmlformats.org/officeDocument/2006/relationships/image" Target="../media/image140.png"/><Relationship Id="rId4" Type="http://schemas.microsoft.com/office/2007/relationships/hdphoto" Target="../media/hdphoto1.wdp"/><Relationship Id="rId9" Type="http://schemas.microsoft.com/office/2007/relationships/diagramDrawing" Target="../diagrams/drawing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://www.elcomercio.com/datos/crecimiento-tipos-cancer-quito-solca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ho.int/cancer/country-profiles/es/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hyperlink" Target="http://www.eltelegrafo.com.ec/noticias/informacion-general/1/el-msp-implementa-nuevo-sistema-para-entregar-medicina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ho.int/whr/2008/08_report_es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1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0.png"/><Relationship Id="rId4" Type="http://schemas.openxmlformats.org/officeDocument/2006/relationships/diagramData" Target="../diagrams/data3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6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19536" y="162880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DEPARTAMENTO DE CIENCIAS ECONÓMICAS ADMINISTRATIVAS Y DE COMERCIO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441733" y="2057012"/>
            <a:ext cx="338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INGENIERÍA EN MERCADOTECNIA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2243572" y="2564905"/>
            <a:ext cx="774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TRABAJO DE TITULACIÓN, PREVIO A LA OBTENCIÓN DEL TÍTULO DE INGENIERÍA EN MERCADOTECNIA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2243572" y="3356992"/>
            <a:ext cx="7884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SATISFACCIÓN DEL CLIENTE EN EL PROCESO DE ENTREGA DE MEDICAMENTOS GRATUITOS CONTRA EL CÁNCER POR PARTE DEL MINISTERIO DE SALUD EN EL DMQ.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2994991" y="4437112"/>
            <a:ext cx="609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AUTORES: </a:t>
            </a:r>
            <a:r>
              <a:rPr lang="es-ES" dirty="0"/>
              <a:t>THALIA KARINA CUEVA AGUAVIL</a:t>
            </a:r>
            <a:br>
              <a:rPr lang="es-ES" dirty="0"/>
            </a:br>
            <a:r>
              <a:rPr lang="es-ES" dirty="0"/>
              <a:t>JORDY SEBASTIAN PAREDES BENAVIDES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030288" y="5195144"/>
            <a:ext cx="431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DIRECTOR: ING.FARID MANTILLA VARGAS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5466480" y="5711952"/>
            <a:ext cx="134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SANGOLQUÍ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5814909" y="6103111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2017</a:t>
            </a:r>
            <a:endParaRPr lang="es-ES" dirty="0"/>
          </a:p>
        </p:txBody>
      </p:sp>
      <p:pic>
        <p:nvPicPr>
          <p:cNvPr id="1028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34" y="424580"/>
            <a:ext cx="4493140" cy="11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42108" y="277839"/>
            <a:ext cx="10018713" cy="5802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/>
              <a:t>FASE CUALITATIVA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83107996"/>
              </p:ext>
            </p:extLst>
          </p:nvPr>
        </p:nvGraphicFramePr>
        <p:xfrm>
          <a:off x="2120177" y="1308295"/>
          <a:ext cx="9073357" cy="483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6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442108" y="277839"/>
            <a:ext cx="10018713" cy="5802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/>
              <a:t>OBJETIVOS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61784852"/>
              </p:ext>
            </p:extLst>
          </p:nvPr>
        </p:nvGraphicFramePr>
        <p:xfrm>
          <a:off x="1842869" y="960121"/>
          <a:ext cx="8581292" cy="579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Resultado de imagen para objetivo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9"/>
          <a:stretch/>
        </p:blipFill>
        <p:spPr bwMode="auto">
          <a:xfrm>
            <a:off x="-365591" y="0"/>
            <a:ext cx="36153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objetivo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2" r="19576"/>
          <a:stretch/>
        </p:blipFill>
        <p:spPr bwMode="auto">
          <a:xfrm>
            <a:off x="10166254" y="1521068"/>
            <a:ext cx="1594338" cy="467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84" y="1"/>
            <a:ext cx="10018713" cy="1448972"/>
          </a:xfrm>
        </p:spPr>
        <p:txBody>
          <a:bodyPr>
            <a:normAutofit/>
          </a:bodyPr>
          <a:lstStyle/>
          <a:p>
            <a:r>
              <a:rPr lang="es-EC" b="1" dirty="0">
                <a:latin typeface="Tw Cen MT" panose="020B0602020104020603" pitchFamily="34" charset="0"/>
              </a:rPr>
              <a:t>FASE METODOLÓGICA</a:t>
            </a: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2286000" y="13165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ctángulo 27"/>
          <p:cNvSpPr/>
          <p:nvPr/>
        </p:nvSpPr>
        <p:spPr>
          <a:xfrm>
            <a:off x="3569206" y="3119735"/>
            <a:ext cx="2081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3200" b="1" dirty="0">
                <a:ln/>
                <a:solidFill>
                  <a:schemeClr val="accent4"/>
                </a:solidFill>
                <a:latin typeface="Tw Cen MT" panose="020B0602020104020603" pitchFamily="34" charset="0"/>
              </a:rPr>
              <a:t>Descriptiva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7" y="4631035"/>
            <a:ext cx="3031834" cy="1951911"/>
          </a:xfrm>
          <a:prstGeom prst="rect">
            <a:avLst/>
          </a:prstGeom>
        </p:spPr>
      </p:pic>
      <p:sp>
        <p:nvSpPr>
          <p:cNvPr id="37" name="Rectángulo 36"/>
          <p:cNvSpPr/>
          <p:nvPr/>
        </p:nvSpPr>
        <p:spPr>
          <a:xfrm>
            <a:off x="7028240" y="6442958"/>
            <a:ext cx="2671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dirty="0">
                <a:ln/>
                <a:solidFill>
                  <a:schemeClr val="accent5"/>
                </a:solidFill>
                <a:latin typeface="Tw Cen MT" panose="020B0602020104020603" pitchFamily="34" charset="0"/>
              </a:rPr>
              <a:t>Aleatorio Simple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47061" y="987308"/>
            <a:ext cx="17123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Conocer: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804096" y="1675717"/>
            <a:ext cx="12859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Situaciones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9400802" y="1675717"/>
            <a:ext cx="133722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Costumbres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006234" y="2114718"/>
            <a:ext cx="259398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Actitudes predominantes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58329" y="2680410"/>
            <a:ext cx="37837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Encues</a:t>
            </a:r>
            <a:r>
              <a:rPr lang="es-E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ta - Observación</a:t>
            </a:r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1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" grpId="0"/>
      <p:bldP spid="4" grpId="0"/>
      <p:bldP spid="9" grpId="0"/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4817" y="449880"/>
            <a:ext cx="8785104" cy="1288365"/>
          </a:xfrm>
        </p:spPr>
        <p:txBody>
          <a:bodyPr>
            <a:normAutofit/>
          </a:bodyPr>
          <a:lstStyle/>
          <a:p>
            <a:r>
              <a:rPr lang="es-EC" b="1" dirty="0">
                <a:latin typeface="Tw Cen MT" panose="020B0602020104020603" pitchFamily="34" charset="0"/>
              </a:rPr>
              <a:t>FASE METODOLÓGICA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000" y1="18700" x2="38000" y2="18700"/>
                        <a14:foregroundMark x1="38000" y1="14400" x2="38000" y2="14400"/>
                        <a14:foregroundMark x1="36375" y1="11400" x2="36375" y2="11400"/>
                        <a14:foregroundMark x1="40375" y1="77700" x2="40375" y2="77700"/>
                        <a14:foregroundMark x1="6438" y1="43100" x2="6438" y2="43100"/>
                        <a14:foregroundMark x1="6688" y1="48200" x2="6688" y2="48200"/>
                        <a14:foregroundMark x1="5625" y1="46500" x2="5625" y2="46500"/>
                        <a14:foregroundMark x1="5875" y1="39700" x2="5875" y2="3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642" y="1752599"/>
            <a:ext cx="4346331" cy="27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4 Diagrama"/>
          <p:cNvGraphicFramePr/>
          <p:nvPr>
            <p:extLst/>
          </p:nvPr>
        </p:nvGraphicFramePr>
        <p:xfrm>
          <a:off x="5238901" y="1738245"/>
          <a:ext cx="7200595" cy="25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7778794" y="4469056"/>
                <a:ext cx="2197012" cy="689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¨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94" y="4469056"/>
                <a:ext cx="2197012" cy="68935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6595787" y="5328247"/>
                <a:ext cx="5198025" cy="697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1.96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(0,5)∗(1−0,50) ∗(28299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28299)(0,0025)+</m:t>
                              </m:r>
                              <m:sSup>
                                <m:sSup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EC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i="0">
                                          <a:latin typeface="Cambria Math" panose="02040503050406030204" pitchFamily="18" charset="0"/>
                                        </a:rPr>
                                        <m:t>1,96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s-EC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¨(0,5)∗(1−0,50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787" y="5328247"/>
                <a:ext cx="5198025" cy="69730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/>
          <p:cNvSpPr/>
          <p:nvPr/>
        </p:nvSpPr>
        <p:spPr>
          <a:xfrm>
            <a:off x="5575300" y="6025554"/>
            <a:ext cx="4813300" cy="561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0" indent="457200">
              <a:lnSpc>
                <a:spcPct val="200000"/>
              </a:lnSpc>
              <a:spcAft>
                <a:spcPts val="800"/>
              </a:spcAft>
            </a:pPr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=374 Personas</a:t>
            </a:r>
            <a:endParaRPr lang="es-EC" sz="16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39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434905" y="2527028"/>
            <a:ext cx="565801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8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Análisis </a:t>
            </a:r>
            <a:r>
              <a:rPr lang="es-EC" sz="8800" b="1" dirty="0" err="1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Univariado</a:t>
            </a:r>
            <a:endParaRPr lang="es-EC" sz="88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7" b="99375" l="4515" r="990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947" y="1659991"/>
            <a:ext cx="4705912" cy="498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869534" y="290988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949659" y="2178777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9543836" y="2533701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192308" y="295070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977893" y="3606088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559591" y="413472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274043">
            <a:off x="9301820" y="348824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035011" y="3187303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637324" y="3223573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8920577" y="3948362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9974182" y="4449888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9775207" y="386273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274043">
            <a:off x="9659521" y="3156131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347199" y="249903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220260" y="3533061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497949" y="465090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211892" y="535714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682563" y="5946563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9329443" y="4273588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7768164" y="3723866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990721" y="524272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8322522" y="386273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96" y="657623"/>
            <a:ext cx="1911876" cy="9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7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56175" y="182880"/>
            <a:ext cx="10018713" cy="66587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PREGUNTA 1: ¿Qué tipo cáncer padece?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1494743"/>
            <a:ext cx="5332287" cy="5088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6344529" y="1125412"/>
            <a:ext cx="2363373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u="sng" dirty="0"/>
              <a:t>Análisis Ejecutivo: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44529" y="3711530"/>
            <a:ext cx="538558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u="sng" dirty="0"/>
              <a:t>Análisis Comparativo: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505404"/>
              </p:ext>
            </p:extLst>
          </p:nvPr>
        </p:nvGraphicFramePr>
        <p:xfrm>
          <a:off x="6184172" y="1635427"/>
          <a:ext cx="2973893" cy="1923697"/>
        </p:xfrm>
        <a:graphic>
          <a:graphicData uri="http://schemas.openxmlformats.org/drawingml/2006/table">
            <a:tbl>
              <a:tblPr/>
              <a:tblGrid>
                <a:gridCol w="1143805">
                  <a:extLst>
                    <a:ext uri="{9D8B030D-6E8A-4147-A177-3AD203B41FA5}">
                      <a16:colId xmlns="" xmlns:a16="http://schemas.microsoft.com/office/drawing/2014/main" val="215848216"/>
                    </a:ext>
                  </a:extLst>
                </a:gridCol>
                <a:gridCol w="915044">
                  <a:extLst>
                    <a:ext uri="{9D8B030D-6E8A-4147-A177-3AD203B41FA5}">
                      <a16:colId xmlns="" xmlns:a16="http://schemas.microsoft.com/office/drawing/2014/main" val="2359745199"/>
                    </a:ext>
                  </a:extLst>
                </a:gridCol>
                <a:gridCol w="915044">
                  <a:extLst>
                    <a:ext uri="{9D8B030D-6E8A-4147-A177-3AD203B41FA5}">
                      <a16:colId xmlns="" xmlns:a16="http://schemas.microsoft.com/office/drawing/2014/main" val="2324608735"/>
                    </a:ext>
                  </a:extLst>
                </a:gridCol>
              </a:tblGrid>
              <a:tr h="25723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Frecuencia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92180530"/>
                  </a:ext>
                </a:extLst>
              </a:tr>
              <a:tr h="2460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21758023"/>
                  </a:ext>
                </a:extLst>
              </a:tr>
              <a:tr h="2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Cervicouterino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3519499"/>
                  </a:ext>
                </a:extLst>
              </a:tr>
              <a:tr h="2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Esófago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74172267"/>
                  </a:ext>
                </a:extLst>
              </a:tr>
              <a:tr h="2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Próstata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096819"/>
                  </a:ext>
                </a:extLst>
              </a:tr>
              <a:tr h="2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Estomago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7187119"/>
                  </a:ext>
                </a:extLst>
              </a:tr>
              <a:tr h="23487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Otros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6355888"/>
                  </a:ext>
                </a:extLst>
              </a:tr>
              <a:tr h="2460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3133269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225" y="1988879"/>
            <a:ext cx="741312" cy="1457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555" y="1986455"/>
            <a:ext cx="624790" cy="1437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uadroTexto 13"/>
          <p:cNvSpPr txBox="1"/>
          <p:nvPr/>
        </p:nvSpPr>
        <p:spPr>
          <a:xfrm>
            <a:off x="9653121" y="1617785"/>
            <a:ext cx="88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935A5"/>
                </a:solidFill>
                <a:latin typeface="Tw Cen MT" panose="020B0602020104020603" pitchFamily="34" charset="0"/>
              </a:rPr>
              <a:t>70,9%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0701319" y="1617785"/>
            <a:ext cx="947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3"/>
                </a:solidFill>
                <a:latin typeface="Tw Cen MT" panose="020B0602020104020603" pitchFamily="34" charset="0"/>
              </a:rPr>
              <a:t>29,1%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43285"/>
              </p:ext>
            </p:extLst>
          </p:nvPr>
        </p:nvGraphicFramePr>
        <p:xfrm>
          <a:off x="7268935" y="4233268"/>
          <a:ext cx="3432384" cy="1680281"/>
        </p:xfrm>
        <a:graphic>
          <a:graphicData uri="http://schemas.openxmlformats.org/drawingml/2006/table">
            <a:tbl>
              <a:tblPr/>
              <a:tblGrid>
                <a:gridCol w="1906881">
                  <a:extLst>
                    <a:ext uri="{9D8B030D-6E8A-4147-A177-3AD203B41FA5}">
                      <a16:colId xmlns="" xmlns:a16="http://schemas.microsoft.com/office/drawing/2014/main" val="1392433062"/>
                    </a:ext>
                  </a:extLst>
                </a:gridCol>
                <a:gridCol w="1525503">
                  <a:extLst>
                    <a:ext uri="{9D8B030D-6E8A-4147-A177-3AD203B41FA5}">
                      <a16:colId xmlns="" xmlns:a16="http://schemas.microsoft.com/office/drawing/2014/main" val="2620946206"/>
                    </a:ext>
                  </a:extLst>
                </a:gridCol>
              </a:tblGrid>
              <a:tr h="4491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 cada 100 000 habitantes (2016)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3588736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Porcentaje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6834640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Mama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2565402"/>
                  </a:ext>
                </a:extLst>
              </a:tr>
              <a:tr h="239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Cervicouterino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34679786"/>
                  </a:ext>
                </a:extLst>
              </a:tr>
              <a:tr h="239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Próstata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2641685"/>
                  </a:ext>
                </a:extLst>
              </a:tr>
              <a:tr h="25078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Estomago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662058"/>
                  </a:ext>
                </a:extLst>
              </a:tr>
            </a:tbl>
          </a:graphicData>
        </a:graphic>
      </p:graphicFrame>
      <p:sp>
        <p:nvSpPr>
          <p:cNvPr id="25" name="Rectángulo 24"/>
          <p:cNvSpPr/>
          <p:nvPr/>
        </p:nvSpPr>
        <p:spPr>
          <a:xfrm>
            <a:off x="6344528" y="5919493"/>
            <a:ext cx="573492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</a:t>
            </a:r>
            <a:endParaRPr lang="es-EC" sz="1000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s-EC" sz="1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Organización Mundial de la Salud (</a:t>
            </a:r>
            <a:r>
              <a:rPr lang="es-EC" sz="1000" u="sng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http://www.who.int/cancer/country-profiles/es/</a:t>
            </a:r>
            <a:r>
              <a:rPr lang="es-EC" sz="1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000"/>
              </a:spcAft>
            </a:pPr>
            <a:r>
              <a:rPr lang="es-EC" sz="1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Diario el Comercio, 2016 (</a:t>
            </a:r>
            <a:r>
              <a:rPr lang="es-EC" sz="1000" u="sng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http://www.elcomercio.com/datos/crecimiento-tipos-cancer-quito-solca.html</a:t>
            </a:r>
            <a:r>
              <a:rPr lang="es-EC" sz="1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1000" dirty="0">
              <a:solidFill>
                <a:srgbClr val="000000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397223" y="968324"/>
            <a:ext cx="223241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600" b="1" u="sng" dirty="0"/>
              <a:t>Población con cáncer </a:t>
            </a:r>
            <a:r>
              <a:rPr lang="es-EC" sz="1600" b="1" i="1" u="sng" dirty="0"/>
              <a:t>(muestra)</a:t>
            </a:r>
            <a:endParaRPr lang="es-EC" sz="1600" b="1" u="sng" dirty="0"/>
          </a:p>
        </p:txBody>
      </p:sp>
    </p:spTree>
    <p:extLst>
      <p:ext uri="{BB962C8B-B14F-4D97-AF65-F5344CB8AC3E}">
        <p14:creationId xmlns:p14="http://schemas.microsoft.com/office/powerpoint/2010/main" val="36399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19311" y="182880"/>
            <a:ext cx="10466362" cy="665870"/>
          </a:xfrm>
        </p:spPr>
        <p:txBody>
          <a:bodyPr>
            <a:noAutofit/>
          </a:bodyPr>
          <a:lstStyle/>
          <a:p>
            <a:r>
              <a:rPr lang="es-EC" sz="2800" b="1" dirty="0"/>
              <a:t>PREGUNTA 6: ¿Ha tenido alguno de estos inconvenientes al momento de recibir la medicación gratuita?</a:t>
            </a:r>
            <a:endParaRPr lang="es-EC" sz="2800" dirty="0"/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279601"/>
            <a:ext cx="5908431" cy="4980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6344529" y="1308294"/>
            <a:ext cx="51303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u="sng" dirty="0"/>
              <a:t>Análisis Ejecutivo: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44528" y="4133563"/>
            <a:ext cx="51303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u="sng" dirty="0"/>
              <a:t>Análisis Comparativo: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752492" y="2733507"/>
            <a:ext cx="108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00B050"/>
                </a:solidFill>
                <a:latin typeface="Tw Cen MT" panose="020B0602020104020603" pitchFamily="34" charset="0"/>
              </a:rPr>
              <a:t>31,73%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430213" y="2733507"/>
            <a:ext cx="108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  <a:latin typeface="Tw Cen MT" panose="020B0602020104020603" pitchFamily="34" charset="0"/>
              </a:rPr>
              <a:t>50,91%</a:t>
            </a:r>
          </a:p>
        </p:txBody>
      </p:sp>
      <p:pic>
        <p:nvPicPr>
          <p:cNvPr id="5128" name="Picture 8" descr="Resultado de imagen para emoji feliz sin fon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9" y="1767491"/>
            <a:ext cx="1029286" cy="10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emoji enojado sin fon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37" y="1750162"/>
            <a:ext cx="1063943" cy="10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031502" y="3362179"/>
            <a:ext cx="41101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5"/>
                </a:solidFill>
                <a:latin typeface="Tw Cen MT" panose="020B0602020104020603" pitchFamily="34" charset="0"/>
              </a:rPr>
              <a:t>25,87% </a:t>
            </a:r>
            <a:r>
              <a:rPr lang="es-EC" dirty="0">
                <a:latin typeface="Tw Cen MT" panose="020B0602020104020603" pitchFamily="34" charset="0"/>
              </a:rPr>
              <a:t>Horarios de entrega</a:t>
            </a:r>
          </a:p>
          <a:p>
            <a:r>
              <a:rPr lang="es-EC" b="1" dirty="0">
                <a:solidFill>
                  <a:schemeClr val="accent5"/>
                </a:solidFill>
                <a:latin typeface="Tw Cen MT" panose="020B0602020104020603" pitchFamily="34" charset="0"/>
              </a:rPr>
              <a:t>24,53% </a:t>
            </a:r>
            <a:r>
              <a:rPr lang="es-EC" dirty="0">
                <a:latin typeface="Tw Cen MT" panose="020B0602020104020603" pitchFamily="34" charset="0"/>
              </a:rPr>
              <a:t>Demora en procesos de entrega</a:t>
            </a:r>
          </a:p>
        </p:txBody>
      </p:sp>
      <p:pic>
        <p:nvPicPr>
          <p:cNvPr id="5132" name="Picture 12" descr="Resultado de imagen para emoji confundi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49" y="1763538"/>
            <a:ext cx="1075883" cy="10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>
            <a:off x="10028623" y="2733507"/>
            <a:ext cx="108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</a:rPr>
              <a:t>17,36%</a:t>
            </a:r>
          </a:p>
        </p:txBody>
      </p:sp>
      <p:sp>
        <p:nvSpPr>
          <p:cNvPr id="4" name="Flecha: hacia abajo 3"/>
          <p:cNvSpPr/>
          <p:nvPr/>
        </p:nvSpPr>
        <p:spPr>
          <a:xfrm>
            <a:off x="8721970" y="3088771"/>
            <a:ext cx="267181" cy="2018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6530926" y="4656456"/>
            <a:ext cx="5111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555555"/>
                </a:solidFill>
                <a:latin typeface="Lato"/>
              </a:rPr>
              <a:t>“Se instalará en hospitales de la red pública un software que permitirá garantizar la entrega de los medicamentos de manera gratuita a los pacientes”</a:t>
            </a:r>
            <a:endParaRPr lang="es-EC" dirty="0"/>
          </a:p>
        </p:txBody>
      </p:sp>
      <p:sp>
        <p:nvSpPr>
          <p:cNvPr id="15" name="Rectángulo 14"/>
          <p:cNvSpPr/>
          <p:nvPr/>
        </p:nvSpPr>
        <p:spPr>
          <a:xfrm>
            <a:off x="6344528" y="5919493"/>
            <a:ext cx="5734929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</a:t>
            </a:r>
            <a:endParaRPr lang="es-EC" sz="1000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s-EC" sz="1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Diario el Telégrafo:  (</a:t>
            </a:r>
            <a:r>
              <a:rPr lang="es-EC" sz="1000" u="sng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http://www.eltelegrafo.com.ec/noticias/informacion-general/1/el-msp-implementa-nuevo-sistema-para-entregar-medicinas</a:t>
            </a:r>
            <a:endParaRPr lang="es-EC" sz="1000" u="sng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es-EC" sz="1000" dirty="0">
              <a:solidFill>
                <a:srgbClr val="000000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456175" y="182880"/>
            <a:ext cx="10613905" cy="665870"/>
          </a:xfrm>
        </p:spPr>
        <p:txBody>
          <a:bodyPr>
            <a:noAutofit/>
          </a:bodyPr>
          <a:lstStyle/>
          <a:p>
            <a:r>
              <a:rPr lang="es-EC" sz="2800" b="1" dirty="0"/>
              <a:t>PREGUNTA 13: Califique la atención brindada en el proceso de entrega de medicamentos gratuitos.</a:t>
            </a:r>
            <a:endParaRPr lang="es-EC" sz="2800" dirty="0"/>
          </a:p>
        </p:txBody>
      </p:sp>
      <p:pic>
        <p:nvPicPr>
          <p:cNvPr id="8" name="Imagen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r="4061"/>
          <a:stretch/>
        </p:blipFill>
        <p:spPr bwMode="auto">
          <a:xfrm>
            <a:off x="506437" y="1350495"/>
            <a:ext cx="5556739" cy="498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8"/>
          <p:cNvSpPr txBox="1"/>
          <p:nvPr/>
        </p:nvSpPr>
        <p:spPr>
          <a:xfrm>
            <a:off x="6344529" y="1350495"/>
            <a:ext cx="51303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u="sng" dirty="0"/>
              <a:t>Análisis Ejecutivo: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344528" y="3641188"/>
            <a:ext cx="51303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C" b="1" u="sng" dirty="0"/>
              <a:t>Análisis Comparativo: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344528" y="5742117"/>
            <a:ext cx="573492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0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Fuente:</a:t>
            </a:r>
            <a:endParaRPr lang="es-EC" sz="1000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es-EC" sz="1000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Organización Mundial de la Salud:  </a:t>
            </a:r>
            <a:r>
              <a:rPr lang="es-EC" sz="1000" u="sng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http://www.who.int/whr/2008/08_report_es.pdf</a:t>
            </a:r>
            <a:endParaRPr lang="es-EC" sz="1000" u="sng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es-EC" sz="1000" dirty="0">
              <a:solidFill>
                <a:srgbClr val="000000"/>
              </a:solidFill>
              <a:effectLst/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44528" y="1912092"/>
            <a:ext cx="5111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555555"/>
                </a:solidFill>
                <a:latin typeface="Lato"/>
              </a:rPr>
              <a:t>El </a:t>
            </a:r>
            <a:r>
              <a:rPr lang="es-EC" b="1" dirty="0">
                <a:solidFill>
                  <a:srgbClr val="FF0000"/>
                </a:solidFill>
                <a:latin typeface="Lato"/>
              </a:rPr>
              <a:t>34,13% </a:t>
            </a:r>
            <a:r>
              <a:rPr lang="es-EC" dirty="0">
                <a:solidFill>
                  <a:srgbClr val="555555"/>
                </a:solidFill>
                <a:latin typeface="Lato"/>
              </a:rPr>
              <a:t>de pacientes considera la atención brindada como </a:t>
            </a:r>
            <a:r>
              <a:rPr lang="es-EC" b="1" dirty="0">
                <a:solidFill>
                  <a:srgbClr val="555555"/>
                </a:solidFill>
                <a:latin typeface="Lato"/>
              </a:rPr>
              <a:t>REGULAR, </a:t>
            </a:r>
            <a:r>
              <a:rPr lang="es-EC" dirty="0">
                <a:solidFill>
                  <a:srgbClr val="555555"/>
                </a:solidFill>
                <a:latin typeface="Lato"/>
              </a:rPr>
              <a:t>debido a que es un proceso complejo y burocrático.</a:t>
            </a:r>
          </a:p>
          <a:p>
            <a:endParaRPr lang="es-EC" dirty="0">
              <a:solidFill>
                <a:srgbClr val="555555"/>
              </a:solidFill>
              <a:latin typeface="Lato"/>
            </a:endParaRPr>
          </a:p>
          <a:p>
            <a:r>
              <a:rPr lang="es-EC" dirty="0">
                <a:solidFill>
                  <a:srgbClr val="555555"/>
                </a:solidFill>
                <a:latin typeface="Lato"/>
              </a:rPr>
              <a:t>Y el </a:t>
            </a:r>
            <a:r>
              <a:rPr lang="es-EC" b="1" dirty="0">
                <a:solidFill>
                  <a:srgbClr val="FF0000"/>
                </a:solidFill>
                <a:latin typeface="Lato"/>
              </a:rPr>
              <a:t>1,87% </a:t>
            </a:r>
            <a:r>
              <a:rPr lang="es-EC" dirty="0">
                <a:solidFill>
                  <a:srgbClr val="555555"/>
                </a:solidFill>
                <a:latin typeface="Lato"/>
              </a:rPr>
              <a:t>como </a:t>
            </a:r>
            <a:r>
              <a:rPr lang="es-EC" b="1" dirty="0">
                <a:solidFill>
                  <a:srgbClr val="555555"/>
                </a:solidFill>
                <a:latin typeface="Lato"/>
              </a:rPr>
              <a:t>MALO.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6363625" y="4149745"/>
            <a:ext cx="51112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solidFill>
                  <a:schemeClr val="bg2">
                    <a:lumMod val="50000"/>
                  </a:schemeClr>
                </a:solidFill>
                <a:latin typeface="Lato"/>
              </a:rPr>
              <a:t>La Organización Mundial de la Salud (OMS), identifica que Ecuador </a:t>
            </a:r>
            <a:r>
              <a:rPr lang="es-EC" b="1" dirty="0">
                <a:solidFill>
                  <a:schemeClr val="accent6">
                    <a:lumMod val="75000"/>
                  </a:schemeClr>
                </a:solidFill>
                <a:latin typeface="Lato"/>
              </a:rPr>
              <a:t>acorde a sus ingresos medios tiene una situación grave en referencia a niveles de atención a los pacientes.</a:t>
            </a:r>
            <a:endParaRPr lang="es-EC" dirty="0">
              <a:solidFill>
                <a:srgbClr val="555555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42840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39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491175" y="2527028"/>
            <a:ext cx="56017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88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Análisis </a:t>
            </a:r>
            <a:r>
              <a:rPr lang="es-EC" sz="8800" b="1" dirty="0" err="1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Bivariado</a:t>
            </a:r>
            <a:endParaRPr lang="es-EC" sz="8800" b="1" dirty="0">
              <a:solidFill>
                <a:schemeClr val="bg2">
                  <a:lumMod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w Cen MT" panose="020B0602020104020603" pitchFamily="34" charset="0"/>
            </a:endParaRP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" b="99375" l="4515" r="990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947" y="1659991"/>
            <a:ext cx="4705912" cy="498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869534" y="290988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949659" y="2178777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9543836" y="2533701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192308" y="295070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977893" y="3606088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559591" y="413472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274043">
            <a:off x="9301820" y="348824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035011" y="3187303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637324" y="3223573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8920577" y="3948362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9974182" y="4449888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9775207" y="386273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274043">
            <a:off x="9659521" y="3156131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347199" y="249903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10220260" y="3533061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497949" y="465090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211892" y="5357140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682563" y="5946563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9329443" y="4273588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7768164" y="3723866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>
            <a:off x="8990721" y="524272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sultado de imagen para lazos de cance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37" l="35989" r="65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67" r="32616"/>
          <a:stretch/>
        </p:blipFill>
        <p:spPr bwMode="auto">
          <a:xfrm rot="789886">
            <a:off x="8322522" y="3862734"/>
            <a:ext cx="231373" cy="4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696" y="657623"/>
            <a:ext cx="1911876" cy="95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0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203" y="-9627"/>
            <a:ext cx="10018713" cy="1752599"/>
          </a:xfrm>
        </p:spPr>
        <p:txBody>
          <a:bodyPr>
            <a:normAutofit/>
          </a:bodyPr>
          <a:lstStyle/>
          <a:p>
            <a:r>
              <a:rPr lang="es-EC" sz="4800" dirty="0">
                <a:latin typeface="Tw Cen MT" panose="020B0602020104020603" pitchFamily="34" charset="0"/>
              </a:rPr>
              <a:t>ANÁLISIS BIVARIADO (CROSSTABS)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025226" y="1373640"/>
            <a:ext cx="96376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¿Dónde recibió su medicación gratuita? * ¿Para recibir la medicación gratuita el proceso fue?</a:t>
            </a:r>
            <a:endParaRPr lang="es-EC" dirty="0">
              <a:solidFill>
                <a:srgbClr val="FF000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644203" y="2306390"/>
          <a:ext cx="5387662" cy="36337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3620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89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39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33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24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18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3579">
                <a:tc rowSpan="2" gridSpan="2">
                  <a:txBody>
                    <a:bodyPr/>
                    <a:lstStyle/>
                    <a:p>
                      <a:pPr marL="38100" marR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¿Para recibir la medicación gratuita el proceso fue?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</a:endParaRPr>
                    </a:p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Total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789"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Complejo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Inmediato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Lento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3579">
                <a:tc rowSpan="3">
                  <a:txBody>
                    <a:bodyPr/>
                    <a:lstStyle/>
                    <a:p>
                      <a:pPr marL="38100" marR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¿Dónde recibió su medicación gratuita?</a:t>
                      </a:r>
                      <a:endParaRPr lang="es-EC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Hospital Público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5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Institución referida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163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277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5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Farmacia privada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789">
                <a:tc gridSpan="2">
                  <a:txBody>
                    <a:bodyPr/>
                    <a:lstStyle/>
                    <a:p>
                      <a:pPr marL="38100" marR="381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206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123</a:t>
                      </a:r>
                      <a:endParaRPr lang="es-EC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375</a:t>
                      </a:r>
                      <a:endParaRPr lang="es-EC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5293215" y="4353059"/>
            <a:ext cx="386367" cy="334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7222186" y="2278010"/>
          <a:ext cx="4440730" cy="252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691" y="4353059"/>
            <a:ext cx="1892166" cy="1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7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7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966587" y="2948970"/>
            <a:ext cx="628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6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CAPITULO I</a:t>
            </a: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10" y="0"/>
            <a:ext cx="32228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4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203" y="-9627"/>
            <a:ext cx="10018713" cy="1752599"/>
          </a:xfrm>
        </p:spPr>
        <p:txBody>
          <a:bodyPr>
            <a:normAutofit/>
          </a:bodyPr>
          <a:lstStyle/>
          <a:p>
            <a:r>
              <a:rPr lang="es-EC" sz="4800" dirty="0">
                <a:latin typeface="Tw Cen MT" panose="020B0602020104020603" pitchFamily="34" charset="0"/>
              </a:rPr>
              <a:t>ANÁLISIS BIVARIADO (ANOVA)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44031" y="1373640"/>
            <a:ext cx="102188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rgbClr val="C00000"/>
                </a:solidFill>
              </a:rPr>
              <a:t>H0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Si la relación que existe entre edad y la calificación sobre la atención brindada en el proceso de entrega de medicamentos gratuitos es </a:t>
            </a:r>
            <a:r>
              <a:rPr lang="es-ES" b="1" dirty="0">
                <a:solidFill>
                  <a:srgbClr val="C00000"/>
                </a:solidFill>
              </a:rPr>
              <a:t>=&gt; 5% rechazo H0</a:t>
            </a:r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C" b="1" dirty="0">
                <a:solidFill>
                  <a:srgbClr val="C00000"/>
                </a:solidFill>
              </a:rPr>
              <a:t>H1</a:t>
            </a:r>
            <a:r>
              <a:rPr lang="es-EC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Si la relación que existe entre edad y la calificación sobre la atención brindada en el proceso de entrega de medicamentos gratuitos es </a:t>
            </a:r>
            <a:r>
              <a:rPr lang="es-ES" b="1" dirty="0">
                <a:solidFill>
                  <a:srgbClr val="C00000"/>
                </a:solidFill>
              </a:rPr>
              <a:t>=&lt; 5% acepto H1</a:t>
            </a:r>
          </a:p>
          <a:p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31" y="3813720"/>
            <a:ext cx="5400040" cy="1960880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/>
          </p:nvPr>
        </p:nvGraphicFramePr>
        <p:xfrm>
          <a:off x="6844071" y="3058781"/>
          <a:ext cx="5012744" cy="322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1308295" y="2166425"/>
            <a:ext cx="10100603" cy="759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010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4203" y="-9627"/>
            <a:ext cx="10018713" cy="1752599"/>
          </a:xfrm>
        </p:spPr>
        <p:txBody>
          <a:bodyPr>
            <a:normAutofit/>
          </a:bodyPr>
          <a:lstStyle/>
          <a:p>
            <a:r>
              <a:rPr lang="es-EC" sz="4800" dirty="0">
                <a:latin typeface="Tw Cen MT" panose="020B0602020104020603" pitchFamily="34" charset="0"/>
              </a:rPr>
              <a:t>ANÁLISIS BIVARIADO (CHI CUADRADO)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03710342"/>
              </p:ext>
            </p:extLst>
          </p:nvPr>
        </p:nvGraphicFramePr>
        <p:xfrm>
          <a:off x="6828665" y="3166469"/>
          <a:ext cx="5012744" cy="2988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"/>
          <p:cNvSpPr/>
          <p:nvPr/>
        </p:nvSpPr>
        <p:spPr>
          <a:xfrm>
            <a:off x="1433705" y="1413870"/>
            <a:ext cx="10439707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ES" b="1" dirty="0">
                <a:solidFill>
                  <a:srgbClr val="C00000"/>
                </a:solidFill>
              </a:rPr>
              <a:t>Ho: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lugar donde </a:t>
            </a:r>
            <a:r>
              <a:rPr lang="es-ES" b="1" i="1" u="sng" dirty="0">
                <a:solidFill>
                  <a:srgbClr val="C00000"/>
                </a:solidFill>
              </a:rPr>
              <a:t>recibió la medicación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s-ES" b="1" i="1" u="sng" dirty="0">
                <a:solidFill>
                  <a:srgbClr val="C00000"/>
                </a:solidFill>
              </a:rPr>
              <a:t>frecuencia de retiro de medicamento</a:t>
            </a:r>
            <a:r>
              <a:rPr lang="es-E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</a:t>
            </a:r>
            <a:r>
              <a:rPr lang="es-ES" b="1" i="1" u="sng" dirty="0">
                <a:solidFill>
                  <a:srgbClr val="C00000"/>
                </a:solidFill>
              </a:rPr>
              <a:t>inconvenientes al momento de recibir la medicación gratuita</a:t>
            </a:r>
            <a:r>
              <a:rPr lang="es-E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tienen una relación y asociación.</a:t>
            </a:r>
          </a:p>
          <a:p>
            <a:pPr algn="just">
              <a:spcAft>
                <a:spcPts val="800"/>
              </a:spcAft>
            </a:pPr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s-ES" b="1" dirty="0">
                <a:solidFill>
                  <a:srgbClr val="C00000"/>
                </a:solidFill>
              </a:rPr>
              <a:t>H1: </a:t>
            </a:r>
            <a:r>
              <a:rPr lang="es-E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lugar donde </a:t>
            </a:r>
            <a:r>
              <a:rPr lang="es-ES" b="1" i="1" u="sng" dirty="0">
                <a:solidFill>
                  <a:srgbClr val="C00000"/>
                </a:solidFill>
              </a:rPr>
              <a:t>recibió la medicación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s-ES" b="1" i="1" u="sng" dirty="0">
                <a:solidFill>
                  <a:srgbClr val="C00000"/>
                </a:solidFill>
              </a:rPr>
              <a:t>frecuencia de retiro de medicamento</a:t>
            </a:r>
            <a:r>
              <a:rPr lang="es-E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los </a:t>
            </a:r>
            <a:r>
              <a:rPr lang="es-ES" b="1" i="1" u="sng" dirty="0">
                <a:solidFill>
                  <a:srgbClr val="C00000"/>
                </a:solidFill>
              </a:rPr>
              <a:t>inconvenientes al momento de recibir la medicación gratuita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 tienen una relación y asociación.</a:t>
            </a:r>
            <a:endParaRPr lang="es-EC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46.png"/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1433705" y="3595137"/>
            <a:ext cx="5394960" cy="2011680"/>
          </a:xfrm>
          <a:prstGeom prst="rect">
            <a:avLst/>
          </a:prstGeom>
          <a:ln w="19050">
            <a:solidFill>
              <a:schemeClr val="bg1"/>
            </a:solidFill>
            <a:prstDash val="solid"/>
          </a:ln>
        </p:spPr>
      </p:pic>
      <p:sp>
        <p:nvSpPr>
          <p:cNvPr id="6" name="Rectángulo 5"/>
          <p:cNvSpPr/>
          <p:nvPr/>
        </p:nvSpPr>
        <p:spPr>
          <a:xfrm>
            <a:off x="1308295" y="2336727"/>
            <a:ext cx="10565117" cy="7596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7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695451" y="2948970"/>
            <a:ext cx="678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6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CAPITULO III</a:t>
            </a: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10" y="0"/>
            <a:ext cx="32228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0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4712" y="0"/>
            <a:ext cx="10378746" cy="1314157"/>
          </a:xfrm>
        </p:spPr>
        <p:txBody>
          <a:bodyPr>
            <a:normAutofit/>
          </a:bodyPr>
          <a:lstStyle/>
          <a:p>
            <a:r>
              <a:rPr lang="es-EC" sz="3200" b="1" dirty="0">
                <a:latin typeface="Tw Cen MT" panose="020B0602020104020603" pitchFamily="34" charset="0"/>
              </a:rPr>
              <a:t>ANÁLISIS MACROAMBIENTE, MICROAMBIENTE E INTERNO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90209731"/>
              </p:ext>
            </p:extLst>
          </p:nvPr>
        </p:nvGraphicFramePr>
        <p:xfrm>
          <a:off x="1065531" y="615545"/>
          <a:ext cx="11126469" cy="6242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284119" y="6371046"/>
            <a:ext cx="503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>
                    <a:lumMod val="50000"/>
                  </a:schemeClr>
                </a:solidFill>
              </a:rPr>
              <a:t>*GLOBOCAN, 2012</a:t>
            </a:r>
          </a:p>
        </p:txBody>
      </p:sp>
    </p:spTree>
    <p:extLst>
      <p:ext uri="{BB962C8B-B14F-4D97-AF65-F5344CB8AC3E}">
        <p14:creationId xmlns:p14="http://schemas.microsoft.com/office/powerpoint/2010/main" val="26317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7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547446" y="2948970"/>
            <a:ext cx="6935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6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CAPITULO IV</a:t>
            </a: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10" y="0"/>
            <a:ext cx="32228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48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7364" y="221567"/>
            <a:ext cx="9164931" cy="692834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ESTRATEGIAS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791"/>
            <a:ext cx="6075690" cy="6079395"/>
          </a:xfrm>
        </p:spPr>
      </p:pic>
      <p:sp>
        <p:nvSpPr>
          <p:cNvPr id="6" name="Rectángulo 5"/>
          <p:cNvSpPr/>
          <p:nvPr/>
        </p:nvSpPr>
        <p:spPr>
          <a:xfrm>
            <a:off x="1681864" y="914401"/>
            <a:ext cx="3249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Estrategias según Michael E. </a:t>
            </a:r>
            <a:r>
              <a:rPr lang="es-EC" sz="1600" b="1" dirty="0" err="1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Porter</a:t>
            </a:r>
            <a:r>
              <a:rPr lang="es-EC" sz="1600" b="1" dirty="0">
                <a:solidFill>
                  <a:srgbClr val="000000"/>
                </a:solidFill>
                <a:latin typeface="Tw Cen MT" panose="020B06020201040206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s-EC" sz="1600" u="sng" dirty="0">
              <a:solidFill>
                <a:srgbClr val="000000"/>
              </a:solidFill>
              <a:latin typeface="Tw Cen MT" panose="020B06020201040206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806689" y="1149861"/>
            <a:ext cx="1519313" cy="12269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Elipse 7"/>
          <p:cNvSpPr/>
          <p:nvPr/>
        </p:nvSpPr>
        <p:spPr>
          <a:xfrm>
            <a:off x="4473528" y="4079629"/>
            <a:ext cx="1466641" cy="129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1" y="3545058"/>
            <a:ext cx="1477108" cy="12356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6577060" y="1543417"/>
            <a:ext cx="5111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ENFOCARNOS EN PACIENTES CON CÁNCER,  </a:t>
            </a:r>
            <a:r>
              <a:rPr lang="es-EC" sz="2000" dirty="0">
                <a:latin typeface="Tw Cen MT" panose="020B0602020104020603" pitchFamily="34" charset="0"/>
              </a:rPr>
              <a:t>la entidad podrá prestar un mejor servicio a un determinado segmento de mercado que a un mercado extenso. </a:t>
            </a:r>
            <a:endParaRPr lang="es-EC" sz="2000" u="sng" dirty="0">
              <a:latin typeface="Tw Cen MT" panose="020B0602020104020603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77060" y="3401899"/>
            <a:ext cx="51112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w Cen MT" panose="020B0602020104020603" pitchFamily="34" charset="0"/>
              </a:rPr>
              <a:t>Esta estrategia plantea la </a:t>
            </a:r>
            <a:r>
              <a:rPr lang="es-EC" sz="2000" b="1" dirty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ALIANZA CON NUEVOS NEGOCIOS PARA LLEGAR A UN FIN COMUN</a:t>
            </a:r>
            <a:r>
              <a:rPr lang="es-EC" sz="2000" dirty="0">
                <a:latin typeface="Tw Cen MT" panose="020B0602020104020603" pitchFamily="34" charset="0"/>
              </a:rPr>
              <a:t>, las cuales deben tener relación directa con nuestro giro del negocio.</a:t>
            </a:r>
            <a:endParaRPr lang="es-EC" sz="2000" u="sng" dirty="0">
              <a:latin typeface="Tw Cen MT" panose="020B0602020104020603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577060" y="5271637"/>
            <a:ext cx="51112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Tw Cen MT" panose="020B0602020104020603" pitchFamily="34" charset="0"/>
              </a:rPr>
              <a:t>Nuestro principal competidos son </a:t>
            </a:r>
            <a:r>
              <a:rPr lang="es-EC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LAS INSTITUCIONES DE SALUD </a:t>
            </a:r>
            <a:r>
              <a:rPr lang="es-EC" sz="2000" b="1" dirty="0">
                <a:latin typeface="Tw Cen MT" panose="020B0602020104020603" pitchFamily="34" charset="0"/>
              </a:rPr>
              <a:t>Y </a:t>
            </a:r>
            <a:r>
              <a:rPr lang="es-EC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RETAILS FARMACEUTICOS PRIVADOS</a:t>
            </a:r>
            <a:endParaRPr lang="es-EC" sz="2000" u="sng" dirty="0">
              <a:solidFill>
                <a:schemeClr val="accent3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5326002" y="1763331"/>
            <a:ext cx="12510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8" idx="7"/>
          </p:cNvCxnSpPr>
          <p:nvPr/>
        </p:nvCxnSpPr>
        <p:spPr>
          <a:xfrm flipV="1">
            <a:off x="5725384" y="3671668"/>
            <a:ext cx="851676" cy="597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1153551" y="4676714"/>
            <a:ext cx="5423509" cy="1240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56310" y="98474"/>
            <a:ext cx="5995013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>
                <a:solidFill>
                  <a:schemeClr val="accent3">
                    <a:lumMod val="75000"/>
                  </a:schemeClr>
                </a:solidFill>
              </a:rPr>
              <a:t>ESTRATEGIA DE DISTRIBUCIÓN: ALIANZAS ESTRATÉGICAS</a:t>
            </a:r>
          </a:p>
          <a:p>
            <a:endParaRPr lang="es-EC" b="1" dirty="0"/>
          </a:p>
          <a:p>
            <a:r>
              <a:rPr lang="es-EC" b="1" dirty="0"/>
              <a:t>Objetivo: </a:t>
            </a:r>
            <a:r>
              <a:rPr lang="es-EC" dirty="0"/>
              <a:t>Generar alianzas estratégicas con </a:t>
            </a:r>
            <a:r>
              <a:rPr lang="es-EC" dirty="0" err="1"/>
              <a:t>retailers</a:t>
            </a:r>
            <a:r>
              <a:rPr lang="es-EC" dirty="0"/>
              <a:t> farmacéuticos del sector privado con el fin de ampliar la cobertura de entrega de medicación gratuita contra el cáncer.</a:t>
            </a:r>
          </a:p>
          <a:p>
            <a:endParaRPr lang="es-EC" dirty="0"/>
          </a:p>
          <a:p>
            <a:endParaRPr lang="es-EC" dirty="0"/>
          </a:p>
          <a:p>
            <a:r>
              <a:rPr lang="es-EC" b="1" dirty="0"/>
              <a:t>Implicados (Áreas)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Relaciones inter institucionales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Inteligencia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 err="1"/>
              <a:t>Stakeholders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endParaRPr lang="es-EC" dirty="0"/>
          </a:p>
          <a:p>
            <a:r>
              <a:rPr lang="es-EC" b="1" dirty="0"/>
              <a:t>Actividad principal : </a:t>
            </a:r>
            <a:r>
              <a:rPr lang="es-EC" dirty="0"/>
              <a:t>busca incrementar los puntos de entrega para que el paciente adquiera su medicación en distintas zonas geográficas</a:t>
            </a:r>
            <a:r>
              <a:rPr lang="es-EC" b="1" dirty="0"/>
              <a:t> .</a:t>
            </a:r>
          </a:p>
          <a:p>
            <a:endParaRPr lang="es-EC" b="1" dirty="0"/>
          </a:p>
          <a:p>
            <a:r>
              <a:rPr lang="es-EC" b="1" dirty="0"/>
              <a:t>Finalidad : </a:t>
            </a:r>
            <a:r>
              <a:rPr lang="es-EC" dirty="0"/>
              <a:t>Generar satisfacción a los pacientes con cáncer por parte del Ministerio de Salud Pública.</a:t>
            </a:r>
          </a:p>
          <a:p>
            <a:endParaRPr lang="es-EC" b="1" dirty="0"/>
          </a:p>
          <a:p>
            <a:r>
              <a:rPr lang="es-EC" b="1" dirty="0"/>
              <a:t>Presupuesto estimado: </a:t>
            </a:r>
            <a:r>
              <a:rPr lang="es-EC" dirty="0"/>
              <a:t>$30k</a:t>
            </a:r>
            <a:endParaRPr lang="es-EC" b="1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98474"/>
            <a:ext cx="5542671" cy="656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Resultado de imagen para client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09" y="2447778"/>
            <a:ext cx="2432086" cy="1417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95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56310" y="98474"/>
            <a:ext cx="5995013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>
                <a:solidFill>
                  <a:schemeClr val="accent3">
                    <a:lumMod val="75000"/>
                  </a:schemeClr>
                </a:solidFill>
              </a:rPr>
              <a:t>ESTRATEGIA DE COMUNICACIÓN: CAMPAÑAS DE MARKETING SOCIAL</a:t>
            </a:r>
          </a:p>
          <a:p>
            <a:endParaRPr lang="es-EC" b="1" dirty="0"/>
          </a:p>
          <a:p>
            <a:endParaRPr lang="es-EC" b="1" dirty="0"/>
          </a:p>
          <a:p>
            <a:r>
              <a:rPr lang="es-EC" b="1" dirty="0"/>
              <a:t>Objetivo: </a:t>
            </a:r>
            <a:r>
              <a:rPr lang="es-EC" dirty="0"/>
              <a:t>Crear una campaña de marketing social con el fin de que el público en general se realice chequeos médicos preventivos para la detección temprana de algún tipo de enfermedad oncológica y poder ser tratado a tiempo.</a:t>
            </a:r>
          </a:p>
          <a:p>
            <a:endParaRPr lang="es-EC" dirty="0"/>
          </a:p>
          <a:p>
            <a:r>
              <a:rPr lang="es-EC" b="1" dirty="0"/>
              <a:t>Implicados (Áreas)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Inteligencia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Relaciones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Adquisiciones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r>
              <a:rPr lang="es-EC" b="1" dirty="0"/>
              <a:t>Actividad principal : </a:t>
            </a:r>
            <a:r>
              <a:rPr lang="es-EC" dirty="0"/>
              <a:t>Elaborar material POP de exámenes preventivos, coordinar seminarios sobre el cáncer  e implementar publicidad digital.</a:t>
            </a:r>
          </a:p>
          <a:p>
            <a:endParaRPr lang="es-EC" b="1" dirty="0"/>
          </a:p>
          <a:p>
            <a:r>
              <a:rPr lang="es-EC" b="1" dirty="0"/>
              <a:t>Finalidad : </a:t>
            </a:r>
            <a:r>
              <a:rPr lang="es-EC" dirty="0"/>
              <a:t>fomentar la credibilidad del servicio ofertado por el MSP a pacientes en general.</a:t>
            </a:r>
          </a:p>
          <a:p>
            <a:endParaRPr lang="es-EC" dirty="0"/>
          </a:p>
          <a:p>
            <a:r>
              <a:rPr lang="es-EC" b="1" dirty="0"/>
              <a:t>Presupuesto estimado: </a:t>
            </a:r>
            <a:r>
              <a:rPr lang="es-EC" dirty="0"/>
              <a:t>$150k</a:t>
            </a:r>
            <a:endParaRPr lang="es-EC" b="1" dirty="0"/>
          </a:p>
          <a:p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1" y="98474"/>
            <a:ext cx="5574030" cy="657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Resultado de imagen para marketing so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816" y="2495121"/>
            <a:ext cx="1956279" cy="17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7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056310" y="182882"/>
            <a:ext cx="599501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u="sng" dirty="0">
                <a:solidFill>
                  <a:schemeClr val="accent3">
                    <a:lumMod val="75000"/>
                  </a:schemeClr>
                </a:solidFill>
              </a:rPr>
              <a:t>ESTRATEGIA DE INNOVACION: SOFTWARE DE DISTRIBUCIÓN</a:t>
            </a:r>
          </a:p>
          <a:p>
            <a:endParaRPr lang="es-EC" b="1" dirty="0"/>
          </a:p>
          <a:p>
            <a:r>
              <a:rPr lang="es-EC" b="1" dirty="0"/>
              <a:t>Objetivo: </a:t>
            </a:r>
            <a:r>
              <a:rPr lang="es-EC" dirty="0"/>
              <a:t>Implementar un plan de Benchmarking en el modelo de entrega de medicamentos en instituciones privadas, desde el abastecimiento hasta la entrega</a:t>
            </a:r>
          </a:p>
          <a:p>
            <a:endParaRPr lang="es-EC" dirty="0"/>
          </a:p>
          <a:p>
            <a:endParaRPr lang="es-EC" dirty="0"/>
          </a:p>
          <a:p>
            <a:r>
              <a:rPr lang="es-EC" b="1" dirty="0"/>
              <a:t>Implicados (Áreas)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Inteligencia Comercial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Telecomunicaciones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Compras Públicas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/>
              <a:t>Comunicación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dirty="0"/>
          </a:p>
          <a:p>
            <a:endParaRPr lang="es-EC" dirty="0"/>
          </a:p>
          <a:p>
            <a:r>
              <a:rPr lang="es-EC" b="1" dirty="0"/>
              <a:t>Actividad principal : </a:t>
            </a:r>
            <a:r>
              <a:rPr lang="es-EC" dirty="0"/>
              <a:t>Identificación de aspectos problemas del sector y softwares adaptables al sistema del MSP.</a:t>
            </a:r>
          </a:p>
          <a:p>
            <a:endParaRPr lang="es-EC" b="1" dirty="0"/>
          </a:p>
          <a:p>
            <a:r>
              <a:rPr lang="es-EC" b="1" dirty="0"/>
              <a:t>Finalidad : </a:t>
            </a:r>
            <a:r>
              <a:rPr lang="es-EC" dirty="0"/>
              <a:t>Generar satisfacción positiva durante y después del proceso de reserva y entrega de medicación gratuita.</a:t>
            </a:r>
          </a:p>
          <a:p>
            <a:endParaRPr lang="es-EC" dirty="0"/>
          </a:p>
          <a:p>
            <a:r>
              <a:rPr lang="es-EC" b="1" dirty="0"/>
              <a:t>Presupuesto estimado: </a:t>
            </a:r>
            <a:r>
              <a:rPr lang="es-EC" dirty="0"/>
              <a:t>$100k</a:t>
            </a:r>
            <a:endParaRPr lang="es-EC" b="1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1"/>
          <a:stretch>
            <a:fillRect/>
          </a:stretch>
        </p:blipFill>
        <p:spPr bwMode="auto">
          <a:xfrm>
            <a:off x="246135" y="140676"/>
            <a:ext cx="5479416" cy="664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Resultado de imagen para paciente feliz dibu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" b="10316"/>
          <a:stretch/>
        </p:blipFill>
        <p:spPr bwMode="auto">
          <a:xfrm flipH="1">
            <a:off x="8848579" y="2167253"/>
            <a:ext cx="2152356" cy="200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7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547446" y="2948970"/>
            <a:ext cx="693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CONCLUSIONES Y RECOMENDACIONES</a:t>
            </a: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10" y="0"/>
            <a:ext cx="32228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10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3899" y="385389"/>
            <a:ext cx="10018713" cy="980161"/>
          </a:xfrm>
        </p:spPr>
        <p:txBody>
          <a:bodyPr/>
          <a:lstStyle/>
          <a:p>
            <a:r>
              <a:rPr lang="es-EC" b="1" dirty="0"/>
              <a:t>ANTECEDENTES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364475"/>
              </p:ext>
            </p:extLst>
          </p:nvPr>
        </p:nvGraphicFramePr>
        <p:xfrm>
          <a:off x="1064712" y="3093928"/>
          <a:ext cx="10974147" cy="141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45614549"/>
              </p:ext>
            </p:extLst>
          </p:nvPr>
        </p:nvGraphicFramePr>
        <p:xfrm>
          <a:off x="1064712" y="4673308"/>
          <a:ext cx="10974147" cy="1416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993722" y="1703540"/>
            <a:ext cx="122755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1980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757782" y="1691014"/>
            <a:ext cx="122755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2003</a:t>
            </a:r>
          </a:p>
        </p:txBody>
      </p:sp>
      <p:sp>
        <p:nvSpPr>
          <p:cNvPr id="8" name="Rectángulo: esquinas redondeadas 7"/>
          <p:cNvSpPr/>
          <p:nvPr/>
        </p:nvSpPr>
        <p:spPr>
          <a:xfrm>
            <a:off x="4510414" y="1272341"/>
            <a:ext cx="3958225" cy="12117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EC" sz="2000" dirty="0">
                <a:latin typeface="Tw Cen MT" panose="020B0602020104020603" pitchFamily="34" charset="0"/>
              </a:rPr>
              <a:t>De </a:t>
            </a:r>
            <a:r>
              <a:rPr lang="es-EC" sz="2000" b="1" dirty="0">
                <a:latin typeface="Tw Cen MT" panose="020B0602020104020603" pitchFamily="34" charset="0"/>
              </a:rPr>
              <a:t>8,73% </a:t>
            </a:r>
            <a:r>
              <a:rPr lang="es-EC" sz="2000" dirty="0">
                <a:latin typeface="Tw Cen MT" panose="020B0602020104020603" pitchFamily="34" charset="0"/>
              </a:rPr>
              <a:t>a  </a:t>
            </a:r>
            <a:r>
              <a:rPr lang="es-EC" sz="2000" b="1" dirty="0">
                <a:latin typeface="Tw Cen MT" panose="020B0602020104020603" pitchFamily="34" charset="0"/>
              </a:rPr>
              <a:t>5,16% </a:t>
            </a:r>
            <a:r>
              <a:rPr lang="es-EC" sz="2000" dirty="0">
                <a:latin typeface="Tw Cen MT" panose="020B0602020104020603" pitchFamily="34" charset="0"/>
              </a:rPr>
              <a:t>muertes por cada 1000 habitantes </a:t>
            </a:r>
            <a:r>
              <a:rPr lang="es-EC" sz="2000" b="1" dirty="0">
                <a:latin typeface="Tw Cen MT" panose="020B0602020104020603" pitchFamily="34" charset="0"/>
              </a:rPr>
              <a:t>el 13% son por enfermedades oncológicas</a:t>
            </a:r>
          </a:p>
        </p:txBody>
      </p:sp>
      <p:cxnSp>
        <p:nvCxnSpPr>
          <p:cNvPr id="18" name="Conector recto 17"/>
          <p:cNvCxnSpPr>
            <a:stCxn id="7" idx="1"/>
          </p:cNvCxnSpPr>
          <p:nvPr/>
        </p:nvCxnSpPr>
        <p:spPr>
          <a:xfrm flipH="1">
            <a:off x="2016690" y="1965150"/>
            <a:ext cx="97703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H="1">
            <a:off x="2016690" y="1965150"/>
            <a:ext cx="2" cy="17285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 flipH="1" flipV="1">
            <a:off x="11296344" y="5383575"/>
            <a:ext cx="415492" cy="658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>
            <a:off x="11711836" y="1965150"/>
            <a:ext cx="0" cy="333700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Conector recto de flecha 2050"/>
          <p:cNvCxnSpPr/>
          <p:nvPr/>
        </p:nvCxnSpPr>
        <p:spPr>
          <a:xfrm>
            <a:off x="2016690" y="3693741"/>
            <a:ext cx="488516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>
            <a:endCxn id="9" idx="3"/>
          </p:cNvCxnSpPr>
          <p:nvPr/>
        </p:nvCxnSpPr>
        <p:spPr>
          <a:xfrm flipH="1">
            <a:off x="9985332" y="1940749"/>
            <a:ext cx="1718152" cy="1187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4" descr="Imagen relacionad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84" y="12985"/>
            <a:ext cx="1192016" cy="1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4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3" b="4492"/>
          <a:stretch/>
        </p:blipFill>
        <p:spPr bwMode="auto">
          <a:xfrm>
            <a:off x="10682693" y="112268"/>
            <a:ext cx="1252436" cy="11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09" y="101399"/>
            <a:ext cx="1214113" cy="112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79591" y="619437"/>
            <a:ext cx="4607188" cy="576262"/>
          </a:xfrm>
        </p:spPr>
        <p:txBody>
          <a:bodyPr/>
          <a:lstStyle/>
          <a:p>
            <a:pPr algn="ctr"/>
            <a:r>
              <a:rPr lang="es-EC" sz="3200" b="1" dirty="0"/>
              <a:t>CONCLUSIONES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33270" y="586558"/>
            <a:ext cx="4622537" cy="576262"/>
          </a:xfrm>
        </p:spPr>
        <p:txBody>
          <a:bodyPr/>
          <a:lstStyle/>
          <a:p>
            <a:pPr algn="ctr"/>
            <a:r>
              <a:rPr lang="es-EC" sz="3200" b="1" dirty="0"/>
              <a:t>RECOMENDACIONES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94593" y="2711031"/>
            <a:ext cx="50986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El 52,27% de los encuestados desconocía de la entrega de medicación gratuita por parte del estado, suponiendo que no se ha aplicado efectivamente un plan de comunicación al público en general y que no se ha realizado un seguimiento detallado sobre la concientización de exámenes preventivos para el cáncer.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94593" y="4313092"/>
            <a:ext cx="509861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A nivel nacional la población femenina prevalece como el grupo con mayores incidencias de cáncer (70%), indistintamente de cada provincia o cantón, cantidad que concuerda con los tipos de cáncer con mayor afectación que son: Cáncer de mama, </a:t>
            </a:r>
            <a:r>
              <a:rPr lang="es-EC" sz="1400" dirty="0" err="1"/>
              <a:t>Cervicouterino</a:t>
            </a:r>
            <a:r>
              <a:rPr lang="es-EC" sz="1400" dirty="0"/>
              <a:t> y Estómago.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13838" y="1181122"/>
            <a:ext cx="5119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En Ecuador a pesar de tener planes de prevención, control y procesos de atención oportuna en referencia a enfermedades catastróficas, se evidencia que las tasas de mortalidad aun son elevadas en comparación a las incidencias de cáncer, por lo que no se esta otorgando el correcto manejo de información a pacientes y acceso a la medicación gratuita.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6537322" y="4313092"/>
            <a:ext cx="4852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Para futuras líneas de investigación se propone implementar está investigación en otro tipo de enfermedades con la finalidad de conocer la satisfacción en la entrega de medicamentos gratuitos.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99393" y="2711031"/>
            <a:ext cx="4809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Ejecutar periódicamente campañas de prevención contra diferente tipos de cáncer con la finalidad de contribuir a la detección oportuna y disminuir a las tasas de mortalidad.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6559015" y="1162820"/>
            <a:ext cx="4690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/>
              <a:t>Capacitar adecuadamente a colaboradores con el fin de disminuir o eliminar cuellos de botellas generados en procesos de entrega de medicación gratuita a través de servicios de calidad y buena atención.</a:t>
            </a:r>
          </a:p>
        </p:txBody>
      </p:sp>
    </p:spTree>
    <p:extLst>
      <p:ext uri="{BB962C8B-B14F-4D97-AF65-F5344CB8AC3E}">
        <p14:creationId xmlns:p14="http://schemas.microsoft.com/office/powerpoint/2010/main" val="39143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/>
      <p:bldP spid="7" grpId="1"/>
      <p:bldP spid="8" grpId="0" build="p"/>
      <p:bldP spid="8" grpId="1" build="allAtOnce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4" y="0"/>
            <a:ext cx="9838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62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2186" y="2909238"/>
            <a:ext cx="7705596" cy="1595767"/>
          </a:xfrm>
        </p:spPr>
        <p:txBody>
          <a:bodyPr>
            <a:normAutofit lnSpcReduction="10000"/>
          </a:bodyPr>
          <a:lstStyle/>
          <a:p>
            <a:r>
              <a:rPr lang="es-EC" sz="2000" b="1" dirty="0"/>
              <a:t>art. 362 </a:t>
            </a:r>
            <a:r>
              <a:rPr lang="es-EC" sz="2000" i="1" dirty="0"/>
              <a:t>“los servicios públicos estatales de salud serán universales y gratuitos en todos los niveles de atención y comprenderán los procedimientos de diagnóstico, tratamiento, medicamentos y rehabilitación necesarios”</a:t>
            </a:r>
          </a:p>
          <a:p>
            <a:pPr marL="0" indent="0">
              <a:buNone/>
            </a:pPr>
            <a:r>
              <a:rPr lang="es-EC" sz="1300" i="1" dirty="0">
                <a:solidFill>
                  <a:schemeClr val="bg1">
                    <a:lumMod val="50000"/>
                  </a:schemeClr>
                </a:solidFill>
              </a:rPr>
              <a:t>	Constitución del Ecuador (2008)</a:t>
            </a:r>
          </a:p>
        </p:txBody>
      </p:sp>
      <p:pic>
        <p:nvPicPr>
          <p:cNvPr id="2050" name="Picture 2" descr="Resultado de imagen para constitucion del ecuad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4" t="15217" r="12082" b="15584"/>
          <a:stretch/>
        </p:blipFill>
        <p:spPr bwMode="auto">
          <a:xfrm>
            <a:off x="8211854" y="2920429"/>
            <a:ext cx="2240071" cy="1573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2993722" y="1553228"/>
            <a:ext cx="122755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2004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757782" y="1540702"/>
            <a:ext cx="1227550" cy="52322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/>
              <a:t>2012</a:t>
            </a:r>
          </a:p>
        </p:txBody>
      </p:sp>
      <p:sp>
        <p:nvSpPr>
          <p:cNvPr id="10" name="Rectángulo: esquinas redondeadas 9"/>
          <p:cNvSpPr/>
          <p:nvPr/>
        </p:nvSpPr>
        <p:spPr>
          <a:xfrm>
            <a:off x="4510414" y="1314448"/>
            <a:ext cx="3958225" cy="9519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/>
              <a:t>704 - MUJERES - 969</a:t>
            </a:r>
          </a:p>
          <a:p>
            <a:pPr algn="ctr"/>
            <a:r>
              <a:rPr lang="es-EC" sz="2000" b="1" dirty="0"/>
              <a:t>645 – HOMBRES - 879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3519812" y="2076448"/>
            <a:ext cx="0" cy="5636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519812" y="2640119"/>
            <a:ext cx="5812078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9346502" y="2076448"/>
            <a:ext cx="0" cy="56367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ítulo 1"/>
          <p:cNvSpPr txBox="1">
            <a:spLocks/>
          </p:cNvSpPr>
          <p:nvPr/>
        </p:nvSpPr>
        <p:spPr>
          <a:xfrm>
            <a:off x="1521889" y="385177"/>
            <a:ext cx="10018713" cy="9801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/>
              <a:t>ANTECEDENTES</a:t>
            </a:r>
          </a:p>
        </p:txBody>
      </p:sp>
      <p:sp>
        <p:nvSpPr>
          <p:cNvPr id="24" name="Marcador de contenido 2"/>
          <p:cNvSpPr txBox="1">
            <a:spLocks/>
          </p:cNvSpPr>
          <p:nvPr/>
        </p:nvSpPr>
        <p:spPr>
          <a:xfrm>
            <a:off x="3607497" y="4878699"/>
            <a:ext cx="8029182" cy="144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C" sz="2000" b="1" i="1" dirty="0"/>
              <a:t>art. 28 </a:t>
            </a:r>
            <a:r>
              <a:rPr lang="es-EC" sz="2000" i="1" dirty="0"/>
              <a:t>“… promoverá la producción nacional y garantizará el uso de productos genéricos y organizará instancias y procesos de provisión común de los mismos, de acuerdo con el Cuadro Nacional de Medicamentos Catastróficos aprobados por la Organización Mundial de la Salud…”</a:t>
            </a:r>
          </a:p>
          <a:p>
            <a:pPr marL="0" indent="0" algn="r">
              <a:buNone/>
            </a:pPr>
            <a:r>
              <a:rPr lang="es-EC" sz="1300" i="1" dirty="0">
                <a:solidFill>
                  <a:schemeClr val="bg1">
                    <a:lumMod val="50000"/>
                  </a:schemeClr>
                </a:solidFill>
              </a:rPr>
              <a:t>Ley Orgánica del Sistema Nacional de Salud (2010)</a:t>
            </a:r>
          </a:p>
        </p:txBody>
      </p:sp>
      <p:pic>
        <p:nvPicPr>
          <p:cNvPr id="3076" name="Picture 4" descr="CON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42" y="4951505"/>
            <a:ext cx="1822560" cy="137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Right">
              <a:rot lat="600000" lon="19800000" rev="600000"/>
            </a:camera>
            <a:lightRig rig="threePt" dir="t"/>
          </a:scene3d>
          <a:sp3d>
            <a:bevelT w="57150" h="165100"/>
            <a:bevelB w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84" y="12985"/>
            <a:ext cx="1192016" cy="1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70246" y="625236"/>
            <a:ext cx="7426324" cy="1504949"/>
          </a:xfrm>
        </p:spPr>
        <p:txBody>
          <a:bodyPr/>
          <a:lstStyle/>
          <a:p>
            <a:r>
              <a:rPr lang="es-EC" b="1" dirty="0"/>
              <a:t>GIRO DEL NEGOCIO</a:t>
            </a:r>
          </a:p>
        </p:txBody>
      </p:sp>
      <p:pic>
        <p:nvPicPr>
          <p:cNvPr id="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825507" y="164825"/>
            <a:ext cx="4069680" cy="150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3534222" y="625236"/>
            <a:ext cx="7374" cy="114853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541596" y="1779422"/>
            <a:ext cx="668655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655727306"/>
              </p:ext>
            </p:extLst>
          </p:nvPr>
        </p:nvGraphicFramePr>
        <p:xfrm>
          <a:off x="4658962" y="1904822"/>
          <a:ext cx="6916854" cy="471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102" name="Picture 6" descr="Imagen relacionad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8" t="-1" r="15413" b="1429"/>
          <a:stretch/>
        </p:blipFill>
        <p:spPr bwMode="auto">
          <a:xfrm>
            <a:off x="2410266" y="2006364"/>
            <a:ext cx="1923025" cy="123049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apoy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66" y="3444754"/>
            <a:ext cx="1923025" cy="1516714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esultado de imagen para busca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35" y="5136915"/>
            <a:ext cx="1856056" cy="140492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84" y="12985"/>
            <a:ext cx="1192016" cy="1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38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6549" y="241229"/>
            <a:ext cx="7943851" cy="1257300"/>
          </a:xfrm>
        </p:spPr>
        <p:txBody>
          <a:bodyPr/>
          <a:lstStyle/>
          <a:p>
            <a:r>
              <a:rPr lang="es-EC" b="1" dirty="0"/>
              <a:t>MARCO TEÓRICO</a:t>
            </a:r>
          </a:p>
        </p:txBody>
      </p:sp>
      <p:pic>
        <p:nvPicPr>
          <p:cNvPr id="5" name="Picture 4" descr="Imagen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84" y="12985"/>
            <a:ext cx="1192016" cy="1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65406" y="4908207"/>
            <a:ext cx="1911143" cy="646331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Comportamiento del Consumidor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536504" y="1236799"/>
            <a:ext cx="2686050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Satisfacción del Cliente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99823" y="1236799"/>
            <a:ext cx="2686050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Calidad del Servicio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712394218"/>
              </p:ext>
            </p:extLst>
          </p:nvPr>
        </p:nvGraphicFramePr>
        <p:xfrm>
          <a:off x="2463459" y="1912964"/>
          <a:ext cx="4682924" cy="255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34061462"/>
              </p:ext>
            </p:extLst>
          </p:nvPr>
        </p:nvGraphicFramePr>
        <p:xfrm>
          <a:off x="3637911" y="3474720"/>
          <a:ext cx="6800311" cy="3789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048645873"/>
              </p:ext>
            </p:extLst>
          </p:nvPr>
        </p:nvGraphicFramePr>
        <p:xfrm>
          <a:off x="6418159" y="1872755"/>
          <a:ext cx="4922740" cy="255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Flecha: a la derecha 2"/>
          <p:cNvSpPr/>
          <p:nvPr/>
        </p:nvSpPr>
        <p:spPr>
          <a:xfrm>
            <a:off x="3010485" y="5078438"/>
            <a:ext cx="585222" cy="31900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49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INISTERIO DE SALUD PERU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75" y="1685721"/>
            <a:ext cx="244537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8884" y="140680"/>
            <a:ext cx="10018713" cy="726783"/>
          </a:xfrm>
        </p:spPr>
        <p:txBody>
          <a:bodyPr>
            <a:normAutofit/>
          </a:bodyPr>
          <a:lstStyle/>
          <a:p>
            <a:r>
              <a:rPr lang="es-EC" dirty="0">
                <a:latin typeface="Tw Cen MT" panose="020B0602020104020603" pitchFamily="34" charset="0"/>
              </a:rPr>
              <a:t>MARCO REFERENCIAL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59498"/>
              </p:ext>
            </p:extLst>
          </p:nvPr>
        </p:nvGraphicFramePr>
        <p:xfrm>
          <a:off x="4022795" y="1245607"/>
          <a:ext cx="7836271" cy="464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40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44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44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2260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/>
                        <a:t>PERÚ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/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C" dirty="0"/>
                        <a:t>ECUADOR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7217">
                <a:tc>
                  <a:txBody>
                    <a:bodyPr/>
                    <a:lstStyle/>
                    <a:p>
                      <a:r>
                        <a:rPr lang="es-EC" dirty="0"/>
                        <a:t>Sectores</a:t>
                      </a:r>
                      <a:r>
                        <a:rPr lang="es-EC" baseline="0" dirty="0"/>
                        <a:t> Sistema de Salud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Público y Privado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Público y Privado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Público y Privado</a:t>
                      </a:r>
                    </a:p>
                    <a:p>
                      <a:pPr algn="ctr"/>
                      <a:endParaRPr lang="es-EC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r>
                        <a:rPr lang="es-EC" dirty="0"/>
                        <a:t>Cobertura del</a:t>
                      </a:r>
                      <a:r>
                        <a:rPr lang="es-EC" baseline="0" dirty="0"/>
                        <a:t> sector público en Salud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60.60%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80%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r>
                        <a:rPr lang="es-EC" dirty="0"/>
                        <a:t>Gasto en salud</a:t>
                      </a:r>
                      <a:r>
                        <a:rPr lang="es-EC" baseline="0" dirty="0"/>
                        <a:t> en Relación al PIB (2015)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7.80%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9.20%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57383">
                <a:tc>
                  <a:txBody>
                    <a:bodyPr/>
                    <a:lstStyle/>
                    <a:p>
                      <a:r>
                        <a:rPr lang="es-EC" dirty="0"/>
                        <a:t>Acceso a medicación </a:t>
                      </a:r>
                      <a:r>
                        <a:rPr lang="es-EC" dirty="0" smtClean="0"/>
                        <a:t>gratuita, Políticas</a:t>
                      </a:r>
                      <a:r>
                        <a:rPr lang="es-EC" baseline="0" dirty="0" smtClean="0"/>
                        <a:t> y </a:t>
                      </a:r>
                      <a:r>
                        <a:rPr lang="es-EC" dirty="0" smtClean="0"/>
                        <a:t>estrategias </a:t>
                      </a:r>
                      <a:r>
                        <a:rPr lang="es-EC" dirty="0"/>
                        <a:t>sobre el cáncer.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SI </a:t>
                      </a:r>
                      <a:r>
                        <a:rPr lang="es-EC" sz="1400" dirty="0"/>
                        <a:t>(</a:t>
                      </a:r>
                      <a:r>
                        <a:rPr lang="es-EC" sz="1400" baseline="0" dirty="0"/>
                        <a:t>No existe acceso gratuito a quimioterapias  ni radioterapias)</a:t>
                      </a:r>
                      <a:endParaRPr lang="es-EC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dirty="0"/>
                        <a:t>SI</a:t>
                      </a:r>
                      <a:r>
                        <a:rPr lang="es-EC" sz="1800" baseline="0" dirty="0"/>
                        <a:t> </a:t>
                      </a:r>
                      <a:r>
                        <a:rPr lang="es-EC" sz="1400" baseline="0" dirty="0"/>
                        <a:t>(No existe cribado mediante exploración, detección precoz)</a:t>
                      </a:r>
                      <a:endParaRPr lang="es-EC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7052">
                <a:tc>
                  <a:txBody>
                    <a:bodyPr/>
                    <a:lstStyle/>
                    <a:p>
                      <a:r>
                        <a:rPr lang="es-EC" dirty="0"/>
                        <a:t>Casos de muerte</a:t>
                      </a:r>
                      <a:r>
                        <a:rPr lang="es-EC" baseline="0" dirty="0"/>
                        <a:t> por cáncer (2014)*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26300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24200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14000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52" name="Picture 4" descr="Resultado de imagen para MINISTERIO DE SALUD CHI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1" y="2739620"/>
            <a:ext cx="1867814" cy="169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64"/>
          <a:stretch/>
        </p:blipFill>
        <p:spPr bwMode="auto">
          <a:xfrm>
            <a:off x="1142795" y="4566345"/>
            <a:ext cx="2880000" cy="107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048525" y="6023317"/>
            <a:ext cx="503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solidFill>
                  <a:schemeClr val="bg1">
                    <a:lumMod val="50000"/>
                  </a:schemeClr>
                </a:solidFill>
              </a:rPr>
              <a:t>*Perfil Oncológico por país (2014), Organización Mundial de la Salud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0164369" y="2627077"/>
            <a:ext cx="1420837" cy="3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10164369" y="3302562"/>
            <a:ext cx="1420838" cy="3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6504427" y="5257038"/>
            <a:ext cx="1420838" cy="36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10" name="Grupo 9"/>
          <p:cNvGrpSpPr/>
          <p:nvPr/>
        </p:nvGrpSpPr>
        <p:grpSpPr>
          <a:xfrm>
            <a:off x="7360299" y="1296587"/>
            <a:ext cx="4315883" cy="264927"/>
            <a:chOff x="7559953" y="1844022"/>
            <a:chExt cx="4013888" cy="281160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4399" y="1858450"/>
              <a:ext cx="419442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 descr="Resultado de imagen para bandera de peru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953" y="1844382"/>
              <a:ext cx="421200" cy="28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Resultado de imagen para bandera de chile 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7176" y="1844022"/>
              <a:ext cx="421200" cy="280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887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logo es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7" y="769969"/>
            <a:ext cx="3195746" cy="82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Resultado de imagen para ECUADOR ESCUD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Resultado de imagen para ECUADOR ESCUD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14"/>
          <p:cNvSpPr txBox="1"/>
          <p:nvPr/>
        </p:nvSpPr>
        <p:spPr>
          <a:xfrm>
            <a:off x="1695451" y="2948970"/>
            <a:ext cx="6787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600" b="1" dirty="0">
                <a:solidFill>
                  <a:schemeClr val="bg2">
                    <a:lumMod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w Cen MT" panose="020B0602020104020603" pitchFamily="34" charset="0"/>
              </a:rPr>
              <a:t>CAPITULO II</a:t>
            </a:r>
          </a:p>
        </p:txBody>
      </p:sp>
      <p:pic>
        <p:nvPicPr>
          <p:cNvPr id="1034" name="Picture 10" descr="Resultado de imagen para ministerio de salud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99"/>
          <a:stretch/>
        </p:blipFill>
        <p:spPr bwMode="auto">
          <a:xfrm>
            <a:off x="1713340" y="417881"/>
            <a:ext cx="3177270" cy="1177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10" y="0"/>
            <a:ext cx="322289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787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2108" y="277839"/>
            <a:ext cx="10018713" cy="580291"/>
          </a:xfrm>
        </p:spPr>
        <p:txBody>
          <a:bodyPr>
            <a:normAutofit fontScale="90000"/>
          </a:bodyPr>
          <a:lstStyle/>
          <a:p>
            <a:r>
              <a:rPr lang="es-EC" dirty="0"/>
              <a:t>FASE CUALITATIVA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95325" y="1069145"/>
            <a:ext cx="10018714" cy="844061"/>
          </a:xfrm>
        </p:spPr>
        <p:txBody>
          <a:bodyPr>
            <a:normAutofit/>
          </a:bodyPr>
          <a:lstStyle/>
          <a:p>
            <a:r>
              <a:rPr lang="es-EC" sz="1800" b="1" dirty="0"/>
              <a:t>Problema: </a:t>
            </a:r>
            <a:r>
              <a:rPr lang="es-EC" sz="1800" dirty="0"/>
              <a:t>Pacientes con insatisfacción en el proceso de entrega de medicamentos gratuitos por el Ministerio de Salud </a:t>
            </a:r>
            <a:r>
              <a:rPr lang="es-EC" sz="1800" dirty="0" smtClean="0"/>
              <a:t>Pública a personas con cáncer en el </a:t>
            </a:r>
            <a:r>
              <a:rPr lang="es-EC" sz="1800" dirty="0"/>
              <a:t>DMQ.</a:t>
            </a:r>
            <a:endParaRPr lang="es-EC" sz="18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32486512"/>
              </p:ext>
            </p:extLst>
          </p:nvPr>
        </p:nvGraphicFramePr>
        <p:xfrm>
          <a:off x="2439964" y="1828801"/>
          <a:ext cx="6169463" cy="4923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pacientes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3" b="9344"/>
          <a:stretch/>
        </p:blipFill>
        <p:spPr bwMode="auto">
          <a:xfrm flipH="1">
            <a:off x="8314003" y="1913206"/>
            <a:ext cx="3737659" cy="474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2754</TotalTime>
  <Words>2433</Words>
  <Application>Microsoft Office PowerPoint</Application>
  <PresentationFormat>Panorámica</PresentationFormat>
  <Paragraphs>425</Paragraphs>
  <Slides>31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Corbel</vt:lpstr>
      <vt:lpstr>Lato</vt:lpstr>
      <vt:lpstr>Raavi</vt:lpstr>
      <vt:lpstr>Times New Roman</vt:lpstr>
      <vt:lpstr>Tw Cen MT</vt:lpstr>
      <vt:lpstr>Parallax</vt:lpstr>
      <vt:lpstr>Presentación de PowerPoint</vt:lpstr>
      <vt:lpstr>Presentación de PowerPoint</vt:lpstr>
      <vt:lpstr>ANTECEDENTES</vt:lpstr>
      <vt:lpstr>Presentación de PowerPoint</vt:lpstr>
      <vt:lpstr>GIRO DEL NEGOCIO</vt:lpstr>
      <vt:lpstr>MARCO TEÓRICO</vt:lpstr>
      <vt:lpstr>MARCO REFERENCIAL</vt:lpstr>
      <vt:lpstr>Presentación de PowerPoint</vt:lpstr>
      <vt:lpstr>FASE CUALITATIVA</vt:lpstr>
      <vt:lpstr>Presentación de PowerPoint</vt:lpstr>
      <vt:lpstr>Presentación de PowerPoint</vt:lpstr>
      <vt:lpstr>FASE METODOLÓGICA</vt:lpstr>
      <vt:lpstr>FASE METODOLÓGICA</vt:lpstr>
      <vt:lpstr>Presentación de PowerPoint</vt:lpstr>
      <vt:lpstr>PREGUNTA 1: ¿Qué tipo cáncer padece?</vt:lpstr>
      <vt:lpstr>PREGUNTA 6: ¿Ha tenido alguno de estos inconvenientes al momento de recibir la medicación gratuita?</vt:lpstr>
      <vt:lpstr>PREGUNTA 13: Califique la atención brindada en el proceso de entrega de medicamentos gratuitos.</vt:lpstr>
      <vt:lpstr>Presentación de PowerPoint</vt:lpstr>
      <vt:lpstr>ANÁLISIS BIVARIADO (CROSSTABS)</vt:lpstr>
      <vt:lpstr>ANÁLISIS BIVARIADO (ANOVA)</vt:lpstr>
      <vt:lpstr>ANÁLISIS BIVARIADO (CHI CUADRADO)</vt:lpstr>
      <vt:lpstr>Presentación de PowerPoint</vt:lpstr>
      <vt:lpstr>ANÁLISIS MACROAMBIENTE, MICROAMBIENTE E INTERNO</vt:lpstr>
      <vt:lpstr>Presentación de PowerPoint</vt:lpstr>
      <vt:lpstr>ESTRATEGIAS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Thalia Cueva</dc:creator>
  <cp:lastModifiedBy>JORDY SEBASTIAN PAREDES BENAVIDES</cp:lastModifiedBy>
  <cp:revision>99</cp:revision>
  <dcterms:created xsi:type="dcterms:W3CDTF">2017-07-30T18:09:00Z</dcterms:created>
  <dcterms:modified xsi:type="dcterms:W3CDTF">2017-08-27T04:16:49Z</dcterms:modified>
</cp:coreProperties>
</file>