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7">
  <p:sldMasterIdLst>
    <p:sldMasterId id="2147483659" r:id="rId1"/>
  </p:sldMasterIdLst>
  <p:notesMasterIdLst>
    <p:notesMasterId r:id="rId35"/>
  </p:notesMasterIdLst>
  <p:sldIdLst>
    <p:sldId id="277" r:id="rId2"/>
    <p:sldId id="353" r:id="rId3"/>
    <p:sldId id="459" r:id="rId4"/>
    <p:sldId id="458" r:id="rId5"/>
    <p:sldId id="464" r:id="rId6"/>
    <p:sldId id="460" r:id="rId7"/>
    <p:sldId id="455" r:id="rId8"/>
    <p:sldId id="456" r:id="rId9"/>
    <p:sldId id="461" r:id="rId10"/>
    <p:sldId id="457" r:id="rId11"/>
    <p:sldId id="462" r:id="rId12"/>
    <p:sldId id="466" r:id="rId13"/>
    <p:sldId id="467" r:id="rId14"/>
    <p:sldId id="468" r:id="rId15"/>
    <p:sldId id="469" r:id="rId16"/>
    <p:sldId id="470" r:id="rId17"/>
    <p:sldId id="474" r:id="rId18"/>
    <p:sldId id="431" r:id="rId19"/>
    <p:sldId id="472" r:id="rId20"/>
    <p:sldId id="473" r:id="rId21"/>
    <p:sldId id="471" r:id="rId22"/>
    <p:sldId id="476" r:id="rId23"/>
    <p:sldId id="477" r:id="rId24"/>
    <p:sldId id="383" r:id="rId25"/>
    <p:sldId id="479" r:id="rId26"/>
    <p:sldId id="480" r:id="rId27"/>
    <p:sldId id="482" r:id="rId28"/>
    <p:sldId id="484" r:id="rId29"/>
    <p:sldId id="485" r:id="rId30"/>
    <p:sldId id="463" r:id="rId31"/>
    <p:sldId id="486" r:id="rId32"/>
    <p:sldId id="488" r:id="rId33"/>
    <p:sldId id="377" r:id="rId3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Caratula" id="{25FA501C-F139-4819-B2C2-F41A6553D938}">
          <p14:sldIdLst>
            <p14:sldId id="277"/>
            <p14:sldId id="353"/>
          </p14:sldIdLst>
        </p14:section>
        <p14:section name="Formulacion del Problema" id="{EF4F008C-AFBC-42A2-A32F-6D25E641211A}">
          <p14:sldIdLst>
            <p14:sldId id="459"/>
            <p14:sldId id="458"/>
            <p14:sldId id="464"/>
          </p14:sldIdLst>
        </p14:section>
        <p14:section name="Justificación del problema" id="{0C9BC82F-0A48-4BB0-95BD-7CE4ADD3E7CC}">
          <p14:sldIdLst>
            <p14:sldId id="460"/>
            <p14:sldId id="455"/>
            <p14:sldId id="456"/>
          </p14:sldIdLst>
        </p14:section>
        <p14:section name="Objetivos" id="{79F7CDBF-F67A-4132-9C89-544C94C45AF6}">
          <p14:sldIdLst>
            <p14:sldId id="461"/>
            <p14:sldId id="457"/>
          </p14:sldIdLst>
        </p14:section>
        <p14:section name="Introducción" id="{C156673B-9B51-4D1D-935A-BA063C4340B4}">
          <p14:sldIdLst>
            <p14:sldId id="462"/>
            <p14:sldId id="466"/>
            <p14:sldId id="467"/>
            <p14:sldId id="468"/>
            <p14:sldId id="469"/>
            <p14:sldId id="470"/>
            <p14:sldId id="474"/>
          </p14:sldIdLst>
        </p14:section>
        <p14:section name="Metodolodía" id="{91B73F8C-987C-4292-AA8A-7124CBD00C96}">
          <p14:sldIdLst>
            <p14:sldId id="431"/>
            <p14:sldId id="472"/>
            <p14:sldId id="473"/>
            <p14:sldId id="471"/>
            <p14:sldId id="476"/>
            <p14:sldId id="477"/>
          </p14:sldIdLst>
        </p14:section>
        <p14:section name="Resultados y discusion" id="{486067F5-A194-4A68-8FCB-2FB9BD6E0EE2}">
          <p14:sldIdLst>
            <p14:sldId id="383"/>
            <p14:sldId id="479"/>
            <p14:sldId id="480"/>
            <p14:sldId id="482"/>
            <p14:sldId id="484"/>
            <p14:sldId id="485"/>
          </p14:sldIdLst>
        </p14:section>
        <p14:section name="Conclusiones y recomendaciones" id="{3D8E0669-46C7-451D-B1F6-92E5DF97378C}">
          <p14:sldIdLst>
            <p14:sldId id="463"/>
            <p14:sldId id="486"/>
            <p14:sldId id="488"/>
            <p14:sldId id="37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Quiroz" initials="EQ" lastIdx="1" clrIdx="0"/>
  <p:cmAuthor id="2" name="LIGIA AYALA" initials="LA" lastIdx="3" clrIdx="1"/>
  <p:cmAuthor id="3" name="Marbel   Torres Arias" initials="MTA" lastIdx="5" clrIdx="2">
    <p:extLst/>
  </p:cmAuthor>
  <p:cmAuthor id="4" name="Valeria" initials="Recalde"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D6F"/>
    <a:srgbClr val="AE1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9F01EFD-CF5A-4C91-B87D-4F6092FAC9CE}">
  <a:tblStyle styleId="{79F01EFD-CF5A-4C91-B87D-4F6092FAC9CE}" styleName="Table_0"/>
  <a:tblStyle styleId="{FF29E815-E7AD-4FCB-AC0B-0A51C9067D9C}" styleName="Table_1"/>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1" autoAdjust="0"/>
    <p:restoredTop sz="90831" autoAdjust="0"/>
  </p:normalViewPr>
  <p:slideViewPr>
    <p:cSldViewPr>
      <p:cViewPr varScale="1">
        <p:scale>
          <a:sx n="95" d="100"/>
          <a:sy n="95" d="100"/>
        </p:scale>
        <p:origin x="-48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E:\tesis\datos%20no2\definitiv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CURVA DE CALIBRACIÓN GLOBAL NITRITO</a:t>
            </a:r>
            <a:endParaRPr lang="es-ES">
              <a:effectLst/>
            </a:endParaRPr>
          </a:p>
        </c:rich>
      </c:tx>
      <c:layout>
        <c:manualLayout>
          <c:xMode val="edge"/>
          <c:yMode val="edge"/>
          <c:x val="0.17753097965863926"/>
          <c:y val="3.764953245602444E-2"/>
        </c:manualLayout>
      </c:layout>
      <c:overlay val="0"/>
    </c:title>
    <c:autoTitleDeleted val="0"/>
    <c:plotArea>
      <c:layout/>
      <c:scatterChart>
        <c:scatterStyle val="lineMarker"/>
        <c:varyColors val="0"/>
        <c:ser>
          <c:idx val="0"/>
          <c:order val="0"/>
          <c:spPr>
            <a:ln w="28575">
              <a:noFill/>
            </a:ln>
          </c:spPr>
          <c:trendline>
            <c:trendlineType val="linear"/>
            <c:dispRSqr val="1"/>
            <c:dispEq val="1"/>
            <c:trendlineLbl>
              <c:layout>
                <c:manualLayout>
                  <c:x val="-0.20607589676290464"/>
                  <c:y val="-5.128499562554683E-2"/>
                </c:manualLayout>
              </c:layout>
              <c:tx>
                <c:rich>
                  <a:bodyPr/>
                  <a:lstStyle/>
                  <a:p>
                    <a:pPr>
                      <a:defRPr/>
                    </a:pPr>
                    <a:r>
                      <a:rPr lang="en-US" baseline="0" dirty="0"/>
                      <a:t>y = 0,7934x + 0,0503
</a:t>
                    </a:r>
                    <a:r>
                      <a:rPr lang="en-US" baseline="0" dirty="0" smtClean="0"/>
                      <a:t>r² </a:t>
                    </a:r>
                    <a:r>
                      <a:rPr lang="en-US" baseline="0" dirty="0"/>
                      <a:t>= </a:t>
                    </a:r>
                    <a:r>
                      <a:rPr lang="en-US" baseline="0" dirty="0" smtClean="0"/>
                      <a:t>0,9966</a:t>
                    </a:r>
                    <a:endParaRPr lang="en-US" dirty="0"/>
                  </a:p>
                </c:rich>
              </c:tx>
              <c:numFmt formatCode="General" sourceLinked="0"/>
            </c:trendlineLbl>
          </c:trendline>
          <c:xVal>
            <c:numRef>
              <c:f>'curva global'!$C$6:$C$77</c:f>
              <c:numCache>
                <c:formatCode>0</c:formatCode>
                <c:ptCount val="72"/>
                <c:pt idx="0">
                  <c:v>0</c:v>
                </c:pt>
                <c:pt idx="1">
                  <c:v>0</c:v>
                </c:pt>
                <c:pt idx="2">
                  <c:v>0</c:v>
                </c:pt>
                <c:pt idx="3">
                  <c:v>0</c:v>
                </c:pt>
                <c:pt idx="4">
                  <c:v>0</c:v>
                </c:pt>
                <c:pt idx="5">
                  <c:v>0</c:v>
                </c:pt>
                <c:pt idx="6">
                  <c:v>0</c:v>
                </c:pt>
                <c:pt idx="7">
                  <c:v>0</c:v>
                </c:pt>
                <c:pt idx="8">
                  <c:v>0</c:v>
                </c:pt>
                <c:pt idx="9">
                  <c:v>0</c:v>
                </c:pt>
                <c:pt idx="10">
                  <c:v>0</c:v>
                </c:pt>
                <c:pt idx="11">
                  <c:v>0</c:v>
                </c:pt>
                <c:pt idx="12" formatCode="0.000">
                  <c:v>0.5</c:v>
                </c:pt>
                <c:pt idx="13" formatCode="0.000">
                  <c:v>0.5</c:v>
                </c:pt>
                <c:pt idx="14" formatCode="0.000">
                  <c:v>0.5</c:v>
                </c:pt>
                <c:pt idx="15" formatCode="0.000">
                  <c:v>0.5</c:v>
                </c:pt>
                <c:pt idx="16" formatCode="0.000">
                  <c:v>0.5</c:v>
                </c:pt>
                <c:pt idx="17" formatCode="0.000">
                  <c:v>0.5</c:v>
                </c:pt>
                <c:pt idx="18" formatCode="0.000">
                  <c:v>0.5</c:v>
                </c:pt>
                <c:pt idx="19" formatCode="0.000">
                  <c:v>0.5</c:v>
                </c:pt>
                <c:pt idx="20" formatCode="0.000">
                  <c:v>0.5</c:v>
                </c:pt>
                <c:pt idx="21" formatCode="0.000">
                  <c:v>0.5</c:v>
                </c:pt>
                <c:pt idx="22" formatCode="0.000">
                  <c:v>0.5</c:v>
                </c:pt>
                <c:pt idx="23" formatCode="0.000">
                  <c:v>0.5</c:v>
                </c:pt>
                <c:pt idx="24" formatCode="0.000">
                  <c:v>1</c:v>
                </c:pt>
                <c:pt idx="25" formatCode="0.000">
                  <c:v>1</c:v>
                </c:pt>
                <c:pt idx="26" formatCode="0.000">
                  <c:v>1</c:v>
                </c:pt>
                <c:pt idx="27" formatCode="0.000">
                  <c:v>1</c:v>
                </c:pt>
                <c:pt idx="28" formatCode="0.000">
                  <c:v>1</c:v>
                </c:pt>
                <c:pt idx="29" formatCode="0.000">
                  <c:v>1</c:v>
                </c:pt>
                <c:pt idx="30" formatCode="0.000">
                  <c:v>1</c:v>
                </c:pt>
                <c:pt idx="31" formatCode="0.000">
                  <c:v>1</c:v>
                </c:pt>
                <c:pt idx="32" formatCode="0.000">
                  <c:v>1</c:v>
                </c:pt>
                <c:pt idx="33" formatCode="0.000">
                  <c:v>1</c:v>
                </c:pt>
                <c:pt idx="34" formatCode="0.000">
                  <c:v>1</c:v>
                </c:pt>
                <c:pt idx="35" formatCode="0.000">
                  <c:v>1</c:v>
                </c:pt>
                <c:pt idx="36" formatCode="0.000">
                  <c:v>2</c:v>
                </c:pt>
                <c:pt idx="37" formatCode="0.000">
                  <c:v>2</c:v>
                </c:pt>
                <c:pt idx="38" formatCode="0.000">
                  <c:v>2</c:v>
                </c:pt>
                <c:pt idx="39" formatCode="0.000">
                  <c:v>2</c:v>
                </c:pt>
                <c:pt idx="40" formatCode="0.000">
                  <c:v>2</c:v>
                </c:pt>
                <c:pt idx="41" formatCode="0.000">
                  <c:v>2</c:v>
                </c:pt>
                <c:pt idx="42" formatCode="0.000">
                  <c:v>2</c:v>
                </c:pt>
                <c:pt idx="43" formatCode="0.000">
                  <c:v>2</c:v>
                </c:pt>
                <c:pt idx="44" formatCode="0.000">
                  <c:v>2</c:v>
                </c:pt>
                <c:pt idx="45" formatCode="0.000">
                  <c:v>2</c:v>
                </c:pt>
                <c:pt idx="46" formatCode="0.000">
                  <c:v>2</c:v>
                </c:pt>
                <c:pt idx="47" formatCode="0.000">
                  <c:v>2</c:v>
                </c:pt>
                <c:pt idx="48" formatCode="0.000">
                  <c:v>3</c:v>
                </c:pt>
                <c:pt idx="49" formatCode="0.000">
                  <c:v>3</c:v>
                </c:pt>
                <c:pt idx="50" formatCode="0.000">
                  <c:v>3</c:v>
                </c:pt>
                <c:pt idx="51" formatCode="0.000">
                  <c:v>3</c:v>
                </c:pt>
                <c:pt idx="52" formatCode="0.000">
                  <c:v>3</c:v>
                </c:pt>
                <c:pt idx="53" formatCode="0.000">
                  <c:v>3</c:v>
                </c:pt>
                <c:pt idx="54" formatCode="0.000">
                  <c:v>3</c:v>
                </c:pt>
                <c:pt idx="55" formatCode="0.000">
                  <c:v>3</c:v>
                </c:pt>
                <c:pt idx="56" formatCode="0.000">
                  <c:v>3</c:v>
                </c:pt>
                <c:pt idx="57" formatCode="0.000">
                  <c:v>3</c:v>
                </c:pt>
                <c:pt idx="58" formatCode="0.000">
                  <c:v>3</c:v>
                </c:pt>
                <c:pt idx="59" formatCode="0.000">
                  <c:v>3</c:v>
                </c:pt>
                <c:pt idx="60" formatCode="0.000">
                  <c:v>3.5</c:v>
                </c:pt>
                <c:pt idx="61" formatCode="0.000">
                  <c:v>3.5</c:v>
                </c:pt>
                <c:pt idx="62" formatCode="0.000">
                  <c:v>3.5</c:v>
                </c:pt>
                <c:pt idx="63" formatCode="0.000">
                  <c:v>3.5</c:v>
                </c:pt>
                <c:pt idx="64" formatCode="0.000">
                  <c:v>3.5</c:v>
                </c:pt>
                <c:pt idx="65" formatCode="0.000">
                  <c:v>3.5</c:v>
                </c:pt>
                <c:pt idx="66" formatCode="0.000">
                  <c:v>3.5</c:v>
                </c:pt>
                <c:pt idx="67" formatCode="0.000">
                  <c:v>3.5</c:v>
                </c:pt>
                <c:pt idx="68" formatCode="0.000">
                  <c:v>3.5</c:v>
                </c:pt>
                <c:pt idx="69" formatCode="0.000">
                  <c:v>3.5</c:v>
                </c:pt>
                <c:pt idx="70" formatCode="0.000">
                  <c:v>3.5</c:v>
                </c:pt>
                <c:pt idx="71" formatCode="0.000">
                  <c:v>3.5</c:v>
                </c:pt>
              </c:numCache>
            </c:numRef>
          </c:xVal>
          <c:yVal>
            <c:numRef>
              <c:f>'curva global'!$D$6:$D$77</c:f>
              <c:numCache>
                <c:formatCode>0.0000</c:formatCode>
                <c:ptCount val="72"/>
                <c:pt idx="0">
                  <c:v>1.2603E-3</c:v>
                </c:pt>
                <c:pt idx="1">
                  <c:v>5.0449000000000002E-4</c:v>
                </c:pt>
                <c:pt idx="2">
                  <c:v>8.9884000000000003E-4</c:v>
                </c:pt>
                <c:pt idx="3">
                  <c:v>9.1075999999999993E-5</c:v>
                </c:pt>
                <c:pt idx="4">
                  <c:v>5.9823999999999997E-3</c:v>
                </c:pt>
                <c:pt idx="5">
                  <c:v>1.7309000000000001E-4</c:v>
                </c:pt>
                <c:pt idx="6">
                  <c:v>4.6253E-4</c:v>
                </c:pt>
                <c:pt idx="7">
                  <c:v>8.9884000000000003E-4</c:v>
                </c:pt>
                <c:pt idx="8">
                  <c:v>9.0313000000000004E-4</c:v>
                </c:pt>
                <c:pt idx="9">
                  <c:v>7.0094999999999999E-5</c:v>
                </c:pt>
                <c:pt idx="10">
                  <c:v>1.6928000000000001E-4</c:v>
                </c:pt>
                <c:pt idx="11">
                  <c:v>1.0847999999999999E-3</c:v>
                </c:pt>
                <c:pt idx="12" formatCode="General">
                  <c:v>0.46688000000000002</c:v>
                </c:pt>
                <c:pt idx="13" formatCode="General">
                  <c:v>0.4824</c:v>
                </c:pt>
                <c:pt idx="14" formatCode="General">
                  <c:v>0.39945999999999998</c:v>
                </c:pt>
                <c:pt idx="15" formatCode="General">
                  <c:v>0.42333999999999999</c:v>
                </c:pt>
                <c:pt idx="16" formatCode="General">
                  <c:v>0.39263999999999999</c:v>
                </c:pt>
                <c:pt idx="17" formatCode="General">
                  <c:v>0.44159999999999999</c:v>
                </c:pt>
                <c:pt idx="18" formatCode="General">
                  <c:v>0.48588999999999999</c:v>
                </c:pt>
                <c:pt idx="19" formatCode="General">
                  <c:v>0.42518</c:v>
                </c:pt>
                <c:pt idx="20" formatCode="General">
                  <c:v>0.41774</c:v>
                </c:pt>
                <c:pt idx="21" formatCode="General">
                  <c:v>0.43284</c:v>
                </c:pt>
                <c:pt idx="22" formatCode="General">
                  <c:v>0.44755</c:v>
                </c:pt>
                <c:pt idx="23" formatCode="General">
                  <c:v>0.41375000000000001</c:v>
                </c:pt>
                <c:pt idx="24">
                  <c:v>0.92373000000000005</c:v>
                </c:pt>
                <c:pt idx="25">
                  <c:v>0.92212000000000005</c:v>
                </c:pt>
                <c:pt idx="26">
                  <c:v>0.80593999999999999</c:v>
                </c:pt>
                <c:pt idx="27">
                  <c:v>0.89351000000000003</c:v>
                </c:pt>
                <c:pt idx="28">
                  <c:v>0.83189000000000002</c:v>
                </c:pt>
                <c:pt idx="29">
                  <c:v>0.87771999999999994</c:v>
                </c:pt>
                <c:pt idx="30">
                  <c:v>0.92369000000000001</c:v>
                </c:pt>
                <c:pt idx="31">
                  <c:v>0.86570000000000003</c:v>
                </c:pt>
                <c:pt idx="32">
                  <c:v>0.89142999999999994</c:v>
                </c:pt>
                <c:pt idx="33">
                  <c:v>0.88554999999999995</c:v>
                </c:pt>
                <c:pt idx="34">
                  <c:v>0.86275000000000002</c:v>
                </c:pt>
                <c:pt idx="35">
                  <c:v>0.87078999999999995</c:v>
                </c:pt>
                <c:pt idx="36">
                  <c:v>1.7373000000000001</c:v>
                </c:pt>
                <c:pt idx="37">
                  <c:v>1.718</c:v>
                </c:pt>
                <c:pt idx="38">
                  <c:v>1.633</c:v>
                </c:pt>
                <c:pt idx="39">
                  <c:v>1.6841999999999999</c:v>
                </c:pt>
                <c:pt idx="40">
                  <c:v>1.6537999999999999</c:v>
                </c:pt>
                <c:pt idx="41">
                  <c:v>1.6845000000000001</c:v>
                </c:pt>
                <c:pt idx="42">
                  <c:v>1.738</c:v>
                </c:pt>
                <c:pt idx="43">
                  <c:v>1.7172000000000001</c:v>
                </c:pt>
                <c:pt idx="44">
                  <c:v>1.7161</c:v>
                </c:pt>
                <c:pt idx="45">
                  <c:v>1.7192000000000001</c:v>
                </c:pt>
                <c:pt idx="46">
                  <c:v>1.7588999999999999</c:v>
                </c:pt>
                <c:pt idx="47">
                  <c:v>1.702</c:v>
                </c:pt>
                <c:pt idx="48">
                  <c:v>2.4931000000000001</c:v>
                </c:pt>
                <c:pt idx="49">
                  <c:v>2.4666000000000001</c:v>
                </c:pt>
                <c:pt idx="50">
                  <c:v>2.3740000000000001</c:v>
                </c:pt>
                <c:pt idx="51">
                  <c:v>2.4173</c:v>
                </c:pt>
                <c:pt idx="52">
                  <c:v>2.4152999999999998</c:v>
                </c:pt>
                <c:pt idx="53">
                  <c:v>2.4432</c:v>
                </c:pt>
                <c:pt idx="54">
                  <c:v>2.4935</c:v>
                </c:pt>
                <c:pt idx="55">
                  <c:v>2.4733000000000001</c:v>
                </c:pt>
                <c:pt idx="56">
                  <c:v>2.4546000000000001</c:v>
                </c:pt>
                <c:pt idx="57">
                  <c:v>2.4819</c:v>
                </c:pt>
                <c:pt idx="58">
                  <c:v>2.5171999999999999</c:v>
                </c:pt>
                <c:pt idx="59">
                  <c:v>2.4666999999999999</c:v>
                </c:pt>
                <c:pt idx="60">
                  <c:v>2.7585999999999999</c:v>
                </c:pt>
                <c:pt idx="61">
                  <c:v>2.8302</c:v>
                </c:pt>
                <c:pt idx="62">
                  <c:v>2.6697000000000002</c:v>
                </c:pt>
                <c:pt idx="63">
                  <c:v>2.7351000000000001</c:v>
                </c:pt>
                <c:pt idx="64">
                  <c:v>2.7134</c:v>
                </c:pt>
                <c:pt idx="65">
                  <c:v>2.7309999999999999</c:v>
                </c:pt>
                <c:pt idx="66">
                  <c:v>2.8029999999999999</c:v>
                </c:pt>
                <c:pt idx="67">
                  <c:v>2.7176999999999998</c:v>
                </c:pt>
                <c:pt idx="68">
                  <c:v>2.7589000000000001</c:v>
                </c:pt>
                <c:pt idx="69">
                  <c:v>2.7787000000000002</c:v>
                </c:pt>
                <c:pt idx="70">
                  <c:v>2.7995000000000001</c:v>
                </c:pt>
                <c:pt idx="71">
                  <c:v>2.7736000000000001</c:v>
                </c:pt>
              </c:numCache>
            </c:numRef>
          </c:yVal>
          <c:smooth val="0"/>
          <c:extLst xmlns:c16r2="http://schemas.microsoft.com/office/drawing/2015/06/chart">
            <c:ext xmlns:c16="http://schemas.microsoft.com/office/drawing/2014/chart" uri="{C3380CC4-5D6E-409C-BE32-E72D297353CC}">
              <c16:uniqueId val="{00000000-E0D1-4D9B-91F5-ED08CD41B9DD}"/>
            </c:ext>
          </c:extLst>
        </c:ser>
        <c:ser>
          <c:idx val="1"/>
          <c:order val="1"/>
          <c:tx>
            <c:strRef>
              <c:f>'curva global'!$H$17</c:f>
              <c:strCache>
                <c:ptCount val="1"/>
                <c:pt idx="0">
                  <c:v>L sup</c:v>
                </c:pt>
              </c:strCache>
            </c:strRef>
          </c:tx>
          <c:marker>
            <c:symbol val="none"/>
          </c:marker>
          <c:xVal>
            <c:numRef>
              <c:f>'curva global'!$F$18:$F$23</c:f>
              <c:numCache>
                <c:formatCode>0.000</c:formatCode>
                <c:ptCount val="6"/>
                <c:pt idx="0">
                  <c:v>0</c:v>
                </c:pt>
                <c:pt idx="1">
                  <c:v>0.5</c:v>
                </c:pt>
                <c:pt idx="2">
                  <c:v>1</c:v>
                </c:pt>
                <c:pt idx="3">
                  <c:v>2</c:v>
                </c:pt>
                <c:pt idx="4">
                  <c:v>3</c:v>
                </c:pt>
                <c:pt idx="5">
                  <c:v>3.5</c:v>
                </c:pt>
              </c:numCache>
            </c:numRef>
          </c:xVal>
          <c:yVal>
            <c:numRef>
              <c:f>'curva global'!$H$18:$H$23</c:f>
              <c:numCache>
                <c:formatCode>0.0000</c:formatCode>
                <c:ptCount val="6"/>
                <c:pt idx="0">
                  <c:v>0.16056140051432688</c:v>
                </c:pt>
                <c:pt idx="1">
                  <c:v>0.55725083645359219</c:v>
                </c:pt>
                <c:pt idx="2">
                  <c:v>0.95394027239285739</c:v>
                </c:pt>
                <c:pt idx="3">
                  <c:v>1.7473191442713878</c:v>
                </c:pt>
                <c:pt idx="4">
                  <c:v>2.5406980161499186</c:v>
                </c:pt>
                <c:pt idx="5">
                  <c:v>2.9373874520891836</c:v>
                </c:pt>
              </c:numCache>
            </c:numRef>
          </c:yVal>
          <c:smooth val="0"/>
          <c:extLst xmlns:c16r2="http://schemas.microsoft.com/office/drawing/2015/06/chart">
            <c:ext xmlns:c16="http://schemas.microsoft.com/office/drawing/2014/chart" uri="{C3380CC4-5D6E-409C-BE32-E72D297353CC}">
              <c16:uniqueId val="{00000001-E0D1-4D9B-91F5-ED08CD41B9DD}"/>
            </c:ext>
          </c:extLst>
        </c:ser>
        <c:ser>
          <c:idx val="2"/>
          <c:order val="2"/>
          <c:tx>
            <c:strRef>
              <c:f>'curva global'!$I$17</c:f>
              <c:strCache>
                <c:ptCount val="1"/>
                <c:pt idx="0">
                  <c:v>L inf</c:v>
                </c:pt>
              </c:strCache>
            </c:strRef>
          </c:tx>
          <c:marker>
            <c:symbol val="none"/>
          </c:marker>
          <c:xVal>
            <c:numRef>
              <c:f>'curva global'!$F$18:$F$23</c:f>
              <c:numCache>
                <c:formatCode>0.000</c:formatCode>
                <c:ptCount val="6"/>
                <c:pt idx="0">
                  <c:v>0</c:v>
                </c:pt>
                <c:pt idx="1">
                  <c:v>0.5</c:v>
                </c:pt>
                <c:pt idx="2">
                  <c:v>1</c:v>
                </c:pt>
                <c:pt idx="3">
                  <c:v>2</c:v>
                </c:pt>
                <c:pt idx="4">
                  <c:v>3</c:v>
                </c:pt>
                <c:pt idx="5">
                  <c:v>3.5</c:v>
                </c:pt>
              </c:numCache>
            </c:numRef>
          </c:xVal>
          <c:yVal>
            <c:numRef>
              <c:f>'curva global'!$I$18:$I$23</c:f>
              <c:numCache>
                <c:formatCode>0.0000</c:formatCode>
                <c:ptCount val="6"/>
                <c:pt idx="0">
                  <c:v>-6.0021838137206976E-2</c:v>
                </c:pt>
                <c:pt idx="1">
                  <c:v>0.33666759780205829</c:v>
                </c:pt>
                <c:pt idx="2">
                  <c:v>0.73335703374132355</c:v>
                </c:pt>
                <c:pt idx="3">
                  <c:v>1.526735905619854</c:v>
                </c:pt>
                <c:pt idx="4">
                  <c:v>2.3201147774983846</c:v>
                </c:pt>
                <c:pt idx="5">
                  <c:v>2.7168042134376496</c:v>
                </c:pt>
              </c:numCache>
            </c:numRef>
          </c:yVal>
          <c:smooth val="0"/>
          <c:extLst xmlns:c16r2="http://schemas.microsoft.com/office/drawing/2015/06/chart">
            <c:ext xmlns:c16="http://schemas.microsoft.com/office/drawing/2014/chart" uri="{C3380CC4-5D6E-409C-BE32-E72D297353CC}">
              <c16:uniqueId val="{00000002-E0D1-4D9B-91F5-ED08CD41B9DD}"/>
            </c:ext>
          </c:extLst>
        </c:ser>
        <c:dLbls>
          <c:showLegendKey val="0"/>
          <c:showVal val="0"/>
          <c:showCatName val="0"/>
          <c:showSerName val="0"/>
          <c:showPercent val="0"/>
          <c:showBubbleSize val="0"/>
        </c:dLbls>
        <c:axId val="84417856"/>
        <c:axId val="118185984"/>
      </c:scatterChart>
      <c:valAx>
        <c:axId val="84417856"/>
        <c:scaling>
          <c:orientation val="minMax"/>
          <c:min val="0"/>
        </c:scaling>
        <c:delete val="0"/>
        <c:axPos val="b"/>
        <c:title>
          <c:tx>
            <c:rich>
              <a:bodyPr/>
              <a:lstStyle/>
              <a:p>
                <a:pPr>
                  <a:defRPr/>
                </a:pPr>
                <a:r>
                  <a:rPr lang="es-ES"/>
                  <a:t>Concentración (mg/L)</a:t>
                </a:r>
              </a:p>
            </c:rich>
          </c:tx>
          <c:layout/>
          <c:overlay val="0"/>
        </c:title>
        <c:numFmt formatCode="#,##0.00" sourceLinked="0"/>
        <c:majorTickMark val="out"/>
        <c:minorTickMark val="none"/>
        <c:tickLblPos val="nextTo"/>
        <c:crossAx val="118185984"/>
        <c:crosses val="autoZero"/>
        <c:crossBetween val="midCat"/>
        <c:majorUnit val="0.5"/>
        <c:minorUnit val="5.000000000000001E-2"/>
      </c:valAx>
      <c:valAx>
        <c:axId val="118185984"/>
        <c:scaling>
          <c:orientation val="minMax"/>
          <c:min val="0"/>
        </c:scaling>
        <c:delete val="0"/>
        <c:axPos val="l"/>
        <c:title>
          <c:tx>
            <c:rich>
              <a:bodyPr/>
              <a:lstStyle/>
              <a:p>
                <a:pPr>
                  <a:defRPr/>
                </a:pPr>
                <a:r>
                  <a:rPr lang="es-ES"/>
                  <a:t>Absorbancia</a:t>
                </a:r>
              </a:p>
            </c:rich>
          </c:tx>
          <c:layout/>
          <c:overlay val="0"/>
        </c:title>
        <c:numFmt formatCode="0.0000" sourceLinked="1"/>
        <c:majorTickMark val="out"/>
        <c:minorTickMark val="none"/>
        <c:tickLblPos val="nextTo"/>
        <c:crossAx val="84417856"/>
        <c:crosses val="autoZero"/>
        <c:crossBetween val="midCat"/>
        <c:majorUnit val="0.4"/>
        <c:minorUnit val="0.1"/>
      </c:valAx>
    </c:plotArea>
    <c:plotVisOnly val="1"/>
    <c:dispBlanksAs val="gap"/>
    <c:showDLblsOverMax val="0"/>
  </c:chart>
  <c:externalData r:id="rId1">
    <c:autoUpdate val="0"/>
  </c:externalData>
</c:chartSpace>
</file>

<file path=ppt/diagrams/_rels/data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18018-33FA-4378-BF16-FA1B7C05501B}" type="doc">
      <dgm:prSet loTypeId="urn:microsoft.com/office/officeart/2008/layout/VerticalCurvedList" loCatId="list" qsTypeId="urn:microsoft.com/office/officeart/2005/8/quickstyle/simple1" qsCatId="simple" csTypeId="urn:microsoft.com/office/officeart/2005/8/colors/accent3_1" csCatId="accent3" phldr="1"/>
      <dgm:spPr/>
    </dgm:pt>
    <dgm:pt modelId="{17696DAB-B9CA-4941-90E1-296CC1F821A4}">
      <dgm:prSet phldrT="[Texto]"/>
      <dgm:spPr/>
      <dgm:t>
        <a:bodyPr/>
        <a:lstStyle/>
        <a:p>
          <a:r>
            <a:rPr lang="es-ES" dirty="0" smtClean="0"/>
            <a:t>Formulación del Problema</a:t>
          </a:r>
          <a:endParaRPr lang="es-ES" dirty="0"/>
        </a:p>
      </dgm:t>
    </dgm:pt>
    <dgm:pt modelId="{1C7ABA8D-0C53-44C1-BEF1-2F876F72DD9F}" type="parTrans" cxnId="{F4FC14FF-8B56-4F95-9AD5-37FA157FAC0A}">
      <dgm:prSet/>
      <dgm:spPr/>
      <dgm:t>
        <a:bodyPr/>
        <a:lstStyle/>
        <a:p>
          <a:endParaRPr lang="es-ES"/>
        </a:p>
      </dgm:t>
    </dgm:pt>
    <dgm:pt modelId="{6FE31A84-0778-405D-9DF3-7010D8B9C37D}" type="sibTrans" cxnId="{F4FC14FF-8B56-4F95-9AD5-37FA157FAC0A}">
      <dgm:prSet/>
      <dgm:spPr/>
      <dgm:t>
        <a:bodyPr/>
        <a:lstStyle/>
        <a:p>
          <a:endParaRPr lang="es-ES"/>
        </a:p>
      </dgm:t>
    </dgm:pt>
    <dgm:pt modelId="{B7ED4262-722E-4122-926D-00C85FBC672F}">
      <dgm:prSet phldrT="[Texto]"/>
      <dgm:spPr/>
      <dgm:t>
        <a:bodyPr/>
        <a:lstStyle/>
        <a:p>
          <a:r>
            <a:rPr lang="es-ES" dirty="0" smtClean="0"/>
            <a:t>Justificación del Problema</a:t>
          </a:r>
          <a:endParaRPr lang="es-ES" dirty="0"/>
        </a:p>
      </dgm:t>
    </dgm:pt>
    <dgm:pt modelId="{79F6E06B-0B8B-4474-8120-AC8EEA47A604}" type="parTrans" cxnId="{23FE04F3-F20C-476F-896E-FA73D0211109}">
      <dgm:prSet/>
      <dgm:spPr/>
      <dgm:t>
        <a:bodyPr/>
        <a:lstStyle/>
        <a:p>
          <a:endParaRPr lang="es-ES"/>
        </a:p>
      </dgm:t>
    </dgm:pt>
    <dgm:pt modelId="{2F1F3F3C-74B0-48D1-AEB2-8AA7C8D5AC79}" type="sibTrans" cxnId="{23FE04F3-F20C-476F-896E-FA73D0211109}">
      <dgm:prSet/>
      <dgm:spPr/>
      <dgm:t>
        <a:bodyPr/>
        <a:lstStyle/>
        <a:p>
          <a:endParaRPr lang="es-ES"/>
        </a:p>
      </dgm:t>
    </dgm:pt>
    <dgm:pt modelId="{5A521F44-9E2B-4AC2-AA54-98787D52A56E}">
      <dgm:prSet phldrT="[Texto]"/>
      <dgm:spPr/>
      <dgm:t>
        <a:bodyPr/>
        <a:lstStyle/>
        <a:p>
          <a:r>
            <a:rPr lang="es-ES" dirty="0" smtClean="0"/>
            <a:t>Introducción</a:t>
          </a:r>
          <a:endParaRPr lang="es-ES" dirty="0"/>
        </a:p>
      </dgm:t>
    </dgm:pt>
    <dgm:pt modelId="{E88E9D74-30F9-4625-8816-DCE75B6F6FFD}" type="parTrans" cxnId="{424433B8-F466-448F-BFF2-7046521C796C}">
      <dgm:prSet/>
      <dgm:spPr/>
      <dgm:t>
        <a:bodyPr/>
        <a:lstStyle/>
        <a:p>
          <a:endParaRPr lang="es-ES"/>
        </a:p>
      </dgm:t>
    </dgm:pt>
    <dgm:pt modelId="{4006172E-D5C4-4C24-B8DA-F74E5A3086D9}" type="sibTrans" cxnId="{424433B8-F466-448F-BFF2-7046521C796C}">
      <dgm:prSet/>
      <dgm:spPr/>
      <dgm:t>
        <a:bodyPr/>
        <a:lstStyle/>
        <a:p>
          <a:endParaRPr lang="es-ES"/>
        </a:p>
      </dgm:t>
    </dgm:pt>
    <dgm:pt modelId="{4E74239F-002E-4782-B9FD-D79B001454C5}">
      <dgm:prSet phldrT="[Texto]"/>
      <dgm:spPr/>
      <dgm:t>
        <a:bodyPr/>
        <a:lstStyle/>
        <a:p>
          <a:r>
            <a:rPr lang="es-ES" dirty="0" smtClean="0"/>
            <a:t>Metodología</a:t>
          </a:r>
          <a:endParaRPr lang="es-ES" dirty="0"/>
        </a:p>
      </dgm:t>
    </dgm:pt>
    <dgm:pt modelId="{88401619-3B18-42AD-8DAE-43043EA66A2F}" type="parTrans" cxnId="{2902E7EF-14AE-4707-A60B-064BB53BF197}">
      <dgm:prSet/>
      <dgm:spPr/>
      <dgm:t>
        <a:bodyPr/>
        <a:lstStyle/>
        <a:p>
          <a:endParaRPr lang="es-ES"/>
        </a:p>
      </dgm:t>
    </dgm:pt>
    <dgm:pt modelId="{94E5E03B-46C7-4B36-9142-9F3BED568911}" type="sibTrans" cxnId="{2902E7EF-14AE-4707-A60B-064BB53BF197}">
      <dgm:prSet/>
      <dgm:spPr/>
      <dgm:t>
        <a:bodyPr/>
        <a:lstStyle/>
        <a:p>
          <a:endParaRPr lang="es-ES"/>
        </a:p>
      </dgm:t>
    </dgm:pt>
    <dgm:pt modelId="{5EDEA786-DAE7-4FAF-9531-B5E6DB101AA7}">
      <dgm:prSet phldrT="[Texto]"/>
      <dgm:spPr/>
      <dgm:t>
        <a:bodyPr/>
        <a:lstStyle/>
        <a:p>
          <a:r>
            <a:rPr lang="es-ES" dirty="0" smtClean="0"/>
            <a:t>Objetivos</a:t>
          </a:r>
          <a:endParaRPr lang="es-ES" dirty="0"/>
        </a:p>
      </dgm:t>
    </dgm:pt>
    <dgm:pt modelId="{70585B80-8E95-4A34-90AB-C23B00CB4429}" type="parTrans" cxnId="{F1679A81-F9B7-459E-859C-44ECE0959A0C}">
      <dgm:prSet/>
      <dgm:spPr/>
      <dgm:t>
        <a:bodyPr/>
        <a:lstStyle/>
        <a:p>
          <a:endParaRPr lang="es-ES"/>
        </a:p>
      </dgm:t>
    </dgm:pt>
    <dgm:pt modelId="{A630A9B7-076D-4FCC-9F68-5F3BDCA285AA}" type="sibTrans" cxnId="{F1679A81-F9B7-459E-859C-44ECE0959A0C}">
      <dgm:prSet/>
      <dgm:spPr/>
      <dgm:t>
        <a:bodyPr/>
        <a:lstStyle/>
        <a:p>
          <a:endParaRPr lang="es-ES"/>
        </a:p>
      </dgm:t>
    </dgm:pt>
    <dgm:pt modelId="{9D795651-B056-4871-BFC3-C67E9B0D914D}">
      <dgm:prSet phldrT="[Texto]"/>
      <dgm:spPr/>
      <dgm:t>
        <a:bodyPr/>
        <a:lstStyle/>
        <a:p>
          <a:r>
            <a:rPr lang="es-ES" dirty="0" smtClean="0"/>
            <a:t>Resultados y Discusión</a:t>
          </a:r>
          <a:endParaRPr lang="es-ES" dirty="0"/>
        </a:p>
      </dgm:t>
    </dgm:pt>
    <dgm:pt modelId="{F1BCB6B3-3801-4154-A652-C7D1FBDE217F}" type="parTrans" cxnId="{BAC1C3FD-F21A-4820-B033-C6C83AFF153D}">
      <dgm:prSet/>
      <dgm:spPr/>
      <dgm:t>
        <a:bodyPr/>
        <a:lstStyle/>
        <a:p>
          <a:endParaRPr lang="es-ES"/>
        </a:p>
      </dgm:t>
    </dgm:pt>
    <dgm:pt modelId="{F6C09CB0-7494-4FC0-93EF-B893A490ED18}" type="sibTrans" cxnId="{BAC1C3FD-F21A-4820-B033-C6C83AFF153D}">
      <dgm:prSet/>
      <dgm:spPr/>
      <dgm:t>
        <a:bodyPr/>
        <a:lstStyle/>
        <a:p>
          <a:endParaRPr lang="es-ES"/>
        </a:p>
      </dgm:t>
    </dgm:pt>
    <dgm:pt modelId="{EC238100-217F-4951-98A1-3F6B6C4A11A1}">
      <dgm:prSet phldrT="[Texto]"/>
      <dgm:spPr/>
      <dgm:t>
        <a:bodyPr/>
        <a:lstStyle/>
        <a:p>
          <a:r>
            <a:rPr lang="es-ES" dirty="0" smtClean="0"/>
            <a:t>Conclusiones y Recomendaciones</a:t>
          </a:r>
          <a:endParaRPr lang="es-ES" dirty="0"/>
        </a:p>
      </dgm:t>
    </dgm:pt>
    <dgm:pt modelId="{2768FFB9-8D27-4958-A4F8-55CCD1F49777}" type="parTrans" cxnId="{5D91488C-EE20-4598-A110-642D172E415D}">
      <dgm:prSet/>
      <dgm:spPr/>
      <dgm:t>
        <a:bodyPr/>
        <a:lstStyle/>
        <a:p>
          <a:endParaRPr lang="es-ES"/>
        </a:p>
      </dgm:t>
    </dgm:pt>
    <dgm:pt modelId="{5736CE5F-FE6A-4BD6-9D30-77E7BD77BEBA}" type="sibTrans" cxnId="{5D91488C-EE20-4598-A110-642D172E415D}">
      <dgm:prSet/>
      <dgm:spPr/>
      <dgm:t>
        <a:bodyPr/>
        <a:lstStyle/>
        <a:p>
          <a:endParaRPr lang="es-ES"/>
        </a:p>
      </dgm:t>
    </dgm:pt>
    <dgm:pt modelId="{8A6E4802-45CD-491B-ADBA-C123CF9D4748}" type="pres">
      <dgm:prSet presAssocID="{7F018018-33FA-4378-BF16-FA1B7C05501B}" presName="Name0" presStyleCnt="0">
        <dgm:presLayoutVars>
          <dgm:chMax val="7"/>
          <dgm:chPref val="7"/>
          <dgm:dir/>
        </dgm:presLayoutVars>
      </dgm:prSet>
      <dgm:spPr/>
    </dgm:pt>
    <dgm:pt modelId="{40979E1E-F1C3-4A1C-8A06-F01C1BBDFFC7}" type="pres">
      <dgm:prSet presAssocID="{7F018018-33FA-4378-BF16-FA1B7C05501B}" presName="Name1" presStyleCnt="0"/>
      <dgm:spPr/>
    </dgm:pt>
    <dgm:pt modelId="{93019164-7CB6-46CE-9DCF-7629FC461CCE}" type="pres">
      <dgm:prSet presAssocID="{7F018018-33FA-4378-BF16-FA1B7C05501B}" presName="cycle" presStyleCnt="0"/>
      <dgm:spPr/>
    </dgm:pt>
    <dgm:pt modelId="{37E33E58-10F1-445F-932E-7ECD7F7A1869}" type="pres">
      <dgm:prSet presAssocID="{7F018018-33FA-4378-BF16-FA1B7C05501B}" presName="srcNode" presStyleLbl="node1" presStyleIdx="0" presStyleCnt="7"/>
      <dgm:spPr/>
    </dgm:pt>
    <dgm:pt modelId="{8A10C802-526D-42DA-BCFE-BC4F7346D737}" type="pres">
      <dgm:prSet presAssocID="{7F018018-33FA-4378-BF16-FA1B7C05501B}" presName="conn" presStyleLbl="parChTrans1D2" presStyleIdx="0" presStyleCnt="1"/>
      <dgm:spPr/>
      <dgm:t>
        <a:bodyPr/>
        <a:lstStyle/>
        <a:p>
          <a:endParaRPr lang="es-EC"/>
        </a:p>
      </dgm:t>
    </dgm:pt>
    <dgm:pt modelId="{1B3CD02C-79F6-47F8-829E-07E0BD167B86}" type="pres">
      <dgm:prSet presAssocID="{7F018018-33FA-4378-BF16-FA1B7C05501B}" presName="extraNode" presStyleLbl="node1" presStyleIdx="0" presStyleCnt="7"/>
      <dgm:spPr/>
    </dgm:pt>
    <dgm:pt modelId="{C824C6E6-D26F-425F-8AFD-C38333082BBE}" type="pres">
      <dgm:prSet presAssocID="{7F018018-33FA-4378-BF16-FA1B7C05501B}" presName="dstNode" presStyleLbl="node1" presStyleIdx="0" presStyleCnt="7"/>
      <dgm:spPr/>
    </dgm:pt>
    <dgm:pt modelId="{3CBCE521-57D4-4CD4-BEA6-BFE09B1E7388}" type="pres">
      <dgm:prSet presAssocID="{17696DAB-B9CA-4941-90E1-296CC1F821A4}" presName="text_1" presStyleLbl="node1" presStyleIdx="0" presStyleCnt="7">
        <dgm:presLayoutVars>
          <dgm:bulletEnabled val="1"/>
        </dgm:presLayoutVars>
      </dgm:prSet>
      <dgm:spPr/>
      <dgm:t>
        <a:bodyPr/>
        <a:lstStyle/>
        <a:p>
          <a:endParaRPr lang="es-EC"/>
        </a:p>
      </dgm:t>
    </dgm:pt>
    <dgm:pt modelId="{83352EBE-DAC8-4BBB-AD15-00F3F44DD790}" type="pres">
      <dgm:prSet presAssocID="{17696DAB-B9CA-4941-90E1-296CC1F821A4}" presName="accent_1" presStyleCnt="0"/>
      <dgm:spPr/>
    </dgm:pt>
    <dgm:pt modelId="{56AF2D3F-81FD-4C5C-8581-AA76B1A4431D}" type="pres">
      <dgm:prSet presAssocID="{17696DAB-B9CA-4941-90E1-296CC1F821A4}" presName="accentRepeatNode" presStyleLbl="solidFgAcc1" presStyleIdx="0" presStyleCnt="7"/>
      <dgm:spPr/>
    </dgm:pt>
    <dgm:pt modelId="{C077D3AA-EF4A-4909-B3A8-A10783B1E664}" type="pres">
      <dgm:prSet presAssocID="{B7ED4262-722E-4122-926D-00C85FBC672F}" presName="text_2" presStyleLbl="node1" presStyleIdx="1" presStyleCnt="7">
        <dgm:presLayoutVars>
          <dgm:bulletEnabled val="1"/>
        </dgm:presLayoutVars>
      </dgm:prSet>
      <dgm:spPr/>
      <dgm:t>
        <a:bodyPr/>
        <a:lstStyle/>
        <a:p>
          <a:endParaRPr lang="es-EC"/>
        </a:p>
      </dgm:t>
    </dgm:pt>
    <dgm:pt modelId="{1B4B0E34-9B85-450D-8665-0275CA71FE42}" type="pres">
      <dgm:prSet presAssocID="{B7ED4262-722E-4122-926D-00C85FBC672F}" presName="accent_2" presStyleCnt="0"/>
      <dgm:spPr/>
    </dgm:pt>
    <dgm:pt modelId="{882D583E-5AC8-4E03-B3C7-5CE1C1864168}" type="pres">
      <dgm:prSet presAssocID="{B7ED4262-722E-4122-926D-00C85FBC672F}" presName="accentRepeatNode" presStyleLbl="solidFgAcc1" presStyleIdx="1" presStyleCnt="7"/>
      <dgm:spPr/>
    </dgm:pt>
    <dgm:pt modelId="{9549AB49-AD8C-420C-88A0-3915EAF806F0}" type="pres">
      <dgm:prSet presAssocID="{5EDEA786-DAE7-4FAF-9531-B5E6DB101AA7}" presName="text_3" presStyleLbl="node1" presStyleIdx="2" presStyleCnt="7">
        <dgm:presLayoutVars>
          <dgm:bulletEnabled val="1"/>
        </dgm:presLayoutVars>
      </dgm:prSet>
      <dgm:spPr/>
      <dgm:t>
        <a:bodyPr/>
        <a:lstStyle/>
        <a:p>
          <a:endParaRPr lang="es-EC"/>
        </a:p>
      </dgm:t>
    </dgm:pt>
    <dgm:pt modelId="{FA689547-7922-470D-A998-6E88876E31BD}" type="pres">
      <dgm:prSet presAssocID="{5EDEA786-DAE7-4FAF-9531-B5E6DB101AA7}" presName="accent_3" presStyleCnt="0"/>
      <dgm:spPr/>
    </dgm:pt>
    <dgm:pt modelId="{10087051-AA95-4B62-93A5-C3678DBEDDCA}" type="pres">
      <dgm:prSet presAssocID="{5EDEA786-DAE7-4FAF-9531-B5E6DB101AA7}" presName="accentRepeatNode" presStyleLbl="solidFgAcc1" presStyleIdx="2" presStyleCnt="7"/>
      <dgm:spPr/>
    </dgm:pt>
    <dgm:pt modelId="{E4F21D94-7B6F-4665-BE1D-8861290F5FA2}" type="pres">
      <dgm:prSet presAssocID="{5A521F44-9E2B-4AC2-AA54-98787D52A56E}" presName="text_4" presStyleLbl="node1" presStyleIdx="3" presStyleCnt="7">
        <dgm:presLayoutVars>
          <dgm:bulletEnabled val="1"/>
        </dgm:presLayoutVars>
      </dgm:prSet>
      <dgm:spPr/>
      <dgm:t>
        <a:bodyPr/>
        <a:lstStyle/>
        <a:p>
          <a:endParaRPr lang="es-EC"/>
        </a:p>
      </dgm:t>
    </dgm:pt>
    <dgm:pt modelId="{BD2DD9D6-FA2A-46A2-9C27-62A10656BD6A}" type="pres">
      <dgm:prSet presAssocID="{5A521F44-9E2B-4AC2-AA54-98787D52A56E}" presName="accent_4" presStyleCnt="0"/>
      <dgm:spPr/>
    </dgm:pt>
    <dgm:pt modelId="{A306A8CD-454D-4ADF-A78A-A5EFD219B892}" type="pres">
      <dgm:prSet presAssocID="{5A521F44-9E2B-4AC2-AA54-98787D52A56E}" presName="accentRepeatNode" presStyleLbl="solidFgAcc1" presStyleIdx="3" presStyleCnt="7"/>
      <dgm:spPr/>
    </dgm:pt>
    <dgm:pt modelId="{E2AE9CDF-B26B-4AF7-920F-71C567B884DE}" type="pres">
      <dgm:prSet presAssocID="{4E74239F-002E-4782-B9FD-D79B001454C5}" presName="text_5" presStyleLbl="node1" presStyleIdx="4" presStyleCnt="7">
        <dgm:presLayoutVars>
          <dgm:bulletEnabled val="1"/>
        </dgm:presLayoutVars>
      </dgm:prSet>
      <dgm:spPr/>
      <dgm:t>
        <a:bodyPr/>
        <a:lstStyle/>
        <a:p>
          <a:endParaRPr lang="es-EC"/>
        </a:p>
      </dgm:t>
    </dgm:pt>
    <dgm:pt modelId="{AFAEF985-8876-49FE-8404-EDF1A15A6F9A}" type="pres">
      <dgm:prSet presAssocID="{4E74239F-002E-4782-B9FD-D79B001454C5}" presName="accent_5" presStyleCnt="0"/>
      <dgm:spPr/>
    </dgm:pt>
    <dgm:pt modelId="{F190566E-7BB4-47D5-A86F-D88EBD061D49}" type="pres">
      <dgm:prSet presAssocID="{4E74239F-002E-4782-B9FD-D79B001454C5}" presName="accentRepeatNode" presStyleLbl="solidFgAcc1" presStyleIdx="4" presStyleCnt="7"/>
      <dgm:spPr/>
    </dgm:pt>
    <dgm:pt modelId="{7A0A1761-6CF1-4696-AEE8-8B4226C4F1AE}" type="pres">
      <dgm:prSet presAssocID="{9D795651-B056-4871-BFC3-C67E9B0D914D}" presName="text_6" presStyleLbl="node1" presStyleIdx="5" presStyleCnt="7">
        <dgm:presLayoutVars>
          <dgm:bulletEnabled val="1"/>
        </dgm:presLayoutVars>
      </dgm:prSet>
      <dgm:spPr/>
      <dgm:t>
        <a:bodyPr/>
        <a:lstStyle/>
        <a:p>
          <a:endParaRPr lang="es-EC"/>
        </a:p>
      </dgm:t>
    </dgm:pt>
    <dgm:pt modelId="{DF2BBFCA-FC61-4F32-B212-D019713634E9}" type="pres">
      <dgm:prSet presAssocID="{9D795651-B056-4871-BFC3-C67E9B0D914D}" presName="accent_6" presStyleCnt="0"/>
      <dgm:spPr/>
    </dgm:pt>
    <dgm:pt modelId="{0B2BAAA3-308D-4BBF-823A-AE51F87058BD}" type="pres">
      <dgm:prSet presAssocID="{9D795651-B056-4871-BFC3-C67E9B0D914D}" presName="accentRepeatNode" presStyleLbl="solidFgAcc1" presStyleIdx="5" presStyleCnt="7"/>
      <dgm:spPr/>
    </dgm:pt>
    <dgm:pt modelId="{A50C499F-D7CD-4062-8871-CACBFA045EC2}" type="pres">
      <dgm:prSet presAssocID="{EC238100-217F-4951-98A1-3F6B6C4A11A1}" presName="text_7" presStyleLbl="node1" presStyleIdx="6" presStyleCnt="7">
        <dgm:presLayoutVars>
          <dgm:bulletEnabled val="1"/>
        </dgm:presLayoutVars>
      </dgm:prSet>
      <dgm:spPr/>
      <dgm:t>
        <a:bodyPr/>
        <a:lstStyle/>
        <a:p>
          <a:endParaRPr lang="es-EC"/>
        </a:p>
      </dgm:t>
    </dgm:pt>
    <dgm:pt modelId="{AE046825-BFAD-488B-8635-2BD8C0B39788}" type="pres">
      <dgm:prSet presAssocID="{EC238100-217F-4951-98A1-3F6B6C4A11A1}" presName="accent_7" presStyleCnt="0"/>
      <dgm:spPr/>
    </dgm:pt>
    <dgm:pt modelId="{0B3B7C6E-F43C-4BAE-A24A-5860F020C97D}" type="pres">
      <dgm:prSet presAssocID="{EC238100-217F-4951-98A1-3F6B6C4A11A1}" presName="accentRepeatNode" presStyleLbl="solidFgAcc1" presStyleIdx="6" presStyleCnt="7"/>
      <dgm:spPr/>
    </dgm:pt>
  </dgm:ptLst>
  <dgm:cxnLst>
    <dgm:cxn modelId="{A2C48EC2-81F6-4ABF-A93F-9956BB74F3D5}" type="presOf" srcId="{B7ED4262-722E-4122-926D-00C85FBC672F}" destId="{C077D3AA-EF4A-4909-B3A8-A10783B1E664}" srcOrd="0" destOrd="0" presId="urn:microsoft.com/office/officeart/2008/layout/VerticalCurvedList"/>
    <dgm:cxn modelId="{F4FC14FF-8B56-4F95-9AD5-37FA157FAC0A}" srcId="{7F018018-33FA-4378-BF16-FA1B7C05501B}" destId="{17696DAB-B9CA-4941-90E1-296CC1F821A4}" srcOrd="0" destOrd="0" parTransId="{1C7ABA8D-0C53-44C1-BEF1-2F876F72DD9F}" sibTransId="{6FE31A84-0778-405D-9DF3-7010D8B9C37D}"/>
    <dgm:cxn modelId="{5D91488C-EE20-4598-A110-642D172E415D}" srcId="{7F018018-33FA-4378-BF16-FA1B7C05501B}" destId="{EC238100-217F-4951-98A1-3F6B6C4A11A1}" srcOrd="6" destOrd="0" parTransId="{2768FFB9-8D27-4958-A4F8-55CCD1F49777}" sibTransId="{5736CE5F-FE6A-4BD6-9D30-77E7BD77BEBA}"/>
    <dgm:cxn modelId="{ACBAA211-938A-430A-B5DB-A7CFB584DBFE}" type="presOf" srcId="{4E74239F-002E-4782-B9FD-D79B001454C5}" destId="{E2AE9CDF-B26B-4AF7-920F-71C567B884DE}" srcOrd="0" destOrd="0" presId="urn:microsoft.com/office/officeart/2008/layout/VerticalCurvedList"/>
    <dgm:cxn modelId="{BAC1C3FD-F21A-4820-B033-C6C83AFF153D}" srcId="{7F018018-33FA-4378-BF16-FA1B7C05501B}" destId="{9D795651-B056-4871-BFC3-C67E9B0D914D}" srcOrd="5" destOrd="0" parTransId="{F1BCB6B3-3801-4154-A652-C7D1FBDE217F}" sibTransId="{F6C09CB0-7494-4FC0-93EF-B893A490ED18}"/>
    <dgm:cxn modelId="{3A6A6A2E-5AD8-49DA-822F-094A1822682A}" type="presOf" srcId="{7F018018-33FA-4378-BF16-FA1B7C05501B}" destId="{8A6E4802-45CD-491B-ADBA-C123CF9D4748}" srcOrd="0" destOrd="0" presId="urn:microsoft.com/office/officeart/2008/layout/VerticalCurvedList"/>
    <dgm:cxn modelId="{2902E7EF-14AE-4707-A60B-064BB53BF197}" srcId="{7F018018-33FA-4378-BF16-FA1B7C05501B}" destId="{4E74239F-002E-4782-B9FD-D79B001454C5}" srcOrd="4" destOrd="0" parTransId="{88401619-3B18-42AD-8DAE-43043EA66A2F}" sibTransId="{94E5E03B-46C7-4B36-9142-9F3BED568911}"/>
    <dgm:cxn modelId="{164607E7-6EA4-4D26-A1C5-878EA958C437}" type="presOf" srcId="{17696DAB-B9CA-4941-90E1-296CC1F821A4}" destId="{3CBCE521-57D4-4CD4-BEA6-BFE09B1E7388}" srcOrd="0" destOrd="0" presId="urn:microsoft.com/office/officeart/2008/layout/VerticalCurvedList"/>
    <dgm:cxn modelId="{0CC3752F-5629-4A31-938C-8884EE367BDF}" type="presOf" srcId="{5A521F44-9E2B-4AC2-AA54-98787D52A56E}" destId="{E4F21D94-7B6F-4665-BE1D-8861290F5FA2}" srcOrd="0" destOrd="0" presId="urn:microsoft.com/office/officeart/2008/layout/VerticalCurvedList"/>
    <dgm:cxn modelId="{23FE04F3-F20C-476F-896E-FA73D0211109}" srcId="{7F018018-33FA-4378-BF16-FA1B7C05501B}" destId="{B7ED4262-722E-4122-926D-00C85FBC672F}" srcOrd="1" destOrd="0" parTransId="{79F6E06B-0B8B-4474-8120-AC8EEA47A604}" sibTransId="{2F1F3F3C-74B0-48D1-AEB2-8AA7C8D5AC79}"/>
    <dgm:cxn modelId="{F1679A81-F9B7-459E-859C-44ECE0959A0C}" srcId="{7F018018-33FA-4378-BF16-FA1B7C05501B}" destId="{5EDEA786-DAE7-4FAF-9531-B5E6DB101AA7}" srcOrd="2" destOrd="0" parTransId="{70585B80-8E95-4A34-90AB-C23B00CB4429}" sibTransId="{A630A9B7-076D-4FCC-9F68-5F3BDCA285AA}"/>
    <dgm:cxn modelId="{BAC18972-2D30-4B81-92DF-46A2B1C41E90}" type="presOf" srcId="{9D795651-B056-4871-BFC3-C67E9B0D914D}" destId="{7A0A1761-6CF1-4696-AEE8-8B4226C4F1AE}" srcOrd="0" destOrd="0" presId="urn:microsoft.com/office/officeart/2008/layout/VerticalCurvedList"/>
    <dgm:cxn modelId="{04CACA2C-D8DE-4B15-917C-FE2A2DA05408}" type="presOf" srcId="{EC238100-217F-4951-98A1-3F6B6C4A11A1}" destId="{A50C499F-D7CD-4062-8871-CACBFA045EC2}" srcOrd="0" destOrd="0" presId="urn:microsoft.com/office/officeart/2008/layout/VerticalCurvedList"/>
    <dgm:cxn modelId="{966C2107-CC95-4917-B0CF-4447DD0A946E}" type="presOf" srcId="{6FE31A84-0778-405D-9DF3-7010D8B9C37D}" destId="{8A10C802-526D-42DA-BCFE-BC4F7346D737}" srcOrd="0" destOrd="0" presId="urn:microsoft.com/office/officeart/2008/layout/VerticalCurvedList"/>
    <dgm:cxn modelId="{424433B8-F466-448F-BFF2-7046521C796C}" srcId="{7F018018-33FA-4378-BF16-FA1B7C05501B}" destId="{5A521F44-9E2B-4AC2-AA54-98787D52A56E}" srcOrd="3" destOrd="0" parTransId="{E88E9D74-30F9-4625-8816-DCE75B6F6FFD}" sibTransId="{4006172E-D5C4-4C24-B8DA-F74E5A3086D9}"/>
    <dgm:cxn modelId="{EC555EBB-EB65-48C5-B154-D94008C68532}" type="presOf" srcId="{5EDEA786-DAE7-4FAF-9531-B5E6DB101AA7}" destId="{9549AB49-AD8C-420C-88A0-3915EAF806F0}" srcOrd="0" destOrd="0" presId="urn:microsoft.com/office/officeart/2008/layout/VerticalCurvedList"/>
    <dgm:cxn modelId="{2C26ACF5-EA12-4C9E-BED7-AAC3BF9B7592}" type="presParOf" srcId="{8A6E4802-45CD-491B-ADBA-C123CF9D4748}" destId="{40979E1E-F1C3-4A1C-8A06-F01C1BBDFFC7}" srcOrd="0" destOrd="0" presId="urn:microsoft.com/office/officeart/2008/layout/VerticalCurvedList"/>
    <dgm:cxn modelId="{2C616ACA-EC50-464F-BF68-88D4857A13AB}" type="presParOf" srcId="{40979E1E-F1C3-4A1C-8A06-F01C1BBDFFC7}" destId="{93019164-7CB6-46CE-9DCF-7629FC461CCE}" srcOrd="0" destOrd="0" presId="urn:microsoft.com/office/officeart/2008/layout/VerticalCurvedList"/>
    <dgm:cxn modelId="{6AF51737-9347-4193-9367-25EEBDBE1318}" type="presParOf" srcId="{93019164-7CB6-46CE-9DCF-7629FC461CCE}" destId="{37E33E58-10F1-445F-932E-7ECD7F7A1869}" srcOrd="0" destOrd="0" presId="urn:microsoft.com/office/officeart/2008/layout/VerticalCurvedList"/>
    <dgm:cxn modelId="{BDA0AC11-B7B9-4B85-A761-18F36EDE2CBD}" type="presParOf" srcId="{93019164-7CB6-46CE-9DCF-7629FC461CCE}" destId="{8A10C802-526D-42DA-BCFE-BC4F7346D737}" srcOrd="1" destOrd="0" presId="urn:microsoft.com/office/officeart/2008/layout/VerticalCurvedList"/>
    <dgm:cxn modelId="{4B001D10-FD77-4BBD-97C3-C970DD6E0F6A}" type="presParOf" srcId="{93019164-7CB6-46CE-9DCF-7629FC461CCE}" destId="{1B3CD02C-79F6-47F8-829E-07E0BD167B86}" srcOrd="2" destOrd="0" presId="urn:microsoft.com/office/officeart/2008/layout/VerticalCurvedList"/>
    <dgm:cxn modelId="{AE153C83-E414-4463-A22C-CBA088BE74CD}" type="presParOf" srcId="{93019164-7CB6-46CE-9DCF-7629FC461CCE}" destId="{C824C6E6-D26F-425F-8AFD-C38333082BBE}" srcOrd="3" destOrd="0" presId="urn:microsoft.com/office/officeart/2008/layout/VerticalCurvedList"/>
    <dgm:cxn modelId="{E365248E-7803-4B31-A401-51FC37102BB0}" type="presParOf" srcId="{40979E1E-F1C3-4A1C-8A06-F01C1BBDFFC7}" destId="{3CBCE521-57D4-4CD4-BEA6-BFE09B1E7388}" srcOrd="1" destOrd="0" presId="urn:microsoft.com/office/officeart/2008/layout/VerticalCurvedList"/>
    <dgm:cxn modelId="{35D39906-2193-4799-9DB0-CE2A6791D1A7}" type="presParOf" srcId="{40979E1E-F1C3-4A1C-8A06-F01C1BBDFFC7}" destId="{83352EBE-DAC8-4BBB-AD15-00F3F44DD790}" srcOrd="2" destOrd="0" presId="urn:microsoft.com/office/officeart/2008/layout/VerticalCurvedList"/>
    <dgm:cxn modelId="{6F67C8DD-6C9E-426F-AD26-5A3C745E6DE9}" type="presParOf" srcId="{83352EBE-DAC8-4BBB-AD15-00F3F44DD790}" destId="{56AF2D3F-81FD-4C5C-8581-AA76B1A4431D}" srcOrd="0" destOrd="0" presId="urn:microsoft.com/office/officeart/2008/layout/VerticalCurvedList"/>
    <dgm:cxn modelId="{9CF4CFF4-3686-46C3-9782-716EF1349B02}" type="presParOf" srcId="{40979E1E-F1C3-4A1C-8A06-F01C1BBDFFC7}" destId="{C077D3AA-EF4A-4909-B3A8-A10783B1E664}" srcOrd="3" destOrd="0" presId="urn:microsoft.com/office/officeart/2008/layout/VerticalCurvedList"/>
    <dgm:cxn modelId="{1CBC91D6-E17E-4711-B1FD-8B5AFEB71EC3}" type="presParOf" srcId="{40979E1E-F1C3-4A1C-8A06-F01C1BBDFFC7}" destId="{1B4B0E34-9B85-450D-8665-0275CA71FE42}" srcOrd="4" destOrd="0" presId="urn:microsoft.com/office/officeart/2008/layout/VerticalCurvedList"/>
    <dgm:cxn modelId="{D141FA11-4049-4FAF-9FAA-19587C3CB397}" type="presParOf" srcId="{1B4B0E34-9B85-450D-8665-0275CA71FE42}" destId="{882D583E-5AC8-4E03-B3C7-5CE1C1864168}" srcOrd="0" destOrd="0" presId="urn:microsoft.com/office/officeart/2008/layout/VerticalCurvedList"/>
    <dgm:cxn modelId="{83208195-C212-4A3F-9E2C-D257700EC652}" type="presParOf" srcId="{40979E1E-F1C3-4A1C-8A06-F01C1BBDFFC7}" destId="{9549AB49-AD8C-420C-88A0-3915EAF806F0}" srcOrd="5" destOrd="0" presId="urn:microsoft.com/office/officeart/2008/layout/VerticalCurvedList"/>
    <dgm:cxn modelId="{C0C1FCC8-F756-4D6F-9C96-4C72B872D635}" type="presParOf" srcId="{40979E1E-F1C3-4A1C-8A06-F01C1BBDFFC7}" destId="{FA689547-7922-470D-A998-6E88876E31BD}" srcOrd="6" destOrd="0" presId="urn:microsoft.com/office/officeart/2008/layout/VerticalCurvedList"/>
    <dgm:cxn modelId="{475AD538-8C8B-4D84-907A-7D9694201484}" type="presParOf" srcId="{FA689547-7922-470D-A998-6E88876E31BD}" destId="{10087051-AA95-4B62-93A5-C3678DBEDDCA}" srcOrd="0" destOrd="0" presId="urn:microsoft.com/office/officeart/2008/layout/VerticalCurvedList"/>
    <dgm:cxn modelId="{CE29B7CE-1332-4539-A452-14C0ED7F3490}" type="presParOf" srcId="{40979E1E-F1C3-4A1C-8A06-F01C1BBDFFC7}" destId="{E4F21D94-7B6F-4665-BE1D-8861290F5FA2}" srcOrd="7" destOrd="0" presId="urn:microsoft.com/office/officeart/2008/layout/VerticalCurvedList"/>
    <dgm:cxn modelId="{377BA85D-4A58-495D-BF89-8D80D2F04589}" type="presParOf" srcId="{40979E1E-F1C3-4A1C-8A06-F01C1BBDFFC7}" destId="{BD2DD9D6-FA2A-46A2-9C27-62A10656BD6A}" srcOrd="8" destOrd="0" presId="urn:microsoft.com/office/officeart/2008/layout/VerticalCurvedList"/>
    <dgm:cxn modelId="{070B91CC-9E9B-458D-91D6-417AB9FC38D3}" type="presParOf" srcId="{BD2DD9D6-FA2A-46A2-9C27-62A10656BD6A}" destId="{A306A8CD-454D-4ADF-A78A-A5EFD219B892}" srcOrd="0" destOrd="0" presId="urn:microsoft.com/office/officeart/2008/layout/VerticalCurvedList"/>
    <dgm:cxn modelId="{405385AE-31FC-4517-8DD6-EA3FBD3AB55B}" type="presParOf" srcId="{40979E1E-F1C3-4A1C-8A06-F01C1BBDFFC7}" destId="{E2AE9CDF-B26B-4AF7-920F-71C567B884DE}" srcOrd="9" destOrd="0" presId="urn:microsoft.com/office/officeart/2008/layout/VerticalCurvedList"/>
    <dgm:cxn modelId="{BAA98721-B384-4F54-B153-8FB922ECD248}" type="presParOf" srcId="{40979E1E-F1C3-4A1C-8A06-F01C1BBDFFC7}" destId="{AFAEF985-8876-49FE-8404-EDF1A15A6F9A}" srcOrd="10" destOrd="0" presId="urn:microsoft.com/office/officeart/2008/layout/VerticalCurvedList"/>
    <dgm:cxn modelId="{D2DAE66C-EA6D-498A-BA70-7A88A596AEBE}" type="presParOf" srcId="{AFAEF985-8876-49FE-8404-EDF1A15A6F9A}" destId="{F190566E-7BB4-47D5-A86F-D88EBD061D49}" srcOrd="0" destOrd="0" presId="urn:microsoft.com/office/officeart/2008/layout/VerticalCurvedList"/>
    <dgm:cxn modelId="{D7C6CEA8-7138-4A59-8A28-61904B97A36F}" type="presParOf" srcId="{40979E1E-F1C3-4A1C-8A06-F01C1BBDFFC7}" destId="{7A0A1761-6CF1-4696-AEE8-8B4226C4F1AE}" srcOrd="11" destOrd="0" presId="urn:microsoft.com/office/officeart/2008/layout/VerticalCurvedList"/>
    <dgm:cxn modelId="{0D6D0A00-4815-4DDC-B376-7B94BF917506}" type="presParOf" srcId="{40979E1E-F1C3-4A1C-8A06-F01C1BBDFFC7}" destId="{DF2BBFCA-FC61-4F32-B212-D019713634E9}" srcOrd="12" destOrd="0" presId="urn:microsoft.com/office/officeart/2008/layout/VerticalCurvedList"/>
    <dgm:cxn modelId="{EB36C613-02F2-4C3F-BCC9-CA14F8903936}" type="presParOf" srcId="{DF2BBFCA-FC61-4F32-B212-D019713634E9}" destId="{0B2BAAA3-308D-4BBF-823A-AE51F87058BD}" srcOrd="0" destOrd="0" presId="urn:microsoft.com/office/officeart/2008/layout/VerticalCurvedList"/>
    <dgm:cxn modelId="{A7D8496C-1909-4FF6-855C-6ED538685417}" type="presParOf" srcId="{40979E1E-F1C3-4A1C-8A06-F01C1BBDFFC7}" destId="{A50C499F-D7CD-4062-8871-CACBFA045EC2}" srcOrd="13" destOrd="0" presId="urn:microsoft.com/office/officeart/2008/layout/VerticalCurvedList"/>
    <dgm:cxn modelId="{51B180E3-D24B-4C8B-91C2-BE2EE559B1A6}" type="presParOf" srcId="{40979E1E-F1C3-4A1C-8A06-F01C1BBDFFC7}" destId="{AE046825-BFAD-488B-8635-2BD8C0B39788}" srcOrd="14" destOrd="0" presId="urn:microsoft.com/office/officeart/2008/layout/VerticalCurvedList"/>
    <dgm:cxn modelId="{8F6A3063-18FF-41D1-A086-E21CBFB18E12}" type="presParOf" srcId="{AE046825-BFAD-488B-8635-2BD8C0B39788}" destId="{0B3B7C6E-F43C-4BAE-A24A-5860F020C9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CB91EE-5F8F-407F-9571-4154B7CD0C1F}"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ES"/>
        </a:p>
      </dgm:t>
    </dgm:pt>
    <dgm:pt modelId="{7B27D106-982A-490D-9682-02AAE4E2D74A}">
      <dgm:prSet custT="1"/>
      <dgm:spPr/>
      <dgm:t>
        <a:bodyPr/>
        <a:lstStyle/>
        <a:p>
          <a:pPr algn="ctr" rtl="0">
            <a:lnSpc>
              <a:spcPct val="150000"/>
            </a:lnSpc>
          </a:pPr>
          <a:r>
            <a:rPr lang="es-EC" sz="1400" b="0" i="0" baseline="0" dirty="0" smtClean="0"/>
            <a:t>El nitrógeno forma parte de compuestos orgánicos fundamentales como lo son:</a:t>
          </a:r>
          <a:endParaRPr lang="es-ES" sz="1400" dirty="0"/>
        </a:p>
      </dgm:t>
    </dgm:pt>
    <dgm:pt modelId="{D79EEC19-388B-46E9-A2D3-E472C40D0CC1}" type="parTrans" cxnId="{8FC79990-4AC3-468C-BE78-9B70F562685D}">
      <dgm:prSet/>
      <dgm:spPr/>
      <dgm:t>
        <a:bodyPr/>
        <a:lstStyle/>
        <a:p>
          <a:pPr algn="ctr">
            <a:lnSpc>
              <a:spcPct val="150000"/>
            </a:lnSpc>
          </a:pPr>
          <a:endParaRPr lang="es-ES" sz="2000"/>
        </a:p>
      </dgm:t>
    </dgm:pt>
    <dgm:pt modelId="{EDA5FFDD-0913-4BDF-B770-D9B05A42D6DF}" type="sibTrans" cxnId="{8FC79990-4AC3-468C-BE78-9B70F562685D}">
      <dgm:prSet/>
      <dgm:spPr/>
      <dgm:t>
        <a:bodyPr/>
        <a:lstStyle/>
        <a:p>
          <a:pPr algn="ctr">
            <a:lnSpc>
              <a:spcPct val="150000"/>
            </a:lnSpc>
          </a:pPr>
          <a:endParaRPr lang="es-ES" sz="2000"/>
        </a:p>
      </dgm:t>
    </dgm:pt>
    <dgm:pt modelId="{D0DC7BD0-51DD-42E4-BC76-D0F95966E9F4}">
      <dgm:prSet custT="1"/>
      <dgm:spPr/>
      <dgm:t>
        <a:bodyPr/>
        <a:lstStyle/>
        <a:p>
          <a:pPr algn="ctr" rtl="0">
            <a:lnSpc>
              <a:spcPct val="150000"/>
            </a:lnSpc>
          </a:pPr>
          <a:r>
            <a:rPr lang="es-EC" sz="1400" b="0" i="0" baseline="0" dirty="0" smtClean="0"/>
            <a:t>Los aminoácidos, que son el compuesto básico para formar las proteínas.</a:t>
          </a:r>
          <a:endParaRPr lang="es-ES" sz="1400" dirty="0"/>
        </a:p>
      </dgm:t>
    </dgm:pt>
    <dgm:pt modelId="{762405AE-C714-4BE8-A751-27B7AC79CD82}" type="parTrans" cxnId="{79B95A8C-13C2-4629-BF92-8F54548605F2}">
      <dgm:prSet/>
      <dgm:spPr/>
      <dgm:t>
        <a:bodyPr/>
        <a:lstStyle/>
        <a:p>
          <a:pPr algn="ctr">
            <a:lnSpc>
              <a:spcPct val="150000"/>
            </a:lnSpc>
          </a:pPr>
          <a:endParaRPr lang="es-ES" sz="2000"/>
        </a:p>
      </dgm:t>
    </dgm:pt>
    <dgm:pt modelId="{EF7DABB7-E375-4D49-A728-531A994399E0}" type="sibTrans" cxnId="{79B95A8C-13C2-4629-BF92-8F54548605F2}">
      <dgm:prSet/>
      <dgm:spPr/>
      <dgm:t>
        <a:bodyPr/>
        <a:lstStyle/>
        <a:p>
          <a:pPr algn="ctr">
            <a:lnSpc>
              <a:spcPct val="150000"/>
            </a:lnSpc>
          </a:pPr>
          <a:endParaRPr lang="es-ES" sz="2000"/>
        </a:p>
      </dgm:t>
    </dgm:pt>
    <dgm:pt modelId="{266A8114-5D38-4537-B36B-92A90A535A2E}">
      <dgm:prSet custT="1"/>
      <dgm:spPr/>
      <dgm:t>
        <a:bodyPr/>
        <a:lstStyle/>
        <a:p>
          <a:pPr algn="ctr" rtl="0">
            <a:lnSpc>
              <a:spcPct val="150000"/>
            </a:lnSpc>
          </a:pPr>
          <a:r>
            <a:rPr lang="es-EC" sz="1400" b="0" i="0" baseline="0" dirty="0" smtClean="0"/>
            <a:t>Los ácidos nucleicos.</a:t>
          </a:r>
          <a:endParaRPr lang="es-ES" sz="1400" dirty="0"/>
        </a:p>
      </dgm:t>
    </dgm:pt>
    <dgm:pt modelId="{07F410FD-79AC-407F-8C8C-446BBAFC9E62}" type="parTrans" cxnId="{350165DB-7739-408B-A582-EE8AC47D36CD}">
      <dgm:prSet/>
      <dgm:spPr/>
      <dgm:t>
        <a:bodyPr/>
        <a:lstStyle/>
        <a:p>
          <a:pPr algn="ctr">
            <a:lnSpc>
              <a:spcPct val="150000"/>
            </a:lnSpc>
          </a:pPr>
          <a:endParaRPr lang="es-ES" sz="2000"/>
        </a:p>
      </dgm:t>
    </dgm:pt>
    <dgm:pt modelId="{F249A9F8-04CC-4327-8895-0C42304AFAEF}" type="sibTrans" cxnId="{350165DB-7739-408B-A582-EE8AC47D36CD}">
      <dgm:prSet/>
      <dgm:spPr/>
      <dgm:t>
        <a:bodyPr/>
        <a:lstStyle/>
        <a:p>
          <a:pPr algn="ctr">
            <a:lnSpc>
              <a:spcPct val="150000"/>
            </a:lnSpc>
          </a:pPr>
          <a:endParaRPr lang="es-ES" sz="2000"/>
        </a:p>
      </dgm:t>
    </dgm:pt>
    <dgm:pt modelId="{74739CD6-E8DE-4160-AECA-D46EE09F3FAE}">
      <dgm:prSet custT="1"/>
      <dgm:spPr/>
      <dgm:t>
        <a:bodyPr/>
        <a:lstStyle/>
        <a:p>
          <a:pPr algn="ctr" rtl="0">
            <a:lnSpc>
              <a:spcPct val="150000"/>
            </a:lnSpc>
          </a:pPr>
          <a:r>
            <a:rPr lang="es-EC" sz="1400" b="0" i="0" baseline="0" smtClean="0"/>
            <a:t>Azúcares aminadas.</a:t>
          </a:r>
          <a:endParaRPr lang="es-ES" sz="1400"/>
        </a:p>
      </dgm:t>
    </dgm:pt>
    <dgm:pt modelId="{B770BB2F-FD89-493E-A46E-4B195C991E07}" type="parTrans" cxnId="{592C061C-8568-4630-8398-AF2BA08D195F}">
      <dgm:prSet/>
      <dgm:spPr/>
      <dgm:t>
        <a:bodyPr/>
        <a:lstStyle/>
        <a:p>
          <a:pPr algn="ctr">
            <a:lnSpc>
              <a:spcPct val="150000"/>
            </a:lnSpc>
          </a:pPr>
          <a:endParaRPr lang="es-ES" sz="2000"/>
        </a:p>
      </dgm:t>
    </dgm:pt>
    <dgm:pt modelId="{CE82484F-C98B-415E-AF8B-F5EB9C2BD0E4}" type="sibTrans" cxnId="{592C061C-8568-4630-8398-AF2BA08D195F}">
      <dgm:prSet/>
      <dgm:spPr/>
      <dgm:t>
        <a:bodyPr/>
        <a:lstStyle/>
        <a:p>
          <a:pPr algn="ctr">
            <a:lnSpc>
              <a:spcPct val="150000"/>
            </a:lnSpc>
          </a:pPr>
          <a:endParaRPr lang="es-ES" sz="2000"/>
        </a:p>
      </dgm:t>
    </dgm:pt>
    <dgm:pt modelId="{2F947A2A-ED74-4D5E-9A37-5ABB92B74FC2}">
      <dgm:prSet custT="1"/>
      <dgm:spPr/>
      <dgm:t>
        <a:bodyPr/>
        <a:lstStyle/>
        <a:p>
          <a:pPr algn="ctr" rtl="0">
            <a:lnSpc>
              <a:spcPct val="150000"/>
            </a:lnSpc>
          </a:pPr>
          <a:r>
            <a:rPr lang="es-EC" sz="1400" b="0" i="0" baseline="0" smtClean="0"/>
            <a:t>Ciertos polímeros.</a:t>
          </a:r>
          <a:endParaRPr lang="es-ES" sz="1400"/>
        </a:p>
      </dgm:t>
    </dgm:pt>
    <dgm:pt modelId="{33E193EE-9137-4181-928A-A0805CDD4762}" type="parTrans" cxnId="{1DADFEA7-0DAF-4D6D-A545-26FD6927A8C7}">
      <dgm:prSet/>
      <dgm:spPr/>
      <dgm:t>
        <a:bodyPr/>
        <a:lstStyle/>
        <a:p>
          <a:pPr algn="ctr">
            <a:lnSpc>
              <a:spcPct val="150000"/>
            </a:lnSpc>
          </a:pPr>
          <a:endParaRPr lang="es-ES" sz="2000"/>
        </a:p>
      </dgm:t>
    </dgm:pt>
    <dgm:pt modelId="{5B7F7356-F3DF-46A6-B60A-D6251E6D2998}" type="sibTrans" cxnId="{1DADFEA7-0DAF-4D6D-A545-26FD6927A8C7}">
      <dgm:prSet/>
      <dgm:spPr/>
      <dgm:t>
        <a:bodyPr/>
        <a:lstStyle/>
        <a:p>
          <a:pPr algn="ctr">
            <a:lnSpc>
              <a:spcPct val="150000"/>
            </a:lnSpc>
          </a:pPr>
          <a:endParaRPr lang="es-ES" sz="2000"/>
        </a:p>
      </dgm:t>
    </dgm:pt>
    <dgm:pt modelId="{E27A220C-33FE-404C-A0A4-C51154026BC5}" type="pres">
      <dgm:prSet presAssocID="{1ECB91EE-5F8F-407F-9571-4154B7CD0C1F}" presName="Name0" presStyleCnt="0">
        <dgm:presLayoutVars>
          <dgm:dir/>
          <dgm:animLvl val="lvl"/>
          <dgm:resizeHandles val="exact"/>
        </dgm:presLayoutVars>
      </dgm:prSet>
      <dgm:spPr/>
      <dgm:t>
        <a:bodyPr/>
        <a:lstStyle/>
        <a:p>
          <a:endParaRPr lang="es-ES"/>
        </a:p>
      </dgm:t>
    </dgm:pt>
    <dgm:pt modelId="{3E4ADC5F-58B8-4831-8DB5-B75F60B16382}" type="pres">
      <dgm:prSet presAssocID="{7B27D106-982A-490D-9682-02AAE4E2D74A}" presName="linNode" presStyleCnt="0"/>
      <dgm:spPr/>
    </dgm:pt>
    <dgm:pt modelId="{7C48116E-FEDD-4DA5-9FFC-F41264481B23}" type="pres">
      <dgm:prSet presAssocID="{7B27D106-982A-490D-9682-02AAE4E2D74A}" presName="parentText" presStyleLbl="node1" presStyleIdx="0" presStyleCnt="1" custScaleX="98105">
        <dgm:presLayoutVars>
          <dgm:chMax val="1"/>
          <dgm:bulletEnabled val="1"/>
        </dgm:presLayoutVars>
      </dgm:prSet>
      <dgm:spPr/>
      <dgm:t>
        <a:bodyPr/>
        <a:lstStyle/>
        <a:p>
          <a:endParaRPr lang="es-ES"/>
        </a:p>
      </dgm:t>
    </dgm:pt>
    <dgm:pt modelId="{91C09A4A-973C-47CF-A809-5B023CA4B00F}" type="pres">
      <dgm:prSet presAssocID="{7B27D106-982A-490D-9682-02AAE4E2D74A}" presName="descendantText" presStyleLbl="alignAccFollowNode1" presStyleIdx="0" presStyleCnt="1" custScaleX="101165">
        <dgm:presLayoutVars>
          <dgm:bulletEnabled val="1"/>
        </dgm:presLayoutVars>
      </dgm:prSet>
      <dgm:spPr/>
      <dgm:t>
        <a:bodyPr/>
        <a:lstStyle/>
        <a:p>
          <a:endParaRPr lang="es-ES"/>
        </a:p>
      </dgm:t>
    </dgm:pt>
  </dgm:ptLst>
  <dgm:cxnLst>
    <dgm:cxn modelId="{2A41D5A7-6C6F-4209-BFC1-EA95B467EFEF}" type="presOf" srcId="{74739CD6-E8DE-4160-AECA-D46EE09F3FAE}" destId="{91C09A4A-973C-47CF-A809-5B023CA4B00F}" srcOrd="0" destOrd="2" presId="urn:microsoft.com/office/officeart/2005/8/layout/vList5"/>
    <dgm:cxn modelId="{1DADFEA7-0DAF-4D6D-A545-26FD6927A8C7}" srcId="{7B27D106-982A-490D-9682-02AAE4E2D74A}" destId="{2F947A2A-ED74-4D5E-9A37-5ABB92B74FC2}" srcOrd="3" destOrd="0" parTransId="{33E193EE-9137-4181-928A-A0805CDD4762}" sibTransId="{5B7F7356-F3DF-46A6-B60A-D6251E6D2998}"/>
    <dgm:cxn modelId="{79B95A8C-13C2-4629-BF92-8F54548605F2}" srcId="{7B27D106-982A-490D-9682-02AAE4E2D74A}" destId="{D0DC7BD0-51DD-42E4-BC76-D0F95966E9F4}" srcOrd="0" destOrd="0" parTransId="{762405AE-C714-4BE8-A751-27B7AC79CD82}" sibTransId="{EF7DABB7-E375-4D49-A728-531A994399E0}"/>
    <dgm:cxn modelId="{592C061C-8568-4630-8398-AF2BA08D195F}" srcId="{7B27D106-982A-490D-9682-02AAE4E2D74A}" destId="{74739CD6-E8DE-4160-AECA-D46EE09F3FAE}" srcOrd="2" destOrd="0" parTransId="{B770BB2F-FD89-493E-A46E-4B195C991E07}" sibTransId="{CE82484F-C98B-415E-AF8B-F5EB9C2BD0E4}"/>
    <dgm:cxn modelId="{3D4D8121-D77D-439A-A1AA-EAF910DAA436}" type="presOf" srcId="{1ECB91EE-5F8F-407F-9571-4154B7CD0C1F}" destId="{E27A220C-33FE-404C-A0A4-C51154026BC5}" srcOrd="0" destOrd="0" presId="urn:microsoft.com/office/officeart/2005/8/layout/vList5"/>
    <dgm:cxn modelId="{27624A6C-BE00-4F45-B277-EE73D4B45FF7}" type="presOf" srcId="{D0DC7BD0-51DD-42E4-BC76-D0F95966E9F4}" destId="{91C09A4A-973C-47CF-A809-5B023CA4B00F}" srcOrd="0" destOrd="0" presId="urn:microsoft.com/office/officeart/2005/8/layout/vList5"/>
    <dgm:cxn modelId="{DE2E8DE8-A090-4C95-9DEC-86EBD4D024A1}" type="presOf" srcId="{266A8114-5D38-4537-B36B-92A90A535A2E}" destId="{91C09A4A-973C-47CF-A809-5B023CA4B00F}" srcOrd="0" destOrd="1" presId="urn:microsoft.com/office/officeart/2005/8/layout/vList5"/>
    <dgm:cxn modelId="{350165DB-7739-408B-A582-EE8AC47D36CD}" srcId="{7B27D106-982A-490D-9682-02AAE4E2D74A}" destId="{266A8114-5D38-4537-B36B-92A90A535A2E}" srcOrd="1" destOrd="0" parTransId="{07F410FD-79AC-407F-8C8C-446BBAFC9E62}" sibTransId="{F249A9F8-04CC-4327-8895-0C42304AFAEF}"/>
    <dgm:cxn modelId="{B3DDC40C-EB79-4664-8B54-7A5B75758639}" type="presOf" srcId="{2F947A2A-ED74-4D5E-9A37-5ABB92B74FC2}" destId="{91C09A4A-973C-47CF-A809-5B023CA4B00F}" srcOrd="0" destOrd="3" presId="urn:microsoft.com/office/officeart/2005/8/layout/vList5"/>
    <dgm:cxn modelId="{8FC79990-4AC3-468C-BE78-9B70F562685D}" srcId="{1ECB91EE-5F8F-407F-9571-4154B7CD0C1F}" destId="{7B27D106-982A-490D-9682-02AAE4E2D74A}" srcOrd="0" destOrd="0" parTransId="{D79EEC19-388B-46E9-A2D3-E472C40D0CC1}" sibTransId="{EDA5FFDD-0913-4BDF-B770-D9B05A42D6DF}"/>
    <dgm:cxn modelId="{4F86001A-4088-479C-B7A1-D012C6E47948}" type="presOf" srcId="{7B27D106-982A-490D-9682-02AAE4E2D74A}" destId="{7C48116E-FEDD-4DA5-9FFC-F41264481B23}" srcOrd="0" destOrd="0" presId="urn:microsoft.com/office/officeart/2005/8/layout/vList5"/>
    <dgm:cxn modelId="{11BCDDBA-84C1-43DB-9514-DAAC1081AC10}" type="presParOf" srcId="{E27A220C-33FE-404C-A0A4-C51154026BC5}" destId="{3E4ADC5F-58B8-4831-8DB5-B75F60B16382}" srcOrd="0" destOrd="0" presId="urn:microsoft.com/office/officeart/2005/8/layout/vList5"/>
    <dgm:cxn modelId="{00BA9F25-60CA-44A0-8062-D950249580C5}" type="presParOf" srcId="{3E4ADC5F-58B8-4831-8DB5-B75F60B16382}" destId="{7C48116E-FEDD-4DA5-9FFC-F41264481B23}" srcOrd="0" destOrd="0" presId="urn:microsoft.com/office/officeart/2005/8/layout/vList5"/>
    <dgm:cxn modelId="{850F8F3D-EFBA-4BF0-8156-CC896028CBAA}" type="presParOf" srcId="{3E4ADC5F-58B8-4831-8DB5-B75F60B16382}" destId="{91C09A4A-973C-47CF-A809-5B023CA4B00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FF3C1D-AE7B-466D-B036-6F9A74BD505F}"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s-ES"/>
        </a:p>
      </dgm:t>
    </dgm:pt>
    <dgm:pt modelId="{740747F8-7053-4BB8-BCA4-B15FA710B6A2}">
      <dgm:prSet custT="1"/>
      <dgm:spPr/>
      <dgm:t>
        <a:bodyPr/>
        <a:lstStyle/>
        <a:p>
          <a:pPr algn="just" rtl="0">
            <a:lnSpc>
              <a:spcPct val="100000"/>
            </a:lnSpc>
          </a:pPr>
          <a:r>
            <a:rPr lang="es-EC" sz="1600" b="0" i="0" baseline="0" smtClean="0"/>
            <a:t>La concentración de Nitrógeno en agua pueden elevarse por la agricultura debido al abuso en la utilización de abonos químicos especialmente en invierno. </a:t>
          </a:r>
          <a:endParaRPr lang="es-ES" sz="1600"/>
        </a:p>
      </dgm:t>
    </dgm:pt>
    <dgm:pt modelId="{B1A6D739-EB84-4109-8FF4-E0152DD9993E}" type="parTrans" cxnId="{512B1019-5F08-4085-B99A-F71F44453CF0}">
      <dgm:prSet/>
      <dgm:spPr/>
      <dgm:t>
        <a:bodyPr/>
        <a:lstStyle/>
        <a:p>
          <a:pPr algn="just">
            <a:lnSpc>
              <a:spcPct val="100000"/>
            </a:lnSpc>
          </a:pPr>
          <a:endParaRPr lang="es-ES" sz="1600"/>
        </a:p>
      </dgm:t>
    </dgm:pt>
    <dgm:pt modelId="{D6F3C40F-642F-489C-B55C-5A79A3B1077C}" type="sibTrans" cxnId="{512B1019-5F08-4085-B99A-F71F44453CF0}">
      <dgm:prSet custT="1"/>
      <dgm:spPr/>
      <dgm:t>
        <a:bodyPr/>
        <a:lstStyle/>
        <a:p>
          <a:pPr algn="just">
            <a:lnSpc>
              <a:spcPct val="100000"/>
            </a:lnSpc>
          </a:pPr>
          <a:endParaRPr lang="es-ES" sz="1200"/>
        </a:p>
      </dgm:t>
    </dgm:pt>
    <dgm:pt modelId="{71CEB56C-63F9-4079-8B11-632337BD1AF9}">
      <dgm:prSet custT="1"/>
      <dgm:spPr/>
      <dgm:t>
        <a:bodyPr/>
        <a:lstStyle/>
        <a:p>
          <a:pPr algn="just" rtl="0">
            <a:lnSpc>
              <a:spcPct val="100000"/>
            </a:lnSpc>
          </a:pPr>
          <a:r>
            <a:rPr lang="es-EC" sz="1600" b="0" i="0" baseline="0" dirty="0" smtClean="0"/>
            <a:t>Los químicos son arrastrados por la lluvia y no permiten que los vegetales metabolicen completamente el nitrógeno</a:t>
          </a:r>
          <a:endParaRPr lang="es-ES" sz="1600" dirty="0"/>
        </a:p>
      </dgm:t>
    </dgm:pt>
    <dgm:pt modelId="{64AAF972-C70A-4BB1-A633-60418AB14A43}" type="parTrans" cxnId="{8ADA4063-A89F-4014-BD49-530B6F60224E}">
      <dgm:prSet/>
      <dgm:spPr/>
      <dgm:t>
        <a:bodyPr/>
        <a:lstStyle/>
        <a:p>
          <a:pPr algn="just">
            <a:lnSpc>
              <a:spcPct val="100000"/>
            </a:lnSpc>
          </a:pPr>
          <a:endParaRPr lang="es-ES" sz="1600"/>
        </a:p>
      </dgm:t>
    </dgm:pt>
    <dgm:pt modelId="{3B1DD26B-7547-4399-9459-137D93E41B60}" type="sibTrans" cxnId="{8ADA4063-A89F-4014-BD49-530B6F60224E}">
      <dgm:prSet custT="1"/>
      <dgm:spPr/>
      <dgm:t>
        <a:bodyPr/>
        <a:lstStyle/>
        <a:p>
          <a:pPr algn="just">
            <a:lnSpc>
              <a:spcPct val="100000"/>
            </a:lnSpc>
          </a:pPr>
          <a:endParaRPr lang="es-ES" sz="1200"/>
        </a:p>
      </dgm:t>
    </dgm:pt>
    <dgm:pt modelId="{19766AD4-7F07-4769-854E-71C7935F0B67}">
      <dgm:prSet custT="1"/>
      <dgm:spPr/>
      <dgm:t>
        <a:bodyPr/>
        <a:lstStyle/>
        <a:p>
          <a:pPr algn="just" rtl="0">
            <a:lnSpc>
              <a:spcPct val="100000"/>
            </a:lnSpc>
          </a:pPr>
          <a:r>
            <a:rPr lang="es-EC" sz="1600" b="0" i="0" baseline="0" smtClean="0"/>
            <a:t>Permitiendo </a:t>
          </a:r>
          <a:r>
            <a:rPr lang="es-EC" sz="1600" b="0" i="0" baseline="0" dirty="0" smtClean="0"/>
            <a:t>que estos compuestos se trasladen hacia ríos o lagunas que corresponden al agua superficial que se utiliza en el tratamiento de agua potable. </a:t>
          </a:r>
          <a:endParaRPr lang="es-ES" sz="1600"/>
        </a:p>
      </dgm:t>
    </dgm:pt>
    <dgm:pt modelId="{026CCD73-9D05-4B33-BECE-371E36950A62}" type="parTrans" cxnId="{79143B67-F3AA-4F5D-AD14-A32EC1B5CE86}">
      <dgm:prSet/>
      <dgm:spPr/>
      <dgm:t>
        <a:bodyPr/>
        <a:lstStyle/>
        <a:p>
          <a:pPr algn="just">
            <a:lnSpc>
              <a:spcPct val="100000"/>
            </a:lnSpc>
          </a:pPr>
          <a:endParaRPr lang="es-ES" sz="1600"/>
        </a:p>
      </dgm:t>
    </dgm:pt>
    <dgm:pt modelId="{09128DA8-FD3D-4176-A6FD-3B90DE383CA7}" type="sibTrans" cxnId="{79143B67-F3AA-4F5D-AD14-A32EC1B5CE86}">
      <dgm:prSet/>
      <dgm:spPr/>
      <dgm:t>
        <a:bodyPr/>
        <a:lstStyle/>
        <a:p>
          <a:pPr algn="just">
            <a:lnSpc>
              <a:spcPct val="100000"/>
            </a:lnSpc>
          </a:pPr>
          <a:endParaRPr lang="es-ES" sz="1600"/>
        </a:p>
      </dgm:t>
    </dgm:pt>
    <dgm:pt modelId="{AA808890-2E5C-429E-A1FD-2746544E3D28}" type="pres">
      <dgm:prSet presAssocID="{C5FF3C1D-AE7B-466D-B036-6F9A74BD505F}" presName="Name0" presStyleCnt="0">
        <dgm:presLayoutVars>
          <dgm:dir/>
          <dgm:resizeHandles val="exact"/>
        </dgm:presLayoutVars>
      </dgm:prSet>
      <dgm:spPr/>
      <dgm:t>
        <a:bodyPr/>
        <a:lstStyle/>
        <a:p>
          <a:endParaRPr lang="es-ES"/>
        </a:p>
      </dgm:t>
    </dgm:pt>
    <dgm:pt modelId="{9B650DDB-E2BB-4803-9F05-4591A44970AC}" type="pres">
      <dgm:prSet presAssocID="{740747F8-7053-4BB8-BCA4-B15FA710B6A2}" presName="node" presStyleLbl="node1" presStyleIdx="0" presStyleCnt="3">
        <dgm:presLayoutVars>
          <dgm:bulletEnabled val="1"/>
        </dgm:presLayoutVars>
      </dgm:prSet>
      <dgm:spPr/>
      <dgm:t>
        <a:bodyPr/>
        <a:lstStyle/>
        <a:p>
          <a:endParaRPr lang="es-ES"/>
        </a:p>
      </dgm:t>
    </dgm:pt>
    <dgm:pt modelId="{AF2400BB-C8B6-4B56-A93C-63FBFE094C50}" type="pres">
      <dgm:prSet presAssocID="{D6F3C40F-642F-489C-B55C-5A79A3B1077C}" presName="sibTrans" presStyleLbl="sibTrans2D1" presStyleIdx="0" presStyleCnt="2"/>
      <dgm:spPr/>
      <dgm:t>
        <a:bodyPr/>
        <a:lstStyle/>
        <a:p>
          <a:endParaRPr lang="es-ES"/>
        </a:p>
      </dgm:t>
    </dgm:pt>
    <dgm:pt modelId="{096E285E-B13C-4A9D-B062-C917DA8FDEF5}" type="pres">
      <dgm:prSet presAssocID="{D6F3C40F-642F-489C-B55C-5A79A3B1077C}" presName="connectorText" presStyleLbl="sibTrans2D1" presStyleIdx="0" presStyleCnt="2"/>
      <dgm:spPr/>
      <dgm:t>
        <a:bodyPr/>
        <a:lstStyle/>
        <a:p>
          <a:endParaRPr lang="es-ES"/>
        </a:p>
      </dgm:t>
    </dgm:pt>
    <dgm:pt modelId="{3C17751D-D146-4D06-AC55-77A4AEFF29F9}" type="pres">
      <dgm:prSet presAssocID="{71CEB56C-63F9-4079-8B11-632337BD1AF9}" presName="node" presStyleLbl="node1" presStyleIdx="1" presStyleCnt="3">
        <dgm:presLayoutVars>
          <dgm:bulletEnabled val="1"/>
        </dgm:presLayoutVars>
      </dgm:prSet>
      <dgm:spPr/>
      <dgm:t>
        <a:bodyPr/>
        <a:lstStyle/>
        <a:p>
          <a:endParaRPr lang="es-ES"/>
        </a:p>
      </dgm:t>
    </dgm:pt>
    <dgm:pt modelId="{1CA748D4-DAF4-4E19-B6D9-C4EEB1050789}" type="pres">
      <dgm:prSet presAssocID="{3B1DD26B-7547-4399-9459-137D93E41B60}" presName="sibTrans" presStyleLbl="sibTrans2D1" presStyleIdx="1" presStyleCnt="2"/>
      <dgm:spPr/>
      <dgm:t>
        <a:bodyPr/>
        <a:lstStyle/>
        <a:p>
          <a:endParaRPr lang="es-ES"/>
        </a:p>
      </dgm:t>
    </dgm:pt>
    <dgm:pt modelId="{687F9D4D-B17D-4ABC-8F49-9E350C753B71}" type="pres">
      <dgm:prSet presAssocID="{3B1DD26B-7547-4399-9459-137D93E41B60}" presName="connectorText" presStyleLbl="sibTrans2D1" presStyleIdx="1" presStyleCnt="2"/>
      <dgm:spPr/>
      <dgm:t>
        <a:bodyPr/>
        <a:lstStyle/>
        <a:p>
          <a:endParaRPr lang="es-ES"/>
        </a:p>
      </dgm:t>
    </dgm:pt>
    <dgm:pt modelId="{C1E46097-F2F6-4B5B-95F7-D646B9B66134}" type="pres">
      <dgm:prSet presAssocID="{19766AD4-7F07-4769-854E-71C7935F0B67}" presName="node" presStyleLbl="node1" presStyleIdx="2" presStyleCnt="3">
        <dgm:presLayoutVars>
          <dgm:bulletEnabled val="1"/>
        </dgm:presLayoutVars>
      </dgm:prSet>
      <dgm:spPr/>
      <dgm:t>
        <a:bodyPr/>
        <a:lstStyle/>
        <a:p>
          <a:endParaRPr lang="es-ES"/>
        </a:p>
      </dgm:t>
    </dgm:pt>
  </dgm:ptLst>
  <dgm:cxnLst>
    <dgm:cxn modelId="{79143B67-F3AA-4F5D-AD14-A32EC1B5CE86}" srcId="{C5FF3C1D-AE7B-466D-B036-6F9A74BD505F}" destId="{19766AD4-7F07-4769-854E-71C7935F0B67}" srcOrd="2" destOrd="0" parTransId="{026CCD73-9D05-4B33-BECE-371E36950A62}" sibTransId="{09128DA8-FD3D-4176-A6FD-3B90DE383CA7}"/>
    <dgm:cxn modelId="{5393BC1C-BB95-425B-905C-150E089B463F}" type="presOf" srcId="{19766AD4-7F07-4769-854E-71C7935F0B67}" destId="{C1E46097-F2F6-4B5B-95F7-D646B9B66134}" srcOrd="0" destOrd="0" presId="urn:microsoft.com/office/officeart/2005/8/layout/process1"/>
    <dgm:cxn modelId="{B85A2B5D-AF95-4F2D-A1C6-65668B85F24C}" type="presOf" srcId="{71CEB56C-63F9-4079-8B11-632337BD1AF9}" destId="{3C17751D-D146-4D06-AC55-77A4AEFF29F9}" srcOrd="0" destOrd="0" presId="urn:microsoft.com/office/officeart/2005/8/layout/process1"/>
    <dgm:cxn modelId="{A72C1F53-EE8E-4785-A5BC-AC5895018BB9}" type="presOf" srcId="{3B1DD26B-7547-4399-9459-137D93E41B60}" destId="{687F9D4D-B17D-4ABC-8F49-9E350C753B71}" srcOrd="1" destOrd="0" presId="urn:microsoft.com/office/officeart/2005/8/layout/process1"/>
    <dgm:cxn modelId="{C5D4E7B8-3E92-4382-BC86-CFE7B5F04CC9}" type="presOf" srcId="{3B1DD26B-7547-4399-9459-137D93E41B60}" destId="{1CA748D4-DAF4-4E19-B6D9-C4EEB1050789}" srcOrd="0" destOrd="0" presId="urn:microsoft.com/office/officeart/2005/8/layout/process1"/>
    <dgm:cxn modelId="{512B1019-5F08-4085-B99A-F71F44453CF0}" srcId="{C5FF3C1D-AE7B-466D-B036-6F9A74BD505F}" destId="{740747F8-7053-4BB8-BCA4-B15FA710B6A2}" srcOrd="0" destOrd="0" parTransId="{B1A6D739-EB84-4109-8FF4-E0152DD9993E}" sibTransId="{D6F3C40F-642F-489C-B55C-5A79A3B1077C}"/>
    <dgm:cxn modelId="{032739E7-319D-4B73-B6EF-368B6C4A6316}" type="presOf" srcId="{C5FF3C1D-AE7B-466D-B036-6F9A74BD505F}" destId="{AA808890-2E5C-429E-A1FD-2746544E3D28}" srcOrd="0" destOrd="0" presId="urn:microsoft.com/office/officeart/2005/8/layout/process1"/>
    <dgm:cxn modelId="{C4212934-E66D-40D3-84A6-70EE6A8D7429}" type="presOf" srcId="{740747F8-7053-4BB8-BCA4-B15FA710B6A2}" destId="{9B650DDB-E2BB-4803-9F05-4591A44970AC}" srcOrd="0" destOrd="0" presId="urn:microsoft.com/office/officeart/2005/8/layout/process1"/>
    <dgm:cxn modelId="{8ADA4063-A89F-4014-BD49-530B6F60224E}" srcId="{C5FF3C1D-AE7B-466D-B036-6F9A74BD505F}" destId="{71CEB56C-63F9-4079-8B11-632337BD1AF9}" srcOrd="1" destOrd="0" parTransId="{64AAF972-C70A-4BB1-A633-60418AB14A43}" sibTransId="{3B1DD26B-7547-4399-9459-137D93E41B60}"/>
    <dgm:cxn modelId="{B75E2A8A-9033-428F-B64C-0FFE03CF1C14}" type="presOf" srcId="{D6F3C40F-642F-489C-B55C-5A79A3B1077C}" destId="{AF2400BB-C8B6-4B56-A93C-63FBFE094C50}" srcOrd="0" destOrd="0" presId="urn:microsoft.com/office/officeart/2005/8/layout/process1"/>
    <dgm:cxn modelId="{AD75550A-3C7F-4307-9915-7F161640FF96}" type="presOf" srcId="{D6F3C40F-642F-489C-B55C-5A79A3B1077C}" destId="{096E285E-B13C-4A9D-B062-C917DA8FDEF5}" srcOrd="1" destOrd="0" presId="urn:microsoft.com/office/officeart/2005/8/layout/process1"/>
    <dgm:cxn modelId="{B09F250D-1B5D-45B0-9EF3-32EBF65C8D10}" type="presParOf" srcId="{AA808890-2E5C-429E-A1FD-2746544E3D28}" destId="{9B650DDB-E2BB-4803-9F05-4591A44970AC}" srcOrd="0" destOrd="0" presId="urn:microsoft.com/office/officeart/2005/8/layout/process1"/>
    <dgm:cxn modelId="{9C2D0FB1-087B-477D-8CCF-DFA8DA2E1481}" type="presParOf" srcId="{AA808890-2E5C-429E-A1FD-2746544E3D28}" destId="{AF2400BB-C8B6-4B56-A93C-63FBFE094C50}" srcOrd="1" destOrd="0" presId="urn:microsoft.com/office/officeart/2005/8/layout/process1"/>
    <dgm:cxn modelId="{073ED16B-91B9-430E-9F59-75E40B2A5510}" type="presParOf" srcId="{AF2400BB-C8B6-4B56-A93C-63FBFE094C50}" destId="{096E285E-B13C-4A9D-B062-C917DA8FDEF5}" srcOrd="0" destOrd="0" presId="urn:microsoft.com/office/officeart/2005/8/layout/process1"/>
    <dgm:cxn modelId="{B283373A-28AE-4008-937A-7CBC0A059A15}" type="presParOf" srcId="{AA808890-2E5C-429E-A1FD-2746544E3D28}" destId="{3C17751D-D146-4D06-AC55-77A4AEFF29F9}" srcOrd="2" destOrd="0" presId="urn:microsoft.com/office/officeart/2005/8/layout/process1"/>
    <dgm:cxn modelId="{92E8B993-59E2-42B1-88CF-C541322CB9FC}" type="presParOf" srcId="{AA808890-2E5C-429E-A1FD-2746544E3D28}" destId="{1CA748D4-DAF4-4E19-B6D9-C4EEB1050789}" srcOrd="3" destOrd="0" presId="urn:microsoft.com/office/officeart/2005/8/layout/process1"/>
    <dgm:cxn modelId="{18A3ECB5-B19E-4788-B8BF-23FC1D688C2A}" type="presParOf" srcId="{1CA748D4-DAF4-4E19-B6D9-C4EEB1050789}" destId="{687F9D4D-B17D-4ABC-8F49-9E350C753B71}" srcOrd="0" destOrd="0" presId="urn:microsoft.com/office/officeart/2005/8/layout/process1"/>
    <dgm:cxn modelId="{8CA4CD9F-1074-4A78-8C31-36E9323487F4}" type="presParOf" srcId="{AA808890-2E5C-429E-A1FD-2746544E3D28}" destId="{C1E46097-F2F6-4B5B-95F7-D646B9B6613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532953-EC93-4A03-9E64-67C652884D8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E69ED3F1-6A90-4672-8997-4D72E934F21A}">
      <dgm:prSet custT="1"/>
      <dgm:spPr/>
      <dgm:t>
        <a:bodyPr/>
        <a:lstStyle/>
        <a:p>
          <a:pPr marL="893763" indent="0" algn="just" defTabSz="893763" rtl="0">
            <a:lnSpc>
              <a:spcPct val="100000"/>
            </a:lnSpc>
          </a:pPr>
          <a:r>
            <a:rPr lang="es-EC" sz="1400" b="0" i="0" baseline="0" dirty="0" smtClean="0"/>
            <a:t>Los nitritos pueden causar varios problemas en la salud especialmente en niños menores de seis meses.</a:t>
          </a:r>
          <a:endParaRPr lang="es-ES" sz="1400" dirty="0"/>
        </a:p>
      </dgm:t>
    </dgm:pt>
    <dgm:pt modelId="{2A2835E3-42AD-4A0D-902A-9386D36E13A1}" type="parTrans" cxnId="{EEACDD46-06AE-483B-BFD8-56E1CACE4510}">
      <dgm:prSet/>
      <dgm:spPr/>
      <dgm:t>
        <a:bodyPr/>
        <a:lstStyle/>
        <a:p>
          <a:endParaRPr lang="es-ES"/>
        </a:p>
      </dgm:t>
    </dgm:pt>
    <dgm:pt modelId="{FDB06205-347B-4FC2-B6E0-13780A0EEBA5}" type="sibTrans" cxnId="{EEACDD46-06AE-483B-BFD8-56E1CACE4510}">
      <dgm:prSet/>
      <dgm:spPr/>
      <dgm:t>
        <a:bodyPr/>
        <a:lstStyle/>
        <a:p>
          <a:endParaRPr lang="es-ES"/>
        </a:p>
      </dgm:t>
    </dgm:pt>
    <dgm:pt modelId="{35DB441C-8A28-4B21-8614-4CB2CDF4A6CC}">
      <dgm:prSet custT="1"/>
      <dgm:spPr/>
      <dgm:t>
        <a:bodyPr/>
        <a:lstStyle/>
        <a:p>
          <a:pPr marL="712788" indent="0" algn="just" rtl="0">
            <a:lnSpc>
              <a:spcPct val="100000"/>
            </a:lnSpc>
            <a:tabLst>
              <a:tab pos="893763" algn="l"/>
            </a:tabLst>
          </a:pPr>
          <a:r>
            <a:rPr lang="es-EC" sz="1400" b="0" i="0" baseline="0" dirty="0" smtClean="0"/>
            <a:t>Transforma a la hemoglobina a otro tipo denominada metahemoglobina y la acumulación anormal de esta molécula provoca la enfermedad denominada el síndrome del bebé azul</a:t>
          </a:r>
          <a:endParaRPr lang="es-ES" sz="1400" dirty="0"/>
        </a:p>
      </dgm:t>
    </dgm:pt>
    <dgm:pt modelId="{B69BDDF7-3500-498C-A18D-50A915305117}" type="parTrans" cxnId="{D913E506-E8F6-4337-8DE8-ED23CAAE7965}">
      <dgm:prSet/>
      <dgm:spPr/>
      <dgm:t>
        <a:bodyPr/>
        <a:lstStyle/>
        <a:p>
          <a:endParaRPr lang="es-ES"/>
        </a:p>
      </dgm:t>
    </dgm:pt>
    <dgm:pt modelId="{D77532F7-F3CF-4D70-8F9A-90A2AEABF2F4}" type="sibTrans" cxnId="{D913E506-E8F6-4337-8DE8-ED23CAAE7965}">
      <dgm:prSet/>
      <dgm:spPr/>
      <dgm:t>
        <a:bodyPr/>
        <a:lstStyle/>
        <a:p>
          <a:endParaRPr lang="es-ES"/>
        </a:p>
      </dgm:t>
    </dgm:pt>
    <dgm:pt modelId="{1FB10711-0995-4EB7-89E7-D711E2E233A6}">
      <dgm:prSet custT="1"/>
      <dgm:spPr/>
      <dgm:t>
        <a:bodyPr/>
        <a:lstStyle/>
        <a:p>
          <a:pPr marL="452438" indent="0" algn="just" rtl="0">
            <a:lnSpc>
              <a:spcPct val="100000"/>
            </a:lnSpc>
            <a:tabLst>
              <a:tab pos="542925" algn="l"/>
            </a:tabLst>
          </a:pPr>
          <a:r>
            <a:rPr lang="es-EC" sz="1400" b="0" i="0" baseline="0" dirty="0" smtClean="0"/>
            <a:t>Los síntomas de esta enfermedad son: fatiga, dificultad respiratoria, dolor de cabeza, falta de energía</a:t>
          </a:r>
          <a:r>
            <a:rPr lang="es-EC" sz="2000" b="0" i="0" baseline="0" dirty="0" smtClean="0"/>
            <a:t>.</a:t>
          </a:r>
          <a:endParaRPr lang="es-ES" sz="2000" dirty="0"/>
        </a:p>
      </dgm:t>
    </dgm:pt>
    <dgm:pt modelId="{3D21E6EA-F963-47D9-847C-BF7379995C2D}" type="parTrans" cxnId="{FEA15476-5F4D-4822-975B-3D1E023D7028}">
      <dgm:prSet/>
      <dgm:spPr/>
      <dgm:t>
        <a:bodyPr/>
        <a:lstStyle/>
        <a:p>
          <a:endParaRPr lang="es-ES"/>
        </a:p>
      </dgm:t>
    </dgm:pt>
    <dgm:pt modelId="{D97A063F-B777-460F-901E-2D258ACF5F18}" type="sibTrans" cxnId="{FEA15476-5F4D-4822-975B-3D1E023D7028}">
      <dgm:prSet/>
      <dgm:spPr/>
      <dgm:t>
        <a:bodyPr/>
        <a:lstStyle/>
        <a:p>
          <a:endParaRPr lang="es-ES"/>
        </a:p>
      </dgm:t>
    </dgm:pt>
    <dgm:pt modelId="{3D1E08B0-55FA-4F08-9882-97D8E794A088}" type="pres">
      <dgm:prSet presAssocID="{04532953-EC93-4A03-9E64-67C652884D81}" presName="Name0" presStyleCnt="0">
        <dgm:presLayoutVars>
          <dgm:dir/>
          <dgm:resizeHandles val="exact"/>
        </dgm:presLayoutVars>
      </dgm:prSet>
      <dgm:spPr/>
      <dgm:t>
        <a:bodyPr/>
        <a:lstStyle/>
        <a:p>
          <a:endParaRPr lang="es-ES"/>
        </a:p>
      </dgm:t>
    </dgm:pt>
    <dgm:pt modelId="{2D048663-8193-4C9C-9CAF-CE401C0DEB65}" type="pres">
      <dgm:prSet presAssocID="{E69ED3F1-6A90-4672-8997-4D72E934F21A}" presName="composite" presStyleCnt="0"/>
      <dgm:spPr/>
    </dgm:pt>
    <dgm:pt modelId="{3E3F5977-F16E-4D8B-9978-FF35B7A351A6}" type="pres">
      <dgm:prSet presAssocID="{E69ED3F1-6A90-4672-8997-4D72E934F21A}" presName="rect1" presStyleLbl="trAlignAcc1" presStyleIdx="0" presStyleCnt="3" custScaleX="149127" custLinFactNeighborX="10843" custLinFactNeighborY="977">
        <dgm:presLayoutVars>
          <dgm:bulletEnabled val="1"/>
        </dgm:presLayoutVars>
      </dgm:prSet>
      <dgm:spPr/>
      <dgm:t>
        <a:bodyPr/>
        <a:lstStyle/>
        <a:p>
          <a:endParaRPr lang="es-ES"/>
        </a:p>
      </dgm:t>
    </dgm:pt>
    <dgm:pt modelId="{B16853A7-A11A-4280-81F5-87D8BC458256}" type="pres">
      <dgm:prSet presAssocID="{E69ED3F1-6A90-4672-8997-4D72E934F21A}" presName="rect2" presStyleLbl="fgImgPlace1" presStyleIdx="0" presStyleCnt="3" custScaleX="176427" custLinFactNeighborX="-90495" custLinFactNeighborY="-1829"/>
      <dgm:spPr>
        <a:blipFill rotWithShape="1">
          <a:blip xmlns:r="http://schemas.openxmlformats.org/officeDocument/2006/relationships" r:embed="rId1"/>
          <a:stretch>
            <a:fillRect/>
          </a:stretch>
        </a:blipFill>
      </dgm:spPr>
      <dgm:t>
        <a:bodyPr/>
        <a:lstStyle/>
        <a:p>
          <a:endParaRPr lang="es-ES"/>
        </a:p>
      </dgm:t>
    </dgm:pt>
    <dgm:pt modelId="{0E9464BE-503C-4E69-A4E9-923EC40DCA4F}" type="pres">
      <dgm:prSet presAssocID="{FDB06205-347B-4FC2-B6E0-13780A0EEBA5}" presName="sibTrans" presStyleCnt="0"/>
      <dgm:spPr/>
    </dgm:pt>
    <dgm:pt modelId="{AF3360E2-E26E-4764-A0AA-ED38D74C9F0A}" type="pres">
      <dgm:prSet presAssocID="{35DB441C-8A28-4B21-8614-4CB2CDF4A6CC}" presName="composite" presStyleCnt="0"/>
      <dgm:spPr/>
    </dgm:pt>
    <dgm:pt modelId="{314675EB-B332-4E78-AAC5-293B936B4687}" type="pres">
      <dgm:prSet presAssocID="{35DB441C-8A28-4B21-8614-4CB2CDF4A6CC}" presName="rect1" presStyleLbl="trAlignAcc1" presStyleIdx="1" presStyleCnt="3" custScaleX="149514" custScaleY="111685" custLinFactNeighborX="11912" custLinFactNeighborY="-35">
        <dgm:presLayoutVars>
          <dgm:bulletEnabled val="1"/>
        </dgm:presLayoutVars>
      </dgm:prSet>
      <dgm:spPr/>
      <dgm:t>
        <a:bodyPr/>
        <a:lstStyle/>
        <a:p>
          <a:endParaRPr lang="es-ES"/>
        </a:p>
      </dgm:t>
    </dgm:pt>
    <dgm:pt modelId="{151F4B0C-13FB-4595-A31E-664F686C332D}" type="pres">
      <dgm:prSet presAssocID="{35DB441C-8A28-4B21-8614-4CB2CDF4A6CC}" presName="rect2" presStyleLbl="fgImgPlace1" presStyleIdx="1" presStyleCnt="3" custScaleX="174456" custLinFactX="-8680" custLinFactNeighborX="-100000" custLinFactNeighborY="-4383"/>
      <dgm:spPr>
        <a:blipFill rotWithShape="1">
          <a:blip xmlns:r="http://schemas.openxmlformats.org/officeDocument/2006/relationships" r:embed="rId2"/>
          <a:stretch>
            <a:fillRect/>
          </a:stretch>
        </a:blipFill>
      </dgm:spPr>
      <dgm:t>
        <a:bodyPr/>
        <a:lstStyle/>
        <a:p>
          <a:endParaRPr lang="es-ES"/>
        </a:p>
      </dgm:t>
    </dgm:pt>
    <dgm:pt modelId="{08FA7037-15EC-4383-808F-729D5C573F7C}" type="pres">
      <dgm:prSet presAssocID="{D77532F7-F3CF-4D70-8F9A-90A2AEABF2F4}" presName="sibTrans" presStyleCnt="0"/>
      <dgm:spPr/>
    </dgm:pt>
    <dgm:pt modelId="{0CD6026B-83E9-4039-A409-A492B447B51C}" type="pres">
      <dgm:prSet presAssocID="{1FB10711-0995-4EB7-89E7-D711E2E233A6}" presName="composite" presStyleCnt="0"/>
      <dgm:spPr/>
    </dgm:pt>
    <dgm:pt modelId="{08ADD7F4-6E78-41CD-BE91-3C54999F16C8}" type="pres">
      <dgm:prSet presAssocID="{1FB10711-0995-4EB7-89E7-D711E2E233A6}" presName="rect1" presStyleLbl="trAlignAcc1" presStyleIdx="2" presStyleCnt="3" custScaleX="144561" custScaleY="83156" custLinFactNeighborX="11296" custLinFactNeighborY="4900">
        <dgm:presLayoutVars>
          <dgm:bulletEnabled val="1"/>
        </dgm:presLayoutVars>
      </dgm:prSet>
      <dgm:spPr/>
      <dgm:t>
        <a:bodyPr/>
        <a:lstStyle/>
        <a:p>
          <a:endParaRPr lang="es-ES"/>
        </a:p>
      </dgm:t>
    </dgm:pt>
    <dgm:pt modelId="{E48C2DA4-D9E3-40AB-9107-999F5F34FFA5}" type="pres">
      <dgm:prSet presAssocID="{1FB10711-0995-4EB7-89E7-D711E2E233A6}" presName="rect2" presStyleLbl="fgImgPlace1" presStyleIdx="2" presStyleCnt="3" custScaleX="170882" custLinFactNeighborX="-86370" custLinFactNeighborY="-8897"/>
      <dgm:spPr>
        <a:blipFill rotWithShape="1">
          <a:blip xmlns:r="http://schemas.openxmlformats.org/officeDocument/2006/relationships" r:embed="rId3"/>
          <a:stretch>
            <a:fillRect/>
          </a:stretch>
        </a:blipFill>
      </dgm:spPr>
      <dgm:t>
        <a:bodyPr/>
        <a:lstStyle/>
        <a:p>
          <a:endParaRPr lang="es-ES"/>
        </a:p>
      </dgm:t>
    </dgm:pt>
  </dgm:ptLst>
  <dgm:cxnLst>
    <dgm:cxn modelId="{18928FF0-F62D-41AA-BD8A-E1E4586B3057}" type="presOf" srcId="{04532953-EC93-4A03-9E64-67C652884D81}" destId="{3D1E08B0-55FA-4F08-9882-97D8E794A088}" srcOrd="0" destOrd="0" presId="urn:microsoft.com/office/officeart/2008/layout/PictureStrips"/>
    <dgm:cxn modelId="{A147A4AE-B55B-4839-97BB-9474EA0C996E}" type="presOf" srcId="{1FB10711-0995-4EB7-89E7-D711E2E233A6}" destId="{08ADD7F4-6E78-41CD-BE91-3C54999F16C8}" srcOrd="0" destOrd="0" presId="urn:microsoft.com/office/officeart/2008/layout/PictureStrips"/>
    <dgm:cxn modelId="{EEACDD46-06AE-483B-BFD8-56E1CACE4510}" srcId="{04532953-EC93-4A03-9E64-67C652884D81}" destId="{E69ED3F1-6A90-4672-8997-4D72E934F21A}" srcOrd="0" destOrd="0" parTransId="{2A2835E3-42AD-4A0D-902A-9386D36E13A1}" sibTransId="{FDB06205-347B-4FC2-B6E0-13780A0EEBA5}"/>
    <dgm:cxn modelId="{FEA15476-5F4D-4822-975B-3D1E023D7028}" srcId="{04532953-EC93-4A03-9E64-67C652884D81}" destId="{1FB10711-0995-4EB7-89E7-D711E2E233A6}" srcOrd="2" destOrd="0" parTransId="{3D21E6EA-F963-47D9-847C-BF7379995C2D}" sibTransId="{D97A063F-B777-460F-901E-2D258ACF5F18}"/>
    <dgm:cxn modelId="{67DAFAB5-9EB6-46DB-8B78-CB4BBE14AACA}" type="presOf" srcId="{35DB441C-8A28-4B21-8614-4CB2CDF4A6CC}" destId="{314675EB-B332-4E78-AAC5-293B936B4687}" srcOrd="0" destOrd="0" presId="urn:microsoft.com/office/officeart/2008/layout/PictureStrips"/>
    <dgm:cxn modelId="{200D270C-46A1-4637-8454-61E59761E87A}" type="presOf" srcId="{E69ED3F1-6A90-4672-8997-4D72E934F21A}" destId="{3E3F5977-F16E-4D8B-9978-FF35B7A351A6}" srcOrd="0" destOrd="0" presId="urn:microsoft.com/office/officeart/2008/layout/PictureStrips"/>
    <dgm:cxn modelId="{D913E506-E8F6-4337-8DE8-ED23CAAE7965}" srcId="{04532953-EC93-4A03-9E64-67C652884D81}" destId="{35DB441C-8A28-4B21-8614-4CB2CDF4A6CC}" srcOrd="1" destOrd="0" parTransId="{B69BDDF7-3500-498C-A18D-50A915305117}" sibTransId="{D77532F7-F3CF-4D70-8F9A-90A2AEABF2F4}"/>
    <dgm:cxn modelId="{876C9E96-1D7B-4C4A-A0E5-EA2172CB2F2B}" type="presParOf" srcId="{3D1E08B0-55FA-4F08-9882-97D8E794A088}" destId="{2D048663-8193-4C9C-9CAF-CE401C0DEB65}" srcOrd="0" destOrd="0" presId="urn:microsoft.com/office/officeart/2008/layout/PictureStrips"/>
    <dgm:cxn modelId="{3B9DFFD6-12F9-4F78-A21D-306E207434E3}" type="presParOf" srcId="{2D048663-8193-4C9C-9CAF-CE401C0DEB65}" destId="{3E3F5977-F16E-4D8B-9978-FF35B7A351A6}" srcOrd="0" destOrd="0" presId="urn:microsoft.com/office/officeart/2008/layout/PictureStrips"/>
    <dgm:cxn modelId="{311B7EC6-919F-4369-994E-ACDFA99C12C5}" type="presParOf" srcId="{2D048663-8193-4C9C-9CAF-CE401C0DEB65}" destId="{B16853A7-A11A-4280-81F5-87D8BC458256}" srcOrd="1" destOrd="0" presId="urn:microsoft.com/office/officeart/2008/layout/PictureStrips"/>
    <dgm:cxn modelId="{3522410B-D838-4DE2-88F4-A1AA71DFC620}" type="presParOf" srcId="{3D1E08B0-55FA-4F08-9882-97D8E794A088}" destId="{0E9464BE-503C-4E69-A4E9-923EC40DCA4F}" srcOrd="1" destOrd="0" presId="urn:microsoft.com/office/officeart/2008/layout/PictureStrips"/>
    <dgm:cxn modelId="{5C5DE060-4564-4EC1-9253-C37F54B9ACB0}" type="presParOf" srcId="{3D1E08B0-55FA-4F08-9882-97D8E794A088}" destId="{AF3360E2-E26E-4764-A0AA-ED38D74C9F0A}" srcOrd="2" destOrd="0" presId="urn:microsoft.com/office/officeart/2008/layout/PictureStrips"/>
    <dgm:cxn modelId="{C381160A-B676-4AEB-8E1A-695D4846B927}" type="presParOf" srcId="{AF3360E2-E26E-4764-A0AA-ED38D74C9F0A}" destId="{314675EB-B332-4E78-AAC5-293B936B4687}" srcOrd="0" destOrd="0" presId="urn:microsoft.com/office/officeart/2008/layout/PictureStrips"/>
    <dgm:cxn modelId="{5AE83EE3-82B4-471C-8F67-A38D8BD143AC}" type="presParOf" srcId="{AF3360E2-E26E-4764-A0AA-ED38D74C9F0A}" destId="{151F4B0C-13FB-4595-A31E-664F686C332D}" srcOrd="1" destOrd="0" presId="urn:microsoft.com/office/officeart/2008/layout/PictureStrips"/>
    <dgm:cxn modelId="{E82958E6-808A-4273-B71A-741F9DC0D909}" type="presParOf" srcId="{3D1E08B0-55FA-4F08-9882-97D8E794A088}" destId="{08FA7037-15EC-4383-808F-729D5C573F7C}" srcOrd="3" destOrd="0" presId="urn:microsoft.com/office/officeart/2008/layout/PictureStrips"/>
    <dgm:cxn modelId="{AE6A80E3-285C-47C0-9836-DCCC91F5FBBB}" type="presParOf" srcId="{3D1E08B0-55FA-4F08-9882-97D8E794A088}" destId="{0CD6026B-83E9-4039-A409-A492B447B51C}" srcOrd="4" destOrd="0" presId="urn:microsoft.com/office/officeart/2008/layout/PictureStrips"/>
    <dgm:cxn modelId="{31EFFF86-C42C-4B88-BCD9-E476DBFE3741}" type="presParOf" srcId="{0CD6026B-83E9-4039-A409-A492B447B51C}" destId="{08ADD7F4-6E78-41CD-BE91-3C54999F16C8}" srcOrd="0" destOrd="0" presId="urn:microsoft.com/office/officeart/2008/layout/PictureStrips"/>
    <dgm:cxn modelId="{9E345DBF-C04E-4C5F-B2B9-68FBD9823297}" type="presParOf" srcId="{0CD6026B-83E9-4039-A409-A492B447B51C}" destId="{E48C2DA4-D9E3-40AB-9107-999F5F34FFA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8F6521-3DF8-4165-A9E9-D0944086E21D}"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s-ES"/>
        </a:p>
      </dgm:t>
    </dgm:pt>
    <dgm:pt modelId="{117B47C1-829E-447B-B31E-9E6042257B79}">
      <dgm:prSet/>
      <dgm:spPr/>
      <dgm:t>
        <a:bodyPr/>
        <a:lstStyle/>
        <a:p>
          <a:pPr rtl="0"/>
          <a:r>
            <a:rPr lang="es-EC" b="0" i="0" baseline="0" dirty="0" smtClean="0"/>
            <a:t>patrón primario de 1000 mg/L de NO</a:t>
          </a:r>
          <a:r>
            <a:rPr lang="es-EC" b="0" i="0" baseline="-25000" dirty="0" smtClean="0"/>
            <a:t>2</a:t>
          </a:r>
          <a:r>
            <a:rPr lang="es-EC" b="0" i="0" baseline="30000" dirty="0" smtClean="0"/>
            <a:t>-1</a:t>
          </a:r>
          <a:endParaRPr lang="es-ES" dirty="0"/>
        </a:p>
      </dgm:t>
    </dgm:pt>
    <dgm:pt modelId="{D0C1E7E4-BE73-4020-8DD4-FD784372CDF5}" type="parTrans" cxnId="{17D01D9A-3D64-41AE-B792-689F3A8181FE}">
      <dgm:prSet/>
      <dgm:spPr/>
      <dgm:t>
        <a:bodyPr/>
        <a:lstStyle/>
        <a:p>
          <a:endParaRPr lang="es-ES"/>
        </a:p>
      </dgm:t>
    </dgm:pt>
    <dgm:pt modelId="{632B1F5D-FC7F-4456-AA4C-9F9746FAA01D}" type="sibTrans" cxnId="{17D01D9A-3D64-41AE-B792-689F3A8181FE}">
      <dgm:prSet/>
      <dgm:spPr/>
      <dgm:t>
        <a:bodyPr/>
        <a:lstStyle/>
        <a:p>
          <a:endParaRPr lang="es-ES"/>
        </a:p>
      </dgm:t>
    </dgm:pt>
    <dgm:pt modelId="{72EF123E-6004-4A20-8DD1-C2105E8D1C82}">
      <dgm:prSet/>
      <dgm:spPr/>
      <dgm:t>
        <a:bodyPr/>
        <a:lstStyle/>
        <a:p>
          <a:pPr rtl="0"/>
          <a:r>
            <a:rPr lang="es-EC" b="0" i="0" baseline="0" dirty="0" smtClean="0"/>
            <a:t>solución madre de 10 mg/L de NO</a:t>
          </a:r>
          <a:r>
            <a:rPr lang="es-EC" b="0" i="0" baseline="-25000" dirty="0" smtClean="0"/>
            <a:t>2</a:t>
          </a:r>
          <a:r>
            <a:rPr lang="es-EC" b="0" i="0" baseline="30000" dirty="0" smtClean="0"/>
            <a:t>-1 </a:t>
          </a:r>
          <a:endParaRPr lang="es-ES" dirty="0"/>
        </a:p>
      </dgm:t>
    </dgm:pt>
    <dgm:pt modelId="{4851C9C5-887E-41C5-8CA1-983F5DDFBF87}" type="parTrans" cxnId="{1182082A-CFED-432E-870B-7C844B320800}">
      <dgm:prSet/>
      <dgm:spPr/>
      <dgm:t>
        <a:bodyPr/>
        <a:lstStyle/>
        <a:p>
          <a:endParaRPr lang="es-ES"/>
        </a:p>
      </dgm:t>
    </dgm:pt>
    <dgm:pt modelId="{3485F84D-4625-44A6-B76C-EBD3C473EA15}" type="sibTrans" cxnId="{1182082A-CFED-432E-870B-7C844B320800}">
      <dgm:prSet/>
      <dgm:spPr/>
      <dgm:t>
        <a:bodyPr/>
        <a:lstStyle/>
        <a:p>
          <a:endParaRPr lang="es-ES"/>
        </a:p>
      </dgm:t>
    </dgm:pt>
    <dgm:pt modelId="{3CC414A4-F12D-4CEF-A996-C9CAAA9D15B0}" type="pres">
      <dgm:prSet presAssocID="{C28F6521-3DF8-4165-A9E9-D0944086E21D}" presName="Name0" presStyleCnt="0">
        <dgm:presLayoutVars>
          <dgm:dir/>
          <dgm:resizeHandles val="exact"/>
        </dgm:presLayoutVars>
      </dgm:prSet>
      <dgm:spPr/>
      <dgm:t>
        <a:bodyPr/>
        <a:lstStyle/>
        <a:p>
          <a:endParaRPr lang="es-ES"/>
        </a:p>
      </dgm:t>
    </dgm:pt>
    <dgm:pt modelId="{4658F2A8-BABC-4BCB-881D-9E50535C77ED}" type="pres">
      <dgm:prSet presAssocID="{117B47C1-829E-447B-B31E-9E6042257B79}" presName="node" presStyleLbl="node1" presStyleIdx="0" presStyleCnt="2">
        <dgm:presLayoutVars>
          <dgm:bulletEnabled val="1"/>
        </dgm:presLayoutVars>
      </dgm:prSet>
      <dgm:spPr/>
      <dgm:t>
        <a:bodyPr/>
        <a:lstStyle/>
        <a:p>
          <a:endParaRPr lang="es-ES"/>
        </a:p>
      </dgm:t>
    </dgm:pt>
    <dgm:pt modelId="{6D7EACCA-EC2A-4CCB-9E76-D738DD97480D}" type="pres">
      <dgm:prSet presAssocID="{632B1F5D-FC7F-4456-AA4C-9F9746FAA01D}" presName="sibTrans" presStyleLbl="sibTrans2D1" presStyleIdx="0" presStyleCnt="1"/>
      <dgm:spPr/>
      <dgm:t>
        <a:bodyPr/>
        <a:lstStyle/>
        <a:p>
          <a:endParaRPr lang="es-ES"/>
        </a:p>
      </dgm:t>
    </dgm:pt>
    <dgm:pt modelId="{C17F6414-72BA-4180-8052-CD9E1F6D5A89}" type="pres">
      <dgm:prSet presAssocID="{632B1F5D-FC7F-4456-AA4C-9F9746FAA01D}" presName="connectorText" presStyleLbl="sibTrans2D1" presStyleIdx="0" presStyleCnt="1"/>
      <dgm:spPr/>
      <dgm:t>
        <a:bodyPr/>
        <a:lstStyle/>
        <a:p>
          <a:endParaRPr lang="es-ES"/>
        </a:p>
      </dgm:t>
    </dgm:pt>
    <dgm:pt modelId="{3CA0245F-EF43-4227-A5BD-91961EC68F6A}" type="pres">
      <dgm:prSet presAssocID="{72EF123E-6004-4A20-8DD1-C2105E8D1C82}" presName="node" presStyleLbl="node1" presStyleIdx="1" presStyleCnt="2">
        <dgm:presLayoutVars>
          <dgm:bulletEnabled val="1"/>
        </dgm:presLayoutVars>
      </dgm:prSet>
      <dgm:spPr/>
      <dgm:t>
        <a:bodyPr/>
        <a:lstStyle/>
        <a:p>
          <a:endParaRPr lang="es-ES"/>
        </a:p>
      </dgm:t>
    </dgm:pt>
  </dgm:ptLst>
  <dgm:cxnLst>
    <dgm:cxn modelId="{8AA861FD-469A-4E4F-AC53-6ED897C01EA6}" type="presOf" srcId="{C28F6521-3DF8-4165-A9E9-D0944086E21D}" destId="{3CC414A4-F12D-4CEF-A996-C9CAAA9D15B0}" srcOrd="0" destOrd="0" presId="urn:microsoft.com/office/officeart/2005/8/layout/process1"/>
    <dgm:cxn modelId="{19365284-7AA0-4E24-92CC-63B8825E9066}" type="presOf" srcId="{632B1F5D-FC7F-4456-AA4C-9F9746FAA01D}" destId="{C17F6414-72BA-4180-8052-CD9E1F6D5A89}" srcOrd="1" destOrd="0" presId="urn:microsoft.com/office/officeart/2005/8/layout/process1"/>
    <dgm:cxn modelId="{17D01D9A-3D64-41AE-B792-689F3A8181FE}" srcId="{C28F6521-3DF8-4165-A9E9-D0944086E21D}" destId="{117B47C1-829E-447B-B31E-9E6042257B79}" srcOrd="0" destOrd="0" parTransId="{D0C1E7E4-BE73-4020-8DD4-FD784372CDF5}" sibTransId="{632B1F5D-FC7F-4456-AA4C-9F9746FAA01D}"/>
    <dgm:cxn modelId="{151E9243-F0D7-4DEC-9A94-3BF97676B038}" type="presOf" srcId="{72EF123E-6004-4A20-8DD1-C2105E8D1C82}" destId="{3CA0245F-EF43-4227-A5BD-91961EC68F6A}" srcOrd="0" destOrd="0" presId="urn:microsoft.com/office/officeart/2005/8/layout/process1"/>
    <dgm:cxn modelId="{A669045D-B4B9-4A71-A45E-61EA7DD18707}" type="presOf" srcId="{632B1F5D-FC7F-4456-AA4C-9F9746FAA01D}" destId="{6D7EACCA-EC2A-4CCB-9E76-D738DD97480D}" srcOrd="0" destOrd="0" presId="urn:microsoft.com/office/officeart/2005/8/layout/process1"/>
    <dgm:cxn modelId="{1182082A-CFED-432E-870B-7C844B320800}" srcId="{C28F6521-3DF8-4165-A9E9-D0944086E21D}" destId="{72EF123E-6004-4A20-8DD1-C2105E8D1C82}" srcOrd="1" destOrd="0" parTransId="{4851C9C5-887E-41C5-8CA1-983F5DDFBF87}" sibTransId="{3485F84D-4625-44A6-B76C-EBD3C473EA15}"/>
    <dgm:cxn modelId="{008413BB-6332-44D3-A53E-E5E10BA806AF}" type="presOf" srcId="{117B47C1-829E-447B-B31E-9E6042257B79}" destId="{4658F2A8-BABC-4BCB-881D-9E50535C77ED}" srcOrd="0" destOrd="0" presId="urn:microsoft.com/office/officeart/2005/8/layout/process1"/>
    <dgm:cxn modelId="{C621EA38-A1C6-479E-87AD-2378BBB3487A}" type="presParOf" srcId="{3CC414A4-F12D-4CEF-A996-C9CAAA9D15B0}" destId="{4658F2A8-BABC-4BCB-881D-9E50535C77ED}" srcOrd="0" destOrd="0" presId="urn:microsoft.com/office/officeart/2005/8/layout/process1"/>
    <dgm:cxn modelId="{C2B574FA-2790-4C6F-89B4-69F27DE21E77}" type="presParOf" srcId="{3CC414A4-F12D-4CEF-A996-C9CAAA9D15B0}" destId="{6D7EACCA-EC2A-4CCB-9E76-D738DD97480D}" srcOrd="1" destOrd="0" presId="urn:microsoft.com/office/officeart/2005/8/layout/process1"/>
    <dgm:cxn modelId="{FE9D4B7C-EAAE-4CA7-9E89-28874416EB9B}" type="presParOf" srcId="{6D7EACCA-EC2A-4CCB-9E76-D738DD97480D}" destId="{C17F6414-72BA-4180-8052-CD9E1F6D5A89}" srcOrd="0" destOrd="0" presId="urn:microsoft.com/office/officeart/2005/8/layout/process1"/>
    <dgm:cxn modelId="{501C303E-2992-4948-8F68-C9066745853C}" type="presParOf" srcId="{3CC414A4-F12D-4CEF-A996-C9CAAA9D15B0}" destId="{3CA0245F-EF43-4227-A5BD-91961EC68F6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1B5AB7-D2D3-4DB8-AB5A-455BAF2B13C0}"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s-ES"/>
        </a:p>
      </dgm:t>
    </dgm:pt>
    <dgm:pt modelId="{E4B68531-BB9F-4F49-ADEE-B8C4E7AAD062}">
      <dgm:prSet/>
      <dgm:spPr/>
      <dgm:t>
        <a:bodyPr/>
        <a:lstStyle/>
        <a:p>
          <a:pPr rtl="0"/>
          <a:r>
            <a:rPr lang="es-EC" b="0" i="0" baseline="0" dirty="0" smtClean="0"/>
            <a:t>3mg/L de N - NO</a:t>
          </a:r>
          <a:r>
            <a:rPr lang="es-EC" b="0" i="0" baseline="-25000" dirty="0" smtClean="0"/>
            <a:t>2</a:t>
          </a:r>
          <a:r>
            <a:rPr lang="es-EC" b="0" i="0" baseline="30000" dirty="0" smtClean="0"/>
            <a:t>-1</a:t>
          </a:r>
          <a:r>
            <a:rPr lang="es-EC" b="0" i="0" baseline="0" dirty="0" smtClean="0"/>
            <a:t> </a:t>
          </a:r>
          <a:endParaRPr lang="es-ES" dirty="0"/>
        </a:p>
      </dgm:t>
    </dgm:pt>
    <dgm:pt modelId="{FBC20F52-B3EC-470C-8079-C31449362D37}" type="parTrans" cxnId="{3DD05770-5D8C-4552-8846-1E7AE123996F}">
      <dgm:prSet/>
      <dgm:spPr/>
      <dgm:t>
        <a:bodyPr/>
        <a:lstStyle/>
        <a:p>
          <a:endParaRPr lang="es-ES"/>
        </a:p>
      </dgm:t>
    </dgm:pt>
    <dgm:pt modelId="{754055E8-FF9E-4630-96CF-C9C0BDDC1EAD}" type="sibTrans" cxnId="{3DD05770-5D8C-4552-8846-1E7AE123996F}">
      <dgm:prSet/>
      <dgm:spPr/>
      <dgm:t>
        <a:bodyPr/>
        <a:lstStyle/>
        <a:p>
          <a:endParaRPr lang="es-ES"/>
        </a:p>
      </dgm:t>
    </dgm:pt>
    <dgm:pt modelId="{8E4EE9C9-DCB5-4C6E-B677-35185A83799D}">
      <dgm:prSet/>
      <dgm:spPr/>
      <dgm:t>
        <a:bodyPr/>
        <a:lstStyle/>
        <a:p>
          <a:pPr rtl="0"/>
          <a:r>
            <a:rPr lang="es-EC" b="0" i="0" baseline="0" dirty="0" smtClean="0"/>
            <a:t>9,857 mg/L de NO</a:t>
          </a:r>
          <a:r>
            <a:rPr lang="es-EC" b="0" i="0" baseline="-25000" dirty="0" smtClean="0"/>
            <a:t>2</a:t>
          </a:r>
          <a:r>
            <a:rPr lang="es-EC" b="0" i="0" baseline="30000" dirty="0" smtClean="0"/>
            <a:t>-1</a:t>
          </a:r>
          <a:r>
            <a:rPr lang="es-EC" b="0" i="0" baseline="0" dirty="0" smtClean="0"/>
            <a:t> .</a:t>
          </a:r>
          <a:endParaRPr lang="es-ES" dirty="0"/>
        </a:p>
      </dgm:t>
    </dgm:pt>
    <dgm:pt modelId="{07C350FA-17F7-4C87-944B-AB59B176507A}" type="parTrans" cxnId="{ABC92C20-DA58-46D5-AACE-2C1DD8D9273D}">
      <dgm:prSet/>
      <dgm:spPr/>
      <dgm:t>
        <a:bodyPr/>
        <a:lstStyle/>
        <a:p>
          <a:endParaRPr lang="es-ES"/>
        </a:p>
      </dgm:t>
    </dgm:pt>
    <dgm:pt modelId="{5828F52F-4C91-4A82-ABC1-BF43BE94046D}" type="sibTrans" cxnId="{ABC92C20-DA58-46D5-AACE-2C1DD8D9273D}">
      <dgm:prSet/>
      <dgm:spPr/>
      <dgm:t>
        <a:bodyPr/>
        <a:lstStyle/>
        <a:p>
          <a:endParaRPr lang="es-ES"/>
        </a:p>
      </dgm:t>
    </dgm:pt>
    <dgm:pt modelId="{256EF48F-E9D7-4DAD-A1BC-44DFAC678B8B}">
      <dgm:prSet/>
      <dgm:spPr/>
      <dgm:t>
        <a:bodyPr/>
        <a:lstStyle/>
        <a:p>
          <a:pPr rtl="0"/>
          <a:r>
            <a:rPr lang="es-EC" b="0" i="0" baseline="0" dirty="0" smtClean="0"/>
            <a:t>Dilución ¼ </a:t>
          </a:r>
          <a:endParaRPr lang="es-ES" dirty="0"/>
        </a:p>
      </dgm:t>
    </dgm:pt>
    <dgm:pt modelId="{704140B6-B1AD-49D4-AC9D-0884F15C6668}" type="parTrans" cxnId="{66403567-5887-43D8-8368-66496F0FA4BD}">
      <dgm:prSet/>
      <dgm:spPr/>
      <dgm:t>
        <a:bodyPr/>
        <a:lstStyle/>
        <a:p>
          <a:endParaRPr lang="es-ES"/>
        </a:p>
      </dgm:t>
    </dgm:pt>
    <dgm:pt modelId="{E7306477-D2A3-4DCB-B9F5-149FD541A4B5}" type="sibTrans" cxnId="{66403567-5887-43D8-8368-66496F0FA4BD}">
      <dgm:prSet/>
      <dgm:spPr/>
      <dgm:t>
        <a:bodyPr/>
        <a:lstStyle/>
        <a:p>
          <a:endParaRPr lang="es-ES"/>
        </a:p>
      </dgm:t>
    </dgm:pt>
    <dgm:pt modelId="{5F0CF2F2-1EDE-4BF2-9BE4-8F751348C031}">
      <dgm:prSet/>
      <dgm:spPr/>
      <dgm:t>
        <a:bodyPr/>
        <a:lstStyle/>
        <a:p>
          <a:pPr rtl="0"/>
          <a:r>
            <a:rPr lang="es-EC" b="0" i="0" baseline="0" smtClean="0"/>
            <a:t>2.4643 </a:t>
          </a:r>
          <a:r>
            <a:rPr lang="es-EC" b="0" i="0" baseline="0" dirty="0" smtClean="0"/>
            <a:t>mg/L de NO</a:t>
          </a:r>
          <a:r>
            <a:rPr lang="es-EC" b="0" i="0" baseline="-25000" dirty="0" smtClean="0"/>
            <a:t>2</a:t>
          </a:r>
          <a:r>
            <a:rPr lang="es-EC" b="0" i="0" baseline="30000" dirty="0" smtClean="0"/>
            <a:t>-1</a:t>
          </a:r>
          <a:endParaRPr lang="es-ES" dirty="0"/>
        </a:p>
      </dgm:t>
    </dgm:pt>
    <dgm:pt modelId="{C8AC6AE8-D0D6-4818-9C9A-CC9CCB658DD9}" type="parTrans" cxnId="{A27F9773-0A88-4571-8074-6C904542A667}">
      <dgm:prSet/>
      <dgm:spPr/>
      <dgm:t>
        <a:bodyPr/>
        <a:lstStyle/>
        <a:p>
          <a:endParaRPr lang="es-ES"/>
        </a:p>
      </dgm:t>
    </dgm:pt>
    <dgm:pt modelId="{C6BB7C0E-6DA8-4B19-8575-6E5731CC77B4}" type="sibTrans" cxnId="{A27F9773-0A88-4571-8074-6C904542A667}">
      <dgm:prSet/>
      <dgm:spPr/>
      <dgm:t>
        <a:bodyPr/>
        <a:lstStyle/>
        <a:p>
          <a:endParaRPr lang="es-ES"/>
        </a:p>
      </dgm:t>
    </dgm:pt>
    <dgm:pt modelId="{39B2FB3F-7E94-4008-9D3C-8D75DCCB578A}" type="pres">
      <dgm:prSet presAssocID="{2D1B5AB7-D2D3-4DB8-AB5A-455BAF2B13C0}" presName="Name0" presStyleCnt="0">
        <dgm:presLayoutVars>
          <dgm:dir/>
          <dgm:resizeHandles val="exact"/>
        </dgm:presLayoutVars>
      </dgm:prSet>
      <dgm:spPr/>
      <dgm:t>
        <a:bodyPr/>
        <a:lstStyle/>
        <a:p>
          <a:endParaRPr lang="es-ES"/>
        </a:p>
      </dgm:t>
    </dgm:pt>
    <dgm:pt modelId="{92354829-1655-4C77-8295-3B2138AE84DA}" type="pres">
      <dgm:prSet presAssocID="{E4B68531-BB9F-4F49-ADEE-B8C4E7AAD062}" presName="node" presStyleLbl="node1" presStyleIdx="0" presStyleCnt="4">
        <dgm:presLayoutVars>
          <dgm:bulletEnabled val="1"/>
        </dgm:presLayoutVars>
      </dgm:prSet>
      <dgm:spPr/>
      <dgm:t>
        <a:bodyPr/>
        <a:lstStyle/>
        <a:p>
          <a:endParaRPr lang="es-ES"/>
        </a:p>
      </dgm:t>
    </dgm:pt>
    <dgm:pt modelId="{C6964902-9C01-4124-B73F-3AA6F60CB239}" type="pres">
      <dgm:prSet presAssocID="{754055E8-FF9E-4630-96CF-C9C0BDDC1EAD}" presName="sibTrans" presStyleLbl="sibTrans2D1" presStyleIdx="0" presStyleCnt="3"/>
      <dgm:spPr/>
      <dgm:t>
        <a:bodyPr/>
        <a:lstStyle/>
        <a:p>
          <a:endParaRPr lang="es-ES"/>
        </a:p>
      </dgm:t>
    </dgm:pt>
    <dgm:pt modelId="{F0E7A390-FA68-46FC-9B80-857089BB74E9}" type="pres">
      <dgm:prSet presAssocID="{754055E8-FF9E-4630-96CF-C9C0BDDC1EAD}" presName="connectorText" presStyleLbl="sibTrans2D1" presStyleIdx="0" presStyleCnt="3"/>
      <dgm:spPr/>
      <dgm:t>
        <a:bodyPr/>
        <a:lstStyle/>
        <a:p>
          <a:endParaRPr lang="es-ES"/>
        </a:p>
      </dgm:t>
    </dgm:pt>
    <dgm:pt modelId="{5DF8F8ED-3DFA-451C-AA9A-DDB0D3C8E9E6}" type="pres">
      <dgm:prSet presAssocID="{8E4EE9C9-DCB5-4C6E-B677-35185A83799D}" presName="node" presStyleLbl="node1" presStyleIdx="1" presStyleCnt="4">
        <dgm:presLayoutVars>
          <dgm:bulletEnabled val="1"/>
        </dgm:presLayoutVars>
      </dgm:prSet>
      <dgm:spPr/>
      <dgm:t>
        <a:bodyPr/>
        <a:lstStyle/>
        <a:p>
          <a:endParaRPr lang="es-ES"/>
        </a:p>
      </dgm:t>
    </dgm:pt>
    <dgm:pt modelId="{1DA0700C-FD17-4247-8F91-C265D851A40B}" type="pres">
      <dgm:prSet presAssocID="{5828F52F-4C91-4A82-ABC1-BF43BE94046D}" presName="sibTrans" presStyleLbl="sibTrans2D1" presStyleIdx="1" presStyleCnt="3"/>
      <dgm:spPr/>
      <dgm:t>
        <a:bodyPr/>
        <a:lstStyle/>
        <a:p>
          <a:endParaRPr lang="es-ES"/>
        </a:p>
      </dgm:t>
    </dgm:pt>
    <dgm:pt modelId="{2091216C-5BF0-454B-A9A8-516A713AA6C4}" type="pres">
      <dgm:prSet presAssocID="{5828F52F-4C91-4A82-ABC1-BF43BE94046D}" presName="connectorText" presStyleLbl="sibTrans2D1" presStyleIdx="1" presStyleCnt="3"/>
      <dgm:spPr/>
      <dgm:t>
        <a:bodyPr/>
        <a:lstStyle/>
        <a:p>
          <a:endParaRPr lang="es-ES"/>
        </a:p>
      </dgm:t>
    </dgm:pt>
    <dgm:pt modelId="{A7005CE0-BDB0-43D2-B0B1-A8AF843D0DE0}" type="pres">
      <dgm:prSet presAssocID="{256EF48F-E9D7-4DAD-A1BC-44DFAC678B8B}" presName="node" presStyleLbl="node1" presStyleIdx="2" presStyleCnt="4">
        <dgm:presLayoutVars>
          <dgm:bulletEnabled val="1"/>
        </dgm:presLayoutVars>
      </dgm:prSet>
      <dgm:spPr/>
      <dgm:t>
        <a:bodyPr/>
        <a:lstStyle/>
        <a:p>
          <a:endParaRPr lang="es-ES"/>
        </a:p>
      </dgm:t>
    </dgm:pt>
    <dgm:pt modelId="{D730B6EB-1688-426B-8F19-5DD7876BC7E0}" type="pres">
      <dgm:prSet presAssocID="{E7306477-D2A3-4DCB-B9F5-149FD541A4B5}" presName="sibTrans" presStyleLbl="sibTrans2D1" presStyleIdx="2" presStyleCnt="3"/>
      <dgm:spPr/>
      <dgm:t>
        <a:bodyPr/>
        <a:lstStyle/>
        <a:p>
          <a:endParaRPr lang="es-ES"/>
        </a:p>
      </dgm:t>
    </dgm:pt>
    <dgm:pt modelId="{1396F9DB-7D87-4EF5-87F4-38B7E2A0582F}" type="pres">
      <dgm:prSet presAssocID="{E7306477-D2A3-4DCB-B9F5-149FD541A4B5}" presName="connectorText" presStyleLbl="sibTrans2D1" presStyleIdx="2" presStyleCnt="3"/>
      <dgm:spPr/>
      <dgm:t>
        <a:bodyPr/>
        <a:lstStyle/>
        <a:p>
          <a:endParaRPr lang="es-ES"/>
        </a:p>
      </dgm:t>
    </dgm:pt>
    <dgm:pt modelId="{32F404EE-A722-4600-8EB6-0ACD63C32811}" type="pres">
      <dgm:prSet presAssocID="{5F0CF2F2-1EDE-4BF2-9BE4-8F751348C031}" presName="node" presStyleLbl="node1" presStyleIdx="3" presStyleCnt="4">
        <dgm:presLayoutVars>
          <dgm:bulletEnabled val="1"/>
        </dgm:presLayoutVars>
      </dgm:prSet>
      <dgm:spPr/>
      <dgm:t>
        <a:bodyPr/>
        <a:lstStyle/>
        <a:p>
          <a:endParaRPr lang="es-ES"/>
        </a:p>
      </dgm:t>
    </dgm:pt>
  </dgm:ptLst>
  <dgm:cxnLst>
    <dgm:cxn modelId="{E2642E82-BC20-40C1-BE77-C5B05EBF6F12}" type="presOf" srcId="{256EF48F-E9D7-4DAD-A1BC-44DFAC678B8B}" destId="{A7005CE0-BDB0-43D2-B0B1-A8AF843D0DE0}" srcOrd="0" destOrd="0" presId="urn:microsoft.com/office/officeart/2005/8/layout/process1"/>
    <dgm:cxn modelId="{16F9654F-8D89-4B95-8C1E-CA8C455D8E61}" type="presOf" srcId="{5828F52F-4C91-4A82-ABC1-BF43BE94046D}" destId="{2091216C-5BF0-454B-A9A8-516A713AA6C4}" srcOrd="1" destOrd="0" presId="urn:microsoft.com/office/officeart/2005/8/layout/process1"/>
    <dgm:cxn modelId="{A27F9773-0A88-4571-8074-6C904542A667}" srcId="{2D1B5AB7-D2D3-4DB8-AB5A-455BAF2B13C0}" destId="{5F0CF2F2-1EDE-4BF2-9BE4-8F751348C031}" srcOrd="3" destOrd="0" parTransId="{C8AC6AE8-D0D6-4818-9C9A-CC9CCB658DD9}" sibTransId="{C6BB7C0E-6DA8-4B19-8575-6E5731CC77B4}"/>
    <dgm:cxn modelId="{7FFDA861-B4EF-4E3E-86D2-A44A4315CF78}" type="presOf" srcId="{754055E8-FF9E-4630-96CF-C9C0BDDC1EAD}" destId="{C6964902-9C01-4124-B73F-3AA6F60CB239}" srcOrd="0" destOrd="0" presId="urn:microsoft.com/office/officeart/2005/8/layout/process1"/>
    <dgm:cxn modelId="{4E262788-0B13-48F2-A244-4FE631043FFE}" type="presOf" srcId="{5F0CF2F2-1EDE-4BF2-9BE4-8F751348C031}" destId="{32F404EE-A722-4600-8EB6-0ACD63C32811}" srcOrd="0" destOrd="0" presId="urn:microsoft.com/office/officeart/2005/8/layout/process1"/>
    <dgm:cxn modelId="{3D62916B-3081-4A7D-9B95-C0A8CD348602}" type="presOf" srcId="{E7306477-D2A3-4DCB-B9F5-149FD541A4B5}" destId="{1396F9DB-7D87-4EF5-87F4-38B7E2A0582F}" srcOrd="1" destOrd="0" presId="urn:microsoft.com/office/officeart/2005/8/layout/process1"/>
    <dgm:cxn modelId="{0B6AD6F3-86FC-4A9E-9E85-9136F09B0253}" type="presOf" srcId="{E7306477-D2A3-4DCB-B9F5-149FD541A4B5}" destId="{D730B6EB-1688-426B-8F19-5DD7876BC7E0}" srcOrd="0" destOrd="0" presId="urn:microsoft.com/office/officeart/2005/8/layout/process1"/>
    <dgm:cxn modelId="{049DE4E3-04E4-4024-9AB9-BD29DDCA56DF}" type="presOf" srcId="{8E4EE9C9-DCB5-4C6E-B677-35185A83799D}" destId="{5DF8F8ED-3DFA-451C-AA9A-DDB0D3C8E9E6}" srcOrd="0" destOrd="0" presId="urn:microsoft.com/office/officeart/2005/8/layout/process1"/>
    <dgm:cxn modelId="{3DD05770-5D8C-4552-8846-1E7AE123996F}" srcId="{2D1B5AB7-D2D3-4DB8-AB5A-455BAF2B13C0}" destId="{E4B68531-BB9F-4F49-ADEE-B8C4E7AAD062}" srcOrd="0" destOrd="0" parTransId="{FBC20F52-B3EC-470C-8079-C31449362D37}" sibTransId="{754055E8-FF9E-4630-96CF-C9C0BDDC1EAD}"/>
    <dgm:cxn modelId="{0B3DDBDD-5C85-42FF-89EF-56A7A53296F2}" type="presOf" srcId="{754055E8-FF9E-4630-96CF-C9C0BDDC1EAD}" destId="{F0E7A390-FA68-46FC-9B80-857089BB74E9}" srcOrd="1" destOrd="0" presId="urn:microsoft.com/office/officeart/2005/8/layout/process1"/>
    <dgm:cxn modelId="{ABC92C20-DA58-46D5-AACE-2C1DD8D9273D}" srcId="{2D1B5AB7-D2D3-4DB8-AB5A-455BAF2B13C0}" destId="{8E4EE9C9-DCB5-4C6E-B677-35185A83799D}" srcOrd="1" destOrd="0" parTransId="{07C350FA-17F7-4C87-944B-AB59B176507A}" sibTransId="{5828F52F-4C91-4A82-ABC1-BF43BE94046D}"/>
    <dgm:cxn modelId="{C6D1B59E-3BDF-4D27-A999-FC3F9376AE73}" type="presOf" srcId="{5828F52F-4C91-4A82-ABC1-BF43BE94046D}" destId="{1DA0700C-FD17-4247-8F91-C265D851A40B}" srcOrd="0" destOrd="0" presId="urn:microsoft.com/office/officeart/2005/8/layout/process1"/>
    <dgm:cxn modelId="{E5BCF3E5-3A05-41F2-AFE3-855366674103}" type="presOf" srcId="{E4B68531-BB9F-4F49-ADEE-B8C4E7AAD062}" destId="{92354829-1655-4C77-8295-3B2138AE84DA}" srcOrd="0" destOrd="0" presId="urn:microsoft.com/office/officeart/2005/8/layout/process1"/>
    <dgm:cxn modelId="{66403567-5887-43D8-8368-66496F0FA4BD}" srcId="{2D1B5AB7-D2D3-4DB8-AB5A-455BAF2B13C0}" destId="{256EF48F-E9D7-4DAD-A1BC-44DFAC678B8B}" srcOrd="2" destOrd="0" parTransId="{704140B6-B1AD-49D4-AC9D-0884F15C6668}" sibTransId="{E7306477-D2A3-4DCB-B9F5-149FD541A4B5}"/>
    <dgm:cxn modelId="{D48B9840-1911-43C0-8607-6E1848531712}" type="presOf" srcId="{2D1B5AB7-D2D3-4DB8-AB5A-455BAF2B13C0}" destId="{39B2FB3F-7E94-4008-9D3C-8D75DCCB578A}" srcOrd="0" destOrd="0" presId="urn:microsoft.com/office/officeart/2005/8/layout/process1"/>
    <dgm:cxn modelId="{CA339CDF-4CCD-4732-BAD0-16FE8BBE9BFA}" type="presParOf" srcId="{39B2FB3F-7E94-4008-9D3C-8D75DCCB578A}" destId="{92354829-1655-4C77-8295-3B2138AE84DA}" srcOrd="0" destOrd="0" presId="urn:microsoft.com/office/officeart/2005/8/layout/process1"/>
    <dgm:cxn modelId="{32759B0C-FB2A-4A6B-8152-0ED6CF81E6DD}" type="presParOf" srcId="{39B2FB3F-7E94-4008-9D3C-8D75DCCB578A}" destId="{C6964902-9C01-4124-B73F-3AA6F60CB239}" srcOrd="1" destOrd="0" presId="urn:microsoft.com/office/officeart/2005/8/layout/process1"/>
    <dgm:cxn modelId="{88A4FD99-7107-44B9-B148-83BE492F3445}" type="presParOf" srcId="{C6964902-9C01-4124-B73F-3AA6F60CB239}" destId="{F0E7A390-FA68-46FC-9B80-857089BB74E9}" srcOrd="0" destOrd="0" presId="urn:microsoft.com/office/officeart/2005/8/layout/process1"/>
    <dgm:cxn modelId="{DAD552A9-F6D8-4A58-B253-F0872BBF8809}" type="presParOf" srcId="{39B2FB3F-7E94-4008-9D3C-8D75DCCB578A}" destId="{5DF8F8ED-3DFA-451C-AA9A-DDB0D3C8E9E6}" srcOrd="2" destOrd="0" presId="urn:microsoft.com/office/officeart/2005/8/layout/process1"/>
    <dgm:cxn modelId="{FE593697-C12F-439B-9B4F-C8D5556AA91B}" type="presParOf" srcId="{39B2FB3F-7E94-4008-9D3C-8D75DCCB578A}" destId="{1DA0700C-FD17-4247-8F91-C265D851A40B}" srcOrd="3" destOrd="0" presId="urn:microsoft.com/office/officeart/2005/8/layout/process1"/>
    <dgm:cxn modelId="{98644097-5693-4C86-A07A-0A2441A322A6}" type="presParOf" srcId="{1DA0700C-FD17-4247-8F91-C265D851A40B}" destId="{2091216C-5BF0-454B-A9A8-516A713AA6C4}" srcOrd="0" destOrd="0" presId="urn:microsoft.com/office/officeart/2005/8/layout/process1"/>
    <dgm:cxn modelId="{3BE5E07B-06D7-4B0E-B2F4-1AC82409CE8B}" type="presParOf" srcId="{39B2FB3F-7E94-4008-9D3C-8D75DCCB578A}" destId="{A7005CE0-BDB0-43D2-B0B1-A8AF843D0DE0}" srcOrd="4" destOrd="0" presId="urn:microsoft.com/office/officeart/2005/8/layout/process1"/>
    <dgm:cxn modelId="{C5235E49-83F7-4598-8B62-E51CC7119A41}" type="presParOf" srcId="{39B2FB3F-7E94-4008-9D3C-8D75DCCB578A}" destId="{D730B6EB-1688-426B-8F19-5DD7876BC7E0}" srcOrd="5" destOrd="0" presId="urn:microsoft.com/office/officeart/2005/8/layout/process1"/>
    <dgm:cxn modelId="{30C65C25-0513-4542-8905-3A518C9BBB67}" type="presParOf" srcId="{D730B6EB-1688-426B-8F19-5DD7876BC7E0}" destId="{1396F9DB-7D87-4EF5-87F4-38B7E2A0582F}" srcOrd="0" destOrd="0" presId="urn:microsoft.com/office/officeart/2005/8/layout/process1"/>
    <dgm:cxn modelId="{06E7A5AE-F75D-4D61-93AB-1D08BEE025A6}" type="presParOf" srcId="{39B2FB3F-7E94-4008-9D3C-8D75DCCB578A}" destId="{32F404EE-A722-4600-8EB6-0ACD63C3281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86CC0AA-6C02-449C-BC63-35551A785C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8C659A45-6AB3-4F90-8774-6FFC165F4158}">
      <dgm:prSet custT="1"/>
      <dgm:spPr/>
      <dgm:t>
        <a:bodyPr/>
        <a:lstStyle/>
        <a:p>
          <a:pPr rtl="0"/>
          <a:r>
            <a:rPr lang="es-ES" sz="1600" b="0" i="0" baseline="0" dirty="0" smtClean="0"/>
            <a:t>PRECISIÓN</a:t>
          </a:r>
          <a:endParaRPr lang="es-ES" sz="1600" dirty="0"/>
        </a:p>
      </dgm:t>
    </dgm:pt>
    <dgm:pt modelId="{E38FF31F-9B86-4F9F-8BDD-B1A6E420C7A5}" type="parTrans" cxnId="{0902DB39-73F0-464D-A2EA-C6BD53B01872}">
      <dgm:prSet/>
      <dgm:spPr/>
      <dgm:t>
        <a:bodyPr/>
        <a:lstStyle/>
        <a:p>
          <a:endParaRPr lang="es-ES" sz="1200"/>
        </a:p>
      </dgm:t>
    </dgm:pt>
    <dgm:pt modelId="{36FF8CAF-C098-4355-9F2E-83F517E7A539}" type="sibTrans" cxnId="{0902DB39-73F0-464D-A2EA-C6BD53B01872}">
      <dgm:prSet/>
      <dgm:spPr/>
      <dgm:t>
        <a:bodyPr/>
        <a:lstStyle/>
        <a:p>
          <a:endParaRPr lang="es-ES" sz="1200"/>
        </a:p>
      </dgm:t>
    </dgm:pt>
    <dgm:pt modelId="{7385E6D3-2129-4F49-A8FA-F1585D3FCCBB}">
      <dgm:prSet custT="1"/>
      <dgm:spPr/>
      <dgm:t>
        <a:bodyPr/>
        <a:lstStyle/>
        <a:p>
          <a:pPr rtl="0"/>
          <a:r>
            <a:rPr lang="es-ES" sz="1600" dirty="0" smtClean="0"/>
            <a:t>REPETIBILIDAD</a:t>
          </a:r>
          <a:endParaRPr lang="es-ES" sz="1600" dirty="0"/>
        </a:p>
      </dgm:t>
    </dgm:pt>
    <dgm:pt modelId="{E0F92B6A-660E-4E82-9D30-68AA5E6A708F}" type="parTrans" cxnId="{74D77CE5-753C-42EA-BFF8-625B9957BA91}">
      <dgm:prSet/>
      <dgm:spPr/>
      <dgm:t>
        <a:bodyPr/>
        <a:lstStyle/>
        <a:p>
          <a:endParaRPr lang="es-ES" sz="1200"/>
        </a:p>
      </dgm:t>
    </dgm:pt>
    <dgm:pt modelId="{09D4F582-63E8-4DC1-AE56-1BF71CEA86D6}" type="sibTrans" cxnId="{74D77CE5-753C-42EA-BFF8-625B9957BA91}">
      <dgm:prSet/>
      <dgm:spPr/>
      <dgm:t>
        <a:bodyPr/>
        <a:lstStyle/>
        <a:p>
          <a:endParaRPr lang="es-ES" sz="1200"/>
        </a:p>
      </dgm:t>
    </dgm:pt>
    <dgm:pt modelId="{9FDD3F51-ED6B-4070-A052-AB0A16E9B024}">
      <dgm:prSet custT="1"/>
      <dgm:spPr/>
      <dgm:t>
        <a:bodyPr/>
        <a:lstStyle/>
        <a:p>
          <a:pPr rtl="0"/>
          <a:r>
            <a:rPr lang="es-ES" sz="1600" dirty="0" smtClean="0"/>
            <a:t>REPRODUCIBILIDAD</a:t>
          </a:r>
          <a:endParaRPr lang="es-ES" sz="1600" dirty="0"/>
        </a:p>
      </dgm:t>
    </dgm:pt>
    <dgm:pt modelId="{A4FE7BC1-40B7-4A8A-9DBD-CC012A880D5E}" type="parTrans" cxnId="{B57308F4-08F2-479D-A76C-69C689278A2F}">
      <dgm:prSet/>
      <dgm:spPr/>
      <dgm:t>
        <a:bodyPr/>
        <a:lstStyle/>
        <a:p>
          <a:endParaRPr lang="es-ES" sz="1200"/>
        </a:p>
      </dgm:t>
    </dgm:pt>
    <dgm:pt modelId="{816EB2BE-93CA-4874-9775-E1701B548D11}" type="sibTrans" cxnId="{B57308F4-08F2-479D-A76C-69C689278A2F}">
      <dgm:prSet/>
      <dgm:spPr/>
      <dgm:t>
        <a:bodyPr/>
        <a:lstStyle/>
        <a:p>
          <a:endParaRPr lang="es-ES" sz="1200"/>
        </a:p>
      </dgm:t>
    </dgm:pt>
    <dgm:pt modelId="{169D70AC-6706-4380-9EBB-194A50D751D0}" type="pres">
      <dgm:prSet presAssocID="{F86CC0AA-6C02-449C-BC63-35551A785C93}" presName="hierChild1" presStyleCnt="0">
        <dgm:presLayoutVars>
          <dgm:orgChart val="1"/>
          <dgm:chPref val="1"/>
          <dgm:dir/>
          <dgm:animOne val="branch"/>
          <dgm:animLvl val="lvl"/>
          <dgm:resizeHandles/>
        </dgm:presLayoutVars>
      </dgm:prSet>
      <dgm:spPr/>
      <dgm:t>
        <a:bodyPr/>
        <a:lstStyle/>
        <a:p>
          <a:endParaRPr lang="es-ES"/>
        </a:p>
      </dgm:t>
    </dgm:pt>
    <dgm:pt modelId="{E9C5F572-3A04-4659-AB1D-5154EDC2E407}" type="pres">
      <dgm:prSet presAssocID="{8C659A45-6AB3-4F90-8774-6FFC165F4158}" presName="hierRoot1" presStyleCnt="0">
        <dgm:presLayoutVars>
          <dgm:hierBranch val="init"/>
        </dgm:presLayoutVars>
      </dgm:prSet>
      <dgm:spPr/>
    </dgm:pt>
    <dgm:pt modelId="{79B4D4B2-C382-4057-8D85-1A04EEA286B7}" type="pres">
      <dgm:prSet presAssocID="{8C659A45-6AB3-4F90-8774-6FFC165F4158}" presName="rootComposite1" presStyleCnt="0"/>
      <dgm:spPr/>
    </dgm:pt>
    <dgm:pt modelId="{99DFEC8D-BC1D-4E7D-BC55-21CCBD525A8D}" type="pres">
      <dgm:prSet presAssocID="{8C659A45-6AB3-4F90-8774-6FFC165F4158}" presName="rootText1" presStyleLbl="node0" presStyleIdx="0" presStyleCnt="1" custScaleY="21049">
        <dgm:presLayoutVars>
          <dgm:chPref val="3"/>
        </dgm:presLayoutVars>
      </dgm:prSet>
      <dgm:spPr/>
      <dgm:t>
        <a:bodyPr/>
        <a:lstStyle/>
        <a:p>
          <a:endParaRPr lang="es-ES"/>
        </a:p>
      </dgm:t>
    </dgm:pt>
    <dgm:pt modelId="{E97B300C-A5C9-4FBB-9FF5-C2D16C9FAAE3}" type="pres">
      <dgm:prSet presAssocID="{8C659A45-6AB3-4F90-8774-6FFC165F4158}" presName="rootConnector1" presStyleLbl="node1" presStyleIdx="0" presStyleCnt="0"/>
      <dgm:spPr/>
      <dgm:t>
        <a:bodyPr/>
        <a:lstStyle/>
        <a:p>
          <a:endParaRPr lang="es-ES"/>
        </a:p>
      </dgm:t>
    </dgm:pt>
    <dgm:pt modelId="{0EAF9AEE-8D65-46A2-AFF1-61A7C0A4C90C}" type="pres">
      <dgm:prSet presAssocID="{8C659A45-6AB3-4F90-8774-6FFC165F4158}" presName="hierChild2" presStyleCnt="0"/>
      <dgm:spPr/>
    </dgm:pt>
    <dgm:pt modelId="{58CAF5F3-2687-47E9-B9E9-34CB4ED5CD8A}" type="pres">
      <dgm:prSet presAssocID="{E0F92B6A-660E-4E82-9D30-68AA5E6A708F}" presName="Name37" presStyleLbl="parChTrans1D2" presStyleIdx="0" presStyleCnt="2"/>
      <dgm:spPr/>
      <dgm:t>
        <a:bodyPr/>
        <a:lstStyle/>
        <a:p>
          <a:endParaRPr lang="es-ES"/>
        </a:p>
      </dgm:t>
    </dgm:pt>
    <dgm:pt modelId="{A7FABD4A-F194-4F69-B856-79707EDEDCB9}" type="pres">
      <dgm:prSet presAssocID="{7385E6D3-2129-4F49-A8FA-F1585D3FCCBB}" presName="hierRoot2" presStyleCnt="0">
        <dgm:presLayoutVars>
          <dgm:hierBranch val="init"/>
        </dgm:presLayoutVars>
      </dgm:prSet>
      <dgm:spPr/>
    </dgm:pt>
    <dgm:pt modelId="{DE3E7EED-07AB-4257-8D61-C1B8FBE746A0}" type="pres">
      <dgm:prSet presAssocID="{7385E6D3-2129-4F49-A8FA-F1585D3FCCBB}" presName="rootComposite" presStyleCnt="0"/>
      <dgm:spPr/>
    </dgm:pt>
    <dgm:pt modelId="{C5E7FBB5-B71D-45F9-8A19-37729CA6B535}" type="pres">
      <dgm:prSet presAssocID="{7385E6D3-2129-4F49-A8FA-F1585D3FCCBB}" presName="rootText" presStyleLbl="node2" presStyleIdx="0" presStyleCnt="2" custScaleY="21376" custLinFactX="-36560" custLinFactNeighborX="-100000" custLinFactNeighborY="-16971">
        <dgm:presLayoutVars>
          <dgm:chPref val="3"/>
        </dgm:presLayoutVars>
      </dgm:prSet>
      <dgm:spPr/>
      <dgm:t>
        <a:bodyPr/>
        <a:lstStyle/>
        <a:p>
          <a:endParaRPr lang="es-ES"/>
        </a:p>
      </dgm:t>
    </dgm:pt>
    <dgm:pt modelId="{00535D93-448A-459B-A02A-1836AF96D128}" type="pres">
      <dgm:prSet presAssocID="{7385E6D3-2129-4F49-A8FA-F1585D3FCCBB}" presName="rootConnector" presStyleLbl="node2" presStyleIdx="0" presStyleCnt="2"/>
      <dgm:spPr/>
      <dgm:t>
        <a:bodyPr/>
        <a:lstStyle/>
        <a:p>
          <a:endParaRPr lang="es-ES"/>
        </a:p>
      </dgm:t>
    </dgm:pt>
    <dgm:pt modelId="{3B096AEB-FD27-41F9-8B89-41EB2EE9D97C}" type="pres">
      <dgm:prSet presAssocID="{7385E6D3-2129-4F49-A8FA-F1585D3FCCBB}" presName="hierChild4" presStyleCnt="0"/>
      <dgm:spPr/>
    </dgm:pt>
    <dgm:pt modelId="{C73F7FB3-CB26-4760-B193-99E812F64A1D}" type="pres">
      <dgm:prSet presAssocID="{7385E6D3-2129-4F49-A8FA-F1585D3FCCBB}" presName="hierChild5" presStyleCnt="0"/>
      <dgm:spPr/>
    </dgm:pt>
    <dgm:pt modelId="{4527E5B9-C7BF-4375-9565-739F766F2135}" type="pres">
      <dgm:prSet presAssocID="{A4FE7BC1-40B7-4A8A-9DBD-CC012A880D5E}" presName="Name37" presStyleLbl="parChTrans1D2" presStyleIdx="1" presStyleCnt="2"/>
      <dgm:spPr/>
      <dgm:t>
        <a:bodyPr/>
        <a:lstStyle/>
        <a:p>
          <a:endParaRPr lang="es-ES"/>
        </a:p>
      </dgm:t>
    </dgm:pt>
    <dgm:pt modelId="{62C7C779-06C8-4F23-A4EE-76F4CF833D04}" type="pres">
      <dgm:prSet presAssocID="{9FDD3F51-ED6B-4070-A052-AB0A16E9B024}" presName="hierRoot2" presStyleCnt="0">
        <dgm:presLayoutVars>
          <dgm:hierBranch val="init"/>
        </dgm:presLayoutVars>
      </dgm:prSet>
      <dgm:spPr/>
    </dgm:pt>
    <dgm:pt modelId="{9C7CEE60-3AFE-4E1D-9EF9-6AE989E049D6}" type="pres">
      <dgm:prSet presAssocID="{9FDD3F51-ED6B-4070-A052-AB0A16E9B024}" presName="rootComposite" presStyleCnt="0"/>
      <dgm:spPr/>
    </dgm:pt>
    <dgm:pt modelId="{67CB9029-A59F-47C1-9424-ABA9F25D495C}" type="pres">
      <dgm:prSet presAssocID="{9FDD3F51-ED6B-4070-A052-AB0A16E9B024}" presName="rootText" presStyleLbl="node2" presStyleIdx="1" presStyleCnt="2" custScaleY="19138" custLinFactX="52040" custLinFactNeighborX="100000" custLinFactNeighborY="-16971">
        <dgm:presLayoutVars>
          <dgm:chPref val="3"/>
        </dgm:presLayoutVars>
      </dgm:prSet>
      <dgm:spPr/>
      <dgm:t>
        <a:bodyPr/>
        <a:lstStyle/>
        <a:p>
          <a:endParaRPr lang="es-ES"/>
        </a:p>
      </dgm:t>
    </dgm:pt>
    <dgm:pt modelId="{359C45E3-C592-4129-805F-B951F31CA511}" type="pres">
      <dgm:prSet presAssocID="{9FDD3F51-ED6B-4070-A052-AB0A16E9B024}" presName="rootConnector" presStyleLbl="node2" presStyleIdx="1" presStyleCnt="2"/>
      <dgm:spPr/>
      <dgm:t>
        <a:bodyPr/>
        <a:lstStyle/>
        <a:p>
          <a:endParaRPr lang="es-ES"/>
        </a:p>
      </dgm:t>
    </dgm:pt>
    <dgm:pt modelId="{E1185E21-C2FB-4467-B697-85600397EFD5}" type="pres">
      <dgm:prSet presAssocID="{9FDD3F51-ED6B-4070-A052-AB0A16E9B024}" presName="hierChild4" presStyleCnt="0"/>
      <dgm:spPr/>
    </dgm:pt>
    <dgm:pt modelId="{E86349D5-A128-4D8D-84D3-C44793267DAB}" type="pres">
      <dgm:prSet presAssocID="{9FDD3F51-ED6B-4070-A052-AB0A16E9B024}" presName="hierChild5" presStyleCnt="0"/>
      <dgm:spPr/>
    </dgm:pt>
    <dgm:pt modelId="{3175E518-EC2A-43FA-9834-08F0C4EFFF25}" type="pres">
      <dgm:prSet presAssocID="{8C659A45-6AB3-4F90-8774-6FFC165F4158}" presName="hierChild3" presStyleCnt="0"/>
      <dgm:spPr/>
    </dgm:pt>
  </dgm:ptLst>
  <dgm:cxnLst>
    <dgm:cxn modelId="{D9550E32-8F30-421E-AC75-2B63F5E59BF1}" type="presOf" srcId="{9FDD3F51-ED6B-4070-A052-AB0A16E9B024}" destId="{359C45E3-C592-4129-805F-B951F31CA511}" srcOrd="1" destOrd="0" presId="urn:microsoft.com/office/officeart/2005/8/layout/orgChart1"/>
    <dgm:cxn modelId="{B57308F4-08F2-479D-A76C-69C689278A2F}" srcId="{8C659A45-6AB3-4F90-8774-6FFC165F4158}" destId="{9FDD3F51-ED6B-4070-A052-AB0A16E9B024}" srcOrd="1" destOrd="0" parTransId="{A4FE7BC1-40B7-4A8A-9DBD-CC012A880D5E}" sibTransId="{816EB2BE-93CA-4874-9775-E1701B548D11}"/>
    <dgm:cxn modelId="{D840AA72-DAD4-4D78-A379-1FD06DF615CF}" type="presOf" srcId="{E0F92B6A-660E-4E82-9D30-68AA5E6A708F}" destId="{58CAF5F3-2687-47E9-B9E9-34CB4ED5CD8A}" srcOrd="0" destOrd="0" presId="urn:microsoft.com/office/officeart/2005/8/layout/orgChart1"/>
    <dgm:cxn modelId="{54A2C793-4879-4908-A650-853BE94103DD}" type="presOf" srcId="{9FDD3F51-ED6B-4070-A052-AB0A16E9B024}" destId="{67CB9029-A59F-47C1-9424-ABA9F25D495C}" srcOrd="0" destOrd="0" presId="urn:microsoft.com/office/officeart/2005/8/layout/orgChart1"/>
    <dgm:cxn modelId="{D043B847-59F3-433B-8D7B-8F6E66C5BD2A}" type="presOf" srcId="{8C659A45-6AB3-4F90-8774-6FFC165F4158}" destId="{99DFEC8D-BC1D-4E7D-BC55-21CCBD525A8D}" srcOrd="0" destOrd="0" presId="urn:microsoft.com/office/officeart/2005/8/layout/orgChart1"/>
    <dgm:cxn modelId="{0902DB39-73F0-464D-A2EA-C6BD53B01872}" srcId="{F86CC0AA-6C02-449C-BC63-35551A785C93}" destId="{8C659A45-6AB3-4F90-8774-6FFC165F4158}" srcOrd="0" destOrd="0" parTransId="{E38FF31F-9B86-4F9F-8BDD-B1A6E420C7A5}" sibTransId="{36FF8CAF-C098-4355-9F2E-83F517E7A539}"/>
    <dgm:cxn modelId="{F481F513-1907-464B-801C-8632937CE9EC}" type="presOf" srcId="{A4FE7BC1-40B7-4A8A-9DBD-CC012A880D5E}" destId="{4527E5B9-C7BF-4375-9565-739F766F2135}" srcOrd="0" destOrd="0" presId="urn:microsoft.com/office/officeart/2005/8/layout/orgChart1"/>
    <dgm:cxn modelId="{F9F814FD-CEA4-4E12-959A-44F5C5A86AE2}" type="presOf" srcId="{7385E6D3-2129-4F49-A8FA-F1585D3FCCBB}" destId="{C5E7FBB5-B71D-45F9-8A19-37729CA6B535}" srcOrd="0" destOrd="0" presId="urn:microsoft.com/office/officeart/2005/8/layout/orgChart1"/>
    <dgm:cxn modelId="{A31D32F7-5698-425E-ADEC-75A9AB5957EB}" type="presOf" srcId="{8C659A45-6AB3-4F90-8774-6FFC165F4158}" destId="{E97B300C-A5C9-4FBB-9FF5-C2D16C9FAAE3}" srcOrd="1" destOrd="0" presId="urn:microsoft.com/office/officeart/2005/8/layout/orgChart1"/>
    <dgm:cxn modelId="{7AD3C052-6FEA-4357-8AA7-5671AC8C7E1D}" type="presOf" srcId="{7385E6D3-2129-4F49-A8FA-F1585D3FCCBB}" destId="{00535D93-448A-459B-A02A-1836AF96D128}" srcOrd="1" destOrd="0" presId="urn:microsoft.com/office/officeart/2005/8/layout/orgChart1"/>
    <dgm:cxn modelId="{8EC3F068-308C-4C46-A240-3EF448DEE73F}" type="presOf" srcId="{F86CC0AA-6C02-449C-BC63-35551A785C93}" destId="{169D70AC-6706-4380-9EBB-194A50D751D0}" srcOrd="0" destOrd="0" presId="urn:microsoft.com/office/officeart/2005/8/layout/orgChart1"/>
    <dgm:cxn modelId="{74D77CE5-753C-42EA-BFF8-625B9957BA91}" srcId="{8C659A45-6AB3-4F90-8774-6FFC165F4158}" destId="{7385E6D3-2129-4F49-A8FA-F1585D3FCCBB}" srcOrd="0" destOrd="0" parTransId="{E0F92B6A-660E-4E82-9D30-68AA5E6A708F}" sibTransId="{09D4F582-63E8-4DC1-AE56-1BF71CEA86D6}"/>
    <dgm:cxn modelId="{C9A50BFC-E2D0-4D5D-BF5F-410D5DE351D0}" type="presParOf" srcId="{169D70AC-6706-4380-9EBB-194A50D751D0}" destId="{E9C5F572-3A04-4659-AB1D-5154EDC2E407}" srcOrd="0" destOrd="0" presId="urn:microsoft.com/office/officeart/2005/8/layout/orgChart1"/>
    <dgm:cxn modelId="{3A4FE408-95BF-47DE-AFD1-2BCA684F6108}" type="presParOf" srcId="{E9C5F572-3A04-4659-AB1D-5154EDC2E407}" destId="{79B4D4B2-C382-4057-8D85-1A04EEA286B7}" srcOrd="0" destOrd="0" presId="urn:microsoft.com/office/officeart/2005/8/layout/orgChart1"/>
    <dgm:cxn modelId="{9374F8AD-AF10-4C7A-8384-1F45F0601920}" type="presParOf" srcId="{79B4D4B2-C382-4057-8D85-1A04EEA286B7}" destId="{99DFEC8D-BC1D-4E7D-BC55-21CCBD525A8D}" srcOrd="0" destOrd="0" presId="urn:microsoft.com/office/officeart/2005/8/layout/orgChart1"/>
    <dgm:cxn modelId="{63D838B5-79E1-4666-A9C8-237D5986966B}" type="presParOf" srcId="{79B4D4B2-C382-4057-8D85-1A04EEA286B7}" destId="{E97B300C-A5C9-4FBB-9FF5-C2D16C9FAAE3}" srcOrd="1" destOrd="0" presId="urn:microsoft.com/office/officeart/2005/8/layout/orgChart1"/>
    <dgm:cxn modelId="{B6F91BD7-546B-4838-9973-741E9057EF08}" type="presParOf" srcId="{E9C5F572-3A04-4659-AB1D-5154EDC2E407}" destId="{0EAF9AEE-8D65-46A2-AFF1-61A7C0A4C90C}" srcOrd="1" destOrd="0" presId="urn:microsoft.com/office/officeart/2005/8/layout/orgChart1"/>
    <dgm:cxn modelId="{22AE70BA-3BD5-4D8C-8FE7-CF3B2E854A02}" type="presParOf" srcId="{0EAF9AEE-8D65-46A2-AFF1-61A7C0A4C90C}" destId="{58CAF5F3-2687-47E9-B9E9-34CB4ED5CD8A}" srcOrd="0" destOrd="0" presId="urn:microsoft.com/office/officeart/2005/8/layout/orgChart1"/>
    <dgm:cxn modelId="{2258D20B-F698-4EBA-B4A3-514AD6DCE753}" type="presParOf" srcId="{0EAF9AEE-8D65-46A2-AFF1-61A7C0A4C90C}" destId="{A7FABD4A-F194-4F69-B856-79707EDEDCB9}" srcOrd="1" destOrd="0" presId="urn:microsoft.com/office/officeart/2005/8/layout/orgChart1"/>
    <dgm:cxn modelId="{154B34A8-7EBF-4DAB-A625-42F924191F02}" type="presParOf" srcId="{A7FABD4A-F194-4F69-B856-79707EDEDCB9}" destId="{DE3E7EED-07AB-4257-8D61-C1B8FBE746A0}" srcOrd="0" destOrd="0" presId="urn:microsoft.com/office/officeart/2005/8/layout/orgChart1"/>
    <dgm:cxn modelId="{1C572D8F-AEAD-4EBD-91D3-ABED8EAD35AE}" type="presParOf" srcId="{DE3E7EED-07AB-4257-8D61-C1B8FBE746A0}" destId="{C5E7FBB5-B71D-45F9-8A19-37729CA6B535}" srcOrd="0" destOrd="0" presId="urn:microsoft.com/office/officeart/2005/8/layout/orgChart1"/>
    <dgm:cxn modelId="{440D35DD-8DC6-49F6-984A-644B625389C9}" type="presParOf" srcId="{DE3E7EED-07AB-4257-8D61-C1B8FBE746A0}" destId="{00535D93-448A-459B-A02A-1836AF96D128}" srcOrd="1" destOrd="0" presId="urn:microsoft.com/office/officeart/2005/8/layout/orgChart1"/>
    <dgm:cxn modelId="{2424D48D-0465-43BE-A9D9-A93F3048A38A}" type="presParOf" srcId="{A7FABD4A-F194-4F69-B856-79707EDEDCB9}" destId="{3B096AEB-FD27-41F9-8B89-41EB2EE9D97C}" srcOrd="1" destOrd="0" presId="urn:microsoft.com/office/officeart/2005/8/layout/orgChart1"/>
    <dgm:cxn modelId="{854AB381-AA3D-496C-B3EB-8F1719949820}" type="presParOf" srcId="{A7FABD4A-F194-4F69-B856-79707EDEDCB9}" destId="{C73F7FB3-CB26-4760-B193-99E812F64A1D}" srcOrd="2" destOrd="0" presId="urn:microsoft.com/office/officeart/2005/8/layout/orgChart1"/>
    <dgm:cxn modelId="{16CD5F41-91A9-495A-B09C-5C686A3EC290}" type="presParOf" srcId="{0EAF9AEE-8D65-46A2-AFF1-61A7C0A4C90C}" destId="{4527E5B9-C7BF-4375-9565-739F766F2135}" srcOrd="2" destOrd="0" presId="urn:microsoft.com/office/officeart/2005/8/layout/orgChart1"/>
    <dgm:cxn modelId="{2AC6777D-38FF-46F7-9BCF-22AD6E9DFAA6}" type="presParOf" srcId="{0EAF9AEE-8D65-46A2-AFF1-61A7C0A4C90C}" destId="{62C7C779-06C8-4F23-A4EE-76F4CF833D04}" srcOrd="3" destOrd="0" presId="urn:microsoft.com/office/officeart/2005/8/layout/orgChart1"/>
    <dgm:cxn modelId="{309DE6E4-81CA-41D1-9E07-2AF3A74138E0}" type="presParOf" srcId="{62C7C779-06C8-4F23-A4EE-76F4CF833D04}" destId="{9C7CEE60-3AFE-4E1D-9EF9-6AE989E049D6}" srcOrd="0" destOrd="0" presId="urn:microsoft.com/office/officeart/2005/8/layout/orgChart1"/>
    <dgm:cxn modelId="{CD042455-2FB9-4312-9ACC-72851141903F}" type="presParOf" srcId="{9C7CEE60-3AFE-4E1D-9EF9-6AE989E049D6}" destId="{67CB9029-A59F-47C1-9424-ABA9F25D495C}" srcOrd="0" destOrd="0" presId="urn:microsoft.com/office/officeart/2005/8/layout/orgChart1"/>
    <dgm:cxn modelId="{7D7A292A-E7C3-4EFC-948A-1E51BA5305CD}" type="presParOf" srcId="{9C7CEE60-3AFE-4E1D-9EF9-6AE989E049D6}" destId="{359C45E3-C592-4129-805F-B951F31CA511}" srcOrd="1" destOrd="0" presId="urn:microsoft.com/office/officeart/2005/8/layout/orgChart1"/>
    <dgm:cxn modelId="{1D566B15-D582-4156-A0AF-E1D722C67F0B}" type="presParOf" srcId="{62C7C779-06C8-4F23-A4EE-76F4CF833D04}" destId="{E1185E21-C2FB-4467-B697-85600397EFD5}" srcOrd="1" destOrd="0" presId="urn:microsoft.com/office/officeart/2005/8/layout/orgChart1"/>
    <dgm:cxn modelId="{562F41BE-E4E5-4A87-BCE1-BF267BE291D5}" type="presParOf" srcId="{62C7C779-06C8-4F23-A4EE-76F4CF833D04}" destId="{E86349D5-A128-4D8D-84D3-C44793267DAB}" srcOrd="2" destOrd="0" presId="urn:microsoft.com/office/officeart/2005/8/layout/orgChart1"/>
    <dgm:cxn modelId="{FD8DFF02-D91C-4B2B-89FD-FC7618CA2232}" type="presParOf" srcId="{E9C5F572-3A04-4659-AB1D-5154EDC2E407}" destId="{3175E518-EC2A-43FA-9834-08F0C4EFFF2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BEE7E-50AF-4991-99DA-1893F4678A4C}"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154612A5-8549-44D8-AD4D-09BE3844CA66}">
      <dgm:prSet custT="1"/>
      <dgm:spPr/>
      <dgm:t>
        <a:bodyPr/>
        <a:lstStyle/>
        <a:p>
          <a:pPr rtl="0">
            <a:lnSpc>
              <a:spcPct val="150000"/>
            </a:lnSpc>
          </a:pPr>
          <a:r>
            <a:rPr lang="es-EC" sz="1400" b="0" i="0" baseline="0" dirty="0" smtClean="0"/>
            <a:t>El Laboratorio Central de control de calidad del agua L3C de la EPMAPS se encuentra certificada por el Servicio de Acreditación Ecuatoriana bajo la norma ISO 17025.</a:t>
          </a:r>
          <a:endParaRPr lang="es-ES" sz="1400" dirty="0"/>
        </a:p>
      </dgm:t>
    </dgm:pt>
    <dgm:pt modelId="{58F5B84F-8A79-4A80-A911-7954E94BCC8F}" type="parTrans" cxnId="{95E9BA9A-2EC6-4F81-843B-B65175C51549}">
      <dgm:prSet/>
      <dgm:spPr/>
      <dgm:t>
        <a:bodyPr/>
        <a:lstStyle/>
        <a:p>
          <a:pPr>
            <a:lnSpc>
              <a:spcPct val="150000"/>
            </a:lnSpc>
          </a:pPr>
          <a:endParaRPr lang="es-ES"/>
        </a:p>
      </dgm:t>
    </dgm:pt>
    <dgm:pt modelId="{06510A69-7435-4162-A1AA-551B59B64926}" type="sibTrans" cxnId="{95E9BA9A-2EC6-4F81-843B-B65175C51549}">
      <dgm:prSet/>
      <dgm:spPr/>
      <dgm:t>
        <a:bodyPr/>
        <a:lstStyle/>
        <a:p>
          <a:pPr>
            <a:lnSpc>
              <a:spcPct val="150000"/>
            </a:lnSpc>
          </a:pPr>
          <a:endParaRPr lang="es-ES"/>
        </a:p>
      </dgm:t>
    </dgm:pt>
    <dgm:pt modelId="{F4BF9A1E-26ED-4D27-AE0E-39C29E38DB33}">
      <dgm:prSet custT="1"/>
      <dgm:spPr/>
      <dgm:t>
        <a:bodyPr/>
        <a:lstStyle/>
        <a:p>
          <a:pPr rtl="0">
            <a:lnSpc>
              <a:spcPct val="150000"/>
            </a:lnSpc>
          </a:pPr>
          <a:r>
            <a:rPr lang="es-EC" sz="1400" b="0" i="0" baseline="0" dirty="0" smtClean="0"/>
            <a:t>El L3C no cuenta con un método de determinación de nitritos por espectrofotometría. </a:t>
          </a:r>
          <a:endParaRPr lang="es-ES" sz="1400" dirty="0"/>
        </a:p>
      </dgm:t>
    </dgm:pt>
    <dgm:pt modelId="{E4DF2E7B-F2BA-46F6-B4D3-B6F47CEB0CA3}" type="parTrans" cxnId="{B3D9BAA7-518B-4F3C-8CC8-AFD394F2F66D}">
      <dgm:prSet/>
      <dgm:spPr/>
      <dgm:t>
        <a:bodyPr/>
        <a:lstStyle/>
        <a:p>
          <a:pPr>
            <a:lnSpc>
              <a:spcPct val="150000"/>
            </a:lnSpc>
          </a:pPr>
          <a:endParaRPr lang="es-ES"/>
        </a:p>
      </dgm:t>
    </dgm:pt>
    <dgm:pt modelId="{19B5078B-AFEF-4209-B5EF-E12FB1939681}" type="sibTrans" cxnId="{B3D9BAA7-518B-4F3C-8CC8-AFD394F2F66D}">
      <dgm:prSet/>
      <dgm:spPr/>
      <dgm:t>
        <a:bodyPr/>
        <a:lstStyle/>
        <a:p>
          <a:pPr>
            <a:lnSpc>
              <a:spcPct val="150000"/>
            </a:lnSpc>
          </a:pPr>
          <a:endParaRPr lang="es-ES"/>
        </a:p>
      </dgm:t>
    </dgm:pt>
    <dgm:pt modelId="{04292E11-E78D-40D9-81EB-0803673C9F7B}">
      <dgm:prSet custT="1"/>
      <dgm:spPr/>
      <dgm:t>
        <a:bodyPr/>
        <a:lstStyle/>
        <a:p>
          <a:pPr rtl="0">
            <a:lnSpc>
              <a:spcPct val="150000"/>
            </a:lnSpc>
          </a:pPr>
          <a:r>
            <a:rPr lang="es-EC" sz="1400" b="0" i="0" baseline="0" dirty="0" smtClean="0"/>
            <a:t>Los nitritos son un parámetro de la NTE INEN 1108 y describe los requisitos para el agua potable.</a:t>
          </a:r>
          <a:endParaRPr lang="es-ES" sz="1400" dirty="0"/>
        </a:p>
      </dgm:t>
    </dgm:pt>
    <dgm:pt modelId="{E43CE0D6-ECC0-4C34-BC4B-BD3D55B6F948}" type="parTrans" cxnId="{8D3EDAF6-6DF1-402A-9320-85938CAE9AEB}">
      <dgm:prSet/>
      <dgm:spPr/>
      <dgm:t>
        <a:bodyPr/>
        <a:lstStyle/>
        <a:p>
          <a:pPr>
            <a:lnSpc>
              <a:spcPct val="150000"/>
            </a:lnSpc>
          </a:pPr>
          <a:endParaRPr lang="es-ES"/>
        </a:p>
      </dgm:t>
    </dgm:pt>
    <dgm:pt modelId="{0007CB21-EFB9-4AF1-9448-74880954BE6A}" type="sibTrans" cxnId="{8D3EDAF6-6DF1-402A-9320-85938CAE9AEB}">
      <dgm:prSet/>
      <dgm:spPr/>
      <dgm:t>
        <a:bodyPr/>
        <a:lstStyle/>
        <a:p>
          <a:pPr>
            <a:lnSpc>
              <a:spcPct val="150000"/>
            </a:lnSpc>
          </a:pPr>
          <a:endParaRPr lang="es-ES"/>
        </a:p>
      </dgm:t>
    </dgm:pt>
    <dgm:pt modelId="{4F3D2D84-05B1-4104-A98C-728B26E709B7}" type="pres">
      <dgm:prSet presAssocID="{866BEE7E-50AF-4991-99DA-1893F4678A4C}" presName="linear" presStyleCnt="0">
        <dgm:presLayoutVars>
          <dgm:animLvl val="lvl"/>
          <dgm:resizeHandles val="exact"/>
        </dgm:presLayoutVars>
      </dgm:prSet>
      <dgm:spPr/>
      <dgm:t>
        <a:bodyPr/>
        <a:lstStyle/>
        <a:p>
          <a:endParaRPr lang="es-ES"/>
        </a:p>
      </dgm:t>
    </dgm:pt>
    <dgm:pt modelId="{135E191B-6A65-416B-BF34-EB3D800CD3FC}" type="pres">
      <dgm:prSet presAssocID="{154612A5-8549-44D8-AD4D-09BE3844CA66}" presName="parentText" presStyleLbl="node1" presStyleIdx="0" presStyleCnt="3" custLinFactY="-21286" custLinFactNeighborX="-334" custLinFactNeighborY="-100000">
        <dgm:presLayoutVars>
          <dgm:chMax val="0"/>
          <dgm:bulletEnabled val="1"/>
        </dgm:presLayoutVars>
      </dgm:prSet>
      <dgm:spPr/>
      <dgm:t>
        <a:bodyPr/>
        <a:lstStyle/>
        <a:p>
          <a:endParaRPr lang="es-ES"/>
        </a:p>
      </dgm:t>
    </dgm:pt>
    <dgm:pt modelId="{23A74095-17FE-4B9B-ABD6-C7D350DF33F0}" type="pres">
      <dgm:prSet presAssocID="{06510A69-7435-4162-A1AA-551B59B64926}" presName="spacer" presStyleCnt="0"/>
      <dgm:spPr/>
    </dgm:pt>
    <dgm:pt modelId="{7DFBEB31-A6FF-4DE0-B0C3-AAF71237E2E2}" type="pres">
      <dgm:prSet presAssocID="{F4BF9A1E-26ED-4D27-AE0E-39C29E38DB33}" presName="parentText" presStyleLbl="node1" presStyleIdx="1" presStyleCnt="3">
        <dgm:presLayoutVars>
          <dgm:chMax val="0"/>
          <dgm:bulletEnabled val="1"/>
        </dgm:presLayoutVars>
      </dgm:prSet>
      <dgm:spPr/>
      <dgm:t>
        <a:bodyPr/>
        <a:lstStyle/>
        <a:p>
          <a:endParaRPr lang="es-ES"/>
        </a:p>
      </dgm:t>
    </dgm:pt>
    <dgm:pt modelId="{FEB1BF1E-0B2A-4AE9-971F-75A418F20429}" type="pres">
      <dgm:prSet presAssocID="{19B5078B-AFEF-4209-B5EF-E12FB1939681}" presName="spacer" presStyleCnt="0"/>
      <dgm:spPr/>
    </dgm:pt>
    <dgm:pt modelId="{E71B7426-8EBE-4138-B57B-E69D77D8344D}" type="pres">
      <dgm:prSet presAssocID="{04292E11-E78D-40D9-81EB-0803673C9F7B}" presName="parentText" presStyleLbl="node1" presStyleIdx="2" presStyleCnt="3">
        <dgm:presLayoutVars>
          <dgm:chMax val="0"/>
          <dgm:bulletEnabled val="1"/>
        </dgm:presLayoutVars>
      </dgm:prSet>
      <dgm:spPr/>
      <dgm:t>
        <a:bodyPr/>
        <a:lstStyle/>
        <a:p>
          <a:endParaRPr lang="es-ES"/>
        </a:p>
      </dgm:t>
    </dgm:pt>
  </dgm:ptLst>
  <dgm:cxnLst>
    <dgm:cxn modelId="{B3D9BAA7-518B-4F3C-8CC8-AFD394F2F66D}" srcId="{866BEE7E-50AF-4991-99DA-1893F4678A4C}" destId="{F4BF9A1E-26ED-4D27-AE0E-39C29E38DB33}" srcOrd="1" destOrd="0" parTransId="{E4DF2E7B-F2BA-46F6-B4D3-B6F47CEB0CA3}" sibTransId="{19B5078B-AFEF-4209-B5EF-E12FB1939681}"/>
    <dgm:cxn modelId="{93C49CA8-210D-45D2-B254-69AD30AEE8FD}" type="presOf" srcId="{04292E11-E78D-40D9-81EB-0803673C9F7B}" destId="{E71B7426-8EBE-4138-B57B-E69D77D8344D}" srcOrd="0" destOrd="0" presId="urn:microsoft.com/office/officeart/2005/8/layout/vList2"/>
    <dgm:cxn modelId="{CFD2FC23-6B6C-4DF4-9C16-1A30D173ED33}" type="presOf" srcId="{866BEE7E-50AF-4991-99DA-1893F4678A4C}" destId="{4F3D2D84-05B1-4104-A98C-728B26E709B7}" srcOrd="0" destOrd="0" presId="urn:microsoft.com/office/officeart/2005/8/layout/vList2"/>
    <dgm:cxn modelId="{8D3EDAF6-6DF1-402A-9320-85938CAE9AEB}" srcId="{866BEE7E-50AF-4991-99DA-1893F4678A4C}" destId="{04292E11-E78D-40D9-81EB-0803673C9F7B}" srcOrd="2" destOrd="0" parTransId="{E43CE0D6-ECC0-4C34-BC4B-BD3D55B6F948}" sibTransId="{0007CB21-EFB9-4AF1-9448-74880954BE6A}"/>
    <dgm:cxn modelId="{95E9BA9A-2EC6-4F81-843B-B65175C51549}" srcId="{866BEE7E-50AF-4991-99DA-1893F4678A4C}" destId="{154612A5-8549-44D8-AD4D-09BE3844CA66}" srcOrd="0" destOrd="0" parTransId="{58F5B84F-8A79-4A80-A911-7954E94BCC8F}" sibTransId="{06510A69-7435-4162-A1AA-551B59B64926}"/>
    <dgm:cxn modelId="{22B5A80C-B520-4149-8669-960A8CEFCA5D}" type="presOf" srcId="{F4BF9A1E-26ED-4D27-AE0E-39C29E38DB33}" destId="{7DFBEB31-A6FF-4DE0-B0C3-AAF71237E2E2}" srcOrd="0" destOrd="0" presId="urn:microsoft.com/office/officeart/2005/8/layout/vList2"/>
    <dgm:cxn modelId="{464D2FD6-CAFB-4AEF-8A1F-6138F9D3C17E}" type="presOf" srcId="{154612A5-8549-44D8-AD4D-09BE3844CA66}" destId="{135E191B-6A65-416B-BF34-EB3D800CD3FC}" srcOrd="0" destOrd="0" presId="urn:microsoft.com/office/officeart/2005/8/layout/vList2"/>
    <dgm:cxn modelId="{C9399A76-B3B0-40D4-A369-C0F0435ED2A8}" type="presParOf" srcId="{4F3D2D84-05B1-4104-A98C-728B26E709B7}" destId="{135E191B-6A65-416B-BF34-EB3D800CD3FC}" srcOrd="0" destOrd="0" presId="urn:microsoft.com/office/officeart/2005/8/layout/vList2"/>
    <dgm:cxn modelId="{AB6289AE-C086-4A1B-90A4-35D0796AAA87}" type="presParOf" srcId="{4F3D2D84-05B1-4104-A98C-728B26E709B7}" destId="{23A74095-17FE-4B9B-ABD6-C7D350DF33F0}" srcOrd="1" destOrd="0" presId="urn:microsoft.com/office/officeart/2005/8/layout/vList2"/>
    <dgm:cxn modelId="{179AE2CD-6904-4419-B311-975E8BCF04E9}" type="presParOf" srcId="{4F3D2D84-05B1-4104-A98C-728B26E709B7}" destId="{7DFBEB31-A6FF-4DE0-B0C3-AAF71237E2E2}" srcOrd="2" destOrd="0" presId="urn:microsoft.com/office/officeart/2005/8/layout/vList2"/>
    <dgm:cxn modelId="{D0E52213-4369-4644-96FF-12B62D5A89A8}" type="presParOf" srcId="{4F3D2D84-05B1-4104-A98C-728B26E709B7}" destId="{FEB1BF1E-0B2A-4AE9-971F-75A418F20429}" srcOrd="3" destOrd="0" presId="urn:microsoft.com/office/officeart/2005/8/layout/vList2"/>
    <dgm:cxn modelId="{0169DB33-673E-495C-B2AB-D0739C5A70F6}" type="presParOf" srcId="{4F3D2D84-05B1-4104-A98C-728B26E709B7}" destId="{E71B7426-8EBE-4138-B57B-E69D77D8344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04E2BA-C734-42B0-A4AD-3D7ED0F207E2}"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s-ES"/>
        </a:p>
      </dgm:t>
    </dgm:pt>
    <dgm:pt modelId="{C32A1A3E-4198-49AD-8985-89DF3F12E943}">
      <dgm:prSet/>
      <dgm:spPr/>
      <dgm:t>
        <a:bodyPr/>
        <a:lstStyle/>
        <a:p>
          <a:pPr rtl="0">
            <a:lnSpc>
              <a:spcPct val="150000"/>
            </a:lnSpc>
          </a:pPr>
          <a:r>
            <a:rPr lang="es-EC" b="0" i="0" baseline="0" dirty="0" smtClean="0">
              <a:solidFill>
                <a:schemeClr val="tx1"/>
              </a:solidFill>
            </a:rPr>
            <a:t>La OMS advierte sobre la presencia de nitritos en el agua de bebida por que puede ocasionar problemas de salud especialmente en niños y personas inmunocomprometidas. </a:t>
          </a:r>
          <a:endParaRPr lang="es-ES" dirty="0">
            <a:solidFill>
              <a:schemeClr val="tx1"/>
            </a:solidFill>
          </a:endParaRPr>
        </a:p>
      </dgm:t>
    </dgm:pt>
    <dgm:pt modelId="{CC67F4BF-CC3F-4851-8D82-FD04DE5E463D}" type="parTrans" cxnId="{64C5E536-33E8-4522-A199-0014597E4D76}">
      <dgm:prSet/>
      <dgm:spPr/>
      <dgm:t>
        <a:bodyPr/>
        <a:lstStyle/>
        <a:p>
          <a:endParaRPr lang="es-ES"/>
        </a:p>
      </dgm:t>
    </dgm:pt>
    <dgm:pt modelId="{B8EB0413-0854-48E1-84C2-FA52FDBAE3C4}" type="sibTrans" cxnId="{64C5E536-33E8-4522-A199-0014597E4D76}">
      <dgm:prSet/>
      <dgm:spPr/>
      <dgm:t>
        <a:bodyPr/>
        <a:lstStyle/>
        <a:p>
          <a:endParaRPr lang="es-ES"/>
        </a:p>
      </dgm:t>
    </dgm:pt>
    <dgm:pt modelId="{E7BE1A87-5E9E-49C6-B078-ECDC1ADAE6BA}">
      <dgm:prSet/>
      <dgm:spPr/>
      <dgm:t>
        <a:bodyPr/>
        <a:lstStyle/>
        <a:p>
          <a:pPr rtl="0">
            <a:lnSpc>
              <a:spcPct val="150000"/>
            </a:lnSpc>
          </a:pPr>
          <a:r>
            <a:rPr lang="es-EC" b="0" i="0" baseline="0" dirty="0" smtClean="0">
              <a:solidFill>
                <a:schemeClr val="tx1"/>
              </a:solidFill>
            </a:rPr>
            <a:t>El agua superficial va a ser potabilizado y va a llegar a los hogares para ser consumido por todas las personas, por ello es indispensable analizar las impurezas.</a:t>
          </a:r>
          <a:endParaRPr lang="es-ES" dirty="0">
            <a:solidFill>
              <a:schemeClr val="tx1"/>
            </a:solidFill>
          </a:endParaRPr>
        </a:p>
      </dgm:t>
    </dgm:pt>
    <dgm:pt modelId="{33DE2C29-F358-4591-B417-4EB3A0E50C24}" type="parTrans" cxnId="{E42DFA86-918E-4875-A41C-C2F5B59AE854}">
      <dgm:prSet/>
      <dgm:spPr/>
      <dgm:t>
        <a:bodyPr/>
        <a:lstStyle/>
        <a:p>
          <a:endParaRPr lang="es-ES"/>
        </a:p>
      </dgm:t>
    </dgm:pt>
    <dgm:pt modelId="{F2706B1D-9583-4AE6-A7B1-25D4E54F7574}" type="sibTrans" cxnId="{E42DFA86-918E-4875-A41C-C2F5B59AE854}">
      <dgm:prSet/>
      <dgm:spPr/>
      <dgm:t>
        <a:bodyPr/>
        <a:lstStyle/>
        <a:p>
          <a:endParaRPr lang="es-ES"/>
        </a:p>
      </dgm:t>
    </dgm:pt>
    <dgm:pt modelId="{CE322866-9154-4E2A-BE5A-F4213A3BE993}">
      <dgm:prSet/>
      <dgm:spPr/>
      <dgm:t>
        <a:bodyPr/>
        <a:lstStyle/>
        <a:p>
          <a:pPr rtl="0">
            <a:lnSpc>
              <a:spcPct val="150000"/>
            </a:lnSpc>
          </a:pPr>
          <a:r>
            <a:rPr lang="es-EC" b="0" i="0" baseline="0" dirty="0" smtClean="0">
              <a:solidFill>
                <a:schemeClr val="tx1"/>
              </a:solidFill>
            </a:rPr>
            <a:t>Es indispensable la implementación y validación de un método de determinación de nitritos para agua de bebida y superficial para asegurar que su concentración se encuentre dentro de la NTE INEN 1108.</a:t>
          </a:r>
          <a:endParaRPr lang="es-ES" dirty="0">
            <a:solidFill>
              <a:schemeClr val="tx1"/>
            </a:solidFill>
          </a:endParaRPr>
        </a:p>
      </dgm:t>
    </dgm:pt>
    <dgm:pt modelId="{9FB6715D-01CD-4B2A-A5E6-9885BEC05027}" type="parTrans" cxnId="{BC27E7F3-F507-4052-BFDA-6420C0D0D857}">
      <dgm:prSet/>
      <dgm:spPr/>
      <dgm:t>
        <a:bodyPr/>
        <a:lstStyle/>
        <a:p>
          <a:endParaRPr lang="es-ES"/>
        </a:p>
      </dgm:t>
    </dgm:pt>
    <dgm:pt modelId="{0E63E787-3D29-4D8E-8E60-085ED9AAA6B3}" type="sibTrans" cxnId="{BC27E7F3-F507-4052-BFDA-6420C0D0D857}">
      <dgm:prSet/>
      <dgm:spPr/>
      <dgm:t>
        <a:bodyPr/>
        <a:lstStyle/>
        <a:p>
          <a:endParaRPr lang="es-ES"/>
        </a:p>
      </dgm:t>
    </dgm:pt>
    <dgm:pt modelId="{AB9D0FEB-D456-4B68-A80C-2EAE72E09664}" type="pres">
      <dgm:prSet presAssocID="{8804E2BA-C734-42B0-A4AD-3D7ED0F207E2}" presName="CompostProcess" presStyleCnt="0">
        <dgm:presLayoutVars>
          <dgm:dir/>
          <dgm:resizeHandles val="exact"/>
        </dgm:presLayoutVars>
      </dgm:prSet>
      <dgm:spPr/>
      <dgm:t>
        <a:bodyPr/>
        <a:lstStyle/>
        <a:p>
          <a:endParaRPr lang="es-ES"/>
        </a:p>
      </dgm:t>
    </dgm:pt>
    <dgm:pt modelId="{17963116-0576-422D-892C-37492430886A}" type="pres">
      <dgm:prSet presAssocID="{8804E2BA-C734-42B0-A4AD-3D7ED0F207E2}" presName="arrow" presStyleLbl="bgShp" presStyleIdx="0" presStyleCnt="1"/>
      <dgm:spPr/>
    </dgm:pt>
    <dgm:pt modelId="{E5BDC016-A18E-4FBA-898C-970A719E59F6}" type="pres">
      <dgm:prSet presAssocID="{8804E2BA-C734-42B0-A4AD-3D7ED0F207E2}" presName="linearProcess" presStyleCnt="0"/>
      <dgm:spPr/>
    </dgm:pt>
    <dgm:pt modelId="{6EBD059F-F59C-46AB-A493-C03860929E36}" type="pres">
      <dgm:prSet presAssocID="{C32A1A3E-4198-49AD-8985-89DF3F12E943}" presName="textNode" presStyleLbl="node1" presStyleIdx="0" presStyleCnt="3">
        <dgm:presLayoutVars>
          <dgm:bulletEnabled val="1"/>
        </dgm:presLayoutVars>
      </dgm:prSet>
      <dgm:spPr/>
      <dgm:t>
        <a:bodyPr/>
        <a:lstStyle/>
        <a:p>
          <a:endParaRPr lang="es-ES"/>
        </a:p>
      </dgm:t>
    </dgm:pt>
    <dgm:pt modelId="{3A8126D7-F417-473D-B684-036D04E8309E}" type="pres">
      <dgm:prSet presAssocID="{B8EB0413-0854-48E1-84C2-FA52FDBAE3C4}" presName="sibTrans" presStyleCnt="0"/>
      <dgm:spPr/>
    </dgm:pt>
    <dgm:pt modelId="{D8DBBAA2-FBBE-4207-8F9B-06D1CA851F77}" type="pres">
      <dgm:prSet presAssocID="{E7BE1A87-5E9E-49C6-B078-ECDC1ADAE6BA}" presName="textNode" presStyleLbl="node1" presStyleIdx="1" presStyleCnt="3">
        <dgm:presLayoutVars>
          <dgm:bulletEnabled val="1"/>
        </dgm:presLayoutVars>
      </dgm:prSet>
      <dgm:spPr/>
      <dgm:t>
        <a:bodyPr/>
        <a:lstStyle/>
        <a:p>
          <a:endParaRPr lang="es-ES"/>
        </a:p>
      </dgm:t>
    </dgm:pt>
    <dgm:pt modelId="{9E5CDC3B-DE39-4CA3-8302-5899980E8275}" type="pres">
      <dgm:prSet presAssocID="{F2706B1D-9583-4AE6-A7B1-25D4E54F7574}" presName="sibTrans" presStyleCnt="0"/>
      <dgm:spPr/>
    </dgm:pt>
    <dgm:pt modelId="{D31054D8-70B3-4DC6-BA0F-B7EA6668363C}" type="pres">
      <dgm:prSet presAssocID="{CE322866-9154-4E2A-BE5A-F4213A3BE993}" presName="textNode" presStyleLbl="node1" presStyleIdx="2" presStyleCnt="3">
        <dgm:presLayoutVars>
          <dgm:bulletEnabled val="1"/>
        </dgm:presLayoutVars>
      </dgm:prSet>
      <dgm:spPr/>
      <dgm:t>
        <a:bodyPr/>
        <a:lstStyle/>
        <a:p>
          <a:endParaRPr lang="es-ES"/>
        </a:p>
      </dgm:t>
    </dgm:pt>
  </dgm:ptLst>
  <dgm:cxnLst>
    <dgm:cxn modelId="{3CB471E6-B34F-4CC0-BA35-9BD71DB37719}" type="presOf" srcId="{8804E2BA-C734-42B0-A4AD-3D7ED0F207E2}" destId="{AB9D0FEB-D456-4B68-A80C-2EAE72E09664}" srcOrd="0" destOrd="0" presId="urn:microsoft.com/office/officeart/2005/8/layout/hProcess9"/>
    <dgm:cxn modelId="{4FFE7A14-6D46-4368-918F-2655138C1D1C}" type="presOf" srcId="{E7BE1A87-5E9E-49C6-B078-ECDC1ADAE6BA}" destId="{D8DBBAA2-FBBE-4207-8F9B-06D1CA851F77}" srcOrd="0" destOrd="0" presId="urn:microsoft.com/office/officeart/2005/8/layout/hProcess9"/>
    <dgm:cxn modelId="{64C5E536-33E8-4522-A199-0014597E4D76}" srcId="{8804E2BA-C734-42B0-A4AD-3D7ED0F207E2}" destId="{C32A1A3E-4198-49AD-8985-89DF3F12E943}" srcOrd="0" destOrd="0" parTransId="{CC67F4BF-CC3F-4851-8D82-FD04DE5E463D}" sibTransId="{B8EB0413-0854-48E1-84C2-FA52FDBAE3C4}"/>
    <dgm:cxn modelId="{E42DFA86-918E-4875-A41C-C2F5B59AE854}" srcId="{8804E2BA-C734-42B0-A4AD-3D7ED0F207E2}" destId="{E7BE1A87-5E9E-49C6-B078-ECDC1ADAE6BA}" srcOrd="1" destOrd="0" parTransId="{33DE2C29-F358-4591-B417-4EB3A0E50C24}" sibTransId="{F2706B1D-9583-4AE6-A7B1-25D4E54F7574}"/>
    <dgm:cxn modelId="{592E418C-D64E-464F-838C-1ED92901896F}" type="presOf" srcId="{C32A1A3E-4198-49AD-8985-89DF3F12E943}" destId="{6EBD059F-F59C-46AB-A493-C03860929E36}" srcOrd="0" destOrd="0" presId="urn:microsoft.com/office/officeart/2005/8/layout/hProcess9"/>
    <dgm:cxn modelId="{4C7CCCFB-7D42-4A15-8324-EAF57963CAB2}" type="presOf" srcId="{CE322866-9154-4E2A-BE5A-F4213A3BE993}" destId="{D31054D8-70B3-4DC6-BA0F-B7EA6668363C}" srcOrd="0" destOrd="0" presId="urn:microsoft.com/office/officeart/2005/8/layout/hProcess9"/>
    <dgm:cxn modelId="{BC27E7F3-F507-4052-BFDA-6420C0D0D857}" srcId="{8804E2BA-C734-42B0-A4AD-3D7ED0F207E2}" destId="{CE322866-9154-4E2A-BE5A-F4213A3BE993}" srcOrd="2" destOrd="0" parTransId="{9FB6715D-01CD-4B2A-A5E6-9885BEC05027}" sibTransId="{0E63E787-3D29-4D8E-8E60-085ED9AAA6B3}"/>
    <dgm:cxn modelId="{77291E05-9615-45D9-8971-1E2901A25CCC}" type="presParOf" srcId="{AB9D0FEB-D456-4B68-A80C-2EAE72E09664}" destId="{17963116-0576-422D-892C-37492430886A}" srcOrd="0" destOrd="0" presId="urn:microsoft.com/office/officeart/2005/8/layout/hProcess9"/>
    <dgm:cxn modelId="{7C189128-A453-44D3-A321-37B8C4147AED}" type="presParOf" srcId="{AB9D0FEB-D456-4B68-A80C-2EAE72E09664}" destId="{E5BDC016-A18E-4FBA-898C-970A719E59F6}" srcOrd="1" destOrd="0" presId="urn:microsoft.com/office/officeart/2005/8/layout/hProcess9"/>
    <dgm:cxn modelId="{FBCBE6D9-EB4A-4C7A-ADB4-73BE40D492C6}" type="presParOf" srcId="{E5BDC016-A18E-4FBA-898C-970A719E59F6}" destId="{6EBD059F-F59C-46AB-A493-C03860929E36}" srcOrd="0" destOrd="0" presId="urn:microsoft.com/office/officeart/2005/8/layout/hProcess9"/>
    <dgm:cxn modelId="{D94CF75F-B5D5-4523-9D51-EA74B001A1F3}" type="presParOf" srcId="{E5BDC016-A18E-4FBA-898C-970A719E59F6}" destId="{3A8126D7-F417-473D-B684-036D04E8309E}" srcOrd="1" destOrd="0" presId="urn:microsoft.com/office/officeart/2005/8/layout/hProcess9"/>
    <dgm:cxn modelId="{6CAF9B82-913E-4614-B95C-1CD2C6582FC9}" type="presParOf" srcId="{E5BDC016-A18E-4FBA-898C-970A719E59F6}" destId="{D8DBBAA2-FBBE-4207-8F9B-06D1CA851F77}" srcOrd="2" destOrd="0" presId="urn:microsoft.com/office/officeart/2005/8/layout/hProcess9"/>
    <dgm:cxn modelId="{52F42F2A-2495-433C-9B45-AAE9F945D8B0}" type="presParOf" srcId="{E5BDC016-A18E-4FBA-898C-970A719E59F6}" destId="{9E5CDC3B-DE39-4CA3-8302-5899980E8275}" srcOrd="3" destOrd="0" presId="urn:microsoft.com/office/officeart/2005/8/layout/hProcess9"/>
    <dgm:cxn modelId="{20FE8CBF-3FA6-4A65-8EE4-4CB2F0475F34}" type="presParOf" srcId="{E5BDC016-A18E-4FBA-898C-970A719E59F6}" destId="{D31054D8-70B3-4DC6-BA0F-B7EA6668363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C4967D-B07C-47DE-AA7C-313DA801BE03}"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s-ES"/>
        </a:p>
      </dgm:t>
    </dgm:pt>
    <dgm:pt modelId="{A18B9ABA-FFAB-43ED-A6EC-373E5612EBA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lnSpc>
              <a:spcPct val="100000"/>
            </a:lnSpc>
          </a:pPr>
          <a:r>
            <a:rPr lang="es-ES" sz="1400" b="1" i="0" baseline="0" dirty="0" smtClean="0"/>
            <a:t>El recurso hídrico es el componente principal de la vida, su disponibilidad y calidad determinan en gran medida la salud de una población.</a:t>
          </a:r>
          <a:endParaRPr lang="es-ES" sz="1400" b="1" dirty="0"/>
        </a:p>
      </dgm:t>
    </dgm:pt>
    <dgm:pt modelId="{AA6F075C-E034-4F1D-B65D-584E3E4F822C}" type="parTrans" cxnId="{5305A2A8-7B8E-4536-91E6-DBF754F8F524}">
      <dgm:prSet/>
      <dgm:spPr/>
      <dgm:t>
        <a:bodyPr/>
        <a:lstStyle/>
        <a:p>
          <a:pPr>
            <a:lnSpc>
              <a:spcPct val="100000"/>
            </a:lnSpc>
          </a:pPr>
          <a:endParaRPr lang="es-ES"/>
        </a:p>
      </dgm:t>
    </dgm:pt>
    <dgm:pt modelId="{B54DD545-380B-4690-86C1-B57DF30BB36A}" type="sibTrans" cxnId="{5305A2A8-7B8E-4536-91E6-DBF754F8F524}">
      <dgm:prSet/>
      <dgm:spPr/>
      <dgm:t>
        <a:bodyPr/>
        <a:lstStyle/>
        <a:p>
          <a:pPr>
            <a:lnSpc>
              <a:spcPct val="100000"/>
            </a:lnSpc>
          </a:pPr>
          <a:endParaRPr lang="es-ES"/>
        </a:p>
      </dgm:t>
    </dgm:pt>
    <dgm:pt modelId="{4B813A4B-74B9-458C-8B53-BAB04EFC1534}">
      <dgm:prSet custT="1"/>
      <dgm:spPr/>
      <dgm:t>
        <a:bodyPr/>
        <a:lstStyle/>
        <a:p>
          <a:pPr rtl="0">
            <a:lnSpc>
              <a:spcPct val="100000"/>
            </a:lnSpc>
          </a:pPr>
          <a:r>
            <a:rPr lang="es-ES" sz="1400" b="1" i="0" baseline="0" dirty="0" smtClean="0"/>
            <a:t>El agua de bebida tiene requisitos permisibles dados por el INEN para asegurar su calidad.</a:t>
          </a:r>
          <a:endParaRPr lang="es-ES" sz="1400" b="1" dirty="0"/>
        </a:p>
      </dgm:t>
    </dgm:pt>
    <dgm:pt modelId="{C4327C29-6DAC-4271-A558-0E9C7B416EFF}" type="parTrans" cxnId="{D66B3B18-0183-4745-BCF1-8BF240ECC2B5}">
      <dgm:prSet/>
      <dgm:spPr/>
      <dgm:t>
        <a:bodyPr/>
        <a:lstStyle/>
        <a:p>
          <a:pPr>
            <a:lnSpc>
              <a:spcPct val="100000"/>
            </a:lnSpc>
          </a:pPr>
          <a:endParaRPr lang="es-ES"/>
        </a:p>
      </dgm:t>
    </dgm:pt>
    <dgm:pt modelId="{803F7A9B-4AE1-48D2-8920-8195D10C1C70}" type="sibTrans" cxnId="{D66B3B18-0183-4745-BCF1-8BF240ECC2B5}">
      <dgm:prSet/>
      <dgm:spPr/>
      <dgm:t>
        <a:bodyPr/>
        <a:lstStyle/>
        <a:p>
          <a:pPr>
            <a:lnSpc>
              <a:spcPct val="100000"/>
            </a:lnSpc>
          </a:pPr>
          <a:endParaRPr lang="es-ES"/>
        </a:p>
      </dgm:t>
    </dgm:pt>
    <dgm:pt modelId="{EF5D33A6-AFFE-4A1F-A126-3485B4ECDC75}">
      <dgm:prSet custT="1"/>
      <dgm:spPr/>
      <dgm:t>
        <a:bodyPr/>
        <a:lstStyle/>
        <a:p>
          <a:pPr rtl="0">
            <a:lnSpc>
              <a:spcPct val="100000"/>
            </a:lnSpc>
          </a:pPr>
          <a:r>
            <a:rPr lang="es-ES" sz="1400" b="1" i="0" baseline="0" dirty="0" smtClean="0"/>
            <a:t>Uno de los requisitos de calidad del agua potable, es la concentración de nitritos.</a:t>
          </a:r>
          <a:endParaRPr lang="es-ES" sz="1400" b="1" dirty="0"/>
        </a:p>
      </dgm:t>
    </dgm:pt>
    <dgm:pt modelId="{66AC2181-4414-4E09-8A2E-AC50B2BB6B4B}" type="parTrans" cxnId="{7477E26C-9364-4976-A81F-1C35A8E5904F}">
      <dgm:prSet/>
      <dgm:spPr/>
      <dgm:t>
        <a:bodyPr/>
        <a:lstStyle/>
        <a:p>
          <a:pPr>
            <a:lnSpc>
              <a:spcPct val="100000"/>
            </a:lnSpc>
          </a:pPr>
          <a:endParaRPr lang="es-ES"/>
        </a:p>
      </dgm:t>
    </dgm:pt>
    <dgm:pt modelId="{3D7176B8-CA04-4885-80CC-93027CC8BF3A}" type="sibTrans" cxnId="{7477E26C-9364-4976-A81F-1C35A8E5904F}">
      <dgm:prSet/>
      <dgm:spPr/>
      <dgm:t>
        <a:bodyPr/>
        <a:lstStyle/>
        <a:p>
          <a:pPr>
            <a:lnSpc>
              <a:spcPct val="100000"/>
            </a:lnSpc>
          </a:pPr>
          <a:endParaRPr lang="es-ES"/>
        </a:p>
      </dgm:t>
    </dgm:pt>
    <dgm:pt modelId="{BAB1D3AA-5964-420C-91C3-626804B8BC22}">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lnSpc>
              <a:spcPct val="100000"/>
            </a:lnSpc>
          </a:pPr>
          <a:r>
            <a:rPr lang="es-ES" sz="1400" b="1" i="0" baseline="0" dirty="0" smtClean="0"/>
            <a:t>El ion nitrito en grandes cantidades es tóxico debido a que tiene una gran capacidad de oxidar la hemoglobina a metahemoglobina oxidando al Hierro de Fe</a:t>
          </a:r>
          <a:r>
            <a:rPr lang="es-ES" sz="1400" b="1" i="0" baseline="30000" dirty="0" smtClean="0"/>
            <a:t>+2 </a:t>
          </a:r>
          <a:r>
            <a:rPr lang="es-ES" sz="1400" b="1" i="0" baseline="0" dirty="0" smtClean="0"/>
            <a:t>a Fe</a:t>
          </a:r>
          <a:r>
            <a:rPr lang="es-ES" sz="1400" b="1" i="0" baseline="30000" dirty="0" smtClean="0"/>
            <a:t>+3 </a:t>
          </a:r>
          <a:r>
            <a:rPr lang="es-ES" sz="1400" b="1" i="0" baseline="0" dirty="0" smtClean="0"/>
            <a:t>, inhibiendo la función de transportar el oxígeno por la sangre </a:t>
          </a:r>
          <a:r>
            <a:rPr lang="es-ES" sz="1400" b="1" i="0" baseline="0" smtClean="0"/>
            <a:t>especialmente en niños.</a:t>
          </a:r>
          <a:endParaRPr lang="es-ES" sz="1400" b="1" dirty="0"/>
        </a:p>
      </dgm:t>
    </dgm:pt>
    <dgm:pt modelId="{218A05EC-7315-4177-B42D-19BAF5BAE537}" type="parTrans" cxnId="{F89568E6-A144-4A4A-8855-EF3A98A2BCFE}">
      <dgm:prSet/>
      <dgm:spPr/>
      <dgm:t>
        <a:bodyPr/>
        <a:lstStyle/>
        <a:p>
          <a:pPr>
            <a:lnSpc>
              <a:spcPct val="100000"/>
            </a:lnSpc>
          </a:pPr>
          <a:endParaRPr lang="es-ES"/>
        </a:p>
      </dgm:t>
    </dgm:pt>
    <dgm:pt modelId="{6ADDD085-1F91-4AA7-8D30-A50C4B9ACDF2}" type="sibTrans" cxnId="{F89568E6-A144-4A4A-8855-EF3A98A2BCFE}">
      <dgm:prSet/>
      <dgm:spPr/>
      <dgm:t>
        <a:bodyPr/>
        <a:lstStyle/>
        <a:p>
          <a:pPr>
            <a:lnSpc>
              <a:spcPct val="100000"/>
            </a:lnSpc>
          </a:pPr>
          <a:endParaRPr lang="es-ES"/>
        </a:p>
      </dgm:t>
    </dgm:pt>
    <dgm:pt modelId="{C45A40FF-4656-40A0-ACF1-A4893B09C459}" type="pres">
      <dgm:prSet presAssocID="{67C4967D-B07C-47DE-AA7C-313DA801BE03}" presName="Name0" presStyleCnt="0">
        <dgm:presLayoutVars>
          <dgm:dir/>
          <dgm:animLvl val="lvl"/>
          <dgm:resizeHandles val="exact"/>
        </dgm:presLayoutVars>
      </dgm:prSet>
      <dgm:spPr/>
      <dgm:t>
        <a:bodyPr/>
        <a:lstStyle/>
        <a:p>
          <a:endParaRPr lang="es-ES"/>
        </a:p>
      </dgm:t>
    </dgm:pt>
    <dgm:pt modelId="{74FFA000-AFBB-48AB-BF76-16574B6F2F07}" type="pres">
      <dgm:prSet presAssocID="{BAB1D3AA-5964-420C-91C3-626804B8BC22}" presName="boxAndChildren" presStyleCnt="0"/>
      <dgm:spPr/>
    </dgm:pt>
    <dgm:pt modelId="{A26DA7E2-6E0D-4DED-81A4-0A7306AC0E82}" type="pres">
      <dgm:prSet presAssocID="{BAB1D3AA-5964-420C-91C3-626804B8BC22}" presName="parentTextBox" presStyleLbl="node1" presStyleIdx="0" presStyleCnt="4"/>
      <dgm:spPr/>
      <dgm:t>
        <a:bodyPr/>
        <a:lstStyle/>
        <a:p>
          <a:endParaRPr lang="es-ES"/>
        </a:p>
      </dgm:t>
    </dgm:pt>
    <dgm:pt modelId="{59FC46A3-10FF-4FDD-8763-6A1AEFD303CA}" type="pres">
      <dgm:prSet presAssocID="{3D7176B8-CA04-4885-80CC-93027CC8BF3A}" presName="sp" presStyleCnt="0"/>
      <dgm:spPr/>
    </dgm:pt>
    <dgm:pt modelId="{1559C5E9-A493-4AE4-BF34-129D7E7E27DF}" type="pres">
      <dgm:prSet presAssocID="{EF5D33A6-AFFE-4A1F-A126-3485B4ECDC75}" presName="arrowAndChildren" presStyleCnt="0"/>
      <dgm:spPr/>
    </dgm:pt>
    <dgm:pt modelId="{CB677F8D-2B19-4709-B5CC-3CC519160575}" type="pres">
      <dgm:prSet presAssocID="{EF5D33A6-AFFE-4A1F-A126-3485B4ECDC75}" presName="parentTextArrow" presStyleLbl="node1" presStyleIdx="1" presStyleCnt="4"/>
      <dgm:spPr/>
      <dgm:t>
        <a:bodyPr/>
        <a:lstStyle/>
        <a:p>
          <a:endParaRPr lang="es-ES"/>
        </a:p>
      </dgm:t>
    </dgm:pt>
    <dgm:pt modelId="{41A21D9E-526B-4BC1-9BC9-950565CE7A57}" type="pres">
      <dgm:prSet presAssocID="{803F7A9B-4AE1-48D2-8920-8195D10C1C70}" presName="sp" presStyleCnt="0"/>
      <dgm:spPr/>
    </dgm:pt>
    <dgm:pt modelId="{DFFC70E5-6CE2-4CC1-A033-7687D4701FCC}" type="pres">
      <dgm:prSet presAssocID="{4B813A4B-74B9-458C-8B53-BAB04EFC1534}" presName="arrowAndChildren" presStyleCnt="0"/>
      <dgm:spPr/>
    </dgm:pt>
    <dgm:pt modelId="{D2BEF616-8BEB-4DE9-88BB-B0306790CD33}" type="pres">
      <dgm:prSet presAssocID="{4B813A4B-74B9-458C-8B53-BAB04EFC1534}" presName="parentTextArrow" presStyleLbl="node1" presStyleIdx="2" presStyleCnt="4"/>
      <dgm:spPr/>
      <dgm:t>
        <a:bodyPr/>
        <a:lstStyle/>
        <a:p>
          <a:endParaRPr lang="es-ES"/>
        </a:p>
      </dgm:t>
    </dgm:pt>
    <dgm:pt modelId="{52EEF8B6-C9D3-41DE-9056-AB051983847B}" type="pres">
      <dgm:prSet presAssocID="{B54DD545-380B-4690-86C1-B57DF30BB36A}" presName="sp" presStyleCnt="0"/>
      <dgm:spPr/>
    </dgm:pt>
    <dgm:pt modelId="{8AFF3028-94A9-4147-B22F-06030A750D76}" type="pres">
      <dgm:prSet presAssocID="{A18B9ABA-FFAB-43ED-A6EC-373E5612EBAA}" presName="arrowAndChildren" presStyleCnt="0"/>
      <dgm:spPr/>
    </dgm:pt>
    <dgm:pt modelId="{4DA135B1-59BE-4308-A02E-F81F4AB1A717}" type="pres">
      <dgm:prSet presAssocID="{A18B9ABA-FFAB-43ED-A6EC-373E5612EBAA}" presName="parentTextArrow" presStyleLbl="node1" presStyleIdx="3" presStyleCnt="4" custLinFactNeighborY="277"/>
      <dgm:spPr/>
      <dgm:t>
        <a:bodyPr/>
        <a:lstStyle/>
        <a:p>
          <a:endParaRPr lang="es-ES"/>
        </a:p>
      </dgm:t>
    </dgm:pt>
  </dgm:ptLst>
  <dgm:cxnLst>
    <dgm:cxn modelId="{43091EEE-858F-43CB-A3D9-EBE0A7A27AB2}" type="presOf" srcId="{A18B9ABA-FFAB-43ED-A6EC-373E5612EBAA}" destId="{4DA135B1-59BE-4308-A02E-F81F4AB1A717}" srcOrd="0" destOrd="0" presId="urn:microsoft.com/office/officeart/2005/8/layout/process4"/>
    <dgm:cxn modelId="{A8BA90A7-A793-487B-97F4-F7383B05C82C}" type="presOf" srcId="{EF5D33A6-AFFE-4A1F-A126-3485B4ECDC75}" destId="{CB677F8D-2B19-4709-B5CC-3CC519160575}" srcOrd="0" destOrd="0" presId="urn:microsoft.com/office/officeart/2005/8/layout/process4"/>
    <dgm:cxn modelId="{FAE6C47F-9622-4F23-9D8F-A2E52F8FF7D0}" type="presOf" srcId="{67C4967D-B07C-47DE-AA7C-313DA801BE03}" destId="{C45A40FF-4656-40A0-ACF1-A4893B09C459}" srcOrd="0" destOrd="0" presId="urn:microsoft.com/office/officeart/2005/8/layout/process4"/>
    <dgm:cxn modelId="{7477E26C-9364-4976-A81F-1C35A8E5904F}" srcId="{67C4967D-B07C-47DE-AA7C-313DA801BE03}" destId="{EF5D33A6-AFFE-4A1F-A126-3485B4ECDC75}" srcOrd="2" destOrd="0" parTransId="{66AC2181-4414-4E09-8A2E-AC50B2BB6B4B}" sibTransId="{3D7176B8-CA04-4885-80CC-93027CC8BF3A}"/>
    <dgm:cxn modelId="{B619CC81-41E0-4600-923E-9F4993958589}" type="presOf" srcId="{4B813A4B-74B9-458C-8B53-BAB04EFC1534}" destId="{D2BEF616-8BEB-4DE9-88BB-B0306790CD33}" srcOrd="0" destOrd="0" presId="urn:microsoft.com/office/officeart/2005/8/layout/process4"/>
    <dgm:cxn modelId="{68AEFAC5-161F-4A00-A09C-1232D7CEC6C5}" type="presOf" srcId="{BAB1D3AA-5964-420C-91C3-626804B8BC22}" destId="{A26DA7E2-6E0D-4DED-81A4-0A7306AC0E82}" srcOrd="0" destOrd="0" presId="urn:microsoft.com/office/officeart/2005/8/layout/process4"/>
    <dgm:cxn modelId="{5305A2A8-7B8E-4536-91E6-DBF754F8F524}" srcId="{67C4967D-B07C-47DE-AA7C-313DA801BE03}" destId="{A18B9ABA-FFAB-43ED-A6EC-373E5612EBAA}" srcOrd="0" destOrd="0" parTransId="{AA6F075C-E034-4F1D-B65D-584E3E4F822C}" sibTransId="{B54DD545-380B-4690-86C1-B57DF30BB36A}"/>
    <dgm:cxn modelId="{D66B3B18-0183-4745-BCF1-8BF240ECC2B5}" srcId="{67C4967D-B07C-47DE-AA7C-313DA801BE03}" destId="{4B813A4B-74B9-458C-8B53-BAB04EFC1534}" srcOrd="1" destOrd="0" parTransId="{C4327C29-6DAC-4271-A558-0E9C7B416EFF}" sibTransId="{803F7A9B-4AE1-48D2-8920-8195D10C1C70}"/>
    <dgm:cxn modelId="{F89568E6-A144-4A4A-8855-EF3A98A2BCFE}" srcId="{67C4967D-B07C-47DE-AA7C-313DA801BE03}" destId="{BAB1D3AA-5964-420C-91C3-626804B8BC22}" srcOrd="3" destOrd="0" parTransId="{218A05EC-7315-4177-B42D-19BAF5BAE537}" sibTransId="{6ADDD085-1F91-4AA7-8D30-A50C4B9ACDF2}"/>
    <dgm:cxn modelId="{18D10092-AE46-443E-A53D-DF05BF5CAC6E}" type="presParOf" srcId="{C45A40FF-4656-40A0-ACF1-A4893B09C459}" destId="{74FFA000-AFBB-48AB-BF76-16574B6F2F07}" srcOrd="0" destOrd="0" presId="urn:microsoft.com/office/officeart/2005/8/layout/process4"/>
    <dgm:cxn modelId="{48BFE208-CC02-485A-A959-80AF188FAF11}" type="presParOf" srcId="{74FFA000-AFBB-48AB-BF76-16574B6F2F07}" destId="{A26DA7E2-6E0D-4DED-81A4-0A7306AC0E82}" srcOrd="0" destOrd="0" presId="urn:microsoft.com/office/officeart/2005/8/layout/process4"/>
    <dgm:cxn modelId="{CDF2D4B1-CB20-4F2A-AB48-AD0AA5820EF9}" type="presParOf" srcId="{C45A40FF-4656-40A0-ACF1-A4893B09C459}" destId="{59FC46A3-10FF-4FDD-8763-6A1AEFD303CA}" srcOrd="1" destOrd="0" presId="urn:microsoft.com/office/officeart/2005/8/layout/process4"/>
    <dgm:cxn modelId="{2B13C4E3-9FFD-419D-9776-46834697EE36}" type="presParOf" srcId="{C45A40FF-4656-40A0-ACF1-A4893B09C459}" destId="{1559C5E9-A493-4AE4-BF34-129D7E7E27DF}" srcOrd="2" destOrd="0" presId="urn:microsoft.com/office/officeart/2005/8/layout/process4"/>
    <dgm:cxn modelId="{8368003F-9D77-4974-9A5E-B50A1C16AF1B}" type="presParOf" srcId="{1559C5E9-A493-4AE4-BF34-129D7E7E27DF}" destId="{CB677F8D-2B19-4709-B5CC-3CC519160575}" srcOrd="0" destOrd="0" presId="urn:microsoft.com/office/officeart/2005/8/layout/process4"/>
    <dgm:cxn modelId="{46BD881B-A61D-43F3-ADF9-3E4B33FBB9EC}" type="presParOf" srcId="{C45A40FF-4656-40A0-ACF1-A4893B09C459}" destId="{41A21D9E-526B-4BC1-9BC9-950565CE7A57}" srcOrd="3" destOrd="0" presId="urn:microsoft.com/office/officeart/2005/8/layout/process4"/>
    <dgm:cxn modelId="{3FB5A9B4-38EE-4307-93A5-3B53F71E63F5}" type="presParOf" srcId="{C45A40FF-4656-40A0-ACF1-A4893B09C459}" destId="{DFFC70E5-6CE2-4CC1-A033-7687D4701FCC}" srcOrd="4" destOrd="0" presId="urn:microsoft.com/office/officeart/2005/8/layout/process4"/>
    <dgm:cxn modelId="{309DA73D-653C-4229-AD55-709484EC3EE8}" type="presParOf" srcId="{DFFC70E5-6CE2-4CC1-A033-7687D4701FCC}" destId="{D2BEF616-8BEB-4DE9-88BB-B0306790CD33}" srcOrd="0" destOrd="0" presId="urn:microsoft.com/office/officeart/2005/8/layout/process4"/>
    <dgm:cxn modelId="{FAA195B6-8652-4041-A5F2-C47499DCECEF}" type="presParOf" srcId="{C45A40FF-4656-40A0-ACF1-A4893B09C459}" destId="{52EEF8B6-C9D3-41DE-9056-AB051983847B}" srcOrd="5" destOrd="0" presId="urn:microsoft.com/office/officeart/2005/8/layout/process4"/>
    <dgm:cxn modelId="{2E64F756-9D85-47DF-A570-A922EB392390}" type="presParOf" srcId="{C45A40FF-4656-40A0-ACF1-A4893B09C459}" destId="{8AFF3028-94A9-4147-B22F-06030A750D76}" srcOrd="6" destOrd="0" presId="urn:microsoft.com/office/officeart/2005/8/layout/process4"/>
    <dgm:cxn modelId="{04888227-CF37-488C-A0C1-64331FCFEFB1}" type="presParOf" srcId="{8AFF3028-94A9-4147-B22F-06030A750D76}" destId="{4DA135B1-59BE-4308-A02E-F81F4AB1A71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C80553-F804-405B-BA22-53D59179A56B}" type="doc">
      <dgm:prSet loTypeId="urn:microsoft.com/office/officeart/2005/8/layout/hProcess11" loCatId="process" qsTypeId="urn:microsoft.com/office/officeart/2005/8/quickstyle/simple1" qsCatId="simple" csTypeId="urn:microsoft.com/office/officeart/2005/8/colors/accent3_3" csCatId="accent3" phldr="1"/>
      <dgm:spPr/>
      <dgm:t>
        <a:bodyPr/>
        <a:lstStyle/>
        <a:p>
          <a:endParaRPr lang="es-ES"/>
        </a:p>
      </dgm:t>
    </dgm:pt>
    <dgm:pt modelId="{6B2B112C-7059-4A01-8812-4D6BD81EF537}">
      <dgm:prSet/>
      <dgm:spPr/>
      <dgm:t>
        <a:bodyPr/>
        <a:lstStyle/>
        <a:p>
          <a:pPr algn="just" rtl="0">
            <a:lnSpc>
              <a:spcPct val="150000"/>
            </a:lnSpc>
          </a:pPr>
          <a:r>
            <a:rPr lang="es-ES" b="0" i="0" baseline="0" smtClean="0"/>
            <a:t>Muchas de las decisiones que se toman en las plantas de tratamiento de agua potable de la EPMAPS se llevan a cabo por los resultados obtenidos en el L3C.</a:t>
          </a:r>
          <a:endParaRPr lang="es-ES"/>
        </a:p>
      </dgm:t>
    </dgm:pt>
    <dgm:pt modelId="{54C23A4B-DEAA-43FF-960F-07339792AD6D}" type="parTrans" cxnId="{BB3DEC8A-F2E8-4806-8B77-EC9E9B345677}">
      <dgm:prSet/>
      <dgm:spPr/>
      <dgm:t>
        <a:bodyPr/>
        <a:lstStyle/>
        <a:p>
          <a:pPr algn="just">
            <a:lnSpc>
              <a:spcPct val="150000"/>
            </a:lnSpc>
          </a:pPr>
          <a:endParaRPr lang="es-ES"/>
        </a:p>
      </dgm:t>
    </dgm:pt>
    <dgm:pt modelId="{BD670459-C4A7-4F08-82C0-6EC8FD84AD5E}" type="sibTrans" cxnId="{BB3DEC8A-F2E8-4806-8B77-EC9E9B345677}">
      <dgm:prSet/>
      <dgm:spPr/>
      <dgm:t>
        <a:bodyPr/>
        <a:lstStyle/>
        <a:p>
          <a:pPr algn="just">
            <a:lnSpc>
              <a:spcPct val="150000"/>
            </a:lnSpc>
          </a:pPr>
          <a:endParaRPr lang="es-ES"/>
        </a:p>
      </dgm:t>
    </dgm:pt>
    <dgm:pt modelId="{1DACE083-7312-4C77-BB11-434129C18D06}">
      <dgm:prSet/>
      <dgm:spPr/>
      <dgm:t>
        <a:bodyPr/>
        <a:lstStyle/>
        <a:p>
          <a:pPr algn="just" rtl="0">
            <a:lnSpc>
              <a:spcPct val="150000"/>
            </a:lnSpc>
          </a:pPr>
          <a:r>
            <a:rPr lang="es-ES" b="0" i="0" baseline="0" dirty="0" smtClean="0"/>
            <a:t>Es importante que los métodos que se implementan en el L3C estén acreditados  por el SAE, siendo la validación parte fundamental de este proceso, asegurando que los datos obtenidos son confiables.</a:t>
          </a:r>
          <a:endParaRPr lang="es-ES" dirty="0"/>
        </a:p>
      </dgm:t>
    </dgm:pt>
    <dgm:pt modelId="{4138BE95-A682-4563-BD4F-8C79A5113527}" type="parTrans" cxnId="{EC5A1208-4965-4344-B1A8-B3C20A67B169}">
      <dgm:prSet/>
      <dgm:spPr/>
      <dgm:t>
        <a:bodyPr/>
        <a:lstStyle/>
        <a:p>
          <a:pPr algn="just">
            <a:lnSpc>
              <a:spcPct val="150000"/>
            </a:lnSpc>
          </a:pPr>
          <a:endParaRPr lang="es-ES"/>
        </a:p>
      </dgm:t>
    </dgm:pt>
    <dgm:pt modelId="{A58270C5-0D15-4BA1-A65B-6D1FD916821C}" type="sibTrans" cxnId="{EC5A1208-4965-4344-B1A8-B3C20A67B169}">
      <dgm:prSet/>
      <dgm:spPr/>
      <dgm:t>
        <a:bodyPr/>
        <a:lstStyle/>
        <a:p>
          <a:pPr algn="just">
            <a:lnSpc>
              <a:spcPct val="150000"/>
            </a:lnSpc>
          </a:pPr>
          <a:endParaRPr lang="es-ES"/>
        </a:p>
      </dgm:t>
    </dgm:pt>
    <dgm:pt modelId="{1882F9A1-240E-4883-9A52-5963D8E07994}" type="pres">
      <dgm:prSet presAssocID="{63C80553-F804-405B-BA22-53D59179A56B}" presName="Name0" presStyleCnt="0">
        <dgm:presLayoutVars>
          <dgm:dir/>
          <dgm:resizeHandles val="exact"/>
        </dgm:presLayoutVars>
      </dgm:prSet>
      <dgm:spPr/>
      <dgm:t>
        <a:bodyPr/>
        <a:lstStyle/>
        <a:p>
          <a:endParaRPr lang="es-ES"/>
        </a:p>
      </dgm:t>
    </dgm:pt>
    <dgm:pt modelId="{E106AEDB-0708-4BA9-AA8D-1070B53A9B12}" type="pres">
      <dgm:prSet presAssocID="{63C80553-F804-405B-BA22-53D59179A56B}" presName="arrow" presStyleLbl="bgShp" presStyleIdx="0" presStyleCnt="1"/>
      <dgm:spPr/>
    </dgm:pt>
    <dgm:pt modelId="{1C343C71-772C-4574-B4F6-6B6580CE8174}" type="pres">
      <dgm:prSet presAssocID="{63C80553-F804-405B-BA22-53D59179A56B}" presName="points" presStyleCnt="0"/>
      <dgm:spPr/>
    </dgm:pt>
    <dgm:pt modelId="{042EA5E8-C75F-4EE3-A50D-46E2AC02C824}" type="pres">
      <dgm:prSet presAssocID="{6B2B112C-7059-4A01-8812-4D6BD81EF537}" presName="compositeA" presStyleCnt="0"/>
      <dgm:spPr/>
    </dgm:pt>
    <dgm:pt modelId="{F7C1C18E-81ED-4B2E-98DC-51701212A6C6}" type="pres">
      <dgm:prSet presAssocID="{6B2B112C-7059-4A01-8812-4D6BD81EF537}" presName="textA" presStyleLbl="revTx" presStyleIdx="0" presStyleCnt="2">
        <dgm:presLayoutVars>
          <dgm:bulletEnabled val="1"/>
        </dgm:presLayoutVars>
      </dgm:prSet>
      <dgm:spPr/>
      <dgm:t>
        <a:bodyPr/>
        <a:lstStyle/>
        <a:p>
          <a:endParaRPr lang="es-ES"/>
        </a:p>
      </dgm:t>
    </dgm:pt>
    <dgm:pt modelId="{25C7D023-B332-489C-9EB4-9DC4BC1CC221}" type="pres">
      <dgm:prSet presAssocID="{6B2B112C-7059-4A01-8812-4D6BD81EF537}" presName="circleA" presStyleLbl="node1" presStyleIdx="0" presStyleCnt="2"/>
      <dgm:spPr/>
    </dgm:pt>
    <dgm:pt modelId="{3FB6268E-76F9-4A69-A250-FC3B055E928C}" type="pres">
      <dgm:prSet presAssocID="{6B2B112C-7059-4A01-8812-4D6BD81EF537}" presName="spaceA" presStyleCnt="0"/>
      <dgm:spPr/>
    </dgm:pt>
    <dgm:pt modelId="{7EB4EAE2-2002-4598-83AF-63C543B04200}" type="pres">
      <dgm:prSet presAssocID="{BD670459-C4A7-4F08-82C0-6EC8FD84AD5E}" presName="space" presStyleCnt="0"/>
      <dgm:spPr/>
    </dgm:pt>
    <dgm:pt modelId="{C0DEDED1-9D7E-442F-A77D-93D958BFBAB0}" type="pres">
      <dgm:prSet presAssocID="{1DACE083-7312-4C77-BB11-434129C18D06}" presName="compositeB" presStyleCnt="0"/>
      <dgm:spPr/>
    </dgm:pt>
    <dgm:pt modelId="{20A271BC-AC3E-4D08-8AC2-99025940C596}" type="pres">
      <dgm:prSet presAssocID="{1DACE083-7312-4C77-BB11-434129C18D06}" presName="textB" presStyleLbl="revTx" presStyleIdx="1" presStyleCnt="2">
        <dgm:presLayoutVars>
          <dgm:bulletEnabled val="1"/>
        </dgm:presLayoutVars>
      </dgm:prSet>
      <dgm:spPr/>
      <dgm:t>
        <a:bodyPr/>
        <a:lstStyle/>
        <a:p>
          <a:endParaRPr lang="es-ES"/>
        </a:p>
      </dgm:t>
    </dgm:pt>
    <dgm:pt modelId="{CC0050A7-DE82-4D92-A0C4-0158760226A1}" type="pres">
      <dgm:prSet presAssocID="{1DACE083-7312-4C77-BB11-434129C18D06}" presName="circleB" presStyleLbl="node1" presStyleIdx="1" presStyleCnt="2"/>
      <dgm:spPr/>
    </dgm:pt>
    <dgm:pt modelId="{0DC126C5-EDAD-4308-AF0C-47BBF62E263E}" type="pres">
      <dgm:prSet presAssocID="{1DACE083-7312-4C77-BB11-434129C18D06}" presName="spaceB" presStyleCnt="0"/>
      <dgm:spPr/>
    </dgm:pt>
  </dgm:ptLst>
  <dgm:cxnLst>
    <dgm:cxn modelId="{BB3DEC8A-F2E8-4806-8B77-EC9E9B345677}" srcId="{63C80553-F804-405B-BA22-53D59179A56B}" destId="{6B2B112C-7059-4A01-8812-4D6BD81EF537}" srcOrd="0" destOrd="0" parTransId="{54C23A4B-DEAA-43FF-960F-07339792AD6D}" sibTransId="{BD670459-C4A7-4F08-82C0-6EC8FD84AD5E}"/>
    <dgm:cxn modelId="{DA4FE8CC-60B8-4F1A-97A7-F90953D12A24}" type="presOf" srcId="{63C80553-F804-405B-BA22-53D59179A56B}" destId="{1882F9A1-240E-4883-9A52-5963D8E07994}" srcOrd="0" destOrd="0" presId="urn:microsoft.com/office/officeart/2005/8/layout/hProcess11"/>
    <dgm:cxn modelId="{54B7F170-F922-48C3-A6DE-0614F92F1922}" type="presOf" srcId="{6B2B112C-7059-4A01-8812-4D6BD81EF537}" destId="{F7C1C18E-81ED-4B2E-98DC-51701212A6C6}" srcOrd="0" destOrd="0" presId="urn:microsoft.com/office/officeart/2005/8/layout/hProcess11"/>
    <dgm:cxn modelId="{ECFF710B-999A-43B0-91BB-A8F00D344469}" type="presOf" srcId="{1DACE083-7312-4C77-BB11-434129C18D06}" destId="{20A271BC-AC3E-4D08-8AC2-99025940C596}" srcOrd="0" destOrd="0" presId="urn:microsoft.com/office/officeart/2005/8/layout/hProcess11"/>
    <dgm:cxn modelId="{EC5A1208-4965-4344-B1A8-B3C20A67B169}" srcId="{63C80553-F804-405B-BA22-53D59179A56B}" destId="{1DACE083-7312-4C77-BB11-434129C18D06}" srcOrd="1" destOrd="0" parTransId="{4138BE95-A682-4563-BD4F-8C79A5113527}" sibTransId="{A58270C5-0D15-4BA1-A65B-6D1FD916821C}"/>
    <dgm:cxn modelId="{EA8053AE-AA45-43D3-A771-BE301655D1F3}" type="presParOf" srcId="{1882F9A1-240E-4883-9A52-5963D8E07994}" destId="{E106AEDB-0708-4BA9-AA8D-1070B53A9B12}" srcOrd="0" destOrd="0" presId="urn:microsoft.com/office/officeart/2005/8/layout/hProcess11"/>
    <dgm:cxn modelId="{34B035E2-12BF-4361-A74F-FDFBCF084F43}" type="presParOf" srcId="{1882F9A1-240E-4883-9A52-5963D8E07994}" destId="{1C343C71-772C-4574-B4F6-6B6580CE8174}" srcOrd="1" destOrd="0" presId="urn:microsoft.com/office/officeart/2005/8/layout/hProcess11"/>
    <dgm:cxn modelId="{0E5812DA-C313-434C-A02D-1C268C80AED2}" type="presParOf" srcId="{1C343C71-772C-4574-B4F6-6B6580CE8174}" destId="{042EA5E8-C75F-4EE3-A50D-46E2AC02C824}" srcOrd="0" destOrd="0" presId="urn:microsoft.com/office/officeart/2005/8/layout/hProcess11"/>
    <dgm:cxn modelId="{EFEF2EC8-90A5-464A-95A1-6ADF1E9293F2}" type="presParOf" srcId="{042EA5E8-C75F-4EE3-A50D-46E2AC02C824}" destId="{F7C1C18E-81ED-4B2E-98DC-51701212A6C6}" srcOrd="0" destOrd="0" presId="urn:microsoft.com/office/officeart/2005/8/layout/hProcess11"/>
    <dgm:cxn modelId="{079956F8-CFED-4A98-9BBF-B32E6866ED0D}" type="presParOf" srcId="{042EA5E8-C75F-4EE3-A50D-46E2AC02C824}" destId="{25C7D023-B332-489C-9EB4-9DC4BC1CC221}" srcOrd="1" destOrd="0" presId="urn:microsoft.com/office/officeart/2005/8/layout/hProcess11"/>
    <dgm:cxn modelId="{5F9FF16F-0BA1-41B9-9774-C42943F794C6}" type="presParOf" srcId="{042EA5E8-C75F-4EE3-A50D-46E2AC02C824}" destId="{3FB6268E-76F9-4A69-A250-FC3B055E928C}" srcOrd="2" destOrd="0" presId="urn:microsoft.com/office/officeart/2005/8/layout/hProcess11"/>
    <dgm:cxn modelId="{EABE0E59-B846-4DD4-8C36-9AF2E51CAD7D}" type="presParOf" srcId="{1C343C71-772C-4574-B4F6-6B6580CE8174}" destId="{7EB4EAE2-2002-4598-83AF-63C543B04200}" srcOrd="1" destOrd="0" presId="urn:microsoft.com/office/officeart/2005/8/layout/hProcess11"/>
    <dgm:cxn modelId="{E37B380C-474D-404F-976E-FB8A2A45BF2B}" type="presParOf" srcId="{1C343C71-772C-4574-B4F6-6B6580CE8174}" destId="{C0DEDED1-9D7E-442F-A77D-93D958BFBAB0}" srcOrd="2" destOrd="0" presId="urn:microsoft.com/office/officeart/2005/8/layout/hProcess11"/>
    <dgm:cxn modelId="{9E3882FD-4B0D-44AA-8257-EE46F7C81790}" type="presParOf" srcId="{C0DEDED1-9D7E-442F-A77D-93D958BFBAB0}" destId="{20A271BC-AC3E-4D08-8AC2-99025940C596}" srcOrd="0" destOrd="0" presId="urn:microsoft.com/office/officeart/2005/8/layout/hProcess11"/>
    <dgm:cxn modelId="{A0FFDCA5-5202-4FAB-A1A0-DB986E67B241}" type="presParOf" srcId="{C0DEDED1-9D7E-442F-A77D-93D958BFBAB0}" destId="{CC0050A7-DE82-4D92-A0C4-0158760226A1}" srcOrd="1" destOrd="0" presId="urn:microsoft.com/office/officeart/2005/8/layout/hProcess11"/>
    <dgm:cxn modelId="{96E21EBB-8232-45D8-88FB-385F2C83C55F}" type="presParOf" srcId="{C0DEDED1-9D7E-442F-A77D-93D958BFBAB0}" destId="{0DC126C5-EDAD-4308-AF0C-47BBF62E263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9D4D82-5B09-417F-B0B0-2A5FEF68642D}" type="doc">
      <dgm:prSet loTypeId="urn:microsoft.com/office/officeart/2008/layout/LinedList" loCatId="hierarchy" qsTypeId="urn:microsoft.com/office/officeart/2005/8/quickstyle/simple1" qsCatId="simple" csTypeId="urn:microsoft.com/office/officeart/2005/8/colors/colorful1" csCatId="colorful" phldr="1"/>
      <dgm:spPr/>
      <dgm:t>
        <a:bodyPr/>
        <a:lstStyle/>
        <a:p>
          <a:endParaRPr lang="es-ES"/>
        </a:p>
      </dgm:t>
    </dgm:pt>
    <dgm:pt modelId="{BC339530-6754-4E74-9B98-D7D306CC0AC8}">
      <dgm:prSet/>
      <dgm:spPr/>
      <dgm:t>
        <a:bodyPr/>
        <a:lstStyle/>
        <a:p>
          <a:pPr rtl="0"/>
          <a:r>
            <a:rPr lang="es-EC" b="0" i="0" baseline="0" dirty="0" smtClean="0"/>
            <a:t>Objetivo General</a:t>
          </a:r>
          <a:endParaRPr lang="es-ES" dirty="0"/>
        </a:p>
      </dgm:t>
    </dgm:pt>
    <dgm:pt modelId="{A9EC3EC9-6EA6-4D52-AD09-D26BAE33D228}" type="parTrans" cxnId="{9C290B75-83C3-468E-A8D6-2C37320ABC02}">
      <dgm:prSet/>
      <dgm:spPr/>
      <dgm:t>
        <a:bodyPr/>
        <a:lstStyle/>
        <a:p>
          <a:endParaRPr lang="es-ES"/>
        </a:p>
      </dgm:t>
    </dgm:pt>
    <dgm:pt modelId="{97CB218D-B03B-48C0-98FB-84A64461AF7D}" type="sibTrans" cxnId="{9C290B75-83C3-468E-A8D6-2C37320ABC02}">
      <dgm:prSet/>
      <dgm:spPr/>
      <dgm:t>
        <a:bodyPr/>
        <a:lstStyle/>
        <a:p>
          <a:endParaRPr lang="es-ES"/>
        </a:p>
      </dgm:t>
    </dgm:pt>
    <dgm:pt modelId="{91B56050-4918-42DD-BF82-E0A5776E7ED9}">
      <dgm:prSet custT="1"/>
      <dgm:spPr/>
      <dgm:t>
        <a:bodyPr/>
        <a:lstStyle/>
        <a:p>
          <a:pPr algn="just" rtl="0">
            <a:lnSpc>
              <a:spcPct val="150000"/>
            </a:lnSpc>
          </a:pPr>
          <a:r>
            <a:rPr lang="es-EC" sz="1400" b="0" i="0" baseline="0" dirty="0" smtClean="0"/>
            <a:t>Validar el método para la determinación de nitritos por espectrofotometría de luz visible en agua superficial y potable en la empresa pública metropolitana de agua potable y saneamiento (EPMAPS).</a:t>
          </a:r>
          <a:endParaRPr lang="es-ES" sz="1400" dirty="0"/>
        </a:p>
      </dgm:t>
    </dgm:pt>
    <dgm:pt modelId="{FE5E7466-1654-4851-AB48-1D4F38F82FE2}" type="parTrans" cxnId="{66BC54CC-5D19-4896-939E-925F38A87BE9}">
      <dgm:prSet/>
      <dgm:spPr/>
      <dgm:t>
        <a:bodyPr/>
        <a:lstStyle/>
        <a:p>
          <a:endParaRPr lang="es-ES"/>
        </a:p>
      </dgm:t>
    </dgm:pt>
    <dgm:pt modelId="{B7B34F22-7A10-475B-A920-4583C79B90AD}" type="sibTrans" cxnId="{66BC54CC-5D19-4896-939E-925F38A87BE9}">
      <dgm:prSet/>
      <dgm:spPr/>
      <dgm:t>
        <a:bodyPr/>
        <a:lstStyle/>
        <a:p>
          <a:endParaRPr lang="es-ES"/>
        </a:p>
      </dgm:t>
    </dgm:pt>
    <dgm:pt modelId="{C81A1215-A77E-4185-A137-0C53571BEBFE}">
      <dgm:prSet/>
      <dgm:spPr/>
      <dgm:t>
        <a:bodyPr/>
        <a:lstStyle/>
        <a:p>
          <a:pPr rtl="0"/>
          <a:r>
            <a:rPr lang="es-EC" b="0" i="0" baseline="0" dirty="0" smtClean="0"/>
            <a:t>Objetivos específicos.</a:t>
          </a:r>
          <a:endParaRPr lang="es-ES" dirty="0"/>
        </a:p>
      </dgm:t>
    </dgm:pt>
    <dgm:pt modelId="{F57F6C21-1F11-4212-BC2B-AB82F7B14EF5}" type="parTrans" cxnId="{C20FCD48-C7BF-4459-834C-8288F085E9F5}">
      <dgm:prSet/>
      <dgm:spPr/>
      <dgm:t>
        <a:bodyPr/>
        <a:lstStyle/>
        <a:p>
          <a:endParaRPr lang="es-ES"/>
        </a:p>
      </dgm:t>
    </dgm:pt>
    <dgm:pt modelId="{EF11CE0E-1EA3-4BBC-B9B0-6413AC5994A2}" type="sibTrans" cxnId="{C20FCD48-C7BF-4459-834C-8288F085E9F5}">
      <dgm:prSet/>
      <dgm:spPr/>
      <dgm:t>
        <a:bodyPr/>
        <a:lstStyle/>
        <a:p>
          <a:endParaRPr lang="es-ES"/>
        </a:p>
      </dgm:t>
    </dgm:pt>
    <dgm:pt modelId="{39417091-6D71-4EC2-8379-21853A6C54CB}">
      <dgm:prSet custT="1"/>
      <dgm:spPr/>
      <dgm:t>
        <a:bodyPr/>
        <a:lstStyle/>
        <a:p>
          <a:pPr algn="just" rtl="0">
            <a:lnSpc>
              <a:spcPct val="150000"/>
            </a:lnSpc>
          </a:pPr>
          <a:r>
            <a:rPr lang="es-EC" sz="1400" b="0" i="0" baseline="0" dirty="0" smtClean="0"/>
            <a:t>Determinar los parámetros de validación del nuevo método desarrollado como lo son: Selectividad y especificidad, linealidad, coeficiente de correlación, límite de cuantificación, intervalo de trabajo, precisión, exactitud e incertidumbre.</a:t>
          </a:r>
          <a:endParaRPr lang="es-ES" sz="1400" dirty="0"/>
        </a:p>
      </dgm:t>
    </dgm:pt>
    <dgm:pt modelId="{CF34427B-6DD9-47DD-9487-6ADD4D39DA22}" type="parTrans" cxnId="{436F1078-33E6-478D-9DC1-457FD025BE20}">
      <dgm:prSet/>
      <dgm:spPr/>
      <dgm:t>
        <a:bodyPr/>
        <a:lstStyle/>
        <a:p>
          <a:endParaRPr lang="es-ES"/>
        </a:p>
      </dgm:t>
    </dgm:pt>
    <dgm:pt modelId="{FF511458-D8A5-4A81-BA8F-DB2124A5CE7F}" type="sibTrans" cxnId="{436F1078-33E6-478D-9DC1-457FD025BE20}">
      <dgm:prSet/>
      <dgm:spPr/>
      <dgm:t>
        <a:bodyPr/>
        <a:lstStyle/>
        <a:p>
          <a:endParaRPr lang="es-ES"/>
        </a:p>
      </dgm:t>
    </dgm:pt>
    <dgm:pt modelId="{1AC9FE9C-D14A-4CE2-B57F-55A3085EA49C}">
      <dgm:prSet custT="1"/>
      <dgm:spPr/>
      <dgm:t>
        <a:bodyPr/>
        <a:lstStyle/>
        <a:p>
          <a:pPr algn="just" rtl="0">
            <a:lnSpc>
              <a:spcPct val="150000"/>
            </a:lnSpc>
          </a:pPr>
          <a:r>
            <a:rPr lang="es-EC" sz="1400" b="0" i="0" baseline="0" dirty="0" smtClean="0"/>
            <a:t>Implementar el método de determinación de nitritos por espectrofotometría en agua superficial y potable en el Laboratorio Central de Control de Calidad (L3C) de la EPMAPS.</a:t>
          </a:r>
          <a:endParaRPr lang="es-ES" sz="1400" dirty="0"/>
        </a:p>
      </dgm:t>
    </dgm:pt>
    <dgm:pt modelId="{17FFBA93-2577-47B7-B9FF-196722C307CE}" type="parTrans" cxnId="{482C2DDF-8E6A-4F11-B320-5165C6D2C781}">
      <dgm:prSet/>
      <dgm:spPr/>
      <dgm:t>
        <a:bodyPr/>
        <a:lstStyle/>
        <a:p>
          <a:endParaRPr lang="es-ES"/>
        </a:p>
      </dgm:t>
    </dgm:pt>
    <dgm:pt modelId="{A1850209-C0BB-465A-A21D-398069C74474}" type="sibTrans" cxnId="{482C2DDF-8E6A-4F11-B320-5165C6D2C781}">
      <dgm:prSet/>
      <dgm:spPr/>
      <dgm:t>
        <a:bodyPr/>
        <a:lstStyle/>
        <a:p>
          <a:endParaRPr lang="es-ES"/>
        </a:p>
      </dgm:t>
    </dgm:pt>
    <dgm:pt modelId="{1ABC61E8-9377-4EF0-92B3-772A645F7294}">
      <dgm:prSet custT="1"/>
      <dgm:spPr/>
      <dgm:t>
        <a:bodyPr/>
        <a:lstStyle/>
        <a:p>
          <a:pPr algn="just" rtl="0">
            <a:lnSpc>
              <a:spcPct val="150000"/>
            </a:lnSpc>
          </a:pPr>
          <a:r>
            <a:rPr lang="es-EC" sz="1400" b="0" i="0" baseline="0" dirty="0" smtClean="0"/>
            <a:t>Determinar la concentración de nitritos en muestras de agua superficial y potable de diversas plantas de tratamiento y posibles interferencias en el método.</a:t>
          </a:r>
          <a:endParaRPr lang="es-ES" sz="1400" dirty="0"/>
        </a:p>
      </dgm:t>
    </dgm:pt>
    <dgm:pt modelId="{60E8364B-834F-4A47-AEF7-3189DD7C7746}" type="parTrans" cxnId="{1DF5DFAD-286A-4D1D-973C-99D872444514}">
      <dgm:prSet/>
      <dgm:spPr/>
      <dgm:t>
        <a:bodyPr/>
        <a:lstStyle/>
        <a:p>
          <a:endParaRPr lang="es-ES"/>
        </a:p>
      </dgm:t>
    </dgm:pt>
    <dgm:pt modelId="{7D239F47-999E-46C3-B812-DC28EEBC1AB6}" type="sibTrans" cxnId="{1DF5DFAD-286A-4D1D-973C-99D872444514}">
      <dgm:prSet/>
      <dgm:spPr/>
      <dgm:t>
        <a:bodyPr/>
        <a:lstStyle/>
        <a:p>
          <a:endParaRPr lang="es-ES"/>
        </a:p>
      </dgm:t>
    </dgm:pt>
    <dgm:pt modelId="{03956FA5-569B-4E57-B265-578642CA5870}" type="pres">
      <dgm:prSet presAssocID="{179D4D82-5B09-417F-B0B0-2A5FEF68642D}" presName="vert0" presStyleCnt="0">
        <dgm:presLayoutVars>
          <dgm:dir/>
          <dgm:animOne val="branch"/>
          <dgm:animLvl val="lvl"/>
        </dgm:presLayoutVars>
      </dgm:prSet>
      <dgm:spPr/>
      <dgm:t>
        <a:bodyPr/>
        <a:lstStyle/>
        <a:p>
          <a:endParaRPr lang="es-ES"/>
        </a:p>
      </dgm:t>
    </dgm:pt>
    <dgm:pt modelId="{996E8E57-8CE9-45C5-ADF4-3B61C47C3B8D}" type="pres">
      <dgm:prSet presAssocID="{BC339530-6754-4E74-9B98-D7D306CC0AC8}" presName="thickLine" presStyleLbl="alignNode1" presStyleIdx="0" presStyleCnt="2"/>
      <dgm:spPr/>
    </dgm:pt>
    <dgm:pt modelId="{9B3DCEBB-9DA9-49E5-BF28-4C5FC2F75CD7}" type="pres">
      <dgm:prSet presAssocID="{BC339530-6754-4E74-9B98-D7D306CC0AC8}" presName="horz1" presStyleCnt="0"/>
      <dgm:spPr/>
    </dgm:pt>
    <dgm:pt modelId="{BE608EFE-9346-4405-8EDF-AC5A546B0ADB}" type="pres">
      <dgm:prSet presAssocID="{BC339530-6754-4E74-9B98-D7D306CC0AC8}" presName="tx1" presStyleLbl="revTx" presStyleIdx="0" presStyleCnt="6"/>
      <dgm:spPr/>
      <dgm:t>
        <a:bodyPr/>
        <a:lstStyle/>
        <a:p>
          <a:endParaRPr lang="es-ES"/>
        </a:p>
      </dgm:t>
    </dgm:pt>
    <dgm:pt modelId="{A4807510-6682-4E41-ACFE-9FFFE9DBAAF9}" type="pres">
      <dgm:prSet presAssocID="{BC339530-6754-4E74-9B98-D7D306CC0AC8}" presName="vert1" presStyleCnt="0"/>
      <dgm:spPr/>
    </dgm:pt>
    <dgm:pt modelId="{B85A09AC-C9E9-463E-97BB-0F24EE8EFB1E}" type="pres">
      <dgm:prSet presAssocID="{91B56050-4918-42DD-BF82-E0A5776E7ED9}" presName="vertSpace2a" presStyleCnt="0"/>
      <dgm:spPr/>
    </dgm:pt>
    <dgm:pt modelId="{D25376F9-F9E8-48C2-848F-9A10DC675F6D}" type="pres">
      <dgm:prSet presAssocID="{91B56050-4918-42DD-BF82-E0A5776E7ED9}" presName="horz2" presStyleCnt="0"/>
      <dgm:spPr/>
    </dgm:pt>
    <dgm:pt modelId="{4EF1DCFC-6B4A-4A43-A232-2194D2846D05}" type="pres">
      <dgm:prSet presAssocID="{91B56050-4918-42DD-BF82-E0A5776E7ED9}" presName="horzSpace2" presStyleCnt="0"/>
      <dgm:spPr/>
    </dgm:pt>
    <dgm:pt modelId="{26DD4013-A88F-4B88-BE6D-3F64E4921DDE}" type="pres">
      <dgm:prSet presAssocID="{91B56050-4918-42DD-BF82-E0A5776E7ED9}" presName="tx2" presStyleLbl="revTx" presStyleIdx="1" presStyleCnt="6"/>
      <dgm:spPr/>
      <dgm:t>
        <a:bodyPr/>
        <a:lstStyle/>
        <a:p>
          <a:endParaRPr lang="es-ES"/>
        </a:p>
      </dgm:t>
    </dgm:pt>
    <dgm:pt modelId="{59D3D988-1FF9-48C5-8932-DC5A36854CEC}" type="pres">
      <dgm:prSet presAssocID="{91B56050-4918-42DD-BF82-E0A5776E7ED9}" presName="vert2" presStyleCnt="0"/>
      <dgm:spPr/>
    </dgm:pt>
    <dgm:pt modelId="{B6EB7439-081A-439F-A8BE-9E65C056DBF3}" type="pres">
      <dgm:prSet presAssocID="{91B56050-4918-42DD-BF82-E0A5776E7ED9}" presName="thinLine2b" presStyleLbl="callout" presStyleIdx="0" presStyleCnt="4" custLinFactY="-500000" custLinFactNeighborX="1042" custLinFactNeighborY="-561528"/>
      <dgm:spPr/>
    </dgm:pt>
    <dgm:pt modelId="{75EFF848-EF9C-4BDC-9B0B-D3EE2B986B52}" type="pres">
      <dgm:prSet presAssocID="{91B56050-4918-42DD-BF82-E0A5776E7ED9}" presName="vertSpace2b" presStyleCnt="0"/>
      <dgm:spPr/>
    </dgm:pt>
    <dgm:pt modelId="{46CB0790-B32F-4E9C-8A09-BB035DDF991C}" type="pres">
      <dgm:prSet presAssocID="{C81A1215-A77E-4185-A137-0C53571BEBFE}" presName="thickLine" presStyleLbl="alignNode1" presStyleIdx="1" presStyleCnt="2" custLinFactNeighborY="-42466"/>
      <dgm:spPr/>
    </dgm:pt>
    <dgm:pt modelId="{C3FBA30A-3267-4F17-8CD3-9CC56F58AAB1}" type="pres">
      <dgm:prSet presAssocID="{C81A1215-A77E-4185-A137-0C53571BEBFE}" presName="horz1" presStyleCnt="0"/>
      <dgm:spPr/>
    </dgm:pt>
    <dgm:pt modelId="{F175E224-E25E-4B45-A124-D2285BAB4607}" type="pres">
      <dgm:prSet presAssocID="{C81A1215-A77E-4185-A137-0C53571BEBFE}" presName="tx1" presStyleLbl="revTx" presStyleIdx="2" presStyleCnt="6" custLinFactNeighborY="-31507"/>
      <dgm:spPr/>
      <dgm:t>
        <a:bodyPr/>
        <a:lstStyle/>
        <a:p>
          <a:endParaRPr lang="es-ES"/>
        </a:p>
      </dgm:t>
    </dgm:pt>
    <dgm:pt modelId="{52DA2A28-E36D-48DF-9DEA-1909786AAE75}" type="pres">
      <dgm:prSet presAssocID="{C81A1215-A77E-4185-A137-0C53571BEBFE}" presName="vert1" presStyleCnt="0"/>
      <dgm:spPr/>
    </dgm:pt>
    <dgm:pt modelId="{68E7325D-EC13-4378-AB08-92319F41D121}" type="pres">
      <dgm:prSet presAssocID="{39417091-6D71-4EC2-8379-21853A6C54CB}" presName="vertSpace2a" presStyleCnt="0"/>
      <dgm:spPr/>
    </dgm:pt>
    <dgm:pt modelId="{E862222F-0D83-4481-B84E-3F3D7CF059BD}" type="pres">
      <dgm:prSet presAssocID="{39417091-6D71-4EC2-8379-21853A6C54CB}" presName="horz2" presStyleCnt="0"/>
      <dgm:spPr/>
    </dgm:pt>
    <dgm:pt modelId="{71F2995B-F5B6-49CE-BA09-3E1D445834E5}" type="pres">
      <dgm:prSet presAssocID="{39417091-6D71-4EC2-8379-21853A6C54CB}" presName="horzSpace2" presStyleCnt="0"/>
      <dgm:spPr/>
    </dgm:pt>
    <dgm:pt modelId="{72BE72B8-3C7B-494D-9C32-674251F7BDA0}" type="pres">
      <dgm:prSet presAssocID="{39417091-6D71-4EC2-8379-21853A6C54CB}" presName="tx2" presStyleLbl="revTx" presStyleIdx="3" presStyleCnt="6" custScaleY="145480" custLinFactY="-37334" custLinFactNeighborX="-849" custLinFactNeighborY="-100000"/>
      <dgm:spPr/>
      <dgm:t>
        <a:bodyPr/>
        <a:lstStyle/>
        <a:p>
          <a:endParaRPr lang="es-ES"/>
        </a:p>
      </dgm:t>
    </dgm:pt>
    <dgm:pt modelId="{B3BD38AF-302B-45C4-854D-146473C8523A}" type="pres">
      <dgm:prSet presAssocID="{39417091-6D71-4EC2-8379-21853A6C54CB}" presName="vert2" presStyleCnt="0"/>
      <dgm:spPr/>
    </dgm:pt>
    <dgm:pt modelId="{55630E39-34A3-40EF-89F3-38DFFA2A5D60}" type="pres">
      <dgm:prSet presAssocID="{39417091-6D71-4EC2-8379-21853A6C54CB}" presName="thinLine2b" presStyleLbl="callout" presStyleIdx="1" presStyleCnt="4" custLinFactY="-1106186" custLinFactNeighborY="-1200000"/>
      <dgm:spPr/>
    </dgm:pt>
    <dgm:pt modelId="{4EBA3254-2B06-4C0A-8484-7405F530FE32}" type="pres">
      <dgm:prSet presAssocID="{39417091-6D71-4EC2-8379-21853A6C54CB}" presName="vertSpace2b" presStyleCnt="0"/>
      <dgm:spPr/>
    </dgm:pt>
    <dgm:pt modelId="{D50185F3-7ACA-4E48-9AE6-078D16E0E006}" type="pres">
      <dgm:prSet presAssocID="{1AC9FE9C-D14A-4CE2-B57F-55A3085EA49C}" presName="horz2" presStyleCnt="0"/>
      <dgm:spPr/>
    </dgm:pt>
    <dgm:pt modelId="{B2186361-611E-4575-B8B6-96B71E51F8AC}" type="pres">
      <dgm:prSet presAssocID="{1AC9FE9C-D14A-4CE2-B57F-55A3085EA49C}" presName="horzSpace2" presStyleCnt="0"/>
      <dgm:spPr/>
    </dgm:pt>
    <dgm:pt modelId="{E9FE4226-1EE7-4FAB-9028-CE9ECC371D61}" type="pres">
      <dgm:prSet presAssocID="{1AC9FE9C-D14A-4CE2-B57F-55A3085EA49C}" presName="tx2" presStyleLbl="revTx" presStyleIdx="4" presStyleCnt="6" custScaleY="120431" custLinFactY="-7840" custLinFactNeighborX="-1062" custLinFactNeighborY="-100000"/>
      <dgm:spPr/>
      <dgm:t>
        <a:bodyPr/>
        <a:lstStyle/>
        <a:p>
          <a:endParaRPr lang="es-ES"/>
        </a:p>
      </dgm:t>
    </dgm:pt>
    <dgm:pt modelId="{8F1427AC-4318-414B-8683-FBBC388B2648}" type="pres">
      <dgm:prSet presAssocID="{1AC9FE9C-D14A-4CE2-B57F-55A3085EA49C}" presName="vert2" presStyleCnt="0"/>
      <dgm:spPr/>
    </dgm:pt>
    <dgm:pt modelId="{AD76D6D8-0703-4FB8-A416-80B95FB4B35E}" type="pres">
      <dgm:prSet presAssocID="{1AC9FE9C-D14A-4CE2-B57F-55A3085EA49C}" presName="thinLine2b" presStyleLbl="callout" presStyleIdx="2" presStyleCnt="4" custLinFactY="-651266" custLinFactNeighborX="-1042" custLinFactNeighborY="-700000"/>
      <dgm:spPr/>
    </dgm:pt>
    <dgm:pt modelId="{D61241F5-0972-4DA0-9F97-2B9839C8DB5E}" type="pres">
      <dgm:prSet presAssocID="{1AC9FE9C-D14A-4CE2-B57F-55A3085EA49C}" presName="vertSpace2b" presStyleCnt="0"/>
      <dgm:spPr/>
    </dgm:pt>
    <dgm:pt modelId="{5C286E29-8DB5-4701-8316-B9521D4782A3}" type="pres">
      <dgm:prSet presAssocID="{1ABC61E8-9377-4EF0-92B3-772A645F7294}" presName="horz2" presStyleCnt="0"/>
      <dgm:spPr/>
    </dgm:pt>
    <dgm:pt modelId="{50516EF6-778F-4745-B621-5B8D54F26082}" type="pres">
      <dgm:prSet presAssocID="{1ABC61E8-9377-4EF0-92B3-772A645F7294}" presName="horzSpace2" presStyleCnt="0"/>
      <dgm:spPr/>
    </dgm:pt>
    <dgm:pt modelId="{25DD1B9A-5051-4455-9F95-5695FE49D747}" type="pres">
      <dgm:prSet presAssocID="{1ABC61E8-9377-4EF0-92B3-772A645F7294}" presName="tx2" presStyleLbl="revTx" presStyleIdx="5" presStyleCnt="6" custScaleY="121173" custLinFactNeighborX="-2123" custLinFactNeighborY="-63389"/>
      <dgm:spPr/>
      <dgm:t>
        <a:bodyPr/>
        <a:lstStyle/>
        <a:p>
          <a:endParaRPr lang="es-ES"/>
        </a:p>
      </dgm:t>
    </dgm:pt>
    <dgm:pt modelId="{A8CE9AA6-9154-4942-B26A-1C8B65D24319}" type="pres">
      <dgm:prSet presAssocID="{1ABC61E8-9377-4EF0-92B3-772A645F7294}" presName="vert2" presStyleCnt="0"/>
      <dgm:spPr/>
    </dgm:pt>
    <dgm:pt modelId="{C55A3680-D678-47B4-B0AA-62BF7D393E7A}" type="pres">
      <dgm:prSet presAssocID="{1ABC61E8-9377-4EF0-92B3-772A645F7294}" presName="thinLine2b" presStyleLbl="callout" presStyleIdx="3" presStyleCnt="4"/>
      <dgm:spPr/>
    </dgm:pt>
    <dgm:pt modelId="{B6A7C573-535D-4EB9-94E6-027FD1C92F9F}" type="pres">
      <dgm:prSet presAssocID="{1ABC61E8-9377-4EF0-92B3-772A645F7294}" presName="vertSpace2b" presStyleCnt="0"/>
      <dgm:spPr/>
    </dgm:pt>
  </dgm:ptLst>
  <dgm:cxnLst>
    <dgm:cxn modelId="{66BC54CC-5D19-4896-939E-925F38A87BE9}" srcId="{BC339530-6754-4E74-9B98-D7D306CC0AC8}" destId="{91B56050-4918-42DD-BF82-E0A5776E7ED9}" srcOrd="0" destOrd="0" parTransId="{FE5E7466-1654-4851-AB48-1D4F38F82FE2}" sibTransId="{B7B34F22-7A10-475B-A920-4583C79B90AD}"/>
    <dgm:cxn modelId="{482C2DDF-8E6A-4F11-B320-5165C6D2C781}" srcId="{C81A1215-A77E-4185-A137-0C53571BEBFE}" destId="{1AC9FE9C-D14A-4CE2-B57F-55A3085EA49C}" srcOrd="1" destOrd="0" parTransId="{17FFBA93-2577-47B7-B9FF-196722C307CE}" sibTransId="{A1850209-C0BB-465A-A21D-398069C74474}"/>
    <dgm:cxn modelId="{0D44BEFF-7DA5-4836-9827-8E0965B19E50}" type="presOf" srcId="{91B56050-4918-42DD-BF82-E0A5776E7ED9}" destId="{26DD4013-A88F-4B88-BE6D-3F64E4921DDE}" srcOrd="0" destOrd="0" presId="urn:microsoft.com/office/officeart/2008/layout/LinedList"/>
    <dgm:cxn modelId="{5981F221-BC34-4E39-9149-416E70C6BF6B}" type="presOf" srcId="{39417091-6D71-4EC2-8379-21853A6C54CB}" destId="{72BE72B8-3C7B-494D-9C32-674251F7BDA0}" srcOrd="0" destOrd="0" presId="urn:microsoft.com/office/officeart/2008/layout/LinedList"/>
    <dgm:cxn modelId="{C20FCD48-C7BF-4459-834C-8288F085E9F5}" srcId="{179D4D82-5B09-417F-B0B0-2A5FEF68642D}" destId="{C81A1215-A77E-4185-A137-0C53571BEBFE}" srcOrd="1" destOrd="0" parTransId="{F57F6C21-1F11-4212-BC2B-AB82F7B14EF5}" sibTransId="{EF11CE0E-1EA3-4BBC-B9B0-6413AC5994A2}"/>
    <dgm:cxn modelId="{3F91A1E9-C1C5-4DC7-A2B8-15F641751989}" type="presOf" srcId="{1AC9FE9C-D14A-4CE2-B57F-55A3085EA49C}" destId="{E9FE4226-1EE7-4FAB-9028-CE9ECC371D61}" srcOrd="0" destOrd="0" presId="urn:microsoft.com/office/officeart/2008/layout/LinedList"/>
    <dgm:cxn modelId="{840E825C-1FDC-4579-AD7D-CADF36F20C88}" type="presOf" srcId="{179D4D82-5B09-417F-B0B0-2A5FEF68642D}" destId="{03956FA5-569B-4E57-B265-578642CA5870}" srcOrd="0" destOrd="0" presId="urn:microsoft.com/office/officeart/2008/layout/LinedList"/>
    <dgm:cxn modelId="{9C290B75-83C3-468E-A8D6-2C37320ABC02}" srcId="{179D4D82-5B09-417F-B0B0-2A5FEF68642D}" destId="{BC339530-6754-4E74-9B98-D7D306CC0AC8}" srcOrd="0" destOrd="0" parTransId="{A9EC3EC9-6EA6-4D52-AD09-D26BAE33D228}" sibTransId="{97CB218D-B03B-48C0-98FB-84A64461AF7D}"/>
    <dgm:cxn modelId="{63EAFAA5-6D3E-4F34-AD37-F74D790DE1FE}" type="presOf" srcId="{BC339530-6754-4E74-9B98-D7D306CC0AC8}" destId="{BE608EFE-9346-4405-8EDF-AC5A546B0ADB}" srcOrd="0" destOrd="0" presId="urn:microsoft.com/office/officeart/2008/layout/LinedList"/>
    <dgm:cxn modelId="{B07B726A-B0FF-4233-AB53-5AF4B38133B5}" type="presOf" srcId="{C81A1215-A77E-4185-A137-0C53571BEBFE}" destId="{F175E224-E25E-4B45-A124-D2285BAB4607}" srcOrd="0" destOrd="0" presId="urn:microsoft.com/office/officeart/2008/layout/LinedList"/>
    <dgm:cxn modelId="{1DF5DFAD-286A-4D1D-973C-99D872444514}" srcId="{C81A1215-A77E-4185-A137-0C53571BEBFE}" destId="{1ABC61E8-9377-4EF0-92B3-772A645F7294}" srcOrd="2" destOrd="0" parTransId="{60E8364B-834F-4A47-AEF7-3189DD7C7746}" sibTransId="{7D239F47-999E-46C3-B812-DC28EEBC1AB6}"/>
    <dgm:cxn modelId="{047F1D1E-5CB8-4E14-B53E-03774C86B143}" type="presOf" srcId="{1ABC61E8-9377-4EF0-92B3-772A645F7294}" destId="{25DD1B9A-5051-4455-9F95-5695FE49D747}" srcOrd="0" destOrd="0" presId="urn:microsoft.com/office/officeart/2008/layout/LinedList"/>
    <dgm:cxn modelId="{436F1078-33E6-478D-9DC1-457FD025BE20}" srcId="{C81A1215-A77E-4185-A137-0C53571BEBFE}" destId="{39417091-6D71-4EC2-8379-21853A6C54CB}" srcOrd="0" destOrd="0" parTransId="{CF34427B-6DD9-47DD-9487-6ADD4D39DA22}" sibTransId="{FF511458-D8A5-4A81-BA8F-DB2124A5CE7F}"/>
    <dgm:cxn modelId="{F336320B-C94D-40A3-9A89-238D983DF4A3}" type="presParOf" srcId="{03956FA5-569B-4E57-B265-578642CA5870}" destId="{996E8E57-8CE9-45C5-ADF4-3B61C47C3B8D}" srcOrd="0" destOrd="0" presId="urn:microsoft.com/office/officeart/2008/layout/LinedList"/>
    <dgm:cxn modelId="{4EAE6539-190D-4D55-89D6-957E983AA7CB}" type="presParOf" srcId="{03956FA5-569B-4E57-B265-578642CA5870}" destId="{9B3DCEBB-9DA9-49E5-BF28-4C5FC2F75CD7}" srcOrd="1" destOrd="0" presId="urn:microsoft.com/office/officeart/2008/layout/LinedList"/>
    <dgm:cxn modelId="{9BCB0BEA-8792-4B19-8BF6-826BD583B293}" type="presParOf" srcId="{9B3DCEBB-9DA9-49E5-BF28-4C5FC2F75CD7}" destId="{BE608EFE-9346-4405-8EDF-AC5A546B0ADB}" srcOrd="0" destOrd="0" presId="urn:microsoft.com/office/officeart/2008/layout/LinedList"/>
    <dgm:cxn modelId="{DB9F83E4-044F-4128-A0D8-ED8FC985BF15}" type="presParOf" srcId="{9B3DCEBB-9DA9-49E5-BF28-4C5FC2F75CD7}" destId="{A4807510-6682-4E41-ACFE-9FFFE9DBAAF9}" srcOrd="1" destOrd="0" presId="urn:microsoft.com/office/officeart/2008/layout/LinedList"/>
    <dgm:cxn modelId="{E658C0C1-1BAE-4C5E-8387-6F82CCF56DDB}" type="presParOf" srcId="{A4807510-6682-4E41-ACFE-9FFFE9DBAAF9}" destId="{B85A09AC-C9E9-463E-97BB-0F24EE8EFB1E}" srcOrd="0" destOrd="0" presId="urn:microsoft.com/office/officeart/2008/layout/LinedList"/>
    <dgm:cxn modelId="{85CFCBA1-DDC7-43AF-9827-AC21BCEC9796}" type="presParOf" srcId="{A4807510-6682-4E41-ACFE-9FFFE9DBAAF9}" destId="{D25376F9-F9E8-48C2-848F-9A10DC675F6D}" srcOrd="1" destOrd="0" presId="urn:microsoft.com/office/officeart/2008/layout/LinedList"/>
    <dgm:cxn modelId="{9E998C29-D392-45E9-ABDE-F142698D5FF5}" type="presParOf" srcId="{D25376F9-F9E8-48C2-848F-9A10DC675F6D}" destId="{4EF1DCFC-6B4A-4A43-A232-2194D2846D05}" srcOrd="0" destOrd="0" presId="urn:microsoft.com/office/officeart/2008/layout/LinedList"/>
    <dgm:cxn modelId="{DE5DE11E-896B-4CE2-8F01-67E8E8502995}" type="presParOf" srcId="{D25376F9-F9E8-48C2-848F-9A10DC675F6D}" destId="{26DD4013-A88F-4B88-BE6D-3F64E4921DDE}" srcOrd="1" destOrd="0" presId="urn:microsoft.com/office/officeart/2008/layout/LinedList"/>
    <dgm:cxn modelId="{0A365A03-4F71-4257-A762-E82340967193}" type="presParOf" srcId="{D25376F9-F9E8-48C2-848F-9A10DC675F6D}" destId="{59D3D988-1FF9-48C5-8932-DC5A36854CEC}" srcOrd="2" destOrd="0" presId="urn:microsoft.com/office/officeart/2008/layout/LinedList"/>
    <dgm:cxn modelId="{739D3A4A-1652-4ECA-BC4B-54DE371B91B9}" type="presParOf" srcId="{A4807510-6682-4E41-ACFE-9FFFE9DBAAF9}" destId="{B6EB7439-081A-439F-A8BE-9E65C056DBF3}" srcOrd="2" destOrd="0" presId="urn:microsoft.com/office/officeart/2008/layout/LinedList"/>
    <dgm:cxn modelId="{824A7F18-C9A5-40A0-BE08-22FC43F56986}" type="presParOf" srcId="{A4807510-6682-4E41-ACFE-9FFFE9DBAAF9}" destId="{75EFF848-EF9C-4BDC-9B0B-D3EE2B986B52}" srcOrd="3" destOrd="0" presId="urn:microsoft.com/office/officeart/2008/layout/LinedList"/>
    <dgm:cxn modelId="{BC740883-2CF2-4669-81C9-31880EE28BE9}" type="presParOf" srcId="{03956FA5-569B-4E57-B265-578642CA5870}" destId="{46CB0790-B32F-4E9C-8A09-BB035DDF991C}" srcOrd="2" destOrd="0" presId="urn:microsoft.com/office/officeart/2008/layout/LinedList"/>
    <dgm:cxn modelId="{3CD39A80-61BB-4485-88BE-F48CC1876741}" type="presParOf" srcId="{03956FA5-569B-4E57-B265-578642CA5870}" destId="{C3FBA30A-3267-4F17-8CD3-9CC56F58AAB1}" srcOrd="3" destOrd="0" presId="urn:microsoft.com/office/officeart/2008/layout/LinedList"/>
    <dgm:cxn modelId="{98A23DC2-B2A0-4E35-A67E-13233B898844}" type="presParOf" srcId="{C3FBA30A-3267-4F17-8CD3-9CC56F58AAB1}" destId="{F175E224-E25E-4B45-A124-D2285BAB4607}" srcOrd="0" destOrd="0" presId="urn:microsoft.com/office/officeart/2008/layout/LinedList"/>
    <dgm:cxn modelId="{FCFEA6E7-2216-4DB7-AE06-EE28A9BAF21B}" type="presParOf" srcId="{C3FBA30A-3267-4F17-8CD3-9CC56F58AAB1}" destId="{52DA2A28-E36D-48DF-9DEA-1909786AAE75}" srcOrd="1" destOrd="0" presId="urn:microsoft.com/office/officeart/2008/layout/LinedList"/>
    <dgm:cxn modelId="{E92A8E1D-29F0-43AB-A6CB-C9AF599EDD76}" type="presParOf" srcId="{52DA2A28-E36D-48DF-9DEA-1909786AAE75}" destId="{68E7325D-EC13-4378-AB08-92319F41D121}" srcOrd="0" destOrd="0" presId="urn:microsoft.com/office/officeart/2008/layout/LinedList"/>
    <dgm:cxn modelId="{D75961BC-0873-42E0-9B4B-EA4C6C0FB3C5}" type="presParOf" srcId="{52DA2A28-E36D-48DF-9DEA-1909786AAE75}" destId="{E862222F-0D83-4481-B84E-3F3D7CF059BD}" srcOrd="1" destOrd="0" presId="urn:microsoft.com/office/officeart/2008/layout/LinedList"/>
    <dgm:cxn modelId="{9AD1C0A6-8023-4A8F-BBD9-1840B685F0D6}" type="presParOf" srcId="{E862222F-0D83-4481-B84E-3F3D7CF059BD}" destId="{71F2995B-F5B6-49CE-BA09-3E1D445834E5}" srcOrd="0" destOrd="0" presId="urn:microsoft.com/office/officeart/2008/layout/LinedList"/>
    <dgm:cxn modelId="{2E678CF0-3FB2-40D4-893C-7617BE870EE7}" type="presParOf" srcId="{E862222F-0D83-4481-B84E-3F3D7CF059BD}" destId="{72BE72B8-3C7B-494D-9C32-674251F7BDA0}" srcOrd="1" destOrd="0" presId="urn:microsoft.com/office/officeart/2008/layout/LinedList"/>
    <dgm:cxn modelId="{3656A41A-9EDB-432C-B916-7C5FC34FB0DD}" type="presParOf" srcId="{E862222F-0D83-4481-B84E-3F3D7CF059BD}" destId="{B3BD38AF-302B-45C4-854D-146473C8523A}" srcOrd="2" destOrd="0" presId="urn:microsoft.com/office/officeart/2008/layout/LinedList"/>
    <dgm:cxn modelId="{9B0D8A3D-EACF-468D-91B6-5905AF4F513B}" type="presParOf" srcId="{52DA2A28-E36D-48DF-9DEA-1909786AAE75}" destId="{55630E39-34A3-40EF-89F3-38DFFA2A5D60}" srcOrd="2" destOrd="0" presId="urn:microsoft.com/office/officeart/2008/layout/LinedList"/>
    <dgm:cxn modelId="{B9AB1065-2F06-4166-8A99-EE606662922D}" type="presParOf" srcId="{52DA2A28-E36D-48DF-9DEA-1909786AAE75}" destId="{4EBA3254-2B06-4C0A-8484-7405F530FE32}" srcOrd="3" destOrd="0" presId="urn:microsoft.com/office/officeart/2008/layout/LinedList"/>
    <dgm:cxn modelId="{63C85F19-7139-439B-94BE-8BEC5935A287}" type="presParOf" srcId="{52DA2A28-E36D-48DF-9DEA-1909786AAE75}" destId="{D50185F3-7ACA-4E48-9AE6-078D16E0E006}" srcOrd="4" destOrd="0" presId="urn:microsoft.com/office/officeart/2008/layout/LinedList"/>
    <dgm:cxn modelId="{70A48A04-2A28-4123-BF6C-2A9598571633}" type="presParOf" srcId="{D50185F3-7ACA-4E48-9AE6-078D16E0E006}" destId="{B2186361-611E-4575-B8B6-96B71E51F8AC}" srcOrd="0" destOrd="0" presId="urn:microsoft.com/office/officeart/2008/layout/LinedList"/>
    <dgm:cxn modelId="{478EBF1A-AD51-40BB-B06B-4965F5A7CDCF}" type="presParOf" srcId="{D50185F3-7ACA-4E48-9AE6-078D16E0E006}" destId="{E9FE4226-1EE7-4FAB-9028-CE9ECC371D61}" srcOrd="1" destOrd="0" presId="urn:microsoft.com/office/officeart/2008/layout/LinedList"/>
    <dgm:cxn modelId="{D5C6A8CB-20D1-4EE2-A0E3-59853AA3E837}" type="presParOf" srcId="{D50185F3-7ACA-4E48-9AE6-078D16E0E006}" destId="{8F1427AC-4318-414B-8683-FBBC388B2648}" srcOrd="2" destOrd="0" presId="urn:microsoft.com/office/officeart/2008/layout/LinedList"/>
    <dgm:cxn modelId="{B02B42ED-9572-4409-B4FB-3799F48ECA02}" type="presParOf" srcId="{52DA2A28-E36D-48DF-9DEA-1909786AAE75}" destId="{AD76D6D8-0703-4FB8-A416-80B95FB4B35E}" srcOrd="5" destOrd="0" presId="urn:microsoft.com/office/officeart/2008/layout/LinedList"/>
    <dgm:cxn modelId="{E0B6B1AB-A576-4A8E-96DE-FF2D8E220E24}" type="presParOf" srcId="{52DA2A28-E36D-48DF-9DEA-1909786AAE75}" destId="{D61241F5-0972-4DA0-9F97-2B9839C8DB5E}" srcOrd="6" destOrd="0" presId="urn:microsoft.com/office/officeart/2008/layout/LinedList"/>
    <dgm:cxn modelId="{B0B21CD1-5521-4096-80AD-4E87B3009A66}" type="presParOf" srcId="{52DA2A28-E36D-48DF-9DEA-1909786AAE75}" destId="{5C286E29-8DB5-4701-8316-B9521D4782A3}" srcOrd="7" destOrd="0" presId="urn:microsoft.com/office/officeart/2008/layout/LinedList"/>
    <dgm:cxn modelId="{17BE5713-B4B8-42CA-9D94-275DEBB62C7C}" type="presParOf" srcId="{5C286E29-8DB5-4701-8316-B9521D4782A3}" destId="{50516EF6-778F-4745-B621-5B8D54F26082}" srcOrd="0" destOrd="0" presId="urn:microsoft.com/office/officeart/2008/layout/LinedList"/>
    <dgm:cxn modelId="{047A26F0-ED53-4D38-AEEF-AE1089EDA1D1}" type="presParOf" srcId="{5C286E29-8DB5-4701-8316-B9521D4782A3}" destId="{25DD1B9A-5051-4455-9F95-5695FE49D747}" srcOrd="1" destOrd="0" presId="urn:microsoft.com/office/officeart/2008/layout/LinedList"/>
    <dgm:cxn modelId="{F251BA3F-703F-4D6A-830D-64110BA8950E}" type="presParOf" srcId="{5C286E29-8DB5-4701-8316-B9521D4782A3}" destId="{A8CE9AA6-9154-4942-B26A-1C8B65D24319}" srcOrd="2" destOrd="0" presId="urn:microsoft.com/office/officeart/2008/layout/LinedList"/>
    <dgm:cxn modelId="{5021390E-A8D1-40B9-A7BA-B03618D7685E}" type="presParOf" srcId="{52DA2A28-E36D-48DF-9DEA-1909786AAE75}" destId="{C55A3680-D678-47B4-B0AA-62BF7D393E7A}" srcOrd="8" destOrd="0" presId="urn:microsoft.com/office/officeart/2008/layout/LinedList"/>
    <dgm:cxn modelId="{B79AEA51-CA41-4C44-AFE4-0A65C1F5BCD9}" type="presParOf" srcId="{52DA2A28-E36D-48DF-9DEA-1909786AAE75}" destId="{B6A7C573-535D-4EB9-94E6-027FD1C92F9F}"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57A4646-157B-4133-9F80-52DEADDEAB70}" type="doc">
      <dgm:prSet loTypeId="urn:microsoft.com/office/officeart/2008/layout/PictureStrips" loCatId="list" qsTypeId="urn:microsoft.com/office/officeart/2005/8/quickstyle/simple1" qsCatId="simple" csTypeId="urn:microsoft.com/office/officeart/2005/8/colors/accent3_2" csCatId="accent3" phldr="1"/>
      <dgm:spPr/>
      <dgm:t>
        <a:bodyPr/>
        <a:lstStyle/>
        <a:p>
          <a:endParaRPr lang="es-ES"/>
        </a:p>
      </dgm:t>
    </dgm:pt>
    <dgm:pt modelId="{258E9C11-68E1-4793-AE0E-22EB10CAADF1}">
      <dgm:prSet custT="1"/>
      <dgm:spPr/>
      <dgm:t>
        <a:bodyPr/>
        <a:lstStyle/>
        <a:p>
          <a:pPr algn="just" rtl="0">
            <a:lnSpc>
              <a:spcPct val="100000"/>
            </a:lnSpc>
          </a:pPr>
          <a:r>
            <a:rPr lang="es-EC" sz="1200" b="0" i="0" baseline="0" dirty="0" smtClean="0"/>
            <a:t>Conjunto de elementos en la cual cada molécula está formada por dos átomos de hidrógeno y uno de oxígeno que se encuentra en estado líquido, es el principal componente de la vida y el más abundante compuesto de la mayoría de organismos</a:t>
          </a:r>
          <a:r>
            <a:rPr lang="es-EC" sz="1400" b="0" i="0" baseline="0" dirty="0" smtClean="0"/>
            <a:t>.</a:t>
          </a:r>
          <a:endParaRPr lang="es-ES" sz="1400" dirty="0"/>
        </a:p>
      </dgm:t>
    </dgm:pt>
    <dgm:pt modelId="{D6427DA3-ED74-458D-8A56-C27F0D9B2001}" type="parTrans" cxnId="{48BB10EF-A636-4A02-87BA-75C56265B135}">
      <dgm:prSet/>
      <dgm:spPr/>
      <dgm:t>
        <a:bodyPr/>
        <a:lstStyle/>
        <a:p>
          <a:pPr algn="just"/>
          <a:endParaRPr lang="es-ES"/>
        </a:p>
      </dgm:t>
    </dgm:pt>
    <dgm:pt modelId="{444853F1-0E00-40E7-BC26-15CD55939ACA}" type="sibTrans" cxnId="{48BB10EF-A636-4A02-87BA-75C56265B135}">
      <dgm:prSet/>
      <dgm:spPr/>
      <dgm:t>
        <a:bodyPr/>
        <a:lstStyle/>
        <a:p>
          <a:pPr algn="just"/>
          <a:endParaRPr lang="es-ES"/>
        </a:p>
      </dgm:t>
    </dgm:pt>
    <dgm:pt modelId="{2CD9E6AB-E4DC-4811-90EB-9BB60FA2D146}">
      <dgm:prSet custT="1"/>
      <dgm:spPr/>
      <dgm:t>
        <a:bodyPr/>
        <a:lstStyle/>
        <a:p>
          <a:pPr algn="just" rtl="0">
            <a:lnSpc>
              <a:spcPct val="100000"/>
            </a:lnSpc>
          </a:pPr>
          <a:r>
            <a:rPr lang="es-EC" sz="1200" b="0" i="0" baseline="0" dirty="0" smtClean="0"/>
            <a:t>Según el Programa de las Naciones Unidas para el Medio Ambiente (PNUMA, 2003), el agua envuelve el 75% de la superficie del planeta terrestre.</a:t>
          </a:r>
          <a:endParaRPr lang="es-ES" sz="1200" dirty="0"/>
        </a:p>
      </dgm:t>
    </dgm:pt>
    <dgm:pt modelId="{28BCD934-F9D6-4835-BC96-08CD47B99AE7}" type="parTrans" cxnId="{D6C3E968-9F32-4507-BD12-9E224D2C852F}">
      <dgm:prSet/>
      <dgm:spPr/>
      <dgm:t>
        <a:bodyPr/>
        <a:lstStyle/>
        <a:p>
          <a:pPr algn="just"/>
          <a:endParaRPr lang="es-ES"/>
        </a:p>
      </dgm:t>
    </dgm:pt>
    <dgm:pt modelId="{46CE42B9-7040-4ECD-88D0-39441C94353F}" type="sibTrans" cxnId="{D6C3E968-9F32-4507-BD12-9E224D2C852F}">
      <dgm:prSet/>
      <dgm:spPr/>
      <dgm:t>
        <a:bodyPr/>
        <a:lstStyle/>
        <a:p>
          <a:pPr algn="just"/>
          <a:endParaRPr lang="es-ES"/>
        </a:p>
      </dgm:t>
    </dgm:pt>
    <dgm:pt modelId="{213D5275-C642-481E-A716-EEEB219BA978}">
      <dgm:prSet custT="1"/>
      <dgm:spPr/>
      <dgm:t>
        <a:bodyPr/>
        <a:lstStyle/>
        <a:p>
          <a:pPr algn="just" rtl="0">
            <a:lnSpc>
              <a:spcPct val="100000"/>
            </a:lnSpc>
          </a:pPr>
          <a:r>
            <a:rPr lang="es-EC" sz="1200" b="0" i="0" baseline="0" dirty="0" smtClean="0"/>
            <a:t>El 97.5% del agua es salada, y sólo el 2.5% del agua es dulce </a:t>
          </a:r>
          <a:r>
            <a:rPr lang="es-EC" sz="1200" b="0" i="0" baseline="0" dirty="0" smtClean="0">
              <a:sym typeface="Wingdings"/>
            </a:rPr>
            <a:t></a:t>
          </a:r>
          <a:r>
            <a:rPr lang="es-EC" sz="1200" b="0" i="0" baseline="0" dirty="0" smtClean="0"/>
            <a:t> casi toda esta congelada en  los glaciares y los polos </a:t>
          </a:r>
          <a:r>
            <a:rPr lang="es-EC" sz="1200" b="0" i="0" baseline="0" dirty="0" smtClean="0">
              <a:sym typeface="Wingdings"/>
            </a:rPr>
            <a:t></a:t>
          </a:r>
          <a:r>
            <a:rPr lang="es-EC" sz="1200" b="0" i="0" baseline="0" dirty="0" smtClean="0"/>
            <a:t> el 30% es subterránea. y en lagos y ríos sólo hay 0.3%.</a:t>
          </a:r>
          <a:endParaRPr lang="es-ES" sz="1200" dirty="0"/>
        </a:p>
      </dgm:t>
    </dgm:pt>
    <dgm:pt modelId="{DD3474BF-1951-475F-8C21-8D66153E6A33}" type="parTrans" cxnId="{FE37230A-8975-40F4-B4FA-883F2ACDB5EF}">
      <dgm:prSet/>
      <dgm:spPr/>
      <dgm:t>
        <a:bodyPr/>
        <a:lstStyle/>
        <a:p>
          <a:pPr algn="just"/>
          <a:endParaRPr lang="es-ES"/>
        </a:p>
      </dgm:t>
    </dgm:pt>
    <dgm:pt modelId="{F82EB22E-CD31-4568-9D9B-2983E83FD8D1}" type="sibTrans" cxnId="{FE37230A-8975-40F4-B4FA-883F2ACDB5EF}">
      <dgm:prSet/>
      <dgm:spPr/>
      <dgm:t>
        <a:bodyPr/>
        <a:lstStyle/>
        <a:p>
          <a:pPr algn="just"/>
          <a:endParaRPr lang="es-ES"/>
        </a:p>
      </dgm:t>
    </dgm:pt>
    <dgm:pt modelId="{20BE6F51-7C4B-44CE-97DD-5A7DEC76CDA9}" type="pres">
      <dgm:prSet presAssocID="{E57A4646-157B-4133-9F80-52DEADDEAB70}" presName="Name0" presStyleCnt="0">
        <dgm:presLayoutVars>
          <dgm:dir/>
          <dgm:resizeHandles val="exact"/>
        </dgm:presLayoutVars>
      </dgm:prSet>
      <dgm:spPr/>
      <dgm:t>
        <a:bodyPr/>
        <a:lstStyle/>
        <a:p>
          <a:endParaRPr lang="es-ES"/>
        </a:p>
      </dgm:t>
    </dgm:pt>
    <dgm:pt modelId="{25DA6EE1-F7B6-4C14-A470-8F1EC9826144}" type="pres">
      <dgm:prSet presAssocID="{258E9C11-68E1-4793-AE0E-22EB10CAADF1}" presName="composite" presStyleCnt="0"/>
      <dgm:spPr/>
    </dgm:pt>
    <dgm:pt modelId="{064B6D44-A864-473B-9544-A0C43209FD31}" type="pres">
      <dgm:prSet presAssocID="{258E9C11-68E1-4793-AE0E-22EB10CAADF1}" presName="rect1" presStyleLbl="trAlignAcc1" presStyleIdx="0" presStyleCnt="3">
        <dgm:presLayoutVars>
          <dgm:bulletEnabled val="1"/>
        </dgm:presLayoutVars>
      </dgm:prSet>
      <dgm:spPr/>
      <dgm:t>
        <a:bodyPr/>
        <a:lstStyle/>
        <a:p>
          <a:endParaRPr lang="es-ES"/>
        </a:p>
      </dgm:t>
    </dgm:pt>
    <dgm:pt modelId="{E02EB12A-7B43-468E-8EF0-7721F0085B21}" type="pres">
      <dgm:prSet presAssocID="{258E9C11-68E1-4793-AE0E-22EB10CAADF1}" presName="rect2"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33B3D2DE-39C9-4218-A017-8D880D1A7FB7}" type="pres">
      <dgm:prSet presAssocID="{444853F1-0E00-40E7-BC26-15CD55939ACA}" presName="sibTrans" presStyleCnt="0"/>
      <dgm:spPr/>
    </dgm:pt>
    <dgm:pt modelId="{6F8A2E40-5B94-4827-8C0F-BD696703FB66}" type="pres">
      <dgm:prSet presAssocID="{2CD9E6AB-E4DC-4811-90EB-9BB60FA2D146}" presName="composite" presStyleCnt="0"/>
      <dgm:spPr/>
    </dgm:pt>
    <dgm:pt modelId="{5B6B4A5B-FB0C-428F-BBCD-3103E0CE0CC8}" type="pres">
      <dgm:prSet presAssocID="{2CD9E6AB-E4DC-4811-90EB-9BB60FA2D146}" presName="rect1" presStyleLbl="trAlignAcc1" presStyleIdx="1" presStyleCnt="3">
        <dgm:presLayoutVars>
          <dgm:bulletEnabled val="1"/>
        </dgm:presLayoutVars>
      </dgm:prSet>
      <dgm:spPr/>
      <dgm:t>
        <a:bodyPr/>
        <a:lstStyle/>
        <a:p>
          <a:endParaRPr lang="es-ES"/>
        </a:p>
      </dgm:t>
    </dgm:pt>
    <dgm:pt modelId="{F5501900-1424-48C2-95F9-3435CD3E041B}" type="pres">
      <dgm:prSet presAssocID="{2CD9E6AB-E4DC-4811-90EB-9BB60FA2D146}" presName="rect2"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E6EEA539-4A02-4BAE-B536-D15A85907F3F}" type="pres">
      <dgm:prSet presAssocID="{46CE42B9-7040-4ECD-88D0-39441C94353F}" presName="sibTrans" presStyleCnt="0"/>
      <dgm:spPr/>
    </dgm:pt>
    <dgm:pt modelId="{3399F699-94A7-4DB2-AAAD-27340A8510B8}" type="pres">
      <dgm:prSet presAssocID="{213D5275-C642-481E-A716-EEEB219BA978}" presName="composite" presStyleCnt="0"/>
      <dgm:spPr/>
    </dgm:pt>
    <dgm:pt modelId="{C8EEB05C-C7BE-4E55-AAA1-142FD63C318D}" type="pres">
      <dgm:prSet presAssocID="{213D5275-C642-481E-A716-EEEB219BA978}" presName="rect1" presStyleLbl="trAlignAcc1" presStyleIdx="2" presStyleCnt="3">
        <dgm:presLayoutVars>
          <dgm:bulletEnabled val="1"/>
        </dgm:presLayoutVars>
      </dgm:prSet>
      <dgm:spPr/>
      <dgm:t>
        <a:bodyPr/>
        <a:lstStyle/>
        <a:p>
          <a:endParaRPr lang="es-ES"/>
        </a:p>
      </dgm:t>
    </dgm:pt>
    <dgm:pt modelId="{D118CADF-1A16-4A8E-9506-A72C769268A1}" type="pres">
      <dgm:prSet presAssocID="{213D5275-C642-481E-A716-EEEB219BA978}" presName="rect2"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Lst>
  <dgm:cxnLst>
    <dgm:cxn modelId="{98263399-DEC2-4D27-BDA6-A82088DD69DF}" type="presOf" srcId="{213D5275-C642-481E-A716-EEEB219BA978}" destId="{C8EEB05C-C7BE-4E55-AAA1-142FD63C318D}" srcOrd="0" destOrd="0" presId="urn:microsoft.com/office/officeart/2008/layout/PictureStrips"/>
    <dgm:cxn modelId="{D6C3E968-9F32-4507-BD12-9E224D2C852F}" srcId="{E57A4646-157B-4133-9F80-52DEADDEAB70}" destId="{2CD9E6AB-E4DC-4811-90EB-9BB60FA2D146}" srcOrd="1" destOrd="0" parTransId="{28BCD934-F9D6-4835-BC96-08CD47B99AE7}" sibTransId="{46CE42B9-7040-4ECD-88D0-39441C94353F}"/>
    <dgm:cxn modelId="{48BB10EF-A636-4A02-87BA-75C56265B135}" srcId="{E57A4646-157B-4133-9F80-52DEADDEAB70}" destId="{258E9C11-68E1-4793-AE0E-22EB10CAADF1}" srcOrd="0" destOrd="0" parTransId="{D6427DA3-ED74-458D-8A56-C27F0D9B2001}" sibTransId="{444853F1-0E00-40E7-BC26-15CD55939ACA}"/>
    <dgm:cxn modelId="{44F96215-DE90-449C-93EC-569EBCE82645}" type="presOf" srcId="{258E9C11-68E1-4793-AE0E-22EB10CAADF1}" destId="{064B6D44-A864-473B-9544-A0C43209FD31}" srcOrd="0" destOrd="0" presId="urn:microsoft.com/office/officeart/2008/layout/PictureStrips"/>
    <dgm:cxn modelId="{14B91728-ADA7-4401-A341-B0AF7E6A012B}" type="presOf" srcId="{E57A4646-157B-4133-9F80-52DEADDEAB70}" destId="{20BE6F51-7C4B-44CE-97DD-5A7DEC76CDA9}" srcOrd="0" destOrd="0" presId="urn:microsoft.com/office/officeart/2008/layout/PictureStrips"/>
    <dgm:cxn modelId="{F3F0FED0-C0F3-4EE3-8F45-79EB41DFA15A}" type="presOf" srcId="{2CD9E6AB-E4DC-4811-90EB-9BB60FA2D146}" destId="{5B6B4A5B-FB0C-428F-BBCD-3103E0CE0CC8}" srcOrd="0" destOrd="0" presId="urn:microsoft.com/office/officeart/2008/layout/PictureStrips"/>
    <dgm:cxn modelId="{FE37230A-8975-40F4-B4FA-883F2ACDB5EF}" srcId="{E57A4646-157B-4133-9F80-52DEADDEAB70}" destId="{213D5275-C642-481E-A716-EEEB219BA978}" srcOrd="2" destOrd="0" parTransId="{DD3474BF-1951-475F-8C21-8D66153E6A33}" sibTransId="{F82EB22E-CD31-4568-9D9B-2983E83FD8D1}"/>
    <dgm:cxn modelId="{9AFF868A-BADC-4566-A732-F61E592A6AC4}" type="presParOf" srcId="{20BE6F51-7C4B-44CE-97DD-5A7DEC76CDA9}" destId="{25DA6EE1-F7B6-4C14-A470-8F1EC9826144}" srcOrd="0" destOrd="0" presId="urn:microsoft.com/office/officeart/2008/layout/PictureStrips"/>
    <dgm:cxn modelId="{5B0EB227-E6E3-44EB-81F1-13D3BC2BBBFF}" type="presParOf" srcId="{25DA6EE1-F7B6-4C14-A470-8F1EC9826144}" destId="{064B6D44-A864-473B-9544-A0C43209FD31}" srcOrd="0" destOrd="0" presId="urn:microsoft.com/office/officeart/2008/layout/PictureStrips"/>
    <dgm:cxn modelId="{29AA2EED-28D8-4416-BA6A-C83E9401E176}" type="presParOf" srcId="{25DA6EE1-F7B6-4C14-A470-8F1EC9826144}" destId="{E02EB12A-7B43-468E-8EF0-7721F0085B21}" srcOrd="1" destOrd="0" presId="urn:microsoft.com/office/officeart/2008/layout/PictureStrips"/>
    <dgm:cxn modelId="{F6895816-FE1F-430B-A299-E70CD88B406B}" type="presParOf" srcId="{20BE6F51-7C4B-44CE-97DD-5A7DEC76CDA9}" destId="{33B3D2DE-39C9-4218-A017-8D880D1A7FB7}" srcOrd="1" destOrd="0" presId="urn:microsoft.com/office/officeart/2008/layout/PictureStrips"/>
    <dgm:cxn modelId="{EC836FA7-C012-4500-B976-D23331645375}" type="presParOf" srcId="{20BE6F51-7C4B-44CE-97DD-5A7DEC76CDA9}" destId="{6F8A2E40-5B94-4827-8C0F-BD696703FB66}" srcOrd="2" destOrd="0" presId="urn:microsoft.com/office/officeart/2008/layout/PictureStrips"/>
    <dgm:cxn modelId="{1DAEF203-4E7F-4596-BF0A-A151B8CC7D74}" type="presParOf" srcId="{6F8A2E40-5B94-4827-8C0F-BD696703FB66}" destId="{5B6B4A5B-FB0C-428F-BBCD-3103E0CE0CC8}" srcOrd="0" destOrd="0" presId="urn:microsoft.com/office/officeart/2008/layout/PictureStrips"/>
    <dgm:cxn modelId="{6A3D328D-8174-4273-A5DF-30219DCA8CB2}" type="presParOf" srcId="{6F8A2E40-5B94-4827-8C0F-BD696703FB66}" destId="{F5501900-1424-48C2-95F9-3435CD3E041B}" srcOrd="1" destOrd="0" presId="urn:microsoft.com/office/officeart/2008/layout/PictureStrips"/>
    <dgm:cxn modelId="{90160CEE-78C4-494D-8F78-71829B8E1A8E}" type="presParOf" srcId="{20BE6F51-7C4B-44CE-97DD-5A7DEC76CDA9}" destId="{E6EEA539-4A02-4BAE-B536-D15A85907F3F}" srcOrd="3" destOrd="0" presId="urn:microsoft.com/office/officeart/2008/layout/PictureStrips"/>
    <dgm:cxn modelId="{235B392B-BB25-4D9B-91A9-C91788B54532}" type="presParOf" srcId="{20BE6F51-7C4B-44CE-97DD-5A7DEC76CDA9}" destId="{3399F699-94A7-4DB2-AAAD-27340A8510B8}" srcOrd="4" destOrd="0" presId="urn:microsoft.com/office/officeart/2008/layout/PictureStrips"/>
    <dgm:cxn modelId="{630C525D-B85C-4CC9-99AF-B8414AAF22FA}" type="presParOf" srcId="{3399F699-94A7-4DB2-AAAD-27340A8510B8}" destId="{C8EEB05C-C7BE-4E55-AAA1-142FD63C318D}" srcOrd="0" destOrd="0" presId="urn:microsoft.com/office/officeart/2008/layout/PictureStrips"/>
    <dgm:cxn modelId="{2BCEDBC8-CDF4-4AF3-AD1A-A251DA73AACF}" type="presParOf" srcId="{3399F699-94A7-4DB2-AAAD-27340A8510B8}" destId="{D118CADF-1A16-4A8E-9506-A72C769268A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D7512A-5EB6-400B-ACD3-01FB2391FD0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AE0FB52-CF50-4193-A3B1-A6D0AD9439E5}">
      <dgm:prSet custT="1"/>
      <dgm:spPr/>
      <dgm:t>
        <a:bodyPr/>
        <a:lstStyle/>
        <a:p>
          <a:pPr algn="just" rtl="0"/>
          <a:r>
            <a:rPr lang="es-EC" sz="2000" b="0" i="0" baseline="0" dirty="0" smtClean="0"/>
            <a:t>Tensión superficial, calor específico, adhesión, homeostasis, conductividad térmica, etc. </a:t>
          </a:r>
          <a:endParaRPr lang="es-ES" sz="2000" dirty="0"/>
        </a:p>
      </dgm:t>
    </dgm:pt>
    <dgm:pt modelId="{4FEE35E4-1808-4E75-A0C9-47399AB6DFDC}" type="parTrans" cxnId="{BE5B34AD-28C6-4091-804D-CB8E3E3D423E}">
      <dgm:prSet/>
      <dgm:spPr/>
      <dgm:t>
        <a:bodyPr/>
        <a:lstStyle/>
        <a:p>
          <a:endParaRPr lang="es-ES" sz="1400"/>
        </a:p>
      </dgm:t>
    </dgm:pt>
    <dgm:pt modelId="{8502CD9B-4088-4565-BABD-AFE41E01E585}" type="sibTrans" cxnId="{BE5B34AD-28C6-4091-804D-CB8E3E3D423E}">
      <dgm:prSet/>
      <dgm:spPr/>
      <dgm:t>
        <a:bodyPr/>
        <a:lstStyle/>
        <a:p>
          <a:endParaRPr lang="es-ES" sz="1400"/>
        </a:p>
      </dgm:t>
    </dgm:pt>
    <dgm:pt modelId="{0FCB697D-2A5C-48D8-9B2B-A5AE8EB44E1B}">
      <dgm:prSet custT="1"/>
      <dgm:spPr/>
      <dgm:t>
        <a:bodyPr/>
        <a:lstStyle/>
        <a:p>
          <a:pPr rtl="0"/>
          <a:r>
            <a:rPr lang="es-EC" sz="2400" b="0" i="0" baseline="0" dirty="0" smtClean="0"/>
            <a:t>Disolvente universal</a:t>
          </a:r>
          <a:endParaRPr lang="es-ES" sz="2400" dirty="0"/>
        </a:p>
      </dgm:t>
    </dgm:pt>
    <dgm:pt modelId="{89516719-ECAB-44DF-AF9A-52F3A1FCAD3E}" type="parTrans" cxnId="{BAF6C917-D64C-472E-8315-AC2EB4439302}">
      <dgm:prSet/>
      <dgm:spPr/>
      <dgm:t>
        <a:bodyPr/>
        <a:lstStyle/>
        <a:p>
          <a:endParaRPr lang="es-ES" sz="1400"/>
        </a:p>
      </dgm:t>
    </dgm:pt>
    <dgm:pt modelId="{CF1E80B3-89DF-4929-BB78-3ED293DA2965}" type="sibTrans" cxnId="{BAF6C917-D64C-472E-8315-AC2EB4439302}">
      <dgm:prSet/>
      <dgm:spPr/>
      <dgm:t>
        <a:bodyPr/>
        <a:lstStyle/>
        <a:p>
          <a:endParaRPr lang="es-ES" sz="1400"/>
        </a:p>
      </dgm:t>
    </dgm:pt>
    <dgm:pt modelId="{B36218EB-D825-4675-87E4-D45BAFCEEE98}">
      <dgm:prSet custT="1"/>
      <dgm:spPr/>
      <dgm:t>
        <a:bodyPr/>
        <a:lstStyle/>
        <a:p>
          <a:pPr algn="just" rtl="0">
            <a:lnSpc>
              <a:spcPct val="150000"/>
            </a:lnSpc>
          </a:pPr>
          <a:r>
            <a:rPr lang="es-EC" sz="1600" b="0" i="0" baseline="0" dirty="0" smtClean="0"/>
            <a:t>Obteniéndose cargas opuestas en las moléculas permitiendo que moléculas vecinas se atraigan y se unan por puentes de hidrógeno.</a:t>
          </a:r>
          <a:endParaRPr lang="es-ES" sz="1600" dirty="0"/>
        </a:p>
      </dgm:t>
    </dgm:pt>
    <dgm:pt modelId="{48F5B231-4734-4C46-805F-A2890F4B335D}" type="parTrans" cxnId="{665CB955-0807-41F3-86CC-7603A9E73969}">
      <dgm:prSet/>
      <dgm:spPr/>
      <dgm:t>
        <a:bodyPr/>
        <a:lstStyle/>
        <a:p>
          <a:endParaRPr lang="es-ES" sz="1400"/>
        </a:p>
      </dgm:t>
    </dgm:pt>
    <dgm:pt modelId="{F385EAB9-3C77-4A20-A556-7BDC9C04221F}" type="sibTrans" cxnId="{665CB955-0807-41F3-86CC-7603A9E73969}">
      <dgm:prSet/>
      <dgm:spPr/>
      <dgm:t>
        <a:bodyPr/>
        <a:lstStyle/>
        <a:p>
          <a:endParaRPr lang="es-ES" sz="1400"/>
        </a:p>
      </dgm:t>
    </dgm:pt>
    <dgm:pt modelId="{86839703-443C-47D3-8691-B01A714EE4E5}">
      <dgm:prSet custT="1"/>
      <dgm:spPr/>
      <dgm:t>
        <a:bodyPr/>
        <a:lstStyle/>
        <a:p>
          <a:pPr algn="just" rtl="0">
            <a:lnSpc>
              <a:spcPct val="150000"/>
            </a:lnSpc>
          </a:pPr>
          <a:r>
            <a:rPr lang="es-EC" sz="1600" b="0" i="0" baseline="0" dirty="0" smtClean="0"/>
            <a:t>Molécula dipolar, que tiene un polo positivo por parte de los átomos de hidrógeno y negativo en el átomo de oxígeno, unidas por una unión covalente. </a:t>
          </a:r>
          <a:endParaRPr lang="es-ES" sz="1600" dirty="0"/>
        </a:p>
      </dgm:t>
    </dgm:pt>
    <dgm:pt modelId="{BC837480-4897-43CB-8EEA-914AF898BA93}" type="parTrans" cxnId="{2ECDE5AB-612D-4AE7-97A8-AAF4DF5969D4}">
      <dgm:prSet/>
      <dgm:spPr/>
      <dgm:t>
        <a:bodyPr/>
        <a:lstStyle/>
        <a:p>
          <a:endParaRPr lang="es-ES" sz="1400"/>
        </a:p>
      </dgm:t>
    </dgm:pt>
    <dgm:pt modelId="{DBD73EDA-6E77-4EC0-8F2A-29F13E483339}" type="sibTrans" cxnId="{2ECDE5AB-612D-4AE7-97A8-AAF4DF5969D4}">
      <dgm:prSet/>
      <dgm:spPr/>
      <dgm:t>
        <a:bodyPr/>
        <a:lstStyle/>
        <a:p>
          <a:endParaRPr lang="es-ES" sz="1400"/>
        </a:p>
      </dgm:t>
    </dgm:pt>
    <dgm:pt modelId="{159639F6-8BC6-4B16-8D3C-E3A6AF810ECE}" type="pres">
      <dgm:prSet presAssocID="{BAD7512A-5EB6-400B-ACD3-01FB2391FD02}" presName="linear" presStyleCnt="0">
        <dgm:presLayoutVars>
          <dgm:animLvl val="lvl"/>
          <dgm:resizeHandles val="exact"/>
        </dgm:presLayoutVars>
      </dgm:prSet>
      <dgm:spPr/>
      <dgm:t>
        <a:bodyPr/>
        <a:lstStyle/>
        <a:p>
          <a:endParaRPr lang="es-ES"/>
        </a:p>
      </dgm:t>
    </dgm:pt>
    <dgm:pt modelId="{44D9A649-17F3-412F-AC14-ACC345C03171}" type="pres">
      <dgm:prSet presAssocID="{2AE0FB52-CF50-4193-A3B1-A6D0AD9439E5}" presName="parentText" presStyleLbl="node1" presStyleIdx="0" presStyleCnt="2" custScaleY="52888">
        <dgm:presLayoutVars>
          <dgm:chMax val="0"/>
          <dgm:bulletEnabled val="1"/>
        </dgm:presLayoutVars>
      </dgm:prSet>
      <dgm:spPr/>
      <dgm:t>
        <a:bodyPr/>
        <a:lstStyle/>
        <a:p>
          <a:endParaRPr lang="es-ES"/>
        </a:p>
      </dgm:t>
    </dgm:pt>
    <dgm:pt modelId="{A625933D-8466-4BCE-8346-8F04B09C3C75}" type="pres">
      <dgm:prSet presAssocID="{8502CD9B-4088-4565-BABD-AFE41E01E585}" presName="spacer" presStyleCnt="0"/>
      <dgm:spPr/>
    </dgm:pt>
    <dgm:pt modelId="{0114F01D-2578-4B2D-8E81-B55B6B7F8489}" type="pres">
      <dgm:prSet presAssocID="{0FCB697D-2A5C-48D8-9B2B-A5AE8EB44E1B}" presName="parentText" presStyleLbl="node1" presStyleIdx="1" presStyleCnt="2" custScaleY="57468">
        <dgm:presLayoutVars>
          <dgm:chMax val="0"/>
          <dgm:bulletEnabled val="1"/>
        </dgm:presLayoutVars>
      </dgm:prSet>
      <dgm:spPr/>
      <dgm:t>
        <a:bodyPr/>
        <a:lstStyle/>
        <a:p>
          <a:endParaRPr lang="es-ES"/>
        </a:p>
      </dgm:t>
    </dgm:pt>
    <dgm:pt modelId="{DE368EB8-4B49-44D9-A10E-DC2854543B1C}" type="pres">
      <dgm:prSet presAssocID="{0FCB697D-2A5C-48D8-9B2B-A5AE8EB44E1B}" presName="childText" presStyleLbl="revTx" presStyleIdx="0" presStyleCnt="1">
        <dgm:presLayoutVars>
          <dgm:bulletEnabled val="1"/>
        </dgm:presLayoutVars>
      </dgm:prSet>
      <dgm:spPr/>
      <dgm:t>
        <a:bodyPr/>
        <a:lstStyle/>
        <a:p>
          <a:endParaRPr lang="es-ES"/>
        </a:p>
      </dgm:t>
    </dgm:pt>
  </dgm:ptLst>
  <dgm:cxnLst>
    <dgm:cxn modelId="{390DBA12-3E06-4CEC-800F-B0EF6D96D71C}" type="presOf" srcId="{B36218EB-D825-4675-87E4-D45BAFCEEE98}" destId="{DE368EB8-4B49-44D9-A10E-DC2854543B1C}" srcOrd="0" destOrd="1" presId="urn:microsoft.com/office/officeart/2005/8/layout/vList2"/>
    <dgm:cxn modelId="{59245BC2-69D5-48D1-AE82-2B5FE36C608A}" type="presOf" srcId="{86839703-443C-47D3-8691-B01A714EE4E5}" destId="{DE368EB8-4B49-44D9-A10E-DC2854543B1C}" srcOrd="0" destOrd="0" presId="urn:microsoft.com/office/officeart/2005/8/layout/vList2"/>
    <dgm:cxn modelId="{38CA593B-D641-4BA7-AAF3-EE00290CF046}" type="presOf" srcId="{0FCB697D-2A5C-48D8-9B2B-A5AE8EB44E1B}" destId="{0114F01D-2578-4B2D-8E81-B55B6B7F8489}" srcOrd="0" destOrd="0" presId="urn:microsoft.com/office/officeart/2005/8/layout/vList2"/>
    <dgm:cxn modelId="{BAF6C917-D64C-472E-8315-AC2EB4439302}" srcId="{BAD7512A-5EB6-400B-ACD3-01FB2391FD02}" destId="{0FCB697D-2A5C-48D8-9B2B-A5AE8EB44E1B}" srcOrd="1" destOrd="0" parTransId="{89516719-ECAB-44DF-AF9A-52F3A1FCAD3E}" sibTransId="{CF1E80B3-89DF-4929-BB78-3ED293DA2965}"/>
    <dgm:cxn modelId="{66F528E3-53CA-4E37-9038-4C054D924C71}" type="presOf" srcId="{2AE0FB52-CF50-4193-A3B1-A6D0AD9439E5}" destId="{44D9A649-17F3-412F-AC14-ACC345C03171}" srcOrd="0" destOrd="0" presId="urn:microsoft.com/office/officeart/2005/8/layout/vList2"/>
    <dgm:cxn modelId="{BE5B34AD-28C6-4091-804D-CB8E3E3D423E}" srcId="{BAD7512A-5EB6-400B-ACD3-01FB2391FD02}" destId="{2AE0FB52-CF50-4193-A3B1-A6D0AD9439E5}" srcOrd="0" destOrd="0" parTransId="{4FEE35E4-1808-4E75-A0C9-47399AB6DFDC}" sibTransId="{8502CD9B-4088-4565-BABD-AFE41E01E585}"/>
    <dgm:cxn modelId="{747F5BFF-98E3-444A-A460-7A4E64EE64E8}" type="presOf" srcId="{BAD7512A-5EB6-400B-ACD3-01FB2391FD02}" destId="{159639F6-8BC6-4B16-8D3C-E3A6AF810ECE}" srcOrd="0" destOrd="0" presId="urn:microsoft.com/office/officeart/2005/8/layout/vList2"/>
    <dgm:cxn modelId="{665CB955-0807-41F3-86CC-7603A9E73969}" srcId="{0FCB697D-2A5C-48D8-9B2B-A5AE8EB44E1B}" destId="{B36218EB-D825-4675-87E4-D45BAFCEEE98}" srcOrd="1" destOrd="0" parTransId="{48F5B231-4734-4C46-805F-A2890F4B335D}" sibTransId="{F385EAB9-3C77-4A20-A556-7BDC9C04221F}"/>
    <dgm:cxn modelId="{2ECDE5AB-612D-4AE7-97A8-AAF4DF5969D4}" srcId="{0FCB697D-2A5C-48D8-9B2B-A5AE8EB44E1B}" destId="{86839703-443C-47D3-8691-B01A714EE4E5}" srcOrd="0" destOrd="0" parTransId="{BC837480-4897-43CB-8EEA-914AF898BA93}" sibTransId="{DBD73EDA-6E77-4EC0-8F2A-29F13E483339}"/>
    <dgm:cxn modelId="{3B5E6397-C403-4894-B3CD-EC118F899E55}" type="presParOf" srcId="{159639F6-8BC6-4B16-8D3C-E3A6AF810ECE}" destId="{44D9A649-17F3-412F-AC14-ACC345C03171}" srcOrd="0" destOrd="0" presId="urn:microsoft.com/office/officeart/2005/8/layout/vList2"/>
    <dgm:cxn modelId="{990A057C-E6DA-4EDF-A8CB-D9E9CFB5D286}" type="presParOf" srcId="{159639F6-8BC6-4B16-8D3C-E3A6AF810ECE}" destId="{A625933D-8466-4BCE-8346-8F04B09C3C75}" srcOrd="1" destOrd="0" presId="urn:microsoft.com/office/officeart/2005/8/layout/vList2"/>
    <dgm:cxn modelId="{C6DE849F-0112-4B33-8356-6B39349FEABB}" type="presParOf" srcId="{159639F6-8BC6-4B16-8D3C-E3A6AF810ECE}" destId="{0114F01D-2578-4B2D-8E81-B55B6B7F8489}" srcOrd="2" destOrd="0" presId="urn:microsoft.com/office/officeart/2005/8/layout/vList2"/>
    <dgm:cxn modelId="{6B3898CB-44F5-45AD-91FF-FFE72235A234}" type="presParOf" srcId="{159639F6-8BC6-4B16-8D3C-E3A6AF810ECE}" destId="{DE368EB8-4B49-44D9-A10E-DC2854543B1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C76FF6-C04B-44FC-8A93-81831EFCB3BA}"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F331E7B1-4B74-4994-B991-9BD9564891F6}">
      <dgm:prSet custT="1"/>
      <dgm:spPr/>
      <dgm:t>
        <a:bodyPr/>
        <a:lstStyle/>
        <a:p>
          <a:pPr algn="ctr" rtl="0"/>
          <a:r>
            <a:rPr lang="es-EC" sz="1400" b="1" i="0" baseline="0" dirty="0" smtClean="0"/>
            <a:t>Compuestos iónicos</a:t>
          </a:r>
          <a:endParaRPr lang="es-ES" sz="1400" dirty="0"/>
        </a:p>
      </dgm:t>
    </dgm:pt>
    <dgm:pt modelId="{2B40F1DC-1769-4FDE-85BE-3EFBA0C32378}" type="parTrans" cxnId="{7CA5A31D-48AE-487D-9B7D-D17D63277BF2}">
      <dgm:prSet/>
      <dgm:spPr/>
      <dgm:t>
        <a:bodyPr/>
        <a:lstStyle/>
        <a:p>
          <a:endParaRPr lang="es-ES" sz="1400"/>
        </a:p>
      </dgm:t>
    </dgm:pt>
    <dgm:pt modelId="{2EC364C6-064E-4C27-B733-27F8BFFCA0E8}" type="sibTrans" cxnId="{7CA5A31D-48AE-487D-9B7D-D17D63277BF2}">
      <dgm:prSet/>
      <dgm:spPr/>
      <dgm:t>
        <a:bodyPr/>
        <a:lstStyle/>
        <a:p>
          <a:endParaRPr lang="es-ES" sz="1400"/>
        </a:p>
      </dgm:t>
    </dgm:pt>
    <dgm:pt modelId="{47249D18-916F-41F6-B5E5-14BDBF1E7D52}">
      <dgm:prSet custT="1"/>
      <dgm:spPr/>
      <dgm:t>
        <a:bodyPr/>
        <a:lstStyle/>
        <a:p>
          <a:pPr algn="just" rtl="0">
            <a:lnSpc>
              <a:spcPct val="150000"/>
            </a:lnSpc>
          </a:pPr>
          <a:r>
            <a:rPr lang="es-EC" sz="1400" b="0" i="0" baseline="0" dirty="0" smtClean="0"/>
            <a:t>Las redes cristalinas que forman las sales inorgánicas como el </a:t>
          </a:r>
          <a:r>
            <a:rPr lang="es-EC" sz="1400" b="0" i="0" baseline="0" dirty="0" err="1" smtClean="0"/>
            <a:t>NaCl</a:t>
          </a:r>
          <a:r>
            <a:rPr lang="es-EC" sz="1400" b="0" i="0" baseline="0" dirty="0" smtClean="0"/>
            <a:t> les permiten estar estables por la atracción electrostática. </a:t>
          </a:r>
          <a:endParaRPr lang="es-ES" sz="1400" dirty="0"/>
        </a:p>
      </dgm:t>
    </dgm:pt>
    <dgm:pt modelId="{8824D0A0-33D5-4F23-A1D7-5C1CBF617BE3}" type="parTrans" cxnId="{A5D64C6D-02AD-4DAE-88BB-061E9FE6039D}">
      <dgm:prSet/>
      <dgm:spPr/>
      <dgm:t>
        <a:bodyPr/>
        <a:lstStyle/>
        <a:p>
          <a:endParaRPr lang="es-ES" sz="1400"/>
        </a:p>
      </dgm:t>
    </dgm:pt>
    <dgm:pt modelId="{1B72FB24-7588-4296-BC8C-62D9171FCBA3}" type="sibTrans" cxnId="{A5D64C6D-02AD-4DAE-88BB-061E9FE6039D}">
      <dgm:prSet/>
      <dgm:spPr/>
      <dgm:t>
        <a:bodyPr/>
        <a:lstStyle/>
        <a:p>
          <a:endParaRPr lang="es-ES" sz="1400"/>
        </a:p>
      </dgm:t>
    </dgm:pt>
    <dgm:pt modelId="{AF2CDEBF-7ADA-43A3-8E44-6A2456C51F16}">
      <dgm:prSet custT="1"/>
      <dgm:spPr/>
      <dgm:t>
        <a:bodyPr/>
        <a:lstStyle/>
        <a:p>
          <a:pPr algn="just" rtl="0">
            <a:lnSpc>
              <a:spcPct val="150000"/>
            </a:lnSpc>
          </a:pPr>
          <a:r>
            <a:rPr lang="es-EC" sz="1400" b="0" i="0" baseline="0" dirty="0" smtClean="0"/>
            <a:t>El agua debido a su carácter dipolar es capaz de introducirse en la red de las sales inorgánicas rodeando los iones y debilitando la atracción entre ellos consiguiendo que se separen.</a:t>
          </a:r>
          <a:endParaRPr lang="es-ES" sz="1400" dirty="0"/>
        </a:p>
      </dgm:t>
    </dgm:pt>
    <dgm:pt modelId="{375D373C-DA17-488D-8940-91B637703EAA}" type="parTrans" cxnId="{D0E2FB97-7B17-4865-B45E-84A67074DCDB}">
      <dgm:prSet/>
      <dgm:spPr/>
      <dgm:t>
        <a:bodyPr/>
        <a:lstStyle/>
        <a:p>
          <a:endParaRPr lang="es-ES" sz="1400"/>
        </a:p>
      </dgm:t>
    </dgm:pt>
    <dgm:pt modelId="{A2C1058C-9F47-4369-91EE-652D0FC70A82}" type="sibTrans" cxnId="{D0E2FB97-7B17-4865-B45E-84A67074DCDB}">
      <dgm:prSet/>
      <dgm:spPr/>
      <dgm:t>
        <a:bodyPr/>
        <a:lstStyle/>
        <a:p>
          <a:endParaRPr lang="es-ES" sz="1400"/>
        </a:p>
      </dgm:t>
    </dgm:pt>
    <dgm:pt modelId="{6BF7D5FC-E185-46C7-A601-DFD64F92B1C5}">
      <dgm:prSet custT="1"/>
      <dgm:spPr/>
      <dgm:t>
        <a:bodyPr/>
        <a:lstStyle/>
        <a:p>
          <a:pPr algn="just" rtl="0">
            <a:lnSpc>
              <a:spcPct val="150000"/>
            </a:lnSpc>
          </a:pPr>
          <a:r>
            <a:rPr lang="es-EC" sz="1400" b="0" i="0" baseline="0" dirty="0" smtClean="0"/>
            <a:t>La tendencia a oponerse a la atracción electrostática entre iones, se define como la constante dieléctrica D.  </a:t>
          </a:r>
          <a:endParaRPr lang="es-ES" sz="1400" dirty="0"/>
        </a:p>
      </dgm:t>
    </dgm:pt>
    <dgm:pt modelId="{8C9158E3-A87D-41A5-98A3-3317E866FDAD}" type="parTrans" cxnId="{9FC590B4-9CAF-4B32-A8E3-475843EE8579}">
      <dgm:prSet/>
      <dgm:spPr/>
      <dgm:t>
        <a:bodyPr/>
        <a:lstStyle/>
        <a:p>
          <a:endParaRPr lang="es-ES" sz="1400"/>
        </a:p>
      </dgm:t>
    </dgm:pt>
    <dgm:pt modelId="{652ACA41-B325-4BD5-BAED-A056B01971D9}" type="sibTrans" cxnId="{9FC590B4-9CAF-4B32-A8E3-475843EE8579}">
      <dgm:prSet/>
      <dgm:spPr/>
      <dgm:t>
        <a:bodyPr/>
        <a:lstStyle/>
        <a:p>
          <a:endParaRPr lang="es-ES" sz="1400"/>
        </a:p>
      </dgm:t>
    </dgm:pt>
    <dgm:pt modelId="{2CDD8B53-7987-4355-BC73-1E4C71B37FD6}" type="pres">
      <dgm:prSet presAssocID="{81C76FF6-C04B-44FC-8A93-81831EFCB3BA}" presName="linear" presStyleCnt="0">
        <dgm:presLayoutVars>
          <dgm:animLvl val="lvl"/>
          <dgm:resizeHandles val="exact"/>
        </dgm:presLayoutVars>
      </dgm:prSet>
      <dgm:spPr/>
      <dgm:t>
        <a:bodyPr/>
        <a:lstStyle/>
        <a:p>
          <a:endParaRPr lang="es-ES"/>
        </a:p>
      </dgm:t>
    </dgm:pt>
    <dgm:pt modelId="{50EC2738-CCF2-41DE-B69F-CA9A28838CBC}" type="pres">
      <dgm:prSet presAssocID="{F331E7B1-4B74-4994-B991-9BD9564891F6}" presName="parentText" presStyleLbl="node1" presStyleIdx="0" presStyleCnt="1" custScaleY="42270">
        <dgm:presLayoutVars>
          <dgm:chMax val="0"/>
          <dgm:bulletEnabled val="1"/>
        </dgm:presLayoutVars>
      </dgm:prSet>
      <dgm:spPr/>
      <dgm:t>
        <a:bodyPr/>
        <a:lstStyle/>
        <a:p>
          <a:endParaRPr lang="es-ES"/>
        </a:p>
      </dgm:t>
    </dgm:pt>
    <dgm:pt modelId="{FF5CA9D6-F3D0-4A35-9F3F-81E141D6F3A7}" type="pres">
      <dgm:prSet presAssocID="{F331E7B1-4B74-4994-B991-9BD9564891F6}" presName="childText" presStyleLbl="revTx" presStyleIdx="0" presStyleCnt="1" custScaleY="118295">
        <dgm:presLayoutVars>
          <dgm:bulletEnabled val="1"/>
        </dgm:presLayoutVars>
      </dgm:prSet>
      <dgm:spPr/>
      <dgm:t>
        <a:bodyPr/>
        <a:lstStyle/>
        <a:p>
          <a:endParaRPr lang="es-ES"/>
        </a:p>
      </dgm:t>
    </dgm:pt>
  </dgm:ptLst>
  <dgm:cxnLst>
    <dgm:cxn modelId="{9FC590B4-9CAF-4B32-A8E3-475843EE8579}" srcId="{F331E7B1-4B74-4994-B991-9BD9564891F6}" destId="{6BF7D5FC-E185-46C7-A601-DFD64F92B1C5}" srcOrd="2" destOrd="0" parTransId="{8C9158E3-A87D-41A5-98A3-3317E866FDAD}" sibTransId="{652ACA41-B325-4BD5-BAED-A056B01971D9}"/>
    <dgm:cxn modelId="{48000243-B4CB-4530-838E-7623B9483E27}" type="presOf" srcId="{6BF7D5FC-E185-46C7-A601-DFD64F92B1C5}" destId="{FF5CA9D6-F3D0-4A35-9F3F-81E141D6F3A7}" srcOrd="0" destOrd="2" presId="urn:microsoft.com/office/officeart/2005/8/layout/vList2"/>
    <dgm:cxn modelId="{7CA5A31D-48AE-487D-9B7D-D17D63277BF2}" srcId="{81C76FF6-C04B-44FC-8A93-81831EFCB3BA}" destId="{F331E7B1-4B74-4994-B991-9BD9564891F6}" srcOrd="0" destOrd="0" parTransId="{2B40F1DC-1769-4FDE-85BE-3EFBA0C32378}" sibTransId="{2EC364C6-064E-4C27-B733-27F8BFFCA0E8}"/>
    <dgm:cxn modelId="{D0E2FB97-7B17-4865-B45E-84A67074DCDB}" srcId="{F331E7B1-4B74-4994-B991-9BD9564891F6}" destId="{AF2CDEBF-7ADA-43A3-8E44-6A2456C51F16}" srcOrd="1" destOrd="0" parTransId="{375D373C-DA17-488D-8940-91B637703EAA}" sibTransId="{A2C1058C-9F47-4369-91EE-652D0FC70A82}"/>
    <dgm:cxn modelId="{02A72215-F795-40E8-9E49-132AFD9D233A}" type="presOf" srcId="{F331E7B1-4B74-4994-B991-9BD9564891F6}" destId="{50EC2738-CCF2-41DE-B69F-CA9A28838CBC}" srcOrd="0" destOrd="0" presId="urn:microsoft.com/office/officeart/2005/8/layout/vList2"/>
    <dgm:cxn modelId="{1CECA0C9-4D72-4A35-8D44-0FF7378B15DE}" type="presOf" srcId="{47249D18-916F-41F6-B5E5-14BDBF1E7D52}" destId="{FF5CA9D6-F3D0-4A35-9F3F-81E141D6F3A7}" srcOrd="0" destOrd="0" presId="urn:microsoft.com/office/officeart/2005/8/layout/vList2"/>
    <dgm:cxn modelId="{A5D64C6D-02AD-4DAE-88BB-061E9FE6039D}" srcId="{F331E7B1-4B74-4994-B991-9BD9564891F6}" destId="{47249D18-916F-41F6-B5E5-14BDBF1E7D52}" srcOrd="0" destOrd="0" parTransId="{8824D0A0-33D5-4F23-A1D7-5C1CBF617BE3}" sibTransId="{1B72FB24-7588-4296-BC8C-62D9171FCBA3}"/>
    <dgm:cxn modelId="{08E629F8-268B-409E-9E0B-3CAA537646E8}" type="presOf" srcId="{AF2CDEBF-7ADA-43A3-8E44-6A2456C51F16}" destId="{FF5CA9D6-F3D0-4A35-9F3F-81E141D6F3A7}" srcOrd="0" destOrd="1" presId="urn:microsoft.com/office/officeart/2005/8/layout/vList2"/>
    <dgm:cxn modelId="{4E450AF7-0433-41D1-8CF7-1B964896B60A}" type="presOf" srcId="{81C76FF6-C04B-44FC-8A93-81831EFCB3BA}" destId="{2CDD8B53-7987-4355-BC73-1E4C71B37FD6}" srcOrd="0" destOrd="0" presId="urn:microsoft.com/office/officeart/2005/8/layout/vList2"/>
    <dgm:cxn modelId="{76218778-3C83-4AD8-8748-9D20B2887544}" type="presParOf" srcId="{2CDD8B53-7987-4355-BC73-1E4C71B37FD6}" destId="{50EC2738-CCF2-41DE-B69F-CA9A28838CBC}" srcOrd="0" destOrd="0" presId="urn:microsoft.com/office/officeart/2005/8/layout/vList2"/>
    <dgm:cxn modelId="{6CA3590D-64E6-46B6-B4BB-EA8F3611E666}" type="presParOf" srcId="{2CDD8B53-7987-4355-BC73-1E4C71B37FD6}" destId="{FF5CA9D6-F3D0-4A35-9F3F-81E141D6F3A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0C802-526D-42DA-BCFE-BC4F7346D737}">
      <dsp:nvSpPr>
        <dsp:cNvPr id="0" name=""/>
        <dsp:cNvSpPr/>
      </dsp:nvSpPr>
      <dsp:spPr>
        <a:xfrm>
          <a:off x="-5551104" y="-850319"/>
          <a:ext cx="6612958" cy="6612958"/>
        </a:xfrm>
        <a:prstGeom prst="blockArc">
          <a:avLst>
            <a:gd name="adj1" fmla="val 18900000"/>
            <a:gd name="adj2" fmla="val 2700000"/>
            <a:gd name="adj3" fmla="val 327"/>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BCE521-57D4-4CD4-BEA6-BFE09B1E7388}">
      <dsp:nvSpPr>
        <dsp:cNvPr id="0" name=""/>
        <dsp:cNvSpPr/>
      </dsp:nvSpPr>
      <dsp:spPr>
        <a:xfrm>
          <a:off x="344599" y="223314"/>
          <a:ext cx="6574597"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Formulación del Problema</a:t>
          </a:r>
          <a:endParaRPr lang="es-ES" sz="2400" kern="1200" dirty="0"/>
        </a:p>
      </dsp:txBody>
      <dsp:txXfrm>
        <a:off x="344599" y="223314"/>
        <a:ext cx="6574597" cy="446431"/>
      </dsp:txXfrm>
    </dsp:sp>
    <dsp:sp modelId="{56AF2D3F-81FD-4C5C-8581-AA76B1A4431D}">
      <dsp:nvSpPr>
        <dsp:cNvPr id="0" name=""/>
        <dsp:cNvSpPr/>
      </dsp:nvSpPr>
      <dsp:spPr>
        <a:xfrm>
          <a:off x="65579" y="167510"/>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7D3AA-EF4A-4909-B3A8-A10783B1E664}">
      <dsp:nvSpPr>
        <dsp:cNvPr id="0" name=""/>
        <dsp:cNvSpPr/>
      </dsp:nvSpPr>
      <dsp:spPr>
        <a:xfrm>
          <a:off x="748883" y="893354"/>
          <a:ext cx="6170313"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Justificación del Problema</a:t>
          </a:r>
          <a:endParaRPr lang="es-ES" sz="2400" kern="1200" dirty="0"/>
        </a:p>
      </dsp:txBody>
      <dsp:txXfrm>
        <a:off x="748883" y="893354"/>
        <a:ext cx="6170313" cy="446431"/>
      </dsp:txXfrm>
    </dsp:sp>
    <dsp:sp modelId="{882D583E-5AC8-4E03-B3C7-5CE1C1864168}">
      <dsp:nvSpPr>
        <dsp:cNvPr id="0" name=""/>
        <dsp:cNvSpPr/>
      </dsp:nvSpPr>
      <dsp:spPr>
        <a:xfrm>
          <a:off x="469863" y="837550"/>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9AB49-AD8C-420C-88A0-3915EAF806F0}">
      <dsp:nvSpPr>
        <dsp:cNvPr id="0" name=""/>
        <dsp:cNvSpPr/>
      </dsp:nvSpPr>
      <dsp:spPr>
        <a:xfrm>
          <a:off x="970428" y="1562903"/>
          <a:ext cx="5948767"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Objetivos</a:t>
          </a:r>
          <a:endParaRPr lang="es-ES" sz="2400" kern="1200" dirty="0"/>
        </a:p>
      </dsp:txBody>
      <dsp:txXfrm>
        <a:off x="970428" y="1562903"/>
        <a:ext cx="5948767" cy="446431"/>
      </dsp:txXfrm>
    </dsp:sp>
    <dsp:sp modelId="{10087051-AA95-4B62-93A5-C3678DBEDDCA}">
      <dsp:nvSpPr>
        <dsp:cNvPr id="0" name=""/>
        <dsp:cNvSpPr/>
      </dsp:nvSpPr>
      <dsp:spPr>
        <a:xfrm>
          <a:off x="691409" y="1507099"/>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F21D94-7B6F-4665-BE1D-8861290F5FA2}">
      <dsp:nvSpPr>
        <dsp:cNvPr id="0" name=""/>
        <dsp:cNvSpPr/>
      </dsp:nvSpPr>
      <dsp:spPr>
        <a:xfrm>
          <a:off x="1041166" y="2232944"/>
          <a:ext cx="5878030"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Introducción</a:t>
          </a:r>
          <a:endParaRPr lang="es-ES" sz="2400" kern="1200" dirty="0"/>
        </a:p>
      </dsp:txBody>
      <dsp:txXfrm>
        <a:off x="1041166" y="2232944"/>
        <a:ext cx="5878030" cy="446431"/>
      </dsp:txXfrm>
    </dsp:sp>
    <dsp:sp modelId="{A306A8CD-454D-4ADF-A78A-A5EFD219B892}">
      <dsp:nvSpPr>
        <dsp:cNvPr id="0" name=""/>
        <dsp:cNvSpPr/>
      </dsp:nvSpPr>
      <dsp:spPr>
        <a:xfrm>
          <a:off x="762146" y="2177140"/>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AE9CDF-B26B-4AF7-920F-71C567B884DE}">
      <dsp:nvSpPr>
        <dsp:cNvPr id="0" name=""/>
        <dsp:cNvSpPr/>
      </dsp:nvSpPr>
      <dsp:spPr>
        <a:xfrm>
          <a:off x="970428" y="2902984"/>
          <a:ext cx="5948767"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Metodología</a:t>
          </a:r>
          <a:endParaRPr lang="es-ES" sz="2400" kern="1200" dirty="0"/>
        </a:p>
      </dsp:txBody>
      <dsp:txXfrm>
        <a:off x="970428" y="2902984"/>
        <a:ext cx="5948767" cy="446431"/>
      </dsp:txXfrm>
    </dsp:sp>
    <dsp:sp modelId="{F190566E-7BB4-47D5-A86F-D88EBD061D49}">
      <dsp:nvSpPr>
        <dsp:cNvPr id="0" name=""/>
        <dsp:cNvSpPr/>
      </dsp:nvSpPr>
      <dsp:spPr>
        <a:xfrm>
          <a:off x="691409" y="2847180"/>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A1761-6CF1-4696-AEE8-8B4226C4F1AE}">
      <dsp:nvSpPr>
        <dsp:cNvPr id="0" name=""/>
        <dsp:cNvSpPr/>
      </dsp:nvSpPr>
      <dsp:spPr>
        <a:xfrm>
          <a:off x="748883" y="3572533"/>
          <a:ext cx="6170313"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Resultados y Discusión</a:t>
          </a:r>
          <a:endParaRPr lang="es-ES" sz="2400" kern="1200" dirty="0"/>
        </a:p>
      </dsp:txBody>
      <dsp:txXfrm>
        <a:off x="748883" y="3572533"/>
        <a:ext cx="6170313" cy="446431"/>
      </dsp:txXfrm>
    </dsp:sp>
    <dsp:sp modelId="{0B2BAAA3-308D-4BBF-823A-AE51F87058BD}">
      <dsp:nvSpPr>
        <dsp:cNvPr id="0" name=""/>
        <dsp:cNvSpPr/>
      </dsp:nvSpPr>
      <dsp:spPr>
        <a:xfrm>
          <a:off x="469863" y="3516729"/>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C499F-D7CD-4062-8871-CACBFA045EC2}">
      <dsp:nvSpPr>
        <dsp:cNvPr id="0" name=""/>
        <dsp:cNvSpPr/>
      </dsp:nvSpPr>
      <dsp:spPr>
        <a:xfrm>
          <a:off x="344599" y="4242574"/>
          <a:ext cx="6574597" cy="44643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4355"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Conclusiones y Recomendaciones</a:t>
          </a:r>
          <a:endParaRPr lang="es-ES" sz="2400" kern="1200" dirty="0"/>
        </a:p>
      </dsp:txBody>
      <dsp:txXfrm>
        <a:off x="344599" y="4242574"/>
        <a:ext cx="6574597" cy="446431"/>
      </dsp:txXfrm>
    </dsp:sp>
    <dsp:sp modelId="{0B3B7C6E-F43C-4BAE-A24A-5860F020C97D}">
      <dsp:nvSpPr>
        <dsp:cNvPr id="0" name=""/>
        <dsp:cNvSpPr/>
      </dsp:nvSpPr>
      <dsp:spPr>
        <a:xfrm>
          <a:off x="65579" y="4186770"/>
          <a:ext cx="558039" cy="5580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09A4A-973C-47CF-A809-5B023CA4B00F}">
      <dsp:nvSpPr>
        <dsp:cNvPr id="0" name=""/>
        <dsp:cNvSpPr/>
      </dsp:nvSpPr>
      <dsp:spPr>
        <a:xfrm rot="5400000">
          <a:off x="3383134" y="-994676"/>
          <a:ext cx="1611404" cy="400557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150000"/>
            </a:lnSpc>
            <a:spcBef>
              <a:spcPct val="0"/>
            </a:spcBef>
            <a:spcAft>
              <a:spcPct val="15000"/>
            </a:spcAft>
            <a:buChar char="••"/>
          </a:pPr>
          <a:r>
            <a:rPr lang="es-EC" sz="1400" b="0" i="0" kern="1200" baseline="0" dirty="0" smtClean="0"/>
            <a:t>Los aminoácidos, que son el compuesto básico para formar las proteínas.</a:t>
          </a:r>
          <a:endParaRPr lang="es-ES" sz="1400" kern="1200" dirty="0"/>
        </a:p>
        <a:p>
          <a:pPr marL="114300" lvl="1" indent="-114300" algn="ctr" defTabSz="622300" rtl="0">
            <a:lnSpc>
              <a:spcPct val="150000"/>
            </a:lnSpc>
            <a:spcBef>
              <a:spcPct val="0"/>
            </a:spcBef>
            <a:spcAft>
              <a:spcPct val="15000"/>
            </a:spcAft>
            <a:buChar char="••"/>
          </a:pPr>
          <a:r>
            <a:rPr lang="es-EC" sz="1400" b="0" i="0" kern="1200" baseline="0" dirty="0" smtClean="0"/>
            <a:t>Los ácidos nucleicos.</a:t>
          </a:r>
          <a:endParaRPr lang="es-ES" sz="1400" kern="1200" dirty="0"/>
        </a:p>
        <a:p>
          <a:pPr marL="114300" lvl="1" indent="-114300" algn="ctr" defTabSz="622300" rtl="0">
            <a:lnSpc>
              <a:spcPct val="150000"/>
            </a:lnSpc>
            <a:spcBef>
              <a:spcPct val="0"/>
            </a:spcBef>
            <a:spcAft>
              <a:spcPct val="15000"/>
            </a:spcAft>
            <a:buChar char="••"/>
          </a:pPr>
          <a:r>
            <a:rPr lang="es-EC" sz="1400" b="0" i="0" kern="1200" baseline="0" smtClean="0"/>
            <a:t>Azúcares aminadas.</a:t>
          </a:r>
          <a:endParaRPr lang="es-ES" sz="1400" kern="1200"/>
        </a:p>
        <a:p>
          <a:pPr marL="114300" lvl="1" indent="-114300" algn="ctr" defTabSz="622300" rtl="0">
            <a:lnSpc>
              <a:spcPct val="150000"/>
            </a:lnSpc>
            <a:spcBef>
              <a:spcPct val="0"/>
            </a:spcBef>
            <a:spcAft>
              <a:spcPct val="15000"/>
            </a:spcAft>
            <a:buChar char="••"/>
          </a:pPr>
          <a:r>
            <a:rPr lang="es-EC" sz="1400" b="0" i="0" kern="1200" baseline="0" smtClean="0"/>
            <a:t>Ciertos polímeros.</a:t>
          </a:r>
          <a:endParaRPr lang="es-ES" sz="1400" kern="1200"/>
        </a:p>
      </dsp:txBody>
      <dsp:txXfrm rot="-5400000">
        <a:off x="2186048" y="281072"/>
        <a:ext cx="3926915" cy="1454080"/>
      </dsp:txXfrm>
    </dsp:sp>
    <dsp:sp modelId="{7C48116E-FEDD-4DA5-9FFC-F41264481B23}">
      <dsp:nvSpPr>
        <dsp:cNvPr id="0" name=""/>
        <dsp:cNvSpPr/>
      </dsp:nvSpPr>
      <dsp:spPr>
        <a:xfrm>
          <a:off x="1062" y="984"/>
          <a:ext cx="2184985" cy="20142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150000"/>
            </a:lnSpc>
            <a:spcBef>
              <a:spcPct val="0"/>
            </a:spcBef>
            <a:spcAft>
              <a:spcPct val="35000"/>
            </a:spcAft>
          </a:pPr>
          <a:r>
            <a:rPr lang="es-EC" sz="1400" b="0" i="0" kern="1200" baseline="0" dirty="0" smtClean="0"/>
            <a:t>El nitrógeno forma parte de compuestos orgánicos fundamentales como lo son:</a:t>
          </a:r>
          <a:endParaRPr lang="es-ES" sz="1400" kern="1200" dirty="0"/>
        </a:p>
      </dsp:txBody>
      <dsp:txXfrm>
        <a:off x="99390" y="99312"/>
        <a:ext cx="1988329" cy="1817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50DDB-E2BB-4803-9F05-4591A44970AC}">
      <dsp:nvSpPr>
        <dsp:cNvPr id="0" name=""/>
        <dsp:cNvSpPr/>
      </dsp:nvSpPr>
      <dsp:spPr>
        <a:xfrm>
          <a:off x="7341" y="504066"/>
          <a:ext cx="2194275" cy="2365702"/>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100000"/>
            </a:lnSpc>
            <a:spcBef>
              <a:spcPct val="0"/>
            </a:spcBef>
            <a:spcAft>
              <a:spcPct val="35000"/>
            </a:spcAft>
          </a:pPr>
          <a:r>
            <a:rPr lang="es-EC" sz="1600" b="0" i="0" kern="1200" baseline="0" smtClean="0"/>
            <a:t>La concentración de Nitrógeno en agua pueden elevarse por la agricultura debido al abuso en la utilización de abonos químicos especialmente en invierno. </a:t>
          </a:r>
          <a:endParaRPr lang="es-ES" sz="1600" kern="1200"/>
        </a:p>
      </dsp:txBody>
      <dsp:txXfrm>
        <a:off x="71609" y="568334"/>
        <a:ext cx="2065739" cy="2237166"/>
      </dsp:txXfrm>
    </dsp:sp>
    <dsp:sp modelId="{AF2400BB-C8B6-4B56-A93C-63FBFE094C50}">
      <dsp:nvSpPr>
        <dsp:cNvPr id="0" name=""/>
        <dsp:cNvSpPr/>
      </dsp:nvSpPr>
      <dsp:spPr>
        <a:xfrm>
          <a:off x="2421043" y="1414827"/>
          <a:ext cx="465186" cy="54418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533400">
            <a:lnSpc>
              <a:spcPct val="100000"/>
            </a:lnSpc>
            <a:spcBef>
              <a:spcPct val="0"/>
            </a:spcBef>
            <a:spcAft>
              <a:spcPct val="35000"/>
            </a:spcAft>
          </a:pPr>
          <a:endParaRPr lang="es-ES" sz="1200" kern="1200"/>
        </a:p>
      </dsp:txBody>
      <dsp:txXfrm>
        <a:off x="2421043" y="1523663"/>
        <a:ext cx="325630" cy="326508"/>
      </dsp:txXfrm>
    </dsp:sp>
    <dsp:sp modelId="{3C17751D-D146-4D06-AC55-77A4AEFF29F9}">
      <dsp:nvSpPr>
        <dsp:cNvPr id="0" name=""/>
        <dsp:cNvSpPr/>
      </dsp:nvSpPr>
      <dsp:spPr>
        <a:xfrm>
          <a:off x="3079326" y="504066"/>
          <a:ext cx="2194275" cy="2365702"/>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100000"/>
            </a:lnSpc>
            <a:spcBef>
              <a:spcPct val="0"/>
            </a:spcBef>
            <a:spcAft>
              <a:spcPct val="35000"/>
            </a:spcAft>
          </a:pPr>
          <a:r>
            <a:rPr lang="es-EC" sz="1600" b="0" i="0" kern="1200" baseline="0" dirty="0" smtClean="0"/>
            <a:t>Los químicos son arrastrados por la lluvia y no permiten que los vegetales metabolicen completamente el nitrógeno</a:t>
          </a:r>
          <a:endParaRPr lang="es-ES" sz="1600" kern="1200" dirty="0"/>
        </a:p>
      </dsp:txBody>
      <dsp:txXfrm>
        <a:off x="3143594" y="568334"/>
        <a:ext cx="2065739" cy="2237166"/>
      </dsp:txXfrm>
    </dsp:sp>
    <dsp:sp modelId="{1CA748D4-DAF4-4E19-B6D9-C4EEB1050789}">
      <dsp:nvSpPr>
        <dsp:cNvPr id="0" name=""/>
        <dsp:cNvSpPr/>
      </dsp:nvSpPr>
      <dsp:spPr>
        <a:xfrm>
          <a:off x="5493029" y="1414827"/>
          <a:ext cx="465186" cy="54418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533400">
            <a:lnSpc>
              <a:spcPct val="100000"/>
            </a:lnSpc>
            <a:spcBef>
              <a:spcPct val="0"/>
            </a:spcBef>
            <a:spcAft>
              <a:spcPct val="35000"/>
            </a:spcAft>
          </a:pPr>
          <a:endParaRPr lang="es-ES" sz="1200" kern="1200"/>
        </a:p>
      </dsp:txBody>
      <dsp:txXfrm>
        <a:off x="5493029" y="1523663"/>
        <a:ext cx="325630" cy="326508"/>
      </dsp:txXfrm>
    </dsp:sp>
    <dsp:sp modelId="{C1E46097-F2F6-4B5B-95F7-D646B9B66134}">
      <dsp:nvSpPr>
        <dsp:cNvPr id="0" name=""/>
        <dsp:cNvSpPr/>
      </dsp:nvSpPr>
      <dsp:spPr>
        <a:xfrm>
          <a:off x="6151311" y="504066"/>
          <a:ext cx="2194275" cy="2365702"/>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100000"/>
            </a:lnSpc>
            <a:spcBef>
              <a:spcPct val="0"/>
            </a:spcBef>
            <a:spcAft>
              <a:spcPct val="35000"/>
            </a:spcAft>
          </a:pPr>
          <a:r>
            <a:rPr lang="es-EC" sz="1600" b="0" i="0" kern="1200" baseline="0" smtClean="0"/>
            <a:t>Permitiendo </a:t>
          </a:r>
          <a:r>
            <a:rPr lang="es-EC" sz="1600" b="0" i="0" kern="1200" baseline="0" dirty="0" smtClean="0"/>
            <a:t>que estos compuestos se trasladen hacia ríos o lagunas que corresponden al agua superficial que se utiliza en el tratamiento de agua potable. </a:t>
          </a:r>
          <a:endParaRPr lang="es-ES" sz="1600" kern="1200"/>
        </a:p>
      </dsp:txBody>
      <dsp:txXfrm>
        <a:off x="6215579" y="568334"/>
        <a:ext cx="2065739" cy="22371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5977-F16E-4D8B-9978-FF35B7A351A6}">
      <dsp:nvSpPr>
        <dsp:cNvPr id="0" name=""/>
        <dsp:cNvSpPr/>
      </dsp:nvSpPr>
      <dsp:spPr>
        <a:xfrm>
          <a:off x="28837" y="889977"/>
          <a:ext cx="6271354" cy="131418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0138" tIns="53340" rIns="53340" bIns="53340" numCol="1" spcCol="1270" anchor="ctr" anchorCtr="0">
          <a:noAutofit/>
        </a:bodyPr>
        <a:lstStyle/>
        <a:p>
          <a:pPr marL="893763" lvl="0" indent="0" algn="just" defTabSz="893763" rtl="0">
            <a:lnSpc>
              <a:spcPct val="100000"/>
            </a:lnSpc>
            <a:spcBef>
              <a:spcPct val="0"/>
            </a:spcBef>
            <a:spcAft>
              <a:spcPct val="35000"/>
            </a:spcAft>
          </a:pPr>
          <a:r>
            <a:rPr lang="es-EC" sz="1400" b="0" i="0" kern="1200" baseline="0" dirty="0" smtClean="0"/>
            <a:t>Los nitritos pueden causar varios problemas en la salud especialmente en niños menores de seis meses.</a:t>
          </a:r>
          <a:endParaRPr lang="es-ES" sz="1400" kern="1200" dirty="0"/>
        </a:p>
      </dsp:txBody>
      <dsp:txXfrm>
        <a:off x="28837" y="889977"/>
        <a:ext cx="6271354" cy="1314180"/>
      </dsp:txXfrm>
    </dsp:sp>
    <dsp:sp modelId="{B16853A7-A11A-4280-81F5-87D8BC458256}">
      <dsp:nvSpPr>
        <dsp:cNvPr id="0" name=""/>
        <dsp:cNvSpPr/>
      </dsp:nvSpPr>
      <dsp:spPr>
        <a:xfrm>
          <a:off x="0" y="662074"/>
          <a:ext cx="1622998" cy="1379889"/>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675EB-B332-4E78-AAC5-293B936B4687}">
      <dsp:nvSpPr>
        <dsp:cNvPr id="0" name=""/>
        <dsp:cNvSpPr/>
      </dsp:nvSpPr>
      <dsp:spPr>
        <a:xfrm>
          <a:off x="12562" y="2454304"/>
          <a:ext cx="6287629" cy="14677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0138" tIns="53340" rIns="53340" bIns="53340" numCol="1" spcCol="1270" anchor="ctr" anchorCtr="0">
          <a:noAutofit/>
        </a:bodyPr>
        <a:lstStyle/>
        <a:p>
          <a:pPr marL="712788" lvl="0" indent="0" algn="just" defTabSz="622300" rtl="0">
            <a:lnSpc>
              <a:spcPct val="100000"/>
            </a:lnSpc>
            <a:spcBef>
              <a:spcPct val="0"/>
            </a:spcBef>
            <a:spcAft>
              <a:spcPct val="35000"/>
            </a:spcAft>
            <a:tabLst>
              <a:tab pos="893763" algn="l"/>
            </a:tabLst>
          </a:pPr>
          <a:r>
            <a:rPr lang="es-EC" sz="1400" b="0" i="0" kern="1200" baseline="0" dirty="0" smtClean="0"/>
            <a:t>Transforma a la hemoglobina a otro tipo denominada metahemoglobina y la acumulación anormal de esta molécula provoca la enfermedad denominada el síndrome del bebé azul</a:t>
          </a:r>
          <a:endParaRPr lang="es-ES" sz="1400" kern="1200" dirty="0"/>
        </a:p>
      </dsp:txBody>
      <dsp:txXfrm>
        <a:off x="12562" y="2454304"/>
        <a:ext cx="6287629" cy="1467742"/>
      </dsp:txXfrm>
    </dsp:sp>
    <dsp:sp modelId="{151F4B0C-13FB-4595-A31E-664F686C332D}">
      <dsp:nvSpPr>
        <dsp:cNvPr id="0" name=""/>
        <dsp:cNvSpPr/>
      </dsp:nvSpPr>
      <dsp:spPr>
        <a:xfrm>
          <a:off x="0" y="2281239"/>
          <a:ext cx="1604866" cy="137988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ADD7F4-6E78-41CD-BE91-3C54999F16C8}">
      <dsp:nvSpPr>
        <dsp:cNvPr id="0" name=""/>
        <dsp:cNvSpPr/>
      </dsp:nvSpPr>
      <dsp:spPr>
        <a:xfrm>
          <a:off x="220855" y="4437809"/>
          <a:ext cx="6079336" cy="109282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0138" tIns="53340" rIns="53340" bIns="53340" numCol="1" spcCol="1270" anchor="ctr" anchorCtr="0">
          <a:noAutofit/>
        </a:bodyPr>
        <a:lstStyle/>
        <a:p>
          <a:pPr marL="452438" lvl="0" indent="0" algn="just" defTabSz="622300" rtl="0">
            <a:lnSpc>
              <a:spcPct val="100000"/>
            </a:lnSpc>
            <a:spcBef>
              <a:spcPct val="0"/>
            </a:spcBef>
            <a:spcAft>
              <a:spcPct val="35000"/>
            </a:spcAft>
            <a:tabLst>
              <a:tab pos="542925" algn="l"/>
            </a:tabLst>
          </a:pPr>
          <a:r>
            <a:rPr lang="es-EC" sz="1400" b="0" i="0" kern="1200" baseline="0" dirty="0" smtClean="0"/>
            <a:t>Los síntomas de esta enfermedad son: fatiga, dificultad respiratoria, dolor de cabeza, falta de energía</a:t>
          </a:r>
          <a:r>
            <a:rPr lang="es-EC" sz="2000" b="0" i="0" kern="1200" baseline="0" dirty="0" smtClean="0"/>
            <a:t>.</a:t>
          </a:r>
          <a:endParaRPr lang="es-ES" sz="2000" kern="1200" dirty="0"/>
        </a:p>
      </dsp:txBody>
      <dsp:txXfrm>
        <a:off x="220855" y="4437809"/>
        <a:ext cx="6079336" cy="1092820"/>
      </dsp:txXfrm>
    </dsp:sp>
    <dsp:sp modelId="{E48C2DA4-D9E3-40AB-9107-999F5F34FFA5}">
      <dsp:nvSpPr>
        <dsp:cNvPr id="0" name=""/>
        <dsp:cNvSpPr/>
      </dsp:nvSpPr>
      <dsp:spPr>
        <a:xfrm>
          <a:off x="0" y="3950139"/>
          <a:ext cx="1571988" cy="1379889"/>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8F2A8-BABC-4BCB-881D-9E50535C77ED}">
      <dsp:nvSpPr>
        <dsp:cNvPr id="0" name=""/>
        <dsp:cNvSpPr/>
      </dsp:nvSpPr>
      <dsp:spPr>
        <a:xfrm>
          <a:off x="1607" y="0"/>
          <a:ext cx="3427660" cy="4128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0" i="0" kern="1200" baseline="0" dirty="0" smtClean="0"/>
            <a:t>patrón primario de 1000 mg/L de NO</a:t>
          </a:r>
          <a:r>
            <a:rPr lang="es-EC" sz="1500" b="0" i="0" kern="1200" baseline="-25000" dirty="0" smtClean="0"/>
            <a:t>2</a:t>
          </a:r>
          <a:r>
            <a:rPr lang="es-EC" sz="1500" b="0" i="0" kern="1200" baseline="30000" dirty="0" smtClean="0"/>
            <a:t>-1</a:t>
          </a:r>
          <a:endParaRPr lang="es-ES" sz="1500" kern="1200" dirty="0"/>
        </a:p>
      </dsp:txBody>
      <dsp:txXfrm>
        <a:off x="13700" y="12093"/>
        <a:ext cx="3403474" cy="388698"/>
      </dsp:txXfrm>
    </dsp:sp>
    <dsp:sp modelId="{6D7EACCA-EC2A-4CCB-9E76-D738DD97480D}">
      <dsp:nvSpPr>
        <dsp:cNvPr id="0" name=""/>
        <dsp:cNvSpPr/>
      </dsp:nvSpPr>
      <dsp:spPr>
        <a:xfrm>
          <a:off x="3772033" y="0"/>
          <a:ext cx="726664" cy="41288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3772033" y="82577"/>
        <a:ext cx="602799" cy="247730"/>
      </dsp:txXfrm>
    </dsp:sp>
    <dsp:sp modelId="{3CA0245F-EF43-4227-A5BD-91961EC68F6A}">
      <dsp:nvSpPr>
        <dsp:cNvPr id="0" name=""/>
        <dsp:cNvSpPr/>
      </dsp:nvSpPr>
      <dsp:spPr>
        <a:xfrm>
          <a:off x="4800332" y="0"/>
          <a:ext cx="3427660" cy="4128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0" i="0" kern="1200" baseline="0" dirty="0" smtClean="0"/>
            <a:t>solución madre de 10 mg/L de NO</a:t>
          </a:r>
          <a:r>
            <a:rPr lang="es-EC" sz="1500" b="0" i="0" kern="1200" baseline="-25000" dirty="0" smtClean="0"/>
            <a:t>2</a:t>
          </a:r>
          <a:r>
            <a:rPr lang="es-EC" sz="1500" b="0" i="0" kern="1200" baseline="30000" dirty="0" smtClean="0"/>
            <a:t>-1 </a:t>
          </a:r>
          <a:endParaRPr lang="es-ES" sz="1500" kern="1200" dirty="0"/>
        </a:p>
      </dsp:txBody>
      <dsp:txXfrm>
        <a:off x="4812425" y="12093"/>
        <a:ext cx="3403474" cy="3886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54829-1655-4C77-8295-3B2138AE84DA}">
      <dsp:nvSpPr>
        <dsp:cNvPr id="0" name=""/>
        <dsp:cNvSpPr/>
      </dsp:nvSpPr>
      <dsp:spPr>
        <a:xfrm>
          <a:off x="3616" y="0"/>
          <a:ext cx="1581224" cy="79208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C" sz="1900" b="0" i="0" kern="1200" baseline="0" dirty="0" smtClean="0"/>
            <a:t>3mg/L de N - NO</a:t>
          </a:r>
          <a:r>
            <a:rPr lang="es-EC" sz="1900" b="0" i="0" kern="1200" baseline="-25000" dirty="0" smtClean="0"/>
            <a:t>2</a:t>
          </a:r>
          <a:r>
            <a:rPr lang="es-EC" sz="1900" b="0" i="0" kern="1200" baseline="30000" dirty="0" smtClean="0"/>
            <a:t>-1</a:t>
          </a:r>
          <a:r>
            <a:rPr lang="es-EC" sz="1900" b="0" i="0" kern="1200" baseline="0" dirty="0" smtClean="0"/>
            <a:t> </a:t>
          </a:r>
          <a:endParaRPr lang="es-ES" sz="1900" kern="1200" dirty="0"/>
        </a:p>
      </dsp:txBody>
      <dsp:txXfrm>
        <a:off x="26815" y="23199"/>
        <a:ext cx="1534826" cy="745688"/>
      </dsp:txXfrm>
    </dsp:sp>
    <dsp:sp modelId="{C6964902-9C01-4124-B73F-3AA6F60CB239}">
      <dsp:nvSpPr>
        <dsp:cNvPr id="0" name=""/>
        <dsp:cNvSpPr/>
      </dsp:nvSpPr>
      <dsp:spPr>
        <a:xfrm>
          <a:off x="1742963" y="199971"/>
          <a:ext cx="335219" cy="39214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1742963" y="278400"/>
        <a:ext cx="234653" cy="235285"/>
      </dsp:txXfrm>
    </dsp:sp>
    <dsp:sp modelId="{5DF8F8ED-3DFA-451C-AA9A-DDB0D3C8E9E6}">
      <dsp:nvSpPr>
        <dsp:cNvPr id="0" name=""/>
        <dsp:cNvSpPr/>
      </dsp:nvSpPr>
      <dsp:spPr>
        <a:xfrm>
          <a:off x="2217330" y="0"/>
          <a:ext cx="1581224" cy="79208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C" sz="1900" b="0" i="0" kern="1200" baseline="0" dirty="0" smtClean="0"/>
            <a:t>9,857 mg/L de NO</a:t>
          </a:r>
          <a:r>
            <a:rPr lang="es-EC" sz="1900" b="0" i="0" kern="1200" baseline="-25000" dirty="0" smtClean="0"/>
            <a:t>2</a:t>
          </a:r>
          <a:r>
            <a:rPr lang="es-EC" sz="1900" b="0" i="0" kern="1200" baseline="30000" dirty="0" smtClean="0"/>
            <a:t>-1</a:t>
          </a:r>
          <a:r>
            <a:rPr lang="es-EC" sz="1900" b="0" i="0" kern="1200" baseline="0" dirty="0" smtClean="0"/>
            <a:t> .</a:t>
          </a:r>
          <a:endParaRPr lang="es-ES" sz="1900" kern="1200" dirty="0"/>
        </a:p>
      </dsp:txBody>
      <dsp:txXfrm>
        <a:off x="2240529" y="23199"/>
        <a:ext cx="1534826" cy="745688"/>
      </dsp:txXfrm>
    </dsp:sp>
    <dsp:sp modelId="{1DA0700C-FD17-4247-8F91-C265D851A40B}">
      <dsp:nvSpPr>
        <dsp:cNvPr id="0" name=""/>
        <dsp:cNvSpPr/>
      </dsp:nvSpPr>
      <dsp:spPr>
        <a:xfrm>
          <a:off x="3956677" y="199971"/>
          <a:ext cx="335219" cy="39214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3956677" y="278400"/>
        <a:ext cx="234653" cy="235285"/>
      </dsp:txXfrm>
    </dsp:sp>
    <dsp:sp modelId="{A7005CE0-BDB0-43D2-B0B1-A8AF843D0DE0}">
      <dsp:nvSpPr>
        <dsp:cNvPr id="0" name=""/>
        <dsp:cNvSpPr/>
      </dsp:nvSpPr>
      <dsp:spPr>
        <a:xfrm>
          <a:off x="4431044" y="0"/>
          <a:ext cx="1581224" cy="79208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C" sz="1900" b="0" i="0" kern="1200" baseline="0" dirty="0" smtClean="0"/>
            <a:t>Dilución ¼ </a:t>
          </a:r>
          <a:endParaRPr lang="es-ES" sz="1900" kern="1200" dirty="0"/>
        </a:p>
      </dsp:txBody>
      <dsp:txXfrm>
        <a:off x="4454243" y="23199"/>
        <a:ext cx="1534826" cy="745688"/>
      </dsp:txXfrm>
    </dsp:sp>
    <dsp:sp modelId="{D730B6EB-1688-426B-8F19-5DD7876BC7E0}">
      <dsp:nvSpPr>
        <dsp:cNvPr id="0" name=""/>
        <dsp:cNvSpPr/>
      </dsp:nvSpPr>
      <dsp:spPr>
        <a:xfrm>
          <a:off x="6170391" y="199971"/>
          <a:ext cx="335219" cy="39214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6170391" y="278400"/>
        <a:ext cx="234653" cy="235285"/>
      </dsp:txXfrm>
    </dsp:sp>
    <dsp:sp modelId="{32F404EE-A722-4600-8EB6-0ACD63C32811}">
      <dsp:nvSpPr>
        <dsp:cNvPr id="0" name=""/>
        <dsp:cNvSpPr/>
      </dsp:nvSpPr>
      <dsp:spPr>
        <a:xfrm>
          <a:off x="6644759" y="0"/>
          <a:ext cx="1581224" cy="79208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C" sz="1900" b="0" i="0" kern="1200" baseline="0" smtClean="0"/>
            <a:t>2.4643 </a:t>
          </a:r>
          <a:r>
            <a:rPr lang="es-EC" sz="1900" b="0" i="0" kern="1200" baseline="0" dirty="0" smtClean="0"/>
            <a:t>mg/L de NO</a:t>
          </a:r>
          <a:r>
            <a:rPr lang="es-EC" sz="1900" b="0" i="0" kern="1200" baseline="-25000" dirty="0" smtClean="0"/>
            <a:t>2</a:t>
          </a:r>
          <a:r>
            <a:rPr lang="es-EC" sz="1900" b="0" i="0" kern="1200" baseline="30000" dirty="0" smtClean="0"/>
            <a:t>-1</a:t>
          </a:r>
          <a:endParaRPr lang="es-ES" sz="1900" kern="1200" dirty="0"/>
        </a:p>
      </dsp:txBody>
      <dsp:txXfrm>
        <a:off x="6667958" y="23199"/>
        <a:ext cx="1534826" cy="7456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7E5B9-C7BF-4375-9565-739F766F2135}">
      <dsp:nvSpPr>
        <dsp:cNvPr id="0" name=""/>
        <dsp:cNvSpPr/>
      </dsp:nvSpPr>
      <dsp:spPr>
        <a:xfrm>
          <a:off x="3528392" y="334482"/>
          <a:ext cx="1941218" cy="397253"/>
        </a:xfrm>
        <a:custGeom>
          <a:avLst/>
          <a:gdLst/>
          <a:ahLst/>
          <a:cxnLst/>
          <a:rect l="0" t="0" r="0" b="0"/>
          <a:pathLst>
            <a:path>
              <a:moveTo>
                <a:pt x="0" y="0"/>
              </a:moveTo>
              <a:lnTo>
                <a:pt x="0" y="63947"/>
              </a:lnTo>
              <a:lnTo>
                <a:pt x="1941218" y="63947"/>
              </a:lnTo>
              <a:lnTo>
                <a:pt x="1941218" y="3972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CAF5F3-2687-47E9-B9E9-34CB4ED5CD8A}">
      <dsp:nvSpPr>
        <dsp:cNvPr id="0" name=""/>
        <dsp:cNvSpPr/>
      </dsp:nvSpPr>
      <dsp:spPr>
        <a:xfrm>
          <a:off x="1587173" y="334482"/>
          <a:ext cx="1941218" cy="397253"/>
        </a:xfrm>
        <a:custGeom>
          <a:avLst/>
          <a:gdLst/>
          <a:ahLst/>
          <a:cxnLst/>
          <a:rect l="0" t="0" r="0" b="0"/>
          <a:pathLst>
            <a:path>
              <a:moveTo>
                <a:pt x="1941218" y="0"/>
              </a:moveTo>
              <a:lnTo>
                <a:pt x="1941218" y="63947"/>
              </a:lnTo>
              <a:lnTo>
                <a:pt x="0" y="63947"/>
              </a:lnTo>
              <a:lnTo>
                <a:pt x="0" y="3972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FEC8D-BC1D-4E7D-BC55-21CCBD525A8D}">
      <dsp:nvSpPr>
        <dsp:cNvPr id="0" name=""/>
        <dsp:cNvSpPr/>
      </dsp:nvSpPr>
      <dsp:spPr>
        <a:xfrm>
          <a:off x="1941218" y="398"/>
          <a:ext cx="3174346" cy="3340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b="0" i="0" kern="1200" baseline="0" dirty="0" smtClean="0"/>
            <a:t>PRECISIÓN</a:t>
          </a:r>
          <a:endParaRPr lang="es-ES" sz="1600" kern="1200" dirty="0"/>
        </a:p>
      </dsp:txBody>
      <dsp:txXfrm>
        <a:off x="1941218" y="398"/>
        <a:ext cx="3174346" cy="334084"/>
      </dsp:txXfrm>
    </dsp:sp>
    <dsp:sp modelId="{C5E7FBB5-B71D-45F9-8A19-37729CA6B535}">
      <dsp:nvSpPr>
        <dsp:cNvPr id="0" name=""/>
        <dsp:cNvSpPr/>
      </dsp:nvSpPr>
      <dsp:spPr>
        <a:xfrm>
          <a:off x="0" y="731736"/>
          <a:ext cx="3174346" cy="3392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t>REPETIBILIDAD</a:t>
          </a:r>
          <a:endParaRPr lang="es-ES" sz="1600" kern="1200" dirty="0"/>
        </a:p>
      </dsp:txBody>
      <dsp:txXfrm>
        <a:off x="0" y="731736"/>
        <a:ext cx="3174346" cy="339274"/>
      </dsp:txXfrm>
    </dsp:sp>
    <dsp:sp modelId="{67CB9029-A59F-47C1-9424-ABA9F25D495C}">
      <dsp:nvSpPr>
        <dsp:cNvPr id="0" name=""/>
        <dsp:cNvSpPr/>
      </dsp:nvSpPr>
      <dsp:spPr>
        <a:xfrm>
          <a:off x="3882437" y="731736"/>
          <a:ext cx="3174346" cy="3037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t>REPRODUCIBILIDAD</a:t>
          </a:r>
          <a:endParaRPr lang="es-ES" sz="1600" kern="1200" dirty="0"/>
        </a:p>
      </dsp:txBody>
      <dsp:txXfrm>
        <a:off x="3882437" y="731736"/>
        <a:ext cx="3174346" cy="303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E191B-6A65-416B-BF34-EB3D800CD3FC}">
      <dsp:nvSpPr>
        <dsp:cNvPr id="0" name=""/>
        <dsp:cNvSpPr/>
      </dsp:nvSpPr>
      <dsp:spPr>
        <a:xfrm>
          <a:off x="0" y="0"/>
          <a:ext cx="8085117" cy="75901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150000"/>
            </a:lnSpc>
            <a:spcBef>
              <a:spcPct val="0"/>
            </a:spcBef>
            <a:spcAft>
              <a:spcPct val="35000"/>
            </a:spcAft>
          </a:pPr>
          <a:r>
            <a:rPr lang="es-EC" sz="1400" b="0" i="0" kern="1200" baseline="0" dirty="0" smtClean="0"/>
            <a:t>El Laboratorio Central de control de calidad del agua L3C de la EPMAPS se encuentra certificada por el Servicio de Acreditación Ecuatoriana bajo la norma ISO 17025.</a:t>
          </a:r>
          <a:endParaRPr lang="es-ES" sz="1400" kern="1200" dirty="0"/>
        </a:p>
      </dsp:txBody>
      <dsp:txXfrm>
        <a:off x="37052" y="37052"/>
        <a:ext cx="8011013" cy="684910"/>
      </dsp:txXfrm>
    </dsp:sp>
    <dsp:sp modelId="{7DFBEB31-A6FF-4DE0-B0C3-AAF71237E2E2}">
      <dsp:nvSpPr>
        <dsp:cNvPr id="0" name=""/>
        <dsp:cNvSpPr/>
      </dsp:nvSpPr>
      <dsp:spPr>
        <a:xfrm>
          <a:off x="0" y="772620"/>
          <a:ext cx="8085117" cy="75901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150000"/>
            </a:lnSpc>
            <a:spcBef>
              <a:spcPct val="0"/>
            </a:spcBef>
            <a:spcAft>
              <a:spcPct val="35000"/>
            </a:spcAft>
          </a:pPr>
          <a:r>
            <a:rPr lang="es-EC" sz="1400" b="0" i="0" kern="1200" baseline="0" dirty="0" smtClean="0"/>
            <a:t>El L3C no cuenta con un método de determinación de nitritos por espectrofotometría. </a:t>
          </a:r>
          <a:endParaRPr lang="es-ES" sz="1400" kern="1200" dirty="0"/>
        </a:p>
      </dsp:txBody>
      <dsp:txXfrm>
        <a:off x="37052" y="809672"/>
        <a:ext cx="8011013" cy="684910"/>
      </dsp:txXfrm>
    </dsp:sp>
    <dsp:sp modelId="{E71B7426-8EBE-4138-B57B-E69D77D8344D}">
      <dsp:nvSpPr>
        <dsp:cNvPr id="0" name=""/>
        <dsp:cNvSpPr/>
      </dsp:nvSpPr>
      <dsp:spPr>
        <a:xfrm>
          <a:off x="0" y="1544980"/>
          <a:ext cx="8085117" cy="75901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150000"/>
            </a:lnSpc>
            <a:spcBef>
              <a:spcPct val="0"/>
            </a:spcBef>
            <a:spcAft>
              <a:spcPct val="35000"/>
            </a:spcAft>
          </a:pPr>
          <a:r>
            <a:rPr lang="es-EC" sz="1400" b="0" i="0" kern="1200" baseline="0" dirty="0" smtClean="0"/>
            <a:t>Los nitritos son un parámetro de la NTE INEN 1108 y describe los requisitos para el agua potable.</a:t>
          </a:r>
          <a:endParaRPr lang="es-ES" sz="1400" kern="1200" dirty="0"/>
        </a:p>
      </dsp:txBody>
      <dsp:txXfrm>
        <a:off x="37052" y="1582032"/>
        <a:ext cx="8011013" cy="684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63116-0576-422D-892C-37492430886A}">
      <dsp:nvSpPr>
        <dsp:cNvPr id="0" name=""/>
        <dsp:cNvSpPr/>
      </dsp:nvSpPr>
      <dsp:spPr>
        <a:xfrm>
          <a:off x="653472" y="0"/>
          <a:ext cx="7406022" cy="396044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D059F-F59C-46AB-A493-C03860929E36}">
      <dsp:nvSpPr>
        <dsp:cNvPr id="0" name=""/>
        <dsp:cNvSpPr/>
      </dsp:nvSpPr>
      <dsp:spPr>
        <a:xfrm>
          <a:off x="295253" y="1188131"/>
          <a:ext cx="2613890" cy="158417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50000"/>
            </a:lnSpc>
            <a:spcBef>
              <a:spcPct val="0"/>
            </a:spcBef>
            <a:spcAft>
              <a:spcPct val="35000"/>
            </a:spcAft>
          </a:pPr>
          <a:r>
            <a:rPr lang="es-EC" sz="1000" b="0" i="0" kern="1200" baseline="0" dirty="0" smtClean="0">
              <a:solidFill>
                <a:schemeClr val="tx1"/>
              </a:solidFill>
            </a:rPr>
            <a:t>La OMS advierte sobre la presencia de nitritos en el agua de bebida por que puede ocasionar problemas de salud especialmente en niños y personas inmunocomprometidas. </a:t>
          </a:r>
          <a:endParaRPr lang="es-ES" sz="1000" kern="1200" dirty="0">
            <a:solidFill>
              <a:schemeClr val="tx1"/>
            </a:solidFill>
          </a:endParaRPr>
        </a:p>
      </dsp:txBody>
      <dsp:txXfrm>
        <a:off x="372586" y="1265464"/>
        <a:ext cx="2459224" cy="1429510"/>
      </dsp:txXfrm>
    </dsp:sp>
    <dsp:sp modelId="{D8DBBAA2-FBBE-4207-8F9B-06D1CA851F77}">
      <dsp:nvSpPr>
        <dsp:cNvPr id="0" name=""/>
        <dsp:cNvSpPr/>
      </dsp:nvSpPr>
      <dsp:spPr>
        <a:xfrm>
          <a:off x="3049538" y="1188131"/>
          <a:ext cx="2613890" cy="158417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50000"/>
            </a:lnSpc>
            <a:spcBef>
              <a:spcPct val="0"/>
            </a:spcBef>
            <a:spcAft>
              <a:spcPct val="35000"/>
            </a:spcAft>
          </a:pPr>
          <a:r>
            <a:rPr lang="es-EC" sz="1000" b="0" i="0" kern="1200" baseline="0" dirty="0" smtClean="0">
              <a:solidFill>
                <a:schemeClr val="tx1"/>
              </a:solidFill>
            </a:rPr>
            <a:t>El agua superficial va a ser potabilizado y va a llegar a los hogares para ser consumido por todas las personas, por ello es indispensable analizar las impurezas.</a:t>
          </a:r>
          <a:endParaRPr lang="es-ES" sz="1000" kern="1200" dirty="0">
            <a:solidFill>
              <a:schemeClr val="tx1"/>
            </a:solidFill>
          </a:endParaRPr>
        </a:p>
      </dsp:txBody>
      <dsp:txXfrm>
        <a:off x="3126871" y="1265464"/>
        <a:ext cx="2459224" cy="1429510"/>
      </dsp:txXfrm>
    </dsp:sp>
    <dsp:sp modelId="{D31054D8-70B3-4DC6-BA0F-B7EA6668363C}">
      <dsp:nvSpPr>
        <dsp:cNvPr id="0" name=""/>
        <dsp:cNvSpPr/>
      </dsp:nvSpPr>
      <dsp:spPr>
        <a:xfrm>
          <a:off x="5803823" y="1188131"/>
          <a:ext cx="2613890" cy="158417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50000"/>
            </a:lnSpc>
            <a:spcBef>
              <a:spcPct val="0"/>
            </a:spcBef>
            <a:spcAft>
              <a:spcPct val="35000"/>
            </a:spcAft>
          </a:pPr>
          <a:r>
            <a:rPr lang="es-EC" sz="1000" b="0" i="0" kern="1200" baseline="0" dirty="0" smtClean="0">
              <a:solidFill>
                <a:schemeClr val="tx1"/>
              </a:solidFill>
            </a:rPr>
            <a:t>Es indispensable la implementación y validación de un método de determinación de nitritos para agua de bebida y superficial para asegurar que su concentración se encuentre dentro de la NTE INEN 1108.</a:t>
          </a:r>
          <a:endParaRPr lang="es-ES" sz="1000" kern="1200" dirty="0">
            <a:solidFill>
              <a:schemeClr val="tx1"/>
            </a:solidFill>
          </a:endParaRPr>
        </a:p>
      </dsp:txBody>
      <dsp:txXfrm>
        <a:off x="5881156" y="1265464"/>
        <a:ext cx="2459224" cy="14295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DA7E2-6E0D-4DED-81A4-0A7306AC0E82}">
      <dsp:nvSpPr>
        <dsp:cNvPr id="0" name=""/>
        <dsp:cNvSpPr/>
      </dsp:nvSpPr>
      <dsp:spPr>
        <a:xfrm>
          <a:off x="0" y="4525325"/>
          <a:ext cx="6768752" cy="990030"/>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100000"/>
            </a:lnSpc>
            <a:spcBef>
              <a:spcPct val="0"/>
            </a:spcBef>
            <a:spcAft>
              <a:spcPct val="35000"/>
            </a:spcAft>
          </a:pPr>
          <a:r>
            <a:rPr lang="es-ES" sz="1400" b="1" i="0" kern="1200" baseline="0" dirty="0" smtClean="0"/>
            <a:t>El ion nitrito en grandes cantidades es tóxico debido a que tiene una gran capacidad de oxidar la hemoglobina a metahemoglobina oxidando al Hierro de Fe</a:t>
          </a:r>
          <a:r>
            <a:rPr lang="es-ES" sz="1400" b="1" i="0" kern="1200" baseline="30000" dirty="0" smtClean="0"/>
            <a:t>+2 </a:t>
          </a:r>
          <a:r>
            <a:rPr lang="es-ES" sz="1400" b="1" i="0" kern="1200" baseline="0" dirty="0" smtClean="0"/>
            <a:t>a Fe</a:t>
          </a:r>
          <a:r>
            <a:rPr lang="es-ES" sz="1400" b="1" i="0" kern="1200" baseline="30000" dirty="0" smtClean="0"/>
            <a:t>+3 </a:t>
          </a:r>
          <a:r>
            <a:rPr lang="es-ES" sz="1400" b="1" i="0" kern="1200" baseline="0" dirty="0" smtClean="0"/>
            <a:t>, inhibiendo la función de transportar el oxígeno por la sangre </a:t>
          </a:r>
          <a:r>
            <a:rPr lang="es-ES" sz="1400" b="1" i="0" kern="1200" baseline="0" smtClean="0"/>
            <a:t>especialmente en niños.</a:t>
          </a:r>
          <a:endParaRPr lang="es-ES" sz="1400" b="1" kern="1200" dirty="0"/>
        </a:p>
      </dsp:txBody>
      <dsp:txXfrm>
        <a:off x="0" y="4525325"/>
        <a:ext cx="6768752" cy="990030"/>
      </dsp:txXfrm>
    </dsp:sp>
    <dsp:sp modelId="{CB677F8D-2B19-4709-B5CC-3CC519160575}">
      <dsp:nvSpPr>
        <dsp:cNvPr id="0" name=""/>
        <dsp:cNvSpPr/>
      </dsp:nvSpPr>
      <dsp:spPr>
        <a:xfrm rot="10800000">
          <a:off x="0" y="3017509"/>
          <a:ext cx="6768752" cy="1522667"/>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100000"/>
            </a:lnSpc>
            <a:spcBef>
              <a:spcPct val="0"/>
            </a:spcBef>
            <a:spcAft>
              <a:spcPct val="35000"/>
            </a:spcAft>
          </a:pPr>
          <a:r>
            <a:rPr lang="es-ES" sz="1400" b="1" i="0" kern="1200" baseline="0" dirty="0" smtClean="0"/>
            <a:t>Uno de los requisitos de calidad del agua potable, es la concentración de nitritos.</a:t>
          </a:r>
          <a:endParaRPr lang="es-ES" sz="1400" b="1" kern="1200" dirty="0"/>
        </a:p>
      </dsp:txBody>
      <dsp:txXfrm rot="10800000">
        <a:off x="0" y="3017509"/>
        <a:ext cx="6768752" cy="989383"/>
      </dsp:txXfrm>
    </dsp:sp>
    <dsp:sp modelId="{D2BEF616-8BEB-4DE9-88BB-B0306790CD33}">
      <dsp:nvSpPr>
        <dsp:cNvPr id="0" name=""/>
        <dsp:cNvSpPr/>
      </dsp:nvSpPr>
      <dsp:spPr>
        <a:xfrm rot="10800000">
          <a:off x="0" y="1509692"/>
          <a:ext cx="6768752" cy="1522667"/>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100000"/>
            </a:lnSpc>
            <a:spcBef>
              <a:spcPct val="0"/>
            </a:spcBef>
            <a:spcAft>
              <a:spcPct val="35000"/>
            </a:spcAft>
          </a:pPr>
          <a:r>
            <a:rPr lang="es-ES" sz="1400" b="1" i="0" kern="1200" baseline="0" dirty="0" smtClean="0"/>
            <a:t>El agua de bebida tiene requisitos permisibles dados por el INEN para asegurar su calidad.</a:t>
          </a:r>
          <a:endParaRPr lang="es-ES" sz="1400" b="1" kern="1200" dirty="0"/>
        </a:p>
      </dsp:txBody>
      <dsp:txXfrm rot="10800000">
        <a:off x="0" y="1509692"/>
        <a:ext cx="6768752" cy="989383"/>
      </dsp:txXfrm>
    </dsp:sp>
    <dsp:sp modelId="{4DA135B1-59BE-4308-A02E-F81F4AB1A717}">
      <dsp:nvSpPr>
        <dsp:cNvPr id="0" name=""/>
        <dsp:cNvSpPr/>
      </dsp:nvSpPr>
      <dsp:spPr>
        <a:xfrm rot="10800000">
          <a:off x="0" y="6093"/>
          <a:ext cx="6768752" cy="1522667"/>
        </a:xfrm>
        <a:prstGeom prst="upArrowCallou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100000"/>
            </a:lnSpc>
            <a:spcBef>
              <a:spcPct val="0"/>
            </a:spcBef>
            <a:spcAft>
              <a:spcPct val="35000"/>
            </a:spcAft>
          </a:pPr>
          <a:r>
            <a:rPr lang="es-ES" sz="1400" b="1" i="0" kern="1200" baseline="0" dirty="0" smtClean="0"/>
            <a:t>El recurso hídrico es el componente principal de la vida, su disponibilidad y calidad determinan en gran medida la salud de una población.</a:t>
          </a:r>
          <a:endParaRPr lang="es-ES" sz="1400" b="1" kern="1200" dirty="0"/>
        </a:p>
      </dsp:txBody>
      <dsp:txXfrm rot="10800000">
        <a:off x="0" y="6093"/>
        <a:ext cx="6768752" cy="9893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AEDB-0708-4BA9-AA8D-1070B53A9B12}">
      <dsp:nvSpPr>
        <dsp:cNvPr id="0" name=""/>
        <dsp:cNvSpPr/>
      </dsp:nvSpPr>
      <dsp:spPr>
        <a:xfrm>
          <a:off x="0" y="1357788"/>
          <a:ext cx="8229600" cy="1810385"/>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1C18E-81ED-4B2E-98DC-51701212A6C6}">
      <dsp:nvSpPr>
        <dsp:cNvPr id="0" name=""/>
        <dsp:cNvSpPr/>
      </dsp:nvSpPr>
      <dsp:spPr>
        <a:xfrm>
          <a:off x="90" y="0"/>
          <a:ext cx="3612906"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just" defTabSz="622300" rtl="0">
            <a:lnSpc>
              <a:spcPct val="150000"/>
            </a:lnSpc>
            <a:spcBef>
              <a:spcPct val="0"/>
            </a:spcBef>
            <a:spcAft>
              <a:spcPct val="35000"/>
            </a:spcAft>
          </a:pPr>
          <a:r>
            <a:rPr lang="es-ES" sz="1400" b="0" i="0" kern="1200" baseline="0" smtClean="0"/>
            <a:t>Muchas de las decisiones que se toman en las plantas de tratamiento de agua potable de la EPMAPS se llevan a cabo por los resultados obtenidos en el L3C.</a:t>
          </a:r>
          <a:endParaRPr lang="es-ES" sz="1400" kern="1200"/>
        </a:p>
      </dsp:txBody>
      <dsp:txXfrm>
        <a:off x="90" y="0"/>
        <a:ext cx="3612906" cy="1810385"/>
      </dsp:txXfrm>
    </dsp:sp>
    <dsp:sp modelId="{25C7D023-B332-489C-9EB4-9DC4BC1CC221}">
      <dsp:nvSpPr>
        <dsp:cNvPr id="0" name=""/>
        <dsp:cNvSpPr/>
      </dsp:nvSpPr>
      <dsp:spPr>
        <a:xfrm>
          <a:off x="1580245" y="2036683"/>
          <a:ext cx="452596" cy="452596"/>
        </a:xfrm>
        <a:prstGeom prst="ellips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A271BC-AC3E-4D08-8AC2-99025940C596}">
      <dsp:nvSpPr>
        <dsp:cNvPr id="0" name=""/>
        <dsp:cNvSpPr/>
      </dsp:nvSpPr>
      <dsp:spPr>
        <a:xfrm>
          <a:off x="3793642" y="2715577"/>
          <a:ext cx="3612906"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just" defTabSz="622300" rtl="0">
            <a:lnSpc>
              <a:spcPct val="150000"/>
            </a:lnSpc>
            <a:spcBef>
              <a:spcPct val="0"/>
            </a:spcBef>
            <a:spcAft>
              <a:spcPct val="35000"/>
            </a:spcAft>
          </a:pPr>
          <a:r>
            <a:rPr lang="es-ES" sz="1400" b="0" i="0" kern="1200" baseline="0" dirty="0" smtClean="0"/>
            <a:t>Es importante que los métodos que se implementan en el L3C estén acreditados  por el SAE, siendo la validación parte fundamental de este proceso, asegurando que los datos obtenidos son confiables.</a:t>
          </a:r>
          <a:endParaRPr lang="es-ES" sz="1400" kern="1200" dirty="0"/>
        </a:p>
      </dsp:txBody>
      <dsp:txXfrm>
        <a:off x="3793642" y="2715577"/>
        <a:ext cx="3612906" cy="1810385"/>
      </dsp:txXfrm>
    </dsp:sp>
    <dsp:sp modelId="{CC0050A7-DE82-4D92-A0C4-0158760226A1}">
      <dsp:nvSpPr>
        <dsp:cNvPr id="0" name=""/>
        <dsp:cNvSpPr/>
      </dsp:nvSpPr>
      <dsp:spPr>
        <a:xfrm>
          <a:off x="5373797" y="2036683"/>
          <a:ext cx="452596" cy="452596"/>
        </a:xfrm>
        <a:prstGeom prst="ellipse">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E8E57-8CE9-45C5-ADF4-3B61C47C3B8D}">
      <dsp:nvSpPr>
        <dsp:cNvPr id="0" name=""/>
        <dsp:cNvSpPr/>
      </dsp:nvSpPr>
      <dsp:spPr>
        <a:xfrm>
          <a:off x="0" y="0"/>
          <a:ext cx="864096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08EFE-9346-4405-8EDF-AC5A546B0ADB}">
      <dsp:nvSpPr>
        <dsp:cNvPr id="0" name=""/>
        <dsp:cNvSpPr/>
      </dsp:nvSpPr>
      <dsp:spPr>
        <a:xfrm>
          <a:off x="0" y="0"/>
          <a:ext cx="1728192" cy="262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s-EC" sz="2300" b="0" i="0" kern="1200" baseline="0" dirty="0" smtClean="0"/>
            <a:t>Objetivo General</a:t>
          </a:r>
          <a:endParaRPr lang="es-ES" sz="2300" kern="1200" dirty="0"/>
        </a:p>
      </dsp:txBody>
      <dsp:txXfrm>
        <a:off x="0" y="0"/>
        <a:ext cx="1728192" cy="2628292"/>
      </dsp:txXfrm>
    </dsp:sp>
    <dsp:sp modelId="{26DD4013-A88F-4B88-BE6D-3F64E4921DDE}">
      <dsp:nvSpPr>
        <dsp:cNvPr id="0" name=""/>
        <dsp:cNvSpPr/>
      </dsp:nvSpPr>
      <dsp:spPr>
        <a:xfrm>
          <a:off x="1857806" y="119351"/>
          <a:ext cx="6783153" cy="2387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rtl="0">
            <a:lnSpc>
              <a:spcPct val="150000"/>
            </a:lnSpc>
            <a:spcBef>
              <a:spcPct val="0"/>
            </a:spcBef>
            <a:spcAft>
              <a:spcPct val="35000"/>
            </a:spcAft>
          </a:pPr>
          <a:r>
            <a:rPr lang="es-EC" sz="1400" b="0" i="0" kern="1200" baseline="0" dirty="0" smtClean="0"/>
            <a:t>Validar el método para la determinación de nitritos por espectrofotometría de luz visible en agua superficial y potable en la empresa pública metropolitana de agua potable y saneamiento (EPMAPS).</a:t>
          </a:r>
          <a:endParaRPr lang="es-ES" sz="1400" kern="1200" dirty="0"/>
        </a:p>
      </dsp:txBody>
      <dsp:txXfrm>
        <a:off x="1857806" y="119351"/>
        <a:ext cx="6783153" cy="2387023"/>
      </dsp:txXfrm>
    </dsp:sp>
    <dsp:sp modelId="{B6EB7439-081A-439F-A8BE-9E65C056DBF3}">
      <dsp:nvSpPr>
        <dsp:cNvPr id="0" name=""/>
        <dsp:cNvSpPr/>
      </dsp:nvSpPr>
      <dsp:spPr>
        <a:xfrm>
          <a:off x="1728191" y="1656184"/>
          <a:ext cx="691276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CB0790-B32F-4E9C-8A09-BB035DDF991C}">
      <dsp:nvSpPr>
        <dsp:cNvPr id="0" name=""/>
        <dsp:cNvSpPr/>
      </dsp:nvSpPr>
      <dsp:spPr>
        <a:xfrm>
          <a:off x="0" y="1512161"/>
          <a:ext cx="86409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5E224-E25E-4B45-A124-D2285BAB4607}">
      <dsp:nvSpPr>
        <dsp:cNvPr id="0" name=""/>
        <dsp:cNvSpPr/>
      </dsp:nvSpPr>
      <dsp:spPr>
        <a:xfrm>
          <a:off x="0" y="1800196"/>
          <a:ext cx="1728192" cy="262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s-EC" sz="2300" b="0" i="0" kern="1200" baseline="0" dirty="0" smtClean="0"/>
            <a:t>Objetivos específicos.</a:t>
          </a:r>
          <a:endParaRPr lang="es-ES" sz="2300" kern="1200" dirty="0"/>
        </a:p>
      </dsp:txBody>
      <dsp:txXfrm>
        <a:off x="0" y="1800196"/>
        <a:ext cx="1728192" cy="2628292"/>
      </dsp:txXfrm>
    </dsp:sp>
    <dsp:sp modelId="{72BE72B8-3C7B-494D-9C32-674251F7BDA0}">
      <dsp:nvSpPr>
        <dsp:cNvPr id="0" name=""/>
        <dsp:cNvSpPr/>
      </dsp:nvSpPr>
      <dsp:spPr>
        <a:xfrm>
          <a:off x="1800217" y="1774045"/>
          <a:ext cx="6783153" cy="939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rtl="0">
            <a:lnSpc>
              <a:spcPct val="150000"/>
            </a:lnSpc>
            <a:spcBef>
              <a:spcPct val="0"/>
            </a:spcBef>
            <a:spcAft>
              <a:spcPct val="35000"/>
            </a:spcAft>
          </a:pPr>
          <a:r>
            <a:rPr lang="es-EC" sz="1400" b="0" i="0" kern="1200" baseline="0" dirty="0" smtClean="0"/>
            <a:t>Determinar los parámetros de validación del nuevo método desarrollado como lo son: Selectividad y especificidad, linealidad, coeficiente de correlación, límite de cuantificación, intervalo de trabajo, precisión, exactitud e incertidumbre.</a:t>
          </a:r>
          <a:endParaRPr lang="es-ES" sz="1400" kern="1200" dirty="0"/>
        </a:p>
      </dsp:txBody>
      <dsp:txXfrm>
        <a:off x="1800217" y="1774045"/>
        <a:ext cx="6783153" cy="939106"/>
      </dsp:txXfrm>
    </dsp:sp>
    <dsp:sp modelId="{55630E39-34A3-40EF-89F3-38DFFA2A5D60}">
      <dsp:nvSpPr>
        <dsp:cNvPr id="0" name=""/>
        <dsp:cNvSpPr/>
      </dsp:nvSpPr>
      <dsp:spPr>
        <a:xfrm>
          <a:off x="1728192" y="2814134"/>
          <a:ext cx="691276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FE4226-1EE7-4FAB-9028-CE9ECC371D61}">
      <dsp:nvSpPr>
        <dsp:cNvPr id="0" name=""/>
        <dsp:cNvSpPr/>
      </dsp:nvSpPr>
      <dsp:spPr>
        <a:xfrm>
          <a:off x="1785769" y="2935819"/>
          <a:ext cx="6783153" cy="77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rtl="0">
            <a:lnSpc>
              <a:spcPct val="150000"/>
            </a:lnSpc>
            <a:spcBef>
              <a:spcPct val="0"/>
            </a:spcBef>
            <a:spcAft>
              <a:spcPct val="35000"/>
            </a:spcAft>
          </a:pPr>
          <a:r>
            <a:rPr lang="es-EC" sz="1400" b="0" i="0" kern="1200" baseline="0" dirty="0" smtClean="0"/>
            <a:t>Implementar el método de determinación de nitritos por espectrofotometría en agua superficial y potable en el Laboratorio Central de Control de Calidad (L3C) de la EPMAPS.</a:t>
          </a:r>
          <a:endParaRPr lang="es-ES" sz="1400" kern="1200" dirty="0"/>
        </a:p>
      </dsp:txBody>
      <dsp:txXfrm>
        <a:off x="1785769" y="2935819"/>
        <a:ext cx="6783153" cy="777409"/>
      </dsp:txXfrm>
    </dsp:sp>
    <dsp:sp modelId="{AD76D6D8-0703-4FB8-A416-80B95FB4B35E}">
      <dsp:nvSpPr>
        <dsp:cNvPr id="0" name=""/>
        <dsp:cNvSpPr/>
      </dsp:nvSpPr>
      <dsp:spPr>
        <a:xfrm>
          <a:off x="1656160" y="3948971"/>
          <a:ext cx="691276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D1B9A-5051-4455-9F95-5695FE49D747}">
      <dsp:nvSpPr>
        <dsp:cNvPr id="0" name=""/>
        <dsp:cNvSpPr/>
      </dsp:nvSpPr>
      <dsp:spPr>
        <a:xfrm>
          <a:off x="1713800" y="4032446"/>
          <a:ext cx="6783153" cy="78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rtl="0">
            <a:lnSpc>
              <a:spcPct val="150000"/>
            </a:lnSpc>
            <a:spcBef>
              <a:spcPct val="0"/>
            </a:spcBef>
            <a:spcAft>
              <a:spcPct val="35000"/>
            </a:spcAft>
          </a:pPr>
          <a:r>
            <a:rPr lang="es-EC" sz="1400" b="0" i="0" kern="1200" baseline="0" dirty="0" smtClean="0"/>
            <a:t>Determinar la concentración de nitritos en muestras de agua superficial y potable de diversas plantas de tratamiento y posibles interferencias en el método.</a:t>
          </a:r>
          <a:endParaRPr lang="es-ES" sz="1400" kern="1200" dirty="0"/>
        </a:p>
      </dsp:txBody>
      <dsp:txXfrm>
        <a:off x="1713800" y="4032446"/>
        <a:ext cx="6783153" cy="782199"/>
      </dsp:txXfrm>
    </dsp:sp>
    <dsp:sp modelId="{C55A3680-D678-47B4-B0AA-62BF7D393E7A}">
      <dsp:nvSpPr>
        <dsp:cNvPr id="0" name=""/>
        <dsp:cNvSpPr/>
      </dsp:nvSpPr>
      <dsp:spPr>
        <a:xfrm>
          <a:off x="1728192" y="5223836"/>
          <a:ext cx="691276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B6D44-A864-473B-9544-A0C43209FD31}">
      <dsp:nvSpPr>
        <dsp:cNvPr id="0" name=""/>
        <dsp:cNvSpPr/>
      </dsp:nvSpPr>
      <dsp:spPr>
        <a:xfrm>
          <a:off x="170309" y="711623"/>
          <a:ext cx="4057740" cy="1268043"/>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888" tIns="45720" rIns="45720" bIns="45720" numCol="1" spcCol="1270" anchor="ctr" anchorCtr="0">
          <a:noAutofit/>
        </a:bodyPr>
        <a:lstStyle/>
        <a:p>
          <a:pPr lvl="0" algn="just" defTabSz="533400" rtl="0">
            <a:lnSpc>
              <a:spcPct val="100000"/>
            </a:lnSpc>
            <a:spcBef>
              <a:spcPct val="0"/>
            </a:spcBef>
            <a:spcAft>
              <a:spcPct val="35000"/>
            </a:spcAft>
          </a:pPr>
          <a:r>
            <a:rPr lang="es-EC" sz="1200" b="0" i="0" kern="1200" baseline="0" dirty="0" smtClean="0"/>
            <a:t>Conjunto de elementos en la cual cada molécula está formada por dos átomos de hidrógeno y uno de oxígeno que se encuentra en estado líquido, es el principal componente de la vida y el más abundante compuesto de la mayoría de organismos</a:t>
          </a:r>
          <a:r>
            <a:rPr lang="es-EC" sz="1400" b="0" i="0" kern="1200" baseline="0" dirty="0" smtClean="0"/>
            <a:t>.</a:t>
          </a:r>
          <a:endParaRPr lang="es-ES" sz="1400" kern="1200" dirty="0"/>
        </a:p>
      </dsp:txBody>
      <dsp:txXfrm>
        <a:off x="170309" y="711623"/>
        <a:ext cx="4057740" cy="1268043"/>
      </dsp:txXfrm>
    </dsp:sp>
    <dsp:sp modelId="{E02EB12A-7B43-468E-8EF0-7721F0085B21}">
      <dsp:nvSpPr>
        <dsp:cNvPr id="0" name=""/>
        <dsp:cNvSpPr/>
      </dsp:nvSpPr>
      <dsp:spPr>
        <a:xfrm>
          <a:off x="1237" y="528461"/>
          <a:ext cx="887630" cy="133144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6B4A5B-FB0C-428F-BBCD-3103E0CE0CC8}">
      <dsp:nvSpPr>
        <dsp:cNvPr id="0" name=""/>
        <dsp:cNvSpPr/>
      </dsp:nvSpPr>
      <dsp:spPr>
        <a:xfrm>
          <a:off x="4597535" y="711623"/>
          <a:ext cx="4057740" cy="1268043"/>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888" tIns="45720" rIns="45720" bIns="45720" numCol="1" spcCol="1270" anchor="ctr" anchorCtr="0">
          <a:noAutofit/>
        </a:bodyPr>
        <a:lstStyle/>
        <a:p>
          <a:pPr lvl="0" algn="just" defTabSz="533400" rtl="0">
            <a:lnSpc>
              <a:spcPct val="100000"/>
            </a:lnSpc>
            <a:spcBef>
              <a:spcPct val="0"/>
            </a:spcBef>
            <a:spcAft>
              <a:spcPct val="35000"/>
            </a:spcAft>
          </a:pPr>
          <a:r>
            <a:rPr lang="es-EC" sz="1200" b="0" i="0" kern="1200" baseline="0" dirty="0" smtClean="0"/>
            <a:t>Según el Programa de las Naciones Unidas para el Medio Ambiente (PNUMA, 2003), el agua envuelve el 75% de la superficie del planeta terrestre.</a:t>
          </a:r>
          <a:endParaRPr lang="es-ES" sz="1200" kern="1200" dirty="0"/>
        </a:p>
      </dsp:txBody>
      <dsp:txXfrm>
        <a:off x="4597535" y="711623"/>
        <a:ext cx="4057740" cy="1268043"/>
      </dsp:txXfrm>
    </dsp:sp>
    <dsp:sp modelId="{F5501900-1424-48C2-95F9-3435CD3E041B}">
      <dsp:nvSpPr>
        <dsp:cNvPr id="0" name=""/>
        <dsp:cNvSpPr/>
      </dsp:nvSpPr>
      <dsp:spPr>
        <a:xfrm>
          <a:off x="4428462" y="528461"/>
          <a:ext cx="887630" cy="133144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EEB05C-C7BE-4E55-AAA1-142FD63C318D}">
      <dsp:nvSpPr>
        <dsp:cNvPr id="0" name=""/>
        <dsp:cNvSpPr/>
      </dsp:nvSpPr>
      <dsp:spPr>
        <a:xfrm>
          <a:off x="2383922" y="2307950"/>
          <a:ext cx="4057740" cy="1268043"/>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888" tIns="45720" rIns="45720" bIns="45720" numCol="1" spcCol="1270" anchor="ctr" anchorCtr="0">
          <a:noAutofit/>
        </a:bodyPr>
        <a:lstStyle/>
        <a:p>
          <a:pPr lvl="0" algn="just" defTabSz="533400" rtl="0">
            <a:lnSpc>
              <a:spcPct val="100000"/>
            </a:lnSpc>
            <a:spcBef>
              <a:spcPct val="0"/>
            </a:spcBef>
            <a:spcAft>
              <a:spcPct val="35000"/>
            </a:spcAft>
          </a:pPr>
          <a:r>
            <a:rPr lang="es-EC" sz="1200" b="0" i="0" kern="1200" baseline="0" dirty="0" smtClean="0"/>
            <a:t>El 97.5% del agua es salada, y sólo el 2.5% del agua es dulce </a:t>
          </a:r>
          <a:r>
            <a:rPr lang="es-EC" sz="1200" b="0" i="0" kern="1200" baseline="0" dirty="0" smtClean="0">
              <a:sym typeface="Wingdings"/>
            </a:rPr>
            <a:t></a:t>
          </a:r>
          <a:r>
            <a:rPr lang="es-EC" sz="1200" b="0" i="0" kern="1200" baseline="0" dirty="0" smtClean="0"/>
            <a:t> casi toda esta congelada en  los glaciares y los polos </a:t>
          </a:r>
          <a:r>
            <a:rPr lang="es-EC" sz="1200" b="0" i="0" kern="1200" baseline="0" dirty="0" smtClean="0">
              <a:sym typeface="Wingdings"/>
            </a:rPr>
            <a:t></a:t>
          </a:r>
          <a:r>
            <a:rPr lang="es-EC" sz="1200" b="0" i="0" kern="1200" baseline="0" dirty="0" smtClean="0"/>
            <a:t> el 30% es subterránea. y en lagos y ríos sólo hay 0.3%.</a:t>
          </a:r>
          <a:endParaRPr lang="es-ES" sz="1200" kern="1200" dirty="0"/>
        </a:p>
      </dsp:txBody>
      <dsp:txXfrm>
        <a:off x="2383922" y="2307950"/>
        <a:ext cx="4057740" cy="1268043"/>
      </dsp:txXfrm>
    </dsp:sp>
    <dsp:sp modelId="{D118CADF-1A16-4A8E-9506-A72C769268A1}">
      <dsp:nvSpPr>
        <dsp:cNvPr id="0" name=""/>
        <dsp:cNvSpPr/>
      </dsp:nvSpPr>
      <dsp:spPr>
        <a:xfrm>
          <a:off x="2214850" y="2124788"/>
          <a:ext cx="887630" cy="133144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9A649-17F3-412F-AC14-ACC345C03171}">
      <dsp:nvSpPr>
        <dsp:cNvPr id="0" name=""/>
        <dsp:cNvSpPr/>
      </dsp:nvSpPr>
      <dsp:spPr>
        <a:xfrm>
          <a:off x="0" y="477376"/>
          <a:ext cx="6201688" cy="6336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C" sz="2000" b="0" i="0" kern="1200" baseline="0" dirty="0" smtClean="0"/>
            <a:t>Tensión superficial, calor específico, adhesión, homeostasis, conductividad térmica, etc. </a:t>
          </a:r>
          <a:endParaRPr lang="es-ES" sz="2000" kern="1200" dirty="0"/>
        </a:p>
      </dsp:txBody>
      <dsp:txXfrm>
        <a:off x="30932" y="508308"/>
        <a:ext cx="6139824" cy="571776"/>
      </dsp:txXfrm>
    </dsp:sp>
    <dsp:sp modelId="{0114F01D-2578-4B2D-8E81-B55B6B7F8489}">
      <dsp:nvSpPr>
        <dsp:cNvPr id="0" name=""/>
        <dsp:cNvSpPr/>
      </dsp:nvSpPr>
      <dsp:spPr>
        <a:xfrm>
          <a:off x="0" y="1295337"/>
          <a:ext cx="6201688" cy="6885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C" sz="2400" b="0" i="0" kern="1200" baseline="0" dirty="0" smtClean="0"/>
            <a:t>Disolvente universal</a:t>
          </a:r>
          <a:endParaRPr lang="es-ES" sz="2400" kern="1200" dirty="0"/>
        </a:p>
      </dsp:txBody>
      <dsp:txXfrm>
        <a:off x="33610" y="1328947"/>
        <a:ext cx="6134468" cy="621292"/>
      </dsp:txXfrm>
    </dsp:sp>
    <dsp:sp modelId="{DE368EB8-4B49-44D9-A10E-DC2854543B1C}">
      <dsp:nvSpPr>
        <dsp:cNvPr id="0" name=""/>
        <dsp:cNvSpPr/>
      </dsp:nvSpPr>
      <dsp:spPr>
        <a:xfrm>
          <a:off x="0" y="1983850"/>
          <a:ext cx="6201688" cy="225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04" tIns="20320" rIns="113792" bIns="20320" numCol="1" spcCol="1270" anchor="t" anchorCtr="0">
          <a:noAutofit/>
        </a:bodyPr>
        <a:lstStyle/>
        <a:p>
          <a:pPr marL="171450" lvl="1" indent="-171450" algn="just" defTabSz="711200" rtl="0">
            <a:lnSpc>
              <a:spcPct val="150000"/>
            </a:lnSpc>
            <a:spcBef>
              <a:spcPct val="0"/>
            </a:spcBef>
            <a:spcAft>
              <a:spcPct val="20000"/>
            </a:spcAft>
            <a:buChar char="••"/>
          </a:pPr>
          <a:r>
            <a:rPr lang="es-EC" sz="1600" b="0" i="0" kern="1200" baseline="0" dirty="0" smtClean="0"/>
            <a:t>Molécula dipolar, que tiene un polo positivo por parte de los átomos de hidrógeno y negativo en el átomo de oxígeno, unidas por una unión covalente. </a:t>
          </a:r>
          <a:endParaRPr lang="es-ES" sz="1600" kern="1200" dirty="0"/>
        </a:p>
        <a:p>
          <a:pPr marL="171450" lvl="1" indent="-171450" algn="just" defTabSz="711200" rtl="0">
            <a:lnSpc>
              <a:spcPct val="150000"/>
            </a:lnSpc>
            <a:spcBef>
              <a:spcPct val="0"/>
            </a:spcBef>
            <a:spcAft>
              <a:spcPct val="20000"/>
            </a:spcAft>
            <a:buChar char="••"/>
          </a:pPr>
          <a:r>
            <a:rPr lang="es-EC" sz="1600" b="0" i="0" kern="1200" baseline="0" dirty="0" smtClean="0"/>
            <a:t>Obteniéndose cargas opuestas en las moléculas permitiendo que moléculas vecinas se atraigan y se unan por puentes de hidrógeno.</a:t>
          </a:r>
          <a:endParaRPr lang="es-ES" sz="1600" kern="1200" dirty="0"/>
        </a:p>
      </dsp:txBody>
      <dsp:txXfrm>
        <a:off x="0" y="1983850"/>
        <a:ext cx="6201688" cy="2252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C2738-CCF2-41DE-B69F-CA9A28838CBC}">
      <dsp:nvSpPr>
        <dsp:cNvPr id="0" name=""/>
        <dsp:cNvSpPr/>
      </dsp:nvSpPr>
      <dsp:spPr>
        <a:xfrm>
          <a:off x="0" y="1880"/>
          <a:ext cx="8229600" cy="48268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b="1" i="0" kern="1200" baseline="0" dirty="0" smtClean="0"/>
            <a:t>Compuestos iónicos</a:t>
          </a:r>
          <a:endParaRPr lang="es-ES" sz="1400" kern="1200" dirty="0"/>
        </a:p>
      </dsp:txBody>
      <dsp:txXfrm>
        <a:off x="23563" y="25443"/>
        <a:ext cx="8182474" cy="435563"/>
      </dsp:txXfrm>
    </dsp:sp>
    <dsp:sp modelId="{FF5CA9D6-F3D0-4A35-9F3F-81E141D6F3A7}">
      <dsp:nvSpPr>
        <dsp:cNvPr id="0" name=""/>
        <dsp:cNvSpPr/>
      </dsp:nvSpPr>
      <dsp:spPr>
        <a:xfrm>
          <a:off x="0" y="484569"/>
          <a:ext cx="8229600" cy="235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17780" rIns="99568" bIns="17780" numCol="1" spcCol="1270" anchor="t" anchorCtr="0">
          <a:noAutofit/>
        </a:bodyPr>
        <a:lstStyle/>
        <a:p>
          <a:pPr marL="114300" lvl="1" indent="-114300" algn="just" defTabSz="622300" rtl="0">
            <a:lnSpc>
              <a:spcPct val="150000"/>
            </a:lnSpc>
            <a:spcBef>
              <a:spcPct val="0"/>
            </a:spcBef>
            <a:spcAft>
              <a:spcPct val="20000"/>
            </a:spcAft>
            <a:buChar char="••"/>
          </a:pPr>
          <a:r>
            <a:rPr lang="es-EC" sz="1400" b="0" i="0" kern="1200" baseline="0" dirty="0" smtClean="0"/>
            <a:t>Las redes cristalinas que forman las sales inorgánicas como el </a:t>
          </a:r>
          <a:r>
            <a:rPr lang="es-EC" sz="1400" b="0" i="0" kern="1200" baseline="0" dirty="0" err="1" smtClean="0"/>
            <a:t>NaCl</a:t>
          </a:r>
          <a:r>
            <a:rPr lang="es-EC" sz="1400" b="0" i="0" kern="1200" baseline="0" dirty="0" smtClean="0"/>
            <a:t> les permiten estar estables por la atracción electrostática. </a:t>
          </a:r>
          <a:endParaRPr lang="es-ES" sz="1400" kern="1200" dirty="0"/>
        </a:p>
        <a:p>
          <a:pPr marL="114300" lvl="1" indent="-114300" algn="just" defTabSz="622300" rtl="0">
            <a:lnSpc>
              <a:spcPct val="150000"/>
            </a:lnSpc>
            <a:spcBef>
              <a:spcPct val="0"/>
            </a:spcBef>
            <a:spcAft>
              <a:spcPct val="20000"/>
            </a:spcAft>
            <a:buChar char="••"/>
          </a:pPr>
          <a:r>
            <a:rPr lang="es-EC" sz="1400" b="0" i="0" kern="1200" baseline="0" dirty="0" smtClean="0"/>
            <a:t>El agua debido a su carácter dipolar es capaz de introducirse en la red de las sales inorgánicas rodeando los iones y debilitando la atracción entre ellos consiguiendo que se separen.</a:t>
          </a:r>
          <a:endParaRPr lang="es-ES" sz="1400" kern="1200" dirty="0"/>
        </a:p>
        <a:p>
          <a:pPr marL="114300" lvl="1" indent="-114300" algn="just" defTabSz="622300" rtl="0">
            <a:lnSpc>
              <a:spcPct val="150000"/>
            </a:lnSpc>
            <a:spcBef>
              <a:spcPct val="0"/>
            </a:spcBef>
            <a:spcAft>
              <a:spcPct val="20000"/>
            </a:spcAft>
            <a:buChar char="••"/>
          </a:pPr>
          <a:r>
            <a:rPr lang="es-EC" sz="1400" b="0" i="0" kern="1200" baseline="0" dirty="0" smtClean="0"/>
            <a:t>La tendencia a oponerse a la atracción electrostática entre iones, se define como la constante dieléctrica D.  </a:t>
          </a:r>
          <a:endParaRPr lang="es-ES" sz="1400" kern="1200" dirty="0"/>
        </a:p>
      </dsp:txBody>
      <dsp:txXfrm>
        <a:off x="0" y="484569"/>
        <a:ext cx="8229600" cy="23525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
        <p:cNvGrpSpPr/>
        <p:nvPr/>
      </p:nvGrpSpPr>
      <p:grpSpPr>
        <a:xfrm>
          <a:off x="0" y="0"/>
          <a:ext cx="0" cy="0"/>
          <a:chOff x="0" y="0"/>
          <a:chExt cx="0" cy="0"/>
        </a:xfrm>
      </p:grpSpPr>
      <p:sp>
        <p:nvSpPr>
          <p:cNvPr id="2" name="Shape 2"/>
          <p:cNvSpPr/>
          <p:nvPr/>
        </p:nvSpPr>
        <p:spPr>
          <a:xfrm>
            <a:off x="0" y="0"/>
            <a:ext cx="6858000" cy="9144000"/>
          </a:xfrm>
          <a:prstGeom prst="roundRect">
            <a:avLst>
              <a:gd name="adj" fmla="val 23"/>
            </a:avLst>
          </a:prstGeom>
          <a:solidFill>
            <a:srgbClr val="FFFFFF"/>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3" name="Shape 3"/>
          <p:cNvSpPr txBox="1"/>
          <p:nvPr/>
        </p:nvSpPr>
        <p:spPr>
          <a:xfrm>
            <a:off x="0" y="0"/>
            <a:ext cx="2971799"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4" name="Shape 4"/>
          <p:cNvSpPr txBox="1">
            <a:spLocks noGrp="1"/>
          </p:cNvSpPr>
          <p:nvPr>
            <p:ph type="dt" idx="10"/>
          </p:nvPr>
        </p:nvSpPr>
        <p:spPr>
          <a:xfrm>
            <a:off x="3884612" y="0"/>
            <a:ext cx="2970211" cy="455612"/>
          </a:xfrm>
          <a:prstGeom prst="rect">
            <a:avLst/>
          </a:prstGeom>
          <a:noFill/>
          <a:ln>
            <a:noFill/>
          </a:ln>
        </p:spPr>
        <p:txBody>
          <a:bodyPr lIns="91425" tIns="91425" rIns="91425" bIns="91425" anchor="t" anchorCtr="0"/>
          <a:lstStyle>
            <a:lvl1pPr marL="0" marR="0" indent="0" algn="r" rtl="0">
              <a:spcBef>
                <a:spcPts val="0"/>
              </a:spcBef>
              <a:spcAft>
                <a:spcPts val="0"/>
              </a:spcAft>
              <a:buClr>
                <a:srgbClr val="000000"/>
              </a:buClr>
              <a:buFont typeface="Times New Roman"/>
              <a:buNone/>
              <a:defRPr/>
            </a:lvl1pPr>
            <a:lvl2pPr marL="742950" marR="0" indent="-285750" algn="l" rtl="0">
              <a:spcBef>
                <a:spcPts val="0"/>
              </a:spcBef>
              <a:spcAft>
                <a:spcPts val="0"/>
              </a:spcAft>
              <a:defRPr/>
            </a:lvl2pPr>
            <a:lvl3pPr marL="1143000" marR="0" indent="-228600" algn="l" rtl="0">
              <a:spcBef>
                <a:spcPts val="0"/>
              </a:spcBef>
              <a:spcAft>
                <a:spcPts val="0"/>
              </a:spcAft>
              <a:defRPr/>
            </a:lvl3pPr>
            <a:lvl4pPr marL="1600200" marR="0" indent="-228600" algn="l" rtl="0">
              <a:spcBef>
                <a:spcPts val="0"/>
              </a:spcBef>
              <a:spcAft>
                <a:spcPts val="0"/>
              </a:spcAft>
              <a:defRPr/>
            </a:lvl4pPr>
            <a:lvl5pPr marL="2057400" marR="0" indent="-22860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 name="Shape 5"/>
          <p:cNvSpPr>
            <a:spLocks noGrp="1" noRot="1" noChangeAspect="1"/>
          </p:cNvSpPr>
          <p:nvPr>
            <p:ph type="sldImg" idx="2"/>
          </p:nvPr>
        </p:nvSpPr>
        <p:spPr>
          <a:xfrm>
            <a:off x="1143000" y="685800"/>
            <a:ext cx="4570412" cy="3427412"/>
          </a:xfrm>
          <a:custGeom>
            <a:avLst/>
            <a:gdLst/>
            <a:ahLst/>
            <a:cxnLst/>
            <a:rect l="0" t="0" r="0" b="0"/>
            <a:pathLst>
              <a:path w="120000" h="120000" extrusionOk="0">
                <a:moveTo>
                  <a:pt x="0" y="0"/>
                </a:moveTo>
                <a:lnTo>
                  <a:pt x="120000" y="0"/>
                </a:lnTo>
                <a:lnTo>
                  <a:pt x="120000" y="120000"/>
                </a:lnTo>
                <a:lnTo>
                  <a:pt x="0" y="120000"/>
                </a:lnTo>
                <a:close/>
              </a:path>
            </a:pathLst>
          </a:custGeom>
          <a:noFill/>
          <a:ln w="12600" cap="flat">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4813" cy="4113212"/>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742950" marR="0" indent="-285750" algn="l" rtl="0">
              <a:spcBef>
                <a:spcPts val="360"/>
              </a:spcBef>
              <a:spcAft>
                <a:spcPts val="0"/>
              </a:spcAft>
              <a:defRPr/>
            </a:lvl2pPr>
            <a:lvl3pPr marL="1143000" marR="0" indent="-228600" algn="l" rtl="0">
              <a:spcBef>
                <a:spcPts val="360"/>
              </a:spcBef>
              <a:spcAft>
                <a:spcPts val="0"/>
              </a:spcAft>
              <a:defRPr/>
            </a:lvl3pPr>
            <a:lvl4pPr marL="1600200" marR="0" indent="-228600" algn="l" rtl="0">
              <a:spcBef>
                <a:spcPts val="360"/>
              </a:spcBef>
              <a:spcAft>
                <a:spcPts val="0"/>
              </a:spcAft>
              <a:defRPr/>
            </a:lvl4pPr>
            <a:lvl5pPr marL="2057400" marR="0" indent="-22860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p:nvPr/>
        </p:nvSpPr>
        <p:spPr>
          <a:xfrm>
            <a:off x="0" y="8685213"/>
            <a:ext cx="2971799"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8" name="Shape 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lvl1pPr marL="0" marR="0" indent="0" algn="r" rtl="0">
              <a:spcBef>
                <a:spcPts val="0"/>
              </a:spcBef>
              <a:spcAft>
                <a:spcPts val="0"/>
              </a:spcAft>
              <a:buNone/>
              <a:defRPr sz="1200" b="0" i="0" u="none" strike="noStrike" cap="none" baseline="0">
                <a:solidFill>
                  <a:srgbClr val="000000"/>
                </a:solidFill>
                <a:latin typeface="Calibri"/>
                <a:ea typeface="Calibri"/>
                <a:cs typeface="Calibri"/>
                <a:sym typeface="Calibri"/>
              </a:defRPr>
            </a:lvl1pPr>
          </a:lstStyle>
          <a:p>
            <a:pPr marL="0" lvl="0" indent="0">
              <a:spcBef>
                <a:spcPts val="0"/>
              </a:spcBef>
              <a:buClr>
                <a:srgbClr val="000000"/>
              </a:buClr>
              <a:buSzPct val="25000"/>
              <a:buFont typeface="Times New Roman"/>
              <a:buNone/>
            </a:pPr>
            <a:fld id="{00000000-1234-1234-1234-123412341234}" type="slidenum">
              <a:rPr lang="es-EC"/>
              <a:t>‹Nº›</a:t>
            </a:fld>
            <a:endParaRPr lang="es-EC"/>
          </a:p>
        </p:txBody>
      </p:sp>
    </p:spTree>
    <p:extLst>
      <p:ext uri="{BB962C8B-B14F-4D97-AF65-F5344CB8AC3E}">
        <p14:creationId xmlns:p14="http://schemas.microsoft.com/office/powerpoint/2010/main" val="30210933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0413" cy="3427413"/>
          </a:xfrm>
        </p:spPr>
      </p:sp>
      <p:sp>
        <p:nvSpPr>
          <p:cNvPr id="3" name="2 Marcador de notas"/>
          <p:cNvSpPr>
            <a:spLocks noGrp="1"/>
          </p:cNvSpPr>
          <p:nvPr>
            <p:ph type="body" idx="1"/>
          </p:nvPr>
        </p:nvSpPr>
        <p:spPr/>
        <p:txBody>
          <a:bodyPr/>
          <a:lstStyle/>
          <a:p>
            <a:r>
              <a:rPr lang="es-ES" dirty="0" smtClean="0"/>
              <a:t>Sigue </a:t>
            </a:r>
            <a:r>
              <a:rPr lang="es-ES" dirty="0" err="1" smtClean="0"/>
              <a:t>escuel</a:t>
            </a:r>
            <a:r>
              <a:rPr lang="es-ES" dirty="0" smtClean="0"/>
              <a:t> </a:t>
            </a:r>
            <a:r>
              <a:rPr lang="es-ES" dirty="0" err="1" smtClean="0"/>
              <a:t>politecinca</a:t>
            </a:r>
            <a:r>
              <a:rPr lang="es-ES" dirty="0" smtClean="0"/>
              <a:t> del ejercito en la base de l </a:t>
            </a:r>
            <a:r>
              <a:rPr lang="es-ES" dirty="0" err="1" smtClean="0"/>
              <a:t>adispos</a:t>
            </a:r>
            <a:endParaRPr lang="es-ES" dirty="0"/>
          </a:p>
        </p:txBody>
      </p:sp>
      <p:sp>
        <p:nvSpPr>
          <p:cNvPr id="4" name="3 Marcador de número de diapositiva"/>
          <p:cNvSpPr>
            <a:spLocks noGrp="1"/>
          </p:cNvSpPr>
          <p:nvPr>
            <p:ph type="sldNum" idx="10"/>
          </p:nvPr>
        </p:nvSpPr>
        <p:spPr/>
        <p:txBody>
          <a:bodyPr/>
          <a:lstStyle/>
          <a:p>
            <a:pPr marL="0" lvl="0" indent="0">
              <a:spcBef>
                <a:spcPts val="0"/>
              </a:spcBef>
              <a:buClr>
                <a:srgbClr val="000000"/>
              </a:buClr>
              <a:buSzPct val="25000"/>
              <a:buFont typeface="Times New Roman"/>
              <a:buNone/>
            </a:pPr>
            <a:fld id="{00000000-1234-1234-1234-123412341234}" type="slidenum">
              <a:rPr lang="es-EC" smtClean="0"/>
              <a:t>2</a:t>
            </a:fld>
            <a:endParaRPr lang="es-EC"/>
          </a:p>
        </p:txBody>
      </p:sp>
    </p:spTree>
    <p:extLst>
      <p:ext uri="{BB962C8B-B14F-4D97-AF65-F5344CB8AC3E}">
        <p14:creationId xmlns:p14="http://schemas.microsoft.com/office/powerpoint/2010/main" val="295652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2514600" indent="-228600" algn="ctr" rtl="0">
              <a:spcBef>
                <a:spcPts val="0"/>
              </a:spcBef>
              <a:spcAft>
                <a:spcPts val="0"/>
              </a:spcAft>
              <a:defRPr/>
            </a:lvl6pPr>
            <a:lvl7pPr marL="2971800" indent="-228600" algn="ctr" rtl="0">
              <a:spcBef>
                <a:spcPts val="0"/>
              </a:spcBef>
              <a:spcAft>
                <a:spcPts val="0"/>
              </a:spcAft>
              <a:defRPr/>
            </a:lvl7pPr>
            <a:lvl8pPr marL="3429000" indent="-228600" algn="ctr" rtl="0">
              <a:spcBef>
                <a:spcPts val="0"/>
              </a:spcBef>
              <a:spcAft>
                <a:spcPts val="0"/>
              </a:spcAft>
              <a:defRPr/>
            </a:lvl8pPr>
            <a:lvl9pPr marL="3886200" indent="-228600" algn="ctr" rtl="0">
              <a:spcBef>
                <a:spcPts val="0"/>
              </a:spcBef>
              <a:spcAft>
                <a:spcPts val="0"/>
              </a:spcAft>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800"/>
              </a:spcBef>
              <a:spcAft>
                <a:spcPts val="0"/>
              </a:spcAft>
              <a:buClr>
                <a:srgbClr val="000000"/>
              </a:buClr>
              <a:buFont typeface="Times New Roman"/>
              <a:buChar char="•"/>
              <a:defRPr/>
            </a:lvl1pPr>
            <a:lvl2pPr marL="742950" indent="-107950" algn="l" rtl="0">
              <a:spcBef>
                <a:spcPts val="700"/>
              </a:spcBef>
              <a:spcAft>
                <a:spcPts val="0"/>
              </a:spcAft>
              <a:buClr>
                <a:srgbClr val="000000"/>
              </a:buClr>
              <a:buFont typeface="Times New Roman"/>
              <a:buChar char="–"/>
              <a:defRPr/>
            </a:lvl2pPr>
            <a:lvl3pPr marL="1143000" indent="-76200" algn="l" rtl="0">
              <a:spcBef>
                <a:spcPts val="600"/>
              </a:spcBef>
              <a:spcAft>
                <a:spcPts val="0"/>
              </a:spcAft>
              <a:buClr>
                <a:srgbClr val="000000"/>
              </a:buClr>
              <a:buFont typeface="Times New Roman"/>
              <a:buChar char="•"/>
              <a:defRPr/>
            </a:lvl3pPr>
            <a:lvl4pPr marL="1600200" indent="-101600" algn="l" rtl="0">
              <a:spcBef>
                <a:spcPts val="500"/>
              </a:spcBef>
              <a:spcAft>
                <a:spcPts val="0"/>
              </a:spcAft>
              <a:buClr>
                <a:srgbClr val="000000"/>
              </a:buClr>
              <a:buFont typeface="Times New Roman"/>
              <a:buChar char="–"/>
              <a:defRPr/>
            </a:lvl4pPr>
            <a:lvl5pPr marL="2057400" indent="-101600" algn="l" rtl="0">
              <a:spcBef>
                <a:spcPts val="500"/>
              </a:spcBef>
              <a:spcAft>
                <a:spcPts val="0"/>
              </a:spcAft>
              <a:buClr>
                <a:srgbClr val="000000"/>
              </a:buClr>
              <a:buFont typeface="Times New Roman"/>
              <a:buChar char="»"/>
              <a:defRPr/>
            </a:lvl5pPr>
            <a:lvl6pPr marL="2514600" indent="-228600" algn="l" rtl="0">
              <a:spcBef>
                <a:spcPts val="500"/>
              </a:spcBef>
              <a:spcAft>
                <a:spcPts val="0"/>
              </a:spcAft>
              <a:defRPr/>
            </a:lvl6pPr>
            <a:lvl7pPr marL="2971800" indent="-228600" algn="l" rtl="0">
              <a:spcBef>
                <a:spcPts val="500"/>
              </a:spcBef>
              <a:spcAft>
                <a:spcPts val="0"/>
              </a:spcAft>
              <a:defRPr/>
            </a:lvl7pPr>
            <a:lvl8pPr marL="3429000" indent="-228600" algn="l" rtl="0">
              <a:spcBef>
                <a:spcPts val="500"/>
              </a:spcBef>
              <a:spcAft>
                <a:spcPts val="0"/>
              </a:spcAft>
              <a:defRPr/>
            </a:lvl8pPr>
            <a:lvl9pPr marL="3886200" indent="-228600" algn="l" rtl="0">
              <a:spcBef>
                <a:spcPts val="500"/>
              </a:spcBef>
              <a:spcAft>
                <a:spcPts val="0"/>
              </a:spcAf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a:spLocks noGrp="1"/>
          </p:cNvSpPr>
          <p:nvPr>
            <p:ph type="pic" idx="2"/>
          </p:nvPr>
        </p:nvSpPr>
        <p:spPr>
          <a:xfrm>
            <a:off x="1792288" y="612775"/>
            <a:ext cx="5486399" cy="4114800"/>
          </a:xfrm>
          <a:prstGeom prst="rect">
            <a:avLst/>
          </a:prstGeom>
          <a:noFill/>
          <a:ln>
            <a:noFill/>
          </a:ln>
        </p:spPr>
      </p:sp>
      <p:sp>
        <p:nvSpPr>
          <p:cNvPr id="41" name="Shape 4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2514600" indent="-228600" algn="ctr" rtl="0">
              <a:spcBef>
                <a:spcPts val="0"/>
              </a:spcBef>
              <a:spcAft>
                <a:spcPts val="0"/>
              </a:spcAft>
              <a:defRPr/>
            </a:lvl6pPr>
            <a:lvl7pPr marL="2971800" indent="-228600" algn="ctr" rtl="0">
              <a:spcBef>
                <a:spcPts val="0"/>
              </a:spcBef>
              <a:spcAft>
                <a:spcPts val="0"/>
              </a:spcAft>
              <a:defRPr/>
            </a:lvl7pPr>
            <a:lvl8pPr marL="3429000" indent="-228600" algn="ctr" rtl="0">
              <a:spcBef>
                <a:spcPts val="0"/>
              </a:spcBef>
              <a:spcAft>
                <a:spcPts val="0"/>
              </a:spcAft>
              <a:defRPr/>
            </a:lvl8pPr>
            <a:lvl9pPr marL="3886200" indent="-228600" algn="ctr" rtl="0">
              <a:spcBef>
                <a:spcPts val="0"/>
              </a:spcBef>
              <a:spcAft>
                <a:spcPts val="0"/>
              </a:spcAft>
              <a:defRPr/>
            </a:lvl9pPr>
          </a:lstStyle>
          <a:p>
            <a:endParaRPr/>
          </a:p>
        </p:txBody>
      </p:sp>
      <p:sp>
        <p:nvSpPr>
          <p:cNvPr id="44" name="Shape 4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800"/>
              </a:spcBef>
              <a:spcAft>
                <a:spcPts val="0"/>
              </a:spcAft>
              <a:buClr>
                <a:srgbClr val="000000"/>
              </a:buClr>
              <a:buFont typeface="Times New Roman"/>
              <a:buChar char="•"/>
              <a:defRPr/>
            </a:lvl1pPr>
            <a:lvl2pPr marL="742950" indent="-107950" algn="l" rtl="0">
              <a:spcBef>
                <a:spcPts val="700"/>
              </a:spcBef>
              <a:spcAft>
                <a:spcPts val="0"/>
              </a:spcAft>
              <a:buClr>
                <a:srgbClr val="000000"/>
              </a:buClr>
              <a:buFont typeface="Times New Roman"/>
              <a:buChar char="–"/>
              <a:defRPr/>
            </a:lvl2pPr>
            <a:lvl3pPr marL="1143000" indent="-76200" algn="l" rtl="0">
              <a:spcBef>
                <a:spcPts val="600"/>
              </a:spcBef>
              <a:spcAft>
                <a:spcPts val="0"/>
              </a:spcAft>
              <a:buClr>
                <a:srgbClr val="000000"/>
              </a:buClr>
              <a:buFont typeface="Times New Roman"/>
              <a:buChar char="•"/>
              <a:defRPr/>
            </a:lvl3pPr>
            <a:lvl4pPr marL="1600200" indent="-101600" algn="l" rtl="0">
              <a:spcBef>
                <a:spcPts val="500"/>
              </a:spcBef>
              <a:spcAft>
                <a:spcPts val="0"/>
              </a:spcAft>
              <a:buClr>
                <a:srgbClr val="000000"/>
              </a:buClr>
              <a:buFont typeface="Times New Roman"/>
              <a:buChar char="–"/>
              <a:defRPr/>
            </a:lvl4pPr>
            <a:lvl5pPr marL="2057400" indent="-101600" algn="l" rtl="0">
              <a:spcBef>
                <a:spcPts val="500"/>
              </a:spcBef>
              <a:spcAft>
                <a:spcPts val="0"/>
              </a:spcAft>
              <a:buClr>
                <a:srgbClr val="000000"/>
              </a:buClr>
              <a:buFont typeface="Times New Roman"/>
              <a:buChar char="»"/>
              <a:defRPr/>
            </a:lvl5pPr>
            <a:lvl6pPr marL="2514600" indent="-228600" algn="l" rtl="0">
              <a:spcBef>
                <a:spcPts val="500"/>
              </a:spcBef>
              <a:spcAft>
                <a:spcPts val="0"/>
              </a:spcAft>
              <a:defRPr/>
            </a:lvl6pPr>
            <a:lvl7pPr marL="2971800" indent="-228600" algn="l" rtl="0">
              <a:spcBef>
                <a:spcPts val="500"/>
              </a:spcBef>
              <a:spcAft>
                <a:spcPts val="0"/>
              </a:spcAft>
              <a:defRPr/>
            </a:lvl7pPr>
            <a:lvl8pPr marL="3429000" indent="-228600" algn="l" rtl="0">
              <a:spcBef>
                <a:spcPts val="500"/>
              </a:spcBef>
              <a:spcAft>
                <a:spcPts val="0"/>
              </a:spcAft>
              <a:defRPr/>
            </a:lvl8pPr>
            <a:lvl9pPr marL="3886200" indent="-228600" algn="l" rtl="0">
              <a:spcBef>
                <a:spcPts val="500"/>
              </a:spcBef>
              <a:spcAft>
                <a:spcPts val="0"/>
              </a:spcAf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45"/>
        <p:cNvGrpSpPr/>
        <p:nvPr/>
      </p:nvGrpSpPr>
      <p:grpSpPr>
        <a:xfrm>
          <a:off x="0" y="0"/>
          <a:ext cx="0" cy="0"/>
          <a:chOff x="0" y="0"/>
          <a:chExt cx="0" cy="0"/>
        </a:xfrm>
      </p:grpSpPr>
      <p:sp>
        <p:nvSpPr>
          <p:cNvPr id="46" name="Shape 4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2514600" indent="-228600" algn="ctr" rtl="0">
              <a:spcBef>
                <a:spcPts val="0"/>
              </a:spcBef>
              <a:spcAft>
                <a:spcPts val="0"/>
              </a:spcAft>
              <a:defRPr/>
            </a:lvl6pPr>
            <a:lvl7pPr marL="2971800" indent="-228600" algn="ctr" rtl="0">
              <a:spcBef>
                <a:spcPts val="0"/>
              </a:spcBef>
              <a:spcAft>
                <a:spcPts val="0"/>
              </a:spcAft>
              <a:defRPr/>
            </a:lvl7pPr>
            <a:lvl8pPr marL="3429000" indent="-228600" algn="ctr" rtl="0">
              <a:spcBef>
                <a:spcPts val="0"/>
              </a:spcBef>
              <a:spcAft>
                <a:spcPts val="0"/>
              </a:spcAft>
              <a:defRPr/>
            </a:lvl8pPr>
            <a:lvl9pPr marL="3886200" indent="-228600" algn="ctr" rtl="0">
              <a:spcBef>
                <a:spcPts val="0"/>
              </a:spcBef>
              <a:spcAft>
                <a:spcPts val="0"/>
              </a:spcAft>
              <a:defRPr/>
            </a:lvl9pPr>
          </a:lstStyle>
          <a:p>
            <a:endParaRPr/>
          </a:p>
        </p:txBody>
      </p:sp>
      <p:sp>
        <p:nvSpPr>
          <p:cNvPr id="47" name="Shape 4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800"/>
              </a:spcBef>
              <a:spcAft>
                <a:spcPts val="0"/>
              </a:spcAft>
              <a:buClr>
                <a:srgbClr val="000000"/>
              </a:buClr>
              <a:buFont typeface="Times New Roman"/>
              <a:buChar char="•"/>
              <a:defRPr/>
            </a:lvl1pPr>
            <a:lvl2pPr marL="742950" indent="-107950" algn="l" rtl="0">
              <a:spcBef>
                <a:spcPts val="700"/>
              </a:spcBef>
              <a:spcAft>
                <a:spcPts val="0"/>
              </a:spcAft>
              <a:buClr>
                <a:srgbClr val="000000"/>
              </a:buClr>
              <a:buFont typeface="Times New Roman"/>
              <a:buChar char="–"/>
              <a:defRPr/>
            </a:lvl2pPr>
            <a:lvl3pPr marL="1143000" indent="-76200" algn="l" rtl="0">
              <a:spcBef>
                <a:spcPts val="600"/>
              </a:spcBef>
              <a:spcAft>
                <a:spcPts val="0"/>
              </a:spcAft>
              <a:buClr>
                <a:srgbClr val="000000"/>
              </a:buClr>
              <a:buFont typeface="Times New Roman"/>
              <a:buChar char="•"/>
              <a:defRPr/>
            </a:lvl3pPr>
            <a:lvl4pPr marL="1600200" indent="-101600" algn="l" rtl="0">
              <a:spcBef>
                <a:spcPts val="500"/>
              </a:spcBef>
              <a:spcAft>
                <a:spcPts val="0"/>
              </a:spcAft>
              <a:buClr>
                <a:srgbClr val="000000"/>
              </a:buClr>
              <a:buFont typeface="Times New Roman"/>
              <a:buChar char="–"/>
              <a:defRPr/>
            </a:lvl4pPr>
            <a:lvl5pPr marL="2057400" indent="-101600" algn="l" rtl="0">
              <a:spcBef>
                <a:spcPts val="500"/>
              </a:spcBef>
              <a:spcAft>
                <a:spcPts val="0"/>
              </a:spcAft>
              <a:buClr>
                <a:srgbClr val="000000"/>
              </a:buClr>
              <a:buFont typeface="Times New Roman"/>
              <a:buChar char="»"/>
              <a:defRPr/>
            </a:lvl5pPr>
            <a:lvl6pPr marL="2514600" indent="-228600" algn="l" rtl="0">
              <a:spcBef>
                <a:spcPts val="500"/>
              </a:spcBef>
              <a:spcAft>
                <a:spcPts val="0"/>
              </a:spcAft>
              <a:defRPr/>
            </a:lvl6pPr>
            <a:lvl7pPr marL="2971800" indent="-228600" algn="l" rtl="0">
              <a:spcBef>
                <a:spcPts val="500"/>
              </a:spcBef>
              <a:spcAft>
                <a:spcPts val="0"/>
              </a:spcAft>
              <a:defRPr/>
            </a:lvl7pPr>
            <a:lvl8pPr marL="3429000" indent="-228600" algn="l" rtl="0">
              <a:spcBef>
                <a:spcPts val="500"/>
              </a:spcBef>
              <a:spcAft>
                <a:spcPts val="0"/>
              </a:spcAft>
              <a:defRPr/>
            </a:lvl8pPr>
            <a:lvl9pPr marL="3886200" indent="-228600" algn="l" rtl="0">
              <a:spcBef>
                <a:spcPts val="500"/>
              </a:spcBef>
              <a:spcAft>
                <a:spcPts val="0"/>
              </a:spcAf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6E01247-D3DF-4970-AB3E-8F527DB3B73C}" type="datetimeFigureOut">
              <a:rPr lang="en-US" smtClean="0"/>
              <a:t>8/30/2017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E97C4B1-B432-41BE-9736-1BC4896F8709}" type="slidenum">
              <a:rPr lang="en-US" smtClean="0"/>
              <a:t>‹Nº›</a:t>
            </a:fld>
            <a:endParaRPr lang="en-US"/>
          </a:p>
        </p:txBody>
      </p:sp>
    </p:spTree>
    <p:extLst>
      <p:ext uri="{BB962C8B-B14F-4D97-AF65-F5344CB8AC3E}">
        <p14:creationId xmlns:p14="http://schemas.microsoft.com/office/powerpoint/2010/main" val="345078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8">
            <a:alphaModFix/>
          </a:blip>
          <a:srcRect/>
          <a:stretch/>
        </p:blipFill>
        <p:spPr>
          <a:xfrm>
            <a:off x="1588" y="1588"/>
            <a:ext cx="9144000" cy="6858000"/>
          </a:xfrm>
          <a:prstGeom prst="rect">
            <a:avLst/>
          </a:prstGeom>
          <a:noFill/>
          <a:ln>
            <a:noFill/>
          </a:ln>
        </p:spPr>
      </p:pic>
      <p:pic>
        <p:nvPicPr>
          <p:cNvPr id="11" name="Shape 11"/>
          <p:cNvPicPr preferRelativeResize="0"/>
          <p:nvPr/>
        </p:nvPicPr>
        <p:blipFill rotWithShape="1">
          <a:blip r:embed="rId9">
            <a:alphaModFix/>
          </a:blip>
          <a:srcRect/>
          <a:stretch/>
        </p:blipFill>
        <p:spPr>
          <a:xfrm>
            <a:off x="6659563" y="5949950"/>
            <a:ext cx="2305050" cy="5635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6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7.xml"/><Relationship Id="rId7" Type="http://schemas.openxmlformats.org/officeDocument/2006/relationships/image" Target="../media/image14.jpe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8.xml"/><Relationship Id="rId7" Type="http://schemas.openxmlformats.org/officeDocument/2006/relationships/image" Target="../media/image15.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9.xml"/><Relationship Id="rId7" Type="http://schemas.openxmlformats.org/officeDocument/2006/relationships/image" Target="../media/image17.pn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0.xml"/><Relationship Id="rId7" Type="http://schemas.openxmlformats.org/officeDocument/2006/relationships/image" Target="../media/image18.pn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1.xml"/><Relationship Id="rId7" Type="http://schemas.openxmlformats.org/officeDocument/2006/relationships/image" Target="../media/image20.pn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10" Type="http://schemas.microsoft.com/office/2007/relationships/hdphoto" Target="../media/hdphoto3.wdp"/><Relationship Id="rId4" Type="http://schemas.openxmlformats.org/officeDocument/2006/relationships/image" Target="../media/image27.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3.xml"/><Relationship Id="rId7" Type="http://schemas.openxmlformats.org/officeDocument/2006/relationships/image" Target="../media/image37.png"/><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png"/><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7.png"/><Relationship Id="rId4" Type="http://schemas.openxmlformats.org/officeDocument/2006/relationships/diagramQuickStyle" Target="../diagrams/quickStyle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10" Type="http://schemas.microsoft.com/office/2007/relationships/hdphoto" Target="../media/hdphoto2.wdp"/><Relationship Id="rId4" Type="http://schemas.openxmlformats.org/officeDocument/2006/relationships/diagramQuickStyle" Target="../diagrams/quickStyle5.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1000"/>
          <a:stretch/>
        </p:blipFill>
        <p:spPr>
          <a:xfrm>
            <a:off x="0" y="-25398"/>
            <a:ext cx="9148769" cy="6883397"/>
          </a:xfrm>
          <a:prstGeom prst="rect">
            <a:avLst/>
          </a:prstGeom>
        </p:spPr>
      </p:pic>
      <p:sp>
        <p:nvSpPr>
          <p:cNvPr id="5" name="2 CuadroTexto"/>
          <p:cNvSpPr txBox="1"/>
          <p:nvPr/>
        </p:nvSpPr>
        <p:spPr>
          <a:xfrm>
            <a:off x="765175" y="617537"/>
            <a:ext cx="8286808" cy="5663089"/>
          </a:xfrm>
          <a:prstGeom prst="rect">
            <a:avLst/>
          </a:prstGeom>
          <a:noFill/>
        </p:spPr>
        <p:txBody>
          <a:bodyPr wrap="square" rtlCol="0">
            <a:spAutoFit/>
          </a:bodyPr>
          <a:lstStyle/>
          <a:p>
            <a:pPr lvl="0" algn="ctr" fontAlgn="base">
              <a:spcBef>
                <a:spcPct val="0"/>
              </a:spcBef>
              <a:spcAft>
                <a:spcPct val="0"/>
              </a:spcAft>
            </a:pPr>
            <a:endParaRPr lang="es-EC" sz="1800" b="1" dirty="0">
              <a:solidFill>
                <a:schemeClr val="tx1"/>
              </a:solidFill>
              <a:latin typeface="Arial" pitchFamily="34" charset="0"/>
              <a:ea typeface="Calibri" pitchFamily="34" charset="0"/>
              <a:cs typeface="Arial" pitchFamily="34" charset="0"/>
            </a:endParaRPr>
          </a:p>
          <a:p>
            <a:pPr lvl="0" algn="ctr" fontAlgn="base">
              <a:spcBef>
                <a:spcPct val="0"/>
              </a:spcBef>
              <a:spcAft>
                <a:spcPct val="0"/>
              </a:spcAft>
            </a:pPr>
            <a:r>
              <a:rPr lang="es-EC" b="1" dirty="0">
                <a:solidFill>
                  <a:schemeClr val="tx1"/>
                </a:solidFill>
                <a:latin typeface="+mn-lt"/>
                <a:ea typeface="Calibri" pitchFamily="34" charset="0"/>
                <a:cs typeface="Arial" pitchFamily="34" charset="0"/>
              </a:rPr>
              <a:t>DEPARTAMENTO DE CIENCIAS DE LA VIDA</a:t>
            </a:r>
          </a:p>
          <a:p>
            <a:pPr lvl="0" algn="ctr" fontAlgn="base">
              <a:spcBef>
                <a:spcPct val="0"/>
              </a:spcBef>
              <a:spcAft>
                <a:spcPct val="0"/>
              </a:spcAft>
            </a:pPr>
            <a:endParaRPr lang="es-EC" dirty="0">
              <a:solidFill>
                <a:schemeClr val="tx1"/>
              </a:solidFill>
              <a:latin typeface="+mn-lt"/>
              <a:cs typeface="Arial" pitchFamily="34" charset="0"/>
            </a:endParaRPr>
          </a:p>
          <a:p>
            <a:pPr lvl="0" algn="ctr" eaLnBrk="0" fontAlgn="base" hangingPunct="0">
              <a:spcBef>
                <a:spcPct val="0"/>
              </a:spcBef>
              <a:spcAft>
                <a:spcPct val="0"/>
              </a:spcAft>
            </a:pPr>
            <a:r>
              <a:rPr lang="es-EC" b="1" dirty="0">
                <a:solidFill>
                  <a:schemeClr val="tx1"/>
                </a:solidFill>
                <a:latin typeface="+mn-lt"/>
                <a:ea typeface="Calibri" pitchFamily="34" charset="0"/>
                <a:cs typeface="Arial" pitchFamily="34" charset="0"/>
              </a:rPr>
              <a:t>CARRERA DE INGENIERÍA EN </a:t>
            </a:r>
            <a:r>
              <a:rPr lang="es-EC" b="1" dirty="0" smtClean="0">
                <a:solidFill>
                  <a:schemeClr val="tx1"/>
                </a:solidFill>
                <a:latin typeface="+mn-lt"/>
                <a:ea typeface="Calibri" pitchFamily="34" charset="0"/>
                <a:cs typeface="Arial" pitchFamily="34" charset="0"/>
              </a:rPr>
              <a:t>BIOTECNOLOGÍA</a:t>
            </a:r>
          </a:p>
          <a:p>
            <a:pPr algn="ctr" eaLnBrk="0" fontAlgn="base" hangingPunct="0">
              <a:spcBef>
                <a:spcPct val="0"/>
              </a:spcBef>
              <a:spcAft>
                <a:spcPct val="0"/>
              </a:spcAft>
            </a:pPr>
            <a:endParaRPr lang="es-ES" sz="1800" b="1" dirty="0" smtClean="0">
              <a:latin typeface="+mn-lt"/>
            </a:endParaRPr>
          </a:p>
          <a:p>
            <a:pPr algn="ctr" eaLnBrk="0" fontAlgn="base" hangingPunct="0">
              <a:spcBef>
                <a:spcPct val="0"/>
              </a:spcBef>
              <a:spcAft>
                <a:spcPct val="0"/>
              </a:spcAft>
            </a:pPr>
            <a:r>
              <a:rPr lang="es-ES" b="1" dirty="0" smtClean="0">
                <a:latin typeface="+mn-lt"/>
              </a:rPr>
              <a:t>PROYECTO </a:t>
            </a:r>
            <a:r>
              <a:rPr lang="es-ES" b="1" dirty="0">
                <a:latin typeface="+mn-lt"/>
              </a:rPr>
              <a:t>DE INVESTIGACIÓN PREVIO A LA OBTENCIÓN DEL TÍTULO DE INGENIERO EN </a:t>
            </a:r>
            <a:r>
              <a:rPr lang="es-ES" b="1" dirty="0" smtClean="0">
                <a:latin typeface="+mn-lt"/>
              </a:rPr>
              <a:t>BIOTECNOLOGÍA</a:t>
            </a:r>
            <a:endParaRPr lang="es-EC" sz="1800" dirty="0">
              <a:solidFill>
                <a:schemeClr val="tx1"/>
              </a:solidFill>
              <a:latin typeface="+mn-lt"/>
              <a:cs typeface="Arial" pitchFamily="34" charset="0"/>
            </a:endParaRPr>
          </a:p>
          <a:p>
            <a:pPr algn="ctr"/>
            <a:endParaRPr lang="es-ES" sz="1800" b="1" i="1" dirty="0">
              <a:latin typeface="+mn-lt"/>
            </a:endParaRPr>
          </a:p>
          <a:p>
            <a:pPr algn="ctr"/>
            <a:r>
              <a:rPr lang="es-EC" sz="2000" b="1" dirty="0" smtClean="0">
                <a:latin typeface="+mn-lt"/>
              </a:rPr>
              <a:t>TEMA: “</a:t>
            </a:r>
            <a:r>
              <a:rPr lang="es-ES" sz="1800" dirty="0">
                <a:latin typeface="+mn-lt"/>
              </a:rPr>
              <a:t>VALIDACIÓN DEL MÉTODO DE DETERMINACIÓN DE NITRITOS POR ESPECTROFOTOMETRÍA DE LUZ VISIBLE EN AGUA SUPERFICIAL Y POTABLE EN LA EMPRESA PÚBLICA METROPOLITANA DE AGUA POTABLE Y SANEAMIENTO (EPMAPS)</a:t>
            </a:r>
            <a:r>
              <a:rPr lang="es-EC" sz="1800" dirty="0" smtClean="0">
                <a:latin typeface="+mn-lt"/>
              </a:rPr>
              <a:t>.</a:t>
            </a:r>
            <a:r>
              <a:rPr lang="es-EC" sz="1800" b="1" dirty="0" smtClean="0">
                <a:latin typeface="+mn-lt"/>
              </a:rPr>
              <a:t>”</a:t>
            </a:r>
            <a:endParaRPr lang="es-ES" sz="2000" b="1" i="1" dirty="0" smtClean="0">
              <a:latin typeface="+mn-lt"/>
            </a:endParaRPr>
          </a:p>
          <a:p>
            <a:pPr algn="ctr"/>
            <a:endParaRPr lang="es-ES" sz="1600" b="1" dirty="0" smtClean="0">
              <a:latin typeface="+mn-lt"/>
            </a:endParaRPr>
          </a:p>
          <a:p>
            <a:pPr algn="ctr"/>
            <a:r>
              <a:rPr lang="es-ES" b="1" dirty="0" smtClean="0">
                <a:latin typeface="+mn-lt"/>
              </a:rPr>
              <a:t>Elaborado por:</a:t>
            </a:r>
          </a:p>
          <a:p>
            <a:pPr algn="ctr"/>
            <a:r>
              <a:rPr lang="es-ES" dirty="0" smtClean="0">
                <a:latin typeface="+mn-lt"/>
              </a:rPr>
              <a:t>Sánchez Alexander </a:t>
            </a:r>
            <a:r>
              <a:rPr lang="es-ES" dirty="0" err="1" smtClean="0">
                <a:latin typeface="+mn-lt"/>
              </a:rPr>
              <a:t>Wladimir</a:t>
            </a:r>
            <a:endParaRPr lang="es-ES" dirty="0" smtClean="0">
              <a:latin typeface="+mn-lt"/>
            </a:endParaRPr>
          </a:p>
          <a:p>
            <a:pPr algn="ctr"/>
            <a:endParaRPr lang="es-ES" sz="1600" dirty="0" smtClean="0">
              <a:latin typeface="+mn-lt"/>
            </a:endParaRPr>
          </a:p>
          <a:p>
            <a:pPr algn="ctr"/>
            <a:r>
              <a:rPr lang="es-ES" b="1" dirty="0" smtClean="0">
                <a:latin typeface="+mn-lt"/>
              </a:rPr>
              <a:t>Director del Proyecto: </a:t>
            </a:r>
          </a:p>
          <a:p>
            <a:pPr algn="ctr"/>
            <a:r>
              <a:rPr lang="es-ES" dirty="0" smtClean="0">
                <a:latin typeface="+mn-lt"/>
              </a:rPr>
              <a:t>Ing. Rafael Vargas </a:t>
            </a:r>
            <a:r>
              <a:rPr lang="es-ES" dirty="0" err="1" smtClean="0">
                <a:latin typeface="+mn-lt"/>
              </a:rPr>
              <a:t>Verdesoto</a:t>
            </a:r>
            <a:endParaRPr lang="es-ES" dirty="0" smtClean="0">
              <a:latin typeface="+mn-lt"/>
            </a:endParaRPr>
          </a:p>
          <a:p>
            <a:pPr algn="ctr"/>
            <a:r>
              <a:rPr lang="es-ES" sz="1600" dirty="0" smtClean="0">
                <a:latin typeface="+mn-lt"/>
              </a:rPr>
              <a:t> </a:t>
            </a:r>
          </a:p>
          <a:p>
            <a:pPr algn="ctr"/>
            <a:r>
              <a:rPr lang="es-EC" dirty="0" err="1" smtClean="0">
                <a:latin typeface="+mn-lt"/>
              </a:rPr>
              <a:t>Sangolquí</a:t>
            </a:r>
            <a:r>
              <a:rPr lang="es-EC" dirty="0" smtClean="0">
                <a:latin typeface="+mn-lt"/>
              </a:rPr>
              <a:t>, 2017</a:t>
            </a:r>
            <a:endParaRPr lang="en-US" dirty="0">
              <a:latin typeface="+mn-lt"/>
            </a:endParaRPr>
          </a:p>
          <a:p>
            <a:pPr algn="ctr"/>
            <a:endParaRPr lang="es-ES" sz="1600" dirty="0" smtClean="0"/>
          </a:p>
          <a:p>
            <a:pPr algn="ctr"/>
            <a:endParaRPr lang="es-ES" sz="1600" dirty="0" smtClean="0"/>
          </a:p>
          <a:p>
            <a:pPr algn="ctr"/>
            <a:endParaRPr lang="es-ES" b="1" dirty="0"/>
          </a:p>
        </p:txBody>
      </p:sp>
      <p:sp>
        <p:nvSpPr>
          <p:cNvPr id="2" name="AutoShape 4" descr="Résultat de recherche d'images pour &quot;senescy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8" descr="Résultat de recherche d'images pour &quot;senescy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10" descr="Résultat de recherche d'images pour &quot;senescyt&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12" descr="Résultat de recherche d'images pour &quot;senescyt&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14" descr="Résultat de recherche d'images pour &quot;senescyt&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85365520"/>
      </p:ext>
    </p:extLst>
  </p:cSld>
  <p:clrMapOvr>
    <a:masterClrMapping/>
  </p:clrMapOvr>
  <mc:AlternateContent xmlns:mc="http://schemas.openxmlformats.org/markup-compatibility/2006" xmlns:p14="http://schemas.microsoft.com/office/powerpoint/2010/main">
    <mc:Choice Requires="p14">
      <p:transition spd="slow" p14:dur="2000" advTm="14980"/>
    </mc:Choice>
    <mc:Fallback xmlns="">
      <p:transition spd="slow" advTm="1498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337349561"/>
              </p:ext>
            </p:extLst>
          </p:nvPr>
        </p:nvGraphicFramePr>
        <p:xfrm>
          <a:off x="251520" y="692696"/>
          <a:ext cx="864096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32792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INTRODUCCIÓN</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935412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7"/>
            <a:ext cx="8229600" cy="346051"/>
          </a:xfrm>
        </p:spPr>
        <p:txBody>
          <a:bodyPr/>
          <a:lstStyle/>
          <a:p>
            <a:r>
              <a:rPr lang="es-ES" sz="1800" b="1" dirty="0" smtClean="0"/>
              <a:t>RECURSO AGUA</a:t>
            </a:r>
            <a:endParaRPr lang="es-ES" sz="1800" b="1" dirty="0"/>
          </a:p>
        </p:txBody>
      </p:sp>
      <p:graphicFrame>
        <p:nvGraphicFramePr>
          <p:cNvPr id="2" name="1 Diagrama"/>
          <p:cNvGraphicFramePr/>
          <p:nvPr>
            <p:extLst>
              <p:ext uri="{D42A27DB-BD31-4B8C-83A1-F6EECF244321}">
                <p14:modId xmlns:p14="http://schemas.microsoft.com/office/powerpoint/2010/main" val="2992282779"/>
              </p:ext>
            </p:extLst>
          </p:nvPr>
        </p:nvGraphicFramePr>
        <p:xfrm>
          <a:off x="307944" y="223837"/>
          <a:ext cx="8656513"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utoShape 4" descr="Resultado de imagen para molecula agua 3d"/>
          <p:cNvSpPr>
            <a:spLocks noChangeAspect="1" noChangeArrowheads="1"/>
          </p:cNvSpPr>
          <p:nvPr/>
        </p:nvSpPr>
        <p:spPr bwMode="auto">
          <a:xfrm>
            <a:off x="307975" y="-1485900"/>
            <a:ext cx="5038725" cy="341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8 Imagen" descr="http://cuadrocomparativo.org/wp-content/uploads/2016/02/agua-en-el-cuerpo.jpg"/>
          <p:cNvPicPr/>
          <p:nvPr/>
        </p:nvPicPr>
        <p:blipFill rotWithShape="1">
          <a:blip r:embed="rId7">
            <a:extLst>
              <a:ext uri="{28A0092B-C50C-407E-A947-70E740481C1C}">
                <a14:useLocalDpi xmlns:a14="http://schemas.microsoft.com/office/drawing/2010/main" val="0"/>
              </a:ext>
            </a:extLst>
          </a:blip>
          <a:srcRect t="12875"/>
          <a:stretch/>
        </p:blipFill>
        <p:spPr bwMode="auto">
          <a:xfrm>
            <a:off x="2627784" y="4005064"/>
            <a:ext cx="3384376" cy="2016224"/>
          </a:xfrm>
          <a:prstGeom prst="rect">
            <a:avLst/>
          </a:prstGeom>
          <a:noFill/>
          <a:ln>
            <a:noFill/>
          </a:ln>
          <a:extLst>
            <a:ext uri="{53640926-AAD7-44D8-BBD7-CCE9431645EC}">
              <a14:shadowObscured xmlns:a14="http://schemas.microsoft.com/office/drawing/2010/main"/>
            </a:ext>
          </a:extLst>
        </p:spPr>
      </p:pic>
      <p:sp>
        <p:nvSpPr>
          <p:cNvPr id="6" name="5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6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835395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4637"/>
            <a:ext cx="8229600" cy="418059"/>
          </a:xfrm>
        </p:spPr>
        <p:txBody>
          <a:bodyPr/>
          <a:lstStyle/>
          <a:p>
            <a:pPr lvl="3"/>
            <a:r>
              <a:rPr lang="es-EC" sz="2000" b="1" dirty="0" smtClean="0"/>
              <a:t>PROPIEDADES DEL AGUA</a:t>
            </a:r>
            <a:r>
              <a:rPr lang="es-ES" sz="2000" b="1" dirty="0" smtClean="0"/>
              <a:t/>
            </a:r>
            <a:br>
              <a:rPr lang="es-ES" sz="2000" b="1" dirty="0" smtClean="0"/>
            </a:br>
            <a:endParaRPr lang="es-ES" sz="2000" dirty="0"/>
          </a:p>
        </p:txBody>
      </p:sp>
      <p:graphicFrame>
        <p:nvGraphicFramePr>
          <p:cNvPr id="2" name="1 Diagrama"/>
          <p:cNvGraphicFramePr/>
          <p:nvPr>
            <p:extLst>
              <p:ext uri="{D42A27DB-BD31-4B8C-83A1-F6EECF244321}">
                <p14:modId xmlns:p14="http://schemas.microsoft.com/office/powerpoint/2010/main" val="3429370849"/>
              </p:ext>
            </p:extLst>
          </p:nvPr>
        </p:nvGraphicFramePr>
        <p:xfrm>
          <a:off x="251520" y="332656"/>
          <a:ext cx="6201689" cy="471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a:blip r:embed="rId7">
            <a:extLst>
              <a:ext uri="{28A0092B-C50C-407E-A947-70E740481C1C}">
                <a14:useLocalDpi xmlns:a14="http://schemas.microsoft.com/office/drawing/2010/main" val="0"/>
              </a:ext>
            </a:extLst>
          </a:blip>
          <a:srcRect/>
          <a:stretch>
            <a:fillRect/>
          </a:stretch>
        </p:blipFill>
        <p:spPr bwMode="auto">
          <a:xfrm>
            <a:off x="6732240" y="1916832"/>
            <a:ext cx="1800200" cy="2232248"/>
          </a:xfrm>
          <a:prstGeom prst="rect">
            <a:avLst/>
          </a:prstGeom>
          <a:noFill/>
          <a:ln>
            <a:noFill/>
          </a:ln>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808" y="4149080"/>
            <a:ext cx="24765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http://blogs.espe.edu.ec/wp-content/uploads/2013/09/LOGO-PRINCIPAL7.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464882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506951010"/>
              </p:ext>
            </p:extLst>
          </p:nvPr>
        </p:nvGraphicFramePr>
        <p:xfrm>
          <a:off x="467544" y="229915"/>
          <a:ext cx="8229600" cy="2839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459677316"/>
              </p:ext>
            </p:extLst>
          </p:nvPr>
        </p:nvGraphicFramePr>
        <p:xfrm>
          <a:off x="4716016" y="2780928"/>
          <a:ext cx="3744416" cy="2064258"/>
        </p:xfrm>
        <a:graphic>
          <a:graphicData uri="http://schemas.openxmlformats.org/drawingml/2006/table">
            <a:tbl>
              <a:tblPr firstRow="1" firstCol="1" bandRow="1">
                <a:tableStyleId>{3C2FFA5D-87B4-456A-9821-1D502468CF0F}</a:tableStyleId>
              </a:tblPr>
              <a:tblGrid>
                <a:gridCol w="1504824"/>
                <a:gridCol w="2239592"/>
              </a:tblGrid>
              <a:tr h="294894">
                <a:tc>
                  <a:txBody>
                    <a:bodyPr/>
                    <a:lstStyle/>
                    <a:p>
                      <a:pPr algn="ctr">
                        <a:lnSpc>
                          <a:spcPct val="150000"/>
                        </a:lnSpc>
                        <a:spcAft>
                          <a:spcPts val="0"/>
                        </a:spcAft>
                      </a:pPr>
                      <a:r>
                        <a:rPr lang="es-EC" sz="1200" dirty="0">
                          <a:effectLst/>
                        </a:rPr>
                        <a:t>Líquido</a:t>
                      </a:r>
                      <a:endParaRPr lang="es-ES" sz="1200" dirty="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Constante dieléctrica D</a:t>
                      </a:r>
                      <a:endParaRPr lang="es-ES" sz="120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Agua</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80</a:t>
                      </a:r>
                      <a:endParaRPr lang="es-ES" sz="1200" dirty="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Metanol</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33</a:t>
                      </a:r>
                      <a:endParaRPr lang="es-ES" sz="1200" dirty="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Etanol</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24</a:t>
                      </a:r>
                      <a:endParaRPr lang="es-ES" sz="120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Acetona</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21.4</a:t>
                      </a:r>
                      <a:endParaRPr lang="es-ES" sz="1200" dirty="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Benceno</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2.3</a:t>
                      </a:r>
                      <a:endParaRPr lang="es-ES" sz="1200">
                        <a:effectLst/>
                        <a:latin typeface="Arial"/>
                        <a:ea typeface="Calibri"/>
                        <a:cs typeface="Times New Roman"/>
                      </a:endParaRPr>
                    </a:p>
                  </a:txBody>
                  <a:tcPr marL="68580" marR="68580" marT="0" marB="0" anchor="ctr"/>
                </a:tc>
              </a:tr>
              <a:tr h="294894">
                <a:tc>
                  <a:txBody>
                    <a:bodyPr/>
                    <a:lstStyle/>
                    <a:p>
                      <a:pPr algn="ctr">
                        <a:lnSpc>
                          <a:spcPct val="150000"/>
                        </a:lnSpc>
                        <a:spcAft>
                          <a:spcPts val="0"/>
                        </a:spcAft>
                      </a:pPr>
                      <a:r>
                        <a:rPr lang="es-EC" sz="1200">
                          <a:effectLst/>
                        </a:rPr>
                        <a:t>Hexano</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1.9</a:t>
                      </a:r>
                      <a:endParaRPr lang="es-ES" sz="1200" dirty="0">
                        <a:effectLst/>
                        <a:latin typeface="Arial"/>
                        <a:ea typeface="Calibri"/>
                        <a:cs typeface="Times New Roman"/>
                      </a:endParaRPr>
                    </a:p>
                  </a:txBody>
                  <a:tcPr marL="68580" marR="68580" marT="0" marB="0" anchor="ctr"/>
                </a:tc>
              </a:tr>
            </a:tbl>
          </a:graphicData>
        </a:graphic>
      </p:graphicFrame>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5" y="2708920"/>
            <a:ext cx="341947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719479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67544" y="188640"/>
            <a:ext cx="8229600" cy="418059"/>
          </a:xfrm>
        </p:spPr>
        <p:txBody>
          <a:bodyPr/>
          <a:lstStyle/>
          <a:p>
            <a:r>
              <a:rPr lang="es-ES" sz="1800" b="1" dirty="0" smtClean="0"/>
              <a:t>NITRÓGENO</a:t>
            </a:r>
            <a:endParaRPr lang="es-ES" sz="1800" b="1" dirty="0"/>
          </a:p>
        </p:txBody>
      </p:sp>
      <p:graphicFrame>
        <p:nvGraphicFramePr>
          <p:cNvPr id="2" name="1 Diagrama"/>
          <p:cNvGraphicFramePr/>
          <p:nvPr>
            <p:extLst>
              <p:ext uri="{D42A27DB-BD31-4B8C-83A1-F6EECF244321}">
                <p14:modId xmlns:p14="http://schemas.microsoft.com/office/powerpoint/2010/main" val="3124365418"/>
              </p:ext>
            </p:extLst>
          </p:nvPr>
        </p:nvGraphicFramePr>
        <p:xfrm>
          <a:off x="110935" y="548680"/>
          <a:ext cx="6192688"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683" y="620688"/>
            <a:ext cx="3060749" cy="218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pic>
        <p:nvPicPr>
          <p:cNvPr id="1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5961" t="8609" r="3883"/>
          <a:stretch/>
        </p:blipFill>
        <p:spPr bwMode="auto">
          <a:xfrm>
            <a:off x="683568" y="2420888"/>
            <a:ext cx="5616624" cy="430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150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747612719"/>
              </p:ext>
            </p:extLst>
          </p:nvPr>
        </p:nvGraphicFramePr>
        <p:xfrm>
          <a:off x="395536" y="343197"/>
          <a:ext cx="8352928" cy="3373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utoShape 2" descr="Resultado de imagen para contaminacion agricola en el agua"/>
          <p:cNvSpPr>
            <a:spLocks noChangeAspect="1" noChangeArrowheads="1"/>
          </p:cNvSpPr>
          <p:nvPr/>
        </p:nvSpPr>
        <p:spPr bwMode="auto">
          <a:xfrm>
            <a:off x="155575" y="-1036638"/>
            <a:ext cx="28479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3 Título"/>
          <p:cNvSpPr>
            <a:spLocks noGrp="1"/>
          </p:cNvSpPr>
          <p:nvPr>
            <p:ph type="title"/>
          </p:nvPr>
        </p:nvSpPr>
        <p:spPr>
          <a:xfrm>
            <a:off x="457200" y="274637"/>
            <a:ext cx="8229600" cy="562075"/>
          </a:xfrm>
        </p:spPr>
        <p:txBody>
          <a:bodyPr/>
          <a:lstStyle/>
          <a:p>
            <a:r>
              <a:rPr lang="es-ES" sz="1800" b="1" dirty="0" smtClean="0"/>
              <a:t>NITRÓGENO EN LA NATURALEZA</a:t>
            </a:r>
            <a:endParaRPr lang="es-ES" sz="1800" b="1" dirty="0"/>
          </a:p>
        </p:txBody>
      </p:sp>
      <p:sp>
        <p:nvSpPr>
          <p:cNvPr id="4" name="AutoShape 5" descr="Resultado de imagen para abonos quimicos"/>
          <p:cNvSpPr>
            <a:spLocks noChangeAspect="1" noChangeArrowheads="1"/>
          </p:cNvSpPr>
          <p:nvPr/>
        </p:nvSpPr>
        <p:spPr bwMode="auto">
          <a:xfrm>
            <a:off x="155575" y="-1393825"/>
            <a:ext cx="3714750" cy="2914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572" y="3212976"/>
            <a:ext cx="3714750" cy="2914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3300654"/>
            <a:ext cx="1990849" cy="25766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8 Imagen" descr="http://blogs.espe.edu.ec/wp-content/uploads/2013/09/LOGO-PRINCIPAL7.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402660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97" t="10150" r="14786" b="8315"/>
          <a:stretch/>
        </p:blipFill>
        <p:spPr bwMode="auto">
          <a:xfrm>
            <a:off x="6084292" y="3284984"/>
            <a:ext cx="3024336" cy="237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Título"/>
          <p:cNvSpPr>
            <a:spLocks noGrp="1"/>
          </p:cNvSpPr>
          <p:nvPr>
            <p:ph type="title"/>
          </p:nvPr>
        </p:nvSpPr>
        <p:spPr>
          <a:xfrm>
            <a:off x="457200" y="274637"/>
            <a:ext cx="8229600" cy="346051"/>
          </a:xfrm>
        </p:spPr>
        <p:txBody>
          <a:bodyPr/>
          <a:lstStyle/>
          <a:p>
            <a:r>
              <a:rPr lang="es-ES" sz="1800" b="1" dirty="0" smtClean="0"/>
              <a:t>PROBLEMAS DE NITRITOS EN LA SALUD</a:t>
            </a:r>
            <a:endParaRPr lang="es-ES" sz="1800" b="1" dirty="0"/>
          </a:p>
        </p:txBody>
      </p:sp>
      <p:graphicFrame>
        <p:nvGraphicFramePr>
          <p:cNvPr id="2" name="1 Diagrama"/>
          <p:cNvGraphicFramePr/>
          <p:nvPr>
            <p:extLst>
              <p:ext uri="{D42A27DB-BD31-4B8C-83A1-F6EECF244321}">
                <p14:modId xmlns:p14="http://schemas.microsoft.com/office/powerpoint/2010/main" val="2092994760"/>
              </p:ext>
            </p:extLst>
          </p:nvPr>
        </p:nvGraphicFramePr>
        <p:xfrm>
          <a:off x="0" y="188640"/>
          <a:ext cx="6300192" cy="6153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2967810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METODOLOGÍA</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2710948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22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
        <p:nvSpPr>
          <p:cNvPr id="4" name="Título 3"/>
          <p:cNvSpPr>
            <a:spLocks noGrp="1"/>
          </p:cNvSpPr>
          <p:nvPr>
            <p:ph type="title"/>
          </p:nvPr>
        </p:nvSpPr>
        <p:spPr>
          <a:xfrm>
            <a:off x="533765" y="143522"/>
            <a:ext cx="8229600" cy="346051"/>
          </a:xfrm>
        </p:spPr>
        <p:txBody>
          <a:bodyPr/>
          <a:lstStyle/>
          <a:p>
            <a:r>
              <a:rPr lang="es-EC" sz="1600" b="1" dirty="0" smtClean="0"/>
              <a:t>FASE INICIAL DE LABORATORIO</a:t>
            </a:r>
            <a:endParaRPr lang="es-EC" sz="1600" b="1" dirty="0"/>
          </a:p>
        </p:txBody>
      </p:sp>
      <p:pic>
        <p:nvPicPr>
          <p:cNvPr id="1026" name="Picture 2" descr="C:\Users\Usuario1\Documents\fotos wladi\20170823_093151.jpg"/>
          <p:cNvPicPr>
            <a:picLocks noChangeAspect="1" noChangeArrowheads="1"/>
          </p:cNvPicPr>
          <p:nvPr/>
        </p:nvPicPr>
        <p:blipFill rotWithShape="1">
          <a:blip r:embed="rId3">
            <a:extLst>
              <a:ext uri="{28A0092B-C50C-407E-A947-70E740481C1C}">
                <a14:useLocalDpi xmlns:a14="http://schemas.microsoft.com/office/drawing/2010/main" val="0"/>
              </a:ext>
            </a:extLst>
          </a:blip>
          <a:srcRect l="6100" r="10246"/>
          <a:stretch/>
        </p:blipFill>
        <p:spPr bwMode="auto">
          <a:xfrm rot="5400000">
            <a:off x="-222092" y="1300570"/>
            <a:ext cx="289143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1\Documents\fotos wladi\20170823_093308.jpg"/>
          <p:cNvPicPr>
            <a:picLocks noChangeAspect="1" noChangeArrowheads="1"/>
          </p:cNvPicPr>
          <p:nvPr/>
        </p:nvPicPr>
        <p:blipFill rotWithShape="1">
          <a:blip r:embed="rId4">
            <a:extLst>
              <a:ext uri="{28A0092B-C50C-407E-A947-70E740481C1C}">
                <a14:useLocalDpi xmlns:a14="http://schemas.microsoft.com/office/drawing/2010/main" val="0"/>
              </a:ext>
            </a:extLst>
          </a:blip>
          <a:srcRect l="5909" t="10575" r="16956" b="10397"/>
          <a:stretch/>
        </p:blipFill>
        <p:spPr bwMode="auto">
          <a:xfrm rot="5400000">
            <a:off x="5307584" y="1285903"/>
            <a:ext cx="2306208" cy="132910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04253" y="519181"/>
            <a:ext cx="1675459"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C" b="1" dirty="0"/>
              <a:t>Reactivo de color</a:t>
            </a:r>
          </a:p>
        </p:txBody>
      </p:sp>
      <p:sp>
        <p:nvSpPr>
          <p:cNvPr id="7" name="6 Rectángulo"/>
          <p:cNvSpPr/>
          <p:nvPr/>
        </p:nvSpPr>
        <p:spPr>
          <a:xfrm>
            <a:off x="5323658" y="3113063"/>
            <a:ext cx="2084225"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es-EC" dirty="0"/>
              <a:t>Balón aforado de 50 ml.</a:t>
            </a:r>
          </a:p>
        </p:txBody>
      </p:sp>
      <p:sp>
        <p:nvSpPr>
          <p:cNvPr id="8" name="7 Rectángulo"/>
          <p:cNvSpPr/>
          <p:nvPr/>
        </p:nvSpPr>
        <p:spPr>
          <a:xfrm>
            <a:off x="7236296" y="489573"/>
            <a:ext cx="18453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es-EC" dirty="0" err="1"/>
              <a:t>Micropipeta</a:t>
            </a:r>
            <a:r>
              <a:rPr lang="es-EC" dirty="0"/>
              <a:t> de 5 </a:t>
            </a:r>
            <a:r>
              <a:rPr lang="es-EC" dirty="0" smtClean="0"/>
              <a:t>ml.</a:t>
            </a:r>
            <a:endParaRPr lang="es-EC" dirty="0"/>
          </a:p>
        </p:txBody>
      </p:sp>
      <p:sp>
        <p:nvSpPr>
          <p:cNvPr id="12" name="11 Rectángulo"/>
          <p:cNvSpPr/>
          <p:nvPr/>
        </p:nvSpPr>
        <p:spPr>
          <a:xfrm>
            <a:off x="2627784" y="2537776"/>
            <a:ext cx="2670924"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es-EC" dirty="0"/>
              <a:t>Agua ultra pura libre de nitritos </a:t>
            </a:r>
          </a:p>
        </p:txBody>
      </p:sp>
      <p:pic>
        <p:nvPicPr>
          <p:cNvPr id="1028" name="Picture 4" descr="C:\Users\Usuario1\Documents\fotos wladi\20170823_094252.jpg"/>
          <p:cNvPicPr>
            <a:picLocks noChangeAspect="1" noChangeArrowheads="1"/>
          </p:cNvPicPr>
          <p:nvPr/>
        </p:nvPicPr>
        <p:blipFill rotWithShape="1">
          <a:blip r:embed="rId5">
            <a:extLst>
              <a:ext uri="{28A0092B-C50C-407E-A947-70E740481C1C}">
                <a14:useLocalDpi xmlns:a14="http://schemas.microsoft.com/office/drawing/2010/main" val="0"/>
              </a:ext>
            </a:extLst>
          </a:blip>
          <a:srcRect l="13626" t="13223" r="11429" b="3571"/>
          <a:stretch/>
        </p:blipFill>
        <p:spPr bwMode="auto">
          <a:xfrm>
            <a:off x="2586893" y="865405"/>
            <a:ext cx="2677931" cy="1672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uario1\Documents\fotos wladi\20170823_093407.jpg"/>
          <p:cNvPicPr>
            <a:picLocks noChangeAspect="1" noChangeArrowheads="1"/>
          </p:cNvPicPr>
          <p:nvPr/>
        </p:nvPicPr>
        <p:blipFill rotWithShape="1">
          <a:blip r:embed="rId6">
            <a:extLst>
              <a:ext uri="{28A0092B-C50C-407E-A947-70E740481C1C}">
                <a14:useLocalDpi xmlns:a14="http://schemas.microsoft.com/office/drawing/2010/main" val="0"/>
              </a:ext>
            </a:extLst>
          </a:blip>
          <a:srcRect l="8946" t="15886" r="8120" b="21005"/>
          <a:stretch/>
        </p:blipFill>
        <p:spPr bwMode="auto">
          <a:xfrm rot="5400000">
            <a:off x="7158875" y="1481518"/>
            <a:ext cx="2285029" cy="9780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uario1\Documents\fotos wladi\20170823_093422.jpg"/>
          <p:cNvPicPr>
            <a:picLocks noChangeAspect="1" noChangeArrowheads="1"/>
          </p:cNvPicPr>
          <p:nvPr/>
        </p:nvPicPr>
        <p:blipFill rotWithShape="1">
          <a:blip r:embed="rId7">
            <a:extLst>
              <a:ext uri="{28A0092B-C50C-407E-A947-70E740481C1C}">
                <a14:useLocalDpi xmlns:a14="http://schemas.microsoft.com/office/drawing/2010/main" val="0"/>
              </a:ext>
            </a:extLst>
          </a:blip>
          <a:srcRect l="30839" t="36965" r="12829" b="24965"/>
          <a:stretch/>
        </p:blipFill>
        <p:spPr bwMode="auto">
          <a:xfrm rot="5400000">
            <a:off x="7156789" y="4517985"/>
            <a:ext cx="2579912" cy="9807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uario1\Documents\fotos wladi\20170823_093507.jpg"/>
          <p:cNvPicPr>
            <a:picLocks noChangeAspect="1" noChangeArrowheads="1"/>
          </p:cNvPicPr>
          <p:nvPr/>
        </p:nvPicPr>
        <p:blipFill rotWithShape="1">
          <a:blip r:embed="rId8">
            <a:extLst>
              <a:ext uri="{28A0092B-C50C-407E-A947-70E740481C1C}">
                <a14:useLocalDpi xmlns:a14="http://schemas.microsoft.com/office/drawing/2010/main" val="0"/>
              </a:ext>
            </a:extLst>
          </a:blip>
          <a:srcRect l="19642" t="17804" r="25681" b="11991"/>
          <a:stretch/>
        </p:blipFill>
        <p:spPr bwMode="auto">
          <a:xfrm rot="5400000">
            <a:off x="4998647" y="4121670"/>
            <a:ext cx="2707702" cy="1955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3745634"/>
            <a:ext cx="539115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15 Conector recto de flecha"/>
          <p:cNvCxnSpPr/>
          <p:nvPr/>
        </p:nvCxnSpPr>
        <p:spPr>
          <a:xfrm>
            <a:off x="2195736" y="1556792"/>
            <a:ext cx="391157"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 name="17 Conector recto de flecha"/>
          <p:cNvCxnSpPr>
            <a:stCxn id="1028" idx="3"/>
          </p:cNvCxnSpPr>
          <p:nvPr/>
        </p:nvCxnSpPr>
        <p:spPr>
          <a:xfrm flipV="1">
            <a:off x="5264824" y="1701590"/>
            <a:ext cx="531312"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8" name="27 Conector recto de flecha"/>
          <p:cNvCxnSpPr/>
          <p:nvPr/>
        </p:nvCxnSpPr>
        <p:spPr>
          <a:xfrm flipV="1">
            <a:off x="7209040" y="1818892"/>
            <a:ext cx="531312"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19 Conector recto de flecha"/>
          <p:cNvCxnSpPr>
            <a:endCxn id="1030" idx="1"/>
          </p:cNvCxnSpPr>
          <p:nvPr/>
        </p:nvCxnSpPr>
        <p:spPr>
          <a:xfrm>
            <a:off x="8446745" y="3113063"/>
            <a:ext cx="0" cy="60533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5" name="24 Conector recto de flecha"/>
          <p:cNvCxnSpPr/>
          <p:nvPr/>
        </p:nvCxnSpPr>
        <p:spPr>
          <a:xfrm flipH="1">
            <a:off x="7380312" y="4437112"/>
            <a:ext cx="548493"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878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29"/>
                                        </p:tgtEl>
                                        <p:attrNameLst>
                                          <p:attrName>style.visibility</p:attrName>
                                        </p:attrNameLst>
                                      </p:cBhvr>
                                      <p:to>
                                        <p:strVal val="visible"/>
                                      </p:to>
                                    </p:set>
                                    <p:animEffect transition="in" filter="fade">
                                      <p:cBhvr>
                                        <p:cTn id="50" dur="500"/>
                                        <p:tgtEl>
                                          <p:spTgt spid="10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fade">
                                      <p:cBhvr>
                                        <p:cTn id="59" dur="500"/>
                                        <p:tgtEl>
                                          <p:spTgt spid="103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1"/>
                                        </p:tgtEl>
                                        <p:attrNameLst>
                                          <p:attrName>style.visibility</p:attrName>
                                        </p:attrNameLst>
                                      </p:cBhvr>
                                      <p:to>
                                        <p:strVal val="visible"/>
                                      </p:to>
                                    </p:set>
                                    <p:animEffect transition="in" filter="fade">
                                      <p:cBhvr>
                                        <p:cTn id="68" dur="500"/>
                                        <p:tgtEl>
                                          <p:spTgt spid="103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Diagrama"/>
          <p:cNvGraphicFramePr/>
          <p:nvPr>
            <p:extLst>
              <p:ext uri="{D42A27DB-BD31-4B8C-83A1-F6EECF244321}">
                <p14:modId xmlns:p14="http://schemas.microsoft.com/office/powerpoint/2010/main" val="2152649846"/>
              </p:ext>
            </p:extLst>
          </p:nvPr>
        </p:nvGraphicFramePr>
        <p:xfrm>
          <a:off x="1475656" y="980728"/>
          <a:ext cx="6984776"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ítulo 1"/>
          <p:cNvSpPr>
            <a:spLocks noGrp="1"/>
          </p:cNvSpPr>
          <p:nvPr>
            <p:ph type="title"/>
          </p:nvPr>
        </p:nvSpPr>
        <p:spPr>
          <a:xfrm>
            <a:off x="374848" y="44624"/>
            <a:ext cx="8229600" cy="706091"/>
          </a:xfrm>
        </p:spPr>
        <p:txBody>
          <a:bodyPr/>
          <a:lstStyle/>
          <a:p>
            <a:pPr algn="l"/>
            <a:r>
              <a:rPr lang="es-US" sz="2800" b="1" dirty="0" smtClean="0">
                <a:latin typeface="+mn-lt"/>
              </a:rPr>
              <a:t>ÍNDICE</a:t>
            </a:r>
            <a:endParaRPr lang="es-US" sz="2800" b="1" dirty="0">
              <a:latin typeface="+mn-lt"/>
            </a:endParaRPr>
          </a:p>
        </p:txBody>
      </p:sp>
      <p:sp>
        <p:nvSpPr>
          <p:cNvPr id="4" name="3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2292640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5790622" y="1936577"/>
            <a:ext cx="2736304" cy="276955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a:picLocks noChangeAspect="1"/>
          </p:cNvPicPr>
          <p:nvPr/>
        </p:nvPicPr>
        <p:blipFill>
          <a:blip r:embed="rId3"/>
          <a:stretch>
            <a:fillRect/>
          </a:stretch>
        </p:blipFill>
        <p:spPr>
          <a:xfrm>
            <a:off x="6122928" y="5127628"/>
            <a:ext cx="2140396" cy="529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751682" y="4896072"/>
            <a:ext cx="3817071" cy="307777"/>
          </a:xfrm>
          <a:prstGeom prst="rect">
            <a:avLst/>
          </a:prstGeom>
        </p:spPr>
        <p:txBody>
          <a:bodyPr wrap="none">
            <a:spAutoFit/>
          </a:bodyPr>
          <a:lstStyle/>
          <a:p>
            <a:pPr lvl="0"/>
            <a:r>
              <a:rPr lang="es-EC" dirty="0"/>
              <a:t>Espectrofotómetro de luz visible </a:t>
            </a:r>
            <a:r>
              <a:rPr lang="es-EC" dirty="0" err="1"/>
              <a:t>Agilent</a:t>
            </a:r>
            <a:r>
              <a:rPr lang="es-EC" dirty="0"/>
              <a:t> 8453.</a:t>
            </a:r>
          </a:p>
        </p:txBody>
      </p:sp>
      <p:sp>
        <p:nvSpPr>
          <p:cNvPr id="12" name="11 Rectángulo"/>
          <p:cNvSpPr/>
          <p:nvPr/>
        </p:nvSpPr>
        <p:spPr>
          <a:xfrm>
            <a:off x="5436096" y="1628800"/>
            <a:ext cx="3098925" cy="307777"/>
          </a:xfrm>
          <a:prstGeom prst="rect">
            <a:avLst/>
          </a:prstGeom>
        </p:spPr>
        <p:txBody>
          <a:bodyPr wrap="none">
            <a:spAutoFit/>
          </a:bodyPr>
          <a:lstStyle/>
          <a:p>
            <a:r>
              <a:rPr lang="es-EC" dirty="0"/>
              <a:t>Celda de cuarzo de 1 cm de longitud</a:t>
            </a:r>
            <a:endParaRPr lang="es-ES" dirty="0"/>
          </a:p>
        </p:txBody>
      </p:sp>
      <p:pic>
        <p:nvPicPr>
          <p:cNvPr id="2050" name="Picture 2" descr="C:\Users\Usuario1\Documents\fotos wladi\20170823_094645.jpg"/>
          <p:cNvPicPr>
            <a:picLocks noChangeAspect="1" noChangeArrowheads="1"/>
          </p:cNvPicPr>
          <p:nvPr/>
        </p:nvPicPr>
        <p:blipFill rotWithShape="1">
          <a:blip r:embed="rId4">
            <a:extLst>
              <a:ext uri="{28A0092B-C50C-407E-A947-70E740481C1C}">
                <a14:useLocalDpi xmlns:a14="http://schemas.microsoft.com/office/drawing/2010/main" val="0"/>
              </a:ext>
            </a:extLst>
          </a:blip>
          <a:srcRect t="14200" r="13737"/>
          <a:stretch/>
        </p:blipFill>
        <p:spPr bwMode="auto">
          <a:xfrm>
            <a:off x="107504" y="1936577"/>
            <a:ext cx="4596724" cy="257174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uario1\Documents\fotos wladi\20170823_093735.jpg"/>
          <p:cNvPicPr>
            <a:picLocks noChangeAspect="1" noChangeArrowheads="1"/>
          </p:cNvPicPr>
          <p:nvPr/>
        </p:nvPicPr>
        <p:blipFill rotWithShape="1">
          <a:blip r:embed="rId5">
            <a:extLst>
              <a:ext uri="{28A0092B-C50C-407E-A947-70E740481C1C}">
                <a14:useLocalDpi xmlns:a14="http://schemas.microsoft.com/office/drawing/2010/main" val="0"/>
              </a:ext>
            </a:extLst>
          </a:blip>
          <a:srcRect l="37473" t="44577" r="49011" b="23479"/>
          <a:stretch/>
        </p:blipFill>
        <p:spPr bwMode="auto">
          <a:xfrm>
            <a:off x="6460950" y="12495"/>
            <a:ext cx="1235947" cy="1643036"/>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14 Imagen" descr="http://blogs.espe.edu.ec/wp-content/uploads/2013/09/LOGO-PRINCIPAL7.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
        <p:nvSpPr>
          <p:cNvPr id="3" name="2 Cerrar llave"/>
          <p:cNvSpPr/>
          <p:nvPr/>
        </p:nvSpPr>
        <p:spPr>
          <a:xfrm rot="5400000">
            <a:off x="7018067" y="4357026"/>
            <a:ext cx="350118" cy="1092998"/>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871923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271617073"/>
              </p:ext>
            </p:extLst>
          </p:nvPr>
        </p:nvGraphicFramePr>
        <p:xfrm>
          <a:off x="584847" y="639853"/>
          <a:ext cx="8229600" cy="412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425310092"/>
              </p:ext>
            </p:extLst>
          </p:nvPr>
        </p:nvGraphicFramePr>
        <p:xfrm>
          <a:off x="107504" y="3840402"/>
          <a:ext cx="4320479" cy="2540926"/>
        </p:xfrm>
        <a:graphic>
          <a:graphicData uri="http://schemas.openxmlformats.org/drawingml/2006/table">
            <a:tbl>
              <a:tblPr firstRow="1" firstCol="1" bandRow="1">
                <a:tableStyleId>{3C2FFA5D-87B4-456A-9821-1D502468CF0F}</a:tableStyleId>
              </a:tblPr>
              <a:tblGrid>
                <a:gridCol w="880271"/>
                <a:gridCol w="657100"/>
                <a:gridCol w="618447"/>
                <a:gridCol w="695754"/>
                <a:gridCol w="657100"/>
                <a:gridCol w="811807"/>
              </a:tblGrid>
              <a:tr h="262919">
                <a:tc>
                  <a:txBody>
                    <a:bodyPr/>
                    <a:lstStyle/>
                    <a:p>
                      <a:pPr algn="ctr">
                        <a:lnSpc>
                          <a:spcPct val="150000"/>
                        </a:lnSpc>
                        <a:spcAft>
                          <a:spcPts val="0"/>
                        </a:spcAft>
                      </a:pPr>
                      <a:r>
                        <a:rPr lang="es-EC" sz="1200" dirty="0" err="1">
                          <a:effectLst/>
                        </a:rPr>
                        <a:t>Analito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50000"/>
                        </a:lnSpc>
                        <a:spcAft>
                          <a:spcPts val="0"/>
                        </a:spcAft>
                      </a:pPr>
                      <a:r>
                        <a:rPr lang="es-EC" sz="1200" dirty="0">
                          <a:effectLst/>
                        </a:rPr>
                        <a:t>Nitrito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25838">
                <a:tc>
                  <a:txBody>
                    <a:bodyPr/>
                    <a:lstStyle/>
                    <a:p>
                      <a:pPr algn="ctr">
                        <a:lnSpc>
                          <a:spcPct val="150000"/>
                        </a:lnSpc>
                        <a:spcAft>
                          <a:spcPts val="0"/>
                        </a:spcAft>
                      </a:pPr>
                      <a:r>
                        <a:rPr lang="es-EC" sz="1200" dirty="0">
                          <a:effectLst/>
                        </a:rPr>
                        <a:t>Concentración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0.5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1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2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3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3.5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6366">
                <a:tc>
                  <a:txBody>
                    <a:bodyPr/>
                    <a:lstStyle/>
                    <a:p>
                      <a:pPr algn="ctr">
                        <a:lnSpc>
                          <a:spcPct val="150000"/>
                        </a:lnSpc>
                        <a:spcAft>
                          <a:spcPts val="0"/>
                        </a:spcAft>
                      </a:pPr>
                      <a:r>
                        <a:rPr lang="es-EC" sz="1200" dirty="0">
                          <a:effectLst/>
                        </a:rPr>
                        <a:t>Día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50000"/>
                        </a:lnSpc>
                        <a:spcAft>
                          <a:spcPts val="0"/>
                        </a:spcAft>
                      </a:pPr>
                      <a:r>
                        <a:rPr lang="es-EC" sz="1200" dirty="0" smtClean="0">
                          <a:effectLst/>
                        </a:rPr>
                        <a:t>Repeticiones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2919">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2919">
                <a:tc>
                  <a:txBody>
                    <a:bodyPr/>
                    <a:lstStyle/>
                    <a:p>
                      <a:pPr algn="ctr">
                        <a:lnSpc>
                          <a:spcPct val="150000"/>
                        </a:lnSpc>
                        <a:spcAft>
                          <a:spcPts val="0"/>
                        </a:spcAft>
                      </a:pPr>
                      <a:r>
                        <a:rPr lang="es-EC" sz="1200" dirty="0">
                          <a:effectLst/>
                        </a:rPr>
                        <a:t>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2919">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2919">
                <a:tc>
                  <a:txBody>
                    <a:bodyPr/>
                    <a:lstStyle/>
                    <a:p>
                      <a:pPr algn="ctr">
                        <a:lnSpc>
                          <a:spcPct val="150000"/>
                        </a:lnSpc>
                        <a:spcAft>
                          <a:spcPts val="0"/>
                        </a:spcAft>
                      </a:pPr>
                      <a:r>
                        <a:rPr lang="es-EC" sz="12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62919">
                <a:tc>
                  <a:txBody>
                    <a:bodyPr/>
                    <a:lstStyle/>
                    <a:p>
                      <a:pPr algn="ctr">
                        <a:lnSpc>
                          <a:spcPct val="150000"/>
                        </a:lnSpc>
                        <a:spcAft>
                          <a:spcPts val="0"/>
                        </a:spcAft>
                      </a:pPr>
                      <a:r>
                        <a:rPr lang="es-EC" sz="1200" dirty="0">
                          <a:effectLst/>
                        </a:rPr>
                        <a:t>TOTAL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smtClean="0">
                          <a:effectLst/>
                        </a:rPr>
                        <a:t>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p:cNvPicPr>
            <a:picLocks noChangeAspect="1"/>
          </p:cNvPicPr>
          <p:nvPr/>
        </p:nvPicPr>
        <p:blipFill>
          <a:blip r:embed="rId7"/>
          <a:stretch>
            <a:fillRect/>
          </a:stretch>
        </p:blipFill>
        <p:spPr>
          <a:xfrm>
            <a:off x="4499992" y="1556792"/>
            <a:ext cx="4520555" cy="4163669"/>
          </a:xfrm>
          <a:prstGeom prst="rect">
            <a:avLst/>
          </a:prstGeom>
        </p:spPr>
      </p:pic>
      <p:sp>
        <p:nvSpPr>
          <p:cNvPr id="6" name="5 Rectángulo"/>
          <p:cNvSpPr/>
          <p:nvPr/>
        </p:nvSpPr>
        <p:spPr>
          <a:xfrm>
            <a:off x="611560" y="116632"/>
            <a:ext cx="5976664" cy="307777"/>
          </a:xfrm>
          <a:prstGeom prst="rect">
            <a:avLst/>
          </a:prstGeom>
        </p:spPr>
        <p:txBody>
          <a:bodyPr wrap="square">
            <a:spAutoFit/>
          </a:bodyPr>
          <a:lstStyle/>
          <a:p>
            <a:pPr algn="ctr"/>
            <a:r>
              <a:rPr lang="es-EC" b="1" dirty="0"/>
              <a:t>Patrón primario de 1000mg/L de NO</a:t>
            </a:r>
            <a:r>
              <a:rPr lang="es-EC" b="1" baseline="-25000" dirty="0"/>
              <a:t>2</a:t>
            </a:r>
            <a:r>
              <a:rPr lang="es-EC" b="1" baseline="30000" dirty="0"/>
              <a:t>-1</a:t>
            </a:r>
            <a:r>
              <a:rPr lang="es-EC" b="1" dirty="0"/>
              <a:t> certificado y vigente</a:t>
            </a:r>
            <a:endParaRPr lang="es-ES" b="1"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257" y="1124744"/>
            <a:ext cx="4174735" cy="263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9 Imagen" descr="http://blogs.espe.edu.ec/wp-content/uploads/2013/09/LOGO-PRINCIPAL7.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619650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467544" y="188640"/>
            <a:ext cx="8229600" cy="346051"/>
          </a:xfrm>
        </p:spPr>
        <p:txBody>
          <a:bodyPr/>
          <a:lstStyle/>
          <a:p>
            <a:r>
              <a:rPr lang="es-EC" b="1" dirty="0" smtClean="0"/>
              <a:t>FASE DE CAMPO</a:t>
            </a:r>
            <a:endParaRPr lang="es-EC" b="1" dirty="0"/>
          </a:p>
        </p:txBody>
      </p:sp>
      <p:sp>
        <p:nvSpPr>
          <p:cNvPr id="10" name="Marcador de texto 9"/>
          <p:cNvSpPr>
            <a:spLocks noGrp="1"/>
          </p:cNvSpPr>
          <p:nvPr>
            <p:ph type="body" idx="1"/>
          </p:nvPr>
        </p:nvSpPr>
        <p:spPr>
          <a:xfrm>
            <a:off x="467544" y="620688"/>
            <a:ext cx="8229600" cy="1008112"/>
          </a:xfrm>
        </p:spPr>
        <p:txBody>
          <a:bodyPr/>
          <a:lstStyle/>
          <a:p>
            <a:r>
              <a:rPr lang="es-EC" dirty="0"/>
              <a:t>Se </a:t>
            </a:r>
            <a:r>
              <a:rPr lang="es-EC" dirty="0" smtClean="0"/>
              <a:t>tomo </a:t>
            </a:r>
            <a:r>
              <a:rPr lang="es-EC" dirty="0"/>
              <a:t>muestras de las </a:t>
            </a:r>
            <a:r>
              <a:rPr lang="es-EC" dirty="0" smtClean="0"/>
              <a:t>plantas </a:t>
            </a:r>
            <a:r>
              <a:rPr lang="es-EC" dirty="0"/>
              <a:t>de </a:t>
            </a:r>
            <a:r>
              <a:rPr lang="es-EC" dirty="0" smtClean="0"/>
              <a:t>tratamiento de </a:t>
            </a:r>
            <a:r>
              <a:rPr lang="es-EC" dirty="0" err="1" smtClean="0"/>
              <a:t>Puengasi</a:t>
            </a:r>
            <a:r>
              <a:rPr lang="es-EC" dirty="0" smtClean="0"/>
              <a:t> y bellavista.</a:t>
            </a:r>
          </a:p>
          <a:p>
            <a:r>
              <a:rPr lang="es-EC" dirty="0"/>
              <a:t>Se coloca tres gotas del tiosulfato de sodio al 3% por un frasco que contenga 250 ml de </a:t>
            </a:r>
            <a:r>
              <a:rPr lang="es-EC" dirty="0" smtClean="0"/>
              <a:t>agua tratada.</a:t>
            </a:r>
            <a:endParaRPr lang="es-EC" dirty="0"/>
          </a:p>
          <a:p>
            <a:endParaRPr lang="es-EC" dirty="0"/>
          </a:p>
        </p:txBody>
      </p:sp>
      <p:graphicFrame>
        <p:nvGraphicFramePr>
          <p:cNvPr id="11" name="Tabla 10"/>
          <p:cNvGraphicFramePr>
            <a:graphicFrameLocks noGrp="1"/>
          </p:cNvGraphicFramePr>
          <p:nvPr>
            <p:extLst>
              <p:ext uri="{D42A27DB-BD31-4B8C-83A1-F6EECF244321}">
                <p14:modId xmlns:p14="http://schemas.microsoft.com/office/powerpoint/2010/main" val="2955109168"/>
              </p:ext>
            </p:extLst>
          </p:nvPr>
        </p:nvGraphicFramePr>
        <p:xfrm>
          <a:off x="5292080" y="2119743"/>
          <a:ext cx="3816424" cy="3291840"/>
        </p:xfrm>
        <a:graphic>
          <a:graphicData uri="http://schemas.openxmlformats.org/drawingml/2006/table">
            <a:tbl>
              <a:tblPr firstRow="1" firstCol="1" bandRow="1">
                <a:tableStyleId>{69C7853C-536D-4A76-A0AE-DD22124D55A5}</a:tableStyleId>
              </a:tblPr>
              <a:tblGrid>
                <a:gridCol w="996087"/>
                <a:gridCol w="1430396"/>
                <a:gridCol w="1389941"/>
              </a:tblGrid>
              <a:tr h="256318">
                <a:tc>
                  <a:txBody>
                    <a:bodyPr/>
                    <a:lstStyle/>
                    <a:p>
                      <a:pPr algn="ctr">
                        <a:lnSpc>
                          <a:spcPct val="150000"/>
                        </a:lnSpc>
                        <a:spcAft>
                          <a:spcPts val="0"/>
                        </a:spcAft>
                      </a:pPr>
                      <a:r>
                        <a:rPr lang="es-EC" sz="1200" dirty="0" err="1">
                          <a:effectLst/>
                        </a:rPr>
                        <a:t>Analito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0"/>
                        </a:spcAft>
                      </a:pPr>
                      <a:r>
                        <a:rPr lang="es-EC" sz="1200" dirty="0">
                          <a:effectLst/>
                        </a:rPr>
                        <a:t>NITRITO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768954">
                <a:tc>
                  <a:txBody>
                    <a:bodyPr/>
                    <a:lstStyle/>
                    <a:p>
                      <a:pPr algn="ctr">
                        <a:lnSpc>
                          <a:spcPct val="150000"/>
                        </a:lnSpc>
                        <a:spcAft>
                          <a:spcPts val="0"/>
                        </a:spcAft>
                      </a:pPr>
                      <a:r>
                        <a:rPr lang="es-EC" sz="1200">
                          <a:effectLst/>
                        </a:rPr>
                        <a:t>Planta de tratamiento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Planta de tratamiento Bellavista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Planta de tratamiento Puengasi</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6318">
                <a:tc>
                  <a:txBody>
                    <a:bodyPr/>
                    <a:lstStyle/>
                    <a:p>
                      <a:pPr algn="ctr">
                        <a:lnSpc>
                          <a:spcPct val="150000"/>
                        </a:lnSpc>
                        <a:spcAft>
                          <a:spcPts val="0"/>
                        </a:spcAft>
                      </a:pPr>
                      <a:r>
                        <a:rPr lang="es-EC" sz="1200">
                          <a:effectLst/>
                        </a:rPr>
                        <a:t>Matriz</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Agua Superficial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Agua Superficial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2636">
                <a:tc>
                  <a:txBody>
                    <a:bodyPr/>
                    <a:lstStyle/>
                    <a:p>
                      <a:pPr algn="ctr">
                        <a:lnSpc>
                          <a:spcPct val="150000"/>
                        </a:lnSpc>
                        <a:spcAft>
                          <a:spcPts val="0"/>
                        </a:spcAft>
                      </a:pPr>
                      <a:r>
                        <a:rPr lang="es-EC" sz="1200">
                          <a:effectLst/>
                        </a:rPr>
                        <a:t>Concentración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3.25mg/L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3.25mg/L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6318">
                <a:tc>
                  <a:txBody>
                    <a:bodyPr/>
                    <a:lstStyle/>
                    <a:p>
                      <a:pPr algn="ctr">
                        <a:lnSpc>
                          <a:spcPct val="150000"/>
                        </a:lnSpc>
                        <a:spcAft>
                          <a:spcPts val="0"/>
                        </a:spcAft>
                      </a:pPr>
                      <a:r>
                        <a:rPr lang="es-EC" sz="1200">
                          <a:effectLst/>
                        </a:rPr>
                        <a:t>Día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0"/>
                        </a:spcAft>
                      </a:pPr>
                      <a:r>
                        <a:rPr lang="es-EC" sz="1200">
                          <a:effectLst/>
                        </a:rPr>
                        <a:t>Repeticiones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256318">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6318">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6318">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56318">
                <a:tc>
                  <a:txBody>
                    <a:bodyPr/>
                    <a:lstStyle/>
                    <a:p>
                      <a:pPr algn="ctr">
                        <a:lnSpc>
                          <a:spcPct val="150000"/>
                        </a:lnSpc>
                        <a:spcAft>
                          <a:spcPts val="0"/>
                        </a:spcAft>
                      </a:pPr>
                      <a:r>
                        <a:rPr lang="es-EC" sz="12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9</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9</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5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6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pic>
        <p:nvPicPr>
          <p:cNvPr id="10242" name="Picture 2" descr="C:\Users\Usuario1\Documents\fotos\IMG_20170817_074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6" y="2132856"/>
            <a:ext cx="5188226" cy="2928837"/>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1556760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6569872" cy="264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6"/>
          <p:cNvSpPr>
            <a:spLocks noGrp="1"/>
          </p:cNvSpPr>
          <p:nvPr>
            <p:ph type="title"/>
          </p:nvPr>
        </p:nvSpPr>
        <p:spPr>
          <a:xfrm>
            <a:off x="457200" y="116633"/>
            <a:ext cx="8229600" cy="504056"/>
          </a:xfrm>
        </p:spPr>
        <p:txBody>
          <a:bodyPr/>
          <a:lstStyle/>
          <a:p>
            <a:r>
              <a:rPr lang="es-EC" sz="1600" b="1" dirty="0" smtClean="0"/>
              <a:t>ANÁLISIS  DE LA EXACTITUD</a:t>
            </a:r>
            <a:endParaRPr lang="es-EC" sz="1600" b="1" dirty="0"/>
          </a:p>
        </p:txBody>
      </p:sp>
      <p:graphicFrame>
        <p:nvGraphicFramePr>
          <p:cNvPr id="2" name="1 Diagrama"/>
          <p:cNvGraphicFramePr/>
          <p:nvPr>
            <p:extLst>
              <p:ext uri="{D42A27DB-BD31-4B8C-83A1-F6EECF244321}">
                <p14:modId xmlns:p14="http://schemas.microsoft.com/office/powerpoint/2010/main" val="2787203154"/>
              </p:ext>
            </p:extLst>
          </p:nvPr>
        </p:nvGraphicFramePr>
        <p:xfrm>
          <a:off x="457200" y="764705"/>
          <a:ext cx="8229600" cy="792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a 8"/>
          <p:cNvGraphicFramePr>
            <a:graphicFrameLocks noGrp="1"/>
          </p:cNvGraphicFramePr>
          <p:nvPr>
            <p:extLst>
              <p:ext uri="{D42A27DB-BD31-4B8C-83A1-F6EECF244321}">
                <p14:modId xmlns:p14="http://schemas.microsoft.com/office/powerpoint/2010/main" val="77738454"/>
              </p:ext>
            </p:extLst>
          </p:nvPr>
        </p:nvGraphicFramePr>
        <p:xfrm>
          <a:off x="4211960" y="2132858"/>
          <a:ext cx="4231382" cy="1730880"/>
        </p:xfrm>
        <a:graphic>
          <a:graphicData uri="http://schemas.openxmlformats.org/drawingml/2006/table">
            <a:tbl>
              <a:tblPr firstRow="1" firstCol="1" bandRow="1">
                <a:tableStyleId>{284E427A-3D55-4303-BF80-6455036E1DE7}</a:tableStyleId>
              </a:tblPr>
              <a:tblGrid>
                <a:gridCol w="1797491"/>
                <a:gridCol w="2433891"/>
              </a:tblGrid>
              <a:tr h="288480">
                <a:tc>
                  <a:txBody>
                    <a:bodyPr/>
                    <a:lstStyle/>
                    <a:p>
                      <a:pPr algn="ctr">
                        <a:lnSpc>
                          <a:spcPct val="150000"/>
                        </a:lnSpc>
                        <a:spcAft>
                          <a:spcPts val="0"/>
                        </a:spcAft>
                      </a:pPr>
                      <a:r>
                        <a:rPr lang="es-EC" sz="1200" dirty="0" err="1">
                          <a:effectLst/>
                        </a:rPr>
                        <a:t>Analito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Nitrito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8480">
                <a:tc>
                  <a:txBody>
                    <a:bodyPr/>
                    <a:lstStyle/>
                    <a:p>
                      <a:pPr algn="ctr">
                        <a:lnSpc>
                          <a:spcPct val="150000"/>
                        </a:lnSpc>
                        <a:spcAft>
                          <a:spcPts val="0"/>
                        </a:spcAft>
                      </a:pPr>
                      <a:r>
                        <a:rPr lang="es-EC" sz="1200">
                          <a:effectLst/>
                        </a:rPr>
                        <a:t>Concentración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2.4643 mg/L de NO</a:t>
                      </a:r>
                      <a:r>
                        <a:rPr lang="es-EC" sz="1200" baseline="-25000">
                          <a:effectLst/>
                        </a:rPr>
                        <a:t>2</a:t>
                      </a:r>
                      <a:r>
                        <a:rPr lang="es-EC" sz="1200" baseline="30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8480">
                <a:tc>
                  <a:txBody>
                    <a:bodyPr/>
                    <a:lstStyle/>
                    <a:p>
                      <a:pPr algn="ctr">
                        <a:lnSpc>
                          <a:spcPct val="150000"/>
                        </a:lnSpc>
                        <a:spcAft>
                          <a:spcPts val="0"/>
                        </a:spcAft>
                      </a:pPr>
                      <a:r>
                        <a:rPr lang="es-EC" sz="1200">
                          <a:effectLst/>
                        </a:rPr>
                        <a:t>Día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Repeticiones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848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848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8480">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4 Rectángulo"/>
          <p:cNvSpPr/>
          <p:nvPr/>
        </p:nvSpPr>
        <p:spPr>
          <a:xfrm>
            <a:off x="467544" y="5013176"/>
            <a:ext cx="5472608" cy="523220"/>
          </a:xfrm>
          <a:prstGeom prst="rect">
            <a:avLst/>
          </a:prstGeom>
        </p:spPr>
        <p:txBody>
          <a:bodyPr wrap="square">
            <a:spAutoFit/>
          </a:bodyPr>
          <a:lstStyle/>
          <a:p>
            <a:pPr lvl="0"/>
            <a:r>
              <a:rPr lang="es-EC" dirty="0"/>
              <a:t>Material de referencia certificado y vigente de 3mg/L de N-NO</a:t>
            </a:r>
            <a:r>
              <a:rPr lang="es-EC" baseline="-25000" dirty="0"/>
              <a:t>2</a:t>
            </a:r>
            <a:r>
              <a:rPr lang="es-EC" baseline="30000" dirty="0"/>
              <a:t>-1</a:t>
            </a:r>
            <a:r>
              <a:rPr lang="es-EC" dirty="0"/>
              <a:t>.</a:t>
            </a:r>
            <a:r>
              <a:rPr lang="es-EC" baseline="-25000" dirty="0"/>
              <a:t> </a:t>
            </a:r>
            <a:endParaRPr lang="es-EC" dirty="0"/>
          </a:p>
          <a:p>
            <a:endParaRPr lang="es-EC" dirty="0"/>
          </a:p>
        </p:txBody>
      </p:sp>
      <p:sp>
        <p:nvSpPr>
          <p:cNvPr id="10" name="9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874814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916832"/>
            <a:ext cx="8208912" cy="2016224"/>
          </a:xfrm>
        </p:spPr>
        <p:txBody>
          <a:bodyPr/>
          <a:lstStyle/>
          <a:p>
            <a:r>
              <a:rPr lang="es-ES" dirty="0" smtClean="0">
                <a:latin typeface="+mn-lt"/>
              </a:rPr>
              <a:t>RESULTADOS Y DISCUSIÓN</a:t>
            </a:r>
            <a:endParaRPr lang="es-ES" dirty="0">
              <a:latin typeface="+mn-lt"/>
            </a:endParaRPr>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417412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ext uri="{D42A27DB-BD31-4B8C-83A1-F6EECF244321}">
                <p14:modId xmlns:p14="http://schemas.microsoft.com/office/powerpoint/2010/main" val="4166888728"/>
              </p:ext>
            </p:extLst>
          </p:nvPr>
        </p:nvGraphicFramePr>
        <p:xfrm>
          <a:off x="1259632" y="1052736"/>
          <a:ext cx="6336704"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723548589"/>
              </p:ext>
            </p:extLst>
          </p:nvPr>
        </p:nvGraphicFramePr>
        <p:xfrm>
          <a:off x="1259632" y="4365104"/>
          <a:ext cx="6419056" cy="1097280"/>
        </p:xfrm>
        <a:graphic>
          <a:graphicData uri="http://schemas.openxmlformats.org/drawingml/2006/table">
            <a:tbl>
              <a:tblPr firstRow="1" firstCol="1" bandRow="1">
                <a:tableStyleId>{79F01EFD-CF5A-4C91-B87D-4F6092FAC9CE}</a:tableStyleId>
              </a:tblPr>
              <a:tblGrid>
                <a:gridCol w="1888486"/>
                <a:gridCol w="1453274"/>
                <a:gridCol w="1471248"/>
                <a:gridCol w="1606048"/>
              </a:tblGrid>
              <a:tr h="49842">
                <a:tc>
                  <a:txBody>
                    <a:bodyPr/>
                    <a:lstStyle/>
                    <a:p>
                      <a:pPr algn="ctr">
                        <a:lnSpc>
                          <a:spcPct val="150000"/>
                        </a:lnSpc>
                        <a:spcAft>
                          <a:spcPts val="0"/>
                        </a:spcAft>
                      </a:pPr>
                      <a:r>
                        <a:rPr lang="es-EC" sz="1200">
                          <a:effectLst/>
                        </a:rPr>
                        <a:t>m (L/mg)</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0,7934</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smtClean="0">
                          <a:effectLst/>
                        </a:rPr>
                        <a:t>Lo</a:t>
                      </a:r>
                      <a:endParaRPr lang="es-ES" sz="1200" dirty="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smtClean="0">
                          <a:effectLst/>
                        </a:rPr>
                        <a:t>0,0503</a:t>
                      </a:r>
                      <a:endParaRPr lang="es-ES" sz="1200" dirty="0">
                        <a:effectLst/>
                        <a:latin typeface="Arial"/>
                        <a:ea typeface="Calibri"/>
                        <a:cs typeface="Times New Roman"/>
                      </a:endParaRPr>
                    </a:p>
                  </a:txBody>
                  <a:tcPr marL="68580" marR="68580" marT="0" marB="0" anchor="ctr"/>
                </a:tc>
              </a:tr>
              <a:tr h="49842">
                <a:tc>
                  <a:txBody>
                    <a:bodyPr/>
                    <a:lstStyle/>
                    <a:p>
                      <a:pPr algn="ctr">
                        <a:lnSpc>
                          <a:spcPct val="150000"/>
                        </a:lnSpc>
                        <a:spcAft>
                          <a:spcPts val="0"/>
                        </a:spcAft>
                      </a:pPr>
                      <a:r>
                        <a:rPr lang="es-EC" sz="1200">
                          <a:effectLst/>
                        </a:rPr>
                        <a:t>r 2</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0,9966</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S y/x</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0,0553</a:t>
                      </a:r>
                      <a:endParaRPr lang="es-ES" sz="1200">
                        <a:effectLst/>
                        <a:latin typeface="Arial"/>
                        <a:ea typeface="Calibri"/>
                        <a:cs typeface="Times New Roman"/>
                      </a:endParaRPr>
                    </a:p>
                  </a:txBody>
                  <a:tcPr marL="68580" marR="68580" marT="0" marB="0" anchor="ctr"/>
                </a:tc>
              </a:tr>
              <a:tr h="49842">
                <a:tc>
                  <a:txBody>
                    <a:bodyPr/>
                    <a:lstStyle/>
                    <a:p>
                      <a:pPr algn="ctr">
                        <a:lnSpc>
                          <a:spcPct val="150000"/>
                        </a:lnSpc>
                        <a:spcAft>
                          <a:spcPts val="0"/>
                        </a:spcAft>
                      </a:pPr>
                      <a:r>
                        <a:rPr lang="es-EC" sz="1200">
                          <a:effectLst/>
                        </a:rPr>
                        <a:t>Resolución (mg/L)</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0,0001</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L.C. (mg/L)</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smtClean="0">
                          <a:effectLst/>
                        </a:rPr>
                        <a:t>0,500</a:t>
                      </a:r>
                      <a:endParaRPr lang="es-ES" sz="1200" dirty="0">
                        <a:effectLst/>
                        <a:latin typeface="Arial"/>
                        <a:ea typeface="Calibri"/>
                        <a:cs typeface="Times New Roman"/>
                      </a:endParaRPr>
                    </a:p>
                  </a:txBody>
                  <a:tcPr marL="68580" marR="68580" marT="0" marB="0" anchor="ctr"/>
                </a:tc>
              </a:tr>
              <a:tr h="49842">
                <a:tc>
                  <a:txBody>
                    <a:bodyPr/>
                    <a:lstStyle/>
                    <a:p>
                      <a:pPr algn="ctr">
                        <a:lnSpc>
                          <a:spcPct val="150000"/>
                        </a:lnSpc>
                        <a:spcAft>
                          <a:spcPts val="0"/>
                        </a:spcAft>
                      </a:pPr>
                      <a:r>
                        <a:rPr lang="es-EC" sz="1200" dirty="0">
                          <a:effectLst/>
                        </a:rPr>
                        <a:t>µ </a:t>
                      </a:r>
                      <a:r>
                        <a:rPr lang="es-EC" sz="1200" dirty="0" err="1">
                          <a:effectLst/>
                        </a:rPr>
                        <a:t>resolucion</a:t>
                      </a:r>
                      <a:r>
                        <a:rPr lang="es-EC" sz="1200" dirty="0">
                          <a:effectLst/>
                        </a:rPr>
                        <a:t> (mg/L)</a:t>
                      </a:r>
                      <a:endParaRPr lang="es-ES" sz="1200" dirty="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a:effectLst/>
                        </a:rPr>
                        <a:t>3,38E-05</a:t>
                      </a:r>
                      <a:endParaRPr lang="es-ES" sz="120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smtClean="0">
                          <a:effectLst/>
                        </a:rPr>
                        <a:t>µ FR</a:t>
                      </a:r>
                      <a:r>
                        <a:rPr lang="es-EC" sz="1200" baseline="0" dirty="0" smtClean="0">
                          <a:effectLst/>
                        </a:rPr>
                        <a:t> (</a:t>
                      </a:r>
                      <a:r>
                        <a:rPr lang="es-EC" sz="1200" dirty="0" smtClean="0">
                          <a:effectLst/>
                        </a:rPr>
                        <a:t>S x/y) </a:t>
                      </a:r>
                      <a:r>
                        <a:rPr lang="es-EC" sz="1200" dirty="0">
                          <a:effectLst/>
                        </a:rPr>
                        <a:t>(mg/L)</a:t>
                      </a:r>
                      <a:endParaRPr lang="es-ES" sz="1200" dirty="0">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0,0697</a:t>
                      </a:r>
                      <a:endParaRPr lang="es-ES" sz="1200" dirty="0">
                        <a:effectLst/>
                        <a:latin typeface="Arial"/>
                        <a:ea typeface="Calibri"/>
                        <a:cs typeface="Times New Roman"/>
                      </a:endParaRPr>
                    </a:p>
                  </a:txBody>
                  <a:tcPr marL="68580" marR="68580" marT="0" marB="0" anchor="ctr"/>
                </a:tc>
              </a:tr>
            </a:tbl>
          </a:graphicData>
        </a:graphic>
      </p:graphicFrame>
      <p:sp>
        <p:nvSpPr>
          <p:cNvPr id="7" name="6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http://blogs.espe.edu.ec/wp-content/uploads/2013/09/LOGO-PRINCIPAL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905923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29208" y="0"/>
            <a:ext cx="8229600" cy="418059"/>
          </a:xfrm>
        </p:spPr>
        <p:txBody>
          <a:bodyPr/>
          <a:lstStyle/>
          <a:p>
            <a:r>
              <a:rPr lang="es-EC" sz="1600" b="1" dirty="0" smtClean="0"/>
              <a:t>ANOVA</a:t>
            </a:r>
            <a:endParaRPr lang="es-EC" sz="1600" b="1" dirty="0"/>
          </a:p>
        </p:txBody>
      </p:sp>
      <mc:AlternateContent xmlns:mc="http://schemas.openxmlformats.org/markup-compatibility/2006" xmlns:a14="http://schemas.microsoft.com/office/drawing/2010/main">
        <mc:Choice Requires="a14">
          <p:graphicFrame>
            <p:nvGraphicFramePr>
              <p:cNvPr id="14" name="Tabla 13"/>
              <p:cNvGraphicFramePr>
                <a:graphicFrameLocks noGrp="1"/>
              </p:cNvGraphicFramePr>
              <p:nvPr>
                <p:extLst>
                  <p:ext uri="{D42A27DB-BD31-4B8C-83A1-F6EECF244321}">
                    <p14:modId xmlns:p14="http://schemas.microsoft.com/office/powerpoint/2010/main" val="3172556092"/>
                  </p:ext>
                </p:extLst>
              </p:nvPr>
            </p:nvGraphicFramePr>
            <p:xfrm>
              <a:off x="467544" y="325510"/>
              <a:ext cx="7776864" cy="3943377"/>
            </p:xfrm>
            <a:graphic>
              <a:graphicData uri="http://schemas.openxmlformats.org/drawingml/2006/table">
                <a:tbl>
                  <a:tblPr firstRow="1" firstCol="1" bandRow="1">
                    <a:tableStyleId>{3C2FFA5D-87B4-456A-9821-1D502468CF0F}</a:tableStyleId>
                  </a:tblPr>
                  <a:tblGrid>
                    <a:gridCol w="1225431"/>
                    <a:gridCol w="1038139"/>
                    <a:gridCol w="2476854"/>
                    <a:gridCol w="1814067"/>
                    <a:gridCol w="1222373"/>
                  </a:tblGrid>
                  <a:tr h="702781">
                    <a:tc>
                      <a:txBody>
                        <a:bodyPr/>
                        <a:lstStyle/>
                        <a:p>
                          <a:pPr algn="ctr">
                            <a:lnSpc>
                              <a:spcPct val="150000"/>
                            </a:lnSpc>
                            <a:spcAft>
                              <a:spcPts val="0"/>
                            </a:spcAft>
                          </a:pPr>
                          <a:r>
                            <a:rPr lang="es-EC" sz="1200" dirty="0">
                              <a:effectLst/>
                            </a:rPr>
                            <a:t>Origen de la varianza</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Grados de Libertad</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Suma de diferencias cuadráticas (SDC)</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Diferencias Cuadráticas Medias  </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 </a:t>
                          </a:r>
                          <a:r>
                            <a:rPr lang="es-EC" sz="1200" dirty="0" smtClean="0">
                              <a:effectLst/>
                            </a:rPr>
                            <a:t>F </a:t>
                          </a:r>
                          <a:r>
                            <a:rPr lang="es-EC" sz="1200" baseline="0" dirty="0" smtClean="0">
                              <a:effectLst/>
                            </a:rPr>
                            <a:t> de Fisher</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763812">
                    <a:tc>
                      <a:txBody>
                        <a:bodyPr/>
                        <a:lstStyle/>
                        <a:p>
                          <a:pPr algn="ctr">
                            <a:lnSpc>
                              <a:spcPct val="150000"/>
                            </a:lnSpc>
                            <a:spcAft>
                              <a:spcPts val="0"/>
                            </a:spcAft>
                          </a:pPr>
                          <a:r>
                            <a:rPr lang="es-EC" sz="1200" dirty="0">
                              <a:effectLst/>
                            </a:rPr>
                            <a:t>Entre grupos (</a:t>
                          </a:r>
                          <a:r>
                            <a:rPr lang="es-EC" sz="1200" dirty="0" err="1">
                              <a:effectLst/>
                            </a:rPr>
                            <a:t>Between</a:t>
                          </a:r>
                          <a:r>
                            <a:rPr lang="es-EC" sz="1200" dirty="0">
                              <a:effectLst/>
                            </a:rPr>
                            <a:t>)</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dirty="0">
                              <a:effectLst/>
                            </a:rPr>
                            <a:t>k - 1</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𝑆𝐷𝐶</m:t>
                                    </m:r>
                                  </m:e>
                                  <m:sub>
                                    <m:r>
                                      <a:rPr lang="es-EC" sz="1200">
                                        <a:effectLst/>
                                        <a:latin typeface="Cambria Math"/>
                                      </a:rPr>
                                      <m:t>𝐵</m:t>
                                    </m:r>
                                  </m:sub>
                                </m:sSub>
                                <m:r>
                                  <a:rPr lang="es-EC" sz="1200">
                                    <a:effectLst/>
                                    <a:latin typeface="Cambria Math"/>
                                  </a:rPr>
                                  <m:t>=</m:t>
                                </m:r>
                                <m:nary>
                                  <m:naryPr>
                                    <m:chr m:val="∑"/>
                                    <m:limLoc m:val="undOvr"/>
                                    <m:ctrlPr>
                                      <a:rPr lang="es-EC" sz="1200" i="1">
                                        <a:effectLst/>
                                        <a:latin typeface="Cambria Math"/>
                                      </a:rPr>
                                    </m:ctrlPr>
                                  </m:naryPr>
                                  <m:sub>
                                    <m:r>
                                      <a:rPr lang="es-EC" sz="1200">
                                        <a:effectLst/>
                                        <a:latin typeface="Cambria Math"/>
                                      </a:rPr>
                                      <m:t>𝑖</m:t>
                                    </m:r>
                                    <m:r>
                                      <a:rPr lang="es-EC" sz="1200">
                                        <a:effectLst/>
                                        <a:latin typeface="Cambria Math"/>
                                      </a:rPr>
                                      <m:t>=1</m:t>
                                    </m:r>
                                  </m:sub>
                                  <m:sup>
                                    <m:r>
                                      <a:rPr lang="es-EC" sz="1200">
                                        <a:effectLst/>
                                        <a:latin typeface="Cambria Math"/>
                                      </a:rPr>
                                      <m:t>𝑘</m:t>
                                    </m:r>
                                  </m:sup>
                                  <m:e>
                                    <m:sSup>
                                      <m:sSupPr>
                                        <m:ctrlPr>
                                          <a:rPr lang="es-EC" sz="1200" i="1">
                                            <a:effectLst/>
                                            <a:latin typeface="Cambria Math"/>
                                          </a:rPr>
                                        </m:ctrlPr>
                                      </m:sSupPr>
                                      <m:e>
                                        <m:r>
                                          <a:rPr lang="es-EC" sz="1200">
                                            <a:effectLst/>
                                            <a:latin typeface="Cambria Math"/>
                                          </a:rPr>
                                          <m:t>𝑝</m:t>
                                        </m:r>
                                        <m:r>
                                          <a:rPr lang="es-EC" sz="1200">
                                            <a:effectLst/>
                                            <a:latin typeface="Cambria Math"/>
                                          </a:rPr>
                                          <m:t>(</m:t>
                                        </m:r>
                                        <m:acc>
                                          <m:accPr>
                                            <m:chr m:val="̅"/>
                                            <m:ctrlPr>
                                              <a:rPr lang="es-EC" sz="1200" i="1">
                                                <a:effectLst/>
                                                <a:latin typeface="Cambria Math"/>
                                              </a:rPr>
                                            </m:ctrlPr>
                                          </m:accPr>
                                          <m:e>
                                            <m:sSub>
                                              <m:sSubPr>
                                                <m:ctrlPr>
                                                  <a:rPr lang="es-EC" sz="1200" i="1">
                                                    <a:effectLst/>
                                                    <a:latin typeface="Cambria Math"/>
                                                  </a:rPr>
                                                </m:ctrlPr>
                                              </m:sSubPr>
                                              <m:e>
                                                <m:r>
                                                  <a:rPr lang="es-EC" sz="1200">
                                                    <a:effectLst/>
                                                    <a:latin typeface="Cambria Math"/>
                                                  </a:rPr>
                                                  <m:t>𝑥</m:t>
                                                </m:r>
                                              </m:e>
                                              <m:sub>
                                                <m:r>
                                                  <a:rPr lang="es-EC" sz="1200">
                                                    <a:effectLst/>
                                                    <a:latin typeface="Cambria Math"/>
                                                  </a:rPr>
                                                  <m:t>𝑖</m:t>
                                                </m:r>
                                              </m:sub>
                                            </m:sSub>
                                          </m:e>
                                        </m:acc>
                                        <m:r>
                                          <a:rPr lang="es-EC" sz="1200">
                                            <a:effectLst/>
                                            <a:latin typeface="Cambria Math"/>
                                          </a:rPr>
                                          <m:t>−</m:t>
                                        </m:r>
                                        <m:acc>
                                          <m:accPr>
                                            <m:chr m:val="̅"/>
                                            <m:ctrlPr>
                                              <a:rPr lang="es-EC" sz="1200" i="1">
                                                <a:effectLst/>
                                                <a:latin typeface="Cambria Math"/>
                                              </a:rPr>
                                            </m:ctrlPr>
                                          </m:accPr>
                                          <m:e>
                                            <m:r>
                                              <a:rPr lang="es-EC" sz="1200">
                                                <a:effectLst/>
                                                <a:latin typeface="Cambria Math"/>
                                              </a:rPr>
                                              <m:t>𝑥</m:t>
                                            </m:r>
                                            <m:r>
                                              <a:rPr lang="es-EC" sz="1200">
                                                <a:effectLst/>
                                                <a:latin typeface="Cambria Math"/>
                                              </a:rPr>
                                              <m:t> </m:t>
                                            </m:r>
                                          </m:e>
                                        </m:acc>
                                        <m:r>
                                          <a:rPr lang="es-EC" sz="1200">
                                            <a:effectLst/>
                                            <a:latin typeface="Cambria Math"/>
                                          </a:rPr>
                                          <m:t>)</m:t>
                                        </m:r>
                                      </m:e>
                                      <m:sup>
                                        <m:r>
                                          <a:rPr lang="es-EC" sz="1200">
                                            <a:effectLst/>
                                            <a:latin typeface="Cambria Math"/>
                                          </a:rPr>
                                          <m:t>2</m:t>
                                        </m:r>
                                      </m:sup>
                                    </m:sSup>
                                  </m:e>
                                </m:nary>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𝑫𝑪𝑴</m:t>
                                    </m:r>
                                  </m:e>
                                  <m:sub>
                                    <m:r>
                                      <a:rPr lang="es-EC" sz="1200">
                                        <a:effectLst/>
                                        <a:latin typeface="Cambria Math"/>
                                      </a:rPr>
                                      <m:t>𝑩</m:t>
                                    </m:r>
                                  </m:sub>
                                </m:sSub>
                                <m:r>
                                  <a:rPr lang="es-EC" sz="1200">
                                    <a:effectLst/>
                                    <a:latin typeface="Cambria Math"/>
                                  </a:rPr>
                                  <m:t>=</m:t>
                                </m:r>
                                <m:f>
                                  <m:fPr>
                                    <m:ctrlPr>
                                      <a:rPr lang="es-EC" sz="1200" i="1">
                                        <a:effectLst/>
                                        <a:latin typeface="Cambria Math"/>
                                      </a:rPr>
                                    </m:ctrlPr>
                                  </m:fPr>
                                  <m:num>
                                    <m:sSub>
                                      <m:sSubPr>
                                        <m:ctrlPr>
                                          <a:rPr lang="es-EC" sz="1200" i="1">
                                            <a:effectLst/>
                                            <a:latin typeface="Cambria Math"/>
                                          </a:rPr>
                                        </m:ctrlPr>
                                      </m:sSubPr>
                                      <m:e>
                                        <m:r>
                                          <a:rPr lang="es-EC" sz="1200">
                                            <a:effectLst/>
                                            <a:latin typeface="Cambria Math"/>
                                          </a:rPr>
                                          <m:t>𝑆𝐷𝐶</m:t>
                                        </m:r>
                                      </m:e>
                                      <m:sub>
                                        <m:r>
                                          <a:rPr lang="es-EC" sz="1200">
                                            <a:effectLst/>
                                            <a:latin typeface="Cambria Math"/>
                                          </a:rPr>
                                          <m:t>𝐵</m:t>
                                        </m:r>
                                      </m:sub>
                                    </m:sSub>
                                  </m:num>
                                  <m:den>
                                    <m:r>
                                      <a:rPr lang="es-EC" sz="1200">
                                        <a:effectLst/>
                                        <a:latin typeface="Cambria Math"/>
                                      </a:rPr>
                                      <m:t>𝑘</m:t>
                                    </m:r>
                                    <m:r>
                                      <a:rPr lang="es-EC" sz="1200">
                                        <a:effectLst/>
                                        <a:latin typeface="Cambria Math"/>
                                      </a:rPr>
                                      <m:t>−1</m:t>
                                    </m:r>
                                  </m:den>
                                </m:f>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a:rPr>
                                  <m:t>𝑭</m:t>
                                </m:r>
                                <m:r>
                                  <a:rPr lang="es-EC" sz="1200">
                                    <a:effectLst/>
                                    <a:latin typeface="Cambria Math"/>
                                  </a:rPr>
                                  <m:t>=</m:t>
                                </m:r>
                                <m:f>
                                  <m:fPr>
                                    <m:ctrlPr>
                                      <a:rPr lang="es-EC" sz="1200" i="1">
                                        <a:effectLst/>
                                        <a:latin typeface="Cambria Math"/>
                                      </a:rPr>
                                    </m:ctrlPr>
                                  </m:fPr>
                                  <m:num>
                                    <m:sSub>
                                      <m:sSubPr>
                                        <m:ctrlPr>
                                          <a:rPr lang="es-EC" sz="1200" i="1">
                                            <a:effectLst/>
                                            <a:latin typeface="Cambria Math"/>
                                          </a:rPr>
                                        </m:ctrlPr>
                                      </m:sSubPr>
                                      <m:e>
                                        <m:r>
                                          <a:rPr lang="es-EC" sz="1200">
                                            <a:effectLst/>
                                            <a:latin typeface="Cambria Math"/>
                                          </a:rPr>
                                          <m:t>𝑫𝑪𝑴</m:t>
                                        </m:r>
                                      </m:e>
                                      <m:sub>
                                        <m:r>
                                          <a:rPr lang="es-EC" sz="1200">
                                            <a:effectLst/>
                                            <a:latin typeface="Cambria Math"/>
                                          </a:rPr>
                                          <m:t>𝑩</m:t>
                                        </m:r>
                                      </m:sub>
                                    </m:sSub>
                                  </m:num>
                                  <m:den>
                                    <m:sSub>
                                      <m:sSubPr>
                                        <m:ctrlPr>
                                          <a:rPr lang="es-EC" sz="1200" i="1">
                                            <a:effectLst/>
                                            <a:latin typeface="Cambria Math"/>
                                          </a:rPr>
                                        </m:ctrlPr>
                                      </m:sSubPr>
                                      <m:e>
                                        <m:r>
                                          <a:rPr lang="es-EC" sz="1200">
                                            <a:effectLst/>
                                            <a:latin typeface="Cambria Math"/>
                                          </a:rPr>
                                          <m:t>𝑫𝑪𝑴</m:t>
                                        </m:r>
                                      </m:e>
                                      <m:sub>
                                        <m:r>
                                          <a:rPr lang="es-EC" sz="1200">
                                            <a:effectLst/>
                                            <a:latin typeface="Cambria Math"/>
                                          </a:rPr>
                                          <m:t>𝑾</m:t>
                                        </m:r>
                                      </m:sub>
                                    </m:sSub>
                                  </m:den>
                                </m:f>
                              </m:oMath>
                            </m:oMathPara>
                          </a14:m>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tcPr>
                    </a:tc>
                  </a:tr>
                  <a:tr h="794338">
                    <a:tc>
                      <a:txBody>
                        <a:bodyPr/>
                        <a:lstStyle/>
                        <a:p>
                          <a:pPr algn="ctr">
                            <a:lnSpc>
                              <a:spcPct val="150000"/>
                            </a:lnSpc>
                            <a:spcAft>
                              <a:spcPts val="0"/>
                            </a:spcAft>
                          </a:pPr>
                          <a:r>
                            <a:rPr lang="es-EC" sz="1200">
                              <a:effectLst/>
                            </a:rPr>
                            <a:t>Dentro del grupo (Within)</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dirty="0">
                              <a:effectLst/>
                            </a:rPr>
                            <a:t>n - k</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𝑆𝐷𝐶</m:t>
                                    </m:r>
                                  </m:e>
                                  <m:sub>
                                    <m:r>
                                      <a:rPr lang="es-EC" sz="1200">
                                        <a:effectLst/>
                                        <a:latin typeface="Cambria Math"/>
                                      </a:rPr>
                                      <m:t>𝑊</m:t>
                                    </m:r>
                                  </m:sub>
                                </m:sSub>
                                <m:r>
                                  <a:rPr lang="es-EC" sz="1200">
                                    <a:effectLst/>
                                    <a:latin typeface="Cambria Math"/>
                                  </a:rPr>
                                  <m:t>=</m:t>
                                </m:r>
                                <m:nary>
                                  <m:naryPr>
                                    <m:chr m:val="∑"/>
                                    <m:limLoc m:val="undOvr"/>
                                    <m:ctrlPr>
                                      <a:rPr lang="es-EC" sz="1200" i="1">
                                        <a:effectLst/>
                                        <a:latin typeface="Cambria Math"/>
                                      </a:rPr>
                                    </m:ctrlPr>
                                  </m:naryPr>
                                  <m:sub>
                                    <m:r>
                                      <a:rPr lang="es-EC" sz="1200">
                                        <a:effectLst/>
                                        <a:latin typeface="Cambria Math"/>
                                      </a:rPr>
                                      <m:t>𝑖</m:t>
                                    </m:r>
                                    <m:r>
                                      <a:rPr lang="es-EC" sz="1200">
                                        <a:effectLst/>
                                        <a:latin typeface="Cambria Math"/>
                                      </a:rPr>
                                      <m:t>=1</m:t>
                                    </m:r>
                                  </m:sub>
                                  <m:sup>
                                    <m:r>
                                      <a:rPr lang="es-EC" sz="1200">
                                        <a:effectLst/>
                                        <a:latin typeface="Cambria Math"/>
                                      </a:rPr>
                                      <m:t>𝑘</m:t>
                                    </m:r>
                                  </m:sup>
                                  <m:e>
                                    <m:nary>
                                      <m:naryPr>
                                        <m:chr m:val="∑"/>
                                        <m:limLoc m:val="undOvr"/>
                                        <m:ctrlPr>
                                          <a:rPr lang="es-EC" sz="1200" i="1">
                                            <a:effectLst/>
                                            <a:latin typeface="Cambria Math"/>
                                          </a:rPr>
                                        </m:ctrlPr>
                                      </m:naryPr>
                                      <m:sub>
                                        <m:r>
                                          <a:rPr lang="es-EC" sz="1200">
                                            <a:effectLst/>
                                            <a:latin typeface="Cambria Math"/>
                                          </a:rPr>
                                          <m:t>𝑗</m:t>
                                        </m:r>
                                        <m:r>
                                          <a:rPr lang="es-EC" sz="1200">
                                            <a:effectLst/>
                                            <a:latin typeface="Cambria Math"/>
                                          </a:rPr>
                                          <m:t>=1</m:t>
                                        </m:r>
                                      </m:sub>
                                      <m:sup>
                                        <m:r>
                                          <a:rPr lang="es-EC" sz="1200">
                                            <a:effectLst/>
                                            <a:latin typeface="Cambria Math"/>
                                          </a:rPr>
                                          <m:t>𝑝</m:t>
                                        </m:r>
                                      </m:sup>
                                      <m:e>
                                        <m:sSup>
                                          <m:sSupPr>
                                            <m:ctrlPr>
                                              <a:rPr lang="es-EC" sz="1200" i="1">
                                                <a:effectLst/>
                                                <a:latin typeface="Cambria Math"/>
                                              </a:rPr>
                                            </m:ctrlPr>
                                          </m:sSupPr>
                                          <m:e>
                                            <m:r>
                                              <a:rPr lang="es-EC" sz="1200">
                                                <a:effectLst/>
                                                <a:latin typeface="Cambria Math"/>
                                              </a:rPr>
                                              <m:t>(</m:t>
                                            </m:r>
                                            <m:acc>
                                              <m:accPr>
                                                <m:chr m:val="̅"/>
                                                <m:ctrlPr>
                                                  <a:rPr lang="es-EC" sz="1200" i="1">
                                                    <a:effectLst/>
                                                    <a:latin typeface="Cambria Math"/>
                                                  </a:rPr>
                                                </m:ctrlPr>
                                              </m:accPr>
                                              <m:e>
                                                <m:sSub>
                                                  <m:sSubPr>
                                                    <m:ctrlPr>
                                                      <a:rPr lang="es-EC" sz="1200" i="1">
                                                        <a:effectLst/>
                                                        <a:latin typeface="Cambria Math"/>
                                                      </a:rPr>
                                                    </m:ctrlPr>
                                                  </m:sSubPr>
                                                  <m:e>
                                                    <m:r>
                                                      <a:rPr lang="es-EC" sz="1200">
                                                        <a:effectLst/>
                                                        <a:latin typeface="Cambria Math"/>
                                                      </a:rPr>
                                                      <m:t>𝑥</m:t>
                                                    </m:r>
                                                  </m:e>
                                                  <m:sub>
                                                    <m:r>
                                                      <a:rPr lang="es-EC" sz="1200">
                                                        <a:effectLst/>
                                                        <a:latin typeface="Cambria Math"/>
                                                      </a:rPr>
                                                      <m:t>𝑖𝑗</m:t>
                                                    </m:r>
                                                  </m:sub>
                                                </m:sSub>
                                              </m:e>
                                            </m:acc>
                                            <m:r>
                                              <a:rPr lang="es-EC" sz="1200">
                                                <a:effectLst/>
                                                <a:latin typeface="Cambria Math"/>
                                              </a:rPr>
                                              <m:t>−</m:t>
                                            </m:r>
                                            <m:acc>
                                              <m:accPr>
                                                <m:chr m:val="̅"/>
                                                <m:ctrlPr>
                                                  <a:rPr lang="es-EC" sz="1200" i="1">
                                                    <a:effectLst/>
                                                    <a:latin typeface="Cambria Math"/>
                                                  </a:rPr>
                                                </m:ctrlPr>
                                              </m:accPr>
                                              <m:e>
                                                <m:sSub>
                                                  <m:sSubPr>
                                                    <m:ctrlPr>
                                                      <a:rPr lang="es-EC" sz="1200" i="1">
                                                        <a:effectLst/>
                                                        <a:latin typeface="Cambria Math"/>
                                                      </a:rPr>
                                                    </m:ctrlPr>
                                                  </m:sSubPr>
                                                  <m:e>
                                                    <m:r>
                                                      <a:rPr lang="es-EC" sz="1200">
                                                        <a:effectLst/>
                                                        <a:latin typeface="Cambria Math"/>
                                                      </a:rPr>
                                                      <m:t>𝑥</m:t>
                                                    </m:r>
                                                  </m:e>
                                                  <m:sub>
                                                    <m:r>
                                                      <a:rPr lang="es-EC" sz="1200">
                                                        <a:effectLst/>
                                                        <a:latin typeface="Cambria Math"/>
                                                      </a:rPr>
                                                      <m:t>𝑖</m:t>
                                                    </m:r>
                                                  </m:sub>
                                                </m:sSub>
                                                <m:r>
                                                  <a:rPr lang="es-EC" sz="1200">
                                                    <a:effectLst/>
                                                    <a:latin typeface="Cambria Math"/>
                                                  </a:rPr>
                                                  <m:t> </m:t>
                                                </m:r>
                                              </m:e>
                                            </m:acc>
                                            <m:r>
                                              <a:rPr lang="es-EC" sz="1200">
                                                <a:effectLst/>
                                                <a:latin typeface="Cambria Math"/>
                                              </a:rPr>
                                              <m:t>)</m:t>
                                            </m:r>
                                          </m:e>
                                          <m:sup>
                                            <m:r>
                                              <a:rPr lang="es-EC" sz="1200">
                                                <a:effectLst/>
                                                <a:latin typeface="Cambria Math"/>
                                              </a:rPr>
                                              <m:t>2</m:t>
                                            </m:r>
                                          </m:sup>
                                        </m:sSup>
                                      </m:e>
                                    </m:nary>
                                  </m:e>
                                </m:nary>
                              </m:oMath>
                            </m:oMathPara>
                          </a14:m>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𝑫𝑪𝑴</m:t>
                                    </m:r>
                                  </m:e>
                                  <m:sub>
                                    <m:r>
                                      <a:rPr lang="es-EC" sz="1200">
                                        <a:effectLst/>
                                        <a:latin typeface="Cambria Math"/>
                                      </a:rPr>
                                      <m:t>𝑾</m:t>
                                    </m:r>
                                  </m:sub>
                                </m:sSub>
                                <m:r>
                                  <a:rPr lang="es-EC" sz="1200">
                                    <a:effectLst/>
                                    <a:latin typeface="Cambria Math"/>
                                  </a:rPr>
                                  <m:t>=</m:t>
                                </m:r>
                                <m:f>
                                  <m:fPr>
                                    <m:ctrlPr>
                                      <a:rPr lang="es-EC" sz="1200" i="1">
                                        <a:effectLst/>
                                        <a:latin typeface="Cambria Math"/>
                                      </a:rPr>
                                    </m:ctrlPr>
                                  </m:fPr>
                                  <m:num>
                                    <m:sSub>
                                      <m:sSubPr>
                                        <m:ctrlPr>
                                          <a:rPr lang="es-EC" sz="1200" i="1">
                                            <a:effectLst/>
                                            <a:latin typeface="Cambria Math"/>
                                          </a:rPr>
                                        </m:ctrlPr>
                                      </m:sSubPr>
                                      <m:e>
                                        <m:r>
                                          <a:rPr lang="es-EC" sz="1200">
                                            <a:effectLst/>
                                            <a:latin typeface="Cambria Math"/>
                                          </a:rPr>
                                          <m:t>𝑆𝐷𝐶</m:t>
                                        </m:r>
                                      </m:e>
                                      <m:sub>
                                        <m:r>
                                          <a:rPr lang="es-EC" sz="1200">
                                            <a:effectLst/>
                                            <a:latin typeface="Cambria Math"/>
                                          </a:rPr>
                                          <m:t>𝑊</m:t>
                                        </m:r>
                                      </m:sub>
                                    </m:sSub>
                                  </m:num>
                                  <m:den>
                                    <m:r>
                                      <a:rPr lang="es-EC" sz="1200">
                                        <a:effectLst/>
                                        <a:latin typeface="Cambria Math"/>
                                      </a:rPr>
                                      <m:t>𝑛</m:t>
                                    </m:r>
                                    <m:r>
                                      <a:rPr lang="es-EC" sz="1200">
                                        <a:effectLst/>
                                        <a:latin typeface="Cambria Math"/>
                                      </a:rPr>
                                      <m:t>−</m:t>
                                    </m:r>
                                    <m:r>
                                      <a:rPr lang="es-EC" sz="1200">
                                        <a:effectLst/>
                                        <a:latin typeface="Cambria Math"/>
                                      </a:rPr>
                                      <m:t>𝑘</m:t>
                                    </m:r>
                                  </m:den>
                                </m:f>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a:effectLst/>
                            </a:rPr>
                            <a:t> </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tcPr>
                    </a:tc>
                  </a:tr>
                  <a:tr h="809007">
                    <a:tc>
                      <a:txBody>
                        <a:bodyPr/>
                        <a:lstStyle/>
                        <a:p>
                          <a:pPr algn="ctr">
                            <a:lnSpc>
                              <a:spcPct val="150000"/>
                            </a:lnSpc>
                            <a:spcAft>
                              <a:spcPts val="0"/>
                            </a:spcAft>
                          </a:pPr>
                          <a:r>
                            <a:rPr lang="es-EC" sz="1200" dirty="0">
                              <a:effectLst/>
                            </a:rPr>
                            <a:t>Total</a:t>
                          </a:r>
                        </a:p>
                        <a:p>
                          <a:pPr algn="ctr">
                            <a:lnSpc>
                              <a:spcPct val="150000"/>
                            </a:lnSpc>
                            <a:spcAft>
                              <a:spcPts val="0"/>
                            </a:spcAft>
                          </a:pPr>
                          <a:r>
                            <a:rPr lang="es-EC" sz="1200" dirty="0">
                              <a:effectLst/>
                            </a:rPr>
                            <a:t> </a:t>
                          </a:r>
                        </a:p>
                        <a:p>
                          <a:pPr algn="ctr">
                            <a:lnSpc>
                              <a:spcPct val="150000"/>
                            </a:lnSpc>
                            <a:spcAft>
                              <a:spcPts val="0"/>
                            </a:spcAft>
                          </a:pPr>
                          <a:r>
                            <a:rPr lang="es-EC" sz="1200" dirty="0">
                              <a:effectLst/>
                            </a:rPr>
                            <a:t> </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ct val="150000"/>
                            </a:lnSpc>
                            <a:spcAft>
                              <a:spcPts val="0"/>
                            </a:spcAft>
                          </a:pPr>
                          <a:r>
                            <a:rPr lang="es-EC" sz="1200" dirty="0">
                              <a:effectLst/>
                            </a:rPr>
                            <a:t>n - 1</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𝑆𝐷𝐶</m:t>
                                    </m:r>
                                  </m:e>
                                  <m:sub>
                                    <m:r>
                                      <a:rPr lang="es-EC" sz="1200">
                                        <a:effectLst/>
                                        <a:latin typeface="Cambria Math"/>
                                      </a:rPr>
                                      <m:t>𝑇</m:t>
                                    </m:r>
                                  </m:sub>
                                </m:sSub>
                                <m:r>
                                  <a:rPr lang="es-EC" sz="1200">
                                    <a:effectLst/>
                                    <a:latin typeface="Cambria Math"/>
                                  </a:rPr>
                                  <m:t>=</m:t>
                                </m:r>
                                <m:sSub>
                                  <m:sSubPr>
                                    <m:ctrlPr>
                                      <a:rPr lang="es-EC" sz="1200" i="1">
                                        <a:effectLst/>
                                        <a:latin typeface="Cambria Math"/>
                                      </a:rPr>
                                    </m:ctrlPr>
                                  </m:sSubPr>
                                  <m:e>
                                    <m:r>
                                      <a:rPr lang="es-EC" sz="1200">
                                        <a:effectLst/>
                                        <a:latin typeface="Cambria Math"/>
                                      </a:rPr>
                                      <m:t>𝑆𝐷𝐶</m:t>
                                    </m:r>
                                  </m:e>
                                  <m:sub>
                                    <m:r>
                                      <a:rPr lang="es-EC" sz="1200">
                                        <a:effectLst/>
                                        <a:latin typeface="Cambria Math"/>
                                      </a:rPr>
                                      <m:t>𝐵</m:t>
                                    </m:r>
                                  </m:sub>
                                </m:sSub>
                                <m:r>
                                  <a:rPr lang="es-EC" sz="1200">
                                    <a:effectLst/>
                                    <a:latin typeface="Cambria Math"/>
                                  </a:rPr>
                                  <m:t>+</m:t>
                                </m:r>
                                <m:sSub>
                                  <m:sSubPr>
                                    <m:ctrlPr>
                                      <a:rPr lang="es-EC" sz="1200" i="1">
                                        <a:effectLst/>
                                        <a:latin typeface="Cambria Math"/>
                                      </a:rPr>
                                    </m:ctrlPr>
                                  </m:sSubPr>
                                  <m:e>
                                    <m:r>
                                      <a:rPr lang="es-EC" sz="1200">
                                        <a:effectLst/>
                                        <a:latin typeface="Cambria Math"/>
                                      </a:rPr>
                                      <m:t>𝑆𝐷𝐶</m:t>
                                    </m:r>
                                  </m:e>
                                  <m:sub>
                                    <m:r>
                                      <a:rPr lang="es-EC" sz="1200">
                                        <a:effectLst/>
                                        <a:latin typeface="Cambria Math"/>
                                      </a:rPr>
                                      <m:t>𝑊</m:t>
                                    </m:r>
                                  </m:sub>
                                </m:sSub>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𝑫𝑪𝑴</m:t>
                                    </m:r>
                                  </m:e>
                                  <m:sub>
                                    <m:r>
                                      <a:rPr lang="es-EC" sz="1200">
                                        <a:effectLst/>
                                        <a:latin typeface="Cambria Math"/>
                                      </a:rPr>
                                      <m:t>𝑻</m:t>
                                    </m:r>
                                  </m:sub>
                                </m:sSub>
                                <m:r>
                                  <a:rPr lang="es-EC" sz="1200">
                                    <a:effectLst/>
                                    <a:latin typeface="Cambria Math"/>
                                  </a:rPr>
                                  <m:t>=</m:t>
                                </m:r>
                                <m:f>
                                  <m:fPr>
                                    <m:ctrlPr>
                                      <a:rPr lang="es-EC" sz="1200" i="1">
                                        <a:effectLst/>
                                        <a:latin typeface="Cambria Math"/>
                                      </a:rPr>
                                    </m:ctrlPr>
                                  </m:fPr>
                                  <m:num>
                                    <m:sSub>
                                      <m:sSubPr>
                                        <m:ctrlPr>
                                          <a:rPr lang="es-EC" sz="1200" i="1">
                                            <a:effectLst/>
                                            <a:latin typeface="Cambria Math"/>
                                          </a:rPr>
                                        </m:ctrlPr>
                                      </m:sSubPr>
                                      <m:e>
                                        <m:r>
                                          <a:rPr lang="es-EC" sz="1200">
                                            <a:effectLst/>
                                            <a:latin typeface="Cambria Math"/>
                                          </a:rPr>
                                          <m:t>𝑆𝐷𝐶</m:t>
                                        </m:r>
                                      </m:e>
                                      <m:sub>
                                        <m:r>
                                          <a:rPr lang="es-EC" sz="1200">
                                            <a:effectLst/>
                                            <a:latin typeface="Cambria Math"/>
                                          </a:rPr>
                                          <m:t>𝑇</m:t>
                                        </m:r>
                                      </m:sub>
                                    </m:sSub>
                                  </m:num>
                                  <m:den>
                                    <m:r>
                                      <a:rPr lang="es-EC" sz="1200">
                                        <a:effectLst/>
                                        <a:latin typeface="Cambria Math"/>
                                      </a:rPr>
                                      <m:t>𝑛</m:t>
                                    </m:r>
                                    <m:r>
                                      <a:rPr lang="es-EC" sz="1200">
                                        <a:effectLst/>
                                        <a:latin typeface="Cambria Math"/>
                                      </a:rPr>
                                      <m:t>−1</m:t>
                                    </m:r>
                                  </m:den>
                                </m:f>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a:effectLst/>
                            </a:rPr>
                            <a:t> </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tcPr>
                    </a:tc>
                  </a:tr>
                  <a:tr h="719612">
                    <a:tc gridSpan="2">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𝑺</m:t>
                                    </m:r>
                                  </m:e>
                                  <m:sub>
                                    <m:r>
                                      <a:rPr lang="es-EC" sz="1200">
                                        <a:effectLst/>
                                        <a:latin typeface="Cambria Math"/>
                                      </a:rPr>
                                      <m:t>𝒓</m:t>
                                    </m:r>
                                  </m:sub>
                                </m:sSub>
                                <m:r>
                                  <a:rPr lang="es-EC" sz="1200">
                                    <a:effectLst/>
                                    <a:latin typeface="Cambria Math"/>
                                  </a:rPr>
                                  <m:t>=</m:t>
                                </m:r>
                                <m:rad>
                                  <m:radPr>
                                    <m:degHide m:val="on"/>
                                    <m:ctrlPr>
                                      <a:rPr lang="es-EC" sz="1200" i="1">
                                        <a:effectLst/>
                                        <a:latin typeface="Cambria Math"/>
                                      </a:rPr>
                                    </m:ctrlPr>
                                  </m:radPr>
                                  <m:deg/>
                                  <m:e>
                                    <m:sSub>
                                      <m:sSubPr>
                                        <m:ctrlPr>
                                          <a:rPr lang="es-EC" sz="1200" i="1">
                                            <a:effectLst/>
                                            <a:latin typeface="Cambria Math"/>
                                          </a:rPr>
                                        </m:ctrlPr>
                                      </m:sSubPr>
                                      <m:e>
                                        <m:r>
                                          <a:rPr lang="es-EC" sz="1200">
                                            <a:effectLst/>
                                            <a:latin typeface="Cambria Math"/>
                                          </a:rPr>
                                          <m:t>𝑫𝑪𝑴</m:t>
                                        </m:r>
                                      </m:e>
                                      <m:sub>
                                        <m:r>
                                          <a:rPr lang="es-EC" sz="1200">
                                            <a:effectLst/>
                                            <a:latin typeface="Cambria Math"/>
                                          </a:rPr>
                                          <m:t>𝒘</m:t>
                                        </m:r>
                                      </m:sub>
                                    </m:sSub>
                                  </m:e>
                                </m:rad>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hMerge="1">
                      <a:txBody>
                        <a:bodyPr/>
                        <a:lstStyle/>
                        <a:p>
                          <a:endParaRPr lang="es-EC"/>
                        </a:p>
                      </a:txBody>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s-EC" sz="1400" i="1">
                                        <a:effectLst/>
                                        <a:latin typeface="Cambria Math"/>
                                      </a:rPr>
                                    </m:ctrlPr>
                                  </m:sSupPr>
                                  <m:e>
                                    <m:sSub>
                                      <m:sSubPr>
                                        <m:ctrlPr>
                                          <a:rPr lang="es-EC" sz="1400" i="1">
                                            <a:effectLst/>
                                            <a:latin typeface="Cambria Math"/>
                                          </a:rPr>
                                        </m:ctrlPr>
                                      </m:sSubPr>
                                      <m:e>
                                        <m:r>
                                          <a:rPr lang="es-EC" sz="1400">
                                            <a:effectLst/>
                                            <a:latin typeface="Cambria Math"/>
                                          </a:rPr>
                                          <m:t>𝑆</m:t>
                                        </m:r>
                                      </m:e>
                                      <m:sub>
                                        <m:r>
                                          <a:rPr lang="es-EC" sz="1400">
                                            <a:effectLst/>
                                            <a:latin typeface="Cambria Math"/>
                                          </a:rPr>
                                          <m:t>𝐿</m:t>
                                        </m:r>
                                      </m:sub>
                                    </m:sSub>
                                  </m:e>
                                  <m:sup>
                                    <m:r>
                                      <a:rPr lang="es-EC" sz="1400">
                                        <a:effectLst/>
                                        <a:latin typeface="Cambria Math"/>
                                      </a:rPr>
                                      <m:t>2</m:t>
                                    </m:r>
                                  </m:sup>
                                </m:sSup>
                                <m:r>
                                  <a:rPr lang="es-EC" sz="1400">
                                    <a:effectLst/>
                                    <a:latin typeface="Cambria Math"/>
                                  </a:rPr>
                                  <m:t>=</m:t>
                                </m:r>
                                <m:f>
                                  <m:fPr>
                                    <m:ctrlPr>
                                      <a:rPr lang="es-EC" sz="1400" i="1">
                                        <a:effectLst/>
                                        <a:latin typeface="Cambria Math"/>
                                      </a:rPr>
                                    </m:ctrlPr>
                                  </m:fPr>
                                  <m:num>
                                    <m:sSub>
                                      <m:sSubPr>
                                        <m:ctrlPr>
                                          <a:rPr lang="es-EC" sz="1400" i="1">
                                            <a:effectLst/>
                                            <a:latin typeface="Cambria Math"/>
                                          </a:rPr>
                                        </m:ctrlPr>
                                      </m:sSubPr>
                                      <m:e>
                                        <m:r>
                                          <a:rPr lang="es-EC" sz="1400">
                                            <a:effectLst/>
                                            <a:latin typeface="Cambria Math"/>
                                          </a:rPr>
                                          <m:t>𝐷𝐶𝑀</m:t>
                                        </m:r>
                                      </m:e>
                                      <m:sub>
                                        <m:r>
                                          <a:rPr lang="es-EC" sz="1400">
                                            <a:effectLst/>
                                            <a:latin typeface="Cambria Math"/>
                                          </a:rPr>
                                          <m:t>𝐵</m:t>
                                        </m:r>
                                      </m:sub>
                                    </m:sSub>
                                    <m:r>
                                      <a:rPr lang="es-EC" sz="1400">
                                        <a:effectLst/>
                                        <a:latin typeface="Cambria Math"/>
                                      </a:rPr>
                                      <m:t>−</m:t>
                                    </m:r>
                                    <m:sSub>
                                      <m:sSubPr>
                                        <m:ctrlPr>
                                          <a:rPr lang="es-EC" sz="1400" i="1">
                                            <a:effectLst/>
                                            <a:latin typeface="Cambria Math"/>
                                          </a:rPr>
                                        </m:ctrlPr>
                                      </m:sSubPr>
                                      <m:e>
                                        <m:r>
                                          <a:rPr lang="es-EC" sz="1400">
                                            <a:effectLst/>
                                            <a:latin typeface="Cambria Math"/>
                                          </a:rPr>
                                          <m:t>𝐷𝐶𝑀</m:t>
                                        </m:r>
                                      </m:e>
                                      <m:sub>
                                        <m:r>
                                          <a:rPr lang="es-EC" sz="1400">
                                            <a:effectLst/>
                                            <a:latin typeface="Cambria Math"/>
                                          </a:rPr>
                                          <m:t>𝑤</m:t>
                                        </m:r>
                                      </m:sub>
                                    </m:sSub>
                                  </m:num>
                                  <m:den>
                                    <m:r>
                                      <a:rPr lang="es-EC" sz="1400">
                                        <a:effectLst/>
                                        <a:latin typeface="Cambria Math"/>
                                      </a:rPr>
                                      <m:t>𝑝</m:t>
                                    </m:r>
                                  </m:den>
                                </m:f>
                              </m:oMath>
                            </m:oMathPara>
                          </a14:m>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gridSpan="2">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a:rPr>
                                    </m:ctrlPr>
                                  </m:sSubPr>
                                  <m:e>
                                    <m:r>
                                      <a:rPr lang="es-EC" sz="1200">
                                        <a:effectLst/>
                                        <a:latin typeface="Cambria Math"/>
                                      </a:rPr>
                                      <m:t>𝑆</m:t>
                                    </m:r>
                                  </m:e>
                                  <m:sub>
                                    <m:r>
                                      <a:rPr lang="es-EC" sz="1200">
                                        <a:effectLst/>
                                        <a:latin typeface="Cambria Math"/>
                                      </a:rPr>
                                      <m:t>𝑅</m:t>
                                    </m:r>
                                  </m:sub>
                                </m:sSub>
                                <m:r>
                                  <a:rPr lang="es-EC" sz="1200">
                                    <a:effectLst/>
                                    <a:latin typeface="Cambria Math"/>
                                  </a:rPr>
                                  <m:t>=</m:t>
                                </m:r>
                                <m:rad>
                                  <m:radPr>
                                    <m:degHide m:val="on"/>
                                    <m:ctrlPr>
                                      <a:rPr lang="es-EC" sz="1200" i="1">
                                        <a:effectLst/>
                                        <a:latin typeface="Cambria Math"/>
                                      </a:rPr>
                                    </m:ctrlPr>
                                  </m:radPr>
                                  <m:deg/>
                                  <m:e>
                                    <m:sSup>
                                      <m:sSupPr>
                                        <m:ctrlPr>
                                          <a:rPr lang="es-EC" sz="1400" i="1">
                                            <a:effectLst/>
                                            <a:latin typeface="Cambria Math"/>
                                          </a:rPr>
                                        </m:ctrlPr>
                                      </m:sSupPr>
                                      <m:e>
                                        <m:sSub>
                                          <m:sSubPr>
                                            <m:ctrlPr>
                                              <a:rPr lang="es-EC" sz="1400" i="1">
                                                <a:effectLst/>
                                                <a:latin typeface="Cambria Math"/>
                                              </a:rPr>
                                            </m:ctrlPr>
                                          </m:sSubPr>
                                          <m:e>
                                            <m:r>
                                              <a:rPr lang="es-EC" sz="1400">
                                                <a:effectLst/>
                                                <a:latin typeface="Cambria Math"/>
                                              </a:rPr>
                                              <m:t>𝑆</m:t>
                                            </m:r>
                                          </m:e>
                                          <m:sub>
                                            <m:r>
                                              <a:rPr lang="es-EC" sz="1400">
                                                <a:effectLst/>
                                                <a:latin typeface="Cambria Math"/>
                                              </a:rPr>
                                              <m:t>𝑟</m:t>
                                            </m:r>
                                          </m:sub>
                                        </m:sSub>
                                      </m:e>
                                      <m:sup>
                                        <m:r>
                                          <a:rPr lang="es-EC" sz="1400">
                                            <a:effectLst/>
                                            <a:latin typeface="Cambria Math"/>
                                          </a:rPr>
                                          <m:t>2</m:t>
                                        </m:r>
                                      </m:sup>
                                    </m:sSup>
                                    <m:r>
                                      <a:rPr lang="es-EC" sz="1400">
                                        <a:effectLst/>
                                        <a:latin typeface="Cambria Math"/>
                                      </a:rPr>
                                      <m:t>−</m:t>
                                    </m:r>
                                    <m:sSup>
                                      <m:sSupPr>
                                        <m:ctrlPr>
                                          <a:rPr lang="es-EC" sz="1400" i="1">
                                            <a:effectLst/>
                                            <a:latin typeface="Cambria Math"/>
                                          </a:rPr>
                                        </m:ctrlPr>
                                      </m:sSupPr>
                                      <m:e>
                                        <m:sSub>
                                          <m:sSubPr>
                                            <m:ctrlPr>
                                              <a:rPr lang="es-EC" sz="1400" i="1">
                                                <a:effectLst/>
                                                <a:latin typeface="Cambria Math"/>
                                              </a:rPr>
                                            </m:ctrlPr>
                                          </m:sSubPr>
                                          <m:e>
                                            <m:r>
                                              <a:rPr lang="es-EC" sz="1400">
                                                <a:effectLst/>
                                                <a:latin typeface="Cambria Math"/>
                                              </a:rPr>
                                              <m:t>𝑆</m:t>
                                            </m:r>
                                          </m:e>
                                          <m:sub>
                                            <m:r>
                                              <a:rPr lang="es-EC" sz="1400">
                                                <a:effectLst/>
                                                <a:latin typeface="Cambria Math"/>
                                              </a:rPr>
                                              <m:t>𝐿</m:t>
                                            </m:r>
                                          </m:sub>
                                        </m:sSub>
                                      </m:e>
                                      <m:sup>
                                        <m:r>
                                          <a:rPr lang="es-EC" sz="1400">
                                            <a:effectLst/>
                                            <a:latin typeface="Cambria Math"/>
                                          </a:rPr>
                                          <m:t>2</m:t>
                                        </m:r>
                                      </m:sup>
                                    </m:sSup>
                                  </m:e>
                                </m:rad>
                              </m:oMath>
                            </m:oMathPara>
                          </a14:m>
                          <a:endParaRPr lang="es-EC" sz="1200" dirty="0">
                            <a:effectLst/>
                          </a:endParaRPr>
                        </a:p>
                        <a:p>
                          <a:pPr algn="ctr">
                            <a:lnSpc>
                              <a:spcPct val="150000"/>
                            </a:lnSpc>
                            <a:spcAft>
                              <a:spcPts val="0"/>
                            </a:spcAft>
                          </a:pPr>
                          <a:r>
                            <a:rPr lang="es-EC" sz="1200" dirty="0">
                              <a:effectLst/>
                            </a:rPr>
                            <a:t> </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tcPr>
                    </a:tc>
                    <a:tc hMerge="1">
                      <a:txBody>
                        <a:bodyPr/>
                        <a:lstStyle/>
                        <a:p>
                          <a:pPr algn="ctr">
                            <a:lnSpc>
                              <a:spcPct val="150000"/>
                            </a:lnSpc>
                            <a:spcAft>
                              <a:spcPts val="0"/>
                            </a:spcAft>
                          </a:pP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14" name="Tabla 13"/>
              <p:cNvGraphicFramePr>
                <a:graphicFrameLocks noGrp="1"/>
              </p:cNvGraphicFramePr>
              <p:nvPr>
                <p:extLst>
                  <p:ext uri="{D42A27DB-BD31-4B8C-83A1-F6EECF244321}">
                    <p14:modId xmlns:p14="http://schemas.microsoft.com/office/powerpoint/2010/main" val="3172556092"/>
                  </p:ext>
                </p:extLst>
              </p:nvPr>
            </p:nvGraphicFramePr>
            <p:xfrm>
              <a:off x="467544" y="325510"/>
              <a:ext cx="7776864" cy="3909930"/>
            </p:xfrm>
            <a:graphic>
              <a:graphicData uri="http://schemas.openxmlformats.org/drawingml/2006/table">
                <a:tbl>
                  <a:tblPr firstRow="1" firstCol="1" bandRow="1">
                    <a:tableStyleId>{3C2FFA5D-87B4-456A-9821-1D502468CF0F}</a:tableStyleId>
                  </a:tblPr>
                  <a:tblGrid>
                    <a:gridCol w="1225431"/>
                    <a:gridCol w="1038139"/>
                    <a:gridCol w="2476854"/>
                    <a:gridCol w="1814067"/>
                    <a:gridCol w="1222373"/>
                  </a:tblGrid>
                  <a:tr h="702781">
                    <a:tc>
                      <a:txBody>
                        <a:bodyPr/>
                        <a:lstStyle/>
                        <a:p>
                          <a:pPr algn="ctr">
                            <a:lnSpc>
                              <a:spcPct val="150000"/>
                            </a:lnSpc>
                            <a:spcAft>
                              <a:spcPts val="0"/>
                            </a:spcAft>
                          </a:pPr>
                          <a:r>
                            <a:rPr lang="es-EC" sz="1200" dirty="0">
                              <a:effectLst/>
                            </a:rPr>
                            <a:t>Origen de la varianza</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Grados de Libertad</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Suma de diferencias cuadráticas (SDC)</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Diferencias Cuadráticas Medias  </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 </a:t>
                          </a:r>
                          <a:r>
                            <a:rPr lang="es-EC" sz="1200" dirty="0" smtClean="0">
                              <a:effectLst/>
                            </a:rPr>
                            <a:t>F </a:t>
                          </a:r>
                          <a:r>
                            <a:rPr lang="es-EC" sz="1200" baseline="0" dirty="0" smtClean="0">
                              <a:effectLst/>
                            </a:rPr>
                            <a:t> de Fisher</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782130">
                    <a:tc>
                      <a:txBody>
                        <a:bodyPr/>
                        <a:lstStyle/>
                        <a:p>
                          <a:pPr algn="ctr">
                            <a:lnSpc>
                              <a:spcPct val="150000"/>
                            </a:lnSpc>
                            <a:spcAft>
                              <a:spcPts val="0"/>
                            </a:spcAft>
                          </a:pPr>
                          <a:r>
                            <a:rPr lang="es-EC" sz="1200" dirty="0">
                              <a:effectLst/>
                            </a:rPr>
                            <a:t>Entre grupos (</a:t>
                          </a:r>
                          <a:r>
                            <a:rPr lang="es-EC" sz="1200" dirty="0" err="1">
                              <a:effectLst/>
                            </a:rPr>
                            <a:t>Between</a:t>
                          </a:r>
                          <a:r>
                            <a:rPr lang="es-EC" sz="1200" dirty="0">
                              <a:effectLst/>
                            </a:rPr>
                            <a:t>)</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dirty="0">
                              <a:effectLst/>
                            </a:rPr>
                            <a:t>k - 1</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93103" t="-91473" r="-124384" b="-316279"/>
                          </a:stretch>
                        </a:blipFill>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263087" t="-91473" r="-69463" b="-316279"/>
                          </a:stretch>
                        </a:blipFill>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blipFill rotWithShape="1">
                          <a:blip r:embed="rId2"/>
                          <a:stretch>
                            <a:fillRect l="-541000" t="-91473" r="-3500" b="-316279"/>
                          </a:stretch>
                        </a:blipFill>
                      </a:tcPr>
                    </a:tc>
                  </a:tr>
                  <a:tr h="817245">
                    <a:tc>
                      <a:txBody>
                        <a:bodyPr/>
                        <a:lstStyle/>
                        <a:p>
                          <a:pPr algn="ctr">
                            <a:lnSpc>
                              <a:spcPct val="150000"/>
                            </a:lnSpc>
                            <a:spcAft>
                              <a:spcPts val="0"/>
                            </a:spcAft>
                          </a:pPr>
                          <a:r>
                            <a:rPr lang="es-EC" sz="1200">
                              <a:effectLst/>
                            </a:rPr>
                            <a:t>Dentro del grupo (Within)</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tcPr>
                    </a:tc>
                    <a:tc>
                      <a:txBody>
                        <a:bodyPr/>
                        <a:lstStyle/>
                        <a:p>
                          <a:pPr algn="ctr">
                            <a:lnSpc>
                              <a:spcPct val="150000"/>
                            </a:lnSpc>
                            <a:spcAft>
                              <a:spcPts val="0"/>
                            </a:spcAft>
                          </a:pPr>
                          <a:r>
                            <a:rPr lang="es-EC" sz="1200" dirty="0">
                              <a:effectLst/>
                            </a:rPr>
                            <a:t>n - k</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93103" t="-184328" r="-124384" b="-204478"/>
                          </a:stretch>
                        </a:blipFill>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263087" t="-184328" r="-69463" b="-204478"/>
                          </a:stretch>
                        </a:blipFill>
                      </a:tcPr>
                    </a:tc>
                    <a:tc>
                      <a:txBody>
                        <a:bodyPr/>
                        <a:lstStyle/>
                        <a:p>
                          <a:pPr algn="ctr">
                            <a:lnSpc>
                              <a:spcPct val="150000"/>
                            </a:lnSpc>
                            <a:spcAft>
                              <a:spcPts val="0"/>
                            </a:spcAft>
                          </a:pPr>
                          <a:r>
                            <a:rPr lang="es-EC" sz="1200">
                              <a:effectLst/>
                            </a:rPr>
                            <a:t> </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tcPr>
                    </a:tc>
                  </a:tr>
                  <a:tr h="809007">
                    <a:tc>
                      <a:txBody>
                        <a:bodyPr/>
                        <a:lstStyle/>
                        <a:p>
                          <a:pPr algn="ctr">
                            <a:lnSpc>
                              <a:spcPct val="150000"/>
                            </a:lnSpc>
                            <a:spcAft>
                              <a:spcPts val="0"/>
                            </a:spcAft>
                          </a:pPr>
                          <a:r>
                            <a:rPr lang="es-EC" sz="1200" dirty="0">
                              <a:effectLst/>
                            </a:rPr>
                            <a:t>Total</a:t>
                          </a:r>
                        </a:p>
                        <a:p>
                          <a:pPr algn="ctr">
                            <a:lnSpc>
                              <a:spcPct val="150000"/>
                            </a:lnSpc>
                            <a:spcAft>
                              <a:spcPts val="0"/>
                            </a:spcAft>
                          </a:pPr>
                          <a:r>
                            <a:rPr lang="es-EC" sz="1200" dirty="0">
                              <a:effectLst/>
                            </a:rPr>
                            <a:t> </a:t>
                          </a:r>
                        </a:p>
                        <a:p>
                          <a:pPr algn="ctr">
                            <a:lnSpc>
                              <a:spcPct val="150000"/>
                            </a:lnSpc>
                            <a:spcAft>
                              <a:spcPts val="0"/>
                            </a:spcAft>
                          </a:pPr>
                          <a:r>
                            <a:rPr lang="es-EC" sz="1200" dirty="0">
                              <a:effectLst/>
                            </a:rPr>
                            <a:t> </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lnSpc>
                              <a:spcPct val="150000"/>
                            </a:lnSpc>
                            <a:spcAft>
                              <a:spcPts val="0"/>
                            </a:spcAft>
                          </a:pPr>
                          <a:r>
                            <a:rPr lang="es-EC" sz="1200" dirty="0">
                              <a:effectLst/>
                            </a:rPr>
                            <a:t>n - 1</a:t>
                          </a: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93103" t="-286466" r="-124384" b="-106015"/>
                          </a:stretch>
                        </a:blipFill>
                      </a:tcPr>
                    </a:tc>
                    <a:tc>
                      <a:txBody>
                        <a:bodyPr/>
                        <a:lstStyle/>
                        <a:p>
                          <a:endParaRPr lang="es-ES"/>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263087" t="-286466" r="-69463" b="-106015"/>
                          </a:stretch>
                        </a:blipFill>
                      </a:tcPr>
                    </a:tc>
                    <a:tc>
                      <a:txBody>
                        <a:bodyPr/>
                        <a:lstStyle/>
                        <a:p>
                          <a:pPr algn="ctr">
                            <a:lnSpc>
                              <a:spcPct val="150000"/>
                            </a:lnSpc>
                            <a:spcAft>
                              <a:spcPts val="0"/>
                            </a:spcAft>
                          </a:pPr>
                          <a:r>
                            <a:rPr lang="es-EC" sz="1200">
                              <a:effectLst/>
                            </a:rPr>
                            <a:t> </a:t>
                          </a:r>
                          <a:endParaRPr lang="es-EC"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tcPr>
                    </a:tc>
                  </a:tr>
                  <a:tr h="798767">
                    <a:tc gridSpan="2">
                      <a:txBody>
                        <a:bodyPr/>
                        <a:lstStyle/>
                        <a:p>
                          <a:endParaRPr lang="es-ES"/>
                        </a:p>
                      </a:txBody>
                      <a:tcPr marL="68580" marR="68580" marT="0" marB="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blipFill rotWithShape="1">
                          <a:blip r:embed="rId2"/>
                          <a:stretch>
                            <a:fillRect l="-1887" t="-392366" r="-245553" b="-7634"/>
                          </a:stretch>
                        </a:blipFill>
                      </a:tcPr>
                    </a:tc>
                    <a:tc hMerge="1">
                      <a:txBody>
                        <a:bodyPr/>
                        <a:lstStyle/>
                        <a:p>
                          <a:endParaRPr lang="es-EC"/>
                        </a:p>
                      </a:txBody>
                      <a:tcPr/>
                    </a:tc>
                    <a:tc>
                      <a:txBody>
                        <a:bodyPr/>
                        <a:lstStyle/>
                        <a:p>
                          <a:endParaRPr lang="es-ES"/>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blipFill rotWithShape="1">
                          <a:blip r:embed="rId2"/>
                          <a:stretch>
                            <a:fillRect l="-93103" t="-392366" r="-124384" b="-7634"/>
                          </a:stretch>
                        </a:blipFill>
                      </a:tcPr>
                    </a:tc>
                    <a:tc gridSpan="2">
                      <a:txBody>
                        <a:bodyPr/>
                        <a:lstStyle/>
                        <a:p>
                          <a:endParaRPr lang="es-ES"/>
                        </a:p>
                      </a:txBody>
                      <a:tcPr marL="68580" marR="68580" marT="0" marB="0" anchor="ctr">
                        <a:lnL w="12700" cap="flat" cmpd="sng" algn="ctr">
                          <a:solidFill>
                            <a:schemeClr val="bg2"/>
                          </a:solidFill>
                          <a:prstDash val="solid"/>
                          <a:round/>
                          <a:headEnd type="none" w="med" len="med"/>
                          <a:tailEnd type="none" w="med" len="med"/>
                        </a:lnL>
                        <a:blipFill rotWithShape="1">
                          <a:blip r:embed="rId2"/>
                          <a:stretch>
                            <a:fillRect l="-157430" t="-392366" r="-1406" b="-7634"/>
                          </a:stretch>
                        </a:blipFill>
                      </a:tcPr>
                    </a:tc>
                    <a:tc hMerge="1">
                      <a:txBody>
                        <a:bodyPr/>
                        <a:lstStyle/>
                        <a:p>
                          <a:pPr algn="ctr">
                            <a:lnSpc>
                              <a:spcPct val="150000"/>
                            </a:lnSpc>
                            <a:spcAft>
                              <a:spcPts val="0"/>
                            </a:spcAft>
                          </a:pPr>
                          <a:endParaRPr lang="es-EC"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graphicFrame>
        <p:nvGraphicFramePr>
          <p:cNvPr id="15" name="14 Tabla"/>
          <p:cNvGraphicFramePr>
            <a:graphicFrameLocks noGrp="1"/>
          </p:cNvGraphicFramePr>
          <p:nvPr>
            <p:extLst>
              <p:ext uri="{D42A27DB-BD31-4B8C-83A1-F6EECF244321}">
                <p14:modId xmlns:p14="http://schemas.microsoft.com/office/powerpoint/2010/main" val="3848546581"/>
              </p:ext>
            </p:extLst>
          </p:nvPr>
        </p:nvGraphicFramePr>
        <p:xfrm>
          <a:off x="2699792" y="4470545"/>
          <a:ext cx="3600399" cy="1419225"/>
        </p:xfrm>
        <a:graphic>
          <a:graphicData uri="http://schemas.openxmlformats.org/drawingml/2006/table">
            <a:tbl>
              <a:tblPr>
                <a:tableStyleId>{69C7853C-536D-4A76-A0AE-DD22124D55A5}</a:tableStyleId>
              </a:tblPr>
              <a:tblGrid>
                <a:gridCol w="963318"/>
                <a:gridCol w="1397599"/>
                <a:gridCol w="1239482"/>
              </a:tblGrid>
              <a:tr h="200025">
                <a:tc>
                  <a:txBody>
                    <a:bodyPr/>
                    <a:lstStyle/>
                    <a:p>
                      <a:pPr algn="ctr" fontAlgn="ctr"/>
                      <a:r>
                        <a:rPr lang="es-ES" sz="1200" u="none" strike="noStrike" dirty="0">
                          <a:effectLst/>
                        </a:rPr>
                        <a:t>C (mg/L)</a:t>
                      </a:r>
                      <a:endParaRPr lang="es-ES" sz="1200" b="1" i="0" u="none" strike="noStrike" dirty="0">
                        <a:solidFill>
                          <a:srgbClr val="000000"/>
                        </a:solidFill>
                        <a:effectLst/>
                        <a:latin typeface="Times New Roman"/>
                      </a:endParaRPr>
                    </a:p>
                  </a:txBody>
                  <a:tcPr marL="9525" marR="9525" marT="9525" marB="0" anchor="ctr"/>
                </a:tc>
                <a:tc>
                  <a:txBody>
                    <a:bodyPr/>
                    <a:lstStyle/>
                    <a:p>
                      <a:pPr algn="ctr" fontAlgn="ctr"/>
                      <a:r>
                        <a:rPr lang="es-ES" sz="1200" u="none" strike="noStrike" dirty="0">
                          <a:effectLst/>
                        </a:rPr>
                        <a:t>F</a:t>
                      </a:r>
                      <a:endParaRPr lang="es-ES" sz="1200" b="1" i="0" u="none" strike="noStrike" dirty="0">
                        <a:solidFill>
                          <a:srgbClr val="000000"/>
                        </a:solidFill>
                        <a:effectLst/>
                        <a:latin typeface="Times New Roman"/>
                      </a:endParaRPr>
                    </a:p>
                  </a:txBody>
                  <a:tcPr marL="9525" marR="9525" marT="9525" marB="0" anchor="ctr"/>
                </a:tc>
                <a:tc>
                  <a:txBody>
                    <a:bodyPr/>
                    <a:lstStyle/>
                    <a:p>
                      <a:pPr algn="ctr" fontAlgn="ctr"/>
                      <a:r>
                        <a:rPr lang="es-ES" sz="1100" u="none" strike="noStrike" dirty="0">
                          <a:effectLst/>
                        </a:rPr>
                        <a:t>Valor crítico para F</a:t>
                      </a:r>
                      <a:endParaRPr lang="es-ES" sz="1100" b="0" i="1" u="none" strike="noStrike" dirty="0">
                        <a:solidFill>
                          <a:srgbClr val="000000"/>
                        </a:solidFill>
                        <a:effectLst/>
                        <a:latin typeface="Calibri"/>
                      </a:endParaRPr>
                    </a:p>
                  </a:txBody>
                  <a:tcPr marL="9525" marR="9525" marT="9525" marB="0" anchor="ctr"/>
                </a:tc>
              </a:tr>
              <a:tr h="200025">
                <a:tc>
                  <a:txBody>
                    <a:bodyPr/>
                    <a:lstStyle/>
                    <a:p>
                      <a:pPr algn="ctr" fontAlgn="ctr"/>
                      <a:r>
                        <a:rPr lang="es-ES" sz="1200" u="none" strike="noStrike">
                          <a:effectLst/>
                        </a:rPr>
                        <a:t>0,000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dirty="0">
                          <a:effectLst/>
                        </a:rPr>
                        <a:t>0,519328043</a:t>
                      </a:r>
                      <a:endParaRPr lang="es-ES" sz="1100" b="0" i="0" u="none" strike="noStrike" dirty="0">
                        <a:solidFill>
                          <a:srgbClr val="000000"/>
                        </a:solidFill>
                        <a:effectLst/>
                        <a:latin typeface="Calibri"/>
                      </a:endParaRPr>
                    </a:p>
                  </a:txBody>
                  <a:tcPr marL="9525" marR="9525" marT="9525" marB="0" anchor="ctr"/>
                </a:tc>
                <a:tc>
                  <a:txBody>
                    <a:bodyPr/>
                    <a:lstStyle/>
                    <a:p>
                      <a:pPr algn="ctr" fontAlgn="ctr"/>
                      <a:r>
                        <a:rPr lang="es-ES" sz="1100" u="none" strike="noStrike">
                          <a:effectLst/>
                        </a:rPr>
                        <a:t>4,06618055</a:t>
                      </a:r>
                      <a:endParaRPr lang="es-ES" sz="1100" b="0" i="0" u="none" strike="noStrike">
                        <a:solidFill>
                          <a:srgbClr val="000000"/>
                        </a:solidFill>
                        <a:effectLst/>
                        <a:latin typeface="Calibri"/>
                      </a:endParaRPr>
                    </a:p>
                  </a:txBody>
                  <a:tcPr marL="9525" marR="9525" marT="9525" marB="0" anchor="ctr"/>
                </a:tc>
              </a:tr>
              <a:tr h="200025">
                <a:tc>
                  <a:txBody>
                    <a:bodyPr/>
                    <a:lstStyle/>
                    <a:p>
                      <a:pPr algn="ctr" fontAlgn="ctr"/>
                      <a:r>
                        <a:rPr lang="es-ES" sz="1200" u="none" strike="noStrike">
                          <a:effectLst/>
                        </a:rPr>
                        <a:t>0,500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a:effectLst/>
                        </a:rPr>
                        <a:t>0,505646731</a:t>
                      </a:r>
                      <a:endParaRPr lang="es-ES" sz="1100" b="0" i="0" u="none" strike="noStrike">
                        <a:solidFill>
                          <a:srgbClr val="000000"/>
                        </a:solidFill>
                        <a:effectLst/>
                        <a:latin typeface="Calibri"/>
                      </a:endParaRPr>
                    </a:p>
                  </a:txBody>
                  <a:tcPr marL="9525" marR="9525" marT="9525" marB="0" anchor="ctr"/>
                </a:tc>
                <a:tc>
                  <a:txBody>
                    <a:bodyPr/>
                    <a:lstStyle/>
                    <a:p>
                      <a:pPr algn="ctr" fontAlgn="ctr"/>
                      <a:r>
                        <a:rPr lang="es-ES" sz="1100" u="none" strike="noStrike">
                          <a:effectLst/>
                        </a:rPr>
                        <a:t>4,06618055</a:t>
                      </a:r>
                      <a:endParaRPr lang="es-ES" sz="1100" b="0" i="0" u="none" strike="noStrike">
                        <a:solidFill>
                          <a:srgbClr val="000000"/>
                        </a:solidFill>
                        <a:effectLst/>
                        <a:latin typeface="Calibri"/>
                      </a:endParaRPr>
                    </a:p>
                  </a:txBody>
                  <a:tcPr marL="9525" marR="9525" marT="9525" marB="0" anchor="ctr"/>
                </a:tc>
              </a:tr>
              <a:tr h="209550">
                <a:tc>
                  <a:txBody>
                    <a:bodyPr/>
                    <a:lstStyle/>
                    <a:p>
                      <a:pPr algn="ctr" fontAlgn="ctr"/>
                      <a:r>
                        <a:rPr lang="es-ES" sz="1200" u="none" strike="noStrike">
                          <a:effectLst/>
                        </a:rPr>
                        <a:t>1,000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a:effectLst/>
                        </a:rPr>
                        <a:t>0,243444136</a:t>
                      </a:r>
                      <a:endParaRPr lang="es-ES" sz="1100" b="0" i="0" u="none" strike="noStrike">
                        <a:solidFill>
                          <a:srgbClr val="000000"/>
                        </a:solidFill>
                        <a:effectLst/>
                        <a:latin typeface="Calibri"/>
                      </a:endParaRPr>
                    </a:p>
                  </a:txBody>
                  <a:tcPr marL="9525" marR="9525" marT="9525" marB="0" anchor="ctr"/>
                </a:tc>
                <a:tc>
                  <a:txBody>
                    <a:bodyPr/>
                    <a:lstStyle/>
                    <a:p>
                      <a:pPr algn="ctr" fontAlgn="ctr"/>
                      <a:r>
                        <a:rPr lang="es-ES" sz="1100" u="none" strike="noStrike" dirty="0">
                          <a:effectLst/>
                        </a:rPr>
                        <a:t>4,06618055</a:t>
                      </a:r>
                      <a:endParaRPr lang="es-ES" sz="1100" b="0" i="0" u="none" strike="noStrike" dirty="0">
                        <a:solidFill>
                          <a:srgbClr val="000000"/>
                        </a:solidFill>
                        <a:effectLst/>
                        <a:latin typeface="Calibri"/>
                      </a:endParaRPr>
                    </a:p>
                  </a:txBody>
                  <a:tcPr marL="9525" marR="9525" marT="9525" marB="0" anchor="ctr"/>
                </a:tc>
              </a:tr>
              <a:tr h="200025">
                <a:tc>
                  <a:txBody>
                    <a:bodyPr/>
                    <a:lstStyle/>
                    <a:p>
                      <a:pPr algn="ctr" fontAlgn="ctr"/>
                      <a:r>
                        <a:rPr lang="es-ES" sz="1200" u="none" strike="noStrike">
                          <a:effectLst/>
                        </a:rPr>
                        <a:t>2,000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a:effectLst/>
                        </a:rPr>
                        <a:t>1,686597091</a:t>
                      </a:r>
                      <a:endParaRPr lang="es-ES" sz="1100" b="0" i="0" u="none" strike="noStrike">
                        <a:solidFill>
                          <a:srgbClr val="000000"/>
                        </a:solidFill>
                        <a:effectLst/>
                        <a:latin typeface="Calibri"/>
                      </a:endParaRPr>
                    </a:p>
                  </a:txBody>
                  <a:tcPr marL="9525" marR="9525" marT="9525" marB="0" anchor="ctr"/>
                </a:tc>
                <a:tc>
                  <a:txBody>
                    <a:bodyPr/>
                    <a:lstStyle/>
                    <a:p>
                      <a:pPr algn="ctr" fontAlgn="ctr"/>
                      <a:r>
                        <a:rPr lang="es-ES" sz="1100" u="none" strike="noStrike">
                          <a:effectLst/>
                        </a:rPr>
                        <a:t>4,06618055</a:t>
                      </a:r>
                      <a:endParaRPr lang="es-ES" sz="1100" b="0" i="0" u="none" strike="noStrike">
                        <a:solidFill>
                          <a:srgbClr val="000000"/>
                        </a:solidFill>
                        <a:effectLst/>
                        <a:latin typeface="Calibri"/>
                      </a:endParaRPr>
                    </a:p>
                  </a:txBody>
                  <a:tcPr marL="9525" marR="9525" marT="9525" marB="0" anchor="ctr"/>
                </a:tc>
              </a:tr>
              <a:tr h="200025">
                <a:tc>
                  <a:txBody>
                    <a:bodyPr/>
                    <a:lstStyle/>
                    <a:p>
                      <a:pPr algn="ctr" fontAlgn="ctr"/>
                      <a:r>
                        <a:rPr lang="es-ES" sz="1200" u="none" strike="noStrike">
                          <a:effectLst/>
                        </a:rPr>
                        <a:t>3,000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a:effectLst/>
                        </a:rPr>
                        <a:t>1,874514204</a:t>
                      </a:r>
                      <a:endParaRPr lang="es-ES" sz="1100" b="0" i="0" u="none" strike="noStrike">
                        <a:solidFill>
                          <a:srgbClr val="000000"/>
                        </a:solidFill>
                        <a:effectLst/>
                        <a:latin typeface="Calibri"/>
                      </a:endParaRPr>
                    </a:p>
                  </a:txBody>
                  <a:tcPr marL="9525" marR="9525" marT="9525" marB="0" anchor="ctr"/>
                </a:tc>
                <a:tc>
                  <a:txBody>
                    <a:bodyPr/>
                    <a:lstStyle/>
                    <a:p>
                      <a:pPr algn="ctr" fontAlgn="ctr"/>
                      <a:r>
                        <a:rPr lang="es-ES" sz="1100" u="none" strike="noStrike">
                          <a:effectLst/>
                        </a:rPr>
                        <a:t>4,06618055</a:t>
                      </a:r>
                      <a:endParaRPr lang="es-ES" sz="1100" b="0" i="0" u="none" strike="noStrike">
                        <a:solidFill>
                          <a:srgbClr val="000000"/>
                        </a:solidFill>
                        <a:effectLst/>
                        <a:latin typeface="Calibri"/>
                      </a:endParaRPr>
                    </a:p>
                  </a:txBody>
                  <a:tcPr marL="9525" marR="9525" marT="9525" marB="0" anchor="ctr"/>
                </a:tc>
              </a:tr>
              <a:tr h="209550">
                <a:tc>
                  <a:txBody>
                    <a:bodyPr/>
                    <a:lstStyle/>
                    <a:p>
                      <a:pPr algn="ctr" fontAlgn="ctr"/>
                      <a:r>
                        <a:rPr lang="es-ES" sz="1200" u="none" strike="noStrike">
                          <a:effectLst/>
                        </a:rPr>
                        <a:t>3,500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100" u="none" strike="noStrike" dirty="0">
                          <a:effectLst/>
                        </a:rPr>
                        <a:t>0,778682585</a:t>
                      </a:r>
                      <a:endParaRPr lang="es-ES" sz="1100" b="0" i="0" u="none" strike="noStrike" dirty="0">
                        <a:solidFill>
                          <a:srgbClr val="000000"/>
                        </a:solidFill>
                        <a:effectLst/>
                        <a:latin typeface="Calibri"/>
                      </a:endParaRPr>
                    </a:p>
                  </a:txBody>
                  <a:tcPr marL="9525" marR="9525" marT="9525" marB="0" anchor="ctr"/>
                </a:tc>
                <a:tc>
                  <a:txBody>
                    <a:bodyPr/>
                    <a:lstStyle/>
                    <a:p>
                      <a:pPr algn="ctr" fontAlgn="ctr"/>
                      <a:r>
                        <a:rPr lang="es-ES" sz="1100" u="none" strike="noStrike" dirty="0">
                          <a:effectLst/>
                        </a:rPr>
                        <a:t>4,06618055</a:t>
                      </a:r>
                      <a:endParaRPr lang="es-ES" sz="1100" b="0" i="0" u="none" strike="noStrike" dirty="0">
                        <a:solidFill>
                          <a:srgbClr val="000000"/>
                        </a:solidFill>
                        <a:effectLst/>
                        <a:latin typeface="Calibri"/>
                      </a:endParaRPr>
                    </a:p>
                  </a:txBody>
                  <a:tcPr marL="9525" marR="9525" marT="9525" marB="0" anchor="ctr"/>
                </a:tc>
              </a:tr>
            </a:tbl>
          </a:graphicData>
        </a:graphic>
      </p:graphicFrame>
      <p:sp>
        <p:nvSpPr>
          <p:cNvPr id="16" name="15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16 Imagen" descr="http://blogs.espe.edu.ec/wp-content/uploads/2013/09/LOGO-PRINCIPAL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20461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p:cNvGraphicFramePr>
            <a:graphicFrameLocks noGrp="1"/>
          </p:cNvGraphicFramePr>
          <p:nvPr>
            <p:extLst>
              <p:ext uri="{D42A27DB-BD31-4B8C-83A1-F6EECF244321}">
                <p14:modId xmlns:p14="http://schemas.microsoft.com/office/powerpoint/2010/main" val="3764233642"/>
              </p:ext>
            </p:extLst>
          </p:nvPr>
        </p:nvGraphicFramePr>
        <p:xfrm>
          <a:off x="5580112" y="1052736"/>
          <a:ext cx="2664296" cy="1991873"/>
        </p:xfrm>
        <a:graphic>
          <a:graphicData uri="http://schemas.openxmlformats.org/drawingml/2006/table">
            <a:tbl>
              <a:tblPr firstRow="1" firstCol="1" bandRow="1">
                <a:tableStyleId>{79F01EFD-CF5A-4C91-B87D-4F6092FAC9CE}</a:tableStyleId>
              </a:tblPr>
              <a:tblGrid>
                <a:gridCol w="1188275"/>
                <a:gridCol w="1476021"/>
              </a:tblGrid>
              <a:tr h="345953">
                <a:tc>
                  <a:txBody>
                    <a:bodyPr/>
                    <a:lstStyle/>
                    <a:p>
                      <a:pPr algn="ctr">
                        <a:lnSpc>
                          <a:spcPct val="150000"/>
                        </a:lnSpc>
                        <a:spcAft>
                          <a:spcPts val="0"/>
                        </a:spcAft>
                      </a:pPr>
                      <a:r>
                        <a:rPr lang="es-EC" sz="1200" dirty="0">
                          <a:effectLst/>
                        </a:rPr>
                        <a:t>C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dirty="0">
                          <a:effectLst/>
                        </a:rPr>
                        <a:t>SR %Recuperación</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0,500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7,501743351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1,000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4,415715933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2,315558627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3,000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1,721911219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66377">
                <a:tc>
                  <a:txBody>
                    <a:bodyPr/>
                    <a:lstStyle/>
                    <a:p>
                      <a:pPr algn="ctr">
                        <a:lnSpc>
                          <a:spcPct val="150000"/>
                        </a:lnSpc>
                        <a:spcAft>
                          <a:spcPts val="0"/>
                        </a:spcAft>
                      </a:pPr>
                      <a:r>
                        <a:rPr lang="es-EC" sz="1200">
                          <a:effectLst/>
                        </a:rPr>
                        <a:t>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1,607599322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553526817"/>
              </p:ext>
            </p:extLst>
          </p:nvPr>
        </p:nvGraphicFramePr>
        <p:xfrm>
          <a:off x="1259632" y="1124744"/>
          <a:ext cx="2719214" cy="1944215"/>
        </p:xfrm>
        <a:graphic>
          <a:graphicData uri="http://schemas.openxmlformats.org/drawingml/2006/table">
            <a:tbl>
              <a:tblPr firstRow="1" firstCol="1" bandRow="1">
                <a:tableStyleId>{79F01EFD-CF5A-4C91-B87D-4F6092FAC9CE}</a:tableStyleId>
              </a:tblPr>
              <a:tblGrid>
                <a:gridCol w="906586"/>
                <a:gridCol w="1812628"/>
              </a:tblGrid>
              <a:tr h="277745">
                <a:tc>
                  <a:txBody>
                    <a:bodyPr/>
                    <a:lstStyle/>
                    <a:p>
                      <a:pPr algn="ctr">
                        <a:lnSpc>
                          <a:spcPct val="150000"/>
                        </a:lnSpc>
                        <a:spcAft>
                          <a:spcPts val="0"/>
                        </a:spcAft>
                      </a:pPr>
                      <a:r>
                        <a:rPr lang="es-EC" sz="1200" dirty="0">
                          <a:effectLst/>
                        </a:rPr>
                        <a:t>C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Sr %</a:t>
                      </a:r>
                      <a:r>
                        <a:rPr lang="es-EC" sz="1200" dirty="0" err="1">
                          <a:effectLst/>
                        </a:rPr>
                        <a:t>Recuperacion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dirty="0">
                          <a:effectLst/>
                        </a:rPr>
                        <a:t>0,000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a:effectLst/>
                        </a:rPr>
                        <a:t>0,500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8,208483118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a:effectLst/>
                        </a:rPr>
                        <a:t>1,000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5,106274112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2,088832281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a:effectLst/>
                        </a:rPr>
                        <a:t>3,000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1,515174855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45">
                <a:tc>
                  <a:txBody>
                    <a:bodyPr/>
                    <a:lstStyle/>
                    <a:p>
                      <a:pPr algn="ctr">
                        <a:lnSpc>
                          <a:spcPct val="150000"/>
                        </a:lnSpc>
                        <a:spcAft>
                          <a:spcPts val="0"/>
                        </a:spcAft>
                      </a:pPr>
                      <a:r>
                        <a:rPr lang="es-EC" sz="1200">
                          <a:effectLst/>
                        </a:rPr>
                        <a:t>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1,670394196</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4" name="3 Diagrama"/>
          <p:cNvGraphicFramePr/>
          <p:nvPr>
            <p:extLst>
              <p:ext uri="{D42A27DB-BD31-4B8C-83A1-F6EECF244321}">
                <p14:modId xmlns:p14="http://schemas.microsoft.com/office/powerpoint/2010/main" val="4292755513"/>
              </p:ext>
            </p:extLst>
          </p:nvPr>
        </p:nvGraphicFramePr>
        <p:xfrm>
          <a:off x="1259632" y="0"/>
          <a:ext cx="7056784" cy="134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Tabla 8"/>
          <p:cNvGraphicFramePr>
            <a:graphicFrameLocks noGrp="1"/>
          </p:cNvGraphicFramePr>
          <p:nvPr>
            <p:extLst>
              <p:ext uri="{D42A27DB-BD31-4B8C-83A1-F6EECF244321}">
                <p14:modId xmlns:p14="http://schemas.microsoft.com/office/powerpoint/2010/main" val="1984943736"/>
              </p:ext>
            </p:extLst>
          </p:nvPr>
        </p:nvGraphicFramePr>
        <p:xfrm>
          <a:off x="539552" y="3573016"/>
          <a:ext cx="7992888" cy="1757680"/>
        </p:xfrm>
        <a:graphic>
          <a:graphicData uri="http://schemas.openxmlformats.org/drawingml/2006/table">
            <a:tbl>
              <a:tblPr firstRow="1" firstCol="1" bandRow="1">
                <a:tableStyleId>{79F01EFD-CF5A-4C91-B87D-4F6092FAC9CE}</a:tableStyleId>
              </a:tblPr>
              <a:tblGrid>
                <a:gridCol w="1957036"/>
                <a:gridCol w="1247883"/>
                <a:gridCol w="1192022"/>
                <a:gridCol w="1263031"/>
                <a:gridCol w="1479849"/>
                <a:gridCol w="853067"/>
              </a:tblGrid>
              <a:tr h="247650">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68580" marR="68580" marT="0" marB="0" anchor="ctr"/>
                </a:tc>
                <a:tc gridSpan="5">
                  <a:txBody>
                    <a:bodyPr/>
                    <a:lstStyle/>
                    <a:p>
                      <a:pPr algn="ctr">
                        <a:lnSpc>
                          <a:spcPct val="150000"/>
                        </a:lnSpc>
                        <a:spcAft>
                          <a:spcPts val="0"/>
                        </a:spcAft>
                      </a:pPr>
                      <a:r>
                        <a:rPr lang="es-EC" sz="1200" dirty="0">
                          <a:effectLst/>
                        </a:rPr>
                        <a:t>Día 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86080">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R1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R2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R3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Promedio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47650">
                <a:tc>
                  <a:txBody>
                    <a:bodyPr/>
                    <a:lstStyle/>
                    <a:p>
                      <a:pPr algn="ctr">
                        <a:lnSpc>
                          <a:spcPct val="150000"/>
                        </a:lnSpc>
                        <a:spcAft>
                          <a:spcPts val="0"/>
                        </a:spcAft>
                      </a:pPr>
                      <a:r>
                        <a:rPr lang="es-EC" sz="1200">
                          <a:effectLst/>
                        </a:rPr>
                        <a:t>Blanco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2,44E-03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-1,57E-03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4,39E-03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r>
              <a:tr h="478790">
                <a:tc>
                  <a:txBody>
                    <a:bodyPr/>
                    <a:lstStyle/>
                    <a:p>
                      <a:pPr algn="ctr">
                        <a:lnSpc>
                          <a:spcPct val="150000"/>
                        </a:lnSpc>
                        <a:spcAft>
                          <a:spcPts val="0"/>
                        </a:spcAft>
                      </a:pPr>
                      <a:r>
                        <a:rPr lang="es-EC" sz="1200">
                          <a:effectLst/>
                        </a:rPr>
                        <a:t>AGUA TRATADA PUENGASI</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-0,034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-0,015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tr>
              <a:tr h="247650">
                <a:tc>
                  <a:txBody>
                    <a:bodyPr/>
                    <a:lstStyle/>
                    <a:p>
                      <a:pPr algn="ctr">
                        <a:lnSpc>
                          <a:spcPct val="150000"/>
                        </a:lnSpc>
                        <a:spcAft>
                          <a:spcPts val="0"/>
                        </a:spcAft>
                      </a:pPr>
                      <a:r>
                        <a:rPr lang="es-EC" sz="1200">
                          <a:effectLst/>
                        </a:rPr>
                        <a:t>ST 3,25 mg/L de NO</a:t>
                      </a:r>
                      <a:r>
                        <a:rPr lang="es-EC" sz="1200" baseline="-25000">
                          <a:effectLst/>
                        </a:rPr>
                        <a:t>2</a:t>
                      </a:r>
                      <a:r>
                        <a:rPr lang="es-EC" sz="1200" baseline="300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3,054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3,053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3,058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3,055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94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6" name="Tabla 9"/>
          <p:cNvGraphicFramePr>
            <a:graphicFrameLocks noGrp="1"/>
          </p:cNvGraphicFramePr>
          <p:nvPr>
            <p:extLst>
              <p:ext uri="{D42A27DB-BD31-4B8C-83A1-F6EECF244321}">
                <p14:modId xmlns:p14="http://schemas.microsoft.com/office/powerpoint/2010/main" val="3469594078"/>
              </p:ext>
            </p:extLst>
          </p:nvPr>
        </p:nvGraphicFramePr>
        <p:xfrm>
          <a:off x="2195736" y="5517232"/>
          <a:ext cx="3511302" cy="567730"/>
        </p:xfrm>
        <a:graphic>
          <a:graphicData uri="http://schemas.openxmlformats.org/drawingml/2006/table">
            <a:tbl>
              <a:tblPr firstRow="1" firstCol="1" bandRow="1">
                <a:tableStyleId>{79F01EFD-CF5A-4C91-B87D-4F6092FAC9CE}</a:tableStyleId>
              </a:tblPr>
              <a:tblGrid>
                <a:gridCol w="2468445"/>
                <a:gridCol w="1042857"/>
              </a:tblGrid>
              <a:tr h="283865">
                <a:tc>
                  <a:txBody>
                    <a:bodyPr/>
                    <a:lstStyle/>
                    <a:p>
                      <a:pPr algn="ctr">
                        <a:lnSpc>
                          <a:spcPct val="150000"/>
                        </a:lnSpc>
                        <a:spcAft>
                          <a:spcPts val="0"/>
                        </a:spcAft>
                      </a:pPr>
                      <a:r>
                        <a:rPr lang="es-EC" sz="1200" dirty="0">
                          <a:effectLst/>
                        </a:rPr>
                        <a:t>% Recuperación Máxima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100,4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83865">
                <a:tc>
                  <a:txBody>
                    <a:bodyPr/>
                    <a:lstStyle/>
                    <a:p>
                      <a:pPr algn="ctr">
                        <a:lnSpc>
                          <a:spcPct val="150000"/>
                        </a:lnSpc>
                        <a:spcAft>
                          <a:spcPts val="0"/>
                        </a:spcAft>
                      </a:pPr>
                      <a:r>
                        <a:rPr lang="es-EC" sz="1200">
                          <a:effectLst/>
                        </a:rPr>
                        <a:t>% Recuperación Mínimo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91,0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4 CuadroTexto"/>
          <p:cNvSpPr txBox="1"/>
          <p:nvPr/>
        </p:nvSpPr>
        <p:spPr>
          <a:xfrm>
            <a:off x="3059832" y="3121223"/>
            <a:ext cx="2952328"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dirty="0" smtClean="0"/>
              <a:t>EFECTO MATRIZ</a:t>
            </a:r>
            <a:endParaRPr lang="es-ES" dirty="0"/>
          </a:p>
        </p:txBody>
      </p:sp>
      <p:sp>
        <p:nvSpPr>
          <p:cNvPr id="17" name="16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17 Imagen" descr="http://blogs.espe.edu.ec/wp-content/uploads/2013/09/LOGO-PRINCIPAL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27912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67544" y="116632"/>
            <a:ext cx="8229600" cy="562075"/>
          </a:xfrm>
        </p:spPr>
        <p:txBody>
          <a:bodyPr/>
          <a:lstStyle/>
          <a:p>
            <a:r>
              <a:rPr lang="es-EC" sz="1600" b="1" dirty="0" smtClean="0"/>
              <a:t>EXACTITUD</a:t>
            </a:r>
            <a:endParaRPr lang="es-EC" sz="1600" b="1" dirty="0"/>
          </a:p>
        </p:txBody>
      </p:sp>
      <p:graphicFrame>
        <p:nvGraphicFramePr>
          <p:cNvPr id="9" name="Tabla 8"/>
          <p:cNvGraphicFramePr>
            <a:graphicFrameLocks noGrp="1"/>
          </p:cNvGraphicFramePr>
          <p:nvPr>
            <p:extLst>
              <p:ext uri="{D42A27DB-BD31-4B8C-83A1-F6EECF244321}">
                <p14:modId xmlns:p14="http://schemas.microsoft.com/office/powerpoint/2010/main" val="3346564528"/>
              </p:ext>
            </p:extLst>
          </p:nvPr>
        </p:nvGraphicFramePr>
        <p:xfrm>
          <a:off x="755576" y="692696"/>
          <a:ext cx="7886700" cy="1645920"/>
        </p:xfrm>
        <a:graphic>
          <a:graphicData uri="http://schemas.openxmlformats.org/drawingml/2006/table">
            <a:tbl>
              <a:tblPr firstRow="1" firstCol="1" bandRow="1">
                <a:tableStyleId>{284E427A-3D55-4303-BF80-6455036E1DE7}</a:tableStyleId>
              </a:tblPr>
              <a:tblGrid>
                <a:gridCol w="2238245"/>
                <a:gridCol w="1883344"/>
                <a:gridCol w="1883344"/>
                <a:gridCol w="1881767"/>
              </a:tblGrid>
              <a:tr h="200025">
                <a:tc rowSpan="2">
                  <a:txBody>
                    <a:bodyPr/>
                    <a:lstStyle/>
                    <a:p>
                      <a:pPr algn="ctr">
                        <a:lnSpc>
                          <a:spcPct val="150000"/>
                        </a:lnSpc>
                        <a:spcAft>
                          <a:spcPts val="0"/>
                        </a:spcAft>
                      </a:pPr>
                      <a:r>
                        <a:rPr lang="es-EC" sz="1200" dirty="0">
                          <a:effectLst/>
                        </a:rPr>
                        <a:t>Repeticiones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Aft>
                          <a:spcPts val="0"/>
                        </a:spcAft>
                      </a:pPr>
                      <a:r>
                        <a:rPr lang="es-EC" sz="1200" dirty="0">
                          <a:effectLst/>
                        </a:rPr>
                        <a:t>N como Nitrito (N-NO</a:t>
                      </a:r>
                      <a:r>
                        <a:rPr lang="es-EC" sz="1200" baseline="-25000" dirty="0">
                          <a:effectLst/>
                        </a:rPr>
                        <a:t>2</a:t>
                      </a:r>
                      <a:r>
                        <a:rPr lang="es-EC" sz="1200" baseline="30000" dirty="0">
                          <a:effectLst/>
                        </a:rPr>
                        <a:t>-1</a:t>
                      </a:r>
                      <a:r>
                        <a:rPr lang="es-EC" sz="1200" dirty="0">
                          <a:effectLst/>
                        </a:rPr>
                        <a:t>) mg/L.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200025">
                <a:tc vMerge="1">
                  <a:txBody>
                    <a:bodyPr/>
                    <a:lstStyle/>
                    <a:p>
                      <a:endParaRPr lang="es-EC"/>
                    </a:p>
                  </a:txBody>
                  <a:tcPr/>
                </a:tc>
                <a:tc>
                  <a:txBody>
                    <a:bodyPr/>
                    <a:lstStyle/>
                    <a:p>
                      <a:pPr algn="ctr">
                        <a:lnSpc>
                          <a:spcPct val="150000"/>
                        </a:lnSpc>
                        <a:spcAft>
                          <a:spcPts val="0"/>
                        </a:spcAft>
                      </a:pPr>
                      <a:r>
                        <a:rPr lang="es-EC" sz="1200">
                          <a:effectLst/>
                        </a:rPr>
                        <a:t>DIA 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DIA 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DIA 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0025">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3,2018609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3,0292348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3,2174435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0025">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3,1653391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3,1498783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3,1190783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0025">
                <a:tc>
                  <a:txBody>
                    <a:bodyPr/>
                    <a:lstStyle/>
                    <a:p>
                      <a:pPr algn="ct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3,152313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3,1474435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3,1095826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00025">
                <a:tc>
                  <a:txBody>
                    <a:bodyPr/>
                    <a:lstStyle/>
                    <a:p>
                      <a:pPr algn="ctr">
                        <a:lnSpc>
                          <a:spcPct val="150000"/>
                        </a:lnSpc>
                        <a:spcAft>
                          <a:spcPts val="0"/>
                        </a:spcAft>
                      </a:pPr>
                      <a:r>
                        <a:rPr lang="es-EC" sz="1200">
                          <a:effectLst/>
                        </a:rPr>
                        <a:t>PROMEDIO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3,173171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3,1088522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3,1487014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526529421"/>
              </p:ext>
            </p:extLst>
          </p:nvPr>
        </p:nvGraphicFramePr>
        <p:xfrm>
          <a:off x="683568" y="2204864"/>
          <a:ext cx="7886700" cy="548640"/>
        </p:xfrm>
        <a:graphic>
          <a:graphicData uri="http://schemas.openxmlformats.org/drawingml/2006/table">
            <a:tbl>
              <a:tblPr firstRow="1" firstCol="1" bandRow="1">
                <a:effectLst/>
                <a:tableStyleId>{284E427A-3D55-4303-BF80-6455036E1DE7}</a:tableStyleId>
              </a:tblPr>
              <a:tblGrid>
                <a:gridCol w="1399101"/>
                <a:gridCol w="1507937"/>
                <a:gridCol w="1342316"/>
                <a:gridCol w="2217740"/>
                <a:gridCol w="1419606"/>
              </a:tblGrid>
              <a:tr h="200025">
                <a:tc>
                  <a:txBody>
                    <a:bodyPr/>
                    <a:lstStyle/>
                    <a:p>
                      <a:pPr algn="ctr">
                        <a:lnSpc>
                          <a:spcPct val="150000"/>
                        </a:lnSpc>
                        <a:spcAft>
                          <a:spcPts val="0"/>
                        </a:spcAft>
                      </a:pPr>
                      <a:r>
                        <a:rPr lang="es-EC" sz="1200" dirty="0">
                          <a:effectLst/>
                        </a:rPr>
                        <a:t>DIA 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s-EC" sz="1200" dirty="0">
                          <a:effectLst/>
                        </a:rPr>
                        <a:t>DIA 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s-EC" sz="1200" dirty="0">
                          <a:effectLst/>
                        </a:rPr>
                        <a:t>DIA 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s-EC" sz="1200" dirty="0">
                          <a:effectLst/>
                        </a:rPr>
                        <a:t>MEDIA (mg/L </a:t>
                      </a:r>
                      <a:r>
                        <a:rPr lang="es-EC" sz="1200" dirty="0" smtClean="0">
                          <a:effectLst/>
                        </a:rPr>
                        <a:t>N-NO</a:t>
                      </a:r>
                      <a:r>
                        <a:rPr lang="es-EC" sz="1200" baseline="-25000" dirty="0" smtClean="0">
                          <a:effectLst/>
                        </a:rPr>
                        <a:t>2</a:t>
                      </a:r>
                      <a:r>
                        <a:rPr lang="es-EC" sz="1200" baseline="30000" dirty="0" smtClean="0">
                          <a:effectLst/>
                        </a:rPr>
                        <a:t>-1</a:t>
                      </a:r>
                      <a:r>
                        <a:rPr lang="es-EC" sz="1200" dirty="0">
                          <a:effectLst/>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s-EC" sz="1200" dirty="0">
                          <a:effectLst/>
                        </a:rPr>
                        <a:t>% R</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r>
              <a:tr h="200025">
                <a:tc>
                  <a:txBody>
                    <a:bodyPr/>
                    <a:lstStyle/>
                    <a:p>
                      <a:pPr algn="ctr">
                        <a:lnSpc>
                          <a:spcPct val="150000"/>
                        </a:lnSpc>
                        <a:spcAft>
                          <a:spcPts val="0"/>
                        </a:spcAft>
                      </a:pPr>
                      <a:r>
                        <a:rPr lang="es-EC" sz="1200" b="0" dirty="0">
                          <a:effectLst/>
                        </a:rPr>
                        <a:t>3,173171</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alpha val="40000"/>
                      </a:schemeClr>
                    </a:solidFill>
                  </a:tcPr>
                </a:tc>
                <a:tc>
                  <a:txBody>
                    <a:bodyPr/>
                    <a:lstStyle/>
                    <a:p>
                      <a:pPr algn="ctr">
                        <a:lnSpc>
                          <a:spcPct val="150000"/>
                        </a:lnSpc>
                        <a:spcAft>
                          <a:spcPts val="0"/>
                        </a:spcAft>
                      </a:pPr>
                      <a:r>
                        <a:rPr lang="es-EC" sz="1200" b="0" dirty="0">
                          <a:effectLst/>
                        </a:rPr>
                        <a:t>3,108852</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alpha val="40000"/>
                      </a:schemeClr>
                    </a:solidFill>
                  </a:tcPr>
                </a:tc>
                <a:tc>
                  <a:txBody>
                    <a:bodyPr/>
                    <a:lstStyle/>
                    <a:p>
                      <a:pPr algn="ctr">
                        <a:lnSpc>
                          <a:spcPct val="150000"/>
                        </a:lnSpc>
                        <a:spcAft>
                          <a:spcPts val="0"/>
                        </a:spcAft>
                      </a:pPr>
                      <a:r>
                        <a:rPr lang="es-EC" sz="1200" b="0" dirty="0">
                          <a:effectLst/>
                        </a:rPr>
                        <a:t>3,148701</a:t>
                      </a:r>
                      <a:endParaRPr lang="es-EC"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alpha val="40000"/>
                      </a:schemeClr>
                    </a:solidFill>
                  </a:tcPr>
                </a:tc>
                <a:tc>
                  <a:txBody>
                    <a:bodyPr/>
                    <a:lstStyle/>
                    <a:p>
                      <a:pPr algn="ctr">
                        <a:lnSpc>
                          <a:spcPct val="150000"/>
                        </a:lnSpc>
                        <a:spcAft>
                          <a:spcPts val="0"/>
                        </a:spcAft>
                      </a:pPr>
                      <a:r>
                        <a:rPr lang="es-EC" sz="1200" b="1" dirty="0">
                          <a:effectLst/>
                        </a:rPr>
                        <a:t>3,1436</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alpha val="40000"/>
                      </a:schemeClr>
                    </a:solidFill>
                  </a:tcPr>
                </a:tc>
                <a:tc>
                  <a:txBody>
                    <a:bodyPr/>
                    <a:lstStyle/>
                    <a:p>
                      <a:pPr algn="ctr">
                        <a:lnSpc>
                          <a:spcPct val="150000"/>
                        </a:lnSpc>
                        <a:spcAft>
                          <a:spcPts val="0"/>
                        </a:spcAft>
                      </a:pPr>
                      <a:r>
                        <a:rPr lang="es-EC" sz="1200" dirty="0">
                          <a:effectLst/>
                        </a:rPr>
                        <a:t>103,7483</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alpha val="40000"/>
                      </a:schemeClr>
                    </a:solidFill>
                  </a:tcPr>
                </a:tc>
              </a:tr>
            </a:tbl>
          </a:graphicData>
        </a:graphic>
      </p:graphicFrame>
      <p:sp>
        <p:nvSpPr>
          <p:cNvPr id="11" name="10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11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21" y="2672916"/>
            <a:ext cx="8759439"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Elipse"/>
          <p:cNvSpPr/>
          <p:nvPr/>
        </p:nvSpPr>
        <p:spPr>
          <a:xfrm>
            <a:off x="7452320" y="5373216"/>
            <a:ext cx="1451540" cy="8599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302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95536" y="116632"/>
            <a:ext cx="8229600" cy="418059"/>
          </a:xfrm>
        </p:spPr>
        <p:txBody>
          <a:bodyPr/>
          <a:lstStyle/>
          <a:p>
            <a:r>
              <a:rPr lang="es-EC" b="1" dirty="0" smtClean="0"/>
              <a:t>INCERTIDUMBRE</a:t>
            </a:r>
            <a:endParaRPr lang="es-EC" b="1" dirty="0"/>
          </a:p>
        </p:txBody>
      </p:sp>
      <p:graphicFrame>
        <p:nvGraphicFramePr>
          <p:cNvPr id="10" name="Tabla 9"/>
          <p:cNvGraphicFramePr>
            <a:graphicFrameLocks noGrp="1"/>
          </p:cNvGraphicFramePr>
          <p:nvPr>
            <p:extLst>
              <p:ext uri="{D42A27DB-BD31-4B8C-83A1-F6EECF244321}">
                <p14:modId xmlns:p14="http://schemas.microsoft.com/office/powerpoint/2010/main" val="2302676339"/>
              </p:ext>
            </p:extLst>
          </p:nvPr>
        </p:nvGraphicFramePr>
        <p:xfrm>
          <a:off x="467545" y="740668"/>
          <a:ext cx="8352930" cy="2400300"/>
        </p:xfrm>
        <a:graphic>
          <a:graphicData uri="http://schemas.openxmlformats.org/drawingml/2006/table">
            <a:tbl>
              <a:tblPr firstRow="1" firstCol="1" bandRow="1">
                <a:tableStyleId>{79F01EFD-CF5A-4C91-B87D-4F6092FAC9CE}</a:tableStyleId>
              </a:tblPr>
              <a:tblGrid>
                <a:gridCol w="1010668"/>
                <a:gridCol w="1010668"/>
                <a:gridCol w="787022"/>
                <a:gridCol w="787022"/>
                <a:gridCol w="798828"/>
                <a:gridCol w="798828"/>
                <a:gridCol w="798828"/>
                <a:gridCol w="787022"/>
                <a:gridCol w="787022"/>
                <a:gridCol w="787022"/>
              </a:tblGrid>
              <a:tr h="190500">
                <a:tc rowSpan="3">
                  <a:txBody>
                    <a:bodyPr/>
                    <a:lstStyle/>
                    <a:p>
                      <a:pPr algn="ctr">
                        <a:lnSpc>
                          <a:spcPct val="150000"/>
                        </a:lnSpc>
                        <a:spcAft>
                          <a:spcPts val="0"/>
                        </a:spcAft>
                      </a:pPr>
                      <a:r>
                        <a:rPr lang="es-EC" sz="1000" dirty="0">
                          <a:effectLst/>
                        </a:rPr>
                        <a:t>Nombre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1000">
                          <a:effectLst/>
                        </a:rPr>
                        <a:t>Concentración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µ</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1000">
                          <a:effectLst/>
                        </a:rPr>
                        <a:t>µ FR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µ</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1000" dirty="0">
                          <a:effectLst/>
                        </a:rPr>
                        <a:t>S R</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µ</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µ</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U (k=2)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000">
                          <a:effectLst/>
                        </a:rPr>
                        <a:t>%  µ</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900">
                          <a:effectLst/>
                        </a:rPr>
                        <a:t>C Est X</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Cal Est X</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Resolución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Comb Est X</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Est X</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190500">
                <a:tc vMerge="1">
                  <a:txBody>
                    <a:bodyPr/>
                    <a:lstStyle/>
                    <a:p>
                      <a:endParaRPr lang="es-EC"/>
                    </a:p>
                  </a:txBody>
                  <a:tcP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9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mg/L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190500">
                <a:tc>
                  <a:txBody>
                    <a:bodyPr/>
                    <a:lstStyle/>
                    <a:p>
                      <a:pPr algn="ctr">
                        <a:lnSpc>
                          <a:spcPct val="150000"/>
                        </a:lnSpc>
                        <a:spcAft>
                          <a:spcPts val="0"/>
                        </a:spcAft>
                      </a:pPr>
                      <a:r>
                        <a:rPr lang="es-EC" sz="1000">
                          <a:effectLst/>
                        </a:rPr>
                        <a:t>Blanco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6">
                  <a:txBody>
                    <a:bodyPr/>
                    <a:lstStyle/>
                    <a:p>
                      <a:pPr algn="ctr">
                        <a:lnSpc>
                          <a:spcPct val="150000"/>
                        </a:lnSpc>
                        <a:spcAft>
                          <a:spcPts val="0"/>
                        </a:spcAft>
                      </a:pPr>
                      <a:r>
                        <a:rPr lang="es-EC" sz="1000">
                          <a:effectLst/>
                        </a:rPr>
                        <a:t>0,0760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0,0020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6">
                  <a:txBody>
                    <a:bodyPr/>
                    <a:lstStyle/>
                    <a:p>
                      <a:pPr algn="ctr">
                        <a:lnSpc>
                          <a:spcPct val="150000"/>
                        </a:lnSpc>
                        <a:spcAft>
                          <a:spcPts val="0"/>
                        </a:spcAft>
                      </a:pPr>
                      <a:r>
                        <a:rPr lang="es-EC" sz="1000">
                          <a:effectLst/>
                        </a:rPr>
                        <a:t>3,4E-05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0,076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000">
                          <a:effectLst/>
                        </a:rPr>
                        <a:t>Estándar 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0,00158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0,0375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0,170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a:effectLst/>
                        </a:rPr>
                        <a:t>16,96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000">
                          <a:effectLst/>
                        </a:rPr>
                        <a:t>Estándar 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1,000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0,00315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0,0761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0,0442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0,176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a:effectLst/>
                        </a:rPr>
                        <a:t>8,80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000">
                          <a:effectLst/>
                        </a:rPr>
                        <a:t>Estándar 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0,00631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0,0763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0,0463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0,089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0,178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a:effectLst/>
                        </a:rPr>
                        <a:t>4,46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000">
                          <a:effectLst/>
                        </a:rPr>
                        <a:t>Estándar 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3,000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0,00946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0,0766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0,0517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0,092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0,185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a:effectLst/>
                        </a:rPr>
                        <a:t>3,08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50000"/>
                        </a:lnSpc>
                        <a:spcAft>
                          <a:spcPts val="0"/>
                        </a:spcAft>
                      </a:pPr>
                      <a:r>
                        <a:rPr lang="es-EC" sz="1000">
                          <a:effectLst/>
                        </a:rPr>
                        <a:t>Estándar 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3,500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0,01104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0,0768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0,0563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1000">
                          <a:effectLst/>
                        </a:rPr>
                        <a:t>0,095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0,190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100" dirty="0">
                          <a:effectLst/>
                        </a:rPr>
                        <a:t>2,72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944127440"/>
              </p:ext>
            </p:extLst>
          </p:nvPr>
        </p:nvGraphicFramePr>
        <p:xfrm>
          <a:off x="1763688" y="3284984"/>
          <a:ext cx="5488939" cy="2656340"/>
        </p:xfrm>
        <a:graphic>
          <a:graphicData uri="http://schemas.openxmlformats.org/drawingml/2006/table">
            <a:tbl>
              <a:tblPr firstRow="1" firstCol="1" bandRow="1">
                <a:tableStyleId>{C083E6E3-FA7D-4D7B-A595-EF9225AFEA82}</a:tableStyleId>
              </a:tblPr>
              <a:tblGrid>
                <a:gridCol w="1345203"/>
                <a:gridCol w="1505428"/>
                <a:gridCol w="1505428"/>
                <a:gridCol w="1132880"/>
              </a:tblGrid>
              <a:tr h="373090">
                <a:tc gridSpan="2">
                  <a:txBody>
                    <a:bodyPr/>
                    <a:lstStyle/>
                    <a:p>
                      <a:pPr>
                        <a:spcAft>
                          <a:spcPts val="0"/>
                        </a:spcAft>
                      </a:pPr>
                      <a:r>
                        <a:rPr lang="es-ES_tradnl" sz="1100" dirty="0">
                          <a:effectLst/>
                        </a:rPr>
                        <a:t>PARAMETROS</a:t>
                      </a:r>
                      <a:endParaRPr lang="es-ES" sz="1000" dirty="0">
                        <a:effectLst/>
                        <a:latin typeface="Times New Roman"/>
                        <a:ea typeface="Times New Roman"/>
                      </a:endParaRPr>
                    </a:p>
                  </a:txBody>
                  <a:tcPr marL="44450" marR="44450" marT="0" marB="0" anchor="ctr"/>
                </a:tc>
                <a:tc hMerge="1">
                  <a:txBody>
                    <a:bodyPr/>
                    <a:lstStyle/>
                    <a:p>
                      <a:endParaRPr lang="es-ES"/>
                    </a:p>
                  </a:txBody>
                  <a:tcPr/>
                </a:tc>
                <a:tc>
                  <a:txBody>
                    <a:bodyPr/>
                    <a:lstStyle/>
                    <a:p>
                      <a:pPr>
                        <a:spcAft>
                          <a:spcPts val="0"/>
                        </a:spcAft>
                      </a:pPr>
                      <a:r>
                        <a:rPr lang="es-ES_tradnl" sz="1100">
                          <a:effectLst/>
                        </a:rPr>
                        <a:t>RESULTADOS OBTENIDOS</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a:effectLst/>
                        </a:rPr>
                        <a:t>CUMPLE</a:t>
                      </a:r>
                      <a:endParaRPr lang="es-ES" sz="1000">
                        <a:effectLst/>
                        <a:latin typeface="Times New Roman"/>
                        <a:ea typeface="Times New Roman"/>
                      </a:endParaRPr>
                    </a:p>
                  </a:txBody>
                  <a:tcPr marL="44450" marR="44450" marT="0" marB="0"/>
                </a:tc>
              </a:tr>
              <a:tr h="267099">
                <a:tc gridSpan="2">
                  <a:txBody>
                    <a:bodyPr/>
                    <a:lstStyle/>
                    <a:p>
                      <a:pPr>
                        <a:spcAft>
                          <a:spcPts val="0"/>
                        </a:spcAft>
                      </a:pPr>
                      <a:r>
                        <a:rPr lang="es-ES_tradnl" sz="1100">
                          <a:effectLst/>
                        </a:rPr>
                        <a:t>Intervalo de trabajo</a:t>
                      </a:r>
                      <a:endParaRPr lang="es-ES" sz="1000">
                        <a:effectLst/>
                        <a:latin typeface="Times New Roman"/>
                        <a:ea typeface="Times New Roman"/>
                      </a:endParaRPr>
                    </a:p>
                  </a:txBody>
                  <a:tcPr marL="44450" marR="44450" marT="0" marB="0" anchor="ctr"/>
                </a:tc>
                <a:tc hMerge="1">
                  <a:txBody>
                    <a:bodyPr/>
                    <a:lstStyle/>
                    <a:p>
                      <a:endParaRPr lang="es-ES"/>
                    </a:p>
                  </a:txBody>
                  <a:tcPr/>
                </a:tc>
                <a:tc>
                  <a:txBody>
                    <a:bodyPr/>
                    <a:lstStyle/>
                    <a:p>
                      <a:pPr algn="ctr">
                        <a:spcAft>
                          <a:spcPts val="0"/>
                        </a:spcAft>
                      </a:pPr>
                      <a:r>
                        <a:rPr lang="es-ES_tradnl" sz="1100" dirty="0">
                          <a:effectLst/>
                        </a:rPr>
                        <a:t>0,5 – 3,5 mg/L</a:t>
                      </a:r>
                      <a:endParaRPr lang="es-ES" sz="1000" dirty="0">
                        <a:effectLst/>
                        <a:latin typeface="Times New Roman"/>
                        <a:ea typeface="Times New Roman"/>
                      </a:endParaRPr>
                    </a:p>
                  </a:txBody>
                  <a:tcPr marL="44450" marR="44450" marT="0" marB="0" anchor="ctr"/>
                </a:tc>
                <a:tc>
                  <a:txBody>
                    <a:bodyPr/>
                    <a:lstStyle/>
                    <a:p>
                      <a:pPr algn="ctr">
                        <a:spcAft>
                          <a:spcPts val="0"/>
                        </a:spcAft>
                      </a:pPr>
                      <a:r>
                        <a:rPr lang="es-ES_tradnl" sz="1100">
                          <a:effectLst/>
                        </a:rPr>
                        <a:t>SI</a:t>
                      </a:r>
                      <a:endParaRPr lang="es-ES" sz="1000">
                        <a:effectLst/>
                        <a:latin typeface="Times New Roman"/>
                        <a:ea typeface="Times New Roman"/>
                      </a:endParaRPr>
                    </a:p>
                  </a:txBody>
                  <a:tcPr marL="44450" marR="44450" marT="0" marB="0" anchor="ctr"/>
                </a:tc>
              </a:tr>
              <a:tr h="426086">
                <a:tc rowSpan="2">
                  <a:txBody>
                    <a:bodyPr/>
                    <a:lstStyle/>
                    <a:p>
                      <a:pPr algn="ctr">
                        <a:spcAft>
                          <a:spcPts val="0"/>
                        </a:spcAft>
                      </a:pPr>
                      <a:r>
                        <a:rPr lang="es-ES_tradnl" sz="1100">
                          <a:effectLst/>
                        </a:rPr>
                        <a:t>Precisión</a:t>
                      </a:r>
                      <a:endParaRPr lang="es-ES" sz="1000">
                        <a:effectLst/>
                        <a:latin typeface="Times New Roman"/>
                        <a:ea typeface="Times New Roman"/>
                      </a:endParaRPr>
                    </a:p>
                  </a:txBody>
                  <a:tcPr marL="44450" marR="44450" marT="0" marB="0" vert="vert270" anchor="ctr"/>
                </a:tc>
                <a:tc>
                  <a:txBody>
                    <a:bodyPr/>
                    <a:lstStyle/>
                    <a:p>
                      <a:pPr>
                        <a:spcAft>
                          <a:spcPts val="0"/>
                        </a:spcAft>
                      </a:pPr>
                      <a:r>
                        <a:rPr lang="es-ES_tradnl" sz="1100">
                          <a:effectLst/>
                        </a:rPr>
                        <a:t>Repetibilidad</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a:effectLst/>
                        </a:rPr>
                        <a:t>% SD</a:t>
                      </a:r>
                      <a:r>
                        <a:rPr lang="es-ES_tradnl" sz="1100" baseline="-25000">
                          <a:effectLst/>
                        </a:rPr>
                        <a:t>r</a:t>
                      </a:r>
                      <a:r>
                        <a:rPr lang="es-ES_tradnl" sz="1100">
                          <a:effectLst/>
                        </a:rPr>
                        <a:t> 8,21 %</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a:effectLst/>
                        </a:rPr>
                        <a:t>SI</a:t>
                      </a:r>
                      <a:endParaRPr lang="es-ES" sz="1000">
                        <a:effectLst/>
                        <a:latin typeface="Times New Roman"/>
                        <a:ea typeface="Times New Roman"/>
                      </a:endParaRPr>
                    </a:p>
                  </a:txBody>
                  <a:tcPr marL="44450" marR="44450" marT="0" marB="0" anchor="ctr"/>
                </a:tc>
              </a:tr>
              <a:tr h="481202">
                <a:tc vMerge="1">
                  <a:txBody>
                    <a:bodyPr/>
                    <a:lstStyle/>
                    <a:p>
                      <a:endParaRPr lang="es-ES"/>
                    </a:p>
                  </a:txBody>
                  <a:tcPr/>
                </a:tc>
                <a:tc>
                  <a:txBody>
                    <a:bodyPr/>
                    <a:lstStyle/>
                    <a:p>
                      <a:pPr>
                        <a:spcAft>
                          <a:spcPts val="0"/>
                        </a:spcAft>
                      </a:pPr>
                      <a:r>
                        <a:rPr lang="es-ES_tradnl" sz="1100">
                          <a:effectLst/>
                        </a:rPr>
                        <a:t>Reproducibilidad</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a:effectLst/>
                        </a:rPr>
                        <a:t>% SD</a:t>
                      </a:r>
                      <a:r>
                        <a:rPr lang="es-ES_tradnl" sz="1100" baseline="-25000">
                          <a:effectLst/>
                        </a:rPr>
                        <a:t>R</a:t>
                      </a:r>
                      <a:r>
                        <a:rPr lang="es-ES_tradnl" sz="1100">
                          <a:effectLst/>
                        </a:rPr>
                        <a:t> 7,50 %</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a:effectLst/>
                        </a:rPr>
                        <a:t>SI</a:t>
                      </a:r>
                      <a:endParaRPr lang="es-ES" sz="1000">
                        <a:effectLst/>
                        <a:latin typeface="Times New Roman"/>
                        <a:ea typeface="Times New Roman"/>
                      </a:endParaRPr>
                    </a:p>
                  </a:txBody>
                  <a:tcPr marL="44450" marR="44450" marT="0" marB="0" anchor="ctr"/>
                </a:tc>
              </a:tr>
              <a:tr h="252260">
                <a:tc gridSpan="2">
                  <a:txBody>
                    <a:bodyPr/>
                    <a:lstStyle/>
                    <a:p>
                      <a:pPr>
                        <a:spcAft>
                          <a:spcPts val="0"/>
                        </a:spcAft>
                      </a:pPr>
                      <a:r>
                        <a:rPr lang="es-ES_tradnl" sz="1100">
                          <a:effectLst/>
                        </a:rPr>
                        <a:t>Exactitud</a:t>
                      </a:r>
                      <a:endParaRPr lang="es-ES" sz="1000">
                        <a:effectLst/>
                        <a:latin typeface="Times New Roman"/>
                        <a:ea typeface="Times New Roman"/>
                      </a:endParaRPr>
                    </a:p>
                  </a:txBody>
                  <a:tcPr marL="44450" marR="44450" marT="0" marB="0" anchor="ctr"/>
                </a:tc>
                <a:tc hMerge="1">
                  <a:txBody>
                    <a:bodyPr/>
                    <a:lstStyle/>
                    <a:p>
                      <a:endParaRPr lang="es-ES"/>
                    </a:p>
                  </a:txBody>
                  <a:tcPr/>
                </a:tc>
                <a:tc>
                  <a:txBody>
                    <a:bodyPr/>
                    <a:lstStyle/>
                    <a:p>
                      <a:pPr algn="ctr">
                        <a:spcAft>
                          <a:spcPts val="0"/>
                        </a:spcAft>
                      </a:pPr>
                      <a:r>
                        <a:rPr lang="es-ES_tradnl" sz="1100" dirty="0" smtClean="0">
                          <a:effectLst/>
                        </a:rPr>
                        <a:t>90-110% </a:t>
                      </a:r>
                      <a:endParaRPr lang="es-ES" sz="1000" dirty="0">
                        <a:effectLst/>
                        <a:latin typeface="Times New Roman"/>
                        <a:ea typeface="Times New Roman"/>
                      </a:endParaRPr>
                    </a:p>
                  </a:txBody>
                  <a:tcPr marL="44450" marR="44450" marT="0" marB="0" anchor="ctr"/>
                </a:tc>
                <a:tc>
                  <a:txBody>
                    <a:bodyPr/>
                    <a:lstStyle/>
                    <a:p>
                      <a:pPr algn="ctr">
                        <a:spcAft>
                          <a:spcPts val="0"/>
                        </a:spcAft>
                      </a:pPr>
                      <a:r>
                        <a:rPr lang="es-ES_tradnl" sz="1100">
                          <a:effectLst/>
                        </a:rPr>
                        <a:t>SI</a:t>
                      </a:r>
                      <a:endParaRPr lang="es-ES" sz="1000">
                        <a:effectLst/>
                        <a:latin typeface="Times New Roman"/>
                        <a:ea typeface="Times New Roman"/>
                      </a:endParaRPr>
                    </a:p>
                  </a:txBody>
                  <a:tcPr marL="44450" marR="44450" marT="0" marB="0" anchor="ctr"/>
                </a:tc>
              </a:tr>
              <a:tr h="360503">
                <a:tc gridSpan="2">
                  <a:txBody>
                    <a:bodyPr/>
                    <a:lstStyle/>
                    <a:p>
                      <a:pPr>
                        <a:spcAft>
                          <a:spcPts val="0"/>
                        </a:spcAft>
                      </a:pPr>
                      <a:r>
                        <a:rPr lang="es-ES_tradnl" sz="1100" dirty="0">
                          <a:effectLst/>
                        </a:rPr>
                        <a:t>Límite de </a:t>
                      </a:r>
                      <a:r>
                        <a:rPr lang="es-ES_tradnl" sz="1100" dirty="0" smtClean="0">
                          <a:effectLst/>
                        </a:rPr>
                        <a:t>cuantificación</a:t>
                      </a:r>
                    </a:p>
                  </a:txBody>
                  <a:tcPr marL="44450" marR="44450" marT="0" marB="0" anchor="ctr"/>
                </a:tc>
                <a:tc hMerge="1">
                  <a:txBody>
                    <a:bodyPr/>
                    <a:lstStyle/>
                    <a:p>
                      <a:endParaRPr lang="es-ES"/>
                    </a:p>
                  </a:txBody>
                  <a:tcPr/>
                </a:tc>
                <a:tc>
                  <a:txBody>
                    <a:bodyPr/>
                    <a:lstStyle/>
                    <a:p>
                      <a:pPr algn="ctr">
                        <a:spcAft>
                          <a:spcPts val="0"/>
                        </a:spcAft>
                      </a:pPr>
                      <a:r>
                        <a:rPr lang="es-ES_tradnl" sz="1100" dirty="0">
                          <a:effectLst/>
                        </a:rPr>
                        <a:t>0,50 mg/L</a:t>
                      </a:r>
                      <a:endParaRPr lang="es-ES" sz="1000" dirty="0">
                        <a:effectLst/>
                        <a:latin typeface="Times New Roman"/>
                        <a:ea typeface="Times New Roman"/>
                      </a:endParaRPr>
                    </a:p>
                  </a:txBody>
                  <a:tcPr marL="44450" marR="44450" marT="0" marB="0" anchor="ctr"/>
                </a:tc>
                <a:tc>
                  <a:txBody>
                    <a:bodyPr/>
                    <a:lstStyle/>
                    <a:p>
                      <a:pPr algn="ctr">
                        <a:spcAft>
                          <a:spcPts val="0"/>
                        </a:spcAft>
                      </a:pPr>
                      <a:r>
                        <a:rPr lang="es-ES_tradnl" sz="1100" dirty="0">
                          <a:effectLst/>
                        </a:rPr>
                        <a:t>SI</a:t>
                      </a:r>
                      <a:endParaRPr lang="es-ES" sz="1000" dirty="0">
                        <a:effectLst/>
                        <a:latin typeface="Times New Roman"/>
                        <a:ea typeface="Times New Roman"/>
                      </a:endParaRPr>
                    </a:p>
                  </a:txBody>
                  <a:tcPr marL="44450" marR="44450" marT="0" marB="0" anchor="ctr"/>
                </a:tc>
              </a:tr>
              <a:tr h="243840">
                <a:tc gridSpan="2">
                  <a:txBody>
                    <a:bodyPr/>
                    <a:lstStyle/>
                    <a:p>
                      <a:pPr>
                        <a:spcAft>
                          <a:spcPts val="0"/>
                        </a:spcAft>
                      </a:pPr>
                      <a:r>
                        <a:rPr lang="es-ES" sz="1100" dirty="0" smtClean="0">
                          <a:effectLst/>
                        </a:rPr>
                        <a:t>Interferencias</a:t>
                      </a:r>
                      <a:endParaRPr lang="es-ES" sz="1100" dirty="0">
                        <a:effectLst/>
                        <a:latin typeface="+mn-lt"/>
                        <a:ea typeface="Times New Roman"/>
                      </a:endParaRPr>
                    </a:p>
                  </a:txBody>
                  <a:tcPr marL="44450" marR="44450" marT="0" marB="0" anchor="ctr"/>
                </a:tc>
                <a:tc hMerge="1">
                  <a:txBody>
                    <a:bodyPr/>
                    <a:lstStyle/>
                    <a:p>
                      <a:endParaRPr lang="es-ES"/>
                    </a:p>
                  </a:txBody>
                  <a:tcPr/>
                </a:tc>
                <a:tc>
                  <a:txBody>
                    <a:bodyPr/>
                    <a:lstStyle/>
                    <a:p>
                      <a:pPr algn="ctr">
                        <a:spcAft>
                          <a:spcPts val="0"/>
                        </a:spcAft>
                      </a:pPr>
                      <a:r>
                        <a:rPr lang="es-ES" sz="1100" dirty="0" smtClean="0">
                          <a:effectLst/>
                        </a:rPr>
                        <a:t>No</a:t>
                      </a:r>
                      <a:endParaRPr lang="es-ES" sz="1100" dirty="0">
                        <a:effectLst/>
                        <a:latin typeface="+mn-lt"/>
                        <a:ea typeface="Times New Roman"/>
                      </a:endParaRPr>
                    </a:p>
                  </a:txBody>
                  <a:tcPr marL="44450" marR="4445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dirty="0" smtClean="0">
                          <a:effectLst/>
                        </a:rPr>
                        <a:t>SI</a:t>
                      </a:r>
                      <a:endParaRPr lang="es-ES" sz="800" dirty="0" smtClean="0">
                        <a:effectLst/>
                        <a:latin typeface="Times New Roman"/>
                        <a:ea typeface="Times New Roman"/>
                      </a:endParaRPr>
                    </a:p>
                  </a:txBody>
                  <a:tcPr marL="44450" marR="44450" marT="0" marB="0" anchor="ctr"/>
                </a:tc>
              </a:tr>
              <a:tr h="252260">
                <a:tc gridSpan="2">
                  <a:txBody>
                    <a:bodyPr/>
                    <a:lstStyle/>
                    <a:p>
                      <a:pPr>
                        <a:spcAft>
                          <a:spcPts val="0"/>
                        </a:spcAft>
                      </a:pPr>
                      <a:r>
                        <a:rPr lang="es-ES_tradnl" sz="1100" dirty="0">
                          <a:effectLst/>
                        </a:rPr>
                        <a:t>Incertidumbre</a:t>
                      </a:r>
                      <a:endParaRPr lang="es-ES" sz="1000" dirty="0">
                        <a:effectLst/>
                        <a:latin typeface="Times New Roman"/>
                        <a:ea typeface="Times New Roman"/>
                      </a:endParaRPr>
                    </a:p>
                  </a:txBody>
                  <a:tcPr marL="44450" marR="44450" marT="0" marB="0" anchor="ctr"/>
                </a:tc>
                <a:tc hMerge="1">
                  <a:txBody>
                    <a:bodyPr/>
                    <a:lstStyle/>
                    <a:p>
                      <a:endParaRPr lang="es-ES"/>
                    </a:p>
                  </a:txBody>
                  <a:tcPr/>
                </a:tc>
                <a:tc>
                  <a:txBody>
                    <a:bodyPr/>
                    <a:lstStyle/>
                    <a:p>
                      <a:pPr algn="ctr">
                        <a:spcAft>
                          <a:spcPts val="0"/>
                        </a:spcAft>
                      </a:pPr>
                      <a:r>
                        <a:rPr lang="es-ES_tradnl" sz="1100">
                          <a:effectLst/>
                        </a:rPr>
                        <a:t>16.96 % </a:t>
                      </a:r>
                      <a:endParaRPr lang="es-ES" sz="1000">
                        <a:effectLst/>
                        <a:latin typeface="Times New Roman"/>
                        <a:ea typeface="Times New Roman"/>
                      </a:endParaRPr>
                    </a:p>
                  </a:txBody>
                  <a:tcPr marL="44450" marR="44450" marT="0" marB="0" anchor="ctr"/>
                </a:tc>
                <a:tc>
                  <a:txBody>
                    <a:bodyPr/>
                    <a:lstStyle/>
                    <a:p>
                      <a:pPr algn="ctr">
                        <a:spcAft>
                          <a:spcPts val="0"/>
                        </a:spcAft>
                      </a:pPr>
                      <a:r>
                        <a:rPr lang="es-ES_tradnl" sz="1100" dirty="0">
                          <a:effectLst/>
                        </a:rPr>
                        <a:t>SI</a:t>
                      </a:r>
                      <a:endParaRPr lang="es-ES" sz="1000" dirty="0">
                        <a:effectLst/>
                        <a:latin typeface="Times New Roman"/>
                        <a:ea typeface="Times New Roman"/>
                      </a:endParaRPr>
                    </a:p>
                  </a:txBody>
                  <a:tcPr marL="44450" marR="44450" marT="0" marB="0" anchor="ctr"/>
                </a:tc>
              </a:tr>
            </a:tbl>
          </a:graphicData>
        </a:graphic>
      </p:graphicFrame>
      <p:sp>
        <p:nvSpPr>
          <p:cNvPr id="11" name="10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11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40177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FORMULACIÓN DEL PROBLEMA</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935412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CONCLUSIONES Y RECOMENDACIONES</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935412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323528" y="1196752"/>
            <a:ext cx="8363272" cy="4929411"/>
          </a:xfrm>
        </p:spPr>
        <p:txBody>
          <a:bodyPr/>
          <a:lstStyle/>
          <a:p>
            <a:pPr algn="just">
              <a:lnSpc>
                <a:spcPct val="150000"/>
              </a:lnSpc>
            </a:pPr>
            <a:r>
              <a:rPr lang="es-EC" dirty="0"/>
              <a:t>Se cumplió con todos los parámetros de validación establecidos por el servicio de acreditación ecuatoriana bajo la norma ISO 17025.</a:t>
            </a:r>
            <a:endParaRPr lang="es-ES" dirty="0"/>
          </a:p>
          <a:p>
            <a:pPr algn="just">
              <a:lnSpc>
                <a:spcPct val="150000"/>
              </a:lnSpc>
            </a:pPr>
            <a:r>
              <a:rPr lang="es-EC" dirty="0" smtClean="0"/>
              <a:t>Se </a:t>
            </a:r>
            <a:r>
              <a:rPr lang="es-EC" dirty="0"/>
              <a:t>pudo contrarrestar la influencia del cloro en la medición de nitritos logrando obtener porcentajes de recuperación dentro de lo aceptable, por lo que se confirma que no existen interferencias en la medición de nitritos en agua </a:t>
            </a:r>
            <a:r>
              <a:rPr lang="es-EC" dirty="0" smtClean="0"/>
              <a:t>potable.</a:t>
            </a:r>
            <a:endParaRPr lang="es-ES" dirty="0"/>
          </a:p>
          <a:p>
            <a:pPr algn="just">
              <a:lnSpc>
                <a:spcPct val="150000"/>
              </a:lnSpc>
            </a:pPr>
            <a:r>
              <a:rPr lang="es-EC" dirty="0" smtClean="0"/>
              <a:t>Se </a:t>
            </a:r>
            <a:r>
              <a:rPr lang="es-EC" dirty="0"/>
              <a:t>logró implementar el método de determinación de nitritos por espectrofotometría de luz visible para agua superficial y potable en el L3C.</a:t>
            </a:r>
            <a:endParaRPr lang="es-ES" dirty="0"/>
          </a:p>
          <a:p>
            <a:pPr algn="just">
              <a:lnSpc>
                <a:spcPct val="150000"/>
              </a:lnSpc>
            </a:pPr>
            <a:endParaRPr lang="es-ES" dirty="0"/>
          </a:p>
        </p:txBody>
      </p:sp>
      <p:sp>
        <p:nvSpPr>
          <p:cNvPr id="6" name="6 Título"/>
          <p:cNvSpPr>
            <a:spLocks noGrp="1"/>
          </p:cNvSpPr>
          <p:nvPr>
            <p:ph type="title"/>
          </p:nvPr>
        </p:nvSpPr>
        <p:spPr>
          <a:xfrm>
            <a:off x="457200" y="274637"/>
            <a:ext cx="8229600" cy="418059"/>
          </a:xfrm>
        </p:spPr>
        <p:txBody>
          <a:bodyPr/>
          <a:lstStyle/>
          <a:p>
            <a:r>
              <a:rPr lang="es-ES" sz="1600" b="1" dirty="0" smtClean="0"/>
              <a:t>CONCLUSIONES</a:t>
            </a:r>
            <a:endParaRPr lang="es-ES" sz="1600" b="1" dirty="0"/>
          </a:p>
        </p:txBody>
      </p:sp>
      <p:sp>
        <p:nvSpPr>
          <p:cNvPr id="7" name="6 Rectángulo"/>
          <p:cNvSpPr/>
          <p:nvPr/>
        </p:nvSpPr>
        <p:spPr>
          <a:xfrm>
            <a:off x="6588224"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233035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274637"/>
            <a:ext cx="8229600" cy="418059"/>
          </a:xfrm>
        </p:spPr>
        <p:txBody>
          <a:bodyPr/>
          <a:lstStyle/>
          <a:p>
            <a:r>
              <a:rPr lang="es-ES" sz="1600" b="1" dirty="0" smtClean="0"/>
              <a:t>RECOMENDACIONES</a:t>
            </a:r>
            <a:endParaRPr lang="es-ES" sz="1600" b="1" dirty="0"/>
          </a:p>
        </p:txBody>
      </p:sp>
      <p:sp>
        <p:nvSpPr>
          <p:cNvPr id="8" name="7 Marcador de texto"/>
          <p:cNvSpPr>
            <a:spLocks noGrp="1"/>
          </p:cNvSpPr>
          <p:nvPr>
            <p:ph type="body" idx="1"/>
          </p:nvPr>
        </p:nvSpPr>
        <p:spPr>
          <a:xfrm>
            <a:off x="457200" y="980728"/>
            <a:ext cx="8229600" cy="5145435"/>
          </a:xfrm>
        </p:spPr>
        <p:txBody>
          <a:bodyPr/>
          <a:lstStyle/>
          <a:p>
            <a:pPr>
              <a:lnSpc>
                <a:spcPct val="150000"/>
              </a:lnSpc>
            </a:pPr>
            <a:r>
              <a:rPr lang="es-EC" dirty="0"/>
              <a:t>Cuando se utilice el método se deberá realizar una lectura de un estándar de 1.5 mg/L de NO</a:t>
            </a:r>
            <a:r>
              <a:rPr lang="es-EC" baseline="-25000" dirty="0"/>
              <a:t>2</a:t>
            </a:r>
            <a:r>
              <a:rPr lang="es-EC" baseline="30000" dirty="0"/>
              <a:t>-1</a:t>
            </a:r>
            <a:r>
              <a:rPr lang="es-EC" dirty="0"/>
              <a:t>, para asegurar la veracidad de los resultados.</a:t>
            </a:r>
            <a:endParaRPr lang="es-ES" dirty="0"/>
          </a:p>
          <a:p>
            <a:pPr>
              <a:lnSpc>
                <a:spcPct val="150000"/>
              </a:lnSpc>
            </a:pPr>
            <a:r>
              <a:rPr lang="es-EC" dirty="0"/>
              <a:t>En lecturas que sobrepasen las 30 muestras se deberá leer el estándar antes y después de </a:t>
            </a:r>
            <a:r>
              <a:rPr lang="es-EC" dirty="0" smtClean="0"/>
              <a:t>las </a:t>
            </a:r>
            <a:r>
              <a:rPr lang="es-EC" dirty="0"/>
              <a:t>muestras.</a:t>
            </a:r>
            <a:endParaRPr lang="es-ES" dirty="0"/>
          </a:p>
          <a:p>
            <a:pPr>
              <a:lnSpc>
                <a:spcPct val="150000"/>
              </a:lnSpc>
            </a:pPr>
            <a:r>
              <a:rPr lang="es-EC" dirty="0" smtClean="0"/>
              <a:t>Cuando se prepare un </a:t>
            </a:r>
            <a:r>
              <a:rPr lang="es-EC" dirty="0"/>
              <a:t>reactivo de color </a:t>
            </a:r>
            <a:r>
              <a:rPr lang="es-EC" dirty="0" smtClean="0"/>
              <a:t>nuevo </a:t>
            </a:r>
            <a:r>
              <a:rPr lang="es-EC" dirty="0"/>
              <a:t>se deberá </a:t>
            </a:r>
            <a:r>
              <a:rPr lang="es-EC" dirty="0" smtClean="0"/>
              <a:t>realizar </a:t>
            </a:r>
            <a:r>
              <a:rPr lang="es-EC" dirty="0"/>
              <a:t>la lectura de un material de referencia para asegurar que no existen cambios en las lecturas por el reactivo.  </a:t>
            </a:r>
            <a:endParaRPr lang="es-ES" dirty="0"/>
          </a:p>
          <a:p>
            <a:pPr>
              <a:lnSpc>
                <a:spcPct val="150000"/>
              </a:lnSpc>
            </a:pPr>
            <a:endParaRPr lang="es-ES" dirty="0"/>
          </a:p>
        </p:txBody>
      </p:sp>
      <p:sp>
        <p:nvSpPr>
          <p:cNvPr id="4" name="3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583092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592626" y="150887"/>
            <a:ext cx="7776864" cy="1100609"/>
          </a:xfrm>
        </p:spPr>
        <p:txBody>
          <a:bodyPr/>
          <a:lstStyle/>
          <a:p>
            <a:r>
              <a:rPr lang="es-ES" dirty="0" smtClean="0">
                <a:latin typeface="Times New Roman" panose="02020603050405020304" pitchFamily="18" charset="0"/>
                <a:cs typeface="Times New Roman" panose="02020603050405020304" pitchFamily="18" charset="0"/>
              </a:rPr>
              <a:t>AGRADECIMIENTOS</a:t>
            </a:r>
            <a:endParaRPr lang="es-ES" dirty="0">
              <a:latin typeface="Times New Roman" panose="02020603050405020304" pitchFamily="18" charset="0"/>
              <a:cs typeface="Times New Roman" panose="02020603050405020304" pitchFamily="18" charset="0"/>
            </a:endParaRPr>
          </a:p>
        </p:txBody>
      </p:sp>
      <p:pic>
        <p:nvPicPr>
          <p:cNvPr id="17410" name="Picture 2" descr="https://encrypted-tbn0.gstatic.com/images?q=tbn:ANd9GcT_IqyYP-3rJwIpjbVWJaoh4yyBUf2jLSkK239sFBJCqA1KXKki9jIQ-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91" y="1694151"/>
            <a:ext cx="4083600" cy="105323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sultado de imagen para bIOTECNOLOG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2" descr="Resultado de imagen de logo  ingenieria en biotecnologia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390" name="Picture 6" descr="Resultado de imagen de logo  ingenieria en biotecnologia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541" y="1254789"/>
            <a:ext cx="1473833" cy="152185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Resultado de imagen de logo  ingenieria en biotecnologia ESP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1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13 Imagen" descr="http://blogs.espe.edu.ec/wp-content/uploads/2013/09/LOGO-PRINCIPAL7.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
        <p:nvSpPr>
          <p:cNvPr id="2" name="AutoShape 2" descr="Resultado de imagen para epmaps"/>
          <p:cNvSpPr>
            <a:spLocks noChangeAspect="1" noChangeArrowheads="1"/>
          </p:cNvSpPr>
          <p:nvPr/>
        </p:nvSpPr>
        <p:spPr bwMode="auto">
          <a:xfrm>
            <a:off x="155575" y="-746125"/>
            <a:ext cx="2857500" cy="156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257" t="25519" r="15194" b="21090"/>
          <a:stretch/>
        </p:blipFill>
        <p:spPr bwMode="auto">
          <a:xfrm>
            <a:off x="5225143" y="2776642"/>
            <a:ext cx="3148454" cy="123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6 Título"/>
          <p:cNvSpPr txBox="1">
            <a:spLocks/>
          </p:cNvSpPr>
          <p:nvPr/>
        </p:nvSpPr>
        <p:spPr>
          <a:xfrm>
            <a:off x="467544" y="3573016"/>
            <a:ext cx="4255641" cy="1584176"/>
          </a:xfrm>
          <a:prstGeom prst="rect">
            <a:avLst/>
          </a:prstGeom>
        </p:spPr>
        <p:txBody>
          <a:bodyPr anchor="b"/>
          <a:lstStyle>
            <a:defPPr marR="0" algn="l" rtl="0">
              <a:lnSpc>
                <a:spcPct val="100000"/>
              </a:lnSpc>
              <a:spcBef>
                <a:spcPts val="0"/>
              </a:spcBef>
              <a:spcAft>
                <a:spcPts val="0"/>
              </a:spcAft>
            </a:defPPr>
            <a:lvl1pPr marR="0" algn="ctr" rtl="0">
              <a:lnSpc>
                <a:spcPct val="100000"/>
              </a:lnSpc>
              <a:spcBef>
                <a:spcPts val="0"/>
              </a:spcBef>
              <a:spcAft>
                <a:spcPts val="0"/>
              </a:spcAft>
              <a:buNone/>
              <a:defRPr sz="60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s-ES" sz="2000" b="1" dirty="0" smtClean="0"/>
              <a:t>Ing. Rafael Vargas</a:t>
            </a:r>
          </a:p>
          <a:p>
            <a:r>
              <a:rPr lang="es-ES" sz="2000" b="1" dirty="0" smtClean="0"/>
              <a:t>Químico Fabián Bernal</a:t>
            </a:r>
          </a:p>
          <a:p>
            <a:r>
              <a:rPr lang="es-ES" sz="2000" b="1" dirty="0" smtClean="0"/>
              <a:t>Jorge Sánchez y Marcia Nacevilla</a:t>
            </a:r>
          </a:p>
          <a:p>
            <a:r>
              <a:rPr lang="es-ES" sz="2000" b="1" dirty="0" smtClean="0"/>
              <a:t>Priscila Ortega </a:t>
            </a:r>
          </a:p>
          <a:p>
            <a:endParaRPr lang="es-ES" sz="2000" b="1" dirty="0"/>
          </a:p>
        </p:txBody>
      </p:sp>
      <p:sp>
        <p:nvSpPr>
          <p:cNvPr id="15" name="6 Título"/>
          <p:cNvSpPr txBox="1">
            <a:spLocks/>
          </p:cNvSpPr>
          <p:nvPr/>
        </p:nvSpPr>
        <p:spPr>
          <a:xfrm>
            <a:off x="4772139" y="4009293"/>
            <a:ext cx="4054462" cy="504056"/>
          </a:xfrm>
          <a:prstGeom prst="rect">
            <a:avLst/>
          </a:prstGeom>
        </p:spPr>
        <p:txBody>
          <a:bodyPr anchor="b"/>
          <a:lstStyle>
            <a:defPPr marR="0" algn="l" rtl="0">
              <a:lnSpc>
                <a:spcPct val="100000"/>
              </a:lnSpc>
              <a:spcBef>
                <a:spcPts val="0"/>
              </a:spcBef>
              <a:spcAft>
                <a:spcPts val="0"/>
              </a:spcAft>
            </a:defPPr>
            <a:lvl1pPr marR="0" algn="ctr" rtl="0">
              <a:lnSpc>
                <a:spcPct val="100000"/>
              </a:lnSpc>
              <a:spcBef>
                <a:spcPts val="0"/>
              </a:spcBef>
              <a:spcAft>
                <a:spcPts val="0"/>
              </a:spcAft>
              <a:buNone/>
              <a:defRPr sz="60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s-ES" sz="1800" b="1" dirty="0" smtClean="0"/>
              <a:t>Dr. Edgar Pazmiño y su equipo</a:t>
            </a:r>
          </a:p>
        </p:txBody>
      </p:sp>
    </p:spTree>
    <p:extLst>
      <p:ext uri="{BB962C8B-B14F-4D97-AF65-F5344CB8AC3E}">
        <p14:creationId xmlns:p14="http://schemas.microsoft.com/office/powerpoint/2010/main" val="34767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84231122"/>
              </p:ext>
            </p:extLst>
          </p:nvPr>
        </p:nvGraphicFramePr>
        <p:xfrm>
          <a:off x="179512" y="116632"/>
          <a:ext cx="8085117"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C:\Users\Usuario1\Documents\fotos wladi\20170823_08593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2523836"/>
            <a:ext cx="7200800" cy="392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1244248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graphicFrame>
        <p:nvGraphicFramePr>
          <p:cNvPr id="4" name="3 Diagrama"/>
          <p:cNvGraphicFramePr/>
          <p:nvPr>
            <p:extLst>
              <p:ext uri="{D42A27DB-BD31-4B8C-83A1-F6EECF244321}">
                <p14:modId xmlns:p14="http://schemas.microsoft.com/office/powerpoint/2010/main" val="1303333868"/>
              </p:ext>
            </p:extLst>
          </p:nvPr>
        </p:nvGraphicFramePr>
        <p:xfrm>
          <a:off x="323528" y="188640"/>
          <a:ext cx="8712968"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http://blogs.espe.edu.ec/wp-content/uploads/2013/09/LOGO-PRINCIPAL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pic>
        <p:nvPicPr>
          <p:cNvPr id="8195"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24530" y="4168952"/>
            <a:ext cx="4944244" cy="127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4074765"/>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568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JUSTIFICACIÓN DEL PROBLEMA</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935412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373" b="7662"/>
          <a:stretch/>
        </p:blipFill>
        <p:spPr bwMode="auto">
          <a:xfrm>
            <a:off x="6263556" y="1434534"/>
            <a:ext cx="2844948" cy="177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1 Diagrama"/>
          <p:cNvGraphicFramePr/>
          <p:nvPr>
            <p:extLst>
              <p:ext uri="{D42A27DB-BD31-4B8C-83A1-F6EECF244321}">
                <p14:modId xmlns:p14="http://schemas.microsoft.com/office/powerpoint/2010/main" val="2456470460"/>
              </p:ext>
            </p:extLst>
          </p:nvPr>
        </p:nvGraphicFramePr>
        <p:xfrm>
          <a:off x="0" y="188640"/>
          <a:ext cx="6768752" cy="55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http://blogs.espe.edu.ec/wp-content/uploads/2013/09/LOGO-PRINCIPAL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482040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72476233"/>
              </p:ext>
            </p:extLst>
          </p:nvPr>
        </p:nvGraphicFramePr>
        <p:xfrm>
          <a:off x="395536" y="26064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pic>
        <p:nvPicPr>
          <p:cNvPr id="9218" name="Picture 2" descr="C:\Users\Usuario1\Documents\fotos\IMG_20170817_075300.jpg"/>
          <p:cNvPicPr>
            <a:picLocks noChangeAspect="1" noChangeArrowheads="1"/>
          </p:cNvPicPr>
          <p:nvPr/>
        </p:nvPicPr>
        <p:blipFill rotWithShape="1">
          <a:blip r:embed="rId8">
            <a:extLst>
              <a:ext uri="{28A0092B-C50C-407E-A947-70E740481C1C}">
                <a14:useLocalDpi xmlns:a14="http://schemas.microsoft.com/office/drawing/2010/main" val="0"/>
              </a:ext>
            </a:extLst>
          </a:blip>
          <a:srcRect l="12625" t="22563" r="7693" b="20147"/>
          <a:stretch/>
        </p:blipFill>
        <p:spPr bwMode="auto">
          <a:xfrm>
            <a:off x="623060" y="2780928"/>
            <a:ext cx="3084844" cy="392890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72000" y="580724"/>
            <a:ext cx="3816424" cy="126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492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67544" y="1412776"/>
            <a:ext cx="8208912" cy="2387600"/>
          </a:xfrm>
        </p:spPr>
        <p:txBody>
          <a:bodyPr/>
          <a:lstStyle/>
          <a:p>
            <a:r>
              <a:rPr lang="es-ES" dirty="0" smtClean="0"/>
              <a:t>OBJETIVOS</a:t>
            </a:r>
            <a:endParaRPr lang="es-ES" dirty="0"/>
          </a:p>
        </p:txBody>
      </p:sp>
      <p:sp>
        <p:nvSpPr>
          <p:cNvPr id="3" name="2 Rectángulo"/>
          <p:cNvSpPr/>
          <p:nvPr/>
        </p:nvSpPr>
        <p:spPr>
          <a:xfrm>
            <a:off x="6660232" y="5877272"/>
            <a:ext cx="248376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descr="http://blogs.espe.edu.ec/wp-content/uploads/2013/09/LOGO-PRINCIPAL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49280"/>
            <a:ext cx="2304256" cy="567703"/>
          </a:xfrm>
          <a:prstGeom prst="rect">
            <a:avLst/>
          </a:prstGeom>
          <a:noFill/>
          <a:ln>
            <a:noFill/>
          </a:ln>
        </p:spPr>
      </p:pic>
    </p:spTree>
    <p:extLst>
      <p:ext uri="{BB962C8B-B14F-4D97-AF65-F5344CB8AC3E}">
        <p14:creationId xmlns:p14="http://schemas.microsoft.com/office/powerpoint/2010/main" val="3935412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13365</TotalTime>
  <Words>1984</Words>
  <Application>Microsoft Office PowerPoint</Application>
  <PresentationFormat>Presentación en pantalla (4:3)</PresentationFormat>
  <Paragraphs>458</Paragraphs>
  <Slides>33</Slides>
  <Notes>1</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ÍNDICE</vt:lpstr>
      <vt:lpstr>FORMULACIÓN DEL PROBLEMA</vt:lpstr>
      <vt:lpstr>Presentación de PowerPoint</vt:lpstr>
      <vt:lpstr>Presentación de PowerPoint</vt:lpstr>
      <vt:lpstr>JUSTIFICACIÓN DEL PROBLEMA</vt:lpstr>
      <vt:lpstr>Presentación de PowerPoint</vt:lpstr>
      <vt:lpstr>Presentación de PowerPoint</vt:lpstr>
      <vt:lpstr>OBJETIVOS</vt:lpstr>
      <vt:lpstr>Presentación de PowerPoint</vt:lpstr>
      <vt:lpstr>INTRODUCCIÓN</vt:lpstr>
      <vt:lpstr>RECURSO AGUA</vt:lpstr>
      <vt:lpstr>PROPIEDADES DEL AGUA </vt:lpstr>
      <vt:lpstr>Presentación de PowerPoint</vt:lpstr>
      <vt:lpstr>NITRÓGENO</vt:lpstr>
      <vt:lpstr>NITRÓGENO EN LA NATURALEZA</vt:lpstr>
      <vt:lpstr>PROBLEMAS DE NITRITOS EN LA SALUD</vt:lpstr>
      <vt:lpstr>METODOLOGÍA</vt:lpstr>
      <vt:lpstr>FASE INICIAL DE LABORATORIO</vt:lpstr>
      <vt:lpstr>Presentación de PowerPoint</vt:lpstr>
      <vt:lpstr>Presentación de PowerPoint</vt:lpstr>
      <vt:lpstr>FASE DE CAMPO</vt:lpstr>
      <vt:lpstr>ANÁLISIS  DE LA EXACTITUD</vt:lpstr>
      <vt:lpstr>RESULTADOS Y DISCUSIÓN</vt:lpstr>
      <vt:lpstr>Presentación de PowerPoint</vt:lpstr>
      <vt:lpstr>ANOVA</vt:lpstr>
      <vt:lpstr>Presentación de PowerPoint</vt:lpstr>
      <vt:lpstr>EXACTITUD</vt:lpstr>
      <vt:lpstr>INCERTIDUMBRE</vt:lpstr>
      <vt:lpstr>CONCLUSIONES Y RECOMENDACIONES</vt:lpstr>
      <vt:lpstr>CONCLUSIONES</vt:lpstr>
      <vt:lpstr>RECOMENDACIONES</vt:lpstr>
      <vt:lpstr>AGRADECIMIENTOS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Marbel   Torres Arias</dc:creator>
  <cp:lastModifiedBy>Usuario1</cp:lastModifiedBy>
  <cp:revision>893</cp:revision>
  <dcterms:modified xsi:type="dcterms:W3CDTF">2017-08-31T01:52:49Z</dcterms:modified>
</cp:coreProperties>
</file>