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672" r:id="rId2"/>
    <p:sldMasterId id="2147483684" r:id="rId3"/>
    <p:sldMasterId id="2147483696" r:id="rId4"/>
    <p:sldMasterId id="2147483708" r:id="rId5"/>
    <p:sldMasterId id="2147483894" r:id="rId6"/>
    <p:sldMasterId id="2147483906" r:id="rId7"/>
  </p:sldMasterIdLst>
  <p:notesMasterIdLst>
    <p:notesMasterId r:id="rId37"/>
  </p:notesMasterIdLst>
  <p:sldIdLst>
    <p:sldId id="293" r:id="rId8"/>
    <p:sldId id="294" r:id="rId9"/>
    <p:sldId id="257" r:id="rId10"/>
    <p:sldId id="288" r:id="rId11"/>
    <p:sldId id="258" r:id="rId12"/>
    <p:sldId id="259" r:id="rId13"/>
    <p:sldId id="260" r:id="rId14"/>
    <p:sldId id="261" r:id="rId15"/>
    <p:sldId id="262" r:id="rId16"/>
    <p:sldId id="263" r:id="rId17"/>
    <p:sldId id="264" r:id="rId18"/>
    <p:sldId id="265" r:id="rId19"/>
    <p:sldId id="291" r:id="rId20"/>
    <p:sldId id="267" r:id="rId21"/>
    <p:sldId id="285" r:id="rId22"/>
    <p:sldId id="269" r:id="rId23"/>
    <p:sldId id="278" r:id="rId24"/>
    <p:sldId id="292" r:id="rId25"/>
    <p:sldId id="270" r:id="rId26"/>
    <p:sldId id="282" r:id="rId27"/>
    <p:sldId id="283" r:id="rId28"/>
    <p:sldId id="271" r:id="rId29"/>
    <p:sldId id="295" r:id="rId30"/>
    <p:sldId id="302" r:id="rId31"/>
    <p:sldId id="304" r:id="rId32"/>
    <p:sldId id="272" r:id="rId33"/>
    <p:sldId id="281" r:id="rId34"/>
    <p:sldId id="280" r:id="rId35"/>
    <p:sldId id="274" r:id="rId3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101" autoAdjust="0"/>
  </p:normalViewPr>
  <p:slideViewPr>
    <p:cSldViewPr snapToGrid="0">
      <p:cViewPr>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diagrams/_rels/data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8B4B3-4342-4D92-941A-C75B18B44F38}" type="doc">
      <dgm:prSet loTypeId="urn:microsoft.com/office/officeart/2005/8/layout/vList5" loCatId="list" qsTypeId="urn:microsoft.com/office/officeart/2005/8/quickstyle/simple4" qsCatId="simple" csTypeId="urn:microsoft.com/office/officeart/2005/8/colors/accent1_1" csCatId="accent1" phldr="1"/>
      <dgm:spPr/>
      <dgm:t>
        <a:bodyPr/>
        <a:lstStyle/>
        <a:p>
          <a:endParaRPr lang="es-EC"/>
        </a:p>
      </dgm:t>
    </dgm:pt>
    <dgm:pt modelId="{8F8BBE05-F80C-483F-A815-E097D2E07ADD}">
      <dgm:prSet phldrT="[Texto]"/>
      <dgm:spPr/>
      <dgm:t>
        <a:bodyPr/>
        <a:lstStyle/>
        <a:p>
          <a:r>
            <a:rPr lang="es-EC" b="1" dirty="0" smtClean="0"/>
            <a:t>Objetivo general</a:t>
          </a:r>
          <a:endParaRPr lang="es-EC" dirty="0"/>
        </a:p>
      </dgm:t>
    </dgm:pt>
    <dgm:pt modelId="{8EB390DE-3BCA-44D3-913C-65E312349F1C}" type="parTrans" cxnId="{0E1BBA7E-F5EE-436F-9B39-3326AD80E9AA}">
      <dgm:prSet/>
      <dgm:spPr/>
      <dgm:t>
        <a:bodyPr/>
        <a:lstStyle/>
        <a:p>
          <a:endParaRPr lang="es-EC"/>
        </a:p>
      </dgm:t>
    </dgm:pt>
    <dgm:pt modelId="{A795D70A-B8C8-4E32-B579-252098A17B2A}" type="sibTrans" cxnId="{0E1BBA7E-F5EE-436F-9B39-3326AD80E9AA}">
      <dgm:prSet/>
      <dgm:spPr/>
      <dgm:t>
        <a:bodyPr/>
        <a:lstStyle/>
        <a:p>
          <a:endParaRPr lang="es-EC"/>
        </a:p>
      </dgm:t>
    </dgm:pt>
    <dgm:pt modelId="{5A458CBB-1D7B-48BF-AFB6-2C74D8528665}">
      <dgm:prSet/>
      <dgm:spPr/>
      <dgm:t>
        <a:bodyPr/>
        <a:lstStyle/>
        <a:p>
          <a:r>
            <a:rPr lang="es-EC" dirty="0" smtClean="0"/>
            <a:t>Evaluar la satisfacción del servicio de las máquinas dispensadoras de café en universidades y unidades de salud públicas de segundo nivel en el distrito metropolitano de Quito.</a:t>
          </a:r>
          <a:endParaRPr lang="es-EC" dirty="0"/>
        </a:p>
      </dgm:t>
    </dgm:pt>
    <dgm:pt modelId="{DB47AB91-7F31-4511-8D79-A509C49AF7B7}" type="parTrans" cxnId="{6F3B5C9B-25FC-4704-B982-082556E92D21}">
      <dgm:prSet/>
      <dgm:spPr/>
      <dgm:t>
        <a:bodyPr/>
        <a:lstStyle/>
        <a:p>
          <a:endParaRPr lang="es-EC"/>
        </a:p>
      </dgm:t>
    </dgm:pt>
    <dgm:pt modelId="{085B31F5-51FC-46F8-8B84-434F52B6F656}" type="sibTrans" cxnId="{6F3B5C9B-25FC-4704-B982-082556E92D21}">
      <dgm:prSet/>
      <dgm:spPr/>
      <dgm:t>
        <a:bodyPr/>
        <a:lstStyle/>
        <a:p>
          <a:endParaRPr lang="es-EC"/>
        </a:p>
      </dgm:t>
    </dgm:pt>
    <dgm:pt modelId="{D790F6A0-463C-43DB-8499-133703DA3BC2}">
      <dgm:prSet/>
      <dgm:spPr/>
      <dgm:t>
        <a:bodyPr/>
        <a:lstStyle/>
        <a:p>
          <a:r>
            <a:rPr lang="es-EC" b="1" dirty="0" smtClean="0"/>
            <a:t>Objetivos específicos</a:t>
          </a:r>
          <a:endParaRPr lang="es-EC" b="1" dirty="0"/>
        </a:p>
      </dgm:t>
    </dgm:pt>
    <dgm:pt modelId="{35D53D23-A1C8-4763-BBDC-F0D6718FF55D}" type="parTrans" cxnId="{28EDD4F2-50A0-4A56-B44E-0951989C0410}">
      <dgm:prSet/>
      <dgm:spPr/>
      <dgm:t>
        <a:bodyPr/>
        <a:lstStyle/>
        <a:p>
          <a:endParaRPr lang="es-EC"/>
        </a:p>
      </dgm:t>
    </dgm:pt>
    <dgm:pt modelId="{D37C7F4C-EE7C-407A-889B-95F338F7C8FA}" type="sibTrans" cxnId="{28EDD4F2-50A0-4A56-B44E-0951989C0410}">
      <dgm:prSet/>
      <dgm:spPr/>
      <dgm:t>
        <a:bodyPr/>
        <a:lstStyle/>
        <a:p>
          <a:endParaRPr lang="es-EC"/>
        </a:p>
      </dgm:t>
    </dgm:pt>
    <dgm:pt modelId="{8E995390-DE97-4CED-910C-5E8B739916EF}">
      <dgm:prSet/>
      <dgm:spPr/>
      <dgm:t>
        <a:bodyPr/>
        <a:lstStyle/>
        <a:p>
          <a:r>
            <a:rPr lang="es-EC" dirty="0" smtClean="0"/>
            <a:t>Identificar el marco teórico, referencial y conceptual que servirá de soporte para el desarrollo del tema de investigación. </a:t>
          </a:r>
          <a:endParaRPr lang="es-EC" dirty="0"/>
        </a:p>
      </dgm:t>
    </dgm:pt>
    <dgm:pt modelId="{F4596741-4683-4B38-A18E-54B5F1065284}" type="parTrans" cxnId="{777F091C-CBC2-4DAF-8848-A21379D4BD40}">
      <dgm:prSet/>
      <dgm:spPr/>
      <dgm:t>
        <a:bodyPr/>
        <a:lstStyle/>
        <a:p>
          <a:endParaRPr lang="es-EC"/>
        </a:p>
      </dgm:t>
    </dgm:pt>
    <dgm:pt modelId="{622E7463-DF2E-48C0-B20A-0F51336262D9}" type="sibTrans" cxnId="{777F091C-CBC2-4DAF-8848-A21379D4BD40}">
      <dgm:prSet/>
      <dgm:spPr/>
      <dgm:t>
        <a:bodyPr/>
        <a:lstStyle/>
        <a:p>
          <a:endParaRPr lang="es-EC"/>
        </a:p>
      </dgm:t>
    </dgm:pt>
    <dgm:pt modelId="{346081F7-6934-42E1-8444-04F9D7E95E6B}">
      <dgm:prSet/>
      <dgm:spPr/>
      <dgm:t>
        <a:bodyPr/>
        <a:lstStyle/>
        <a:p>
          <a:r>
            <a:rPr lang="es-EC" dirty="0" smtClean="0"/>
            <a:t>Desarrollar el marco metodológico de la investigación, para el análisis del servicio de las máquinas dispensadoras de café ubicadas en las universidades y unidades de salud públicas de segundo nivel en el distrito metropolitano de Quito.</a:t>
          </a:r>
          <a:endParaRPr lang="es-EC" dirty="0"/>
        </a:p>
      </dgm:t>
    </dgm:pt>
    <dgm:pt modelId="{C4815490-5884-44BD-8AD0-8494EE440FE9}" type="parTrans" cxnId="{A39AE0CE-B81B-46DE-B822-766748AC3E44}">
      <dgm:prSet/>
      <dgm:spPr/>
      <dgm:t>
        <a:bodyPr/>
        <a:lstStyle/>
        <a:p>
          <a:endParaRPr lang="es-EC"/>
        </a:p>
      </dgm:t>
    </dgm:pt>
    <dgm:pt modelId="{974E2A79-5C5F-45E5-BF12-BDE08AB5C95B}" type="sibTrans" cxnId="{A39AE0CE-B81B-46DE-B822-766748AC3E44}">
      <dgm:prSet/>
      <dgm:spPr/>
      <dgm:t>
        <a:bodyPr/>
        <a:lstStyle/>
        <a:p>
          <a:endParaRPr lang="es-EC"/>
        </a:p>
      </dgm:t>
    </dgm:pt>
    <dgm:pt modelId="{91200CD2-700E-4B3A-93B7-CC4BF2CEABCF}">
      <dgm:prSet/>
      <dgm:spPr/>
      <dgm:t>
        <a:bodyPr/>
        <a:lstStyle/>
        <a:p>
          <a:r>
            <a:rPr lang="es-EC" dirty="0" smtClean="0"/>
            <a:t>Analizar los resultados obtenidos del tema de estudio, que permitan alinear investigaciones futuras.</a:t>
          </a:r>
          <a:endParaRPr lang="es-EC" dirty="0"/>
        </a:p>
      </dgm:t>
    </dgm:pt>
    <dgm:pt modelId="{D642C59B-E76E-4170-BBA7-06D28CBE3A40}" type="parTrans" cxnId="{DC04D18D-5DB7-4046-BDDA-A09FAF2F6055}">
      <dgm:prSet/>
      <dgm:spPr/>
      <dgm:t>
        <a:bodyPr/>
        <a:lstStyle/>
        <a:p>
          <a:endParaRPr lang="es-EC"/>
        </a:p>
      </dgm:t>
    </dgm:pt>
    <dgm:pt modelId="{2F04BB62-DF26-4DA4-BA6D-1F9FEC2985E9}" type="sibTrans" cxnId="{DC04D18D-5DB7-4046-BDDA-A09FAF2F6055}">
      <dgm:prSet/>
      <dgm:spPr/>
      <dgm:t>
        <a:bodyPr/>
        <a:lstStyle/>
        <a:p>
          <a:endParaRPr lang="es-EC"/>
        </a:p>
      </dgm:t>
    </dgm:pt>
    <dgm:pt modelId="{D41504DC-5732-48DE-8DCD-743B32557124}" type="pres">
      <dgm:prSet presAssocID="{5248B4B3-4342-4D92-941A-C75B18B44F38}" presName="Name0" presStyleCnt="0">
        <dgm:presLayoutVars>
          <dgm:dir/>
          <dgm:animLvl val="lvl"/>
          <dgm:resizeHandles val="exact"/>
        </dgm:presLayoutVars>
      </dgm:prSet>
      <dgm:spPr/>
      <dgm:t>
        <a:bodyPr/>
        <a:lstStyle/>
        <a:p>
          <a:endParaRPr lang="es-EC"/>
        </a:p>
      </dgm:t>
    </dgm:pt>
    <dgm:pt modelId="{3B04D5EF-D23C-44BF-A186-3A177F074804}" type="pres">
      <dgm:prSet presAssocID="{8F8BBE05-F80C-483F-A815-E097D2E07ADD}" presName="linNode" presStyleCnt="0"/>
      <dgm:spPr/>
      <dgm:t>
        <a:bodyPr/>
        <a:lstStyle/>
        <a:p>
          <a:endParaRPr lang="es-EC"/>
        </a:p>
      </dgm:t>
    </dgm:pt>
    <dgm:pt modelId="{9DD0672B-204A-44F5-8CFC-6E0539D65377}" type="pres">
      <dgm:prSet presAssocID="{8F8BBE05-F80C-483F-A815-E097D2E07ADD}" presName="parentText" presStyleLbl="node1" presStyleIdx="0" presStyleCnt="2">
        <dgm:presLayoutVars>
          <dgm:chMax val="1"/>
          <dgm:bulletEnabled val="1"/>
        </dgm:presLayoutVars>
      </dgm:prSet>
      <dgm:spPr/>
      <dgm:t>
        <a:bodyPr/>
        <a:lstStyle/>
        <a:p>
          <a:endParaRPr lang="es-EC"/>
        </a:p>
      </dgm:t>
    </dgm:pt>
    <dgm:pt modelId="{77859F87-76FA-464E-B5AB-C6E9089B9462}" type="pres">
      <dgm:prSet presAssocID="{8F8BBE05-F80C-483F-A815-E097D2E07ADD}" presName="descendantText" presStyleLbl="alignAccFollowNode1" presStyleIdx="0" presStyleCnt="2">
        <dgm:presLayoutVars>
          <dgm:bulletEnabled val="1"/>
        </dgm:presLayoutVars>
      </dgm:prSet>
      <dgm:spPr/>
      <dgm:t>
        <a:bodyPr/>
        <a:lstStyle/>
        <a:p>
          <a:endParaRPr lang="es-EC"/>
        </a:p>
      </dgm:t>
    </dgm:pt>
    <dgm:pt modelId="{2671A0CB-3C7F-498F-8352-E2206E8EB884}" type="pres">
      <dgm:prSet presAssocID="{A795D70A-B8C8-4E32-B579-252098A17B2A}" presName="sp" presStyleCnt="0"/>
      <dgm:spPr/>
      <dgm:t>
        <a:bodyPr/>
        <a:lstStyle/>
        <a:p>
          <a:endParaRPr lang="es-EC"/>
        </a:p>
      </dgm:t>
    </dgm:pt>
    <dgm:pt modelId="{F8CFA5E7-E225-4223-A01A-00F494F3E4AA}" type="pres">
      <dgm:prSet presAssocID="{D790F6A0-463C-43DB-8499-133703DA3BC2}" presName="linNode" presStyleCnt="0"/>
      <dgm:spPr/>
      <dgm:t>
        <a:bodyPr/>
        <a:lstStyle/>
        <a:p>
          <a:endParaRPr lang="es-EC"/>
        </a:p>
      </dgm:t>
    </dgm:pt>
    <dgm:pt modelId="{A2B1C560-F70D-444F-ACD4-F31FBB890D58}" type="pres">
      <dgm:prSet presAssocID="{D790F6A0-463C-43DB-8499-133703DA3BC2}" presName="parentText" presStyleLbl="node1" presStyleIdx="1" presStyleCnt="2">
        <dgm:presLayoutVars>
          <dgm:chMax val="1"/>
          <dgm:bulletEnabled val="1"/>
        </dgm:presLayoutVars>
      </dgm:prSet>
      <dgm:spPr/>
      <dgm:t>
        <a:bodyPr/>
        <a:lstStyle/>
        <a:p>
          <a:endParaRPr lang="es-EC"/>
        </a:p>
      </dgm:t>
    </dgm:pt>
    <dgm:pt modelId="{5EA03E82-0AAF-4277-B097-5C526DA5B799}" type="pres">
      <dgm:prSet presAssocID="{D790F6A0-463C-43DB-8499-133703DA3BC2}" presName="descendantText" presStyleLbl="alignAccFollowNode1" presStyleIdx="1" presStyleCnt="2">
        <dgm:presLayoutVars>
          <dgm:bulletEnabled val="1"/>
        </dgm:presLayoutVars>
      </dgm:prSet>
      <dgm:spPr/>
      <dgm:t>
        <a:bodyPr/>
        <a:lstStyle/>
        <a:p>
          <a:endParaRPr lang="es-EC"/>
        </a:p>
      </dgm:t>
    </dgm:pt>
  </dgm:ptLst>
  <dgm:cxnLst>
    <dgm:cxn modelId="{DC04D18D-5DB7-4046-BDDA-A09FAF2F6055}" srcId="{D790F6A0-463C-43DB-8499-133703DA3BC2}" destId="{91200CD2-700E-4B3A-93B7-CC4BF2CEABCF}" srcOrd="2" destOrd="0" parTransId="{D642C59B-E76E-4170-BBA7-06D28CBE3A40}" sibTransId="{2F04BB62-DF26-4DA4-BA6D-1F9FEC2985E9}"/>
    <dgm:cxn modelId="{F3339B44-7AE0-4BE5-BEF8-C49A65AD788C}" type="presOf" srcId="{91200CD2-700E-4B3A-93B7-CC4BF2CEABCF}" destId="{5EA03E82-0AAF-4277-B097-5C526DA5B799}" srcOrd="0" destOrd="2" presId="urn:microsoft.com/office/officeart/2005/8/layout/vList5"/>
    <dgm:cxn modelId="{0E1BBA7E-F5EE-436F-9B39-3326AD80E9AA}" srcId="{5248B4B3-4342-4D92-941A-C75B18B44F38}" destId="{8F8BBE05-F80C-483F-A815-E097D2E07ADD}" srcOrd="0" destOrd="0" parTransId="{8EB390DE-3BCA-44D3-913C-65E312349F1C}" sibTransId="{A795D70A-B8C8-4E32-B579-252098A17B2A}"/>
    <dgm:cxn modelId="{EB032C95-FE4B-4279-B63A-D783DB021C91}" type="presOf" srcId="{D790F6A0-463C-43DB-8499-133703DA3BC2}" destId="{A2B1C560-F70D-444F-ACD4-F31FBB890D58}" srcOrd="0" destOrd="0" presId="urn:microsoft.com/office/officeart/2005/8/layout/vList5"/>
    <dgm:cxn modelId="{12716039-EDF9-4EED-AAE5-9492008DE0E9}" type="presOf" srcId="{346081F7-6934-42E1-8444-04F9D7E95E6B}" destId="{5EA03E82-0AAF-4277-B097-5C526DA5B799}" srcOrd="0" destOrd="1" presId="urn:microsoft.com/office/officeart/2005/8/layout/vList5"/>
    <dgm:cxn modelId="{48E4F86E-539F-40B2-B5CE-EDB5CBD6F975}" type="presOf" srcId="{5248B4B3-4342-4D92-941A-C75B18B44F38}" destId="{D41504DC-5732-48DE-8DCD-743B32557124}" srcOrd="0" destOrd="0" presId="urn:microsoft.com/office/officeart/2005/8/layout/vList5"/>
    <dgm:cxn modelId="{E48C708F-B3FA-41F4-AE2A-26906BB490E9}" type="presOf" srcId="{5A458CBB-1D7B-48BF-AFB6-2C74D8528665}" destId="{77859F87-76FA-464E-B5AB-C6E9089B9462}" srcOrd="0" destOrd="0" presId="urn:microsoft.com/office/officeart/2005/8/layout/vList5"/>
    <dgm:cxn modelId="{F2F288A0-4E29-4433-8926-1C9FBDD0EA12}" type="presOf" srcId="{8E995390-DE97-4CED-910C-5E8B739916EF}" destId="{5EA03E82-0AAF-4277-B097-5C526DA5B799}" srcOrd="0" destOrd="0" presId="urn:microsoft.com/office/officeart/2005/8/layout/vList5"/>
    <dgm:cxn modelId="{A39AE0CE-B81B-46DE-B822-766748AC3E44}" srcId="{D790F6A0-463C-43DB-8499-133703DA3BC2}" destId="{346081F7-6934-42E1-8444-04F9D7E95E6B}" srcOrd="1" destOrd="0" parTransId="{C4815490-5884-44BD-8AD0-8494EE440FE9}" sibTransId="{974E2A79-5C5F-45E5-BF12-BDE08AB5C95B}"/>
    <dgm:cxn modelId="{28EDD4F2-50A0-4A56-B44E-0951989C0410}" srcId="{5248B4B3-4342-4D92-941A-C75B18B44F38}" destId="{D790F6A0-463C-43DB-8499-133703DA3BC2}" srcOrd="1" destOrd="0" parTransId="{35D53D23-A1C8-4763-BBDC-F0D6718FF55D}" sibTransId="{D37C7F4C-EE7C-407A-889B-95F338F7C8FA}"/>
    <dgm:cxn modelId="{DF66EAF7-93FF-4833-8F6D-2C96FB662F11}" type="presOf" srcId="{8F8BBE05-F80C-483F-A815-E097D2E07ADD}" destId="{9DD0672B-204A-44F5-8CFC-6E0539D65377}" srcOrd="0" destOrd="0" presId="urn:microsoft.com/office/officeart/2005/8/layout/vList5"/>
    <dgm:cxn modelId="{6F3B5C9B-25FC-4704-B982-082556E92D21}" srcId="{8F8BBE05-F80C-483F-A815-E097D2E07ADD}" destId="{5A458CBB-1D7B-48BF-AFB6-2C74D8528665}" srcOrd="0" destOrd="0" parTransId="{DB47AB91-7F31-4511-8D79-A509C49AF7B7}" sibTransId="{085B31F5-51FC-46F8-8B84-434F52B6F656}"/>
    <dgm:cxn modelId="{777F091C-CBC2-4DAF-8848-A21379D4BD40}" srcId="{D790F6A0-463C-43DB-8499-133703DA3BC2}" destId="{8E995390-DE97-4CED-910C-5E8B739916EF}" srcOrd="0" destOrd="0" parTransId="{F4596741-4683-4B38-A18E-54B5F1065284}" sibTransId="{622E7463-DF2E-48C0-B20A-0F51336262D9}"/>
    <dgm:cxn modelId="{A79C566C-7645-4222-9AE0-62BF931A7AF5}" type="presParOf" srcId="{D41504DC-5732-48DE-8DCD-743B32557124}" destId="{3B04D5EF-D23C-44BF-A186-3A177F074804}" srcOrd="0" destOrd="0" presId="urn:microsoft.com/office/officeart/2005/8/layout/vList5"/>
    <dgm:cxn modelId="{C0E74AD9-20A8-49F8-85B5-5368B1AE8342}" type="presParOf" srcId="{3B04D5EF-D23C-44BF-A186-3A177F074804}" destId="{9DD0672B-204A-44F5-8CFC-6E0539D65377}" srcOrd="0" destOrd="0" presId="urn:microsoft.com/office/officeart/2005/8/layout/vList5"/>
    <dgm:cxn modelId="{EC53B35C-8420-46CC-A3E5-5DB6D2771897}" type="presParOf" srcId="{3B04D5EF-D23C-44BF-A186-3A177F074804}" destId="{77859F87-76FA-464E-B5AB-C6E9089B9462}" srcOrd="1" destOrd="0" presId="urn:microsoft.com/office/officeart/2005/8/layout/vList5"/>
    <dgm:cxn modelId="{04DDE8EE-A018-45F0-BF72-2075A2CFB13B}" type="presParOf" srcId="{D41504DC-5732-48DE-8DCD-743B32557124}" destId="{2671A0CB-3C7F-498F-8352-E2206E8EB884}" srcOrd="1" destOrd="0" presId="urn:microsoft.com/office/officeart/2005/8/layout/vList5"/>
    <dgm:cxn modelId="{E11A910E-2406-4C33-BED3-12E53D0C83F6}" type="presParOf" srcId="{D41504DC-5732-48DE-8DCD-743B32557124}" destId="{F8CFA5E7-E225-4223-A01A-00F494F3E4AA}" srcOrd="2" destOrd="0" presId="urn:microsoft.com/office/officeart/2005/8/layout/vList5"/>
    <dgm:cxn modelId="{C3880188-F870-4F21-9386-44A9E35AF7D5}" type="presParOf" srcId="{F8CFA5E7-E225-4223-A01A-00F494F3E4AA}" destId="{A2B1C560-F70D-444F-ACD4-F31FBB890D58}" srcOrd="0" destOrd="0" presId="urn:microsoft.com/office/officeart/2005/8/layout/vList5"/>
    <dgm:cxn modelId="{33CEA41E-8C72-4997-BE0D-290D2C24FB7C}" type="presParOf" srcId="{F8CFA5E7-E225-4223-A01A-00F494F3E4AA}" destId="{5EA03E82-0AAF-4277-B097-5C526DA5B79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0059A9-6BCF-48DB-B06E-041D3DE47EA0}"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es-EC"/>
        </a:p>
      </dgm:t>
    </dgm:pt>
    <dgm:pt modelId="{7B977095-4987-480A-9519-E9C3AA85420F}">
      <dgm:prSet/>
      <dgm:spPr/>
      <dgm:t>
        <a:bodyPr/>
        <a:lstStyle/>
        <a:p>
          <a:r>
            <a:rPr lang="es-EC" dirty="0" smtClean="0"/>
            <a:t>Lovelock y </a:t>
          </a:r>
          <a:r>
            <a:rPr lang="es-EC" dirty="0" err="1" smtClean="0"/>
            <a:t>Wirtz</a:t>
          </a:r>
          <a:r>
            <a:rPr lang="es-EC" dirty="0" smtClean="0"/>
            <a:t> (2009):</a:t>
          </a:r>
        </a:p>
      </dgm:t>
    </dgm:pt>
    <dgm:pt modelId="{EC868A72-D57C-4EB6-8CB5-BE9779DA2B70}" type="parTrans" cxnId="{3FA2B172-65DB-441C-A722-B187FF7B33DC}">
      <dgm:prSet/>
      <dgm:spPr/>
      <dgm:t>
        <a:bodyPr/>
        <a:lstStyle/>
        <a:p>
          <a:endParaRPr lang="es-EC"/>
        </a:p>
      </dgm:t>
    </dgm:pt>
    <dgm:pt modelId="{CA4FDD27-1DB4-47A2-A99E-8F4858A76444}" type="sibTrans" cxnId="{3FA2B172-65DB-441C-A722-B187FF7B33DC}">
      <dgm:prSet/>
      <dgm:spPr/>
      <dgm:t>
        <a:bodyPr/>
        <a:lstStyle/>
        <a:p>
          <a:endParaRPr lang="es-EC"/>
        </a:p>
      </dgm:t>
    </dgm:pt>
    <dgm:pt modelId="{2C107B70-A84D-4997-94C0-469256A93F03}">
      <dgm:prSet/>
      <dgm:spPr/>
      <dgm:t>
        <a:bodyPr/>
        <a:lstStyle/>
        <a:p>
          <a:r>
            <a:rPr lang="es-EC" dirty="0" smtClean="0"/>
            <a:t> Actividad económica que se ofrecen entre dos partes para la entrega de bienes, trabajo, habilidades profesionales, instalaciones, redes y sistemas a cambio de algo.</a:t>
          </a:r>
        </a:p>
      </dgm:t>
    </dgm:pt>
    <dgm:pt modelId="{8743C551-6EAF-475B-ACFB-80E5B702BCE9}" type="parTrans" cxnId="{E30B55F6-5225-4A06-BFC0-FA731D7E5030}">
      <dgm:prSet/>
      <dgm:spPr/>
      <dgm:t>
        <a:bodyPr/>
        <a:lstStyle/>
        <a:p>
          <a:endParaRPr lang="es-EC"/>
        </a:p>
      </dgm:t>
    </dgm:pt>
    <dgm:pt modelId="{63E5E1E9-F262-4502-ACBE-CF3080C20BAB}" type="sibTrans" cxnId="{E30B55F6-5225-4A06-BFC0-FA731D7E5030}">
      <dgm:prSet/>
      <dgm:spPr/>
      <dgm:t>
        <a:bodyPr/>
        <a:lstStyle/>
        <a:p>
          <a:endParaRPr lang="es-EC"/>
        </a:p>
      </dgm:t>
    </dgm:pt>
    <dgm:pt modelId="{66EF7B90-DF09-4E54-86F8-2BCC4E1A4B6E}" type="pres">
      <dgm:prSet presAssocID="{D80059A9-6BCF-48DB-B06E-041D3DE47EA0}" presName="Name0" presStyleCnt="0">
        <dgm:presLayoutVars>
          <dgm:chMax val="7"/>
          <dgm:dir/>
          <dgm:animLvl val="lvl"/>
          <dgm:resizeHandles val="exact"/>
        </dgm:presLayoutVars>
      </dgm:prSet>
      <dgm:spPr/>
      <dgm:t>
        <a:bodyPr/>
        <a:lstStyle/>
        <a:p>
          <a:endParaRPr lang="es-EC"/>
        </a:p>
      </dgm:t>
    </dgm:pt>
    <dgm:pt modelId="{933D35D9-C042-4D9C-8694-F026E20FAF76}" type="pres">
      <dgm:prSet presAssocID="{7B977095-4987-480A-9519-E9C3AA85420F}" presName="circle1" presStyleLbl="node1" presStyleIdx="0" presStyleCnt="1"/>
      <dgm:spPr/>
    </dgm:pt>
    <dgm:pt modelId="{B916D01B-8015-4087-BEE9-2A4460992D02}" type="pres">
      <dgm:prSet presAssocID="{7B977095-4987-480A-9519-E9C3AA85420F}" presName="space" presStyleCnt="0"/>
      <dgm:spPr/>
    </dgm:pt>
    <dgm:pt modelId="{FB4AABDA-CB5F-476A-9859-743B56D6DDAC}" type="pres">
      <dgm:prSet presAssocID="{7B977095-4987-480A-9519-E9C3AA85420F}" presName="rect1" presStyleLbl="alignAcc1" presStyleIdx="0" presStyleCnt="1"/>
      <dgm:spPr/>
      <dgm:t>
        <a:bodyPr/>
        <a:lstStyle/>
        <a:p>
          <a:endParaRPr lang="es-EC"/>
        </a:p>
      </dgm:t>
    </dgm:pt>
    <dgm:pt modelId="{5ADAAA67-B5B3-4A43-ABAF-41F621815F4C}" type="pres">
      <dgm:prSet presAssocID="{7B977095-4987-480A-9519-E9C3AA85420F}" presName="rect1ParTx" presStyleLbl="alignAcc1" presStyleIdx="0" presStyleCnt="1">
        <dgm:presLayoutVars>
          <dgm:chMax val="1"/>
          <dgm:bulletEnabled val="1"/>
        </dgm:presLayoutVars>
      </dgm:prSet>
      <dgm:spPr/>
      <dgm:t>
        <a:bodyPr/>
        <a:lstStyle/>
        <a:p>
          <a:endParaRPr lang="es-EC"/>
        </a:p>
      </dgm:t>
    </dgm:pt>
    <dgm:pt modelId="{929259FB-3C6F-4CBD-B1EA-4CE8AD31B804}" type="pres">
      <dgm:prSet presAssocID="{7B977095-4987-480A-9519-E9C3AA85420F}" presName="rect1ChTx" presStyleLbl="alignAcc1" presStyleIdx="0" presStyleCnt="1">
        <dgm:presLayoutVars>
          <dgm:bulletEnabled val="1"/>
        </dgm:presLayoutVars>
      </dgm:prSet>
      <dgm:spPr/>
      <dgm:t>
        <a:bodyPr/>
        <a:lstStyle/>
        <a:p>
          <a:endParaRPr lang="es-EC"/>
        </a:p>
      </dgm:t>
    </dgm:pt>
  </dgm:ptLst>
  <dgm:cxnLst>
    <dgm:cxn modelId="{23AD55F5-050B-4B5C-8DB2-FA48A889EA38}" type="presOf" srcId="{7B977095-4987-480A-9519-E9C3AA85420F}" destId="{5ADAAA67-B5B3-4A43-ABAF-41F621815F4C}" srcOrd="1" destOrd="0" presId="urn:microsoft.com/office/officeart/2005/8/layout/target3"/>
    <dgm:cxn modelId="{E30B55F6-5225-4A06-BFC0-FA731D7E5030}" srcId="{7B977095-4987-480A-9519-E9C3AA85420F}" destId="{2C107B70-A84D-4997-94C0-469256A93F03}" srcOrd="0" destOrd="0" parTransId="{8743C551-6EAF-475B-ACFB-80E5B702BCE9}" sibTransId="{63E5E1E9-F262-4502-ACBE-CF3080C20BAB}"/>
    <dgm:cxn modelId="{945AA039-C639-4245-88A8-E39D035493F6}" type="presOf" srcId="{D80059A9-6BCF-48DB-B06E-041D3DE47EA0}" destId="{66EF7B90-DF09-4E54-86F8-2BCC4E1A4B6E}" srcOrd="0" destOrd="0" presId="urn:microsoft.com/office/officeart/2005/8/layout/target3"/>
    <dgm:cxn modelId="{3FA2B172-65DB-441C-A722-B187FF7B33DC}" srcId="{D80059A9-6BCF-48DB-B06E-041D3DE47EA0}" destId="{7B977095-4987-480A-9519-E9C3AA85420F}" srcOrd="0" destOrd="0" parTransId="{EC868A72-D57C-4EB6-8CB5-BE9779DA2B70}" sibTransId="{CA4FDD27-1DB4-47A2-A99E-8F4858A76444}"/>
    <dgm:cxn modelId="{2EBC0CF9-BCAD-4E69-9BB7-64060163A77B}" type="presOf" srcId="{7B977095-4987-480A-9519-E9C3AA85420F}" destId="{FB4AABDA-CB5F-476A-9859-743B56D6DDAC}" srcOrd="0" destOrd="0" presId="urn:microsoft.com/office/officeart/2005/8/layout/target3"/>
    <dgm:cxn modelId="{A74C3FEF-F350-4F74-BE02-40E4D5A44D2E}" type="presOf" srcId="{2C107B70-A84D-4997-94C0-469256A93F03}" destId="{929259FB-3C6F-4CBD-B1EA-4CE8AD31B804}" srcOrd="0" destOrd="0" presId="urn:microsoft.com/office/officeart/2005/8/layout/target3"/>
    <dgm:cxn modelId="{D9C92611-51A4-415E-BCAF-D1035498B14C}" type="presParOf" srcId="{66EF7B90-DF09-4E54-86F8-2BCC4E1A4B6E}" destId="{933D35D9-C042-4D9C-8694-F026E20FAF76}" srcOrd="0" destOrd="0" presId="urn:microsoft.com/office/officeart/2005/8/layout/target3"/>
    <dgm:cxn modelId="{19C9EF1C-F82F-4C95-8AB9-6A5DD4C23082}" type="presParOf" srcId="{66EF7B90-DF09-4E54-86F8-2BCC4E1A4B6E}" destId="{B916D01B-8015-4087-BEE9-2A4460992D02}" srcOrd="1" destOrd="0" presId="urn:microsoft.com/office/officeart/2005/8/layout/target3"/>
    <dgm:cxn modelId="{A4BC577E-34CA-4FF6-BC8D-5D8E6196C6DF}" type="presParOf" srcId="{66EF7B90-DF09-4E54-86F8-2BCC4E1A4B6E}" destId="{FB4AABDA-CB5F-476A-9859-743B56D6DDAC}" srcOrd="2" destOrd="0" presId="urn:microsoft.com/office/officeart/2005/8/layout/target3"/>
    <dgm:cxn modelId="{B4C16D27-E42B-41E3-93E1-152BBA3CEBB4}" type="presParOf" srcId="{66EF7B90-DF09-4E54-86F8-2BCC4E1A4B6E}" destId="{5ADAAA67-B5B3-4A43-ABAF-41F621815F4C}" srcOrd="3" destOrd="0" presId="urn:microsoft.com/office/officeart/2005/8/layout/target3"/>
    <dgm:cxn modelId="{F4768D71-E9E7-4417-8691-09FB9C292E9D}" type="presParOf" srcId="{66EF7B90-DF09-4E54-86F8-2BCC4E1A4B6E}" destId="{929259FB-3C6F-4CBD-B1EA-4CE8AD31B804}" srcOrd="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253EB6-84A6-4FA3-A396-1717DA3C4FAF}" type="doc">
      <dgm:prSet loTypeId="urn:microsoft.com/office/officeart/2005/8/layout/cycle4" loCatId="relationship" qsTypeId="urn:microsoft.com/office/officeart/2005/8/quickstyle/simple3" qsCatId="simple" csTypeId="urn:microsoft.com/office/officeart/2005/8/colors/colorful1" csCatId="colorful" phldr="1"/>
      <dgm:spPr/>
      <dgm:t>
        <a:bodyPr/>
        <a:lstStyle/>
        <a:p>
          <a:endParaRPr lang="es-EC"/>
        </a:p>
      </dgm:t>
    </dgm:pt>
    <dgm:pt modelId="{FB67A6B8-48E4-4954-B556-2D24AC5FF61A}">
      <dgm:prSet phldrT="[Texto]" custT="1"/>
      <dgm:spPr/>
      <dgm:t>
        <a:bodyPr/>
        <a:lstStyle/>
        <a:p>
          <a:r>
            <a:rPr lang="es-EC" sz="1600" b="1" smtClean="0">
              <a:latin typeface="+mj-lt"/>
              <a:cs typeface="Times New Roman" panose="02020603050405020304" pitchFamily="18" charset="0"/>
            </a:rPr>
            <a:t>Intangible</a:t>
          </a:r>
          <a:endParaRPr lang="es-EC" sz="1600">
            <a:latin typeface="+mj-lt"/>
            <a:cs typeface="Times New Roman" panose="02020603050405020304" pitchFamily="18" charset="0"/>
          </a:endParaRPr>
        </a:p>
      </dgm:t>
    </dgm:pt>
    <dgm:pt modelId="{A004DFA5-C648-44A1-AE3C-DA669F10A2D7}" type="parTrans" cxnId="{E4B9C355-2E45-4AF6-B443-08BF16D586F7}">
      <dgm:prSet/>
      <dgm:spPr/>
      <dgm:t>
        <a:bodyPr/>
        <a:lstStyle/>
        <a:p>
          <a:endParaRPr lang="es-EC" sz="2400">
            <a:solidFill>
              <a:sysClr val="windowText" lastClr="000000"/>
            </a:solidFill>
            <a:latin typeface="+mj-lt"/>
            <a:cs typeface="Times New Roman" panose="02020603050405020304" pitchFamily="18" charset="0"/>
          </a:endParaRPr>
        </a:p>
      </dgm:t>
    </dgm:pt>
    <dgm:pt modelId="{042DD82A-F593-4179-A661-5C058DDA8FAF}" type="sibTrans" cxnId="{E4B9C355-2E45-4AF6-B443-08BF16D586F7}">
      <dgm:prSet/>
      <dgm:spPr/>
      <dgm:t>
        <a:bodyPr/>
        <a:lstStyle/>
        <a:p>
          <a:endParaRPr lang="es-EC" sz="2400">
            <a:solidFill>
              <a:sysClr val="windowText" lastClr="000000"/>
            </a:solidFill>
            <a:latin typeface="+mj-lt"/>
            <a:cs typeface="Times New Roman" panose="02020603050405020304" pitchFamily="18" charset="0"/>
          </a:endParaRPr>
        </a:p>
      </dgm:t>
    </dgm:pt>
    <dgm:pt modelId="{29EB26DA-84C9-49B5-8F32-AD9BFA5E0B21}">
      <dgm:prSet custT="1"/>
      <dgm:spPr/>
      <dgm:t>
        <a:bodyPr/>
        <a:lstStyle/>
        <a:p>
          <a:r>
            <a:rPr lang="es-EC" sz="1400" b="1" dirty="0" smtClean="0">
              <a:latin typeface="+mj-lt"/>
              <a:cs typeface="Times New Roman" panose="02020603050405020304" pitchFamily="18" charset="0"/>
            </a:rPr>
            <a:t>Heterogeneidad</a:t>
          </a:r>
          <a:endParaRPr lang="es-EC" sz="1400" dirty="0">
            <a:latin typeface="+mj-lt"/>
            <a:cs typeface="Times New Roman" panose="02020603050405020304" pitchFamily="18" charset="0"/>
          </a:endParaRPr>
        </a:p>
      </dgm:t>
    </dgm:pt>
    <dgm:pt modelId="{23C06659-3A1F-47E0-BEEA-51BE72A6221E}" type="parTrans" cxnId="{1B4F40B1-7D87-46FF-841E-E53D90F4FF8A}">
      <dgm:prSet/>
      <dgm:spPr/>
      <dgm:t>
        <a:bodyPr/>
        <a:lstStyle/>
        <a:p>
          <a:endParaRPr lang="es-EC" sz="2400">
            <a:solidFill>
              <a:sysClr val="windowText" lastClr="000000"/>
            </a:solidFill>
            <a:latin typeface="+mj-lt"/>
            <a:cs typeface="Times New Roman" panose="02020603050405020304" pitchFamily="18" charset="0"/>
          </a:endParaRPr>
        </a:p>
      </dgm:t>
    </dgm:pt>
    <dgm:pt modelId="{7E6ACDF8-995B-4FF5-8D86-636A19AB2651}" type="sibTrans" cxnId="{1B4F40B1-7D87-46FF-841E-E53D90F4FF8A}">
      <dgm:prSet/>
      <dgm:spPr/>
      <dgm:t>
        <a:bodyPr/>
        <a:lstStyle/>
        <a:p>
          <a:endParaRPr lang="es-EC" sz="2400">
            <a:solidFill>
              <a:sysClr val="windowText" lastClr="000000"/>
            </a:solidFill>
            <a:latin typeface="+mj-lt"/>
            <a:cs typeface="Times New Roman" panose="02020603050405020304" pitchFamily="18" charset="0"/>
          </a:endParaRPr>
        </a:p>
      </dgm:t>
    </dgm:pt>
    <dgm:pt modelId="{650A0494-05EA-48A8-8216-9F13BD808164}">
      <dgm:prSet custT="1"/>
      <dgm:spPr/>
      <dgm:t>
        <a:bodyPr/>
        <a:lstStyle/>
        <a:p>
          <a:r>
            <a:rPr lang="es-EC" sz="1600" b="1" dirty="0" smtClean="0">
              <a:latin typeface="+mj-lt"/>
              <a:cs typeface="Times New Roman" panose="02020603050405020304" pitchFamily="18" charset="0"/>
            </a:rPr>
            <a:t>Producción y consumo simultáneo</a:t>
          </a:r>
          <a:endParaRPr lang="es-EC" sz="1600" dirty="0">
            <a:latin typeface="+mj-lt"/>
            <a:cs typeface="Times New Roman" panose="02020603050405020304" pitchFamily="18" charset="0"/>
          </a:endParaRPr>
        </a:p>
      </dgm:t>
    </dgm:pt>
    <dgm:pt modelId="{8B0B63FA-33D9-4DAC-940A-F3C7C7B7CA40}" type="parTrans" cxnId="{BEE2C9A0-BB9A-4BDC-B389-3E957B8BB3BF}">
      <dgm:prSet/>
      <dgm:spPr/>
      <dgm:t>
        <a:bodyPr/>
        <a:lstStyle/>
        <a:p>
          <a:endParaRPr lang="es-EC" sz="2400">
            <a:solidFill>
              <a:sysClr val="windowText" lastClr="000000"/>
            </a:solidFill>
            <a:latin typeface="+mj-lt"/>
            <a:cs typeface="Times New Roman" panose="02020603050405020304" pitchFamily="18" charset="0"/>
          </a:endParaRPr>
        </a:p>
      </dgm:t>
    </dgm:pt>
    <dgm:pt modelId="{5E64D707-69A0-4CA8-913E-B98E2BE8E53B}" type="sibTrans" cxnId="{BEE2C9A0-BB9A-4BDC-B389-3E957B8BB3BF}">
      <dgm:prSet/>
      <dgm:spPr/>
      <dgm:t>
        <a:bodyPr/>
        <a:lstStyle/>
        <a:p>
          <a:endParaRPr lang="es-EC" sz="2400">
            <a:solidFill>
              <a:sysClr val="windowText" lastClr="000000"/>
            </a:solidFill>
            <a:latin typeface="+mj-lt"/>
            <a:cs typeface="Times New Roman" panose="02020603050405020304" pitchFamily="18" charset="0"/>
          </a:endParaRPr>
        </a:p>
      </dgm:t>
    </dgm:pt>
    <dgm:pt modelId="{68E6BB3F-05DF-49B6-BFBC-A1826A0F89D0}">
      <dgm:prSet custT="1"/>
      <dgm:spPr/>
      <dgm:t>
        <a:bodyPr/>
        <a:lstStyle/>
        <a:p>
          <a:r>
            <a:rPr lang="es-EC" sz="1600" b="1" dirty="0" smtClean="0">
              <a:latin typeface="+mj-lt"/>
              <a:cs typeface="Times New Roman" panose="02020603050405020304" pitchFamily="18" charset="0"/>
            </a:rPr>
            <a:t>Caducidad</a:t>
          </a:r>
          <a:endParaRPr lang="es-EC" sz="1600" dirty="0">
            <a:latin typeface="+mj-lt"/>
            <a:cs typeface="Times New Roman" panose="02020603050405020304" pitchFamily="18" charset="0"/>
          </a:endParaRPr>
        </a:p>
      </dgm:t>
    </dgm:pt>
    <dgm:pt modelId="{375E9B4D-39FB-4DE5-BBC8-9FCBD3191BED}" type="parTrans" cxnId="{E583AD37-E8E6-4535-B698-26055F8E8479}">
      <dgm:prSet/>
      <dgm:spPr/>
      <dgm:t>
        <a:bodyPr/>
        <a:lstStyle/>
        <a:p>
          <a:endParaRPr lang="es-EC" sz="2400">
            <a:solidFill>
              <a:sysClr val="windowText" lastClr="000000"/>
            </a:solidFill>
            <a:latin typeface="+mj-lt"/>
            <a:cs typeface="Times New Roman" panose="02020603050405020304" pitchFamily="18" charset="0"/>
          </a:endParaRPr>
        </a:p>
      </dgm:t>
    </dgm:pt>
    <dgm:pt modelId="{431CDF89-9DF0-42EB-82C0-396838E9E7E1}" type="sibTrans" cxnId="{E583AD37-E8E6-4535-B698-26055F8E8479}">
      <dgm:prSet/>
      <dgm:spPr/>
      <dgm:t>
        <a:bodyPr/>
        <a:lstStyle/>
        <a:p>
          <a:endParaRPr lang="es-EC" sz="2400">
            <a:solidFill>
              <a:sysClr val="windowText" lastClr="000000"/>
            </a:solidFill>
            <a:latin typeface="+mj-lt"/>
            <a:cs typeface="Times New Roman" panose="02020603050405020304" pitchFamily="18" charset="0"/>
          </a:endParaRPr>
        </a:p>
      </dgm:t>
    </dgm:pt>
    <dgm:pt modelId="{E879A6F8-F0F9-49D1-A881-F34921BAA49B}">
      <dgm:prSet phldrT="[Texto]" custT="1"/>
      <dgm:spPr/>
      <dgm:t>
        <a:bodyPr/>
        <a:lstStyle/>
        <a:p>
          <a:r>
            <a:rPr lang="es-EC" sz="1400" dirty="0" smtClean="0">
              <a:latin typeface="+mj-lt"/>
              <a:cs typeface="Times New Roman" panose="02020603050405020304" pitchFamily="18" charset="0"/>
            </a:rPr>
            <a:t>Ver</a:t>
          </a:r>
          <a:endParaRPr lang="es-EC" sz="1400" dirty="0">
            <a:latin typeface="+mj-lt"/>
            <a:cs typeface="Times New Roman" panose="02020603050405020304" pitchFamily="18" charset="0"/>
          </a:endParaRPr>
        </a:p>
      </dgm:t>
    </dgm:pt>
    <dgm:pt modelId="{14008853-8EE4-4E9C-89A3-5E2B4E7BB63E}" type="parTrans" cxnId="{7C9E57B8-6EE2-4F5E-91EA-BF65CCAD8828}">
      <dgm:prSet/>
      <dgm:spPr/>
      <dgm:t>
        <a:bodyPr/>
        <a:lstStyle/>
        <a:p>
          <a:endParaRPr lang="es-EC" sz="2400">
            <a:solidFill>
              <a:sysClr val="windowText" lastClr="000000"/>
            </a:solidFill>
            <a:latin typeface="+mj-lt"/>
            <a:cs typeface="Times New Roman" panose="02020603050405020304" pitchFamily="18" charset="0"/>
          </a:endParaRPr>
        </a:p>
      </dgm:t>
    </dgm:pt>
    <dgm:pt modelId="{470BDDB0-4E97-4069-9156-8689C0620011}" type="sibTrans" cxnId="{7C9E57B8-6EE2-4F5E-91EA-BF65CCAD8828}">
      <dgm:prSet/>
      <dgm:spPr/>
      <dgm:t>
        <a:bodyPr/>
        <a:lstStyle/>
        <a:p>
          <a:endParaRPr lang="es-EC" sz="2400">
            <a:solidFill>
              <a:sysClr val="windowText" lastClr="000000"/>
            </a:solidFill>
            <a:latin typeface="+mj-lt"/>
            <a:cs typeface="Times New Roman" panose="02020603050405020304" pitchFamily="18" charset="0"/>
          </a:endParaRPr>
        </a:p>
      </dgm:t>
    </dgm:pt>
    <dgm:pt modelId="{A4D83E03-CA2A-4C00-81E4-15A828D4D63B}">
      <dgm:prSet custT="1"/>
      <dgm:spPr/>
      <dgm:t>
        <a:bodyPr/>
        <a:lstStyle/>
        <a:p>
          <a:pPr algn="r"/>
          <a:r>
            <a:rPr lang="es-EC" sz="1400" dirty="0" smtClean="0">
              <a:latin typeface="+mj-lt"/>
              <a:cs typeface="Times New Roman" panose="02020603050405020304" pitchFamily="18" charset="0"/>
            </a:rPr>
            <a:t>Depende de quién, cuándo, cómo y dónde se ofrece</a:t>
          </a:r>
          <a:endParaRPr lang="es-EC" sz="1400" dirty="0">
            <a:latin typeface="+mj-lt"/>
            <a:cs typeface="Times New Roman" panose="02020603050405020304" pitchFamily="18" charset="0"/>
          </a:endParaRPr>
        </a:p>
      </dgm:t>
    </dgm:pt>
    <dgm:pt modelId="{1BEA1156-5722-4CB7-B0C2-1E8776B3500D}" type="parTrans" cxnId="{F236BBF8-BD81-4E68-A1F2-C7946C698858}">
      <dgm:prSet/>
      <dgm:spPr/>
      <dgm:t>
        <a:bodyPr/>
        <a:lstStyle/>
        <a:p>
          <a:endParaRPr lang="es-EC" sz="2400">
            <a:solidFill>
              <a:sysClr val="windowText" lastClr="000000"/>
            </a:solidFill>
            <a:latin typeface="+mj-lt"/>
            <a:cs typeface="Times New Roman" panose="02020603050405020304" pitchFamily="18" charset="0"/>
          </a:endParaRPr>
        </a:p>
      </dgm:t>
    </dgm:pt>
    <dgm:pt modelId="{2D569857-CF58-458A-AA1A-78F572225FB8}" type="sibTrans" cxnId="{F236BBF8-BD81-4E68-A1F2-C7946C698858}">
      <dgm:prSet/>
      <dgm:spPr/>
      <dgm:t>
        <a:bodyPr/>
        <a:lstStyle/>
        <a:p>
          <a:endParaRPr lang="es-EC" sz="2400">
            <a:solidFill>
              <a:sysClr val="windowText" lastClr="000000"/>
            </a:solidFill>
            <a:latin typeface="+mj-lt"/>
            <a:cs typeface="Times New Roman" panose="02020603050405020304" pitchFamily="18" charset="0"/>
          </a:endParaRPr>
        </a:p>
      </dgm:t>
    </dgm:pt>
    <dgm:pt modelId="{7F7406E8-B4F0-43D9-8AE2-D38E2CD660F5}">
      <dgm:prSet custT="1"/>
      <dgm:spPr/>
      <dgm:t>
        <a:bodyPr/>
        <a:lstStyle/>
        <a:p>
          <a:pPr algn="r"/>
          <a:r>
            <a:rPr lang="es-EC" sz="1400" dirty="0" smtClean="0">
              <a:latin typeface="+mj-lt"/>
              <a:cs typeface="Times New Roman" panose="02020603050405020304" pitchFamily="18" charset="0"/>
            </a:rPr>
            <a:t>Se fabrica y se consume al mismo tiempo</a:t>
          </a:r>
          <a:endParaRPr lang="es-EC" sz="1400" dirty="0">
            <a:latin typeface="+mj-lt"/>
            <a:cs typeface="Times New Roman" panose="02020603050405020304" pitchFamily="18" charset="0"/>
          </a:endParaRPr>
        </a:p>
      </dgm:t>
    </dgm:pt>
    <dgm:pt modelId="{C3DF0F1A-7113-45B7-B0D2-3A13BE2D2B96}" type="parTrans" cxnId="{00525FAC-60B2-4956-A51F-A66E54564CA4}">
      <dgm:prSet/>
      <dgm:spPr/>
      <dgm:t>
        <a:bodyPr/>
        <a:lstStyle/>
        <a:p>
          <a:endParaRPr lang="es-EC" sz="2400">
            <a:solidFill>
              <a:sysClr val="windowText" lastClr="000000"/>
            </a:solidFill>
            <a:latin typeface="+mj-lt"/>
            <a:cs typeface="Times New Roman" panose="02020603050405020304" pitchFamily="18" charset="0"/>
          </a:endParaRPr>
        </a:p>
      </dgm:t>
    </dgm:pt>
    <dgm:pt modelId="{E8B727FD-9ED6-4B5E-A6BF-7F728341E844}" type="sibTrans" cxnId="{00525FAC-60B2-4956-A51F-A66E54564CA4}">
      <dgm:prSet/>
      <dgm:spPr/>
      <dgm:t>
        <a:bodyPr/>
        <a:lstStyle/>
        <a:p>
          <a:endParaRPr lang="es-EC" sz="2400">
            <a:solidFill>
              <a:sysClr val="windowText" lastClr="000000"/>
            </a:solidFill>
            <a:latin typeface="+mj-lt"/>
            <a:cs typeface="Times New Roman" panose="02020603050405020304" pitchFamily="18" charset="0"/>
          </a:endParaRPr>
        </a:p>
      </dgm:t>
    </dgm:pt>
    <dgm:pt modelId="{07B522E5-F910-4C10-B8DB-AC7CB6289AE6}">
      <dgm:prSet custT="1"/>
      <dgm:spPr/>
      <dgm:t>
        <a:bodyPr/>
        <a:lstStyle/>
        <a:p>
          <a:r>
            <a:rPr lang="es-EC" sz="1400" dirty="0" smtClean="0">
              <a:latin typeface="+mj-lt"/>
              <a:cs typeface="Times New Roman" panose="02020603050405020304" pitchFamily="18" charset="0"/>
            </a:rPr>
            <a:t>No </a:t>
          </a:r>
          <a:r>
            <a:rPr lang="es-EC" sz="1400" dirty="0" smtClean="0">
              <a:latin typeface="+mj-lt"/>
              <a:cs typeface="Times New Roman" panose="02020603050405020304" pitchFamily="18" charset="0"/>
            </a:rPr>
            <a:t>puede usarlo </a:t>
          </a:r>
          <a:r>
            <a:rPr lang="es-EC" sz="1400" dirty="0" smtClean="0">
              <a:latin typeface="+mj-lt"/>
              <a:cs typeface="Times New Roman" panose="02020603050405020304" pitchFamily="18" charset="0"/>
            </a:rPr>
            <a:t>después</a:t>
          </a:r>
          <a:endParaRPr lang="es-EC" sz="1400" dirty="0">
            <a:latin typeface="+mj-lt"/>
            <a:cs typeface="Times New Roman" panose="02020603050405020304" pitchFamily="18" charset="0"/>
          </a:endParaRPr>
        </a:p>
      </dgm:t>
    </dgm:pt>
    <dgm:pt modelId="{F66B92F2-90E0-49B8-9350-03F4EBEE228F}" type="parTrans" cxnId="{9F69539A-65DD-4A7B-9405-0430717B9F2D}">
      <dgm:prSet/>
      <dgm:spPr/>
      <dgm:t>
        <a:bodyPr/>
        <a:lstStyle/>
        <a:p>
          <a:endParaRPr lang="es-EC" sz="2400">
            <a:solidFill>
              <a:sysClr val="windowText" lastClr="000000"/>
            </a:solidFill>
            <a:latin typeface="+mj-lt"/>
            <a:cs typeface="Times New Roman" panose="02020603050405020304" pitchFamily="18" charset="0"/>
          </a:endParaRPr>
        </a:p>
      </dgm:t>
    </dgm:pt>
    <dgm:pt modelId="{85ED0A2E-E2BE-4592-A6FE-855362350439}" type="sibTrans" cxnId="{9F69539A-65DD-4A7B-9405-0430717B9F2D}">
      <dgm:prSet/>
      <dgm:spPr/>
      <dgm:t>
        <a:bodyPr/>
        <a:lstStyle/>
        <a:p>
          <a:endParaRPr lang="es-EC" sz="2400">
            <a:solidFill>
              <a:sysClr val="windowText" lastClr="000000"/>
            </a:solidFill>
            <a:latin typeface="+mj-lt"/>
            <a:cs typeface="Times New Roman" panose="02020603050405020304" pitchFamily="18" charset="0"/>
          </a:endParaRPr>
        </a:p>
      </dgm:t>
    </dgm:pt>
    <dgm:pt modelId="{BD8BF874-98EA-4114-917A-378A69E6051A}">
      <dgm:prSet phldrT="[Texto]" custT="1"/>
      <dgm:spPr/>
      <dgm:t>
        <a:bodyPr/>
        <a:lstStyle/>
        <a:p>
          <a:r>
            <a:rPr lang="es-EC" sz="1400" dirty="0" smtClean="0">
              <a:latin typeface="+mj-lt"/>
              <a:cs typeface="Times New Roman" panose="02020603050405020304" pitchFamily="18" charset="0"/>
            </a:rPr>
            <a:t>Tocar</a:t>
          </a:r>
          <a:endParaRPr lang="es-EC" sz="1400" dirty="0">
            <a:latin typeface="+mj-lt"/>
            <a:cs typeface="Times New Roman" panose="02020603050405020304" pitchFamily="18" charset="0"/>
          </a:endParaRPr>
        </a:p>
      </dgm:t>
    </dgm:pt>
    <dgm:pt modelId="{77E49739-131E-4A97-A223-AC2D6CA4A23F}" type="parTrans" cxnId="{5CDA8FA7-39E4-4CC7-936E-D712436309CF}">
      <dgm:prSet/>
      <dgm:spPr/>
      <dgm:t>
        <a:bodyPr/>
        <a:lstStyle/>
        <a:p>
          <a:endParaRPr lang="es-EC" sz="1800">
            <a:latin typeface="+mj-lt"/>
          </a:endParaRPr>
        </a:p>
      </dgm:t>
    </dgm:pt>
    <dgm:pt modelId="{AE3404AE-673A-4406-9B01-088EDD1A04EB}" type="sibTrans" cxnId="{5CDA8FA7-39E4-4CC7-936E-D712436309CF}">
      <dgm:prSet/>
      <dgm:spPr/>
      <dgm:t>
        <a:bodyPr/>
        <a:lstStyle/>
        <a:p>
          <a:endParaRPr lang="es-EC" sz="1800">
            <a:latin typeface="+mj-lt"/>
          </a:endParaRPr>
        </a:p>
      </dgm:t>
    </dgm:pt>
    <dgm:pt modelId="{166B2619-6CA6-4359-9A43-5DFF4853CB36}">
      <dgm:prSet phldrT="[Texto]" custT="1"/>
      <dgm:spPr/>
      <dgm:t>
        <a:bodyPr/>
        <a:lstStyle/>
        <a:p>
          <a:r>
            <a:rPr lang="es-EC" sz="1400" dirty="0" smtClean="0">
              <a:latin typeface="+mj-lt"/>
              <a:cs typeface="Times New Roman" panose="02020603050405020304" pitchFamily="18" charset="0"/>
            </a:rPr>
            <a:t>Sentir</a:t>
          </a:r>
          <a:endParaRPr lang="es-EC" sz="1400" dirty="0">
            <a:latin typeface="+mj-lt"/>
            <a:cs typeface="Times New Roman" panose="02020603050405020304" pitchFamily="18" charset="0"/>
          </a:endParaRPr>
        </a:p>
      </dgm:t>
    </dgm:pt>
    <dgm:pt modelId="{5337736A-036B-4D8A-A846-8CA0159EDDB1}" type="parTrans" cxnId="{2B13C89D-EACF-4F3E-AB4D-85952B5FA16B}">
      <dgm:prSet/>
      <dgm:spPr/>
      <dgm:t>
        <a:bodyPr/>
        <a:lstStyle/>
        <a:p>
          <a:endParaRPr lang="es-EC" sz="1800">
            <a:latin typeface="+mj-lt"/>
          </a:endParaRPr>
        </a:p>
      </dgm:t>
    </dgm:pt>
    <dgm:pt modelId="{C6483C9C-B1EF-4146-B40F-F2B65195561C}" type="sibTrans" cxnId="{2B13C89D-EACF-4F3E-AB4D-85952B5FA16B}">
      <dgm:prSet/>
      <dgm:spPr/>
      <dgm:t>
        <a:bodyPr/>
        <a:lstStyle/>
        <a:p>
          <a:endParaRPr lang="es-EC" sz="1800">
            <a:latin typeface="+mj-lt"/>
          </a:endParaRPr>
        </a:p>
      </dgm:t>
    </dgm:pt>
    <dgm:pt modelId="{C6FF4C71-D375-435D-94B1-F1D59FC26721}">
      <dgm:prSet phldrT="[Texto]" custT="1"/>
      <dgm:spPr/>
      <dgm:t>
        <a:bodyPr/>
        <a:lstStyle/>
        <a:p>
          <a:r>
            <a:rPr lang="es-EC" sz="1400" dirty="0" smtClean="0">
              <a:latin typeface="+mj-lt"/>
              <a:cs typeface="Times New Roman" panose="02020603050405020304" pitchFamily="18" charset="0"/>
            </a:rPr>
            <a:t>Oler</a:t>
          </a:r>
          <a:endParaRPr lang="es-EC" sz="1400" dirty="0">
            <a:latin typeface="+mj-lt"/>
            <a:cs typeface="Times New Roman" panose="02020603050405020304" pitchFamily="18" charset="0"/>
          </a:endParaRPr>
        </a:p>
      </dgm:t>
    </dgm:pt>
    <dgm:pt modelId="{1AC61AE5-8CD1-4216-8D54-93667FE817CC}" type="parTrans" cxnId="{EAF8C590-85E2-4020-A9A4-FE5D477C9E47}">
      <dgm:prSet/>
      <dgm:spPr/>
      <dgm:t>
        <a:bodyPr/>
        <a:lstStyle/>
        <a:p>
          <a:endParaRPr lang="es-EC" sz="1800">
            <a:latin typeface="+mj-lt"/>
          </a:endParaRPr>
        </a:p>
      </dgm:t>
    </dgm:pt>
    <dgm:pt modelId="{2CE727BC-9339-4074-882E-62374A8A7DB9}" type="sibTrans" cxnId="{EAF8C590-85E2-4020-A9A4-FE5D477C9E47}">
      <dgm:prSet/>
      <dgm:spPr/>
      <dgm:t>
        <a:bodyPr/>
        <a:lstStyle/>
        <a:p>
          <a:endParaRPr lang="es-EC" sz="1800">
            <a:latin typeface="+mj-lt"/>
          </a:endParaRPr>
        </a:p>
      </dgm:t>
    </dgm:pt>
    <dgm:pt modelId="{D03411C9-6CE5-4391-8F06-B9B6B80F21D3}">
      <dgm:prSet custT="1"/>
      <dgm:spPr/>
      <dgm:t>
        <a:bodyPr/>
        <a:lstStyle/>
        <a:p>
          <a:r>
            <a:rPr lang="es-EC" sz="1400" dirty="0" smtClean="0">
              <a:latin typeface="+mj-lt"/>
              <a:cs typeface="Times New Roman" panose="02020603050405020304" pitchFamily="18" charset="0"/>
            </a:rPr>
            <a:t>No se almacena</a:t>
          </a:r>
          <a:endParaRPr lang="es-EC" sz="1400" dirty="0">
            <a:latin typeface="+mj-lt"/>
            <a:cs typeface="Times New Roman" panose="02020603050405020304" pitchFamily="18" charset="0"/>
          </a:endParaRPr>
        </a:p>
      </dgm:t>
    </dgm:pt>
    <dgm:pt modelId="{1308C44A-9711-4F08-9BA0-8A185FE39FC6}" type="parTrans" cxnId="{8ECCF39A-B484-4BF4-A456-9DE007B6D0B4}">
      <dgm:prSet/>
      <dgm:spPr/>
      <dgm:t>
        <a:bodyPr/>
        <a:lstStyle/>
        <a:p>
          <a:endParaRPr lang="es-EC" sz="1800">
            <a:latin typeface="+mj-lt"/>
          </a:endParaRPr>
        </a:p>
      </dgm:t>
    </dgm:pt>
    <dgm:pt modelId="{C16347E6-2CCF-4EF4-871E-8B33EE82A906}" type="sibTrans" cxnId="{8ECCF39A-B484-4BF4-A456-9DE007B6D0B4}">
      <dgm:prSet/>
      <dgm:spPr/>
      <dgm:t>
        <a:bodyPr/>
        <a:lstStyle/>
        <a:p>
          <a:endParaRPr lang="es-EC" sz="1800">
            <a:latin typeface="+mj-lt"/>
          </a:endParaRPr>
        </a:p>
      </dgm:t>
    </dgm:pt>
    <dgm:pt modelId="{EF32BE0C-E052-42A3-A28E-0699E8F26ECC}" type="pres">
      <dgm:prSet presAssocID="{36253EB6-84A6-4FA3-A396-1717DA3C4FAF}" presName="cycleMatrixDiagram" presStyleCnt="0">
        <dgm:presLayoutVars>
          <dgm:chMax val="1"/>
          <dgm:dir/>
          <dgm:animLvl val="lvl"/>
          <dgm:resizeHandles val="exact"/>
        </dgm:presLayoutVars>
      </dgm:prSet>
      <dgm:spPr/>
      <dgm:t>
        <a:bodyPr/>
        <a:lstStyle/>
        <a:p>
          <a:endParaRPr lang="es-EC"/>
        </a:p>
      </dgm:t>
    </dgm:pt>
    <dgm:pt modelId="{BE291033-47CE-401C-98BA-3E24C88E86D0}" type="pres">
      <dgm:prSet presAssocID="{36253EB6-84A6-4FA3-A396-1717DA3C4FAF}" presName="children" presStyleCnt="0"/>
      <dgm:spPr/>
      <dgm:t>
        <a:bodyPr/>
        <a:lstStyle/>
        <a:p>
          <a:endParaRPr lang="es-EC"/>
        </a:p>
      </dgm:t>
    </dgm:pt>
    <dgm:pt modelId="{DB579ECD-C57E-4E6C-A409-B3AAC6E3E7E6}" type="pres">
      <dgm:prSet presAssocID="{36253EB6-84A6-4FA3-A396-1717DA3C4FAF}" presName="child1group" presStyleCnt="0"/>
      <dgm:spPr/>
      <dgm:t>
        <a:bodyPr/>
        <a:lstStyle/>
        <a:p>
          <a:endParaRPr lang="es-EC"/>
        </a:p>
      </dgm:t>
    </dgm:pt>
    <dgm:pt modelId="{805CB8CA-D510-44C2-AEF1-588E12C3AC04}" type="pres">
      <dgm:prSet presAssocID="{36253EB6-84A6-4FA3-A396-1717DA3C4FAF}" presName="child1" presStyleLbl="bgAcc1" presStyleIdx="0" presStyleCnt="4"/>
      <dgm:spPr/>
      <dgm:t>
        <a:bodyPr/>
        <a:lstStyle/>
        <a:p>
          <a:endParaRPr lang="es-EC"/>
        </a:p>
      </dgm:t>
    </dgm:pt>
    <dgm:pt modelId="{011479B9-859E-45A1-93D6-F67B2252C045}" type="pres">
      <dgm:prSet presAssocID="{36253EB6-84A6-4FA3-A396-1717DA3C4FAF}" presName="child1Text" presStyleLbl="bgAcc1" presStyleIdx="0" presStyleCnt="4">
        <dgm:presLayoutVars>
          <dgm:bulletEnabled val="1"/>
        </dgm:presLayoutVars>
      </dgm:prSet>
      <dgm:spPr/>
      <dgm:t>
        <a:bodyPr/>
        <a:lstStyle/>
        <a:p>
          <a:endParaRPr lang="es-EC"/>
        </a:p>
      </dgm:t>
    </dgm:pt>
    <dgm:pt modelId="{64AC95F1-BD7E-4242-A0B4-86BCD6334E17}" type="pres">
      <dgm:prSet presAssocID="{36253EB6-84A6-4FA3-A396-1717DA3C4FAF}" presName="child2group" presStyleCnt="0"/>
      <dgm:spPr/>
      <dgm:t>
        <a:bodyPr/>
        <a:lstStyle/>
        <a:p>
          <a:endParaRPr lang="es-EC"/>
        </a:p>
      </dgm:t>
    </dgm:pt>
    <dgm:pt modelId="{5057AE86-6B4E-4365-873B-C0835F6E9471}" type="pres">
      <dgm:prSet presAssocID="{36253EB6-84A6-4FA3-A396-1717DA3C4FAF}" presName="child2" presStyleLbl="bgAcc1" presStyleIdx="1" presStyleCnt="4"/>
      <dgm:spPr/>
      <dgm:t>
        <a:bodyPr/>
        <a:lstStyle/>
        <a:p>
          <a:endParaRPr lang="es-EC"/>
        </a:p>
      </dgm:t>
    </dgm:pt>
    <dgm:pt modelId="{F096B0DF-B285-4300-BF36-7E04EEFB380D}" type="pres">
      <dgm:prSet presAssocID="{36253EB6-84A6-4FA3-A396-1717DA3C4FAF}" presName="child2Text" presStyleLbl="bgAcc1" presStyleIdx="1" presStyleCnt="4">
        <dgm:presLayoutVars>
          <dgm:bulletEnabled val="1"/>
        </dgm:presLayoutVars>
      </dgm:prSet>
      <dgm:spPr/>
      <dgm:t>
        <a:bodyPr/>
        <a:lstStyle/>
        <a:p>
          <a:endParaRPr lang="es-EC"/>
        </a:p>
      </dgm:t>
    </dgm:pt>
    <dgm:pt modelId="{DBDF2CD5-518D-4E75-9DA6-7652FBF576F2}" type="pres">
      <dgm:prSet presAssocID="{36253EB6-84A6-4FA3-A396-1717DA3C4FAF}" presName="child3group" presStyleCnt="0"/>
      <dgm:spPr/>
      <dgm:t>
        <a:bodyPr/>
        <a:lstStyle/>
        <a:p>
          <a:endParaRPr lang="es-EC"/>
        </a:p>
      </dgm:t>
    </dgm:pt>
    <dgm:pt modelId="{FFE0B243-37E9-4E53-9069-857F388E1952}" type="pres">
      <dgm:prSet presAssocID="{36253EB6-84A6-4FA3-A396-1717DA3C4FAF}" presName="child3" presStyleLbl="bgAcc1" presStyleIdx="2" presStyleCnt="4"/>
      <dgm:spPr/>
      <dgm:t>
        <a:bodyPr/>
        <a:lstStyle/>
        <a:p>
          <a:endParaRPr lang="es-EC"/>
        </a:p>
      </dgm:t>
    </dgm:pt>
    <dgm:pt modelId="{158DEC34-3E47-446D-91C7-98CC355BFBDA}" type="pres">
      <dgm:prSet presAssocID="{36253EB6-84A6-4FA3-A396-1717DA3C4FAF}" presName="child3Text" presStyleLbl="bgAcc1" presStyleIdx="2" presStyleCnt="4">
        <dgm:presLayoutVars>
          <dgm:bulletEnabled val="1"/>
        </dgm:presLayoutVars>
      </dgm:prSet>
      <dgm:spPr/>
      <dgm:t>
        <a:bodyPr/>
        <a:lstStyle/>
        <a:p>
          <a:endParaRPr lang="es-EC"/>
        </a:p>
      </dgm:t>
    </dgm:pt>
    <dgm:pt modelId="{1B5BA688-AEDE-4CE9-AAD2-C0D9931865AB}" type="pres">
      <dgm:prSet presAssocID="{36253EB6-84A6-4FA3-A396-1717DA3C4FAF}" presName="child4group" presStyleCnt="0"/>
      <dgm:spPr/>
      <dgm:t>
        <a:bodyPr/>
        <a:lstStyle/>
        <a:p>
          <a:endParaRPr lang="es-EC"/>
        </a:p>
      </dgm:t>
    </dgm:pt>
    <dgm:pt modelId="{B0BF26CE-2DEB-4D72-8C9C-5B55653E40BA}" type="pres">
      <dgm:prSet presAssocID="{36253EB6-84A6-4FA3-A396-1717DA3C4FAF}" presName="child4" presStyleLbl="bgAcc1" presStyleIdx="3" presStyleCnt="4"/>
      <dgm:spPr/>
      <dgm:t>
        <a:bodyPr/>
        <a:lstStyle/>
        <a:p>
          <a:endParaRPr lang="es-EC"/>
        </a:p>
      </dgm:t>
    </dgm:pt>
    <dgm:pt modelId="{F6A06ECD-1473-4F3C-AD3D-D9545566B81C}" type="pres">
      <dgm:prSet presAssocID="{36253EB6-84A6-4FA3-A396-1717DA3C4FAF}" presName="child4Text" presStyleLbl="bgAcc1" presStyleIdx="3" presStyleCnt="4">
        <dgm:presLayoutVars>
          <dgm:bulletEnabled val="1"/>
        </dgm:presLayoutVars>
      </dgm:prSet>
      <dgm:spPr/>
      <dgm:t>
        <a:bodyPr/>
        <a:lstStyle/>
        <a:p>
          <a:endParaRPr lang="es-EC"/>
        </a:p>
      </dgm:t>
    </dgm:pt>
    <dgm:pt modelId="{B2DBA26E-A452-4946-8DDB-EC9C4961598E}" type="pres">
      <dgm:prSet presAssocID="{36253EB6-84A6-4FA3-A396-1717DA3C4FAF}" presName="childPlaceholder" presStyleCnt="0"/>
      <dgm:spPr/>
      <dgm:t>
        <a:bodyPr/>
        <a:lstStyle/>
        <a:p>
          <a:endParaRPr lang="es-EC"/>
        </a:p>
      </dgm:t>
    </dgm:pt>
    <dgm:pt modelId="{DAAA8A71-C01D-4D8B-ADDA-FEA5005453E1}" type="pres">
      <dgm:prSet presAssocID="{36253EB6-84A6-4FA3-A396-1717DA3C4FAF}" presName="circle" presStyleCnt="0"/>
      <dgm:spPr/>
      <dgm:t>
        <a:bodyPr/>
        <a:lstStyle/>
        <a:p>
          <a:endParaRPr lang="es-EC"/>
        </a:p>
      </dgm:t>
    </dgm:pt>
    <dgm:pt modelId="{1AB0CC20-EED9-47BB-B8E8-C36580C2060E}" type="pres">
      <dgm:prSet presAssocID="{36253EB6-84A6-4FA3-A396-1717DA3C4FAF}" presName="quadrant1" presStyleLbl="node1" presStyleIdx="0" presStyleCnt="4" custScaleX="108157">
        <dgm:presLayoutVars>
          <dgm:chMax val="1"/>
          <dgm:bulletEnabled val="1"/>
        </dgm:presLayoutVars>
      </dgm:prSet>
      <dgm:spPr/>
      <dgm:t>
        <a:bodyPr/>
        <a:lstStyle/>
        <a:p>
          <a:endParaRPr lang="es-EC"/>
        </a:p>
      </dgm:t>
    </dgm:pt>
    <dgm:pt modelId="{4C909334-D914-490E-8D9A-775015721B03}" type="pres">
      <dgm:prSet presAssocID="{36253EB6-84A6-4FA3-A396-1717DA3C4FAF}" presName="quadrant2" presStyleLbl="node1" presStyleIdx="1" presStyleCnt="4" custScaleX="107433">
        <dgm:presLayoutVars>
          <dgm:chMax val="1"/>
          <dgm:bulletEnabled val="1"/>
        </dgm:presLayoutVars>
      </dgm:prSet>
      <dgm:spPr/>
      <dgm:t>
        <a:bodyPr/>
        <a:lstStyle/>
        <a:p>
          <a:endParaRPr lang="es-EC"/>
        </a:p>
      </dgm:t>
    </dgm:pt>
    <dgm:pt modelId="{CB9BD13A-26E7-4729-9546-DDEE0A2AC98A}" type="pres">
      <dgm:prSet presAssocID="{36253EB6-84A6-4FA3-A396-1717DA3C4FAF}" presName="quadrant3" presStyleLbl="node1" presStyleIdx="2" presStyleCnt="4" custScaleX="105983">
        <dgm:presLayoutVars>
          <dgm:chMax val="1"/>
          <dgm:bulletEnabled val="1"/>
        </dgm:presLayoutVars>
      </dgm:prSet>
      <dgm:spPr/>
      <dgm:t>
        <a:bodyPr/>
        <a:lstStyle/>
        <a:p>
          <a:endParaRPr lang="es-EC"/>
        </a:p>
      </dgm:t>
    </dgm:pt>
    <dgm:pt modelId="{0C7E2363-E20E-4BA5-B6EC-9B31694E6F69}" type="pres">
      <dgm:prSet presAssocID="{36253EB6-84A6-4FA3-A396-1717DA3C4FAF}" presName="quadrant4" presStyleLbl="node1" presStyleIdx="3" presStyleCnt="4" custScaleX="105257">
        <dgm:presLayoutVars>
          <dgm:chMax val="1"/>
          <dgm:bulletEnabled val="1"/>
        </dgm:presLayoutVars>
      </dgm:prSet>
      <dgm:spPr/>
      <dgm:t>
        <a:bodyPr/>
        <a:lstStyle/>
        <a:p>
          <a:endParaRPr lang="es-EC"/>
        </a:p>
      </dgm:t>
    </dgm:pt>
    <dgm:pt modelId="{0EF82F70-CBE0-4BA1-AE3F-A1454893C7FF}" type="pres">
      <dgm:prSet presAssocID="{36253EB6-84A6-4FA3-A396-1717DA3C4FAF}" presName="quadrantPlaceholder" presStyleCnt="0"/>
      <dgm:spPr/>
      <dgm:t>
        <a:bodyPr/>
        <a:lstStyle/>
        <a:p>
          <a:endParaRPr lang="es-EC"/>
        </a:p>
      </dgm:t>
    </dgm:pt>
    <dgm:pt modelId="{DE01D99E-4406-4C41-BC51-6D2792FC2284}" type="pres">
      <dgm:prSet presAssocID="{36253EB6-84A6-4FA3-A396-1717DA3C4FAF}" presName="center1" presStyleLbl="fgShp" presStyleIdx="0" presStyleCnt="2"/>
      <dgm:spPr/>
      <dgm:t>
        <a:bodyPr/>
        <a:lstStyle/>
        <a:p>
          <a:endParaRPr lang="es-EC"/>
        </a:p>
      </dgm:t>
    </dgm:pt>
    <dgm:pt modelId="{CAC79160-DC72-46C1-99A2-314C49BBC3EF}" type="pres">
      <dgm:prSet presAssocID="{36253EB6-84A6-4FA3-A396-1717DA3C4FAF}" presName="center2" presStyleLbl="fgShp" presStyleIdx="1" presStyleCnt="2"/>
      <dgm:spPr/>
      <dgm:t>
        <a:bodyPr/>
        <a:lstStyle/>
        <a:p>
          <a:endParaRPr lang="es-EC"/>
        </a:p>
      </dgm:t>
    </dgm:pt>
  </dgm:ptLst>
  <dgm:cxnLst>
    <dgm:cxn modelId="{4EF23E6B-0125-4275-AF10-BB5EECA3D8EB}" type="presOf" srcId="{7F7406E8-B4F0-43D9-8AE2-D38E2CD660F5}" destId="{FFE0B243-37E9-4E53-9069-857F388E1952}" srcOrd="0" destOrd="0" presId="urn:microsoft.com/office/officeart/2005/8/layout/cycle4"/>
    <dgm:cxn modelId="{3CBF8449-5917-4EF5-BE65-D4BCA8240815}" type="presOf" srcId="{68E6BB3F-05DF-49B6-BFBC-A1826A0F89D0}" destId="{0C7E2363-E20E-4BA5-B6EC-9B31694E6F69}" srcOrd="0" destOrd="0" presId="urn:microsoft.com/office/officeart/2005/8/layout/cycle4"/>
    <dgm:cxn modelId="{3BAAA3D4-0F1E-40CA-BB53-23D5CF221BE1}" type="presOf" srcId="{7F7406E8-B4F0-43D9-8AE2-D38E2CD660F5}" destId="{158DEC34-3E47-446D-91C7-98CC355BFBDA}" srcOrd="1" destOrd="0" presId="urn:microsoft.com/office/officeart/2005/8/layout/cycle4"/>
    <dgm:cxn modelId="{7F8A99CC-E4B1-4641-9E19-D043284BABA4}" type="presOf" srcId="{A4D83E03-CA2A-4C00-81E4-15A828D4D63B}" destId="{5057AE86-6B4E-4365-873B-C0835F6E9471}" srcOrd="0" destOrd="0" presId="urn:microsoft.com/office/officeart/2005/8/layout/cycle4"/>
    <dgm:cxn modelId="{722A5F78-B9A8-4D45-8546-116D092FA4A6}" type="presOf" srcId="{E879A6F8-F0F9-49D1-A881-F34921BAA49B}" destId="{011479B9-859E-45A1-93D6-F67B2252C045}" srcOrd="1" destOrd="0" presId="urn:microsoft.com/office/officeart/2005/8/layout/cycle4"/>
    <dgm:cxn modelId="{E583AD37-E8E6-4535-B698-26055F8E8479}" srcId="{36253EB6-84A6-4FA3-A396-1717DA3C4FAF}" destId="{68E6BB3F-05DF-49B6-BFBC-A1826A0F89D0}" srcOrd="3" destOrd="0" parTransId="{375E9B4D-39FB-4DE5-BBC8-9FCBD3191BED}" sibTransId="{431CDF89-9DF0-42EB-82C0-396838E9E7E1}"/>
    <dgm:cxn modelId="{40D716B4-88DB-4043-B4FF-D3725D204D67}" type="presOf" srcId="{A4D83E03-CA2A-4C00-81E4-15A828D4D63B}" destId="{F096B0DF-B285-4300-BF36-7E04EEFB380D}" srcOrd="1" destOrd="0" presId="urn:microsoft.com/office/officeart/2005/8/layout/cycle4"/>
    <dgm:cxn modelId="{A6DABB0D-46AD-4990-8803-A3EF64D19EDA}" type="presOf" srcId="{D03411C9-6CE5-4391-8F06-B9B6B80F21D3}" destId="{B0BF26CE-2DEB-4D72-8C9C-5B55653E40BA}" srcOrd="0" destOrd="0" presId="urn:microsoft.com/office/officeart/2005/8/layout/cycle4"/>
    <dgm:cxn modelId="{7C9E57B8-6EE2-4F5E-91EA-BF65CCAD8828}" srcId="{FB67A6B8-48E4-4954-B556-2D24AC5FF61A}" destId="{E879A6F8-F0F9-49D1-A881-F34921BAA49B}" srcOrd="0" destOrd="0" parTransId="{14008853-8EE4-4E9C-89A3-5E2B4E7BB63E}" sibTransId="{470BDDB0-4E97-4069-9156-8689C0620011}"/>
    <dgm:cxn modelId="{2B13C89D-EACF-4F3E-AB4D-85952B5FA16B}" srcId="{FB67A6B8-48E4-4954-B556-2D24AC5FF61A}" destId="{166B2619-6CA6-4359-9A43-5DFF4853CB36}" srcOrd="2" destOrd="0" parTransId="{5337736A-036B-4D8A-A846-8CA0159EDDB1}" sibTransId="{C6483C9C-B1EF-4146-B40F-F2B65195561C}"/>
    <dgm:cxn modelId="{5CDA8FA7-39E4-4CC7-936E-D712436309CF}" srcId="{FB67A6B8-48E4-4954-B556-2D24AC5FF61A}" destId="{BD8BF874-98EA-4114-917A-378A69E6051A}" srcOrd="1" destOrd="0" parTransId="{77E49739-131E-4A97-A223-AC2D6CA4A23F}" sibTransId="{AE3404AE-673A-4406-9B01-088EDD1A04EB}"/>
    <dgm:cxn modelId="{E1908117-B890-4777-BA0E-5A7B19A2CDE4}" type="presOf" srcId="{BD8BF874-98EA-4114-917A-378A69E6051A}" destId="{011479B9-859E-45A1-93D6-F67B2252C045}" srcOrd="1" destOrd="1" presId="urn:microsoft.com/office/officeart/2005/8/layout/cycle4"/>
    <dgm:cxn modelId="{E4B9C355-2E45-4AF6-B443-08BF16D586F7}" srcId="{36253EB6-84A6-4FA3-A396-1717DA3C4FAF}" destId="{FB67A6B8-48E4-4954-B556-2D24AC5FF61A}" srcOrd="0" destOrd="0" parTransId="{A004DFA5-C648-44A1-AE3C-DA669F10A2D7}" sibTransId="{042DD82A-F593-4179-A661-5C058DDA8FAF}"/>
    <dgm:cxn modelId="{00525FAC-60B2-4956-A51F-A66E54564CA4}" srcId="{650A0494-05EA-48A8-8216-9F13BD808164}" destId="{7F7406E8-B4F0-43D9-8AE2-D38E2CD660F5}" srcOrd="0" destOrd="0" parTransId="{C3DF0F1A-7113-45B7-B0D2-3A13BE2D2B96}" sibTransId="{E8B727FD-9ED6-4B5E-A6BF-7F728341E844}"/>
    <dgm:cxn modelId="{32A9EC25-B085-44BA-96C9-C79B4AE23168}" type="presOf" srcId="{C6FF4C71-D375-435D-94B1-F1D59FC26721}" destId="{805CB8CA-D510-44C2-AEF1-588E12C3AC04}" srcOrd="0" destOrd="3" presId="urn:microsoft.com/office/officeart/2005/8/layout/cycle4"/>
    <dgm:cxn modelId="{0022186B-47CC-4EF0-8497-EB495A4502D4}" type="presOf" srcId="{07B522E5-F910-4C10-B8DB-AC7CB6289AE6}" destId="{B0BF26CE-2DEB-4D72-8C9C-5B55653E40BA}" srcOrd="0" destOrd="1" presId="urn:microsoft.com/office/officeart/2005/8/layout/cycle4"/>
    <dgm:cxn modelId="{0267C4C6-1315-48F0-90D1-AFEEA756CC6A}" type="presOf" srcId="{D03411C9-6CE5-4391-8F06-B9B6B80F21D3}" destId="{F6A06ECD-1473-4F3C-AD3D-D9545566B81C}" srcOrd="1" destOrd="0" presId="urn:microsoft.com/office/officeart/2005/8/layout/cycle4"/>
    <dgm:cxn modelId="{417F2B49-D18C-4B18-B14C-2778A2853ECF}" type="presOf" srcId="{BD8BF874-98EA-4114-917A-378A69E6051A}" destId="{805CB8CA-D510-44C2-AEF1-588E12C3AC04}" srcOrd="0" destOrd="1" presId="urn:microsoft.com/office/officeart/2005/8/layout/cycle4"/>
    <dgm:cxn modelId="{31E4EE82-B525-468E-A7A4-B87C5C4EC92F}" type="presOf" srcId="{29EB26DA-84C9-49B5-8F32-AD9BFA5E0B21}" destId="{4C909334-D914-490E-8D9A-775015721B03}" srcOrd="0" destOrd="0" presId="urn:microsoft.com/office/officeart/2005/8/layout/cycle4"/>
    <dgm:cxn modelId="{1B4F40B1-7D87-46FF-841E-E53D90F4FF8A}" srcId="{36253EB6-84A6-4FA3-A396-1717DA3C4FAF}" destId="{29EB26DA-84C9-49B5-8F32-AD9BFA5E0B21}" srcOrd="1" destOrd="0" parTransId="{23C06659-3A1F-47E0-BEEA-51BE72A6221E}" sibTransId="{7E6ACDF8-995B-4FF5-8D86-636A19AB2651}"/>
    <dgm:cxn modelId="{132F9ACF-D221-41B9-B40D-CCECE568E701}" type="presOf" srcId="{E879A6F8-F0F9-49D1-A881-F34921BAA49B}" destId="{805CB8CA-D510-44C2-AEF1-588E12C3AC04}" srcOrd="0" destOrd="0" presId="urn:microsoft.com/office/officeart/2005/8/layout/cycle4"/>
    <dgm:cxn modelId="{121D189E-0BFF-48E0-A9AB-F1F4156A82D4}" type="presOf" srcId="{166B2619-6CA6-4359-9A43-5DFF4853CB36}" destId="{805CB8CA-D510-44C2-AEF1-588E12C3AC04}" srcOrd="0" destOrd="2" presId="urn:microsoft.com/office/officeart/2005/8/layout/cycle4"/>
    <dgm:cxn modelId="{F236BBF8-BD81-4E68-A1F2-C7946C698858}" srcId="{29EB26DA-84C9-49B5-8F32-AD9BFA5E0B21}" destId="{A4D83E03-CA2A-4C00-81E4-15A828D4D63B}" srcOrd="0" destOrd="0" parTransId="{1BEA1156-5722-4CB7-B0C2-1E8776B3500D}" sibTransId="{2D569857-CF58-458A-AA1A-78F572225FB8}"/>
    <dgm:cxn modelId="{BEE2C9A0-BB9A-4BDC-B389-3E957B8BB3BF}" srcId="{36253EB6-84A6-4FA3-A396-1717DA3C4FAF}" destId="{650A0494-05EA-48A8-8216-9F13BD808164}" srcOrd="2" destOrd="0" parTransId="{8B0B63FA-33D9-4DAC-940A-F3C7C7B7CA40}" sibTransId="{5E64D707-69A0-4CA8-913E-B98E2BE8E53B}"/>
    <dgm:cxn modelId="{9F69539A-65DD-4A7B-9405-0430717B9F2D}" srcId="{68E6BB3F-05DF-49B6-BFBC-A1826A0F89D0}" destId="{07B522E5-F910-4C10-B8DB-AC7CB6289AE6}" srcOrd="1" destOrd="0" parTransId="{F66B92F2-90E0-49B8-9350-03F4EBEE228F}" sibTransId="{85ED0A2E-E2BE-4592-A6FE-855362350439}"/>
    <dgm:cxn modelId="{24BD0E87-7429-4C90-9C04-D1BF349F410E}" type="presOf" srcId="{07B522E5-F910-4C10-B8DB-AC7CB6289AE6}" destId="{F6A06ECD-1473-4F3C-AD3D-D9545566B81C}" srcOrd="1" destOrd="1" presId="urn:microsoft.com/office/officeart/2005/8/layout/cycle4"/>
    <dgm:cxn modelId="{7E3B725F-E90A-4263-BE8E-3B6F0F13E58F}" type="presOf" srcId="{650A0494-05EA-48A8-8216-9F13BD808164}" destId="{CB9BD13A-26E7-4729-9546-DDEE0A2AC98A}" srcOrd="0" destOrd="0" presId="urn:microsoft.com/office/officeart/2005/8/layout/cycle4"/>
    <dgm:cxn modelId="{DA038A48-8571-4374-BE24-80A87A0D0F33}" type="presOf" srcId="{FB67A6B8-48E4-4954-B556-2D24AC5FF61A}" destId="{1AB0CC20-EED9-47BB-B8E8-C36580C2060E}" srcOrd="0" destOrd="0" presId="urn:microsoft.com/office/officeart/2005/8/layout/cycle4"/>
    <dgm:cxn modelId="{84EA1E88-6B31-4E68-B1CC-1A7376B6BA17}" type="presOf" srcId="{C6FF4C71-D375-435D-94B1-F1D59FC26721}" destId="{011479B9-859E-45A1-93D6-F67B2252C045}" srcOrd="1" destOrd="3" presId="urn:microsoft.com/office/officeart/2005/8/layout/cycle4"/>
    <dgm:cxn modelId="{A3BB5BBC-4AFC-4683-93CA-4433F238FCDC}" type="presOf" srcId="{36253EB6-84A6-4FA3-A396-1717DA3C4FAF}" destId="{EF32BE0C-E052-42A3-A28E-0699E8F26ECC}" srcOrd="0" destOrd="0" presId="urn:microsoft.com/office/officeart/2005/8/layout/cycle4"/>
    <dgm:cxn modelId="{39EEFE68-BF72-4929-BC7C-C98934C8C451}" type="presOf" srcId="{166B2619-6CA6-4359-9A43-5DFF4853CB36}" destId="{011479B9-859E-45A1-93D6-F67B2252C045}" srcOrd="1" destOrd="2" presId="urn:microsoft.com/office/officeart/2005/8/layout/cycle4"/>
    <dgm:cxn modelId="{8ECCF39A-B484-4BF4-A456-9DE007B6D0B4}" srcId="{68E6BB3F-05DF-49B6-BFBC-A1826A0F89D0}" destId="{D03411C9-6CE5-4391-8F06-B9B6B80F21D3}" srcOrd="0" destOrd="0" parTransId="{1308C44A-9711-4F08-9BA0-8A185FE39FC6}" sibTransId="{C16347E6-2CCF-4EF4-871E-8B33EE82A906}"/>
    <dgm:cxn modelId="{EAF8C590-85E2-4020-A9A4-FE5D477C9E47}" srcId="{FB67A6B8-48E4-4954-B556-2D24AC5FF61A}" destId="{C6FF4C71-D375-435D-94B1-F1D59FC26721}" srcOrd="3" destOrd="0" parTransId="{1AC61AE5-8CD1-4216-8D54-93667FE817CC}" sibTransId="{2CE727BC-9339-4074-882E-62374A8A7DB9}"/>
    <dgm:cxn modelId="{6302F3D8-BC7C-4E85-9856-2B5459737803}" type="presParOf" srcId="{EF32BE0C-E052-42A3-A28E-0699E8F26ECC}" destId="{BE291033-47CE-401C-98BA-3E24C88E86D0}" srcOrd="0" destOrd="0" presId="urn:microsoft.com/office/officeart/2005/8/layout/cycle4"/>
    <dgm:cxn modelId="{DD74002A-E8CC-4863-8570-11E3C8CCDCEA}" type="presParOf" srcId="{BE291033-47CE-401C-98BA-3E24C88E86D0}" destId="{DB579ECD-C57E-4E6C-A409-B3AAC6E3E7E6}" srcOrd="0" destOrd="0" presId="urn:microsoft.com/office/officeart/2005/8/layout/cycle4"/>
    <dgm:cxn modelId="{16D3DD68-DF80-49FB-A963-27FCB120E435}" type="presParOf" srcId="{DB579ECD-C57E-4E6C-A409-B3AAC6E3E7E6}" destId="{805CB8CA-D510-44C2-AEF1-588E12C3AC04}" srcOrd="0" destOrd="0" presId="urn:microsoft.com/office/officeart/2005/8/layout/cycle4"/>
    <dgm:cxn modelId="{4D0D057B-9FB1-434E-B4B3-039A02A8E104}" type="presParOf" srcId="{DB579ECD-C57E-4E6C-A409-B3AAC6E3E7E6}" destId="{011479B9-859E-45A1-93D6-F67B2252C045}" srcOrd="1" destOrd="0" presId="urn:microsoft.com/office/officeart/2005/8/layout/cycle4"/>
    <dgm:cxn modelId="{B43AC5D7-13B6-46A7-BEFE-8A87B30811AA}" type="presParOf" srcId="{BE291033-47CE-401C-98BA-3E24C88E86D0}" destId="{64AC95F1-BD7E-4242-A0B4-86BCD6334E17}" srcOrd="1" destOrd="0" presId="urn:microsoft.com/office/officeart/2005/8/layout/cycle4"/>
    <dgm:cxn modelId="{C37D8BA9-E88D-47FB-9EEF-63219E2D358B}" type="presParOf" srcId="{64AC95F1-BD7E-4242-A0B4-86BCD6334E17}" destId="{5057AE86-6B4E-4365-873B-C0835F6E9471}" srcOrd="0" destOrd="0" presId="urn:microsoft.com/office/officeart/2005/8/layout/cycle4"/>
    <dgm:cxn modelId="{1FBBA3B9-6025-4BA8-A1D2-5E42728024E9}" type="presParOf" srcId="{64AC95F1-BD7E-4242-A0B4-86BCD6334E17}" destId="{F096B0DF-B285-4300-BF36-7E04EEFB380D}" srcOrd="1" destOrd="0" presId="urn:microsoft.com/office/officeart/2005/8/layout/cycle4"/>
    <dgm:cxn modelId="{C0456811-8C30-4936-8073-ABC421F93EDE}" type="presParOf" srcId="{BE291033-47CE-401C-98BA-3E24C88E86D0}" destId="{DBDF2CD5-518D-4E75-9DA6-7652FBF576F2}" srcOrd="2" destOrd="0" presId="urn:microsoft.com/office/officeart/2005/8/layout/cycle4"/>
    <dgm:cxn modelId="{29486138-F714-4316-A1B4-223EF8CB8716}" type="presParOf" srcId="{DBDF2CD5-518D-4E75-9DA6-7652FBF576F2}" destId="{FFE0B243-37E9-4E53-9069-857F388E1952}" srcOrd="0" destOrd="0" presId="urn:microsoft.com/office/officeart/2005/8/layout/cycle4"/>
    <dgm:cxn modelId="{31554144-7322-40AF-82F0-B8046EBF9F00}" type="presParOf" srcId="{DBDF2CD5-518D-4E75-9DA6-7652FBF576F2}" destId="{158DEC34-3E47-446D-91C7-98CC355BFBDA}" srcOrd="1" destOrd="0" presId="urn:microsoft.com/office/officeart/2005/8/layout/cycle4"/>
    <dgm:cxn modelId="{8A25C573-34D3-42DB-BFA3-580DA3311BEA}" type="presParOf" srcId="{BE291033-47CE-401C-98BA-3E24C88E86D0}" destId="{1B5BA688-AEDE-4CE9-AAD2-C0D9931865AB}" srcOrd="3" destOrd="0" presId="urn:microsoft.com/office/officeart/2005/8/layout/cycle4"/>
    <dgm:cxn modelId="{9D0EA0AB-746A-4603-8DCC-6DECD55D9637}" type="presParOf" srcId="{1B5BA688-AEDE-4CE9-AAD2-C0D9931865AB}" destId="{B0BF26CE-2DEB-4D72-8C9C-5B55653E40BA}" srcOrd="0" destOrd="0" presId="urn:microsoft.com/office/officeart/2005/8/layout/cycle4"/>
    <dgm:cxn modelId="{B518C753-B9DA-4D7D-9A67-0B922D77A909}" type="presParOf" srcId="{1B5BA688-AEDE-4CE9-AAD2-C0D9931865AB}" destId="{F6A06ECD-1473-4F3C-AD3D-D9545566B81C}" srcOrd="1" destOrd="0" presId="urn:microsoft.com/office/officeart/2005/8/layout/cycle4"/>
    <dgm:cxn modelId="{98589626-F95B-4B01-9706-E9104BCC7AA9}" type="presParOf" srcId="{BE291033-47CE-401C-98BA-3E24C88E86D0}" destId="{B2DBA26E-A452-4946-8DDB-EC9C4961598E}" srcOrd="4" destOrd="0" presId="urn:microsoft.com/office/officeart/2005/8/layout/cycle4"/>
    <dgm:cxn modelId="{9C11D8A3-8FA1-4B92-A743-E7C3D0A8A2CF}" type="presParOf" srcId="{EF32BE0C-E052-42A3-A28E-0699E8F26ECC}" destId="{DAAA8A71-C01D-4D8B-ADDA-FEA5005453E1}" srcOrd="1" destOrd="0" presId="urn:microsoft.com/office/officeart/2005/8/layout/cycle4"/>
    <dgm:cxn modelId="{E7F40D1D-348E-4121-96EF-8F4B6A7F1AC9}" type="presParOf" srcId="{DAAA8A71-C01D-4D8B-ADDA-FEA5005453E1}" destId="{1AB0CC20-EED9-47BB-B8E8-C36580C2060E}" srcOrd="0" destOrd="0" presId="urn:microsoft.com/office/officeart/2005/8/layout/cycle4"/>
    <dgm:cxn modelId="{0B0E63B1-9828-4524-99EE-F14EAE0EDABD}" type="presParOf" srcId="{DAAA8A71-C01D-4D8B-ADDA-FEA5005453E1}" destId="{4C909334-D914-490E-8D9A-775015721B03}" srcOrd="1" destOrd="0" presId="urn:microsoft.com/office/officeart/2005/8/layout/cycle4"/>
    <dgm:cxn modelId="{67103198-C621-4E1D-8E0E-1C17122750DC}" type="presParOf" srcId="{DAAA8A71-C01D-4D8B-ADDA-FEA5005453E1}" destId="{CB9BD13A-26E7-4729-9546-DDEE0A2AC98A}" srcOrd="2" destOrd="0" presId="urn:microsoft.com/office/officeart/2005/8/layout/cycle4"/>
    <dgm:cxn modelId="{1FC53F59-99E8-440E-B465-4CC0019FD862}" type="presParOf" srcId="{DAAA8A71-C01D-4D8B-ADDA-FEA5005453E1}" destId="{0C7E2363-E20E-4BA5-B6EC-9B31694E6F69}" srcOrd="3" destOrd="0" presId="urn:microsoft.com/office/officeart/2005/8/layout/cycle4"/>
    <dgm:cxn modelId="{149C01B6-A256-4133-B91C-D3369805274C}" type="presParOf" srcId="{DAAA8A71-C01D-4D8B-ADDA-FEA5005453E1}" destId="{0EF82F70-CBE0-4BA1-AE3F-A1454893C7FF}" srcOrd="4" destOrd="0" presId="urn:microsoft.com/office/officeart/2005/8/layout/cycle4"/>
    <dgm:cxn modelId="{3416D280-F678-4DE1-A38F-B9E2F29E437B}" type="presParOf" srcId="{EF32BE0C-E052-42A3-A28E-0699E8F26ECC}" destId="{DE01D99E-4406-4C41-BC51-6D2792FC2284}" srcOrd="2" destOrd="0" presId="urn:microsoft.com/office/officeart/2005/8/layout/cycle4"/>
    <dgm:cxn modelId="{3B05ED60-B258-4706-B73E-8E922A0B139F}" type="presParOf" srcId="{EF32BE0C-E052-42A3-A28E-0699E8F26ECC}" destId="{CAC79160-DC72-46C1-99A2-314C49BBC3EF}"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1AC181-606E-427B-901B-5EB85C5224E6}" type="doc">
      <dgm:prSet loTypeId="urn:microsoft.com/office/officeart/2005/8/layout/hierarchy2" loCatId="hierarchy" qsTypeId="urn:microsoft.com/office/officeart/2005/8/quickstyle/simple3" qsCatId="simple" csTypeId="urn:microsoft.com/office/officeart/2005/8/colors/colorful2" csCatId="colorful" phldr="1"/>
      <dgm:spPr/>
    </dgm:pt>
    <dgm:pt modelId="{4D126BBD-368A-40B5-B183-C44885F4B0B5}">
      <dgm:prSet custT="1">
        <dgm:style>
          <a:lnRef idx="1">
            <a:schemeClr val="accent2"/>
          </a:lnRef>
          <a:fillRef idx="2">
            <a:schemeClr val="accent2"/>
          </a:fillRef>
          <a:effectRef idx="1">
            <a:schemeClr val="accent2"/>
          </a:effectRef>
          <a:fontRef idx="minor">
            <a:schemeClr val="dk1"/>
          </a:fontRef>
        </dgm:style>
      </dgm:prSet>
      <dgm:spPr/>
      <dgm:t>
        <a:bodyPr/>
        <a:lstStyle/>
        <a:p>
          <a:r>
            <a:rPr lang="es-EC" sz="1100" dirty="0" smtClean="0">
              <a:latin typeface="Tw Cen MT (Cuerpo)"/>
              <a:cs typeface="Times New Roman" panose="02020603050405020304" pitchFamily="18" charset="0"/>
            </a:rPr>
            <a:t>D</a:t>
          </a:r>
          <a:r>
            <a:rPr lang="es-EC" sz="1100" dirty="0" smtClean="0">
              <a:latin typeface="Tw Cen MT (Cuerpo)"/>
            </a:rPr>
            <a:t>esconfirmación</a:t>
          </a:r>
          <a:r>
            <a:rPr lang="es-EC" sz="1100" dirty="0" smtClean="0">
              <a:latin typeface="Tw Cen MT (Cuerpo)"/>
              <a:cs typeface="Times New Roman" panose="02020603050405020304" pitchFamily="18" charset="0"/>
            </a:rPr>
            <a:t> de expectativas</a:t>
          </a:r>
          <a:endParaRPr lang="es-EC" sz="1100" dirty="0">
            <a:latin typeface="Tw Cen MT (Cuerpo)"/>
            <a:cs typeface="Times New Roman" panose="02020603050405020304" pitchFamily="18" charset="0"/>
          </a:endParaRPr>
        </a:p>
      </dgm:t>
    </dgm:pt>
    <dgm:pt modelId="{9C9B565D-E8AA-4A4B-ABCC-D94DD04A167F}" type="parTrans" cxnId="{C6EC1B13-F818-44F9-A64F-C3EE61AB844D}">
      <dgm:prSet/>
      <dgm:spPr/>
      <dgm:t>
        <a:bodyPr/>
        <a:lstStyle/>
        <a:p>
          <a:endParaRPr lang="es-EC" sz="1100">
            <a:solidFill>
              <a:sysClr val="windowText" lastClr="000000"/>
            </a:solidFill>
            <a:latin typeface="Tw Cen MT (Cuerpo)"/>
            <a:cs typeface="Times New Roman" panose="02020603050405020304" pitchFamily="18" charset="0"/>
          </a:endParaRPr>
        </a:p>
      </dgm:t>
    </dgm:pt>
    <dgm:pt modelId="{3F09EDE8-C013-4F50-8059-3EEA76FEE861}" type="sibTrans" cxnId="{C6EC1B13-F818-44F9-A64F-C3EE61AB844D}">
      <dgm:prSet/>
      <dgm:spPr/>
      <dgm:t>
        <a:bodyPr/>
        <a:lstStyle/>
        <a:p>
          <a:endParaRPr lang="es-EC" sz="1100">
            <a:solidFill>
              <a:sysClr val="windowText" lastClr="000000"/>
            </a:solidFill>
            <a:latin typeface="Tw Cen MT (Cuerpo)"/>
            <a:cs typeface="Times New Roman" panose="02020603050405020304" pitchFamily="18" charset="0"/>
          </a:endParaRPr>
        </a:p>
      </dgm:t>
    </dgm:pt>
    <dgm:pt modelId="{492645B8-E302-4DBE-9B79-804AA96541F3}">
      <dgm:prSet custT="1">
        <dgm:style>
          <a:lnRef idx="1">
            <a:schemeClr val="accent2"/>
          </a:lnRef>
          <a:fillRef idx="2">
            <a:schemeClr val="accent2"/>
          </a:fillRef>
          <a:effectRef idx="1">
            <a:schemeClr val="accent2"/>
          </a:effectRef>
          <a:fontRef idx="minor">
            <a:schemeClr val="dk1"/>
          </a:fontRef>
        </dgm:style>
      </dgm:prSet>
      <dgm:spPr/>
      <dgm:t>
        <a:bodyPr/>
        <a:lstStyle/>
        <a:p>
          <a:r>
            <a:rPr lang="es-EC" sz="1100" dirty="0" smtClean="0">
              <a:latin typeface="Tw Cen MT (Cuerpo)"/>
              <a:cs typeface="Times New Roman" panose="02020603050405020304" pitchFamily="18" charset="0"/>
            </a:rPr>
            <a:t>Equidad</a:t>
          </a:r>
          <a:endParaRPr lang="es-EC" sz="1100" dirty="0">
            <a:latin typeface="Tw Cen MT (Cuerpo)"/>
            <a:cs typeface="Times New Roman" panose="02020603050405020304" pitchFamily="18" charset="0"/>
          </a:endParaRPr>
        </a:p>
      </dgm:t>
    </dgm:pt>
    <dgm:pt modelId="{B3A4FFFF-0545-4D72-99CE-8742C6132237}" type="parTrans" cxnId="{7B9890E9-BF40-42A9-A99E-62FAD6F4CF00}">
      <dgm:prSet/>
      <dgm:spPr/>
      <dgm:t>
        <a:bodyPr/>
        <a:lstStyle/>
        <a:p>
          <a:endParaRPr lang="es-EC" sz="1100">
            <a:solidFill>
              <a:sysClr val="windowText" lastClr="000000"/>
            </a:solidFill>
            <a:latin typeface="Tw Cen MT (Cuerpo)"/>
            <a:cs typeface="Times New Roman" panose="02020603050405020304" pitchFamily="18" charset="0"/>
          </a:endParaRPr>
        </a:p>
      </dgm:t>
    </dgm:pt>
    <dgm:pt modelId="{D4F7848D-2475-4414-B9D8-48A43028717F}" type="sibTrans" cxnId="{7B9890E9-BF40-42A9-A99E-62FAD6F4CF00}">
      <dgm:prSet/>
      <dgm:spPr/>
      <dgm:t>
        <a:bodyPr/>
        <a:lstStyle/>
        <a:p>
          <a:endParaRPr lang="es-EC" sz="1100">
            <a:solidFill>
              <a:sysClr val="windowText" lastClr="000000"/>
            </a:solidFill>
            <a:latin typeface="Tw Cen MT (Cuerpo)"/>
            <a:cs typeface="Times New Roman" panose="02020603050405020304" pitchFamily="18" charset="0"/>
          </a:endParaRPr>
        </a:p>
      </dgm:t>
    </dgm:pt>
    <dgm:pt modelId="{897AE7AE-1ABF-40CE-9FF1-C6C52154C123}">
      <dgm:prSet custT="1">
        <dgm:style>
          <a:lnRef idx="1">
            <a:schemeClr val="accent2"/>
          </a:lnRef>
          <a:fillRef idx="2">
            <a:schemeClr val="accent2"/>
          </a:fillRef>
          <a:effectRef idx="1">
            <a:schemeClr val="accent2"/>
          </a:effectRef>
          <a:fontRef idx="minor">
            <a:schemeClr val="dk1"/>
          </a:fontRef>
        </dgm:style>
      </dgm:prSet>
      <dgm:spPr/>
      <dgm:t>
        <a:bodyPr/>
        <a:lstStyle/>
        <a:p>
          <a:r>
            <a:rPr lang="es-EC" sz="1100" dirty="0" smtClean="0">
              <a:latin typeface="Tw Cen MT (Cuerpo)"/>
              <a:cs typeface="Times New Roman" panose="02020603050405020304" pitchFamily="18" charset="0"/>
            </a:rPr>
            <a:t>Atribución causal</a:t>
          </a:r>
          <a:endParaRPr lang="es-EC" sz="1100" dirty="0">
            <a:latin typeface="Tw Cen MT (Cuerpo)"/>
            <a:cs typeface="Times New Roman" panose="02020603050405020304" pitchFamily="18" charset="0"/>
          </a:endParaRPr>
        </a:p>
      </dgm:t>
    </dgm:pt>
    <dgm:pt modelId="{5659F8DA-3DF9-46D0-9939-07E5F45C39F4}" type="parTrans" cxnId="{81582884-A2CB-4594-B349-6355F9BA247F}">
      <dgm:prSet/>
      <dgm:spPr/>
      <dgm:t>
        <a:bodyPr/>
        <a:lstStyle/>
        <a:p>
          <a:endParaRPr lang="es-EC" sz="1100">
            <a:solidFill>
              <a:sysClr val="windowText" lastClr="000000"/>
            </a:solidFill>
            <a:latin typeface="Tw Cen MT (Cuerpo)"/>
            <a:cs typeface="Times New Roman" panose="02020603050405020304" pitchFamily="18" charset="0"/>
          </a:endParaRPr>
        </a:p>
      </dgm:t>
    </dgm:pt>
    <dgm:pt modelId="{B51E1EB3-C413-4895-8759-C0C10772DDA0}" type="sibTrans" cxnId="{81582884-A2CB-4594-B349-6355F9BA247F}">
      <dgm:prSet/>
      <dgm:spPr/>
      <dgm:t>
        <a:bodyPr/>
        <a:lstStyle/>
        <a:p>
          <a:endParaRPr lang="es-EC" sz="1100">
            <a:solidFill>
              <a:sysClr val="windowText" lastClr="000000"/>
            </a:solidFill>
            <a:latin typeface="Tw Cen MT (Cuerpo)"/>
            <a:cs typeface="Times New Roman" panose="02020603050405020304" pitchFamily="18" charset="0"/>
          </a:endParaRPr>
        </a:p>
      </dgm:t>
    </dgm:pt>
    <dgm:pt modelId="{6D689592-D2AE-4082-8A84-E3EF74F1BE4D}">
      <dgm:prSet custT="1"/>
      <dgm:spPr/>
      <dgm:t>
        <a:bodyPr/>
        <a:lstStyle/>
        <a:p>
          <a:r>
            <a:rPr lang="es-EC" sz="1100" dirty="0" smtClean="0">
              <a:latin typeface="Tw Cen MT (Cuerpo)"/>
              <a:cs typeface="Times New Roman" panose="02020603050405020304" pitchFamily="18" charset="0"/>
            </a:rPr>
            <a:t>Satisfacción</a:t>
          </a:r>
          <a:endParaRPr lang="es-EC" sz="1100" dirty="0">
            <a:latin typeface="Tw Cen MT (Cuerpo)"/>
            <a:cs typeface="Times New Roman" panose="02020603050405020304" pitchFamily="18" charset="0"/>
          </a:endParaRPr>
        </a:p>
      </dgm:t>
    </dgm:pt>
    <dgm:pt modelId="{EB26D037-94CF-471F-B321-03C161D11211}" type="parTrans" cxnId="{74AD656E-8817-4F51-B1E8-3D4D6EA47E81}">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D05CB232-6755-4D08-8A78-A7F2DD93BA92}" type="sibTrans" cxnId="{74AD656E-8817-4F51-B1E8-3D4D6EA47E81}">
      <dgm:prSet/>
      <dgm:spPr/>
      <dgm:t>
        <a:bodyPr/>
        <a:lstStyle/>
        <a:p>
          <a:endParaRPr lang="es-EC" sz="1100">
            <a:solidFill>
              <a:sysClr val="windowText" lastClr="000000"/>
            </a:solidFill>
            <a:latin typeface="Tw Cen MT (Cuerpo)"/>
            <a:cs typeface="Times New Roman" panose="02020603050405020304" pitchFamily="18" charset="0"/>
          </a:endParaRPr>
        </a:p>
      </dgm:t>
    </dgm:pt>
    <dgm:pt modelId="{7E302427-D202-4DE2-80AB-335BF67B5C17}">
      <dgm:prSet custT="1"/>
      <dgm:spPr/>
      <dgm:t>
        <a:bodyPr/>
        <a:lstStyle/>
        <a:p>
          <a:r>
            <a:rPr lang="es-EC" sz="1100" dirty="0" smtClean="0">
              <a:latin typeface="Tw Cen MT (Cuerpo)"/>
              <a:cs typeface="Times New Roman" panose="02020603050405020304" pitchFamily="18" charset="0"/>
            </a:rPr>
            <a:t>Causas de la diferencia entre </a:t>
          </a:r>
          <a:r>
            <a:rPr lang="es-EC" sz="1100" i="1" dirty="0" smtClean="0">
              <a:latin typeface="Tw Cen MT (Cuerpo)"/>
              <a:cs typeface="Times New Roman" panose="02020603050405020304" pitchFamily="18" charset="0"/>
            </a:rPr>
            <a:t>performance y</a:t>
          </a:r>
          <a:r>
            <a:rPr lang="es-EC" sz="1100" dirty="0" smtClean="0">
              <a:latin typeface="Tw Cen MT (Cuerpo)"/>
              <a:cs typeface="Times New Roman" panose="02020603050405020304" pitchFamily="18" charset="0"/>
            </a:rPr>
            <a:t> sus expectativas.</a:t>
          </a:r>
          <a:endParaRPr lang="es-EC" sz="1100" dirty="0">
            <a:latin typeface="Tw Cen MT (Cuerpo)"/>
            <a:cs typeface="Times New Roman" panose="02020603050405020304" pitchFamily="18" charset="0"/>
          </a:endParaRPr>
        </a:p>
      </dgm:t>
    </dgm:pt>
    <dgm:pt modelId="{000C6382-3FBF-4BF0-8245-611F6D5F6DC8}" type="parTrans" cxnId="{0E92A3F3-EEF6-4C41-AC53-4DAEA30A849A}">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DC549FE2-D8FF-4941-A24D-6641F64E170B}" type="sibTrans" cxnId="{0E92A3F3-EEF6-4C41-AC53-4DAEA30A849A}">
      <dgm:prSet/>
      <dgm:spPr/>
      <dgm:t>
        <a:bodyPr/>
        <a:lstStyle/>
        <a:p>
          <a:endParaRPr lang="es-EC" sz="1100">
            <a:solidFill>
              <a:sysClr val="windowText" lastClr="000000"/>
            </a:solidFill>
            <a:latin typeface="Tw Cen MT (Cuerpo)"/>
            <a:cs typeface="Times New Roman" panose="02020603050405020304" pitchFamily="18" charset="0"/>
          </a:endParaRPr>
        </a:p>
      </dgm:t>
    </dgm:pt>
    <dgm:pt modelId="{064FDF71-8F2A-4E0A-AD2C-9C92F3602A27}">
      <dgm:prSet custT="1"/>
      <dgm:spPr/>
      <dgm:t>
        <a:bodyPr/>
        <a:lstStyle/>
        <a:p>
          <a:r>
            <a:rPr lang="es-EC" sz="1100" dirty="0" smtClean="0">
              <a:latin typeface="Tw Cen MT (Cuerpo)"/>
              <a:cs typeface="Times New Roman" panose="02020603050405020304" pitchFamily="18" charset="0"/>
            </a:rPr>
            <a:t>Causalidad o locus: internas/ externas</a:t>
          </a:r>
          <a:endParaRPr lang="es-EC" sz="1100" dirty="0">
            <a:latin typeface="Tw Cen MT (Cuerpo)"/>
            <a:cs typeface="Times New Roman" panose="02020603050405020304" pitchFamily="18" charset="0"/>
          </a:endParaRPr>
        </a:p>
      </dgm:t>
    </dgm:pt>
    <dgm:pt modelId="{522CA70B-D405-4399-B15C-A8EE1933B8B6}" type="parTrans" cxnId="{25FE3921-B3C3-47E4-BF3D-5C8FF785CBF1}">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A6FA4DD4-3614-4CB3-853A-9BAA2E30CD6A}" type="sibTrans" cxnId="{25FE3921-B3C3-47E4-BF3D-5C8FF785CBF1}">
      <dgm:prSet/>
      <dgm:spPr/>
      <dgm:t>
        <a:bodyPr/>
        <a:lstStyle/>
        <a:p>
          <a:endParaRPr lang="es-EC" sz="1100">
            <a:solidFill>
              <a:sysClr val="windowText" lastClr="000000"/>
            </a:solidFill>
            <a:latin typeface="Tw Cen MT (Cuerpo)"/>
            <a:cs typeface="Times New Roman" panose="02020603050405020304" pitchFamily="18" charset="0"/>
          </a:endParaRPr>
        </a:p>
      </dgm:t>
    </dgm:pt>
    <dgm:pt modelId="{909A1C80-8EEE-4D85-9A1A-5FFDAB4996E7}">
      <dgm:prSet custT="1"/>
      <dgm:spPr/>
      <dgm:t>
        <a:bodyPr/>
        <a:lstStyle/>
        <a:p>
          <a:r>
            <a:rPr lang="es-EC" sz="1100" dirty="0" smtClean="0">
              <a:latin typeface="Tw Cen MT (Cuerpo)"/>
              <a:cs typeface="Times New Roman" panose="02020603050405020304" pitchFamily="18" charset="0"/>
            </a:rPr>
            <a:t>Influencia de la relación costo-beneficio de una experiencia de consumo</a:t>
          </a:r>
          <a:endParaRPr lang="es-EC" sz="1100" dirty="0">
            <a:latin typeface="Tw Cen MT (Cuerpo)"/>
            <a:cs typeface="Times New Roman" panose="02020603050405020304" pitchFamily="18" charset="0"/>
          </a:endParaRPr>
        </a:p>
      </dgm:t>
    </dgm:pt>
    <dgm:pt modelId="{24834F25-4B8F-45E6-875B-B41E85584C84}" type="parTrans" cxnId="{456FB042-0FE9-40A6-A6BE-81CE31485C46}">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1C533A46-2603-40BD-AF4D-D0E0E0DA99FD}" type="sibTrans" cxnId="{456FB042-0FE9-40A6-A6BE-81CE31485C46}">
      <dgm:prSet/>
      <dgm:spPr/>
      <dgm:t>
        <a:bodyPr/>
        <a:lstStyle/>
        <a:p>
          <a:endParaRPr lang="es-EC" sz="1100">
            <a:solidFill>
              <a:sysClr val="windowText" lastClr="000000"/>
            </a:solidFill>
            <a:latin typeface="Tw Cen MT (Cuerpo)"/>
            <a:cs typeface="Times New Roman" panose="02020603050405020304" pitchFamily="18" charset="0"/>
          </a:endParaRPr>
        </a:p>
      </dgm:t>
    </dgm:pt>
    <dgm:pt modelId="{4D8BA1B3-1FD0-4A2C-9C2A-FD2531D0BE9A}">
      <dgm:prSet custT="1"/>
      <dgm:spPr/>
      <dgm:t>
        <a:bodyPr/>
        <a:lstStyle/>
        <a:p>
          <a:r>
            <a:rPr lang="es-EC" sz="1100" smtClean="0">
              <a:latin typeface="Tw Cen MT (Cuerpo)"/>
              <a:cs typeface="Times New Roman" panose="02020603050405020304" pitchFamily="18" charset="0"/>
            </a:rPr>
            <a:t>Estabilidad: permanentes/ temporales</a:t>
          </a:r>
          <a:endParaRPr lang="es-EC" sz="1100" dirty="0">
            <a:latin typeface="Tw Cen MT (Cuerpo)"/>
            <a:cs typeface="Times New Roman" panose="02020603050405020304" pitchFamily="18" charset="0"/>
          </a:endParaRPr>
        </a:p>
      </dgm:t>
    </dgm:pt>
    <dgm:pt modelId="{39CEE08B-662F-46BE-BB83-B86EFA52E1BE}" type="parTrans" cxnId="{76E23A76-C9F6-4590-A0E0-52F644B4675E}">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BBC6875D-D9AB-4750-8867-F829F3B8A2F3}" type="sibTrans" cxnId="{76E23A76-C9F6-4590-A0E0-52F644B4675E}">
      <dgm:prSet/>
      <dgm:spPr/>
      <dgm:t>
        <a:bodyPr/>
        <a:lstStyle/>
        <a:p>
          <a:endParaRPr lang="es-EC" sz="1100">
            <a:solidFill>
              <a:sysClr val="windowText" lastClr="000000"/>
            </a:solidFill>
            <a:latin typeface="Tw Cen MT (Cuerpo)"/>
            <a:cs typeface="Times New Roman" panose="02020603050405020304" pitchFamily="18" charset="0"/>
          </a:endParaRPr>
        </a:p>
      </dgm:t>
    </dgm:pt>
    <dgm:pt modelId="{CC39C73B-F87B-44FB-8297-AB85DB489CAC}">
      <dgm:prSet custT="1"/>
      <dgm:spPr/>
      <dgm:t>
        <a:bodyPr/>
        <a:lstStyle/>
        <a:p>
          <a:r>
            <a:rPr lang="es-EC" sz="1100" smtClean="0">
              <a:latin typeface="Tw Cen MT (Cuerpo)"/>
              <a:cs typeface="Times New Roman" panose="02020603050405020304" pitchFamily="18" charset="0"/>
            </a:rPr>
            <a:t>Control: controlables/ incontrolables</a:t>
          </a:r>
          <a:endParaRPr lang="es-EC" sz="1100" dirty="0">
            <a:latin typeface="Tw Cen MT (Cuerpo)"/>
            <a:cs typeface="Times New Roman" panose="02020603050405020304" pitchFamily="18" charset="0"/>
          </a:endParaRPr>
        </a:p>
      </dgm:t>
    </dgm:pt>
    <dgm:pt modelId="{3077C0AE-2721-4E41-A97A-D41B346A0EFC}" type="parTrans" cxnId="{E80BF4FB-14B0-4890-AFA9-1F14036415C2}">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AE2F754E-6410-47EC-9CC1-F6F92690C3AB}" type="sibTrans" cxnId="{E80BF4FB-14B0-4890-AFA9-1F14036415C2}">
      <dgm:prSet/>
      <dgm:spPr/>
      <dgm:t>
        <a:bodyPr/>
        <a:lstStyle/>
        <a:p>
          <a:endParaRPr lang="es-EC" sz="1100">
            <a:solidFill>
              <a:sysClr val="windowText" lastClr="000000"/>
            </a:solidFill>
            <a:latin typeface="Tw Cen MT (Cuerpo)"/>
            <a:cs typeface="Times New Roman" panose="02020603050405020304" pitchFamily="18" charset="0"/>
          </a:endParaRPr>
        </a:p>
      </dgm:t>
    </dgm:pt>
    <dgm:pt modelId="{D921CE87-D200-480E-A6B1-F90B5751D5BA}">
      <dgm:prSet custT="1"/>
      <dgm:spPr/>
      <dgm:t>
        <a:bodyPr/>
        <a:lstStyle/>
        <a:p>
          <a:r>
            <a:rPr lang="es-EC" sz="1100" dirty="0" smtClean="0">
              <a:latin typeface="Tw Cen MT (Cuerpo)"/>
              <a:cs typeface="Times New Roman" panose="02020603050405020304" pitchFamily="18" charset="0"/>
            </a:rPr>
            <a:t>Diferencia entre </a:t>
          </a:r>
          <a:r>
            <a:rPr lang="es-EC" sz="1100" i="1" dirty="0" smtClean="0">
              <a:latin typeface="Tw Cen MT (Cuerpo)"/>
              <a:cs typeface="Times New Roman" panose="02020603050405020304" pitchFamily="18" charset="0"/>
            </a:rPr>
            <a:t>performance</a:t>
          </a:r>
          <a:r>
            <a:rPr lang="es-EC" sz="1100" dirty="0" smtClean="0">
              <a:latin typeface="Tw Cen MT (Cuerpo)"/>
              <a:cs typeface="Times New Roman" panose="02020603050405020304" pitchFamily="18" charset="0"/>
            </a:rPr>
            <a:t> y las expectativas previas </a:t>
          </a:r>
          <a:endParaRPr lang="es-EC" sz="1100" dirty="0">
            <a:latin typeface="Tw Cen MT (Cuerpo)"/>
            <a:cs typeface="Times New Roman" panose="02020603050405020304" pitchFamily="18" charset="0"/>
          </a:endParaRPr>
        </a:p>
      </dgm:t>
    </dgm:pt>
    <dgm:pt modelId="{7D0DC126-7A52-43AA-8F06-0FB764ADE788}" type="sibTrans" cxnId="{2E3F05B3-A6DA-49E0-BE8F-BC118E1A9E66}">
      <dgm:prSet/>
      <dgm:spPr/>
      <dgm:t>
        <a:bodyPr/>
        <a:lstStyle/>
        <a:p>
          <a:endParaRPr lang="es-EC" sz="1100">
            <a:solidFill>
              <a:sysClr val="windowText" lastClr="000000"/>
            </a:solidFill>
            <a:latin typeface="Tw Cen MT (Cuerpo)"/>
            <a:cs typeface="Times New Roman" panose="02020603050405020304" pitchFamily="18" charset="0"/>
          </a:endParaRPr>
        </a:p>
      </dgm:t>
    </dgm:pt>
    <dgm:pt modelId="{DDD43630-4EBD-48A6-BC97-FB9A928504FE}" type="parTrans" cxnId="{2E3F05B3-A6DA-49E0-BE8F-BC118E1A9E66}">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0A987BD6-05F6-40C4-BBE0-D6CF194C1D42}">
      <dgm:prSet custT="1"/>
      <dgm:spPr/>
      <dgm:t>
        <a:bodyPr/>
        <a:lstStyle/>
        <a:p>
          <a:r>
            <a:rPr lang="es-EC" sz="1100" smtClean="0">
              <a:latin typeface="Tw Cen MT (Cuerpo)"/>
              <a:cs typeface="Times New Roman" panose="02020603050405020304" pitchFamily="18" charset="0"/>
            </a:rPr>
            <a:t>Consumidores sensibles a</a:t>
          </a:r>
          <a:endParaRPr lang="es-EC" sz="1100" dirty="0">
            <a:latin typeface="Tw Cen MT (Cuerpo)"/>
            <a:cs typeface="Times New Roman" panose="02020603050405020304" pitchFamily="18" charset="0"/>
          </a:endParaRPr>
        </a:p>
      </dgm:t>
    </dgm:pt>
    <dgm:pt modelId="{9F88CB34-2051-4708-91F2-63CF60894ABD}" type="sibTrans" cxnId="{AABD92D9-4D08-4043-A89D-27D3498EBB88}">
      <dgm:prSet/>
      <dgm:spPr/>
      <dgm:t>
        <a:bodyPr/>
        <a:lstStyle/>
        <a:p>
          <a:endParaRPr lang="es-EC" sz="1100">
            <a:solidFill>
              <a:sysClr val="windowText" lastClr="000000"/>
            </a:solidFill>
            <a:latin typeface="Tw Cen MT (Cuerpo)"/>
            <a:cs typeface="Times New Roman" panose="02020603050405020304" pitchFamily="18" charset="0"/>
          </a:endParaRPr>
        </a:p>
      </dgm:t>
    </dgm:pt>
    <dgm:pt modelId="{462C2F60-E911-40F7-962F-EDC1DC52CB72}" type="parTrans" cxnId="{AABD92D9-4D08-4043-A89D-27D3498EBB88}">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9323CD07-098B-4972-B7EB-B5D0E7DA768E}">
      <dgm:prSet custT="1"/>
      <dgm:spPr/>
      <dgm:t>
        <a:bodyPr/>
        <a:lstStyle/>
        <a:p>
          <a:r>
            <a:rPr lang="es-EC" sz="1100" smtClean="0">
              <a:latin typeface="Tw Cen MT (Cuerpo)"/>
              <a:cs typeface="Times New Roman" panose="02020603050405020304" pitchFamily="18" charset="0"/>
            </a:rPr>
            <a:t>Insatisfacción</a:t>
          </a:r>
          <a:endParaRPr lang="es-EC" sz="1100" dirty="0">
            <a:latin typeface="Tw Cen MT (Cuerpo)"/>
            <a:cs typeface="Times New Roman" panose="02020603050405020304" pitchFamily="18" charset="0"/>
          </a:endParaRPr>
        </a:p>
      </dgm:t>
    </dgm:pt>
    <dgm:pt modelId="{790F9112-163E-43C3-A004-4273D92850D3}" type="parTrans" cxnId="{3A2327B4-EBBE-4D53-9890-E60ECB3EAF9D}">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59D0EC6A-5E56-4F52-9868-0FA8ECAB37D3}" type="sibTrans" cxnId="{3A2327B4-EBBE-4D53-9890-E60ECB3EAF9D}">
      <dgm:prSet/>
      <dgm:spPr/>
      <dgm:t>
        <a:bodyPr/>
        <a:lstStyle/>
        <a:p>
          <a:endParaRPr lang="es-EC" sz="1100">
            <a:solidFill>
              <a:sysClr val="windowText" lastClr="000000"/>
            </a:solidFill>
            <a:latin typeface="Tw Cen MT (Cuerpo)"/>
            <a:cs typeface="Times New Roman" panose="02020603050405020304" pitchFamily="18" charset="0"/>
          </a:endParaRPr>
        </a:p>
      </dgm:t>
    </dgm:pt>
    <dgm:pt modelId="{174C7852-7846-4534-8EF2-7B909F08A039}">
      <dgm:prSet custT="1"/>
      <dgm:spPr/>
      <dgm:t>
        <a:bodyPr/>
        <a:lstStyle/>
        <a:p>
          <a:r>
            <a:rPr lang="es-EC" sz="1100" dirty="0" smtClean="0">
              <a:latin typeface="Tw Cen MT (Cuerpo)"/>
              <a:cs typeface="Times New Roman" panose="02020603050405020304" pitchFamily="18" charset="0"/>
            </a:rPr>
            <a:t>Equidad</a:t>
          </a:r>
        </a:p>
      </dgm:t>
    </dgm:pt>
    <dgm:pt modelId="{754AF114-C343-4756-8693-2F1729A1E922}" type="parTrans" cxnId="{B718AD42-EF89-43B1-8A83-770068570E8E}">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F4107FD9-1A73-4D30-B380-E95647D88EF0}" type="sibTrans" cxnId="{B718AD42-EF89-43B1-8A83-770068570E8E}">
      <dgm:prSet/>
      <dgm:spPr/>
      <dgm:t>
        <a:bodyPr/>
        <a:lstStyle/>
        <a:p>
          <a:endParaRPr lang="es-EC" sz="1100">
            <a:solidFill>
              <a:sysClr val="windowText" lastClr="000000"/>
            </a:solidFill>
            <a:latin typeface="Tw Cen MT (Cuerpo)"/>
            <a:cs typeface="Times New Roman" panose="02020603050405020304" pitchFamily="18" charset="0"/>
          </a:endParaRPr>
        </a:p>
      </dgm:t>
    </dgm:pt>
    <dgm:pt modelId="{A06609C6-4AD3-4F41-BAA1-47CD55A91267}">
      <dgm:prSet custT="1"/>
      <dgm:spPr/>
      <dgm:t>
        <a:bodyPr/>
        <a:lstStyle/>
        <a:p>
          <a:r>
            <a:rPr lang="es-EC" sz="1100" dirty="0" smtClean="0">
              <a:latin typeface="Tw Cen MT (Cuerpo)"/>
              <a:cs typeface="Times New Roman" panose="02020603050405020304" pitchFamily="18" charset="0"/>
            </a:rPr>
            <a:t>Inequidad positiva</a:t>
          </a:r>
          <a:endParaRPr lang="es-EC" sz="1100" dirty="0">
            <a:latin typeface="Tw Cen MT (Cuerpo)"/>
            <a:cs typeface="Times New Roman" panose="02020603050405020304" pitchFamily="18" charset="0"/>
          </a:endParaRPr>
        </a:p>
      </dgm:t>
    </dgm:pt>
    <dgm:pt modelId="{CC6640E0-BD41-4157-827F-221FF4D5C626}" type="parTrans" cxnId="{24D30885-B436-4283-8C6B-1AA0CD50B11C}">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6579F864-7E6A-4F48-94D3-CA6E8BC34E99}" type="sibTrans" cxnId="{24D30885-B436-4283-8C6B-1AA0CD50B11C}">
      <dgm:prSet/>
      <dgm:spPr/>
      <dgm:t>
        <a:bodyPr/>
        <a:lstStyle/>
        <a:p>
          <a:endParaRPr lang="es-EC" sz="1100">
            <a:solidFill>
              <a:sysClr val="windowText" lastClr="000000"/>
            </a:solidFill>
            <a:latin typeface="Tw Cen MT (Cuerpo)"/>
            <a:cs typeface="Times New Roman" panose="02020603050405020304" pitchFamily="18" charset="0"/>
          </a:endParaRPr>
        </a:p>
      </dgm:t>
    </dgm:pt>
    <dgm:pt modelId="{4AB92F3B-59EC-46C8-B06F-FF0D1511B49B}">
      <dgm:prSet custT="1"/>
      <dgm:spPr/>
      <dgm:t>
        <a:bodyPr/>
        <a:lstStyle/>
        <a:p>
          <a:r>
            <a:rPr lang="es-EC" sz="1100" dirty="0" smtClean="0">
              <a:latin typeface="Tw Cen MT (Cuerpo)"/>
              <a:cs typeface="Times New Roman" panose="02020603050405020304" pitchFamily="18" charset="0"/>
            </a:rPr>
            <a:t>Desconfirmación positiva</a:t>
          </a:r>
          <a:endParaRPr lang="es-EC" sz="1100" dirty="0">
            <a:latin typeface="Tw Cen MT (Cuerpo)"/>
            <a:cs typeface="Times New Roman" panose="02020603050405020304" pitchFamily="18" charset="0"/>
          </a:endParaRPr>
        </a:p>
      </dgm:t>
    </dgm:pt>
    <dgm:pt modelId="{F6EB9F1C-2E43-4889-96D7-C07B812F3D48}" type="parTrans" cxnId="{D885DF01-7534-4D21-8246-5B1590D7F6A2}">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3CC7F91A-21DD-4F4B-810E-57070F2BEE59}" type="sibTrans" cxnId="{D885DF01-7534-4D21-8246-5B1590D7F6A2}">
      <dgm:prSet/>
      <dgm:spPr/>
      <dgm:t>
        <a:bodyPr/>
        <a:lstStyle/>
        <a:p>
          <a:endParaRPr lang="es-EC" sz="1100">
            <a:solidFill>
              <a:sysClr val="windowText" lastClr="000000"/>
            </a:solidFill>
            <a:latin typeface="Tw Cen MT (Cuerpo)"/>
            <a:cs typeface="Times New Roman" panose="02020603050405020304" pitchFamily="18" charset="0"/>
          </a:endParaRPr>
        </a:p>
      </dgm:t>
    </dgm:pt>
    <dgm:pt modelId="{DB654B81-C7B4-410B-B698-271A3C563C24}">
      <dgm:prSet custT="1"/>
      <dgm:spPr/>
      <dgm:t>
        <a:bodyPr/>
        <a:lstStyle/>
        <a:p>
          <a:r>
            <a:rPr lang="es-EC" sz="1100" dirty="0" smtClean="0">
              <a:latin typeface="Tw Cen MT (Cuerpo)"/>
              <a:cs typeface="Times New Roman" panose="02020603050405020304" pitchFamily="18" charset="0"/>
            </a:rPr>
            <a:t>Desconfirmación negativa</a:t>
          </a:r>
          <a:endParaRPr lang="es-EC" sz="1100" dirty="0">
            <a:latin typeface="Tw Cen MT (Cuerpo)"/>
            <a:cs typeface="Times New Roman" panose="02020603050405020304" pitchFamily="18" charset="0"/>
          </a:endParaRPr>
        </a:p>
      </dgm:t>
    </dgm:pt>
    <dgm:pt modelId="{A748780B-6580-4680-AA2E-C4D2F6CFE7CB}" type="parTrans" cxnId="{D8231ABF-5A85-49CF-AB92-368050406F81}">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37DE0A46-EAF1-4407-A5F5-F708642474D2}" type="sibTrans" cxnId="{D8231ABF-5A85-49CF-AB92-368050406F81}">
      <dgm:prSet/>
      <dgm:spPr/>
      <dgm:t>
        <a:bodyPr/>
        <a:lstStyle/>
        <a:p>
          <a:endParaRPr lang="es-EC" sz="1100">
            <a:solidFill>
              <a:sysClr val="windowText" lastClr="000000"/>
            </a:solidFill>
            <a:latin typeface="Tw Cen MT (Cuerpo)"/>
            <a:cs typeface="Times New Roman" panose="02020603050405020304" pitchFamily="18" charset="0"/>
          </a:endParaRPr>
        </a:p>
      </dgm:t>
    </dgm:pt>
    <dgm:pt modelId="{CBBB51E2-9310-40FD-B05E-5D54226E3C48}">
      <dgm:prSet custT="1"/>
      <dgm:spPr/>
      <dgm:t>
        <a:bodyPr/>
        <a:lstStyle/>
        <a:p>
          <a:r>
            <a:rPr lang="es-EC" sz="1100" dirty="0" smtClean="0">
              <a:latin typeface="Tw Cen MT (Cuerpo)"/>
              <a:cs typeface="Times New Roman" panose="02020603050405020304" pitchFamily="18" charset="0"/>
            </a:rPr>
            <a:t>Confirmación o desconfirmación nula</a:t>
          </a:r>
          <a:endParaRPr lang="es-EC" sz="1100" dirty="0">
            <a:latin typeface="Tw Cen MT (Cuerpo)"/>
            <a:cs typeface="Times New Roman" panose="02020603050405020304" pitchFamily="18" charset="0"/>
          </a:endParaRPr>
        </a:p>
      </dgm:t>
    </dgm:pt>
    <dgm:pt modelId="{B50BC84C-81EF-48C0-ABDC-0BC3A9B9361A}" type="parTrans" cxnId="{53892F69-5922-4250-AAEE-36F1FCA937EA}">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8885EB54-9C63-4D64-9E2D-EED2B0AEF936}" type="sibTrans" cxnId="{53892F69-5922-4250-AAEE-36F1FCA937EA}">
      <dgm:prSet/>
      <dgm:spPr/>
      <dgm:t>
        <a:bodyPr/>
        <a:lstStyle/>
        <a:p>
          <a:endParaRPr lang="es-EC" sz="1100">
            <a:solidFill>
              <a:sysClr val="windowText" lastClr="000000"/>
            </a:solidFill>
            <a:latin typeface="Tw Cen MT (Cuerpo)"/>
            <a:cs typeface="Times New Roman" panose="02020603050405020304" pitchFamily="18" charset="0"/>
          </a:endParaRPr>
        </a:p>
      </dgm:t>
    </dgm:pt>
    <dgm:pt modelId="{F3CC9A47-6116-4190-999D-8687A2B58F64}">
      <dgm:prSet custT="1"/>
      <dgm:spPr/>
      <dgm:t>
        <a:bodyPr/>
        <a:lstStyle/>
        <a:p>
          <a:r>
            <a:rPr lang="es-EC" sz="1100" dirty="0" smtClean="0">
              <a:latin typeface="Tw Cen MT (Cuerpo)"/>
              <a:cs typeface="Times New Roman" panose="02020603050405020304" pitchFamily="18" charset="0"/>
            </a:rPr>
            <a:t>Inequidad negativa</a:t>
          </a:r>
          <a:endParaRPr lang="es-EC" sz="1100" dirty="0">
            <a:latin typeface="Tw Cen MT (Cuerpo)"/>
            <a:cs typeface="Times New Roman" panose="02020603050405020304" pitchFamily="18" charset="0"/>
          </a:endParaRPr>
        </a:p>
      </dgm:t>
    </dgm:pt>
    <dgm:pt modelId="{8EDA8CD9-F914-4374-993A-C9D46A855D4B}" type="parTrans" cxnId="{19750AB1-9258-4F51-A704-11D07694B6B0}">
      <dgm:prSet custT="1"/>
      <dgm:spPr/>
      <dgm:t>
        <a:bodyPr/>
        <a:lstStyle/>
        <a:p>
          <a:endParaRPr lang="es-EC" sz="1100">
            <a:solidFill>
              <a:sysClr val="windowText" lastClr="000000"/>
            </a:solidFill>
            <a:latin typeface="Tw Cen MT (Cuerpo)"/>
            <a:cs typeface="Times New Roman" panose="02020603050405020304" pitchFamily="18" charset="0"/>
          </a:endParaRPr>
        </a:p>
      </dgm:t>
    </dgm:pt>
    <dgm:pt modelId="{2C8C561D-6A89-435B-84E9-29F456FC74A9}" type="sibTrans" cxnId="{19750AB1-9258-4F51-A704-11D07694B6B0}">
      <dgm:prSet/>
      <dgm:spPr/>
      <dgm:t>
        <a:bodyPr/>
        <a:lstStyle/>
        <a:p>
          <a:endParaRPr lang="es-EC" sz="1100">
            <a:solidFill>
              <a:sysClr val="windowText" lastClr="000000"/>
            </a:solidFill>
            <a:latin typeface="Tw Cen MT (Cuerpo)"/>
            <a:cs typeface="Times New Roman" panose="02020603050405020304" pitchFamily="18" charset="0"/>
          </a:endParaRPr>
        </a:p>
      </dgm:t>
    </dgm:pt>
    <dgm:pt modelId="{B96B8B2A-5314-41A7-BE94-8FD5F9DF8367}" type="pres">
      <dgm:prSet presAssocID="{481AC181-606E-427B-901B-5EB85C5224E6}" presName="diagram" presStyleCnt="0">
        <dgm:presLayoutVars>
          <dgm:chPref val="1"/>
          <dgm:dir/>
          <dgm:animOne val="branch"/>
          <dgm:animLvl val="lvl"/>
          <dgm:resizeHandles val="exact"/>
        </dgm:presLayoutVars>
      </dgm:prSet>
      <dgm:spPr/>
    </dgm:pt>
    <dgm:pt modelId="{9B8E4DE1-99E5-46C5-8969-CE387B017D6E}" type="pres">
      <dgm:prSet presAssocID="{4D126BBD-368A-40B5-B183-C44885F4B0B5}" presName="root1" presStyleCnt="0"/>
      <dgm:spPr/>
    </dgm:pt>
    <dgm:pt modelId="{537E80B5-CAAD-4268-B0B5-9ACFE2AB1F1D}" type="pres">
      <dgm:prSet presAssocID="{4D126BBD-368A-40B5-B183-C44885F4B0B5}" presName="LevelOneTextNode" presStyleLbl="node0" presStyleIdx="0" presStyleCnt="3">
        <dgm:presLayoutVars>
          <dgm:chPref val="3"/>
        </dgm:presLayoutVars>
      </dgm:prSet>
      <dgm:spPr/>
      <dgm:t>
        <a:bodyPr/>
        <a:lstStyle/>
        <a:p>
          <a:endParaRPr lang="es-EC"/>
        </a:p>
      </dgm:t>
    </dgm:pt>
    <dgm:pt modelId="{1FF46394-1CC1-46DC-A219-750541E42CE1}" type="pres">
      <dgm:prSet presAssocID="{4D126BBD-368A-40B5-B183-C44885F4B0B5}" presName="level2hierChild" presStyleCnt="0"/>
      <dgm:spPr/>
    </dgm:pt>
    <dgm:pt modelId="{7AA1E481-57EA-499B-8D6A-B35C2DA4D87E}" type="pres">
      <dgm:prSet presAssocID="{DDD43630-4EBD-48A6-BC97-FB9A928504FE}" presName="conn2-1" presStyleLbl="parChTrans1D2" presStyleIdx="0" presStyleCnt="3"/>
      <dgm:spPr/>
      <dgm:t>
        <a:bodyPr/>
        <a:lstStyle/>
        <a:p>
          <a:endParaRPr lang="es-EC"/>
        </a:p>
      </dgm:t>
    </dgm:pt>
    <dgm:pt modelId="{B6B9AACF-77F3-4975-8D38-72C93505E543}" type="pres">
      <dgm:prSet presAssocID="{DDD43630-4EBD-48A6-BC97-FB9A928504FE}" presName="connTx" presStyleLbl="parChTrans1D2" presStyleIdx="0" presStyleCnt="3"/>
      <dgm:spPr/>
      <dgm:t>
        <a:bodyPr/>
        <a:lstStyle/>
        <a:p>
          <a:endParaRPr lang="es-EC"/>
        </a:p>
      </dgm:t>
    </dgm:pt>
    <dgm:pt modelId="{3F79EF20-BD47-47EF-AB90-6FCED4AC0379}" type="pres">
      <dgm:prSet presAssocID="{D921CE87-D200-480E-A6B1-F90B5751D5BA}" presName="root2" presStyleCnt="0"/>
      <dgm:spPr/>
    </dgm:pt>
    <dgm:pt modelId="{CDC41C70-303B-426B-9275-9B26F3D5DE9A}" type="pres">
      <dgm:prSet presAssocID="{D921CE87-D200-480E-A6B1-F90B5751D5BA}" presName="LevelTwoTextNode" presStyleLbl="node2" presStyleIdx="0" presStyleCnt="3" custScaleY="161390">
        <dgm:presLayoutVars>
          <dgm:chPref val="3"/>
        </dgm:presLayoutVars>
      </dgm:prSet>
      <dgm:spPr/>
      <dgm:t>
        <a:bodyPr/>
        <a:lstStyle/>
        <a:p>
          <a:endParaRPr lang="es-EC"/>
        </a:p>
      </dgm:t>
    </dgm:pt>
    <dgm:pt modelId="{5FE74E30-C729-44F0-9771-31E4E8CEBA66}" type="pres">
      <dgm:prSet presAssocID="{D921CE87-D200-480E-A6B1-F90B5751D5BA}" presName="level3hierChild" presStyleCnt="0"/>
      <dgm:spPr/>
    </dgm:pt>
    <dgm:pt modelId="{10977D63-B027-448C-80FD-1101CE3F2A4C}" type="pres">
      <dgm:prSet presAssocID="{EB26D037-94CF-471F-B321-03C161D11211}" presName="conn2-1" presStyleLbl="parChTrans1D3" presStyleIdx="0" presStyleCnt="6"/>
      <dgm:spPr/>
      <dgm:t>
        <a:bodyPr/>
        <a:lstStyle/>
        <a:p>
          <a:endParaRPr lang="es-EC"/>
        </a:p>
      </dgm:t>
    </dgm:pt>
    <dgm:pt modelId="{9F2F2343-73ED-4613-A9D5-598D28AA802F}" type="pres">
      <dgm:prSet presAssocID="{EB26D037-94CF-471F-B321-03C161D11211}" presName="connTx" presStyleLbl="parChTrans1D3" presStyleIdx="0" presStyleCnt="6"/>
      <dgm:spPr/>
      <dgm:t>
        <a:bodyPr/>
        <a:lstStyle/>
        <a:p>
          <a:endParaRPr lang="es-EC"/>
        </a:p>
      </dgm:t>
    </dgm:pt>
    <dgm:pt modelId="{A2797366-133C-4BB4-91D5-84558908CDD3}" type="pres">
      <dgm:prSet presAssocID="{6D689592-D2AE-4082-8A84-E3EF74F1BE4D}" presName="root2" presStyleCnt="0"/>
      <dgm:spPr/>
    </dgm:pt>
    <dgm:pt modelId="{78FCAE74-6138-460E-BC41-712C43C1E87C}" type="pres">
      <dgm:prSet presAssocID="{6D689592-D2AE-4082-8A84-E3EF74F1BE4D}" presName="LevelTwoTextNode" presStyleLbl="node3" presStyleIdx="0" presStyleCnt="6">
        <dgm:presLayoutVars>
          <dgm:chPref val="3"/>
        </dgm:presLayoutVars>
      </dgm:prSet>
      <dgm:spPr/>
      <dgm:t>
        <a:bodyPr/>
        <a:lstStyle/>
        <a:p>
          <a:endParaRPr lang="es-EC"/>
        </a:p>
      </dgm:t>
    </dgm:pt>
    <dgm:pt modelId="{B0A1DC7C-93FC-421D-A923-BC2642C3B54E}" type="pres">
      <dgm:prSet presAssocID="{6D689592-D2AE-4082-8A84-E3EF74F1BE4D}" presName="level3hierChild" presStyleCnt="0"/>
      <dgm:spPr/>
    </dgm:pt>
    <dgm:pt modelId="{380DC319-A871-46DB-A4C7-05078C2B40D0}" type="pres">
      <dgm:prSet presAssocID="{F6EB9F1C-2E43-4889-96D7-C07B812F3D48}" presName="conn2-1" presStyleLbl="parChTrans1D4" presStyleIdx="0" presStyleCnt="6"/>
      <dgm:spPr/>
      <dgm:t>
        <a:bodyPr/>
        <a:lstStyle/>
        <a:p>
          <a:endParaRPr lang="es-EC"/>
        </a:p>
      </dgm:t>
    </dgm:pt>
    <dgm:pt modelId="{FC49F967-DE8D-4F73-BEA6-304F57496F07}" type="pres">
      <dgm:prSet presAssocID="{F6EB9F1C-2E43-4889-96D7-C07B812F3D48}" presName="connTx" presStyleLbl="parChTrans1D4" presStyleIdx="0" presStyleCnt="6"/>
      <dgm:spPr/>
      <dgm:t>
        <a:bodyPr/>
        <a:lstStyle/>
        <a:p>
          <a:endParaRPr lang="es-EC"/>
        </a:p>
      </dgm:t>
    </dgm:pt>
    <dgm:pt modelId="{E1A9FB91-7699-478B-BE04-730294F3347B}" type="pres">
      <dgm:prSet presAssocID="{4AB92F3B-59EC-46C8-B06F-FF0D1511B49B}" presName="root2" presStyleCnt="0"/>
      <dgm:spPr/>
    </dgm:pt>
    <dgm:pt modelId="{9A95FCA4-C56B-47E0-912F-0419CE018793}" type="pres">
      <dgm:prSet presAssocID="{4AB92F3B-59EC-46C8-B06F-FF0D1511B49B}" presName="LevelTwoTextNode" presStyleLbl="node4" presStyleIdx="0" presStyleCnt="6">
        <dgm:presLayoutVars>
          <dgm:chPref val="3"/>
        </dgm:presLayoutVars>
      </dgm:prSet>
      <dgm:spPr/>
      <dgm:t>
        <a:bodyPr/>
        <a:lstStyle/>
        <a:p>
          <a:endParaRPr lang="es-EC"/>
        </a:p>
      </dgm:t>
    </dgm:pt>
    <dgm:pt modelId="{E930FB03-5964-4CE3-A686-B8B0EC757860}" type="pres">
      <dgm:prSet presAssocID="{4AB92F3B-59EC-46C8-B06F-FF0D1511B49B}" presName="level3hierChild" presStyleCnt="0"/>
      <dgm:spPr/>
    </dgm:pt>
    <dgm:pt modelId="{CDC066CB-B8B3-4534-81FD-A2BC38F80B79}" type="pres">
      <dgm:prSet presAssocID="{B50BC84C-81EF-48C0-ABDC-0BC3A9B9361A}" presName="conn2-1" presStyleLbl="parChTrans1D4" presStyleIdx="1" presStyleCnt="6"/>
      <dgm:spPr/>
      <dgm:t>
        <a:bodyPr/>
        <a:lstStyle/>
        <a:p>
          <a:endParaRPr lang="es-EC"/>
        </a:p>
      </dgm:t>
    </dgm:pt>
    <dgm:pt modelId="{D854F975-1A60-45B9-AE98-89F772016A59}" type="pres">
      <dgm:prSet presAssocID="{B50BC84C-81EF-48C0-ABDC-0BC3A9B9361A}" presName="connTx" presStyleLbl="parChTrans1D4" presStyleIdx="1" presStyleCnt="6"/>
      <dgm:spPr/>
      <dgm:t>
        <a:bodyPr/>
        <a:lstStyle/>
        <a:p>
          <a:endParaRPr lang="es-EC"/>
        </a:p>
      </dgm:t>
    </dgm:pt>
    <dgm:pt modelId="{5979B210-3D52-438C-B307-40882EF3E9CC}" type="pres">
      <dgm:prSet presAssocID="{CBBB51E2-9310-40FD-B05E-5D54226E3C48}" presName="root2" presStyleCnt="0"/>
      <dgm:spPr/>
    </dgm:pt>
    <dgm:pt modelId="{F9202193-2ACD-4726-8C2A-64B450A97AFB}" type="pres">
      <dgm:prSet presAssocID="{CBBB51E2-9310-40FD-B05E-5D54226E3C48}" presName="LevelTwoTextNode" presStyleLbl="node4" presStyleIdx="1" presStyleCnt="6">
        <dgm:presLayoutVars>
          <dgm:chPref val="3"/>
        </dgm:presLayoutVars>
      </dgm:prSet>
      <dgm:spPr/>
      <dgm:t>
        <a:bodyPr/>
        <a:lstStyle/>
        <a:p>
          <a:endParaRPr lang="es-EC"/>
        </a:p>
      </dgm:t>
    </dgm:pt>
    <dgm:pt modelId="{E00D7F58-8D4A-48C8-89D2-194F6F4037F0}" type="pres">
      <dgm:prSet presAssocID="{CBBB51E2-9310-40FD-B05E-5D54226E3C48}" presName="level3hierChild" presStyleCnt="0"/>
      <dgm:spPr/>
    </dgm:pt>
    <dgm:pt modelId="{351175DC-D4CE-48B8-B8F5-222CFECA55F4}" type="pres">
      <dgm:prSet presAssocID="{790F9112-163E-43C3-A004-4273D92850D3}" presName="conn2-1" presStyleLbl="parChTrans1D3" presStyleIdx="1" presStyleCnt="6"/>
      <dgm:spPr/>
      <dgm:t>
        <a:bodyPr/>
        <a:lstStyle/>
        <a:p>
          <a:endParaRPr lang="es-EC"/>
        </a:p>
      </dgm:t>
    </dgm:pt>
    <dgm:pt modelId="{AA014823-04A4-49B5-B3D7-8E8893D914A7}" type="pres">
      <dgm:prSet presAssocID="{790F9112-163E-43C3-A004-4273D92850D3}" presName="connTx" presStyleLbl="parChTrans1D3" presStyleIdx="1" presStyleCnt="6"/>
      <dgm:spPr/>
      <dgm:t>
        <a:bodyPr/>
        <a:lstStyle/>
        <a:p>
          <a:endParaRPr lang="es-EC"/>
        </a:p>
      </dgm:t>
    </dgm:pt>
    <dgm:pt modelId="{EECD4B1D-B0DD-461F-AF0D-36C6682FEE62}" type="pres">
      <dgm:prSet presAssocID="{9323CD07-098B-4972-B7EB-B5D0E7DA768E}" presName="root2" presStyleCnt="0"/>
      <dgm:spPr/>
    </dgm:pt>
    <dgm:pt modelId="{9F9E4E8A-80D5-40B8-9C0D-03CC843B6A4C}" type="pres">
      <dgm:prSet presAssocID="{9323CD07-098B-4972-B7EB-B5D0E7DA768E}" presName="LevelTwoTextNode" presStyleLbl="node3" presStyleIdx="1" presStyleCnt="6">
        <dgm:presLayoutVars>
          <dgm:chPref val="3"/>
        </dgm:presLayoutVars>
      </dgm:prSet>
      <dgm:spPr/>
      <dgm:t>
        <a:bodyPr/>
        <a:lstStyle/>
        <a:p>
          <a:endParaRPr lang="es-EC"/>
        </a:p>
      </dgm:t>
    </dgm:pt>
    <dgm:pt modelId="{A1155F75-5F62-4633-8516-3D51E19B3C8B}" type="pres">
      <dgm:prSet presAssocID="{9323CD07-098B-4972-B7EB-B5D0E7DA768E}" presName="level3hierChild" presStyleCnt="0"/>
      <dgm:spPr/>
    </dgm:pt>
    <dgm:pt modelId="{A424736D-076B-416C-8959-BCDC6F0B4A9A}" type="pres">
      <dgm:prSet presAssocID="{A748780B-6580-4680-AA2E-C4D2F6CFE7CB}" presName="conn2-1" presStyleLbl="parChTrans1D4" presStyleIdx="2" presStyleCnt="6"/>
      <dgm:spPr/>
      <dgm:t>
        <a:bodyPr/>
        <a:lstStyle/>
        <a:p>
          <a:endParaRPr lang="es-EC"/>
        </a:p>
      </dgm:t>
    </dgm:pt>
    <dgm:pt modelId="{BD108187-002D-4A76-9564-CD01F388255B}" type="pres">
      <dgm:prSet presAssocID="{A748780B-6580-4680-AA2E-C4D2F6CFE7CB}" presName="connTx" presStyleLbl="parChTrans1D4" presStyleIdx="2" presStyleCnt="6"/>
      <dgm:spPr/>
      <dgm:t>
        <a:bodyPr/>
        <a:lstStyle/>
        <a:p>
          <a:endParaRPr lang="es-EC"/>
        </a:p>
      </dgm:t>
    </dgm:pt>
    <dgm:pt modelId="{085CF5CC-FE83-4E1D-ACCD-FEA21B49B7D6}" type="pres">
      <dgm:prSet presAssocID="{DB654B81-C7B4-410B-B698-271A3C563C24}" presName="root2" presStyleCnt="0"/>
      <dgm:spPr/>
    </dgm:pt>
    <dgm:pt modelId="{546024C2-C3A6-414F-9B64-19577B69F358}" type="pres">
      <dgm:prSet presAssocID="{DB654B81-C7B4-410B-B698-271A3C563C24}" presName="LevelTwoTextNode" presStyleLbl="node4" presStyleIdx="2" presStyleCnt="6">
        <dgm:presLayoutVars>
          <dgm:chPref val="3"/>
        </dgm:presLayoutVars>
      </dgm:prSet>
      <dgm:spPr/>
      <dgm:t>
        <a:bodyPr/>
        <a:lstStyle/>
        <a:p>
          <a:endParaRPr lang="es-EC"/>
        </a:p>
      </dgm:t>
    </dgm:pt>
    <dgm:pt modelId="{A100D49C-8D87-4B67-B8B4-5357834A66C9}" type="pres">
      <dgm:prSet presAssocID="{DB654B81-C7B4-410B-B698-271A3C563C24}" presName="level3hierChild" presStyleCnt="0"/>
      <dgm:spPr/>
    </dgm:pt>
    <dgm:pt modelId="{17D6350A-75FE-41D4-8B30-A0D4D4B68FDB}" type="pres">
      <dgm:prSet presAssocID="{492645B8-E302-4DBE-9B79-804AA96541F3}" presName="root1" presStyleCnt="0"/>
      <dgm:spPr/>
    </dgm:pt>
    <dgm:pt modelId="{3C41C4F9-995F-415B-89E4-CAB2F6CCB1D6}" type="pres">
      <dgm:prSet presAssocID="{492645B8-E302-4DBE-9B79-804AA96541F3}" presName="LevelOneTextNode" presStyleLbl="node0" presStyleIdx="1" presStyleCnt="3">
        <dgm:presLayoutVars>
          <dgm:chPref val="3"/>
        </dgm:presLayoutVars>
      </dgm:prSet>
      <dgm:spPr/>
      <dgm:t>
        <a:bodyPr/>
        <a:lstStyle/>
        <a:p>
          <a:endParaRPr lang="es-EC"/>
        </a:p>
      </dgm:t>
    </dgm:pt>
    <dgm:pt modelId="{CFA8AECC-908B-4C9C-87D2-1F8625046437}" type="pres">
      <dgm:prSet presAssocID="{492645B8-E302-4DBE-9B79-804AA96541F3}" presName="level2hierChild" presStyleCnt="0"/>
      <dgm:spPr/>
    </dgm:pt>
    <dgm:pt modelId="{4763BEFF-65C6-4FFF-97BD-96ABC7E0830A}" type="pres">
      <dgm:prSet presAssocID="{24834F25-4B8F-45E6-875B-B41E85584C84}" presName="conn2-1" presStyleLbl="parChTrans1D2" presStyleIdx="1" presStyleCnt="3"/>
      <dgm:spPr/>
      <dgm:t>
        <a:bodyPr/>
        <a:lstStyle/>
        <a:p>
          <a:endParaRPr lang="es-EC"/>
        </a:p>
      </dgm:t>
    </dgm:pt>
    <dgm:pt modelId="{8EA12842-6252-4E9F-9AB1-E3CC424C40D6}" type="pres">
      <dgm:prSet presAssocID="{24834F25-4B8F-45E6-875B-B41E85584C84}" presName="connTx" presStyleLbl="parChTrans1D2" presStyleIdx="1" presStyleCnt="3"/>
      <dgm:spPr/>
      <dgm:t>
        <a:bodyPr/>
        <a:lstStyle/>
        <a:p>
          <a:endParaRPr lang="es-EC"/>
        </a:p>
      </dgm:t>
    </dgm:pt>
    <dgm:pt modelId="{3B789B02-1D32-452A-A078-15B8846FC238}" type="pres">
      <dgm:prSet presAssocID="{909A1C80-8EEE-4D85-9A1A-5FFDAB4996E7}" presName="root2" presStyleCnt="0"/>
      <dgm:spPr/>
    </dgm:pt>
    <dgm:pt modelId="{20C094DB-6EC0-4B01-8771-4E2902BA4862}" type="pres">
      <dgm:prSet presAssocID="{909A1C80-8EEE-4D85-9A1A-5FFDAB4996E7}" presName="LevelTwoTextNode" presStyleLbl="node2" presStyleIdx="1" presStyleCnt="3" custScaleY="125473">
        <dgm:presLayoutVars>
          <dgm:chPref val="3"/>
        </dgm:presLayoutVars>
      </dgm:prSet>
      <dgm:spPr/>
      <dgm:t>
        <a:bodyPr/>
        <a:lstStyle/>
        <a:p>
          <a:endParaRPr lang="es-EC"/>
        </a:p>
      </dgm:t>
    </dgm:pt>
    <dgm:pt modelId="{27FAF975-BA50-41A0-B135-9E89281CC2F4}" type="pres">
      <dgm:prSet presAssocID="{909A1C80-8EEE-4D85-9A1A-5FFDAB4996E7}" presName="level3hierChild" presStyleCnt="0"/>
      <dgm:spPr/>
    </dgm:pt>
    <dgm:pt modelId="{3AEC282C-A078-45FF-BAC5-E17168A48A6A}" type="pres">
      <dgm:prSet presAssocID="{462C2F60-E911-40F7-962F-EDC1DC52CB72}" presName="conn2-1" presStyleLbl="parChTrans1D3" presStyleIdx="2" presStyleCnt="6"/>
      <dgm:spPr/>
      <dgm:t>
        <a:bodyPr/>
        <a:lstStyle/>
        <a:p>
          <a:endParaRPr lang="es-EC"/>
        </a:p>
      </dgm:t>
    </dgm:pt>
    <dgm:pt modelId="{32DD11F7-E649-4DA0-96E9-D756B7EA350F}" type="pres">
      <dgm:prSet presAssocID="{462C2F60-E911-40F7-962F-EDC1DC52CB72}" presName="connTx" presStyleLbl="parChTrans1D3" presStyleIdx="2" presStyleCnt="6"/>
      <dgm:spPr/>
      <dgm:t>
        <a:bodyPr/>
        <a:lstStyle/>
        <a:p>
          <a:endParaRPr lang="es-EC"/>
        </a:p>
      </dgm:t>
    </dgm:pt>
    <dgm:pt modelId="{E2DC849E-07B6-48ED-937F-5993919280A9}" type="pres">
      <dgm:prSet presAssocID="{0A987BD6-05F6-40C4-BBE0-D6CF194C1D42}" presName="root2" presStyleCnt="0"/>
      <dgm:spPr/>
    </dgm:pt>
    <dgm:pt modelId="{100B05C5-BD54-4D97-A995-A73D21FCAFD0}" type="pres">
      <dgm:prSet presAssocID="{0A987BD6-05F6-40C4-BBE0-D6CF194C1D42}" presName="LevelTwoTextNode" presStyleLbl="node3" presStyleIdx="2" presStyleCnt="6">
        <dgm:presLayoutVars>
          <dgm:chPref val="3"/>
        </dgm:presLayoutVars>
      </dgm:prSet>
      <dgm:spPr/>
      <dgm:t>
        <a:bodyPr/>
        <a:lstStyle/>
        <a:p>
          <a:endParaRPr lang="es-EC"/>
        </a:p>
      </dgm:t>
    </dgm:pt>
    <dgm:pt modelId="{F5CF6519-7D16-4577-B992-380106110D7B}" type="pres">
      <dgm:prSet presAssocID="{0A987BD6-05F6-40C4-BBE0-D6CF194C1D42}" presName="level3hierChild" presStyleCnt="0"/>
      <dgm:spPr/>
    </dgm:pt>
    <dgm:pt modelId="{E40CF7F3-60E3-4546-88C0-92A1F2CCB9A5}" type="pres">
      <dgm:prSet presAssocID="{8EDA8CD9-F914-4374-993A-C9D46A855D4B}" presName="conn2-1" presStyleLbl="parChTrans1D4" presStyleIdx="3" presStyleCnt="6"/>
      <dgm:spPr/>
      <dgm:t>
        <a:bodyPr/>
        <a:lstStyle/>
        <a:p>
          <a:endParaRPr lang="es-EC"/>
        </a:p>
      </dgm:t>
    </dgm:pt>
    <dgm:pt modelId="{9029273D-52E6-4DE3-8415-30548352B50F}" type="pres">
      <dgm:prSet presAssocID="{8EDA8CD9-F914-4374-993A-C9D46A855D4B}" presName="connTx" presStyleLbl="parChTrans1D4" presStyleIdx="3" presStyleCnt="6"/>
      <dgm:spPr/>
      <dgm:t>
        <a:bodyPr/>
        <a:lstStyle/>
        <a:p>
          <a:endParaRPr lang="es-EC"/>
        </a:p>
      </dgm:t>
    </dgm:pt>
    <dgm:pt modelId="{A6B58EA2-5DFB-45E9-93C7-579FB16BF07F}" type="pres">
      <dgm:prSet presAssocID="{F3CC9A47-6116-4190-999D-8687A2B58F64}" presName="root2" presStyleCnt="0"/>
      <dgm:spPr/>
    </dgm:pt>
    <dgm:pt modelId="{F3D6D593-2FCF-4494-AFD5-B979A91034FF}" type="pres">
      <dgm:prSet presAssocID="{F3CC9A47-6116-4190-999D-8687A2B58F64}" presName="LevelTwoTextNode" presStyleLbl="node4" presStyleIdx="3" presStyleCnt="6">
        <dgm:presLayoutVars>
          <dgm:chPref val="3"/>
        </dgm:presLayoutVars>
      </dgm:prSet>
      <dgm:spPr/>
      <dgm:t>
        <a:bodyPr/>
        <a:lstStyle/>
        <a:p>
          <a:endParaRPr lang="es-EC"/>
        </a:p>
      </dgm:t>
    </dgm:pt>
    <dgm:pt modelId="{C7353729-4BFF-492A-A852-A6BAA61ACFED}" type="pres">
      <dgm:prSet presAssocID="{F3CC9A47-6116-4190-999D-8687A2B58F64}" presName="level3hierChild" presStyleCnt="0"/>
      <dgm:spPr/>
    </dgm:pt>
    <dgm:pt modelId="{5A6A9187-4CB4-4D29-8E5E-76F0D15C4410}" type="pres">
      <dgm:prSet presAssocID="{754AF114-C343-4756-8693-2F1729A1E922}" presName="conn2-1" presStyleLbl="parChTrans1D4" presStyleIdx="4" presStyleCnt="6"/>
      <dgm:spPr/>
      <dgm:t>
        <a:bodyPr/>
        <a:lstStyle/>
        <a:p>
          <a:endParaRPr lang="es-EC"/>
        </a:p>
      </dgm:t>
    </dgm:pt>
    <dgm:pt modelId="{FF6B54AA-952C-4194-8DD8-8B5319737ADF}" type="pres">
      <dgm:prSet presAssocID="{754AF114-C343-4756-8693-2F1729A1E922}" presName="connTx" presStyleLbl="parChTrans1D4" presStyleIdx="4" presStyleCnt="6"/>
      <dgm:spPr/>
      <dgm:t>
        <a:bodyPr/>
        <a:lstStyle/>
        <a:p>
          <a:endParaRPr lang="es-EC"/>
        </a:p>
      </dgm:t>
    </dgm:pt>
    <dgm:pt modelId="{ED7BAAE1-A054-4A15-9D58-2985888E9B57}" type="pres">
      <dgm:prSet presAssocID="{174C7852-7846-4534-8EF2-7B909F08A039}" presName="root2" presStyleCnt="0"/>
      <dgm:spPr/>
    </dgm:pt>
    <dgm:pt modelId="{A0803EB0-B00F-4473-97E4-9C200DDB731C}" type="pres">
      <dgm:prSet presAssocID="{174C7852-7846-4534-8EF2-7B909F08A039}" presName="LevelTwoTextNode" presStyleLbl="node4" presStyleIdx="4" presStyleCnt="6">
        <dgm:presLayoutVars>
          <dgm:chPref val="3"/>
        </dgm:presLayoutVars>
      </dgm:prSet>
      <dgm:spPr/>
      <dgm:t>
        <a:bodyPr/>
        <a:lstStyle/>
        <a:p>
          <a:endParaRPr lang="es-EC"/>
        </a:p>
      </dgm:t>
    </dgm:pt>
    <dgm:pt modelId="{8FF0484F-FA50-4A14-8C4A-7F36C988B6EB}" type="pres">
      <dgm:prSet presAssocID="{174C7852-7846-4534-8EF2-7B909F08A039}" presName="level3hierChild" presStyleCnt="0"/>
      <dgm:spPr/>
    </dgm:pt>
    <dgm:pt modelId="{A5AC186D-BD33-4FE1-A507-841E96225B9B}" type="pres">
      <dgm:prSet presAssocID="{CC6640E0-BD41-4157-827F-221FF4D5C626}" presName="conn2-1" presStyleLbl="parChTrans1D4" presStyleIdx="5" presStyleCnt="6"/>
      <dgm:spPr/>
      <dgm:t>
        <a:bodyPr/>
        <a:lstStyle/>
        <a:p>
          <a:endParaRPr lang="es-EC"/>
        </a:p>
      </dgm:t>
    </dgm:pt>
    <dgm:pt modelId="{1D61CF8F-A73E-4479-8A42-CF65821253DB}" type="pres">
      <dgm:prSet presAssocID="{CC6640E0-BD41-4157-827F-221FF4D5C626}" presName="connTx" presStyleLbl="parChTrans1D4" presStyleIdx="5" presStyleCnt="6"/>
      <dgm:spPr/>
      <dgm:t>
        <a:bodyPr/>
        <a:lstStyle/>
        <a:p>
          <a:endParaRPr lang="es-EC"/>
        </a:p>
      </dgm:t>
    </dgm:pt>
    <dgm:pt modelId="{40DFD8C4-2249-4A8C-A13B-8C0E25B9D8F9}" type="pres">
      <dgm:prSet presAssocID="{A06609C6-4AD3-4F41-BAA1-47CD55A91267}" presName="root2" presStyleCnt="0"/>
      <dgm:spPr/>
    </dgm:pt>
    <dgm:pt modelId="{57F5C70F-8718-421D-A27D-95C77E2D8592}" type="pres">
      <dgm:prSet presAssocID="{A06609C6-4AD3-4F41-BAA1-47CD55A91267}" presName="LevelTwoTextNode" presStyleLbl="node4" presStyleIdx="5" presStyleCnt="6">
        <dgm:presLayoutVars>
          <dgm:chPref val="3"/>
        </dgm:presLayoutVars>
      </dgm:prSet>
      <dgm:spPr/>
      <dgm:t>
        <a:bodyPr/>
        <a:lstStyle/>
        <a:p>
          <a:endParaRPr lang="es-EC"/>
        </a:p>
      </dgm:t>
    </dgm:pt>
    <dgm:pt modelId="{4F615F1C-9737-467B-9C06-FF451A2AC67C}" type="pres">
      <dgm:prSet presAssocID="{A06609C6-4AD3-4F41-BAA1-47CD55A91267}" presName="level3hierChild" presStyleCnt="0"/>
      <dgm:spPr/>
    </dgm:pt>
    <dgm:pt modelId="{394C7AB7-284D-4996-BAA6-1AA6826480AE}" type="pres">
      <dgm:prSet presAssocID="{897AE7AE-1ABF-40CE-9FF1-C6C52154C123}" presName="root1" presStyleCnt="0"/>
      <dgm:spPr/>
    </dgm:pt>
    <dgm:pt modelId="{33BCA338-E411-4B4F-8510-774A80BDE1AF}" type="pres">
      <dgm:prSet presAssocID="{897AE7AE-1ABF-40CE-9FF1-C6C52154C123}" presName="LevelOneTextNode" presStyleLbl="node0" presStyleIdx="2" presStyleCnt="3">
        <dgm:presLayoutVars>
          <dgm:chPref val="3"/>
        </dgm:presLayoutVars>
      </dgm:prSet>
      <dgm:spPr/>
      <dgm:t>
        <a:bodyPr/>
        <a:lstStyle/>
        <a:p>
          <a:endParaRPr lang="es-EC"/>
        </a:p>
      </dgm:t>
    </dgm:pt>
    <dgm:pt modelId="{C66A5420-1A6A-45FD-B9A4-7B8A2D69CC74}" type="pres">
      <dgm:prSet presAssocID="{897AE7AE-1ABF-40CE-9FF1-C6C52154C123}" presName="level2hierChild" presStyleCnt="0"/>
      <dgm:spPr/>
    </dgm:pt>
    <dgm:pt modelId="{0B21AF94-450F-413C-9183-D1A3589D08E2}" type="pres">
      <dgm:prSet presAssocID="{000C6382-3FBF-4BF0-8245-611F6D5F6DC8}" presName="conn2-1" presStyleLbl="parChTrans1D2" presStyleIdx="2" presStyleCnt="3"/>
      <dgm:spPr/>
      <dgm:t>
        <a:bodyPr/>
        <a:lstStyle/>
        <a:p>
          <a:endParaRPr lang="es-EC"/>
        </a:p>
      </dgm:t>
    </dgm:pt>
    <dgm:pt modelId="{7F5D9814-8E41-46EA-974A-DC90BF859CB4}" type="pres">
      <dgm:prSet presAssocID="{000C6382-3FBF-4BF0-8245-611F6D5F6DC8}" presName="connTx" presStyleLbl="parChTrans1D2" presStyleIdx="2" presStyleCnt="3"/>
      <dgm:spPr/>
      <dgm:t>
        <a:bodyPr/>
        <a:lstStyle/>
        <a:p>
          <a:endParaRPr lang="es-EC"/>
        </a:p>
      </dgm:t>
    </dgm:pt>
    <dgm:pt modelId="{48862726-9B0A-45B3-9795-F5EF98C90BCB}" type="pres">
      <dgm:prSet presAssocID="{7E302427-D202-4DE2-80AB-335BF67B5C17}" presName="root2" presStyleCnt="0"/>
      <dgm:spPr/>
    </dgm:pt>
    <dgm:pt modelId="{3378E046-53DB-4EDA-8D78-D2D17094AB24}" type="pres">
      <dgm:prSet presAssocID="{7E302427-D202-4DE2-80AB-335BF67B5C17}" presName="LevelTwoTextNode" presStyleLbl="node2" presStyleIdx="2" presStyleCnt="3" custScaleY="165412">
        <dgm:presLayoutVars>
          <dgm:chPref val="3"/>
        </dgm:presLayoutVars>
      </dgm:prSet>
      <dgm:spPr/>
      <dgm:t>
        <a:bodyPr/>
        <a:lstStyle/>
        <a:p>
          <a:endParaRPr lang="es-EC"/>
        </a:p>
      </dgm:t>
    </dgm:pt>
    <dgm:pt modelId="{CF4826C3-5254-4980-AE55-A3804D5516F2}" type="pres">
      <dgm:prSet presAssocID="{7E302427-D202-4DE2-80AB-335BF67B5C17}" presName="level3hierChild" presStyleCnt="0"/>
      <dgm:spPr/>
    </dgm:pt>
    <dgm:pt modelId="{522EEB8E-51EE-491C-97D7-1DE89D279669}" type="pres">
      <dgm:prSet presAssocID="{522CA70B-D405-4399-B15C-A8EE1933B8B6}" presName="conn2-1" presStyleLbl="parChTrans1D3" presStyleIdx="3" presStyleCnt="6"/>
      <dgm:spPr/>
      <dgm:t>
        <a:bodyPr/>
        <a:lstStyle/>
        <a:p>
          <a:endParaRPr lang="es-EC"/>
        </a:p>
      </dgm:t>
    </dgm:pt>
    <dgm:pt modelId="{0DB9B240-66EB-4C52-BFCA-D6D3F4EB393D}" type="pres">
      <dgm:prSet presAssocID="{522CA70B-D405-4399-B15C-A8EE1933B8B6}" presName="connTx" presStyleLbl="parChTrans1D3" presStyleIdx="3" presStyleCnt="6"/>
      <dgm:spPr/>
      <dgm:t>
        <a:bodyPr/>
        <a:lstStyle/>
        <a:p>
          <a:endParaRPr lang="es-EC"/>
        </a:p>
      </dgm:t>
    </dgm:pt>
    <dgm:pt modelId="{316B28C0-95B9-4BAB-83B8-8AF91937F9DC}" type="pres">
      <dgm:prSet presAssocID="{064FDF71-8F2A-4E0A-AD2C-9C92F3602A27}" presName="root2" presStyleCnt="0"/>
      <dgm:spPr/>
    </dgm:pt>
    <dgm:pt modelId="{7718AAFB-040C-478B-8B13-CBB9EF80D7B3}" type="pres">
      <dgm:prSet presAssocID="{064FDF71-8F2A-4E0A-AD2C-9C92F3602A27}" presName="LevelTwoTextNode" presStyleLbl="node3" presStyleIdx="3" presStyleCnt="6">
        <dgm:presLayoutVars>
          <dgm:chPref val="3"/>
        </dgm:presLayoutVars>
      </dgm:prSet>
      <dgm:spPr/>
      <dgm:t>
        <a:bodyPr/>
        <a:lstStyle/>
        <a:p>
          <a:endParaRPr lang="es-EC"/>
        </a:p>
      </dgm:t>
    </dgm:pt>
    <dgm:pt modelId="{BDDCF4AE-993D-4CFB-8696-7F0BAE9924A9}" type="pres">
      <dgm:prSet presAssocID="{064FDF71-8F2A-4E0A-AD2C-9C92F3602A27}" presName="level3hierChild" presStyleCnt="0"/>
      <dgm:spPr/>
    </dgm:pt>
    <dgm:pt modelId="{19CB6403-AB49-4862-AA05-D149E6F34A2A}" type="pres">
      <dgm:prSet presAssocID="{39CEE08B-662F-46BE-BB83-B86EFA52E1BE}" presName="conn2-1" presStyleLbl="parChTrans1D3" presStyleIdx="4" presStyleCnt="6"/>
      <dgm:spPr/>
      <dgm:t>
        <a:bodyPr/>
        <a:lstStyle/>
        <a:p>
          <a:endParaRPr lang="es-EC"/>
        </a:p>
      </dgm:t>
    </dgm:pt>
    <dgm:pt modelId="{5556E32E-5569-43FB-9A33-BF7D4095BEE8}" type="pres">
      <dgm:prSet presAssocID="{39CEE08B-662F-46BE-BB83-B86EFA52E1BE}" presName="connTx" presStyleLbl="parChTrans1D3" presStyleIdx="4" presStyleCnt="6"/>
      <dgm:spPr/>
      <dgm:t>
        <a:bodyPr/>
        <a:lstStyle/>
        <a:p>
          <a:endParaRPr lang="es-EC"/>
        </a:p>
      </dgm:t>
    </dgm:pt>
    <dgm:pt modelId="{888F7A05-F937-433F-A219-A1A4E2EBD65B}" type="pres">
      <dgm:prSet presAssocID="{4D8BA1B3-1FD0-4A2C-9C2A-FD2531D0BE9A}" presName="root2" presStyleCnt="0"/>
      <dgm:spPr/>
    </dgm:pt>
    <dgm:pt modelId="{34386888-9CB7-4A0E-B52F-A9156B35F578}" type="pres">
      <dgm:prSet presAssocID="{4D8BA1B3-1FD0-4A2C-9C2A-FD2531D0BE9A}" presName="LevelTwoTextNode" presStyleLbl="node3" presStyleIdx="4" presStyleCnt="6">
        <dgm:presLayoutVars>
          <dgm:chPref val="3"/>
        </dgm:presLayoutVars>
      </dgm:prSet>
      <dgm:spPr/>
      <dgm:t>
        <a:bodyPr/>
        <a:lstStyle/>
        <a:p>
          <a:endParaRPr lang="es-EC"/>
        </a:p>
      </dgm:t>
    </dgm:pt>
    <dgm:pt modelId="{1B557F09-7635-432F-ADA4-6C0A3539F039}" type="pres">
      <dgm:prSet presAssocID="{4D8BA1B3-1FD0-4A2C-9C2A-FD2531D0BE9A}" presName="level3hierChild" presStyleCnt="0"/>
      <dgm:spPr/>
    </dgm:pt>
    <dgm:pt modelId="{EF89C64F-2EAA-4685-8435-C2664F93E147}" type="pres">
      <dgm:prSet presAssocID="{3077C0AE-2721-4E41-A97A-D41B346A0EFC}" presName="conn2-1" presStyleLbl="parChTrans1D3" presStyleIdx="5" presStyleCnt="6"/>
      <dgm:spPr/>
      <dgm:t>
        <a:bodyPr/>
        <a:lstStyle/>
        <a:p>
          <a:endParaRPr lang="es-EC"/>
        </a:p>
      </dgm:t>
    </dgm:pt>
    <dgm:pt modelId="{AC61E3F0-0397-4C5D-B573-6E664A9761BB}" type="pres">
      <dgm:prSet presAssocID="{3077C0AE-2721-4E41-A97A-D41B346A0EFC}" presName="connTx" presStyleLbl="parChTrans1D3" presStyleIdx="5" presStyleCnt="6"/>
      <dgm:spPr/>
      <dgm:t>
        <a:bodyPr/>
        <a:lstStyle/>
        <a:p>
          <a:endParaRPr lang="es-EC"/>
        </a:p>
      </dgm:t>
    </dgm:pt>
    <dgm:pt modelId="{4479FFE8-9F66-47AD-B94F-FD784B86E136}" type="pres">
      <dgm:prSet presAssocID="{CC39C73B-F87B-44FB-8297-AB85DB489CAC}" presName="root2" presStyleCnt="0"/>
      <dgm:spPr/>
    </dgm:pt>
    <dgm:pt modelId="{C3E85D1D-2705-4764-BCA9-DFF60AD78382}" type="pres">
      <dgm:prSet presAssocID="{CC39C73B-F87B-44FB-8297-AB85DB489CAC}" presName="LevelTwoTextNode" presStyleLbl="node3" presStyleIdx="5" presStyleCnt="6">
        <dgm:presLayoutVars>
          <dgm:chPref val="3"/>
        </dgm:presLayoutVars>
      </dgm:prSet>
      <dgm:spPr/>
      <dgm:t>
        <a:bodyPr/>
        <a:lstStyle/>
        <a:p>
          <a:endParaRPr lang="es-EC"/>
        </a:p>
      </dgm:t>
    </dgm:pt>
    <dgm:pt modelId="{7D266BF8-30D1-46C0-9F26-493A65B866FE}" type="pres">
      <dgm:prSet presAssocID="{CC39C73B-F87B-44FB-8297-AB85DB489CAC}" presName="level3hierChild" presStyleCnt="0"/>
      <dgm:spPr/>
    </dgm:pt>
  </dgm:ptLst>
  <dgm:cxnLst>
    <dgm:cxn modelId="{B718AD42-EF89-43B1-8A83-770068570E8E}" srcId="{0A987BD6-05F6-40C4-BBE0-D6CF194C1D42}" destId="{174C7852-7846-4534-8EF2-7B909F08A039}" srcOrd="1" destOrd="0" parTransId="{754AF114-C343-4756-8693-2F1729A1E922}" sibTransId="{F4107FD9-1A73-4D30-B380-E95647D88EF0}"/>
    <dgm:cxn modelId="{CF6BA730-ED2B-4501-8A1B-FCB099EDD7D0}" type="presOf" srcId="{B50BC84C-81EF-48C0-ABDC-0BC3A9B9361A}" destId="{CDC066CB-B8B3-4534-81FD-A2BC38F80B79}" srcOrd="0" destOrd="0" presId="urn:microsoft.com/office/officeart/2005/8/layout/hierarchy2"/>
    <dgm:cxn modelId="{3D826E88-DA88-4CC7-8F7C-83B2E66B35A2}" type="presOf" srcId="{A748780B-6580-4680-AA2E-C4D2F6CFE7CB}" destId="{BD108187-002D-4A76-9564-CD01F388255B}" srcOrd="1" destOrd="0" presId="urn:microsoft.com/office/officeart/2005/8/layout/hierarchy2"/>
    <dgm:cxn modelId="{E49E701E-7AC1-4BE4-B1C1-2EB9C6B69F37}" type="presOf" srcId="{522CA70B-D405-4399-B15C-A8EE1933B8B6}" destId="{522EEB8E-51EE-491C-97D7-1DE89D279669}" srcOrd="0" destOrd="0" presId="urn:microsoft.com/office/officeart/2005/8/layout/hierarchy2"/>
    <dgm:cxn modelId="{37A50A5F-55AC-41F8-964D-ED2EA7DB3C64}" type="presOf" srcId="{064FDF71-8F2A-4E0A-AD2C-9C92F3602A27}" destId="{7718AAFB-040C-478B-8B13-CBB9EF80D7B3}" srcOrd="0" destOrd="0" presId="urn:microsoft.com/office/officeart/2005/8/layout/hierarchy2"/>
    <dgm:cxn modelId="{A6538309-1EDB-45CB-8765-4DD2231796D8}" type="presOf" srcId="{000C6382-3FBF-4BF0-8245-611F6D5F6DC8}" destId="{7F5D9814-8E41-46EA-974A-DC90BF859CB4}" srcOrd="1" destOrd="0" presId="urn:microsoft.com/office/officeart/2005/8/layout/hierarchy2"/>
    <dgm:cxn modelId="{28C2C71E-183F-4C78-BB7E-F21FB3C2B248}" type="presOf" srcId="{F3CC9A47-6116-4190-999D-8687A2B58F64}" destId="{F3D6D593-2FCF-4494-AFD5-B979A91034FF}" srcOrd="0" destOrd="0" presId="urn:microsoft.com/office/officeart/2005/8/layout/hierarchy2"/>
    <dgm:cxn modelId="{B912DEF7-6546-4075-815B-BDE5EECFB997}" type="presOf" srcId="{4D8BA1B3-1FD0-4A2C-9C2A-FD2531D0BE9A}" destId="{34386888-9CB7-4A0E-B52F-A9156B35F578}" srcOrd="0" destOrd="0" presId="urn:microsoft.com/office/officeart/2005/8/layout/hierarchy2"/>
    <dgm:cxn modelId="{91D1285B-110A-4223-8B37-5F090EA7112A}" type="presOf" srcId="{8EDA8CD9-F914-4374-993A-C9D46A855D4B}" destId="{E40CF7F3-60E3-4546-88C0-92A1F2CCB9A5}" srcOrd="0" destOrd="0" presId="urn:microsoft.com/office/officeart/2005/8/layout/hierarchy2"/>
    <dgm:cxn modelId="{53892F69-5922-4250-AAEE-36F1FCA937EA}" srcId="{6D689592-D2AE-4082-8A84-E3EF74F1BE4D}" destId="{CBBB51E2-9310-40FD-B05E-5D54226E3C48}" srcOrd="1" destOrd="0" parTransId="{B50BC84C-81EF-48C0-ABDC-0BC3A9B9361A}" sibTransId="{8885EB54-9C63-4D64-9E2D-EED2B0AEF936}"/>
    <dgm:cxn modelId="{CB049581-D07B-4EFE-99BA-1F8B1861EFAB}" type="presOf" srcId="{DB654B81-C7B4-410B-B698-271A3C563C24}" destId="{546024C2-C3A6-414F-9B64-19577B69F358}" srcOrd="0" destOrd="0" presId="urn:microsoft.com/office/officeart/2005/8/layout/hierarchy2"/>
    <dgm:cxn modelId="{29BBD0C8-50F2-4968-BED1-60C2161489F2}" type="presOf" srcId="{39CEE08B-662F-46BE-BB83-B86EFA52E1BE}" destId="{19CB6403-AB49-4862-AA05-D149E6F34A2A}" srcOrd="0" destOrd="0" presId="urn:microsoft.com/office/officeart/2005/8/layout/hierarchy2"/>
    <dgm:cxn modelId="{2E3F05B3-A6DA-49E0-BE8F-BC118E1A9E66}" srcId="{4D126BBD-368A-40B5-B183-C44885F4B0B5}" destId="{D921CE87-D200-480E-A6B1-F90B5751D5BA}" srcOrd="0" destOrd="0" parTransId="{DDD43630-4EBD-48A6-BC97-FB9A928504FE}" sibTransId="{7D0DC126-7A52-43AA-8F06-0FB764ADE788}"/>
    <dgm:cxn modelId="{5B0A8698-F254-4E27-A46E-F04E37C0A604}" type="presOf" srcId="{6D689592-D2AE-4082-8A84-E3EF74F1BE4D}" destId="{78FCAE74-6138-460E-BC41-712C43C1E87C}" srcOrd="0" destOrd="0" presId="urn:microsoft.com/office/officeart/2005/8/layout/hierarchy2"/>
    <dgm:cxn modelId="{781E4615-16E9-4C64-87DF-1AB033A93C35}" type="presOf" srcId="{522CA70B-D405-4399-B15C-A8EE1933B8B6}" destId="{0DB9B240-66EB-4C52-BFCA-D6D3F4EB393D}" srcOrd="1" destOrd="0" presId="urn:microsoft.com/office/officeart/2005/8/layout/hierarchy2"/>
    <dgm:cxn modelId="{E80BF4FB-14B0-4890-AFA9-1F14036415C2}" srcId="{7E302427-D202-4DE2-80AB-335BF67B5C17}" destId="{CC39C73B-F87B-44FB-8297-AB85DB489CAC}" srcOrd="2" destOrd="0" parTransId="{3077C0AE-2721-4E41-A97A-D41B346A0EFC}" sibTransId="{AE2F754E-6410-47EC-9CC1-F6F92690C3AB}"/>
    <dgm:cxn modelId="{0E92A3F3-EEF6-4C41-AC53-4DAEA30A849A}" srcId="{897AE7AE-1ABF-40CE-9FF1-C6C52154C123}" destId="{7E302427-D202-4DE2-80AB-335BF67B5C17}" srcOrd="0" destOrd="0" parTransId="{000C6382-3FBF-4BF0-8245-611F6D5F6DC8}" sibTransId="{DC549FE2-D8FF-4941-A24D-6641F64E170B}"/>
    <dgm:cxn modelId="{4168D429-A1E5-4978-8E69-4AFCC728885D}" type="presOf" srcId="{7E302427-D202-4DE2-80AB-335BF67B5C17}" destId="{3378E046-53DB-4EDA-8D78-D2D17094AB24}" srcOrd="0" destOrd="0" presId="urn:microsoft.com/office/officeart/2005/8/layout/hierarchy2"/>
    <dgm:cxn modelId="{3A2327B4-EBBE-4D53-9890-E60ECB3EAF9D}" srcId="{D921CE87-D200-480E-A6B1-F90B5751D5BA}" destId="{9323CD07-098B-4972-B7EB-B5D0E7DA768E}" srcOrd="1" destOrd="0" parTransId="{790F9112-163E-43C3-A004-4273D92850D3}" sibTransId="{59D0EC6A-5E56-4F52-9868-0FA8ECAB37D3}"/>
    <dgm:cxn modelId="{B7789398-A680-40EB-B12C-F68521335AC7}" type="presOf" srcId="{24834F25-4B8F-45E6-875B-B41E85584C84}" destId="{4763BEFF-65C6-4FFF-97BD-96ABC7E0830A}" srcOrd="0" destOrd="0" presId="urn:microsoft.com/office/officeart/2005/8/layout/hierarchy2"/>
    <dgm:cxn modelId="{9985E133-5523-41DE-A056-73F97D5EB303}" type="presOf" srcId="{CC39C73B-F87B-44FB-8297-AB85DB489CAC}" destId="{C3E85D1D-2705-4764-BCA9-DFF60AD78382}" srcOrd="0" destOrd="0" presId="urn:microsoft.com/office/officeart/2005/8/layout/hierarchy2"/>
    <dgm:cxn modelId="{9B9A57B5-AC93-4BFA-8D7D-B7524192BE72}" type="presOf" srcId="{000C6382-3FBF-4BF0-8245-611F6D5F6DC8}" destId="{0B21AF94-450F-413C-9183-D1A3589D08E2}" srcOrd="0" destOrd="0" presId="urn:microsoft.com/office/officeart/2005/8/layout/hierarchy2"/>
    <dgm:cxn modelId="{7B9890E9-BF40-42A9-A99E-62FAD6F4CF00}" srcId="{481AC181-606E-427B-901B-5EB85C5224E6}" destId="{492645B8-E302-4DBE-9B79-804AA96541F3}" srcOrd="1" destOrd="0" parTransId="{B3A4FFFF-0545-4D72-99CE-8742C6132237}" sibTransId="{D4F7848D-2475-4414-B9D8-48A43028717F}"/>
    <dgm:cxn modelId="{0CCF3248-6C64-4140-B07B-235B03B4796C}" type="presOf" srcId="{481AC181-606E-427B-901B-5EB85C5224E6}" destId="{B96B8B2A-5314-41A7-BE94-8FD5F9DF8367}" srcOrd="0" destOrd="0" presId="urn:microsoft.com/office/officeart/2005/8/layout/hierarchy2"/>
    <dgm:cxn modelId="{D885DF01-7534-4D21-8246-5B1590D7F6A2}" srcId="{6D689592-D2AE-4082-8A84-E3EF74F1BE4D}" destId="{4AB92F3B-59EC-46C8-B06F-FF0D1511B49B}" srcOrd="0" destOrd="0" parTransId="{F6EB9F1C-2E43-4889-96D7-C07B812F3D48}" sibTransId="{3CC7F91A-21DD-4F4B-810E-57070F2BEE59}"/>
    <dgm:cxn modelId="{19750AB1-9258-4F51-A704-11D07694B6B0}" srcId="{0A987BD6-05F6-40C4-BBE0-D6CF194C1D42}" destId="{F3CC9A47-6116-4190-999D-8687A2B58F64}" srcOrd="0" destOrd="0" parTransId="{8EDA8CD9-F914-4374-993A-C9D46A855D4B}" sibTransId="{2C8C561D-6A89-435B-84E9-29F456FC74A9}"/>
    <dgm:cxn modelId="{AABD92D9-4D08-4043-A89D-27D3498EBB88}" srcId="{909A1C80-8EEE-4D85-9A1A-5FFDAB4996E7}" destId="{0A987BD6-05F6-40C4-BBE0-D6CF194C1D42}" srcOrd="0" destOrd="0" parTransId="{462C2F60-E911-40F7-962F-EDC1DC52CB72}" sibTransId="{9F88CB34-2051-4708-91F2-63CF60894ABD}"/>
    <dgm:cxn modelId="{D671C244-92FA-41EF-9FF1-9D215F6C82AC}" type="presOf" srcId="{3077C0AE-2721-4E41-A97A-D41B346A0EFC}" destId="{EF89C64F-2EAA-4685-8435-C2664F93E147}" srcOrd="0" destOrd="0" presId="urn:microsoft.com/office/officeart/2005/8/layout/hierarchy2"/>
    <dgm:cxn modelId="{D9831B96-CA9C-49EF-9DE7-11D6E575BE35}" type="presOf" srcId="{A748780B-6580-4680-AA2E-C4D2F6CFE7CB}" destId="{A424736D-076B-416C-8959-BCDC6F0B4A9A}" srcOrd="0" destOrd="0" presId="urn:microsoft.com/office/officeart/2005/8/layout/hierarchy2"/>
    <dgm:cxn modelId="{5E3C22FC-6003-461D-9406-98E4060E093C}" type="presOf" srcId="{CC6640E0-BD41-4157-827F-221FF4D5C626}" destId="{1D61CF8F-A73E-4479-8A42-CF65821253DB}" srcOrd="1" destOrd="0" presId="urn:microsoft.com/office/officeart/2005/8/layout/hierarchy2"/>
    <dgm:cxn modelId="{4F3F8EB4-2961-4EF7-9889-FE3ADCDFB24F}" type="presOf" srcId="{790F9112-163E-43C3-A004-4273D92850D3}" destId="{AA014823-04A4-49B5-B3D7-8E8893D914A7}" srcOrd="1" destOrd="0" presId="urn:microsoft.com/office/officeart/2005/8/layout/hierarchy2"/>
    <dgm:cxn modelId="{F24F0DD3-90A6-4784-A7AE-342FCE9890CE}" type="presOf" srcId="{F6EB9F1C-2E43-4889-96D7-C07B812F3D48}" destId="{FC49F967-DE8D-4F73-BEA6-304F57496F07}" srcOrd="1" destOrd="0" presId="urn:microsoft.com/office/officeart/2005/8/layout/hierarchy2"/>
    <dgm:cxn modelId="{D8231ABF-5A85-49CF-AB92-368050406F81}" srcId="{9323CD07-098B-4972-B7EB-B5D0E7DA768E}" destId="{DB654B81-C7B4-410B-B698-271A3C563C24}" srcOrd="0" destOrd="0" parTransId="{A748780B-6580-4680-AA2E-C4D2F6CFE7CB}" sibTransId="{37DE0A46-EAF1-4407-A5F5-F708642474D2}"/>
    <dgm:cxn modelId="{7174907A-D3FC-436B-BF3D-B5741E8E7963}" type="presOf" srcId="{DDD43630-4EBD-48A6-BC97-FB9A928504FE}" destId="{B6B9AACF-77F3-4975-8D38-72C93505E543}" srcOrd="1" destOrd="0" presId="urn:microsoft.com/office/officeart/2005/8/layout/hierarchy2"/>
    <dgm:cxn modelId="{F24B6037-A52E-4479-8796-4975766E2F28}" type="presOf" srcId="{174C7852-7846-4534-8EF2-7B909F08A039}" destId="{A0803EB0-B00F-4473-97E4-9C200DDB731C}" srcOrd="0" destOrd="0" presId="urn:microsoft.com/office/officeart/2005/8/layout/hierarchy2"/>
    <dgm:cxn modelId="{25FE3921-B3C3-47E4-BF3D-5C8FF785CBF1}" srcId="{7E302427-D202-4DE2-80AB-335BF67B5C17}" destId="{064FDF71-8F2A-4E0A-AD2C-9C92F3602A27}" srcOrd="0" destOrd="0" parTransId="{522CA70B-D405-4399-B15C-A8EE1933B8B6}" sibTransId="{A6FA4DD4-3614-4CB3-853A-9BAA2E30CD6A}"/>
    <dgm:cxn modelId="{8DB2F132-DE46-4850-B440-EA2A68C06EDE}" type="presOf" srcId="{492645B8-E302-4DBE-9B79-804AA96541F3}" destId="{3C41C4F9-995F-415B-89E4-CAB2F6CCB1D6}" srcOrd="0" destOrd="0" presId="urn:microsoft.com/office/officeart/2005/8/layout/hierarchy2"/>
    <dgm:cxn modelId="{49E65687-AFBA-4D03-9234-6D7C56C9F107}" type="presOf" srcId="{CC6640E0-BD41-4157-827F-221FF4D5C626}" destId="{A5AC186D-BD33-4FE1-A507-841E96225B9B}" srcOrd="0" destOrd="0" presId="urn:microsoft.com/office/officeart/2005/8/layout/hierarchy2"/>
    <dgm:cxn modelId="{769EFA13-DE67-42F4-998C-E87BAF2A5CF0}" type="presOf" srcId="{24834F25-4B8F-45E6-875B-B41E85584C84}" destId="{8EA12842-6252-4E9F-9AB1-E3CC424C40D6}" srcOrd="1" destOrd="0" presId="urn:microsoft.com/office/officeart/2005/8/layout/hierarchy2"/>
    <dgm:cxn modelId="{6A95836C-ED63-448B-BE5A-1677CBA01466}" type="presOf" srcId="{4AB92F3B-59EC-46C8-B06F-FF0D1511B49B}" destId="{9A95FCA4-C56B-47E0-912F-0419CE018793}" srcOrd="0" destOrd="0" presId="urn:microsoft.com/office/officeart/2005/8/layout/hierarchy2"/>
    <dgm:cxn modelId="{24D30885-B436-4283-8C6B-1AA0CD50B11C}" srcId="{0A987BD6-05F6-40C4-BBE0-D6CF194C1D42}" destId="{A06609C6-4AD3-4F41-BAA1-47CD55A91267}" srcOrd="2" destOrd="0" parTransId="{CC6640E0-BD41-4157-827F-221FF4D5C626}" sibTransId="{6579F864-7E6A-4F48-94D3-CA6E8BC34E99}"/>
    <dgm:cxn modelId="{8EDA3F1B-23C6-4F56-9A7B-FB792FAE3BFD}" type="presOf" srcId="{790F9112-163E-43C3-A004-4273D92850D3}" destId="{351175DC-D4CE-48B8-B8F5-222CFECA55F4}" srcOrd="0" destOrd="0" presId="urn:microsoft.com/office/officeart/2005/8/layout/hierarchy2"/>
    <dgm:cxn modelId="{6D792145-A496-42B6-A1E6-E2CC58DE33E5}" type="presOf" srcId="{B50BC84C-81EF-48C0-ABDC-0BC3A9B9361A}" destId="{D854F975-1A60-45B9-AE98-89F772016A59}" srcOrd="1" destOrd="0" presId="urn:microsoft.com/office/officeart/2005/8/layout/hierarchy2"/>
    <dgm:cxn modelId="{8AA580DC-3AD5-44E9-B58F-BF39BA24F3E4}" type="presOf" srcId="{A06609C6-4AD3-4F41-BAA1-47CD55A91267}" destId="{57F5C70F-8718-421D-A27D-95C77E2D8592}" srcOrd="0" destOrd="0" presId="urn:microsoft.com/office/officeart/2005/8/layout/hierarchy2"/>
    <dgm:cxn modelId="{8F3E2060-038D-4ADE-B570-79F720A69543}" type="presOf" srcId="{9323CD07-098B-4972-B7EB-B5D0E7DA768E}" destId="{9F9E4E8A-80D5-40B8-9C0D-03CC843B6A4C}" srcOrd="0" destOrd="0" presId="urn:microsoft.com/office/officeart/2005/8/layout/hierarchy2"/>
    <dgm:cxn modelId="{76E23A76-C9F6-4590-A0E0-52F644B4675E}" srcId="{7E302427-D202-4DE2-80AB-335BF67B5C17}" destId="{4D8BA1B3-1FD0-4A2C-9C2A-FD2531D0BE9A}" srcOrd="1" destOrd="0" parTransId="{39CEE08B-662F-46BE-BB83-B86EFA52E1BE}" sibTransId="{BBC6875D-D9AB-4750-8867-F829F3B8A2F3}"/>
    <dgm:cxn modelId="{0C818ED4-5AD3-4679-8F74-415BDAF290BF}" type="presOf" srcId="{462C2F60-E911-40F7-962F-EDC1DC52CB72}" destId="{3AEC282C-A078-45FF-BAC5-E17168A48A6A}" srcOrd="0" destOrd="0" presId="urn:microsoft.com/office/officeart/2005/8/layout/hierarchy2"/>
    <dgm:cxn modelId="{C6EC1B13-F818-44F9-A64F-C3EE61AB844D}" srcId="{481AC181-606E-427B-901B-5EB85C5224E6}" destId="{4D126BBD-368A-40B5-B183-C44885F4B0B5}" srcOrd="0" destOrd="0" parTransId="{9C9B565D-E8AA-4A4B-ABCC-D94DD04A167F}" sibTransId="{3F09EDE8-C013-4F50-8059-3EEA76FEE861}"/>
    <dgm:cxn modelId="{C0491868-46A5-4CCE-9B69-C2ADCA1BB28F}" type="presOf" srcId="{8EDA8CD9-F914-4374-993A-C9D46A855D4B}" destId="{9029273D-52E6-4DE3-8415-30548352B50F}" srcOrd="1" destOrd="0" presId="urn:microsoft.com/office/officeart/2005/8/layout/hierarchy2"/>
    <dgm:cxn modelId="{08BC3059-E46D-4A89-A733-F4E586E0E58B}" type="presOf" srcId="{897AE7AE-1ABF-40CE-9FF1-C6C52154C123}" destId="{33BCA338-E411-4B4F-8510-774A80BDE1AF}" srcOrd="0" destOrd="0" presId="urn:microsoft.com/office/officeart/2005/8/layout/hierarchy2"/>
    <dgm:cxn modelId="{65F35287-607B-44F1-9DFE-13BC67B77C27}" type="presOf" srcId="{0A987BD6-05F6-40C4-BBE0-D6CF194C1D42}" destId="{100B05C5-BD54-4D97-A995-A73D21FCAFD0}" srcOrd="0" destOrd="0" presId="urn:microsoft.com/office/officeart/2005/8/layout/hierarchy2"/>
    <dgm:cxn modelId="{7EBD6C93-CA87-4648-AFC4-9D61D28379A5}" type="presOf" srcId="{909A1C80-8EEE-4D85-9A1A-5FFDAB4996E7}" destId="{20C094DB-6EC0-4B01-8771-4E2902BA4862}" srcOrd="0" destOrd="0" presId="urn:microsoft.com/office/officeart/2005/8/layout/hierarchy2"/>
    <dgm:cxn modelId="{3A8AF853-B18B-4DB4-BF44-9F394126E77C}" type="presOf" srcId="{EB26D037-94CF-471F-B321-03C161D11211}" destId="{10977D63-B027-448C-80FD-1101CE3F2A4C}" srcOrd="0" destOrd="0" presId="urn:microsoft.com/office/officeart/2005/8/layout/hierarchy2"/>
    <dgm:cxn modelId="{E61EED2E-BCF2-4F02-B7CF-5FE714079710}" type="presOf" srcId="{4D126BBD-368A-40B5-B183-C44885F4B0B5}" destId="{537E80B5-CAAD-4268-B0B5-9ACFE2AB1F1D}" srcOrd="0" destOrd="0" presId="urn:microsoft.com/office/officeart/2005/8/layout/hierarchy2"/>
    <dgm:cxn modelId="{8FA69017-3CD5-47A2-8CA9-1E3D9CE50615}" type="presOf" srcId="{EB26D037-94CF-471F-B321-03C161D11211}" destId="{9F2F2343-73ED-4613-A9D5-598D28AA802F}" srcOrd="1" destOrd="0" presId="urn:microsoft.com/office/officeart/2005/8/layout/hierarchy2"/>
    <dgm:cxn modelId="{E3C523EA-08E4-4184-986C-AF9919E11FA1}" type="presOf" srcId="{462C2F60-E911-40F7-962F-EDC1DC52CB72}" destId="{32DD11F7-E649-4DA0-96E9-D756B7EA350F}" srcOrd="1" destOrd="0" presId="urn:microsoft.com/office/officeart/2005/8/layout/hierarchy2"/>
    <dgm:cxn modelId="{C314D341-AC79-45D9-9185-5FBE8DEF1F95}" type="presOf" srcId="{F6EB9F1C-2E43-4889-96D7-C07B812F3D48}" destId="{380DC319-A871-46DB-A4C7-05078C2B40D0}" srcOrd="0" destOrd="0" presId="urn:microsoft.com/office/officeart/2005/8/layout/hierarchy2"/>
    <dgm:cxn modelId="{180607CE-2E45-4988-9E1D-BED14B5CDBEE}" type="presOf" srcId="{39CEE08B-662F-46BE-BB83-B86EFA52E1BE}" destId="{5556E32E-5569-43FB-9A33-BF7D4095BEE8}" srcOrd="1" destOrd="0" presId="urn:microsoft.com/office/officeart/2005/8/layout/hierarchy2"/>
    <dgm:cxn modelId="{81582884-A2CB-4594-B349-6355F9BA247F}" srcId="{481AC181-606E-427B-901B-5EB85C5224E6}" destId="{897AE7AE-1ABF-40CE-9FF1-C6C52154C123}" srcOrd="2" destOrd="0" parTransId="{5659F8DA-3DF9-46D0-9939-07E5F45C39F4}" sibTransId="{B51E1EB3-C413-4895-8759-C0C10772DDA0}"/>
    <dgm:cxn modelId="{456FB042-0FE9-40A6-A6BE-81CE31485C46}" srcId="{492645B8-E302-4DBE-9B79-804AA96541F3}" destId="{909A1C80-8EEE-4D85-9A1A-5FFDAB4996E7}" srcOrd="0" destOrd="0" parTransId="{24834F25-4B8F-45E6-875B-B41E85584C84}" sibTransId="{1C533A46-2603-40BD-AF4D-D0E0E0DA99FD}"/>
    <dgm:cxn modelId="{74AD656E-8817-4F51-B1E8-3D4D6EA47E81}" srcId="{D921CE87-D200-480E-A6B1-F90B5751D5BA}" destId="{6D689592-D2AE-4082-8A84-E3EF74F1BE4D}" srcOrd="0" destOrd="0" parTransId="{EB26D037-94CF-471F-B321-03C161D11211}" sibTransId="{D05CB232-6755-4D08-8A78-A7F2DD93BA92}"/>
    <dgm:cxn modelId="{5DBDFFF0-C018-4E8E-8A43-62AABA7E745B}" type="presOf" srcId="{754AF114-C343-4756-8693-2F1729A1E922}" destId="{FF6B54AA-952C-4194-8DD8-8B5319737ADF}" srcOrd="1" destOrd="0" presId="urn:microsoft.com/office/officeart/2005/8/layout/hierarchy2"/>
    <dgm:cxn modelId="{A51F25D2-88AE-4820-B3CB-51E5E05F96ED}" type="presOf" srcId="{CBBB51E2-9310-40FD-B05E-5D54226E3C48}" destId="{F9202193-2ACD-4726-8C2A-64B450A97AFB}" srcOrd="0" destOrd="0" presId="urn:microsoft.com/office/officeart/2005/8/layout/hierarchy2"/>
    <dgm:cxn modelId="{C7D5170D-52D9-4FA6-93D5-DA2735BD94F4}" type="presOf" srcId="{DDD43630-4EBD-48A6-BC97-FB9A928504FE}" destId="{7AA1E481-57EA-499B-8D6A-B35C2DA4D87E}" srcOrd="0" destOrd="0" presId="urn:microsoft.com/office/officeart/2005/8/layout/hierarchy2"/>
    <dgm:cxn modelId="{1B625C94-3E6D-4680-932D-6BA722D03E08}" type="presOf" srcId="{D921CE87-D200-480E-A6B1-F90B5751D5BA}" destId="{CDC41C70-303B-426B-9275-9B26F3D5DE9A}" srcOrd="0" destOrd="0" presId="urn:microsoft.com/office/officeart/2005/8/layout/hierarchy2"/>
    <dgm:cxn modelId="{B6427FFE-7C12-4DF9-BE7B-5B98E4B2A72F}" type="presOf" srcId="{3077C0AE-2721-4E41-A97A-D41B346A0EFC}" destId="{AC61E3F0-0397-4C5D-B573-6E664A9761BB}" srcOrd="1" destOrd="0" presId="urn:microsoft.com/office/officeart/2005/8/layout/hierarchy2"/>
    <dgm:cxn modelId="{10C26C2B-8932-4331-B69A-D70DE5DA67B9}" type="presOf" srcId="{754AF114-C343-4756-8693-2F1729A1E922}" destId="{5A6A9187-4CB4-4D29-8E5E-76F0D15C4410}" srcOrd="0" destOrd="0" presId="urn:microsoft.com/office/officeart/2005/8/layout/hierarchy2"/>
    <dgm:cxn modelId="{B0B27129-D279-4564-A0AF-09B8B6F8A898}" type="presParOf" srcId="{B96B8B2A-5314-41A7-BE94-8FD5F9DF8367}" destId="{9B8E4DE1-99E5-46C5-8969-CE387B017D6E}" srcOrd="0" destOrd="0" presId="urn:microsoft.com/office/officeart/2005/8/layout/hierarchy2"/>
    <dgm:cxn modelId="{A760D786-7248-4DB8-89B6-821C06AD24B9}" type="presParOf" srcId="{9B8E4DE1-99E5-46C5-8969-CE387B017D6E}" destId="{537E80B5-CAAD-4268-B0B5-9ACFE2AB1F1D}" srcOrd="0" destOrd="0" presId="urn:microsoft.com/office/officeart/2005/8/layout/hierarchy2"/>
    <dgm:cxn modelId="{FC60A124-E6BF-4CA4-871E-0B9D11579724}" type="presParOf" srcId="{9B8E4DE1-99E5-46C5-8969-CE387B017D6E}" destId="{1FF46394-1CC1-46DC-A219-750541E42CE1}" srcOrd="1" destOrd="0" presId="urn:microsoft.com/office/officeart/2005/8/layout/hierarchy2"/>
    <dgm:cxn modelId="{61AF85B4-119F-4F0F-96CA-2DD0FDE2DDF3}" type="presParOf" srcId="{1FF46394-1CC1-46DC-A219-750541E42CE1}" destId="{7AA1E481-57EA-499B-8D6A-B35C2DA4D87E}" srcOrd="0" destOrd="0" presId="urn:microsoft.com/office/officeart/2005/8/layout/hierarchy2"/>
    <dgm:cxn modelId="{B683CD46-90FF-4A8C-9799-BCA64F55641A}" type="presParOf" srcId="{7AA1E481-57EA-499B-8D6A-B35C2DA4D87E}" destId="{B6B9AACF-77F3-4975-8D38-72C93505E543}" srcOrd="0" destOrd="0" presId="urn:microsoft.com/office/officeart/2005/8/layout/hierarchy2"/>
    <dgm:cxn modelId="{3BE6FEC0-5D2C-4AD9-A719-37BFAFA0B5A0}" type="presParOf" srcId="{1FF46394-1CC1-46DC-A219-750541E42CE1}" destId="{3F79EF20-BD47-47EF-AB90-6FCED4AC0379}" srcOrd="1" destOrd="0" presId="urn:microsoft.com/office/officeart/2005/8/layout/hierarchy2"/>
    <dgm:cxn modelId="{E95F56D0-7D7C-4F0C-A8A1-D330A9A8720A}" type="presParOf" srcId="{3F79EF20-BD47-47EF-AB90-6FCED4AC0379}" destId="{CDC41C70-303B-426B-9275-9B26F3D5DE9A}" srcOrd="0" destOrd="0" presId="urn:microsoft.com/office/officeart/2005/8/layout/hierarchy2"/>
    <dgm:cxn modelId="{05719A03-8CE6-46B4-BE62-8805059C5BC9}" type="presParOf" srcId="{3F79EF20-BD47-47EF-AB90-6FCED4AC0379}" destId="{5FE74E30-C729-44F0-9771-31E4E8CEBA66}" srcOrd="1" destOrd="0" presId="urn:microsoft.com/office/officeart/2005/8/layout/hierarchy2"/>
    <dgm:cxn modelId="{09B0A958-8F83-47C9-9E14-70360E5376FB}" type="presParOf" srcId="{5FE74E30-C729-44F0-9771-31E4E8CEBA66}" destId="{10977D63-B027-448C-80FD-1101CE3F2A4C}" srcOrd="0" destOrd="0" presId="urn:microsoft.com/office/officeart/2005/8/layout/hierarchy2"/>
    <dgm:cxn modelId="{86D34AEF-5C46-4008-B887-6619D3FC373B}" type="presParOf" srcId="{10977D63-B027-448C-80FD-1101CE3F2A4C}" destId="{9F2F2343-73ED-4613-A9D5-598D28AA802F}" srcOrd="0" destOrd="0" presId="urn:microsoft.com/office/officeart/2005/8/layout/hierarchy2"/>
    <dgm:cxn modelId="{05CF8374-1D8B-4933-B030-1AF89FA53D1B}" type="presParOf" srcId="{5FE74E30-C729-44F0-9771-31E4E8CEBA66}" destId="{A2797366-133C-4BB4-91D5-84558908CDD3}" srcOrd="1" destOrd="0" presId="urn:microsoft.com/office/officeart/2005/8/layout/hierarchy2"/>
    <dgm:cxn modelId="{6CCB39E5-70AB-4CBF-B35A-E05199202F97}" type="presParOf" srcId="{A2797366-133C-4BB4-91D5-84558908CDD3}" destId="{78FCAE74-6138-460E-BC41-712C43C1E87C}" srcOrd="0" destOrd="0" presId="urn:microsoft.com/office/officeart/2005/8/layout/hierarchy2"/>
    <dgm:cxn modelId="{03FA7F06-CEC0-42C6-A2E7-8F0D6B9C0E1A}" type="presParOf" srcId="{A2797366-133C-4BB4-91D5-84558908CDD3}" destId="{B0A1DC7C-93FC-421D-A923-BC2642C3B54E}" srcOrd="1" destOrd="0" presId="urn:microsoft.com/office/officeart/2005/8/layout/hierarchy2"/>
    <dgm:cxn modelId="{7096C675-E77E-4600-A932-ED13D52D25EB}" type="presParOf" srcId="{B0A1DC7C-93FC-421D-A923-BC2642C3B54E}" destId="{380DC319-A871-46DB-A4C7-05078C2B40D0}" srcOrd="0" destOrd="0" presId="urn:microsoft.com/office/officeart/2005/8/layout/hierarchy2"/>
    <dgm:cxn modelId="{35874A75-68AF-4949-B2D9-3295A2D07A8A}" type="presParOf" srcId="{380DC319-A871-46DB-A4C7-05078C2B40D0}" destId="{FC49F967-DE8D-4F73-BEA6-304F57496F07}" srcOrd="0" destOrd="0" presId="urn:microsoft.com/office/officeart/2005/8/layout/hierarchy2"/>
    <dgm:cxn modelId="{4F687F4D-A1CE-4A40-88C7-D2FB720380A0}" type="presParOf" srcId="{B0A1DC7C-93FC-421D-A923-BC2642C3B54E}" destId="{E1A9FB91-7699-478B-BE04-730294F3347B}" srcOrd="1" destOrd="0" presId="urn:microsoft.com/office/officeart/2005/8/layout/hierarchy2"/>
    <dgm:cxn modelId="{A42906B8-4A98-414F-BDA0-6029E756DBB6}" type="presParOf" srcId="{E1A9FB91-7699-478B-BE04-730294F3347B}" destId="{9A95FCA4-C56B-47E0-912F-0419CE018793}" srcOrd="0" destOrd="0" presId="urn:microsoft.com/office/officeart/2005/8/layout/hierarchy2"/>
    <dgm:cxn modelId="{EE2C9E4D-1622-49D3-91F5-42653DA15E01}" type="presParOf" srcId="{E1A9FB91-7699-478B-BE04-730294F3347B}" destId="{E930FB03-5964-4CE3-A686-B8B0EC757860}" srcOrd="1" destOrd="0" presId="urn:microsoft.com/office/officeart/2005/8/layout/hierarchy2"/>
    <dgm:cxn modelId="{5A6F5A12-84D7-41A7-AEB9-5A3D0E119224}" type="presParOf" srcId="{B0A1DC7C-93FC-421D-A923-BC2642C3B54E}" destId="{CDC066CB-B8B3-4534-81FD-A2BC38F80B79}" srcOrd="2" destOrd="0" presId="urn:microsoft.com/office/officeart/2005/8/layout/hierarchy2"/>
    <dgm:cxn modelId="{00288B3B-FDAC-4EFD-BD6E-E3B0688EAA20}" type="presParOf" srcId="{CDC066CB-B8B3-4534-81FD-A2BC38F80B79}" destId="{D854F975-1A60-45B9-AE98-89F772016A59}" srcOrd="0" destOrd="0" presId="urn:microsoft.com/office/officeart/2005/8/layout/hierarchy2"/>
    <dgm:cxn modelId="{8FDF5E02-9AE2-4798-A282-14913D74608C}" type="presParOf" srcId="{B0A1DC7C-93FC-421D-A923-BC2642C3B54E}" destId="{5979B210-3D52-438C-B307-40882EF3E9CC}" srcOrd="3" destOrd="0" presId="urn:microsoft.com/office/officeart/2005/8/layout/hierarchy2"/>
    <dgm:cxn modelId="{50935456-565F-468A-AB85-8A8DDF0B7D63}" type="presParOf" srcId="{5979B210-3D52-438C-B307-40882EF3E9CC}" destId="{F9202193-2ACD-4726-8C2A-64B450A97AFB}" srcOrd="0" destOrd="0" presId="urn:microsoft.com/office/officeart/2005/8/layout/hierarchy2"/>
    <dgm:cxn modelId="{F7376916-D98A-4B7C-B723-5B42745F0AA8}" type="presParOf" srcId="{5979B210-3D52-438C-B307-40882EF3E9CC}" destId="{E00D7F58-8D4A-48C8-89D2-194F6F4037F0}" srcOrd="1" destOrd="0" presId="urn:microsoft.com/office/officeart/2005/8/layout/hierarchy2"/>
    <dgm:cxn modelId="{EBB7B135-9513-430F-9ED0-05C869830B4B}" type="presParOf" srcId="{5FE74E30-C729-44F0-9771-31E4E8CEBA66}" destId="{351175DC-D4CE-48B8-B8F5-222CFECA55F4}" srcOrd="2" destOrd="0" presId="urn:microsoft.com/office/officeart/2005/8/layout/hierarchy2"/>
    <dgm:cxn modelId="{DE911185-BE8D-4ABE-8BCA-36D95D5E80A2}" type="presParOf" srcId="{351175DC-D4CE-48B8-B8F5-222CFECA55F4}" destId="{AA014823-04A4-49B5-B3D7-8E8893D914A7}" srcOrd="0" destOrd="0" presId="urn:microsoft.com/office/officeart/2005/8/layout/hierarchy2"/>
    <dgm:cxn modelId="{96AC6D6E-9A5C-445F-9DE5-C343976C1094}" type="presParOf" srcId="{5FE74E30-C729-44F0-9771-31E4E8CEBA66}" destId="{EECD4B1D-B0DD-461F-AF0D-36C6682FEE62}" srcOrd="3" destOrd="0" presId="urn:microsoft.com/office/officeart/2005/8/layout/hierarchy2"/>
    <dgm:cxn modelId="{AD818682-7143-45BC-8A22-EB2F5D561B64}" type="presParOf" srcId="{EECD4B1D-B0DD-461F-AF0D-36C6682FEE62}" destId="{9F9E4E8A-80D5-40B8-9C0D-03CC843B6A4C}" srcOrd="0" destOrd="0" presId="urn:microsoft.com/office/officeart/2005/8/layout/hierarchy2"/>
    <dgm:cxn modelId="{F42C8A86-4CD2-4EBF-8B37-4B6ADB661C11}" type="presParOf" srcId="{EECD4B1D-B0DD-461F-AF0D-36C6682FEE62}" destId="{A1155F75-5F62-4633-8516-3D51E19B3C8B}" srcOrd="1" destOrd="0" presId="urn:microsoft.com/office/officeart/2005/8/layout/hierarchy2"/>
    <dgm:cxn modelId="{78DFD108-D62E-4BE9-8A7F-B1A1DACFDACA}" type="presParOf" srcId="{A1155F75-5F62-4633-8516-3D51E19B3C8B}" destId="{A424736D-076B-416C-8959-BCDC6F0B4A9A}" srcOrd="0" destOrd="0" presId="urn:microsoft.com/office/officeart/2005/8/layout/hierarchy2"/>
    <dgm:cxn modelId="{03F79624-8900-484C-8E9B-FAFD4E8CF661}" type="presParOf" srcId="{A424736D-076B-416C-8959-BCDC6F0B4A9A}" destId="{BD108187-002D-4A76-9564-CD01F388255B}" srcOrd="0" destOrd="0" presId="urn:microsoft.com/office/officeart/2005/8/layout/hierarchy2"/>
    <dgm:cxn modelId="{2D45E0CE-4F36-4B14-AC25-C041F1245340}" type="presParOf" srcId="{A1155F75-5F62-4633-8516-3D51E19B3C8B}" destId="{085CF5CC-FE83-4E1D-ACCD-FEA21B49B7D6}" srcOrd="1" destOrd="0" presId="urn:microsoft.com/office/officeart/2005/8/layout/hierarchy2"/>
    <dgm:cxn modelId="{34AC4C80-2A4E-4972-B31A-897C72ECB153}" type="presParOf" srcId="{085CF5CC-FE83-4E1D-ACCD-FEA21B49B7D6}" destId="{546024C2-C3A6-414F-9B64-19577B69F358}" srcOrd="0" destOrd="0" presId="urn:microsoft.com/office/officeart/2005/8/layout/hierarchy2"/>
    <dgm:cxn modelId="{9705ACE5-135C-4E3C-9307-B94B71FAE1B5}" type="presParOf" srcId="{085CF5CC-FE83-4E1D-ACCD-FEA21B49B7D6}" destId="{A100D49C-8D87-4B67-B8B4-5357834A66C9}" srcOrd="1" destOrd="0" presId="urn:microsoft.com/office/officeart/2005/8/layout/hierarchy2"/>
    <dgm:cxn modelId="{DC9BBF28-75E6-477B-947B-91730A78F777}" type="presParOf" srcId="{B96B8B2A-5314-41A7-BE94-8FD5F9DF8367}" destId="{17D6350A-75FE-41D4-8B30-A0D4D4B68FDB}" srcOrd="1" destOrd="0" presId="urn:microsoft.com/office/officeart/2005/8/layout/hierarchy2"/>
    <dgm:cxn modelId="{C3763A52-C209-406F-9B1C-0841D634A74F}" type="presParOf" srcId="{17D6350A-75FE-41D4-8B30-A0D4D4B68FDB}" destId="{3C41C4F9-995F-415B-89E4-CAB2F6CCB1D6}" srcOrd="0" destOrd="0" presId="urn:microsoft.com/office/officeart/2005/8/layout/hierarchy2"/>
    <dgm:cxn modelId="{B58844DA-4569-4378-A847-244EDC62DEAB}" type="presParOf" srcId="{17D6350A-75FE-41D4-8B30-A0D4D4B68FDB}" destId="{CFA8AECC-908B-4C9C-87D2-1F8625046437}" srcOrd="1" destOrd="0" presId="urn:microsoft.com/office/officeart/2005/8/layout/hierarchy2"/>
    <dgm:cxn modelId="{C5ABD6E9-046A-49E4-B021-999288AE913B}" type="presParOf" srcId="{CFA8AECC-908B-4C9C-87D2-1F8625046437}" destId="{4763BEFF-65C6-4FFF-97BD-96ABC7E0830A}" srcOrd="0" destOrd="0" presId="urn:microsoft.com/office/officeart/2005/8/layout/hierarchy2"/>
    <dgm:cxn modelId="{E42F6F9A-3FCF-4EFE-B04F-DDB0F8DFF11C}" type="presParOf" srcId="{4763BEFF-65C6-4FFF-97BD-96ABC7E0830A}" destId="{8EA12842-6252-4E9F-9AB1-E3CC424C40D6}" srcOrd="0" destOrd="0" presId="urn:microsoft.com/office/officeart/2005/8/layout/hierarchy2"/>
    <dgm:cxn modelId="{CB2186D5-C6CE-4606-A8E8-914D2D4308DF}" type="presParOf" srcId="{CFA8AECC-908B-4C9C-87D2-1F8625046437}" destId="{3B789B02-1D32-452A-A078-15B8846FC238}" srcOrd="1" destOrd="0" presId="urn:microsoft.com/office/officeart/2005/8/layout/hierarchy2"/>
    <dgm:cxn modelId="{86B794C5-9B61-4F30-B595-6F19EA6340CA}" type="presParOf" srcId="{3B789B02-1D32-452A-A078-15B8846FC238}" destId="{20C094DB-6EC0-4B01-8771-4E2902BA4862}" srcOrd="0" destOrd="0" presId="urn:microsoft.com/office/officeart/2005/8/layout/hierarchy2"/>
    <dgm:cxn modelId="{DE768C32-813A-47AB-97CE-BF9934A8BA86}" type="presParOf" srcId="{3B789B02-1D32-452A-A078-15B8846FC238}" destId="{27FAF975-BA50-41A0-B135-9E89281CC2F4}" srcOrd="1" destOrd="0" presId="urn:microsoft.com/office/officeart/2005/8/layout/hierarchy2"/>
    <dgm:cxn modelId="{0471E181-057C-4232-A3A1-1C2BE04776C3}" type="presParOf" srcId="{27FAF975-BA50-41A0-B135-9E89281CC2F4}" destId="{3AEC282C-A078-45FF-BAC5-E17168A48A6A}" srcOrd="0" destOrd="0" presId="urn:microsoft.com/office/officeart/2005/8/layout/hierarchy2"/>
    <dgm:cxn modelId="{B9736B35-E8A5-4FAF-84E8-6369057A876A}" type="presParOf" srcId="{3AEC282C-A078-45FF-BAC5-E17168A48A6A}" destId="{32DD11F7-E649-4DA0-96E9-D756B7EA350F}" srcOrd="0" destOrd="0" presId="urn:microsoft.com/office/officeart/2005/8/layout/hierarchy2"/>
    <dgm:cxn modelId="{3E4849C6-56E4-49D0-8A3C-3FB0F29C1D2B}" type="presParOf" srcId="{27FAF975-BA50-41A0-B135-9E89281CC2F4}" destId="{E2DC849E-07B6-48ED-937F-5993919280A9}" srcOrd="1" destOrd="0" presId="urn:microsoft.com/office/officeart/2005/8/layout/hierarchy2"/>
    <dgm:cxn modelId="{79E84F0F-C656-47FB-AA61-35E729563F33}" type="presParOf" srcId="{E2DC849E-07B6-48ED-937F-5993919280A9}" destId="{100B05C5-BD54-4D97-A995-A73D21FCAFD0}" srcOrd="0" destOrd="0" presId="urn:microsoft.com/office/officeart/2005/8/layout/hierarchy2"/>
    <dgm:cxn modelId="{2058FE93-0718-4A46-9D4C-92ECDA779BF5}" type="presParOf" srcId="{E2DC849E-07B6-48ED-937F-5993919280A9}" destId="{F5CF6519-7D16-4577-B992-380106110D7B}" srcOrd="1" destOrd="0" presId="urn:microsoft.com/office/officeart/2005/8/layout/hierarchy2"/>
    <dgm:cxn modelId="{F3CC6635-06A4-44A0-9452-3A0A5E6076ED}" type="presParOf" srcId="{F5CF6519-7D16-4577-B992-380106110D7B}" destId="{E40CF7F3-60E3-4546-88C0-92A1F2CCB9A5}" srcOrd="0" destOrd="0" presId="urn:microsoft.com/office/officeart/2005/8/layout/hierarchy2"/>
    <dgm:cxn modelId="{055EA8D0-46BD-4149-8734-860558C13972}" type="presParOf" srcId="{E40CF7F3-60E3-4546-88C0-92A1F2CCB9A5}" destId="{9029273D-52E6-4DE3-8415-30548352B50F}" srcOrd="0" destOrd="0" presId="urn:microsoft.com/office/officeart/2005/8/layout/hierarchy2"/>
    <dgm:cxn modelId="{4725AE7E-59EF-43DD-9B70-3D4FFA215AB4}" type="presParOf" srcId="{F5CF6519-7D16-4577-B992-380106110D7B}" destId="{A6B58EA2-5DFB-45E9-93C7-579FB16BF07F}" srcOrd="1" destOrd="0" presId="urn:microsoft.com/office/officeart/2005/8/layout/hierarchy2"/>
    <dgm:cxn modelId="{C2C72173-96C0-490F-8D0D-B618524F8590}" type="presParOf" srcId="{A6B58EA2-5DFB-45E9-93C7-579FB16BF07F}" destId="{F3D6D593-2FCF-4494-AFD5-B979A91034FF}" srcOrd="0" destOrd="0" presId="urn:microsoft.com/office/officeart/2005/8/layout/hierarchy2"/>
    <dgm:cxn modelId="{690B5FCA-E426-486B-B1EF-8C34BDAF11E0}" type="presParOf" srcId="{A6B58EA2-5DFB-45E9-93C7-579FB16BF07F}" destId="{C7353729-4BFF-492A-A852-A6BAA61ACFED}" srcOrd="1" destOrd="0" presId="urn:microsoft.com/office/officeart/2005/8/layout/hierarchy2"/>
    <dgm:cxn modelId="{0C5B239D-51F0-4233-ACF5-7E45923069E6}" type="presParOf" srcId="{F5CF6519-7D16-4577-B992-380106110D7B}" destId="{5A6A9187-4CB4-4D29-8E5E-76F0D15C4410}" srcOrd="2" destOrd="0" presId="urn:microsoft.com/office/officeart/2005/8/layout/hierarchy2"/>
    <dgm:cxn modelId="{2106B8EE-C305-4EB8-93C3-B5D0479B939A}" type="presParOf" srcId="{5A6A9187-4CB4-4D29-8E5E-76F0D15C4410}" destId="{FF6B54AA-952C-4194-8DD8-8B5319737ADF}" srcOrd="0" destOrd="0" presId="urn:microsoft.com/office/officeart/2005/8/layout/hierarchy2"/>
    <dgm:cxn modelId="{5CC3BE4C-EC17-44BD-8B88-234BC29BD5CD}" type="presParOf" srcId="{F5CF6519-7D16-4577-B992-380106110D7B}" destId="{ED7BAAE1-A054-4A15-9D58-2985888E9B57}" srcOrd="3" destOrd="0" presId="urn:microsoft.com/office/officeart/2005/8/layout/hierarchy2"/>
    <dgm:cxn modelId="{40631A4E-5341-41CF-ACD8-B9A599F8BC1B}" type="presParOf" srcId="{ED7BAAE1-A054-4A15-9D58-2985888E9B57}" destId="{A0803EB0-B00F-4473-97E4-9C200DDB731C}" srcOrd="0" destOrd="0" presId="urn:microsoft.com/office/officeart/2005/8/layout/hierarchy2"/>
    <dgm:cxn modelId="{4AF14362-8ADA-406D-A576-6CCB00300F20}" type="presParOf" srcId="{ED7BAAE1-A054-4A15-9D58-2985888E9B57}" destId="{8FF0484F-FA50-4A14-8C4A-7F36C988B6EB}" srcOrd="1" destOrd="0" presId="urn:microsoft.com/office/officeart/2005/8/layout/hierarchy2"/>
    <dgm:cxn modelId="{1D46F366-145D-4ECD-9FC4-F3E1B1E49E25}" type="presParOf" srcId="{F5CF6519-7D16-4577-B992-380106110D7B}" destId="{A5AC186D-BD33-4FE1-A507-841E96225B9B}" srcOrd="4" destOrd="0" presId="urn:microsoft.com/office/officeart/2005/8/layout/hierarchy2"/>
    <dgm:cxn modelId="{7DB244A9-A930-423F-A1E7-4F91BCC5BFD5}" type="presParOf" srcId="{A5AC186D-BD33-4FE1-A507-841E96225B9B}" destId="{1D61CF8F-A73E-4479-8A42-CF65821253DB}" srcOrd="0" destOrd="0" presId="urn:microsoft.com/office/officeart/2005/8/layout/hierarchy2"/>
    <dgm:cxn modelId="{519752C2-06E6-45F2-AEEE-C5A365960776}" type="presParOf" srcId="{F5CF6519-7D16-4577-B992-380106110D7B}" destId="{40DFD8C4-2249-4A8C-A13B-8C0E25B9D8F9}" srcOrd="5" destOrd="0" presId="urn:microsoft.com/office/officeart/2005/8/layout/hierarchy2"/>
    <dgm:cxn modelId="{8A2336D2-B63C-4391-B88F-BFD420CE136C}" type="presParOf" srcId="{40DFD8C4-2249-4A8C-A13B-8C0E25B9D8F9}" destId="{57F5C70F-8718-421D-A27D-95C77E2D8592}" srcOrd="0" destOrd="0" presId="urn:microsoft.com/office/officeart/2005/8/layout/hierarchy2"/>
    <dgm:cxn modelId="{546DEF3A-6DD9-4184-82B6-DE6196132790}" type="presParOf" srcId="{40DFD8C4-2249-4A8C-A13B-8C0E25B9D8F9}" destId="{4F615F1C-9737-467B-9C06-FF451A2AC67C}" srcOrd="1" destOrd="0" presId="urn:microsoft.com/office/officeart/2005/8/layout/hierarchy2"/>
    <dgm:cxn modelId="{2E303DD6-C367-4D38-AE22-DC10B0A847DC}" type="presParOf" srcId="{B96B8B2A-5314-41A7-BE94-8FD5F9DF8367}" destId="{394C7AB7-284D-4996-BAA6-1AA6826480AE}" srcOrd="2" destOrd="0" presId="urn:microsoft.com/office/officeart/2005/8/layout/hierarchy2"/>
    <dgm:cxn modelId="{84599CB1-18AC-46DA-979D-00CAAA735CD5}" type="presParOf" srcId="{394C7AB7-284D-4996-BAA6-1AA6826480AE}" destId="{33BCA338-E411-4B4F-8510-774A80BDE1AF}" srcOrd="0" destOrd="0" presId="urn:microsoft.com/office/officeart/2005/8/layout/hierarchy2"/>
    <dgm:cxn modelId="{3D30F66B-5583-4EBB-887F-38ACE426ADB3}" type="presParOf" srcId="{394C7AB7-284D-4996-BAA6-1AA6826480AE}" destId="{C66A5420-1A6A-45FD-B9A4-7B8A2D69CC74}" srcOrd="1" destOrd="0" presId="urn:microsoft.com/office/officeart/2005/8/layout/hierarchy2"/>
    <dgm:cxn modelId="{20CE8402-9D3A-4A9F-A6CF-9631A9B94583}" type="presParOf" srcId="{C66A5420-1A6A-45FD-B9A4-7B8A2D69CC74}" destId="{0B21AF94-450F-413C-9183-D1A3589D08E2}" srcOrd="0" destOrd="0" presId="urn:microsoft.com/office/officeart/2005/8/layout/hierarchy2"/>
    <dgm:cxn modelId="{CA87F847-3D92-43AE-B73D-4A82BBC7E481}" type="presParOf" srcId="{0B21AF94-450F-413C-9183-D1A3589D08E2}" destId="{7F5D9814-8E41-46EA-974A-DC90BF859CB4}" srcOrd="0" destOrd="0" presId="urn:microsoft.com/office/officeart/2005/8/layout/hierarchy2"/>
    <dgm:cxn modelId="{61FB4A05-8C6F-4A16-A547-FC99CF0A6FA5}" type="presParOf" srcId="{C66A5420-1A6A-45FD-B9A4-7B8A2D69CC74}" destId="{48862726-9B0A-45B3-9795-F5EF98C90BCB}" srcOrd="1" destOrd="0" presId="urn:microsoft.com/office/officeart/2005/8/layout/hierarchy2"/>
    <dgm:cxn modelId="{58D6EE9F-2ABD-4730-8D88-083E541E4184}" type="presParOf" srcId="{48862726-9B0A-45B3-9795-F5EF98C90BCB}" destId="{3378E046-53DB-4EDA-8D78-D2D17094AB24}" srcOrd="0" destOrd="0" presId="urn:microsoft.com/office/officeart/2005/8/layout/hierarchy2"/>
    <dgm:cxn modelId="{872CFFC3-413B-436F-B7CC-18C37F27E96C}" type="presParOf" srcId="{48862726-9B0A-45B3-9795-F5EF98C90BCB}" destId="{CF4826C3-5254-4980-AE55-A3804D5516F2}" srcOrd="1" destOrd="0" presId="urn:microsoft.com/office/officeart/2005/8/layout/hierarchy2"/>
    <dgm:cxn modelId="{17069682-6E2D-4BD2-84EB-C485EF943229}" type="presParOf" srcId="{CF4826C3-5254-4980-AE55-A3804D5516F2}" destId="{522EEB8E-51EE-491C-97D7-1DE89D279669}" srcOrd="0" destOrd="0" presId="urn:microsoft.com/office/officeart/2005/8/layout/hierarchy2"/>
    <dgm:cxn modelId="{15943704-7993-4946-8A98-7A70654CF6F7}" type="presParOf" srcId="{522EEB8E-51EE-491C-97D7-1DE89D279669}" destId="{0DB9B240-66EB-4C52-BFCA-D6D3F4EB393D}" srcOrd="0" destOrd="0" presId="urn:microsoft.com/office/officeart/2005/8/layout/hierarchy2"/>
    <dgm:cxn modelId="{B2ECAC81-98DB-4061-A3E4-D368E99B1E1F}" type="presParOf" srcId="{CF4826C3-5254-4980-AE55-A3804D5516F2}" destId="{316B28C0-95B9-4BAB-83B8-8AF91937F9DC}" srcOrd="1" destOrd="0" presId="urn:microsoft.com/office/officeart/2005/8/layout/hierarchy2"/>
    <dgm:cxn modelId="{2DE65D77-7EF7-4E31-9518-BAAEC855D5B4}" type="presParOf" srcId="{316B28C0-95B9-4BAB-83B8-8AF91937F9DC}" destId="{7718AAFB-040C-478B-8B13-CBB9EF80D7B3}" srcOrd="0" destOrd="0" presId="urn:microsoft.com/office/officeart/2005/8/layout/hierarchy2"/>
    <dgm:cxn modelId="{F3129F2A-17C9-4CF2-8585-5E488A16161A}" type="presParOf" srcId="{316B28C0-95B9-4BAB-83B8-8AF91937F9DC}" destId="{BDDCF4AE-993D-4CFB-8696-7F0BAE9924A9}" srcOrd="1" destOrd="0" presId="urn:microsoft.com/office/officeart/2005/8/layout/hierarchy2"/>
    <dgm:cxn modelId="{BE263116-47B1-4A8E-806E-408801330F5C}" type="presParOf" srcId="{CF4826C3-5254-4980-AE55-A3804D5516F2}" destId="{19CB6403-AB49-4862-AA05-D149E6F34A2A}" srcOrd="2" destOrd="0" presId="urn:microsoft.com/office/officeart/2005/8/layout/hierarchy2"/>
    <dgm:cxn modelId="{15F2A6AB-AD8A-4FD7-97DB-84A9F89BC3DF}" type="presParOf" srcId="{19CB6403-AB49-4862-AA05-D149E6F34A2A}" destId="{5556E32E-5569-43FB-9A33-BF7D4095BEE8}" srcOrd="0" destOrd="0" presId="urn:microsoft.com/office/officeart/2005/8/layout/hierarchy2"/>
    <dgm:cxn modelId="{F5886F9F-CF2E-49E7-A58B-DD061187BEB1}" type="presParOf" srcId="{CF4826C3-5254-4980-AE55-A3804D5516F2}" destId="{888F7A05-F937-433F-A219-A1A4E2EBD65B}" srcOrd="3" destOrd="0" presId="urn:microsoft.com/office/officeart/2005/8/layout/hierarchy2"/>
    <dgm:cxn modelId="{425D35A1-9549-4FFB-A5C6-ED668D87F525}" type="presParOf" srcId="{888F7A05-F937-433F-A219-A1A4E2EBD65B}" destId="{34386888-9CB7-4A0E-B52F-A9156B35F578}" srcOrd="0" destOrd="0" presId="urn:microsoft.com/office/officeart/2005/8/layout/hierarchy2"/>
    <dgm:cxn modelId="{CE643573-7C8F-4543-A05C-8B50E51B197D}" type="presParOf" srcId="{888F7A05-F937-433F-A219-A1A4E2EBD65B}" destId="{1B557F09-7635-432F-ADA4-6C0A3539F039}" srcOrd="1" destOrd="0" presId="urn:microsoft.com/office/officeart/2005/8/layout/hierarchy2"/>
    <dgm:cxn modelId="{92A7C3F9-906C-4971-84ED-E7591DA43DD4}" type="presParOf" srcId="{CF4826C3-5254-4980-AE55-A3804D5516F2}" destId="{EF89C64F-2EAA-4685-8435-C2664F93E147}" srcOrd="4" destOrd="0" presId="urn:microsoft.com/office/officeart/2005/8/layout/hierarchy2"/>
    <dgm:cxn modelId="{BE19E887-DC0C-42BE-9516-5425A76BB922}" type="presParOf" srcId="{EF89C64F-2EAA-4685-8435-C2664F93E147}" destId="{AC61E3F0-0397-4C5D-B573-6E664A9761BB}" srcOrd="0" destOrd="0" presId="urn:microsoft.com/office/officeart/2005/8/layout/hierarchy2"/>
    <dgm:cxn modelId="{58F162AB-280F-49A2-BB2D-140E4382E0F0}" type="presParOf" srcId="{CF4826C3-5254-4980-AE55-A3804D5516F2}" destId="{4479FFE8-9F66-47AD-B94F-FD784B86E136}" srcOrd="5" destOrd="0" presId="urn:microsoft.com/office/officeart/2005/8/layout/hierarchy2"/>
    <dgm:cxn modelId="{B3A13EDB-4B71-468B-B1B2-F50FFE57C47E}" type="presParOf" srcId="{4479FFE8-9F66-47AD-B94F-FD784B86E136}" destId="{C3E85D1D-2705-4764-BCA9-DFF60AD78382}" srcOrd="0" destOrd="0" presId="urn:microsoft.com/office/officeart/2005/8/layout/hierarchy2"/>
    <dgm:cxn modelId="{A067CA1C-C5D4-4496-87C8-8702B5079FC8}" type="presParOf" srcId="{4479FFE8-9F66-47AD-B94F-FD784B86E136}" destId="{7D266BF8-30D1-46C0-9F26-493A65B866F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1E9BDB1-ED32-42C8-B8AA-77FA37ADE8AC}" type="doc">
      <dgm:prSet loTypeId="urn:microsoft.com/office/officeart/2009/3/layout/SubStepProcess" loCatId="process" qsTypeId="urn:microsoft.com/office/officeart/2005/8/quickstyle/simple3" qsCatId="simple" csTypeId="urn:microsoft.com/office/officeart/2005/8/colors/colorful5" csCatId="colorful" phldr="1"/>
      <dgm:spPr/>
      <dgm:t>
        <a:bodyPr/>
        <a:lstStyle/>
        <a:p>
          <a:endParaRPr lang="es-EC"/>
        </a:p>
      </dgm:t>
    </dgm:pt>
    <dgm:pt modelId="{D6043EE3-19CE-4F2D-B539-1382DFD89C3A}">
      <dgm:prSet phldrT="[Texto]"/>
      <dgm:spPr/>
      <dgm:t>
        <a:bodyPr/>
        <a:lstStyle/>
        <a:p>
          <a:r>
            <a:rPr lang="es-EC" dirty="0" smtClean="0"/>
            <a:t>Satisfacción del cliente</a:t>
          </a:r>
          <a:endParaRPr lang="es-EC" dirty="0"/>
        </a:p>
      </dgm:t>
    </dgm:pt>
    <dgm:pt modelId="{2A21B7A7-DC0B-4367-AEC6-1E1B00D85F68}" type="parTrans" cxnId="{1E2D9933-3225-4AA5-BC72-E5EA26BAF1C4}">
      <dgm:prSet/>
      <dgm:spPr/>
      <dgm:t>
        <a:bodyPr/>
        <a:lstStyle/>
        <a:p>
          <a:endParaRPr lang="es-EC"/>
        </a:p>
      </dgm:t>
    </dgm:pt>
    <dgm:pt modelId="{11BFDC7F-6308-4517-ABC7-5227DFB904E3}" type="sibTrans" cxnId="{1E2D9933-3225-4AA5-BC72-E5EA26BAF1C4}">
      <dgm:prSet/>
      <dgm:spPr/>
      <dgm:t>
        <a:bodyPr/>
        <a:lstStyle/>
        <a:p>
          <a:endParaRPr lang="es-EC"/>
        </a:p>
      </dgm:t>
    </dgm:pt>
    <dgm:pt modelId="{E409039B-A267-4AD7-9EEB-4825A11519E8}">
      <dgm:prSet phldrT="[Texto]"/>
      <dgm:spPr/>
      <dgm:t>
        <a:bodyPr/>
        <a:lstStyle/>
        <a:p>
          <a:r>
            <a:rPr lang="es-EC" dirty="0" smtClean="0"/>
            <a:t>Características del p/s</a:t>
          </a:r>
          <a:endParaRPr lang="es-EC" dirty="0"/>
        </a:p>
      </dgm:t>
    </dgm:pt>
    <dgm:pt modelId="{88BC3282-A029-4754-8219-B086827882B8}" type="parTrans" cxnId="{BE3495F0-30A0-4D77-BB68-CB97B62C0AA7}">
      <dgm:prSet/>
      <dgm:spPr/>
      <dgm:t>
        <a:bodyPr/>
        <a:lstStyle/>
        <a:p>
          <a:endParaRPr lang="es-EC"/>
        </a:p>
      </dgm:t>
    </dgm:pt>
    <dgm:pt modelId="{DDCCBDC5-E6F7-4D05-87DB-2163296CD37B}" type="sibTrans" cxnId="{BE3495F0-30A0-4D77-BB68-CB97B62C0AA7}">
      <dgm:prSet/>
      <dgm:spPr/>
      <dgm:t>
        <a:bodyPr/>
        <a:lstStyle/>
        <a:p>
          <a:endParaRPr lang="es-EC"/>
        </a:p>
      </dgm:t>
    </dgm:pt>
    <dgm:pt modelId="{30F2AFBB-1313-4BEF-8D84-889223ACB5C0}">
      <dgm:prSet phldrT="[Texto]"/>
      <dgm:spPr/>
      <dgm:t>
        <a:bodyPr/>
        <a:lstStyle/>
        <a:p>
          <a:r>
            <a:rPr lang="es-EC" dirty="0" smtClean="0"/>
            <a:t>Factores personales</a:t>
          </a:r>
          <a:endParaRPr lang="es-EC" dirty="0"/>
        </a:p>
      </dgm:t>
    </dgm:pt>
    <dgm:pt modelId="{1B34EEA1-CFA0-4182-A1B6-EBBD917301B8}" type="parTrans" cxnId="{CBA27E22-C8E9-4B65-B628-9C36FA435C67}">
      <dgm:prSet/>
      <dgm:spPr/>
      <dgm:t>
        <a:bodyPr/>
        <a:lstStyle/>
        <a:p>
          <a:endParaRPr lang="es-EC"/>
        </a:p>
      </dgm:t>
    </dgm:pt>
    <dgm:pt modelId="{FDA19EB8-1841-4BCB-AD1D-EA8E32E36B07}" type="sibTrans" cxnId="{CBA27E22-C8E9-4B65-B628-9C36FA435C67}">
      <dgm:prSet/>
      <dgm:spPr/>
      <dgm:t>
        <a:bodyPr/>
        <a:lstStyle/>
        <a:p>
          <a:endParaRPr lang="es-EC"/>
        </a:p>
      </dgm:t>
    </dgm:pt>
    <dgm:pt modelId="{6A54F48B-A56F-4659-93CE-2336144E124A}">
      <dgm:prSet phldrT="[Texto]"/>
      <dgm:spPr/>
      <dgm:t>
        <a:bodyPr/>
        <a:lstStyle/>
        <a:p>
          <a:r>
            <a:rPr lang="es-EC" dirty="0" smtClean="0"/>
            <a:t>Factores situacionales</a:t>
          </a:r>
          <a:endParaRPr lang="es-EC" dirty="0"/>
        </a:p>
      </dgm:t>
    </dgm:pt>
    <dgm:pt modelId="{523F63D9-E82F-42C7-9893-320B911AFBC1}" type="parTrans" cxnId="{8E5D2693-C7CF-4BA9-A03E-C673BA63B39D}">
      <dgm:prSet/>
      <dgm:spPr/>
      <dgm:t>
        <a:bodyPr/>
        <a:lstStyle/>
        <a:p>
          <a:endParaRPr lang="es-EC"/>
        </a:p>
      </dgm:t>
    </dgm:pt>
    <dgm:pt modelId="{62A5A863-64A1-49D8-8627-36BE7B9D9FE7}" type="sibTrans" cxnId="{8E5D2693-C7CF-4BA9-A03E-C673BA63B39D}">
      <dgm:prSet/>
      <dgm:spPr/>
      <dgm:t>
        <a:bodyPr/>
        <a:lstStyle/>
        <a:p>
          <a:endParaRPr lang="es-EC"/>
        </a:p>
      </dgm:t>
    </dgm:pt>
    <dgm:pt modelId="{49EECC88-FF85-4327-BF54-C4E42E817590}">
      <dgm:prSet phldrT="[Texto]"/>
      <dgm:spPr/>
      <dgm:t>
        <a:bodyPr/>
        <a:lstStyle/>
        <a:p>
          <a:r>
            <a:rPr lang="es-EC" dirty="0" smtClean="0"/>
            <a:t>Percepciones</a:t>
          </a:r>
          <a:endParaRPr lang="es-EC" dirty="0"/>
        </a:p>
      </dgm:t>
    </dgm:pt>
    <dgm:pt modelId="{07255496-61A5-45D0-B902-77DFD22ED243}" type="parTrans" cxnId="{BFCD0931-A4E8-4B24-BF91-1A2C402E28EC}">
      <dgm:prSet/>
      <dgm:spPr/>
      <dgm:t>
        <a:bodyPr/>
        <a:lstStyle/>
        <a:p>
          <a:endParaRPr lang="es-EC"/>
        </a:p>
      </dgm:t>
    </dgm:pt>
    <dgm:pt modelId="{1832FBF8-9B9D-4379-B704-CFAA571486E3}" type="sibTrans" cxnId="{BFCD0931-A4E8-4B24-BF91-1A2C402E28EC}">
      <dgm:prSet/>
      <dgm:spPr/>
      <dgm:t>
        <a:bodyPr/>
        <a:lstStyle/>
        <a:p>
          <a:endParaRPr lang="es-EC"/>
        </a:p>
      </dgm:t>
    </dgm:pt>
    <dgm:pt modelId="{BBBA6197-6415-4BED-A8F3-BC618B8401B0}" type="pres">
      <dgm:prSet presAssocID="{B1E9BDB1-ED32-42C8-B8AA-77FA37ADE8AC}" presName="Name0" presStyleCnt="0">
        <dgm:presLayoutVars>
          <dgm:chMax val="7"/>
          <dgm:dir/>
          <dgm:animOne val="branch"/>
        </dgm:presLayoutVars>
      </dgm:prSet>
      <dgm:spPr/>
      <dgm:t>
        <a:bodyPr/>
        <a:lstStyle/>
        <a:p>
          <a:endParaRPr lang="es-EC"/>
        </a:p>
      </dgm:t>
    </dgm:pt>
    <dgm:pt modelId="{E1B932C7-F4FC-4278-B9A4-B596EA0E30D0}" type="pres">
      <dgm:prSet presAssocID="{D6043EE3-19CE-4F2D-B539-1382DFD89C3A}" presName="parTx1" presStyleLbl="node1" presStyleIdx="0" presStyleCnt="1"/>
      <dgm:spPr/>
      <dgm:t>
        <a:bodyPr/>
        <a:lstStyle/>
        <a:p>
          <a:endParaRPr lang="es-EC"/>
        </a:p>
      </dgm:t>
    </dgm:pt>
    <dgm:pt modelId="{E9458BAD-662C-4535-8F1F-8FF1FFB23DFF}" type="pres">
      <dgm:prSet presAssocID="{D6043EE3-19CE-4F2D-B539-1382DFD89C3A}" presName="spPre1" presStyleCnt="0"/>
      <dgm:spPr/>
      <dgm:t>
        <a:bodyPr/>
        <a:lstStyle/>
        <a:p>
          <a:endParaRPr lang="es-EC"/>
        </a:p>
      </dgm:t>
    </dgm:pt>
    <dgm:pt modelId="{51585061-455C-42BC-B280-115B99815B25}" type="pres">
      <dgm:prSet presAssocID="{D6043EE3-19CE-4F2D-B539-1382DFD89C3A}" presName="chLin1" presStyleCnt="0"/>
      <dgm:spPr/>
      <dgm:t>
        <a:bodyPr/>
        <a:lstStyle/>
        <a:p>
          <a:endParaRPr lang="es-EC"/>
        </a:p>
      </dgm:t>
    </dgm:pt>
    <dgm:pt modelId="{E6E58629-2A3F-49AE-AF93-5B8ECB0EDC1A}" type="pres">
      <dgm:prSet presAssocID="{88BC3282-A029-4754-8219-B086827882B8}" presName="Name11" presStyleLbl="parChTrans1D1" presStyleIdx="0" presStyleCnt="8"/>
      <dgm:spPr/>
      <dgm:t>
        <a:bodyPr/>
        <a:lstStyle/>
        <a:p>
          <a:endParaRPr lang="es-EC"/>
        </a:p>
      </dgm:t>
    </dgm:pt>
    <dgm:pt modelId="{2EB216AC-801C-43BF-9319-34456091AE1D}" type="pres">
      <dgm:prSet presAssocID="{E409039B-A267-4AD7-9EEB-4825A11519E8}" presName="txAndLines1" presStyleCnt="0"/>
      <dgm:spPr/>
      <dgm:t>
        <a:bodyPr/>
        <a:lstStyle/>
        <a:p>
          <a:endParaRPr lang="es-EC"/>
        </a:p>
      </dgm:t>
    </dgm:pt>
    <dgm:pt modelId="{7E6BCF10-95DA-4881-BD14-1C9EB4CFA98D}" type="pres">
      <dgm:prSet presAssocID="{E409039B-A267-4AD7-9EEB-4825A11519E8}" presName="anchor1" presStyleCnt="0"/>
      <dgm:spPr/>
      <dgm:t>
        <a:bodyPr/>
        <a:lstStyle/>
        <a:p>
          <a:endParaRPr lang="es-EC"/>
        </a:p>
      </dgm:t>
    </dgm:pt>
    <dgm:pt modelId="{E18E789E-9ADC-4E36-B5DA-AD23D248B1BF}" type="pres">
      <dgm:prSet presAssocID="{E409039B-A267-4AD7-9EEB-4825A11519E8}" presName="backup1" presStyleCnt="0"/>
      <dgm:spPr/>
      <dgm:t>
        <a:bodyPr/>
        <a:lstStyle/>
        <a:p>
          <a:endParaRPr lang="es-EC"/>
        </a:p>
      </dgm:t>
    </dgm:pt>
    <dgm:pt modelId="{D4CF8506-B37A-4C7F-9456-0F7165E67F52}" type="pres">
      <dgm:prSet presAssocID="{E409039B-A267-4AD7-9EEB-4825A11519E8}" presName="preLine1" presStyleLbl="parChTrans1D1" presStyleIdx="1" presStyleCnt="8"/>
      <dgm:spPr/>
      <dgm:t>
        <a:bodyPr/>
        <a:lstStyle/>
        <a:p>
          <a:endParaRPr lang="es-EC"/>
        </a:p>
      </dgm:t>
    </dgm:pt>
    <dgm:pt modelId="{DA9B17A8-B237-40AE-A3CC-BCDF14894995}" type="pres">
      <dgm:prSet presAssocID="{E409039B-A267-4AD7-9EEB-4825A11519E8}" presName="desTx1" presStyleLbl="revTx" presStyleIdx="0" presStyleCnt="0">
        <dgm:presLayoutVars>
          <dgm:bulletEnabled val="1"/>
        </dgm:presLayoutVars>
      </dgm:prSet>
      <dgm:spPr/>
      <dgm:t>
        <a:bodyPr/>
        <a:lstStyle/>
        <a:p>
          <a:endParaRPr lang="es-EC"/>
        </a:p>
      </dgm:t>
    </dgm:pt>
    <dgm:pt modelId="{041F7BC8-8A2F-4369-AF9D-D02891395A78}" type="pres">
      <dgm:prSet presAssocID="{07255496-61A5-45D0-B902-77DFD22ED243}" presName="Name11" presStyleLbl="parChTrans1D1" presStyleIdx="2" presStyleCnt="8"/>
      <dgm:spPr/>
    </dgm:pt>
    <dgm:pt modelId="{7D2EFA39-3186-4E4A-A309-82CDC474F38B}" type="pres">
      <dgm:prSet presAssocID="{49EECC88-FF85-4327-BF54-C4E42E817590}" presName="txAndLines1" presStyleCnt="0"/>
      <dgm:spPr/>
    </dgm:pt>
    <dgm:pt modelId="{8FC17AE2-620A-4D25-AA58-38C2CE4BD54C}" type="pres">
      <dgm:prSet presAssocID="{49EECC88-FF85-4327-BF54-C4E42E817590}" presName="anchor1" presStyleCnt="0"/>
      <dgm:spPr/>
    </dgm:pt>
    <dgm:pt modelId="{0EBBEA41-4020-4D3B-A088-6E935BE4A79D}" type="pres">
      <dgm:prSet presAssocID="{49EECC88-FF85-4327-BF54-C4E42E817590}" presName="backup1" presStyleCnt="0"/>
      <dgm:spPr/>
    </dgm:pt>
    <dgm:pt modelId="{074EC694-46D5-4510-B1DF-03806D6A40A0}" type="pres">
      <dgm:prSet presAssocID="{49EECC88-FF85-4327-BF54-C4E42E817590}" presName="preLine1" presStyleLbl="parChTrans1D1" presStyleIdx="3" presStyleCnt="8"/>
      <dgm:spPr/>
    </dgm:pt>
    <dgm:pt modelId="{95F795CF-C454-4C4B-B2E0-EBA9CEDCDADB}" type="pres">
      <dgm:prSet presAssocID="{49EECC88-FF85-4327-BF54-C4E42E817590}" presName="desTx1" presStyleLbl="revTx" presStyleIdx="0" presStyleCnt="0">
        <dgm:presLayoutVars>
          <dgm:bulletEnabled val="1"/>
        </dgm:presLayoutVars>
      </dgm:prSet>
      <dgm:spPr/>
      <dgm:t>
        <a:bodyPr/>
        <a:lstStyle/>
        <a:p>
          <a:endParaRPr lang="es-EC"/>
        </a:p>
      </dgm:t>
    </dgm:pt>
    <dgm:pt modelId="{B73561F0-0432-4024-9C86-F3765C3F8907}" type="pres">
      <dgm:prSet presAssocID="{1B34EEA1-CFA0-4182-A1B6-EBBD917301B8}" presName="Name11" presStyleLbl="parChTrans1D1" presStyleIdx="4" presStyleCnt="8"/>
      <dgm:spPr/>
      <dgm:t>
        <a:bodyPr/>
        <a:lstStyle/>
        <a:p>
          <a:endParaRPr lang="es-EC"/>
        </a:p>
      </dgm:t>
    </dgm:pt>
    <dgm:pt modelId="{D0B06898-DDD0-43AD-933E-6289334F6AAE}" type="pres">
      <dgm:prSet presAssocID="{30F2AFBB-1313-4BEF-8D84-889223ACB5C0}" presName="txAndLines1" presStyleCnt="0"/>
      <dgm:spPr/>
      <dgm:t>
        <a:bodyPr/>
        <a:lstStyle/>
        <a:p>
          <a:endParaRPr lang="es-EC"/>
        </a:p>
      </dgm:t>
    </dgm:pt>
    <dgm:pt modelId="{FEA4567D-AF06-46F4-B206-1E087C93932C}" type="pres">
      <dgm:prSet presAssocID="{30F2AFBB-1313-4BEF-8D84-889223ACB5C0}" presName="anchor1" presStyleCnt="0"/>
      <dgm:spPr/>
      <dgm:t>
        <a:bodyPr/>
        <a:lstStyle/>
        <a:p>
          <a:endParaRPr lang="es-EC"/>
        </a:p>
      </dgm:t>
    </dgm:pt>
    <dgm:pt modelId="{212E7EF8-9035-4FD8-A8A1-EAB3362A0FD3}" type="pres">
      <dgm:prSet presAssocID="{30F2AFBB-1313-4BEF-8D84-889223ACB5C0}" presName="backup1" presStyleCnt="0"/>
      <dgm:spPr/>
      <dgm:t>
        <a:bodyPr/>
        <a:lstStyle/>
        <a:p>
          <a:endParaRPr lang="es-EC"/>
        </a:p>
      </dgm:t>
    </dgm:pt>
    <dgm:pt modelId="{DE365EC9-08A7-4F7B-91F1-291103E443A6}" type="pres">
      <dgm:prSet presAssocID="{30F2AFBB-1313-4BEF-8D84-889223ACB5C0}" presName="preLine1" presStyleLbl="parChTrans1D1" presStyleIdx="5" presStyleCnt="8"/>
      <dgm:spPr/>
      <dgm:t>
        <a:bodyPr/>
        <a:lstStyle/>
        <a:p>
          <a:endParaRPr lang="es-EC"/>
        </a:p>
      </dgm:t>
    </dgm:pt>
    <dgm:pt modelId="{FCC98CB9-5489-4959-BDCF-FA643BF30B0A}" type="pres">
      <dgm:prSet presAssocID="{30F2AFBB-1313-4BEF-8D84-889223ACB5C0}" presName="desTx1" presStyleLbl="revTx" presStyleIdx="0" presStyleCnt="0">
        <dgm:presLayoutVars>
          <dgm:bulletEnabled val="1"/>
        </dgm:presLayoutVars>
      </dgm:prSet>
      <dgm:spPr/>
      <dgm:t>
        <a:bodyPr/>
        <a:lstStyle/>
        <a:p>
          <a:endParaRPr lang="es-EC"/>
        </a:p>
      </dgm:t>
    </dgm:pt>
    <dgm:pt modelId="{082ADA94-B143-4325-A1DE-0595CFAEBFE7}" type="pres">
      <dgm:prSet presAssocID="{523F63D9-E82F-42C7-9893-320B911AFBC1}" presName="Name11" presStyleLbl="parChTrans1D1" presStyleIdx="6" presStyleCnt="8"/>
      <dgm:spPr/>
      <dgm:t>
        <a:bodyPr/>
        <a:lstStyle/>
        <a:p>
          <a:endParaRPr lang="es-EC"/>
        </a:p>
      </dgm:t>
    </dgm:pt>
    <dgm:pt modelId="{477629FC-37F8-41FF-A2E7-61D34639D7AC}" type="pres">
      <dgm:prSet presAssocID="{6A54F48B-A56F-4659-93CE-2336144E124A}" presName="txAndLines1" presStyleCnt="0"/>
      <dgm:spPr/>
      <dgm:t>
        <a:bodyPr/>
        <a:lstStyle/>
        <a:p>
          <a:endParaRPr lang="es-EC"/>
        </a:p>
      </dgm:t>
    </dgm:pt>
    <dgm:pt modelId="{509EE09E-912C-4B89-9C48-056D8DF0D828}" type="pres">
      <dgm:prSet presAssocID="{6A54F48B-A56F-4659-93CE-2336144E124A}" presName="anchor1" presStyleCnt="0"/>
      <dgm:spPr/>
      <dgm:t>
        <a:bodyPr/>
        <a:lstStyle/>
        <a:p>
          <a:endParaRPr lang="es-EC"/>
        </a:p>
      </dgm:t>
    </dgm:pt>
    <dgm:pt modelId="{FFD9B9A2-D96A-4997-9BB8-5C0306406C18}" type="pres">
      <dgm:prSet presAssocID="{6A54F48B-A56F-4659-93CE-2336144E124A}" presName="backup1" presStyleCnt="0"/>
      <dgm:spPr/>
      <dgm:t>
        <a:bodyPr/>
        <a:lstStyle/>
        <a:p>
          <a:endParaRPr lang="es-EC"/>
        </a:p>
      </dgm:t>
    </dgm:pt>
    <dgm:pt modelId="{02336A94-B253-4F62-8ABD-3D9C711D66AF}" type="pres">
      <dgm:prSet presAssocID="{6A54F48B-A56F-4659-93CE-2336144E124A}" presName="preLine1" presStyleLbl="parChTrans1D1" presStyleIdx="7" presStyleCnt="8"/>
      <dgm:spPr/>
      <dgm:t>
        <a:bodyPr/>
        <a:lstStyle/>
        <a:p>
          <a:endParaRPr lang="es-EC"/>
        </a:p>
      </dgm:t>
    </dgm:pt>
    <dgm:pt modelId="{3267116D-686A-426E-9260-9C1B14AE235B}" type="pres">
      <dgm:prSet presAssocID="{6A54F48B-A56F-4659-93CE-2336144E124A}" presName="desTx1" presStyleLbl="revTx" presStyleIdx="0" presStyleCnt="0">
        <dgm:presLayoutVars>
          <dgm:bulletEnabled val="1"/>
        </dgm:presLayoutVars>
      </dgm:prSet>
      <dgm:spPr/>
      <dgm:t>
        <a:bodyPr/>
        <a:lstStyle/>
        <a:p>
          <a:endParaRPr lang="es-EC"/>
        </a:p>
      </dgm:t>
    </dgm:pt>
  </dgm:ptLst>
  <dgm:cxnLst>
    <dgm:cxn modelId="{743281AD-EFB9-498F-B21D-51090C8F1413}" type="presOf" srcId="{E409039B-A267-4AD7-9EEB-4825A11519E8}" destId="{DA9B17A8-B237-40AE-A3CC-BCDF14894995}" srcOrd="0" destOrd="0" presId="urn:microsoft.com/office/officeart/2009/3/layout/SubStepProcess"/>
    <dgm:cxn modelId="{BE3495F0-30A0-4D77-BB68-CB97B62C0AA7}" srcId="{D6043EE3-19CE-4F2D-B539-1382DFD89C3A}" destId="{E409039B-A267-4AD7-9EEB-4825A11519E8}" srcOrd="0" destOrd="0" parTransId="{88BC3282-A029-4754-8219-B086827882B8}" sibTransId="{DDCCBDC5-E6F7-4D05-87DB-2163296CD37B}"/>
    <dgm:cxn modelId="{949A0923-176E-4BBE-955E-F9FFB4C5DFAB}" type="presOf" srcId="{B1E9BDB1-ED32-42C8-B8AA-77FA37ADE8AC}" destId="{BBBA6197-6415-4BED-A8F3-BC618B8401B0}" srcOrd="0" destOrd="0" presId="urn:microsoft.com/office/officeart/2009/3/layout/SubStepProcess"/>
    <dgm:cxn modelId="{CBA27E22-C8E9-4B65-B628-9C36FA435C67}" srcId="{D6043EE3-19CE-4F2D-B539-1382DFD89C3A}" destId="{30F2AFBB-1313-4BEF-8D84-889223ACB5C0}" srcOrd="2" destOrd="0" parTransId="{1B34EEA1-CFA0-4182-A1B6-EBBD917301B8}" sibTransId="{FDA19EB8-1841-4BCB-AD1D-EA8E32E36B07}"/>
    <dgm:cxn modelId="{BFCD0931-A4E8-4B24-BF91-1A2C402E28EC}" srcId="{D6043EE3-19CE-4F2D-B539-1382DFD89C3A}" destId="{49EECC88-FF85-4327-BF54-C4E42E817590}" srcOrd="1" destOrd="0" parTransId="{07255496-61A5-45D0-B902-77DFD22ED243}" sibTransId="{1832FBF8-9B9D-4379-B704-CFAA571486E3}"/>
    <dgm:cxn modelId="{BFCC8F6F-7183-41DA-8A98-6F3D1BB06823}" type="presOf" srcId="{6A54F48B-A56F-4659-93CE-2336144E124A}" destId="{3267116D-686A-426E-9260-9C1B14AE235B}" srcOrd="0" destOrd="0" presId="urn:microsoft.com/office/officeart/2009/3/layout/SubStepProcess"/>
    <dgm:cxn modelId="{052A93E2-5F46-48D2-9844-5B4D481ED3F5}" type="presOf" srcId="{30F2AFBB-1313-4BEF-8D84-889223ACB5C0}" destId="{FCC98CB9-5489-4959-BDCF-FA643BF30B0A}" srcOrd="0" destOrd="0" presId="urn:microsoft.com/office/officeart/2009/3/layout/SubStepProcess"/>
    <dgm:cxn modelId="{F209AFA3-7183-4E5D-8F76-FD60908A7A87}" type="presOf" srcId="{49EECC88-FF85-4327-BF54-C4E42E817590}" destId="{95F795CF-C454-4C4B-B2E0-EBA9CEDCDADB}" srcOrd="0" destOrd="0" presId="urn:microsoft.com/office/officeart/2009/3/layout/SubStepProcess"/>
    <dgm:cxn modelId="{1E2D9933-3225-4AA5-BC72-E5EA26BAF1C4}" srcId="{B1E9BDB1-ED32-42C8-B8AA-77FA37ADE8AC}" destId="{D6043EE3-19CE-4F2D-B539-1382DFD89C3A}" srcOrd="0" destOrd="0" parTransId="{2A21B7A7-DC0B-4367-AEC6-1E1B00D85F68}" sibTransId="{11BFDC7F-6308-4517-ABC7-5227DFB904E3}"/>
    <dgm:cxn modelId="{C9968391-65A7-43DA-934F-2D7EF8AB35D7}" type="presOf" srcId="{D6043EE3-19CE-4F2D-B539-1382DFD89C3A}" destId="{E1B932C7-F4FC-4278-B9A4-B596EA0E30D0}" srcOrd="0" destOrd="0" presId="urn:microsoft.com/office/officeart/2009/3/layout/SubStepProcess"/>
    <dgm:cxn modelId="{8E5D2693-C7CF-4BA9-A03E-C673BA63B39D}" srcId="{D6043EE3-19CE-4F2D-B539-1382DFD89C3A}" destId="{6A54F48B-A56F-4659-93CE-2336144E124A}" srcOrd="3" destOrd="0" parTransId="{523F63D9-E82F-42C7-9893-320B911AFBC1}" sibTransId="{62A5A863-64A1-49D8-8627-36BE7B9D9FE7}"/>
    <dgm:cxn modelId="{AC26A0A4-36E0-4A43-A864-A4E76AF4BCF6}" type="presParOf" srcId="{BBBA6197-6415-4BED-A8F3-BC618B8401B0}" destId="{E1B932C7-F4FC-4278-B9A4-B596EA0E30D0}" srcOrd="0" destOrd="0" presId="urn:microsoft.com/office/officeart/2009/3/layout/SubStepProcess"/>
    <dgm:cxn modelId="{2F627218-9E94-4C30-A103-3CB56B6D0BD9}" type="presParOf" srcId="{BBBA6197-6415-4BED-A8F3-BC618B8401B0}" destId="{E9458BAD-662C-4535-8F1F-8FF1FFB23DFF}" srcOrd="1" destOrd="0" presId="urn:microsoft.com/office/officeart/2009/3/layout/SubStepProcess"/>
    <dgm:cxn modelId="{14925E49-3AA0-44F8-B74F-1C06F2A6FFDC}" type="presParOf" srcId="{BBBA6197-6415-4BED-A8F3-BC618B8401B0}" destId="{51585061-455C-42BC-B280-115B99815B25}" srcOrd="2" destOrd="0" presId="urn:microsoft.com/office/officeart/2009/3/layout/SubStepProcess"/>
    <dgm:cxn modelId="{288F7303-4E3C-4CB2-8CCE-56D128668FCC}" type="presParOf" srcId="{51585061-455C-42BC-B280-115B99815B25}" destId="{E6E58629-2A3F-49AE-AF93-5B8ECB0EDC1A}" srcOrd="0" destOrd="0" presId="urn:microsoft.com/office/officeart/2009/3/layout/SubStepProcess"/>
    <dgm:cxn modelId="{C4DC0680-8541-4D9E-8779-740BD6FCEF49}" type="presParOf" srcId="{51585061-455C-42BC-B280-115B99815B25}" destId="{2EB216AC-801C-43BF-9319-34456091AE1D}" srcOrd="1" destOrd="0" presId="urn:microsoft.com/office/officeart/2009/3/layout/SubStepProcess"/>
    <dgm:cxn modelId="{EA5F832A-2581-490D-A5FE-5D2C6823AE1E}" type="presParOf" srcId="{2EB216AC-801C-43BF-9319-34456091AE1D}" destId="{7E6BCF10-95DA-4881-BD14-1C9EB4CFA98D}" srcOrd="0" destOrd="0" presId="urn:microsoft.com/office/officeart/2009/3/layout/SubStepProcess"/>
    <dgm:cxn modelId="{35A88853-5086-4EA5-A812-F8965DE006B8}" type="presParOf" srcId="{2EB216AC-801C-43BF-9319-34456091AE1D}" destId="{E18E789E-9ADC-4E36-B5DA-AD23D248B1BF}" srcOrd="1" destOrd="0" presId="urn:microsoft.com/office/officeart/2009/3/layout/SubStepProcess"/>
    <dgm:cxn modelId="{5A0B55D6-EE22-43C6-B842-88B789896B94}" type="presParOf" srcId="{2EB216AC-801C-43BF-9319-34456091AE1D}" destId="{D4CF8506-B37A-4C7F-9456-0F7165E67F52}" srcOrd="2" destOrd="0" presId="urn:microsoft.com/office/officeart/2009/3/layout/SubStepProcess"/>
    <dgm:cxn modelId="{47FFAB76-2A6E-4C22-BBE6-48E79DFEC660}" type="presParOf" srcId="{2EB216AC-801C-43BF-9319-34456091AE1D}" destId="{DA9B17A8-B237-40AE-A3CC-BCDF14894995}" srcOrd="3" destOrd="0" presId="urn:microsoft.com/office/officeart/2009/3/layout/SubStepProcess"/>
    <dgm:cxn modelId="{8FD8DD77-E08F-42FB-94BC-6ED4D446CE98}" type="presParOf" srcId="{51585061-455C-42BC-B280-115B99815B25}" destId="{041F7BC8-8A2F-4369-AF9D-D02891395A78}" srcOrd="2" destOrd="0" presId="urn:microsoft.com/office/officeart/2009/3/layout/SubStepProcess"/>
    <dgm:cxn modelId="{9A9CA5AC-5B77-49EB-AD44-E4358F0929B2}" type="presParOf" srcId="{51585061-455C-42BC-B280-115B99815B25}" destId="{7D2EFA39-3186-4E4A-A309-82CDC474F38B}" srcOrd="3" destOrd="0" presId="urn:microsoft.com/office/officeart/2009/3/layout/SubStepProcess"/>
    <dgm:cxn modelId="{343219E8-BE2C-4755-8843-304153FD498C}" type="presParOf" srcId="{7D2EFA39-3186-4E4A-A309-82CDC474F38B}" destId="{8FC17AE2-620A-4D25-AA58-38C2CE4BD54C}" srcOrd="0" destOrd="0" presId="urn:microsoft.com/office/officeart/2009/3/layout/SubStepProcess"/>
    <dgm:cxn modelId="{093B5746-00FE-4B46-B7ED-ACA23257D14F}" type="presParOf" srcId="{7D2EFA39-3186-4E4A-A309-82CDC474F38B}" destId="{0EBBEA41-4020-4D3B-A088-6E935BE4A79D}" srcOrd="1" destOrd="0" presId="urn:microsoft.com/office/officeart/2009/3/layout/SubStepProcess"/>
    <dgm:cxn modelId="{D0D17C1B-802D-4C96-B1F9-C96A4E415E1D}" type="presParOf" srcId="{7D2EFA39-3186-4E4A-A309-82CDC474F38B}" destId="{074EC694-46D5-4510-B1DF-03806D6A40A0}" srcOrd="2" destOrd="0" presId="urn:microsoft.com/office/officeart/2009/3/layout/SubStepProcess"/>
    <dgm:cxn modelId="{5E5FD719-237F-4B5A-9702-F13AAE2F245E}" type="presParOf" srcId="{7D2EFA39-3186-4E4A-A309-82CDC474F38B}" destId="{95F795CF-C454-4C4B-B2E0-EBA9CEDCDADB}" srcOrd="3" destOrd="0" presId="urn:microsoft.com/office/officeart/2009/3/layout/SubStepProcess"/>
    <dgm:cxn modelId="{F46F9F0D-5C9D-4269-964E-869A51EF3326}" type="presParOf" srcId="{51585061-455C-42BC-B280-115B99815B25}" destId="{B73561F0-0432-4024-9C86-F3765C3F8907}" srcOrd="4" destOrd="0" presId="urn:microsoft.com/office/officeart/2009/3/layout/SubStepProcess"/>
    <dgm:cxn modelId="{69AD2962-F9B8-4F57-B7C9-2E55450BAC55}" type="presParOf" srcId="{51585061-455C-42BC-B280-115B99815B25}" destId="{D0B06898-DDD0-43AD-933E-6289334F6AAE}" srcOrd="5" destOrd="0" presId="urn:microsoft.com/office/officeart/2009/3/layout/SubStepProcess"/>
    <dgm:cxn modelId="{F4844B9B-E279-4D03-AFB5-469DE96984B2}" type="presParOf" srcId="{D0B06898-DDD0-43AD-933E-6289334F6AAE}" destId="{FEA4567D-AF06-46F4-B206-1E087C93932C}" srcOrd="0" destOrd="0" presId="urn:microsoft.com/office/officeart/2009/3/layout/SubStepProcess"/>
    <dgm:cxn modelId="{7ADA8BEC-5CEF-44ED-BD44-E304316661DE}" type="presParOf" srcId="{D0B06898-DDD0-43AD-933E-6289334F6AAE}" destId="{212E7EF8-9035-4FD8-A8A1-EAB3362A0FD3}" srcOrd="1" destOrd="0" presId="urn:microsoft.com/office/officeart/2009/3/layout/SubStepProcess"/>
    <dgm:cxn modelId="{47A9EB29-9DFA-40ED-986C-65831341F59A}" type="presParOf" srcId="{D0B06898-DDD0-43AD-933E-6289334F6AAE}" destId="{DE365EC9-08A7-4F7B-91F1-291103E443A6}" srcOrd="2" destOrd="0" presId="urn:microsoft.com/office/officeart/2009/3/layout/SubStepProcess"/>
    <dgm:cxn modelId="{CEAA6673-3BD6-4C75-A222-3C07343833AB}" type="presParOf" srcId="{D0B06898-DDD0-43AD-933E-6289334F6AAE}" destId="{FCC98CB9-5489-4959-BDCF-FA643BF30B0A}" srcOrd="3" destOrd="0" presId="urn:microsoft.com/office/officeart/2009/3/layout/SubStepProcess"/>
    <dgm:cxn modelId="{B059F70E-6D22-4F57-A39B-CC0013066CCF}" type="presParOf" srcId="{51585061-455C-42BC-B280-115B99815B25}" destId="{082ADA94-B143-4325-A1DE-0595CFAEBFE7}" srcOrd="6" destOrd="0" presId="urn:microsoft.com/office/officeart/2009/3/layout/SubStepProcess"/>
    <dgm:cxn modelId="{847C26D8-8C45-4DB0-B49A-B4AEFD65BDD6}" type="presParOf" srcId="{51585061-455C-42BC-B280-115B99815B25}" destId="{477629FC-37F8-41FF-A2E7-61D34639D7AC}" srcOrd="7" destOrd="0" presId="urn:microsoft.com/office/officeart/2009/3/layout/SubStepProcess"/>
    <dgm:cxn modelId="{25403701-B5EA-4DF8-A5F1-8C68765FAAA3}" type="presParOf" srcId="{477629FC-37F8-41FF-A2E7-61D34639D7AC}" destId="{509EE09E-912C-4B89-9C48-056D8DF0D828}" srcOrd="0" destOrd="0" presId="urn:microsoft.com/office/officeart/2009/3/layout/SubStepProcess"/>
    <dgm:cxn modelId="{26C66261-BA30-41ED-9FD0-3715C46256E2}" type="presParOf" srcId="{477629FC-37F8-41FF-A2E7-61D34639D7AC}" destId="{FFD9B9A2-D96A-4997-9BB8-5C0306406C18}" srcOrd="1" destOrd="0" presId="urn:microsoft.com/office/officeart/2009/3/layout/SubStepProcess"/>
    <dgm:cxn modelId="{49FD09DA-F5D6-4AD5-BA44-14084598E94E}" type="presParOf" srcId="{477629FC-37F8-41FF-A2E7-61D34639D7AC}" destId="{02336A94-B253-4F62-8ABD-3D9C711D66AF}" srcOrd="2" destOrd="0" presId="urn:microsoft.com/office/officeart/2009/3/layout/SubStepProcess"/>
    <dgm:cxn modelId="{567C3C69-F775-4514-A64F-CAF6E0F746D2}" type="presParOf" srcId="{477629FC-37F8-41FF-A2E7-61D34639D7AC}" destId="{3267116D-686A-426E-9260-9C1B14AE235B}"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93082A-03DB-49B7-A246-A4950A1FB18F}" type="doc">
      <dgm:prSet loTypeId="urn:microsoft.com/office/officeart/2005/8/layout/hierarchy2" loCatId="hierarchy" qsTypeId="urn:microsoft.com/office/officeart/2005/8/quickstyle/simple3" qsCatId="simple" csTypeId="urn:microsoft.com/office/officeart/2005/8/colors/colorful2" csCatId="colorful" phldr="1"/>
      <dgm:spPr/>
      <dgm:t>
        <a:bodyPr/>
        <a:lstStyle/>
        <a:p>
          <a:endParaRPr lang="es-EC"/>
        </a:p>
      </dgm:t>
    </dgm:pt>
    <dgm:pt modelId="{5AB68646-DA8B-4958-BA11-062D4E3342F7}">
      <dgm:prSet custT="1"/>
      <dgm:spPr/>
      <dgm:t>
        <a:bodyPr/>
        <a:lstStyle/>
        <a:p>
          <a:r>
            <a:rPr lang="es-EC" sz="1400" b="1" dirty="0" smtClean="0"/>
            <a:t>Calidad</a:t>
          </a:r>
          <a:endParaRPr lang="es-EC" sz="1400" dirty="0"/>
        </a:p>
      </dgm:t>
    </dgm:pt>
    <dgm:pt modelId="{52BDE956-82D6-41AA-91C3-DB195984116C}" type="parTrans" cxnId="{176922CC-27A0-4FAB-884C-329EAF416F0B}">
      <dgm:prSet/>
      <dgm:spPr/>
      <dgm:t>
        <a:bodyPr/>
        <a:lstStyle/>
        <a:p>
          <a:endParaRPr lang="es-EC" sz="1400"/>
        </a:p>
      </dgm:t>
    </dgm:pt>
    <dgm:pt modelId="{93E8089C-99BD-45E1-A662-5655F26CF30F}" type="sibTrans" cxnId="{176922CC-27A0-4FAB-884C-329EAF416F0B}">
      <dgm:prSet/>
      <dgm:spPr/>
      <dgm:t>
        <a:bodyPr/>
        <a:lstStyle/>
        <a:p>
          <a:endParaRPr lang="es-EC" sz="1400"/>
        </a:p>
      </dgm:t>
    </dgm:pt>
    <dgm:pt modelId="{1A169BAC-ACF3-4BF5-98DF-2BE84E6B8F48}">
      <dgm:prSet custT="1"/>
      <dgm:spPr/>
      <dgm:t>
        <a:bodyPr/>
        <a:lstStyle/>
        <a:p>
          <a:r>
            <a:rPr lang="es-EC" sz="1400" dirty="0" smtClean="0"/>
            <a:t>Dimensiones</a:t>
          </a:r>
          <a:endParaRPr lang="es-EC" sz="1400" dirty="0"/>
        </a:p>
      </dgm:t>
    </dgm:pt>
    <dgm:pt modelId="{D066C2C3-D28D-44AA-AA55-5EDC8450BA38}" type="parTrans" cxnId="{0493876A-3599-4968-81B1-93B2F1D593A6}">
      <dgm:prSet custT="1"/>
      <dgm:spPr/>
      <dgm:t>
        <a:bodyPr/>
        <a:lstStyle/>
        <a:p>
          <a:endParaRPr lang="es-EC" sz="1400"/>
        </a:p>
      </dgm:t>
    </dgm:pt>
    <dgm:pt modelId="{53780543-390B-4831-BC67-29AB9DE70EA5}" type="sibTrans" cxnId="{0493876A-3599-4968-81B1-93B2F1D593A6}">
      <dgm:prSet/>
      <dgm:spPr/>
      <dgm:t>
        <a:bodyPr/>
        <a:lstStyle/>
        <a:p>
          <a:endParaRPr lang="es-EC" sz="1400"/>
        </a:p>
      </dgm:t>
    </dgm:pt>
    <dgm:pt modelId="{95161063-EB4E-4FFC-AF26-0623E7DBEDE5}">
      <dgm:prSet custT="1"/>
      <dgm:spPr/>
      <dgm:t>
        <a:bodyPr/>
        <a:lstStyle/>
        <a:p>
          <a:r>
            <a:rPr lang="es-EC" sz="1400" dirty="0" smtClean="0"/>
            <a:t>En</a:t>
          </a:r>
          <a:endParaRPr lang="es-EC" sz="1400" dirty="0"/>
        </a:p>
      </dgm:t>
    </dgm:pt>
    <dgm:pt modelId="{0B6D113C-9A31-4787-8374-DD32E53D04A9}" type="parTrans" cxnId="{B95E3CD6-113C-4327-AA7A-16A49D09875F}">
      <dgm:prSet custT="1"/>
      <dgm:spPr/>
      <dgm:t>
        <a:bodyPr/>
        <a:lstStyle/>
        <a:p>
          <a:endParaRPr lang="es-EC" sz="1400"/>
        </a:p>
      </dgm:t>
    </dgm:pt>
    <dgm:pt modelId="{920040AC-9AAD-4350-A198-62603EACC8B1}" type="sibTrans" cxnId="{B95E3CD6-113C-4327-AA7A-16A49D09875F}">
      <dgm:prSet/>
      <dgm:spPr/>
      <dgm:t>
        <a:bodyPr/>
        <a:lstStyle/>
        <a:p>
          <a:endParaRPr lang="es-EC" sz="1400"/>
        </a:p>
      </dgm:t>
    </dgm:pt>
    <dgm:pt modelId="{CDC3274E-D0B5-45DC-8E3E-C94E79C4F210}">
      <dgm:prSet custT="1"/>
      <dgm:spPr/>
      <dgm:t>
        <a:bodyPr/>
        <a:lstStyle/>
        <a:p>
          <a:r>
            <a:rPr lang="es-EC" sz="1400" dirty="0" smtClean="0"/>
            <a:t>Ceros defectos y hacerlo bien la primera vez (Juran y Crosby)</a:t>
          </a:r>
          <a:endParaRPr lang="es-EC" sz="1400" dirty="0"/>
        </a:p>
      </dgm:t>
    </dgm:pt>
    <dgm:pt modelId="{947A8C90-369A-42E4-9BA2-57387F7E30AD}" type="parTrans" cxnId="{1822CC7A-040D-40E9-88CC-8A2B6DD1073B}">
      <dgm:prSet custT="1"/>
      <dgm:spPr/>
      <dgm:t>
        <a:bodyPr/>
        <a:lstStyle/>
        <a:p>
          <a:endParaRPr lang="es-EC" sz="1400"/>
        </a:p>
      </dgm:t>
    </dgm:pt>
    <dgm:pt modelId="{1AF4CCAD-F0E6-4DE3-9A77-1ED33C1147BD}" type="sibTrans" cxnId="{1822CC7A-040D-40E9-88CC-8A2B6DD1073B}">
      <dgm:prSet/>
      <dgm:spPr/>
      <dgm:t>
        <a:bodyPr/>
        <a:lstStyle/>
        <a:p>
          <a:endParaRPr lang="es-EC" sz="1400"/>
        </a:p>
      </dgm:t>
    </dgm:pt>
    <dgm:pt modelId="{14EE0FDF-822D-44D0-B446-47BA8171721D}">
      <dgm:prSet custT="1"/>
      <dgm:spPr/>
      <dgm:t>
        <a:bodyPr/>
        <a:lstStyle/>
        <a:p>
          <a:r>
            <a:rPr lang="es-EC" sz="1400" dirty="0" smtClean="0"/>
            <a:t>Servicio</a:t>
          </a:r>
          <a:endParaRPr lang="es-EC" sz="1400" dirty="0"/>
        </a:p>
      </dgm:t>
    </dgm:pt>
    <dgm:pt modelId="{F62CDA58-DB44-479C-BE94-91788F39EC6D}" type="parTrans" cxnId="{B51DB837-0CC8-4C04-8AFC-CB20D80EAF52}">
      <dgm:prSet custT="1"/>
      <dgm:spPr/>
      <dgm:t>
        <a:bodyPr/>
        <a:lstStyle/>
        <a:p>
          <a:endParaRPr lang="es-EC" sz="1400"/>
        </a:p>
      </dgm:t>
    </dgm:pt>
    <dgm:pt modelId="{1D9FD7E4-C053-40C1-A0C9-8C3FBBB2A454}" type="sibTrans" cxnId="{B51DB837-0CC8-4C04-8AFC-CB20D80EAF52}">
      <dgm:prSet/>
      <dgm:spPr/>
      <dgm:t>
        <a:bodyPr/>
        <a:lstStyle/>
        <a:p>
          <a:endParaRPr lang="es-EC" sz="1400"/>
        </a:p>
      </dgm:t>
    </dgm:pt>
    <dgm:pt modelId="{C4427569-E19A-4DCB-B76F-DB17D0E2628A}">
      <dgm:prSet custT="1"/>
      <dgm:spPr/>
      <dgm:t>
        <a:bodyPr/>
        <a:lstStyle/>
        <a:p>
          <a:r>
            <a:rPr lang="es-EC" sz="1400" dirty="0" smtClean="0"/>
            <a:t>Valoración cambia de acuerdo a clientes y características del servicio (Grönroos) </a:t>
          </a:r>
          <a:endParaRPr lang="es-EC" sz="1400" dirty="0"/>
        </a:p>
      </dgm:t>
    </dgm:pt>
    <dgm:pt modelId="{C9236DBD-B52B-472B-A5E0-55931A3BFC12}" type="parTrans" cxnId="{63358A17-350B-40B4-9445-287F87DDFF34}">
      <dgm:prSet custT="1"/>
      <dgm:spPr/>
      <dgm:t>
        <a:bodyPr/>
        <a:lstStyle/>
        <a:p>
          <a:endParaRPr lang="es-EC" sz="1400"/>
        </a:p>
      </dgm:t>
    </dgm:pt>
    <dgm:pt modelId="{654B5139-C0AF-455A-B12B-C671964B598B}" type="sibTrans" cxnId="{63358A17-350B-40B4-9445-287F87DDFF34}">
      <dgm:prSet/>
      <dgm:spPr/>
      <dgm:t>
        <a:bodyPr/>
        <a:lstStyle/>
        <a:p>
          <a:endParaRPr lang="es-EC" sz="1400"/>
        </a:p>
      </dgm:t>
    </dgm:pt>
    <dgm:pt modelId="{B20464B8-34A0-4589-9842-4759C4797B96}">
      <dgm:prSet custT="1"/>
      <dgm:spPr/>
      <dgm:t>
        <a:bodyPr/>
        <a:lstStyle/>
        <a:p>
          <a:r>
            <a:rPr lang="es-EC" sz="1400" dirty="0" smtClean="0"/>
            <a:t>Calidad </a:t>
          </a:r>
          <a:r>
            <a:rPr lang="es-EC" sz="1400" dirty="0" smtClean="0"/>
            <a:t>funcional</a:t>
          </a:r>
          <a:endParaRPr lang="es-EC" sz="1400" dirty="0"/>
        </a:p>
      </dgm:t>
    </dgm:pt>
    <dgm:pt modelId="{F5717F0C-8199-4480-A773-91E7561B65CA}" type="parTrans" cxnId="{FCC6467E-5179-4068-AE31-525CB90C6DED}">
      <dgm:prSet custT="1"/>
      <dgm:spPr/>
      <dgm:t>
        <a:bodyPr/>
        <a:lstStyle/>
        <a:p>
          <a:endParaRPr lang="es-EC" sz="1400"/>
        </a:p>
      </dgm:t>
    </dgm:pt>
    <dgm:pt modelId="{48E0A543-7F24-4367-B261-A0E0A3F402FB}" type="sibTrans" cxnId="{FCC6467E-5179-4068-AE31-525CB90C6DED}">
      <dgm:prSet/>
      <dgm:spPr/>
      <dgm:t>
        <a:bodyPr/>
        <a:lstStyle/>
        <a:p>
          <a:endParaRPr lang="es-EC" sz="1400"/>
        </a:p>
      </dgm:t>
    </dgm:pt>
    <dgm:pt modelId="{7EA85437-2FCB-4192-ACA9-22C1C5479F13}">
      <dgm:prSet custT="1"/>
      <dgm:spPr/>
      <dgm:t>
        <a:bodyPr/>
        <a:lstStyle/>
        <a:p>
          <a:r>
            <a:rPr lang="es-EC" sz="1400" dirty="0" smtClean="0"/>
            <a:t>Calidad </a:t>
          </a:r>
          <a:r>
            <a:rPr lang="es-EC" sz="1400" dirty="0" smtClean="0"/>
            <a:t>técnica</a:t>
          </a:r>
          <a:endParaRPr lang="es-EC" sz="1400" dirty="0"/>
        </a:p>
      </dgm:t>
    </dgm:pt>
    <dgm:pt modelId="{ED2DA43C-1CBE-47B0-9FE9-65BE674411AF}" type="parTrans" cxnId="{CEF3203D-3AEC-40E8-B4F2-2FEDB1BFBD8F}">
      <dgm:prSet custT="1"/>
      <dgm:spPr/>
      <dgm:t>
        <a:bodyPr/>
        <a:lstStyle/>
        <a:p>
          <a:endParaRPr lang="es-EC" sz="1400"/>
        </a:p>
      </dgm:t>
    </dgm:pt>
    <dgm:pt modelId="{250650D2-666B-4051-A07D-43098EF5ACA7}" type="sibTrans" cxnId="{CEF3203D-3AEC-40E8-B4F2-2FEDB1BFBD8F}">
      <dgm:prSet/>
      <dgm:spPr/>
      <dgm:t>
        <a:bodyPr/>
        <a:lstStyle/>
        <a:p>
          <a:endParaRPr lang="es-EC" sz="1400"/>
        </a:p>
      </dgm:t>
    </dgm:pt>
    <dgm:pt modelId="{9E07C8AB-38B6-4B08-B52B-5CE53D471985}">
      <dgm:prSet custT="1"/>
      <dgm:spPr/>
      <dgm:t>
        <a:bodyPr/>
        <a:lstStyle/>
        <a:p>
          <a:r>
            <a:rPr lang="es-EC" sz="1400" dirty="0" smtClean="0"/>
            <a:t>Productos tangibles</a:t>
          </a:r>
          <a:endParaRPr lang="es-EC" sz="1400" dirty="0"/>
        </a:p>
      </dgm:t>
    </dgm:pt>
    <dgm:pt modelId="{E47CA5BD-BA34-4330-88AF-11E8C051124F}" type="parTrans" cxnId="{8486DE14-34D0-48F3-82CE-F436ECF1E72B}">
      <dgm:prSet custT="1"/>
      <dgm:spPr/>
      <dgm:t>
        <a:bodyPr/>
        <a:lstStyle/>
        <a:p>
          <a:endParaRPr lang="es-EC" sz="1400"/>
        </a:p>
      </dgm:t>
    </dgm:pt>
    <dgm:pt modelId="{DDEB2FEE-3B76-45F6-B1CA-5D8B2D85A33B}" type="sibTrans" cxnId="{8486DE14-34D0-48F3-82CE-F436ECF1E72B}">
      <dgm:prSet/>
      <dgm:spPr/>
      <dgm:t>
        <a:bodyPr/>
        <a:lstStyle/>
        <a:p>
          <a:endParaRPr lang="es-EC" sz="1400"/>
        </a:p>
      </dgm:t>
    </dgm:pt>
    <dgm:pt modelId="{3F25509C-D224-48C7-BE56-7FAAC505602A}">
      <dgm:prSet custT="1"/>
      <dgm:spPr/>
      <dgm:t>
        <a:bodyPr/>
        <a:lstStyle/>
        <a:p>
          <a:r>
            <a:rPr lang="es-EC" sz="1400" dirty="0" smtClean="0"/>
            <a:t> </a:t>
          </a:r>
          <a:r>
            <a:rPr lang="es-EC" sz="1400" i="1" dirty="0" smtClean="0"/>
            <a:t>“cómo”</a:t>
          </a:r>
          <a:endParaRPr lang="es-EC" sz="1400" dirty="0"/>
        </a:p>
      </dgm:t>
    </dgm:pt>
    <dgm:pt modelId="{0FFE87C8-A152-49B4-ACAA-7F9BC9F6DF67}" type="parTrans" cxnId="{5256D7D0-C4AA-485D-9F1E-878FCE1A4578}">
      <dgm:prSet custT="1"/>
      <dgm:spPr/>
      <dgm:t>
        <a:bodyPr/>
        <a:lstStyle/>
        <a:p>
          <a:endParaRPr lang="es-EC" sz="1400"/>
        </a:p>
      </dgm:t>
    </dgm:pt>
    <dgm:pt modelId="{5A81FD3E-595E-4645-9BCE-49F085CB4F09}" type="sibTrans" cxnId="{5256D7D0-C4AA-485D-9F1E-878FCE1A4578}">
      <dgm:prSet/>
      <dgm:spPr/>
      <dgm:t>
        <a:bodyPr/>
        <a:lstStyle/>
        <a:p>
          <a:endParaRPr lang="es-EC" sz="1400"/>
        </a:p>
      </dgm:t>
    </dgm:pt>
    <dgm:pt modelId="{3667894B-D79E-42A1-A0D9-3C5C70540F27}">
      <dgm:prSet custT="1"/>
      <dgm:spPr/>
      <dgm:t>
        <a:bodyPr/>
        <a:lstStyle/>
        <a:p>
          <a:r>
            <a:rPr lang="es-EC" sz="1400" i="1" dirty="0" smtClean="0"/>
            <a:t>“qué”</a:t>
          </a:r>
          <a:endParaRPr lang="es-EC" sz="1400" dirty="0"/>
        </a:p>
      </dgm:t>
    </dgm:pt>
    <dgm:pt modelId="{6D5B9AB5-B434-4FC3-B42B-7E2E7B974350}" type="parTrans" cxnId="{004A0FC7-56A5-43BB-9618-4A95C2CE3CAF}">
      <dgm:prSet custT="1"/>
      <dgm:spPr/>
      <dgm:t>
        <a:bodyPr/>
        <a:lstStyle/>
        <a:p>
          <a:endParaRPr lang="es-EC" sz="1400"/>
        </a:p>
      </dgm:t>
    </dgm:pt>
    <dgm:pt modelId="{AE3095F9-C694-4C06-AEEF-AC04D832B662}" type="sibTrans" cxnId="{004A0FC7-56A5-43BB-9618-4A95C2CE3CAF}">
      <dgm:prSet/>
      <dgm:spPr/>
      <dgm:t>
        <a:bodyPr/>
        <a:lstStyle/>
        <a:p>
          <a:endParaRPr lang="es-EC" sz="1400"/>
        </a:p>
      </dgm:t>
    </dgm:pt>
    <dgm:pt modelId="{8A48847C-7A85-4C9C-A539-872F1222BC6D}" type="pres">
      <dgm:prSet presAssocID="{5B93082A-03DB-49B7-A246-A4950A1FB18F}" presName="diagram" presStyleCnt="0">
        <dgm:presLayoutVars>
          <dgm:chPref val="1"/>
          <dgm:dir/>
          <dgm:animOne val="branch"/>
          <dgm:animLvl val="lvl"/>
          <dgm:resizeHandles val="exact"/>
        </dgm:presLayoutVars>
      </dgm:prSet>
      <dgm:spPr/>
      <dgm:t>
        <a:bodyPr/>
        <a:lstStyle/>
        <a:p>
          <a:endParaRPr lang="es-EC"/>
        </a:p>
      </dgm:t>
    </dgm:pt>
    <dgm:pt modelId="{87DC5AF6-CFC6-4E79-B224-B38B00251B21}" type="pres">
      <dgm:prSet presAssocID="{5AB68646-DA8B-4958-BA11-062D4E3342F7}" presName="root1" presStyleCnt="0"/>
      <dgm:spPr/>
    </dgm:pt>
    <dgm:pt modelId="{F4776E49-716A-40BE-8619-F619BA8CD989}" type="pres">
      <dgm:prSet presAssocID="{5AB68646-DA8B-4958-BA11-062D4E3342F7}" presName="LevelOneTextNode" presStyleLbl="node0" presStyleIdx="0" presStyleCnt="1" custScaleY="134897">
        <dgm:presLayoutVars>
          <dgm:chPref val="3"/>
        </dgm:presLayoutVars>
      </dgm:prSet>
      <dgm:spPr/>
      <dgm:t>
        <a:bodyPr/>
        <a:lstStyle/>
        <a:p>
          <a:endParaRPr lang="es-EC"/>
        </a:p>
      </dgm:t>
    </dgm:pt>
    <dgm:pt modelId="{F7439E26-558A-4F08-A37B-563B820DE2C5}" type="pres">
      <dgm:prSet presAssocID="{5AB68646-DA8B-4958-BA11-062D4E3342F7}" presName="level2hierChild" presStyleCnt="0"/>
      <dgm:spPr/>
    </dgm:pt>
    <dgm:pt modelId="{7D12D0D9-0B87-4D6A-BD30-A5C531A074CE}" type="pres">
      <dgm:prSet presAssocID="{0B6D113C-9A31-4787-8374-DD32E53D04A9}" presName="conn2-1" presStyleLbl="parChTrans1D2" presStyleIdx="0" presStyleCnt="2"/>
      <dgm:spPr/>
      <dgm:t>
        <a:bodyPr/>
        <a:lstStyle/>
        <a:p>
          <a:endParaRPr lang="es-EC"/>
        </a:p>
      </dgm:t>
    </dgm:pt>
    <dgm:pt modelId="{E1514E4B-248A-48C9-ACB5-F51EDBF8C916}" type="pres">
      <dgm:prSet presAssocID="{0B6D113C-9A31-4787-8374-DD32E53D04A9}" presName="connTx" presStyleLbl="parChTrans1D2" presStyleIdx="0" presStyleCnt="2"/>
      <dgm:spPr/>
      <dgm:t>
        <a:bodyPr/>
        <a:lstStyle/>
        <a:p>
          <a:endParaRPr lang="es-EC"/>
        </a:p>
      </dgm:t>
    </dgm:pt>
    <dgm:pt modelId="{BB4EB1C7-7D7B-41A0-B7F5-AD49C474482A}" type="pres">
      <dgm:prSet presAssocID="{95161063-EB4E-4FFC-AF26-0623E7DBEDE5}" presName="root2" presStyleCnt="0"/>
      <dgm:spPr/>
    </dgm:pt>
    <dgm:pt modelId="{2E28E9A5-3AF1-49F4-AC0A-96A10E31B237}" type="pres">
      <dgm:prSet presAssocID="{95161063-EB4E-4FFC-AF26-0623E7DBEDE5}" presName="LevelTwoTextNode" presStyleLbl="node2" presStyleIdx="0" presStyleCnt="2">
        <dgm:presLayoutVars>
          <dgm:chPref val="3"/>
        </dgm:presLayoutVars>
      </dgm:prSet>
      <dgm:spPr/>
      <dgm:t>
        <a:bodyPr/>
        <a:lstStyle/>
        <a:p>
          <a:endParaRPr lang="es-EC"/>
        </a:p>
      </dgm:t>
    </dgm:pt>
    <dgm:pt modelId="{3E882BA1-2064-4E15-ABA6-39DAB92558F6}" type="pres">
      <dgm:prSet presAssocID="{95161063-EB4E-4FFC-AF26-0623E7DBEDE5}" presName="level3hierChild" presStyleCnt="0"/>
      <dgm:spPr/>
    </dgm:pt>
    <dgm:pt modelId="{3914B28B-2989-4CBA-A31E-2CCB91146461}" type="pres">
      <dgm:prSet presAssocID="{E47CA5BD-BA34-4330-88AF-11E8C051124F}" presName="conn2-1" presStyleLbl="parChTrans1D3" presStyleIdx="0" presStyleCnt="4"/>
      <dgm:spPr/>
      <dgm:t>
        <a:bodyPr/>
        <a:lstStyle/>
        <a:p>
          <a:endParaRPr lang="es-EC"/>
        </a:p>
      </dgm:t>
    </dgm:pt>
    <dgm:pt modelId="{B74C387A-02D8-4A9E-BB25-366365F13CDB}" type="pres">
      <dgm:prSet presAssocID="{E47CA5BD-BA34-4330-88AF-11E8C051124F}" presName="connTx" presStyleLbl="parChTrans1D3" presStyleIdx="0" presStyleCnt="4"/>
      <dgm:spPr/>
      <dgm:t>
        <a:bodyPr/>
        <a:lstStyle/>
        <a:p>
          <a:endParaRPr lang="es-EC"/>
        </a:p>
      </dgm:t>
    </dgm:pt>
    <dgm:pt modelId="{0F7FAF76-AD58-46A8-8ED1-BFE0216BA64D}" type="pres">
      <dgm:prSet presAssocID="{9E07C8AB-38B6-4B08-B52B-5CE53D471985}" presName="root2" presStyleCnt="0"/>
      <dgm:spPr/>
    </dgm:pt>
    <dgm:pt modelId="{98744A3C-1E98-479B-8421-F2328F55CA4B}" type="pres">
      <dgm:prSet presAssocID="{9E07C8AB-38B6-4B08-B52B-5CE53D471985}" presName="LevelTwoTextNode" presStyleLbl="node3" presStyleIdx="0" presStyleCnt="4">
        <dgm:presLayoutVars>
          <dgm:chPref val="3"/>
        </dgm:presLayoutVars>
      </dgm:prSet>
      <dgm:spPr/>
      <dgm:t>
        <a:bodyPr/>
        <a:lstStyle/>
        <a:p>
          <a:endParaRPr lang="es-EC"/>
        </a:p>
      </dgm:t>
    </dgm:pt>
    <dgm:pt modelId="{A26BD584-2170-441F-91FF-0802572395B2}" type="pres">
      <dgm:prSet presAssocID="{9E07C8AB-38B6-4B08-B52B-5CE53D471985}" presName="level3hierChild" presStyleCnt="0"/>
      <dgm:spPr/>
    </dgm:pt>
    <dgm:pt modelId="{2FF740B2-8CEF-412C-A782-4B98F7A9C54C}" type="pres">
      <dgm:prSet presAssocID="{947A8C90-369A-42E4-9BA2-57387F7E30AD}" presName="conn2-1" presStyleLbl="parChTrans1D4" presStyleIdx="0" presStyleCnt="4"/>
      <dgm:spPr/>
      <dgm:t>
        <a:bodyPr/>
        <a:lstStyle/>
        <a:p>
          <a:endParaRPr lang="es-EC"/>
        </a:p>
      </dgm:t>
    </dgm:pt>
    <dgm:pt modelId="{5BA2CBBF-9C56-4C9B-9BCC-54BC4DF51770}" type="pres">
      <dgm:prSet presAssocID="{947A8C90-369A-42E4-9BA2-57387F7E30AD}" presName="connTx" presStyleLbl="parChTrans1D4" presStyleIdx="0" presStyleCnt="4"/>
      <dgm:spPr/>
      <dgm:t>
        <a:bodyPr/>
        <a:lstStyle/>
        <a:p>
          <a:endParaRPr lang="es-EC"/>
        </a:p>
      </dgm:t>
    </dgm:pt>
    <dgm:pt modelId="{299BD8E9-1483-4AFB-89C8-E811761AF0E6}" type="pres">
      <dgm:prSet presAssocID="{CDC3274E-D0B5-45DC-8E3E-C94E79C4F210}" presName="root2" presStyleCnt="0"/>
      <dgm:spPr/>
    </dgm:pt>
    <dgm:pt modelId="{8E49D198-9D75-4939-BF6F-54BB46233273}" type="pres">
      <dgm:prSet presAssocID="{CDC3274E-D0B5-45DC-8E3E-C94E79C4F210}" presName="LevelTwoTextNode" presStyleLbl="node4" presStyleIdx="0" presStyleCnt="4">
        <dgm:presLayoutVars>
          <dgm:chPref val="3"/>
        </dgm:presLayoutVars>
      </dgm:prSet>
      <dgm:spPr/>
      <dgm:t>
        <a:bodyPr/>
        <a:lstStyle/>
        <a:p>
          <a:endParaRPr lang="es-EC"/>
        </a:p>
      </dgm:t>
    </dgm:pt>
    <dgm:pt modelId="{0430B46A-F6BA-4F96-A739-D1929763CC74}" type="pres">
      <dgm:prSet presAssocID="{CDC3274E-D0B5-45DC-8E3E-C94E79C4F210}" presName="level3hierChild" presStyleCnt="0"/>
      <dgm:spPr/>
    </dgm:pt>
    <dgm:pt modelId="{41625EEA-D816-4719-B820-7DA453E9F9CD}" type="pres">
      <dgm:prSet presAssocID="{F62CDA58-DB44-479C-BE94-91788F39EC6D}" presName="conn2-1" presStyleLbl="parChTrans1D3" presStyleIdx="1" presStyleCnt="4"/>
      <dgm:spPr/>
      <dgm:t>
        <a:bodyPr/>
        <a:lstStyle/>
        <a:p>
          <a:endParaRPr lang="es-EC"/>
        </a:p>
      </dgm:t>
    </dgm:pt>
    <dgm:pt modelId="{89CBE0CA-5B82-4B47-A470-57F33156D173}" type="pres">
      <dgm:prSet presAssocID="{F62CDA58-DB44-479C-BE94-91788F39EC6D}" presName="connTx" presStyleLbl="parChTrans1D3" presStyleIdx="1" presStyleCnt="4"/>
      <dgm:spPr/>
      <dgm:t>
        <a:bodyPr/>
        <a:lstStyle/>
        <a:p>
          <a:endParaRPr lang="es-EC"/>
        </a:p>
      </dgm:t>
    </dgm:pt>
    <dgm:pt modelId="{3DEA1948-83B6-47C6-B568-472C3358EACE}" type="pres">
      <dgm:prSet presAssocID="{14EE0FDF-822D-44D0-B446-47BA8171721D}" presName="root2" presStyleCnt="0"/>
      <dgm:spPr/>
    </dgm:pt>
    <dgm:pt modelId="{28D17979-3DC3-4599-80D1-F61F29FE5EB8}" type="pres">
      <dgm:prSet presAssocID="{14EE0FDF-822D-44D0-B446-47BA8171721D}" presName="LevelTwoTextNode" presStyleLbl="node3" presStyleIdx="1" presStyleCnt="4">
        <dgm:presLayoutVars>
          <dgm:chPref val="3"/>
        </dgm:presLayoutVars>
      </dgm:prSet>
      <dgm:spPr/>
      <dgm:t>
        <a:bodyPr/>
        <a:lstStyle/>
        <a:p>
          <a:endParaRPr lang="es-EC"/>
        </a:p>
      </dgm:t>
    </dgm:pt>
    <dgm:pt modelId="{E9F7398C-999B-496C-81B6-74895EBBC262}" type="pres">
      <dgm:prSet presAssocID="{14EE0FDF-822D-44D0-B446-47BA8171721D}" presName="level3hierChild" presStyleCnt="0"/>
      <dgm:spPr/>
    </dgm:pt>
    <dgm:pt modelId="{CB968A11-0672-4E78-BBBC-70EFEB077ED0}" type="pres">
      <dgm:prSet presAssocID="{C9236DBD-B52B-472B-A5E0-55931A3BFC12}" presName="conn2-1" presStyleLbl="parChTrans1D4" presStyleIdx="1" presStyleCnt="4"/>
      <dgm:spPr/>
      <dgm:t>
        <a:bodyPr/>
        <a:lstStyle/>
        <a:p>
          <a:endParaRPr lang="es-EC"/>
        </a:p>
      </dgm:t>
    </dgm:pt>
    <dgm:pt modelId="{BD6B5C24-9074-44C8-999F-ACEA212AEE90}" type="pres">
      <dgm:prSet presAssocID="{C9236DBD-B52B-472B-A5E0-55931A3BFC12}" presName="connTx" presStyleLbl="parChTrans1D4" presStyleIdx="1" presStyleCnt="4"/>
      <dgm:spPr/>
      <dgm:t>
        <a:bodyPr/>
        <a:lstStyle/>
        <a:p>
          <a:endParaRPr lang="es-EC"/>
        </a:p>
      </dgm:t>
    </dgm:pt>
    <dgm:pt modelId="{164BF460-DE43-4C15-849D-C97A9AC91103}" type="pres">
      <dgm:prSet presAssocID="{C4427569-E19A-4DCB-B76F-DB17D0E2628A}" presName="root2" presStyleCnt="0"/>
      <dgm:spPr/>
    </dgm:pt>
    <dgm:pt modelId="{ADE699CD-95DA-4D55-B50B-F2740FA94F68}" type="pres">
      <dgm:prSet presAssocID="{C4427569-E19A-4DCB-B76F-DB17D0E2628A}" presName="LevelTwoTextNode" presStyleLbl="node4" presStyleIdx="1" presStyleCnt="4">
        <dgm:presLayoutVars>
          <dgm:chPref val="3"/>
        </dgm:presLayoutVars>
      </dgm:prSet>
      <dgm:spPr/>
      <dgm:t>
        <a:bodyPr/>
        <a:lstStyle/>
        <a:p>
          <a:endParaRPr lang="es-EC"/>
        </a:p>
      </dgm:t>
    </dgm:pt>
    <dgm:pt modelId="{9F85F553-0C01-472A-8907-56EB52257680}" type="pres">
      <dgm:prSet presAssocID="{C4427569-E19A-4DCB-B76F-DB17D0E2628A}" presName="level3hierChild" presStyleCnt="0"/>
      <dgm:spPr/>
    </dgm:pt>
    <dgm:pt modelId="{39A3F166-97C5-464F-BA22-D741C3637699}" type="pres">
      <dgm:prSet presAssocID="{D066C2C3-D28D-44AA-AA55-5EDC8450BA38}" presName="conn2-1" presStyleLbl="parChTrans1D2" presStyleIdx="1" presStyleCnt="2"/>
      <dgm:spPr/>
      <dgm:t>
        <a:bodyPr/>
        <a:lstStyle/>
        <a:p>
          <a:endParaRPr lang="es-EC"/>
        </a:p>
      </dgm:t>
    </dgm:pt>
    <dgm:pt modelId="{5CCC5B72-D8C8-448D-8E90-5ADD42457491}" type="pres">
      <dgm:prSet presAssocID="{D066C2C3-D28D-44AA-AA55-5EDC8450BA38}" presName="connTx" presStyleLbl="parChTrans1D2" presStyleIdx="1" presStyleCnt="2"/>
      <dgm:spPr/>
      <dgm:t>
        <a:bodyPr/>
        <a:lstStyle/>
        <a:p>
          <a:endParaRPr lang="es-EC"/>
        </a:p>
      </dgm:t>
    </dgm:pt>
    <dgm:pt modelId="{37B8F31D-F11D-490B-B79E-0664A8FB6223}" type="pres">
      <dgm:prSet presAssocID="{1A169BAC-ACF3-4BF5-98DF-2BE84E6B8F48}" presName="root2" presStyleCnt="0"/>
      <dgm:spPr/>
    </dgm:pt>
    <dgm:pt modelId="{F3A56AF8-2F17-4AC6-A036-8BB9014D59B8}" type="pres">
      <dgm:prSet presAssocID="{1A169BAC-ACF3-4BF5-98DF-2BE84E6B8F48}" presName="LevelTwoTextNode" presStyleLbl="node2" presStyleIdx="1" presStyleCnt="2">
        <dgm:presLayoutVars>
          <dgm:chPref val="3"/>
        </dgm:presLayoutVars>
      </dgm:prSet>
      <dgm:spPr/>
      <dgm:t>
        <a:bodyPr/>
        <a:lstStyle/>
        <a:p>
          <a:endParaRPr lang="es-EC"/>
        </a:p>
      </dgm:t>
    </dgm:pt>
    <dgm:pt modelId="{D7AAADB4-7D6F-49AE-A524-9DEB238E2024}" type="pres">
      <dgm:prSet presAssocID="{1A169BAC-ACF3-4BF5-98DF-2BE84E6B8F48}" presName="level3hierChild" presStyleCnt="0"/>
      <dgm:spPr/>
    </dgm:pt>
    <dgm:pt modelId="{C3AB947B-B83F-43DA-9FF4-0FD2753FB57E}" type="pres">
      <dgm:prSet presAssocID="{F5717F0C-8199-4480-A773-91E7561B65CA}" presName="conn2-1" presStyleLbl="parChTrans1D3" presStyleIdx="2" presStyleCnt="4"/>
      <dgm:spPr/>
      <dgm:t>
        <a:bodyPr/>
        <a:lstStyle/>
        <a:p>
          <a:endParaRPr lang="es-EC"/>
        </a:p>
      </dgm:t>
    </dgm:pt>
    <dgm:pt modelId="{90694366-182D-4BEC-B5CA-E2F3803C6341}" type="pres">
      <dgm:prSet presAssocID="{F5717F0C-8199-4480-A773-91E7561B65CA}" presName="connTx" presStyleLbl="parChTrans1D3" presStyleIdx="2" presStyleCnt="4"/>
      <dgm:spPr/>
      <dgm:t>
        <a:bodyPr/>
        <a:lstStyle/>
        <a:p>
          <a:endParaRPr lang="es-EC"/>
        </a:p>
      </dgm:t>
    </dgm:pt>
    <dgm:pt modelId="{E73FD454-5448-4C31-83A7-FA1526D60763}" type="pres">
      <dgm:prSet presAssocID="{B20464B8-34A0-4589-9842-4759C4797B96}" presName="root2" presStyleCnt="0"/>
      <dgm:spPr/>
    </dgm:pt>
    <dgm:pt modelId="{EB491FA2-34AF-401D-BAD4-AB70FC931801}" type="pres">
      <dgm:prSet presAssocID="{B20464B8-34A0-4589-9842-4759C4797B96}" presName="LevelTwoTextNode" presStyleLbl="node3" presStyleIdx="2" presStyleCnt="4">
        <dgm:presLayoutVars>
          <dgm:chPref val="3"/>
        </dgm:presLayoutVars>
      </dgm:prSet>
      <dgm:spPr/>
      <dgm:t>
        <a:bodyPr/>
        <a:lstStyle/>
        <a:p>
          <a:endParaRPr lang="es-EC"/>
        </a:p>
      </dgm:t>
    </dgm:pt>
    <dgm:pt modelId="{1A3A3BAC-3862-406E-BABC-46E7B5A165CD}" type="pres">
      <dgm:prSet presAssocID="{B20464B8-34A0-4589-9842-4759C4797B96}" presName="level3hierChild" presStyleCnt="0"/>
      <dgm:spPr/>
    </dgm:pt>
    <dgm:pt modelId="{7347884B-554B-4AEE-A971-4B467AD8C85D}" type="pres">
      <dgm:prSet presAssocID="{0FFE87C8-A152-49B4-ACAA-7F9BC9F6DF67}" presName="conn2-1" presStyleLbl="parChTrans1D4" presStyleIdx="2" presStyleCnt="4"/>
      <dgm:spPr/>
      <dgm:t>
        <a:bodyPr/>
        <a:lstStyle/>
        <a:p>
          <a:endParaRPr lang="es-EC"/>
        </a:p>
      </dgm:t>
    </dgm:pt>
    <dgm:pt modelId="{EEFC4A81-DB1B-4036-B773-7ED064472695}" type="pres">
      <dgm:prSet presAssocID="{0FFE87C8-A152-49B4-ACAA-7F9BC9F6DF67}" presName="connTx" presStyleLbl="parChTrans1D4" presStyleIdx="2" presStyleCnt="4"/>
      <dgm:spPr/>
      <dgm:t>
        <a:bodyPr/>
        <a:lstStyle/>
        <a:p>
          <a:endParaRPr lang="es-EC"/>
        </a:p>
      </dgm:t>
    </dgm:pt>
    <dgm:pt modelId="{54684EB2-AA8C-473E-8DB7-58B5AD4224C0}" type="pres">
      <dgm:prSet presAssocID="{3F25509C-D224-48C7-BE56-7FAAC505602A}" presName="root2" presStyleCnt="0"/>
      <dgm:spPr/>
    </dgm:pt>
    <dgm:pt modelId="{F0A1BCF9-9945-42E9-8D13-87C55EDBDB99}" type="pres">
      <dgm:prSet presAssocID="{3F25509C-D224-48C7-BE56-7FAAC505602A}" presName="LevelTwoTextNode" presStyleLbl="node4" presStyleIdx="2" presStyleCnt="4">
        <dgm:presLayoutVars>
          <dgm:chPref val="3"/>
        </dgm:presLayoutVars>
      </dgm:prSet>
      <dgm:spPr/>
      <dgm:t>
        <a:bodyPr/>
        <a:lstStyle/>
        <a:p>
          <a:endParaRPr lang="es-EC"/>
        </a:p>
      </dgm:t>
    </dgm:pt>
    <dgm:pt modelId="{B4A611E0-7F1C-4994-BE94-A4FEBB328934}" type="pres">
      <dgm:prSet presAssocID="{3F25509C-D224-48C7-BE56-7FAAC505602A}" presName="level3hierChild" presStyleCnt="0"/>
      <dgm:spPr/>
    </dgm:pt>
    <dgm:pt modelId="{CFAF1E88-9A0F-4616-86A9-ABECFD65CE79}" type="pres">
      <dgm:prSet presAssocID="{ED2DA43C-1CBE-47B0-9FE9-65BE674411AF}" presName="conn2-1" presStyleLbl="parChTrans1D3" presStyleIdx="3" presStyleCnt="4"/>
      <dgm:spPr/>
      <dgm:t>
        <a:bodyPr/>
        <a:lstStyle/>
        <a:p>
          <a:endParaRPr lang="es-EC"/>
        </a:p>
      </dgm:t>
    </dgm:pt>
    <dgm:pt modelId="{F8A0D19C-CE0C-4FB8-A976-CE5E5266E3DC}" type="pres">
      <dgm:prSet presAssocID="{ED2DA43C-1CBE-47B0-9FE9-65BE674411AF}" presName="connTx" presStyleLbl="parChTrans1D3" presStyleIdx="3" presStyleCnt="4"/>
      <dgm:spPr/>
      <dgm:t>
        <a:bodyPr/>
        <a:lstStyle/>
        <a:p>
          <a:endParaRPr lang="es-EC"/>
        </a:p>
      </dgm:t>
    </dgm:pt>
    <dgm:pt modelId="{0E098B23-5DE2-4B05-B383-7F63F4762462}" type="pres">
      <dgm:prSet presAssocID="{7EA85437-2FCB-4192-ACA9-22C1C5479F13}" presName="root2" presStyleCnt="0"/>
      <dgm:spPr/>
    </dgm:pt>
    <dgm:pt modelId="{7068CD21-BD4F-4E1B-B702-A45E5F03B676}" type="pres">
      <dgm:prSet presAssocID="{7EA85437-2FCB-4192-ACA9-22C1C5479F13}" presName="LevelTwoTextNode" presStyleLbl="node3" presStyleIdx="3" presStyleCnt="4">
        <dgm:presLayoutVars>
          <dgm:chPref val="3"/>
        </dgm:presLayoutVars>
      </dgm:prSet>
      <dgm:spPr/>
      <dgm:t>
        <a:bodyPr/>
        <a:lstStyle/>
        <a:p>
          <a:endParaRPr lang="es-EC"/>
        </a:p>
      </dgm:t>
    </dgm:pt>
    <dgm:pt modelId="{7C6B3677-5485-4079-8C52-614C3618755E}" type="pres">
      <dgm:prSet presAssocID="{7EA85437-2FCB-4192-ACA9-22C1C5479F13}" presName="level3hierChild" presStyleCnt="0"/>
      <dgm:spPr/>
    </dgm:pt>
    <dgm:pt modelId="{0F950C2D-293E-4FB8-9540-FE568F85D6EE}" type="pres">
      <dgm:prSet presAssocID="{6D5B9AB5-B434-4FC3-B42B-7E2E7B974350}" presName="conn2-1" presStyleLbl="parChTrans1D4" presStyleIdx="3" presStyleCnt="4"/>
      <dgm:spPr/>
      <dgm:t>
        <a:bodyPr/>
        <a:lstStyle/>
        <a:p>
          <a:endParaRPr lang="es-EC"/>
        </a:p>
      </dgm:t>
    </dgm:pt>
    <dgm:pt modelId="{4DA2B08B-A39C-4E42-A2E1-2390FEF85C80}" type="pres">
      <dgm:prSet presAssocID="{6D5B9AB5-B434-4FC3-B42B-7E2E7B974350}" presName="connTx" presStyleLbl="parChTrans1D4" presStyleIdx="3" presStyleCnt="4"/>
      <dgm:spPr/>
      <dgm:t>
        <a:bodyPr/>
        <a:lstStyle/>
        <a:p>
          <a:endParaRPr lang="es-EC"/>
        </a:p>
      </dgm:t>
    </dgm:pt>
    <dgm:pt modelId="{8497D4A4-9053-4D85-AD10-D1AF3039A313}" type="pres">
      <dgm:prSet presAssocID="{3667894B-D79E-42A1-A0D9-3C5C70540F27}" presName="root2" presStyleCnt="0"/>
      <dgm:spPr/>
    </dgm:pt>
    <dgm:pt modelId="{8980002C-BF20-4C51-9D82-F33C1FAB1F5C}" type="pres">
      <dgm:prSet presAssocID="{3667894B-D79E-42A1-A0D9-3C5C70540F27}" presName="LevelTwoTextNode" presStyleLbl="node4" presStyleIdx="3" presStyleCnt="4">
        <dgm:presLayoutVars>
          <dgm:chPref val="3"/>
        </dgm:presLayoutVars>
      </dgm:prSet>
      <dgm:spPr/>
      <dgm:t>
        <a:bodyPr/>
        <a:lstStyle/>
        <a:p>
          <a:endParaRPr lang="es-EC"/>
        </a:p>
      </dgm:t>
    </dgm:pt>
    <dgm:pt modelId="{D207D566-9CCC-4C70-B6EC-414C24FD1909}" type="pres">
      <dgm:prSet presAssocID="{3667894B-D79E-42A1-A0D9-3C5C70540F27}" presName="level3hierChild" presStyleCnt="0"/>
      <dgm:spPr/>
    </dgm:pt>
  </dgm:ptLst>
  <dgm:cxnLst>
    <dgm:cxn modelId="{B674C8F4-7EA2-4B54-9083-620A6FB23DCE}" type="presOf" srcId="{F5717F0C-8199-4480-A773-91E7561B65CA}" destId="{C3AB947B-B83F-43DA-9FF4-0FD2753FB57E}" srcOrd="0" destOrd="0" presId="urn:microsoft.com/office/officeart/2005/8/layout/hierarchy2"/>
    <dgm:cxn modelId="{6AA034F0-FEF0-406E-989D-AFC95D541AC2}" type="presOf" srcId="{5AB68646-DA8B-4958-BA11-062D4E3342F7}" destId="{F4776E49-716A-40BE-8619-F619BA8CD989}" srcOrd="0" destOrd="0" presId="urn:microsoft.com/office/officeart/2005/8/layout/hierarchy2"/>
    <dgm:cxn modelId="{37BD71EA-53E3-4732-A3F8-B9E3B934BFCA}" type="presOf" srcId="{C9236DBD-B52B-472B-A5E0-55931A3BFC12}" destId="{CB968A11-0672-4E78-BBBC-70EFEB077ED0}" srcOrd="0" destOrd="0" presId="urn:microsoft.com/office/officeart/2005/8/layout/hierarchy2"/>
    <dgm:cxn modelId="{C1EF8A24-C6E8-4CDA-92E9-2E0E33C95D26}" type="presOf" srcId="{5B93082A-03DB-49B7-A246-A4950A1FB18F}" destId="{8A48847C-7A85-4C9C-A539-872F1222BC6D}" srcOrd="0" destOrd="0" presId="urn:microsoft.com/office/officeart/2005/8/layout/hierarchy2"/>
    <dgm:cxn modelId="{5A9AD6E8-8AC1-42FB-BACB-A8CEDEB72F9F}" type="presOf" srcId="{0FFE87C8-A152-49B4-ACAA-7F9BC9F6DF67}" destId="{EEFC4A81-DB1B-4036-B773-7ED064472695}" srcOrd="1" destOrd="0" presId="urn:microsoft.com/office/officeart/2005/8/layout/hierarchy2"/>
    <dgm:cxn modelId="{D13B4590-F7CB-4E5A-A2C2-52458B5E3FB0}" type="presOf" srcId="{D066C2C3-D28D-44AA-AA55-5EDC8450BA38}" destId="{5CCC5B72-D8C8-448D-8E90-5ADD42457491}" srcOrd="1" destOrd="0" presId="urn:microsoft.com/office/officeart/2005/8/layout/hierarchy2"/>
    <dgm:cxn modelId="{10D1D7A2-7D8A-4373-A20F-C840E0B2C57F}" type="presOf" srcId="{F62CDA58-DB44-479C-BE94-91788F39EC6D}" destId="{41625EEA-D816-4719-B820-7DA453E9F9CD}" srcOrd="0" destOrd="0" presId="urn:microsoft.com/office/officeart/2005/8/layout/hierarchy2"/>
    <dgm:cxn modelId="{0493876A-3599-4968-81B1-93B2F1D593A6}" srcId="{5AB68646-DA8B-4958-BA11-062D4E3342F7}" destId="{1A169BAC-ACF3-4BF5-98DF-2BE84E6B8F48}" srcOrd="1" destOrd="0" parTransId="{D066C2C3-D28D-44AA-AA55-5EDC8450BA38}" sibTransId="{53780543-390B-4831-BC67-29AB9DE70EA5}"/>
    <dgm:cxn modelId="{3009C32C-9E7E-4861-9117-3375EB745276}" type="presOf" srcId="{0B6D113C-9A31-4787-8374-DD32E53D04A9}" destId="{E1514E4B-248A-48C9-ACB5-F51EDBF8C916}" srcOrd="1" destOrd="0" presId="urn:microsoft.com/office/officeart/2005/8/layout/hierarchy2"/>
    <dgm:cxn modelId="{403C9A80-7B3E-48D3-83C0-08C577D99D2C}" type="presOf" srcId="{6D5B9AB5-B434-4FC3-B42B-7E2E7B974350}" destId="{4DA2B08B-A39C-4E42-A2E1-2390FEF85C80}" srcOrd="1" destOrd="0" presId="urn:microsoft.com/office/officeart/2005/8/layout/hierarchy2"/>
    <dgm:cxn modelId="{8A0EC2A2-8FB9-4254-A890-932FB9150695}" type="presOf" srcId="{3F25509C-D224-48C7-BE56-7FAAC505602A}" destId="{F0A1BCF9-9945-42E9-8D13-87C55EDBDB99}" srcOrd="0" destOrd="0" presId="urn:microsoft.com/office/officeart/2005/8/layout/hierarchy2"/>
    <dgm:cxn modelId="{74A45B0A-4F10-48E8-B0BF-866A9CEF2983}" type="presOf" srcId="{ED2DA43C-1CBE-47B0-9FE9-65BE674411AF}" destId="{F8A0D19C-CE0C-4FB8-A976-CE5E5266E3DC}" srcOrd="1" destOrd="0" presId="urn:microsoft.com/office/officeart/2005/8/layout/hierarchy2"/>
    <dgm:cxn modelId="{254A4AD8-D452-4703-A935-BB2F1750CF9B}" type="presOf" srcId="{E47CA5BD-BA34-4330-88AF-11E8C051124F}" destId="{3914B28B-2989-4CBA-A31E-2CCB91146461}" srcOrd="0" destOrd="0" presId="urn:microsoft.com/office/officeart/2005/8/layout/hierarchy2"/>
    <dgm:cxn modelId="{B51DB837-0CC8-4C04-8AFC-CB20D80EAF52}" srcId="{95161063-EB4E-4FFC-AF26-0623E7DBEDE5}" destId="{14EE0FDF-822D-44D0-B446-47BA8171721D}" srcOrd="1" destOrd="0" parTransId="{F62CDA58-DB44-479C-BE94-91788F39EC6D}" sibTransId="{1D9FD7E4-C053-40C1-A0C9-8C3FBBB2A454}"/>
    <dgm:cxn modelId="{55532F39-A4EA-4850-928C-C5C1F7212E8B}" type="presOf" srcId="{95161063-EB4E-4FFC-AF26-0623E7DBEDE5}" destId="{2E28E9A5-3AF1-49F4-AC0A-96A10E31B237}" srcOrd="0" destOrd="0" presId="urn:microsoft.com/office/officeart/2005/8/layout/hierarchy2"/>
    <dgm:cxn modelId="{412460FD-6D60-4805-8F30-1ED49EBCC20B}" type="presOf" srcId="{947A8C90-369A-42E4-9BA2-57387F7E30AD}" destId="{5BA2CBBF-9C56-4C9B-9BCC-54BC4DF51770}" srcOrd="1" destOrd="0" presId="urn:microsoft.com/office/officeart/2005/8/layout/hierarchy2"/>
    <dgm:cxn modelId="{B95E3CD6-113C-4327-AA7A-16A49D09875F}" srcId="{5AB68646-DA8B-4958-BA11-062D4E3342F7}" destId="{95161063-EB4E-4FFC-AF26-0623E7DBEDE5}" srcOrd="0" destOrd="0" parTransId="{0B6D113C-9A31-4787-8374-DD32E53D04A9}" sibTransId="{920040AC-9AAD-4350-A198-62603EACC8B1}"/>
    <dgm:cxn modelId="{3B2D0870-BDAB-456D-9687-64C300E0D4F6}" type="presOf" srcId="{C9236DBD-B52B-472B-A5E0-55931A3BFC12}" destId="{BD6B5C24-9074-44C8-999F-ACEA212AEE90}" srcOrd="1" destOrd="0" presId="urn:microsoft.com/office/officeart/2005/8/layout/hierarchy2"/>
    <dgm:cxn modelId="{E225BD17-AA8A-414E-B248-C2791FEE1EC4}" type="presOf" srcId="{D066C2C3-D28D-44AA-AA55-5EDC8450BA38}" destId="{39A3F166-97C5-464F-BA22-D741C3637699}" srcOrd="0" destOrd="0" presId="urn:microsoft.com/office/officeart/2005/8/layout/hierarchy2"/>
    <dgm:cxn modelId="{054BA21A-96DE-4D56-A7BE-62245709D455}" type="presOf" srcId="{3667894B-D79E-42A1-A0D9-3C5C70540F27}" destId="{8980002C-BF20-4C51-9D82-F33C1FAB1F5C}" srcOrd="0" destOrd="0" presId="urn:microsoft.com/office/officeart/2005/8/layout/hierarchy2"/>
    <dgm:cxn modelId="{A6657A7B-E741-4406-AF89-9A1D7501A18A}" type="presOf" srcId="{0FFE87C8-A152-49B4-ACAA-7F9BC9F6DF67}" destId="{7347884B-554B-4AEE-A971-4B467AD8C85D}" srcOrd="0" destOrd="0" presId="urn:microsoft.com/office/officeart/2005/8/layout/hierarchy2"/>
    <dgm:cxn modelId="{5B72E0B3-76AA-4EC6-BF6E-9B34B27AA4C0}" type="presOf" srcId="{ED2DA43C-1CBE-47B0-9FE9-65BE674411AF}" destId="{CFAF1E88-9A0F-4616-86A9-ABECFD65CE79}" srcOrd="0" destOrd="0" presId="urn:microsoft.com/office/officeart/2005/8/layout/hierarchy2"/>
    <dgm:cxn modelId="{FF4AA7E3-F9AF-4465-A844-E57375829D08}" type="presOf" srcId="{947A8C90-369A-42E4-9BA2-57387F7E30AD}" destId="{2FF740B2-8CEF-412C-A782-4B98F7A9C54C}" srcOrd="0" destOrd="0" presId="urn:microsoft.com/office/officeart/2005/8/layout/hierarchy2"/>
    <dgm:cxn modelId="{FCC6467E-5179-4068-AE31-525CB90C6DED}" srcId="{1A169BAC-ACF3-4BF5-98DF-2BE84E6B8F48}" destId="{B20464B8-34A0-4589-9842-4759C4797B96}" srcOrd="0" destOrd="0" parTransId="{F5717F0C-8199-4480-A773-91E7561B65CA}" sibTransId="{48E0A543-7F24-4367-B261-A0E0A3F402FB}"/>
    <dgm:cxn modelId="{DB4E49CB-0DDF-45DE-8A40-3FC77A36DD68}" type="presOf" srcId="{F5717F0C-8199-4480-A773-91E7561B65CA}" destId="{90694366-182D-4BEC-B5CA-E2F3803C6341}" srcOrd="1" destOrd="0" presId="urn:microsoft.com/office/officeart/2005/8/layout/hierarchy2"/>
    <dgm:cxn modelId="{9DEA5EFB-0DC0-45C1-B0A7-3D7C2D1336F9}" type="presOf" srcId="{F62CDA58-DB44-479C-BE94-91788F39EC6D}" destId="{89CBE0CA-5B82-4B47-A470-57F33156D173}" srcOrd="1" destOrd="0" presId="urn:microsoft.com/office/officeart/2005/8/layout/hierarchy2"/>
    <dgm:cxn modelId="{36C0035C-4099-467D-A913-277E83B2187C}" type="presOf" srcId="{6D5B9AB5-B434-4FC3-B42B-7E2E7B974350}" destId="{0F950C2D-293E-4FB8-9540-FE568F85D6EE}" srcOrd="0" destOrd="0" presId="urn:microsoft.com/office/officeart/2005/8/layout/hierarchy2"/>
    <dgm:cxn modelId="{8E75F93D-9AFB-4182-8D27-03246F14346C}" type="presOf" srcId="{C4427569-E19A-4DCB-B76F-DB17D0E2628A}" destId="{ADE699CD-95DA-4D55-B50B-F2740FA94F68}" srcOrd="0" destOrd="0" presId="urn:microsoft.com/office/officeart/2005/8/layout/hierarchy2"/>
    <dgm:cxn modelId="{1822CC7A-040D-40E9-88CC-8A2B6DD1073B}" srcId="{9E07C8AB-38B6-4B08-B52B-5CE53D471985}" destId="{CDC3274E-D0B5-45DC-8E3E-C94E79C4F210}" srcOrd="0" destOrd="0" parTransId="{947A8C90-369A-42E4-9BA2-57387F7E30AD}" sibTransId="{1AF4CCAD-F0E6-4DE3-9A77-1ED33C1147BD}"/>
    <dgm:cxn modelId="{5FFFB3FC-B88A-47CA-A820-0A99A2CD35C4}" type="presOf" srcId="{0B6D113C-9A31-4787-8374-DD32E53D04A9}" destId="{7D12D0D9-0B87-4D6A-BD30-A5C531A074CE}" srcOrd="0" destOrd="0" presId="urn:microsoft.com/office/officeart/2005/8/layout/hierarchy2"/>
    <dgm:cxn modelId="{E7CB7CF8-EF3F-4518-AE9B-DE4D141B0FE0}" type="presOf" srcId="{14EE0FDF-822D-44D0-B446-47BA8171721D}" destId="{28D17979-3DC3-4599-80D1-F61F29FE5EB8}" srcOrd="0" destOrd="0" presId="urn:microsoft.com/office/officeart/2005/8/layout/hierarchy2"/>
    <dgm:cxn modelId="{5DF98442-A9C6-43EE-9727-0252289C2852}" type="presOf" srcId="{9E07C8AB-38B6-4B08-B52B-5CE53D471985}" destId="{98744A3C-1E98-479B-8421-F2328F55CA4B}" srcOrd="0" destOrd="0" presId="urn:microsoft.com/office/officeart/2005/8/layout/hierarchy2"/>
    <dgm:cxn modelId="{004A0FC7-56A5-43BB-9618-4A95C2CE3CAF}" srcId="{7EA85437-2FCB-4192-ACA9-22C1C5479F13}" destId="{3667894B-D79E-42A1-A0D9-3C5C70540F27}" srcOrd="0" destOrd="0" parTransId="{6D5B9AB5-B434-4FC3-B42B-7E2E7B974350}" sibTransId="{AE3095F9-C694-4C06-AEEF-AC04D832B662}"/>
    <dgm:cxn modelId="{5F3C3332-A1F7-4939-AFF6-6DB99B723F5E}" type="presOf" srcId="{7EA85437-2FCB-4192-ACA9-22C1C5479F13}" destId="{7068CD21-BD4F-4E1B-B702-A45E5F03B676}" srcOrd="0" destOrd="0" presId="urn:microsoft.com/office/officeart/2005/8/layout/hierarchy2"/>
    <dgm:cxn modelId="{8486DE14-34D0-48F3-82CE-F436ECF1E72B}" srcId="{95161063-EB4E-4FFC-AF26-0623E7DBEDE5}" destId="{9E07C8AB-38B6-4B08-B52B-5CE53D471985}" srcOrd="0" destOrd="0" parTransId="{E47CA5BD-BA34-4330-88AF-11E8C051124F}" sibTransId="{DDEB2FEE-3B76-45F6-B1CA-5D8B2D85A33B}"/>
    <dgm:cxn modelId="{7425A308-D7A3-4674-A2BB-5A3B5628A606}" type="presOf" srcId="{E47CA5BD-BA34-4330-88AF-11E8C051124F}" destId="{B74C387A-02D8-4A9E-BB25-366365F13CDB}" srcOrd="1" destOrd="0" presId="urn:microsoft.com/office/officeart/2005/8/layout/hierarchy2"/>
    <dgm:cxn modelId="{176922CC-27A0-4FAB-884C-329EAF416F0B}" srcId="{5B93082A-03DB-49B7-A246-A4950A1FB18F}" destId="{5AB68646-DA8B-4958-BA11-062D4E3342F7}" srcOrd="0" destOrd="0" parTransId="{52BDE956-82D6-41AA-91C3-DB195984116C}" sibTransId="{93E8089C-99BD-45E1-A662-5655F26CF30F}"/>
    <dgm:cxn modelId="{9E7B91E0-C86E-4A56-99E1-27E81B523413}" type="presOf" srcId="{1A169BAC-ACF3-4BF5-98DF-2BE84E6B8F48}" destId="{F3A56AF8-2F17-4AC6-A036-8BB9014D59B8}" srcOrd="0" destOrd="0" presId="urn:microsoft.com/office/officeart/2005/8/layout/hierarchy2"/>
    <dgm:cxn modelId="{A2A242A3-5E5A-434C-88D7-909B7511B1FF}" type="presOf" srcId="{B20464B8-34A0-4589-9842-4759C4797B96}" destId="{EB491FA2-34AF-401D-BAD4-AB70FC931801}" srcOrd="0" destOrd="0" presId="urn:microsoft.com/office/officeart/2005/8/layout/hierarchy2"/>
    <dgm:cxn modelId="{63358A17-350B-40B4-9445-287F87DDFF34}" srcId="{14EE0FDF-822D-44D0-B446-47BA8171721D}" destId="{C4427569-E19A-4DCB-B76F-DB17D0E2628A}" srcOrd="0" destOrd="0" parTransId="{C9236DBD-B52B-472B-A5E0-55931A3BFC12}" sibTransId="{654B5139-C0AF-455A-B12B-C671964B598B}"/>
    <dgm:cxn modelId="{5256D7D0-C4AA-485D-9F1E-878FCE1A4578}" srcId="{B20464B8-34A0-4589-9842-4759C4797B96}" destId="{3F25509C-D224-48C7-BE56-7FAAC505602A}" srcOrd="0" destOrd="0" parTransId="{0FFE87C8-A152-49B4-ACAA-7F9BC9F6DF67}" sibTransId="{5A81FD3E-595E-4645-9BCE-49F085CB4F09}"/>
    <dgm:cxn modelId="{8F7A475F-7FD2-4C0B-BA36-E1F889EF6F36}" type="presOf" srcId="{CDC3274E-D0B5-45DC-8E3E-C94E79C4F210}" destId="{8E49D198-9D75-4939-BF6F-54BB46233273}" srcOrd="0" destOrd="0" presId="urn:microsoft.com/office/officeart/2005/8/layout/hierarchy2"/>
    <dgm:cxn modelId="{CEF3203D-3AEC-40E8-B4F2-2FEDB1BFBD8F}" srcId="{1A169BAC-ACF3-4BF5-98DF-2BE84E6B8F48}" destId="{7EA85437-2FCB-4192-ACA9-22C1C5479F13}" srcOrd="1" destOrd="0" parTransId="{ED2DA43C-1CBE-47B0-9FE9-65BE674411AF}" sibTransId="{250650D2-666B-4051-A07D-43098EF5ACA7}"/>
    <dgm:cxn modelId="{381F86A0-5BDA-446D-B96C-7F669E145A93}" type="presParOf" srcId="{8A48847C-7A85-4C9C-A539-872F1222BC6D}" destId="{87DC5AF6-CFC6-4E79-B224-B38B00251B21}" srcOrd="0" destOrd="0" presId="urn:microsoft.com/office/officeart/2005/8/layout/hierarchy2"/>
    <dgm:cxn modelId="{6860925C-2F0C-4784-8B8F-290448EC148E}" type="presParOf" srcId="{87DC5AF6-CFC6-4E79-B224-B38B00251B21}" destId="{F4776E49-716A-40BE-8619-F619BA8CD989}" srcOrd="0" destOrd="0" presId="urn:microsoft.com/office/officeart/2005/8/layout/hierarchy2"/>
    <dgm:cxn modelId="{7F7A7203-E4BC-495D-B567-646A5801FB02}" type="presParOf" srcId="{87DC5AF6-CFC6-4E79-B224-B38B00251B21}" destId="{F7439E26-558A-4F08-A37B-563B820DE2C5}" srcOrd="1" destOrd="0" presId="urn:microsoft.com/office/officeart/2005/8/layout/hierarchy2"/>
    <dgm:cxn modelId="{56660C32-7957-4246-A8A4-6010F4287226}" type="presParOf" srcId="{F7439E26-558A-4F08-A37B-563B820DE2C5}" destId="{7D12D0D9-0B87-4D6A-BD30-A5C531A074CE}" srcOrd="0" destOrd="0" presId="urn:microsoft.com/office/officeart/2005/8/layout/hierarchy2"/>
    <dgm:cxn modelId="{7C71E0A6-A27C-4B8A-82C1-C69747E66A19}" type="presParOf" srcId="{7D12D0D9-0B87-4D6A-BD30-A5C531A074CE}" destId="{E1514E4B-248A-48C9-ACB5-F51EDBF8C916}" srcOrd="0" destOrd="0" presId="urn:microsoft.com/office/officeart/2005/8/layout/hierarchy2"/>
    <dgm:cxn modelId="{EBF81245-B634-48C7-B71C-5E327F831469}" type="presParOf" srcId="{F7439E26-558A-4F08-A37B-563B820DE2C5}" destId="{BB4EB1C7-7D7B-41A0-B7F5-AD49C474482A}" srcOrd="1" destOrd="0" presId="urn:microsoft.com/office/officeart/2005/8/layout/hierarchy2"/>
    <dgm:cxn modelId="{973476A8-63B8-40A3-9D1B-7F02F43296D2}" type="presParOf" srcId="{BB4EB1C7-7D7B-41A0-B7F5-AD49C474482A}" destId="{2E28E9A5-3AF1-49F4-AC0A-96A10E31B237}" srcOrd="0" destOrd="0" presId="urn:microsoft.com/office/officeart/2005/8/layout/hierarchy2"/>
    <dgm:cxn modelId="{A787DDEF-3901-4EAB-A518-6D52730FB14F}" type="presParOf" srcId="{BB4EB1C7-7D7B-41A0-B7F5-AD49C474482A}" destId="{3E882BA1-2064-4E15-ABA6-39DAB92558F6}" srcOrd="1" destOrd="0" presId="urn:microsoft.com/office/officeart/2005/8/layout/hierarchy2"/>
    <dgm:cxn modelId="{F855D2D7-BB02-4C32-8C58-77D306FEFAC7}" type="presParOf" srcId="{3E882BA1-2064-4E15-ABA6-39DAB92558F6}" destId="{3914B28B-2989-4CBA-A31E-2CCB91146461}" srcOrd="0" destOrd="0" presId="urn:microsoft.com/office/officeart/2005/8/layout/hierarchy2"/>
    <dgm:cxn modelId="{DE8B5509-271F-4EF6-91B1-743E5916CBDA}" type="presParOf" srcId="{3914B28B-2989-4CBA-A31E-2CCB91146461}" destId="{B74C387A-02D8-4A9E-BB25-366365F13CDB}" srcOrd="0" destOrd="0" presId="urn:microsoft.com/office/officeart/2005/8/layout/hierarchy2"/>
    <dgm:cxn modelId="{F86C22F1-DDE4-4F17-A524-B816BA98A160}" type="presParOf" srcId="{3E882BA1-2064-4E15-ABA6-39DAB92558F6}" destId="{0F7FAF76-AD58-46A8-8ED1-BFE0216BA64D}" srcOrd="1" destOrd="0" presId="urn:microsoft.com/office/officeart/2005/8/layout/hierarchy2"/>
    <dgm:cxn modelId="{57DAFA68-7922-41CD-BEC5-3AA865B1CE2B}" type="presParOf" srcId="{0F7FAF76-AD58-46A8-8ED1-BFE0216BA64D}" destId="{98744A3C-1E98-479B-8421-F2328F55CA4B}" srcOrd="0" destOrd="0" presId="urn:microsoft.com/office/officeart/2005/8/layout/hierarchy2"/>
    <dgm:cxn modelId="{99293C09-8A6F-4C9B-829A-B3B45F9EFB83}" type="presParOf" srcId="{0F7FAF76-AD58-46A8-8ED1-BFE0216BA64D}" destId="{A26BD584-2170-441F-91FF-0802572395B2}" srcOrd="1" destOrd="0" presId="urn:microsoft.com/office/officeart/2005/8/layout/hierarchy2"/>
    <dgm:cxn modelId="{23D8278F-A181-4AE8-A0BE-0BEDA4411048}" type="presParOf" srcId="{A26BD584-2170-441F-91FF-0802572395B2}" destId="{2FF740B2-8CEF-412C-A782-4B98F7A9C54C}" srcOrd="0" destOrd="0" presId="urn:microsoft.com/office/officeart/2005/8/layout/hierarchy2"/>
    <dgm:cxn modelId="{BC123C44-39AE-461F-AEFF-BA63BBC9EF10}" type="presParOf" srcId="{2FF740B2-8CEF-412C-A782-4B98F7A9C54C}" destId="{5BA2CBBF-9C56-4C9B-9BCC-54BC4DF51770}" srcOrd="0" destOrd="0" presId="urn:microsoft.com/office/officeart/2005/8/layout/hierarchy2"/>
    <dgm:cxn modelId="{7DECAA36-A0CC-44AA-A60E-4CFF908240C7}" type="presParOf" srcId="{A26BD584-2170-441F-91FF-0802572395B2}" destId="{299BD8E9-1483-4AFB-89C8-E811761AF0E6}" srcOrd="1" destOrd="0" presId="urn:microsoft.com/office/officeart/2005/8/layout/hierarchy2"/>
    <dgm:cxn modelId="{333F89DE-E8AD-4EF6-B4E8-AD5026C98BFC}" type="presParOf" srcId="{299BD8E9-1483-4AFB-89C8-E811761AF0E6}" destId="{8E49D198-9D75-4939-BF6F-54BB46233273}" srcOrd="0" destOrd="0" presId="urn:microsoft.com/office/officeart/2005/8/layout/hierarchy2"/>
    <dgm:cxn modelId="{013078F0-9FD3-447F-97F6-8A063A8736DE}" type="presParOf" srcId="{299BD8E9-1483-4AFB-89C8-E811761AF0E6}" destId="{0430B46A-F6BA-4F96-A739-D1929763CC74}" srcOrd="1" destOrd="0" presId="urn:microsoft.com/office/officeart/2005/8/layout/hierarchy2"/>
    <dgm:cxn modelId="{B46E2D7A-0CAF-459F-B711-264A1EDE88C4}" type="presParOf" srcId="{3E882BA1-2064-4E15-ABA6-39DAB92558F6}" destId="{41625EEA-D816-4719-B820-7DA453E9F9CD}" srcOrd="2" destOrd="0" presId="urn:microsoft.com/office/officeart/2005/8/layout/hierarchy2"/>
    <dgm:cxn modelId="{45503A95-9B3F-4AB1-A61D-1C6DEA68809A}" type="presParOf" srcId="{41625EEA-D816-4719-B820-7DA453E9F9CD}" destId="{89CBE0CA-5B82-4B47-A470-57F33156D173}" srcOrd="0" destOrd="0" presId="urn:microsoft.com/office/officeart/2005/8/layout/hierarchy2"/>
    <dgm:cxn modelId="{2A869468-8FD6-431C-95E9-8DD2434A78B6}" type="presParOf" srcId="{3E882BA1-2064-4E15-ABA6-39DAB92558F6}" destId="{3DEA1948-83B6-47C6-B568-472C3358EACE}" srcOrd="3" destOrd="0" presId="urn:microsoft.com/office/officeart/2005/8/layout/hierarchy2"/>
    <dgm:cxn modelId="{E5DC5B9D-1618-4735-92E4-76D7684FE9E2}" type="presParOf" srcId="{3DEA1948-83B6-47C6-B568-472C3358EACE}" destId="{28D17979-3DC3-4599-80D1-F61F29FE5EB8}" srcOrd="0" destOrd="0" presId="urn:microsoft.com/office/officeart/2005/8/layout/hierarchy2"/>
    <dgm:cxn modelId="{6807B7A2-7D28-4951-8139-29E288CBFC8D}" type="presParOf" srcId="{3DEA1948-83B6-47C6-B568-472C3358EACE}" destId="{E9F7398C-999B-496C-81B6-74895EBBC262}" srcOrd="1" destOrd="0" presId="urn:microsoft.com/office/officeart/2005/8/layout/hierarchy2"/>
    <dgm:cxn modelId="{954EF19D-DB1A-41D5-AB3F-1D7ECE6E255A}" type="presParOf" srcId="{E9F7398C-999B-496C-81B6-74895EBBC262}" destId="{CB968A11-0672-4E78-BBBC-70EFEB077ED0}" srcOrd="0" destOrd="0" presId="urn:microsoft.com/office/officeart/2005/8/layout/hierarchy2"/>
    <dgm:cxn modelId="{08E4C7F1-E903-4546-A2F5-A34395276D5C}" type="presParOf" srcId="{CB968A11-0672-4E78-BBBC-70EFEB077ED0}" destId="{BD6B5C24-9074-44C8-999F-ACEA212AEE90}" srcOrd="0" destOrd="0" presId="urn:microsoft.com/office/officeart/2005/8/layout/hierarchy2"/>
    <dgm:cxn modelId="{A846F138-168B-4884-B8B4-795329EBD94E}" type="presParOf" srcId="{E9F7398C-999B-496C-81B6-74895EBBC262}" destId="{164BF460-DE43-4C15-849D-C97A9AC91103}" srcOrd="1" destOrd="0" presId="urn:microsoft.com/office/officeart/2005/8/layout/hierarchy2"/>
    <dgm:cxn modelId="{8F878649-E504-4D08-BEA4-A01D439B2EC3}" type="presParOf" srcId="{164BF460-DE43-4C15-849D-C97A9AC91103}" destId="{ADE699CD-95DA-4D55-B50B-F2740FA94F68}" srcOrd="0" destOrd="0" presId="urn:microsoft.com/office/officeart/2005/8/layout/hierarchy2"/>
    <dgm:cxn modelId="{C8E4A0A2-7F3D-4F5E-920B-1F061FB6726F}" type="presParOf" srcId="{164BF460-DE43-4C15-849D-C97A9AC91103}" destId="{9F85F553-0C01-472A-8907-56EB52257680}" srcOrd="1" destOrd="0" presId="urn:microsoft.com/office/officeart/2005/8/layout/hierarchy2"/>
    <dgm:cxn modelId="{E1D30174-565C-4884-BCE3-DE30D4213133}" type="presParOf" srcId="{F7439E26-558A-4F08-A37B-563B820DE2C5}" destId="{39A3F166-97C5-464F-BA22-D741C3637699}" srcOrd="2" destOrd="0" presId="urn:microsoft.com/office/officeart/2005/8/layout/hierarchy2"/>
    <dgm:cxn modelId="{4AAC233B-66F5-4C13-B823-13EAAC0A37C5}" type="presParOf" srcId="{39A3F166-97C5-464F-BA22-D741C3637699}" destId="{5CCC5B72-D8C8-448D-8E90-5ADD42457491}" srcOrd="0" destOrd="0" presId="urn:microsoft.com/office/officeart/2005/8/layout/hierarchy2"/>
    <dgm:cxn modelId="{B64F030B-CB36-49AC-ACF6-F844AAB99E9E}" type="presParOf" srcId="{F7439E26-558A-4F08-A37B-563B820DE2C5}" destId="{37B8F31D-F11D-490B-B79E-0664A8FB6223}" srcOrd="3" destOrd="0" presId="urn:microsoft.com/office/officeart/2005/8/layout/hierarchy2"/>
    <dgm:cxn modelId="{007318DB-8518-4D78-8E06-0D696B8DF713}" type="presParOf" srcId="{37B8F31D-F11D-490B-B79E-0664A8FB6223}" destId="{F3A56AF8-2F17-4AC6-A036-8BB9014D59B8}" srcOrd="0" destOrd="0" presId="urn:microsoft.com/office/officeart/2005/8/layout/hierarchy2"/>
    <dgm:cxn modelId="{51EE4DB8-975F-404A-8D91-9F8E2FB90E9A}" type="presParOf" srcId="{37B8F31D-F11D-490B-B79E-0664A8FB6223}" destId="{D7AAADB4-7D6F-49AE-A524-9DEB238E2024}" srcOrd="1" destOrd="0" presId="urn:microsoft.com/office/officeart/2005/8/layout/hierarchy2"/>
    <dgm:cxn modelId="{5FBE4440-368D-440E-8156-B745597D350B}" type="presParOf" srcId="{D7AAADB4-7D6F-49AE-A524-9DEB238E2024}" destId="{C3AB947B-B83F-43DA-9FF4-0FD2753FB57E}" srcOrd="0" destOrd="0" presId="urn:microsoft.com/office/officeart/2005/8/layout/hierarchy2"/>
    <dgm:cxn modelId="{5F4D211C-A36F-4E18-A160-F4AC9887251C}" type="presParOf" srcId="{C3AB947B-B83F-43DA-9FF4-0FD2753FB57E}" destId="{90694366-182D-4BEC-B5CA-E2F3803C6341}" srcOrd="0" destOrd="0" presId="urn:microsoft.com/office/officeart/2005/8/layout/hierarchy2"/>
    <dgm:cxn modelId="{36A107F7-9E05-4D95-BBD9-9A074FAB53BA}" type="presParOf" srcId="{D7AAADB4-7D6F-49AE-A524-9DEB238E2024}" destId="{E73FD454-5448-4C31-83A7-FA1526D60763}" srcOrd="1" destOrd="0" presId="urn:microsoft.com/office/officeart/2005/8/layout/hierarchy2"/>
    <dgm:cxn modelId="{2C2F1A5E-4233-4B7E-97EA-3268192C1AFF}" type="presParOf" srcId="{E73FD454-5448-4C31-83A7-FA1526D60763}" destId="{EB491FA2-34AF-401D-BAD4-AB70FC931801}" srcOrd="0" destOrd="0" presId="urn:microsoft.com/office/officeart/2005/8/layout/hierarchy2"/>
    <dgm:cxn modelId="{0C2BE56E-3098-4C93-9752-D416D05A8242}" type="presParOf" srcId="{E73FD454-5448-4C31-83A7-FA1526D60763}" destId="{1A3A3BAC-3862-406E-BABC-46E7B5A165CD}" srcOrd="1" destOrd="0" presId="urn:microsoft.com/office/officeart/2005/8/layout/hierarchy2"/>
    <dgm:cxn modelId="{FEF3542A-DB40-4565-821F-55B51DB1E97C}" type="presParOf" srcId="{1A3A3BAC-3862-406E-BABC-46E7B5A165CD}" destId="{7347884B-554B-4AEE-A971-4B467AD8C85D}" srcOrd="0" destOrd="0" presId="urn:microsoft.com/office/officeart/2005/8/layout/hierarchy2"/>
    <dgm:cxn modelId="{B9390ECB-1F68-40DE-B813-A36A23DDF2BC}" type="presParOf" srcId="{7347884B-554B-4AEE-A971-4B467AD8C85D}" destId="{EEFC4A81-DB1B-4036-B773-7ED064472695}" srcOrd="0" destOrd="0" presId="urn:microsoft.com/office/officeart/2005/8/layout/hierarchy2"/>
    <dgm:cxn modelId="{EE6631C0-A2B9-42E9-AD2F-0BD5E8FC8DE2}" type="presParOf" srcId="{1A3A3BAC-3862-406E-BABC-46E7B5A165CD}" destId="{54684EB2-AA8C-473E-8DB7-58B5AD4224C0}" srcOrd="1" destOrd="0" presId="urn:microsoft.com/office/officeart/2005/8/layout/hierarchy2"/>
    <dgm:cxn modelId="{DB30A943-A881-4C4F-82E2-1F58FE0BD1C8}" type="presParOf" srcId="{54684EB2-AA8C-473E-8DB7-58B5AD4224C0}" destId="{F0A1BCF9-9945-42E9-8D13-87C55EDBDB99}" srcOrd="0" destOrd="0" presId="urn:microsoft.com/office/officeart/2005/8/layout/hierarchy2"/>
    <dgm:cxn modelId="{A29F14DB-385E-4323-B214-033E98DC3246}" type="presParOf" srcId="{54684EB2-AA8C-473E-8DB7-58B5AD4224C0}" destId="{B4A611E0-7F1C-4994-BE94-A4FEBB328934}" srcOrd="1" destOrd="0" presId="urn:microsoft.com/office/officeart/2005/8/layout/hierarchy2"/>
    <dgm:cxn modelId="{BF0A7AD5-5AB5-42AB-A06F-93EC833595A6}" type="presParOf" srcId="{D7AAADB4-7D6F-49AE-A524-9DEB238E2024}" destId="{CFAF1E88-9A0F-4616-86A9-ABECFD65CE79}" srcOrd="2" destOrd="0" presId="urn:microsoft.com/office/officeart/2005/8/layout/hierarchy2"/>
    <dgm:cxn modelId="{29B1B67C-E2D2-4FA4-AF00-FC207223A38D}" type="presParOf" srcId="{CFAF1E88-9A0F-4616-86A9-ABECFD65CE79}" destId="{F8A0D19C-CE0C-4FB8-A976-CE5E5266E3DC}" srcOrd="0" destOrd="0" presId="urn:microsoft.com/office/officeart/2005/8/layout/hierarchy2"/>
    <dgm:cxn modelId="{63C9038C-731C-4A23-8DA3-74A8EAF59AB3}" type="presParOf" srcId="{D7AAADB4-7D6F-49AE-A524-9DEB238E2024}" destId="{0E098B23-5DE2-4B05-B383-7F63F4762462}" srcOrd="3" destOrd="0" presId="urn:microsoft.com/office/officeart/2005/8/layout/hierarchy2"/>
    <dgm:cxn modelId="{FB60488A-8A85-46DF-8E19-FF0671600A4C}" type="presParOf" srcId="{0E098B23-5DE2-4B05-B383-7F63F4762462}" destId="{7068CD21-BD4F-4E1B-B702-A45E5F03B676}" srcOrd="0" destOrd="0" presId="urn:microsoft.com/office/officeart/2005/8/layout/hierarchy2"/>
    <dgm:cxn modelId="{C9F9C1BE-A095-44D3-958A-FF8FCADC8A26}" type="presParOf" srcId="{0E098B23-5DE2-4B05-B383-7F63F4762462}" destId="{7C6B3677-5485-4079-8C52-614C3618755E}" srcOrd="1" destOrd="0" presId="urn:microsoft.com/office/officeart/2005/8/layout/hierarchy2"/>
    <dgm:cxn modelId="{37F0B0F7-E0ED-49AE-8B8C-952B964AC882}" type="presParOf" srcId="{7C6B3677-5485-4079-8C52-614C3618755E}" destId="{0F950C2D-293E-4FB8-9540-FE568F85D6EE}" srcOrd="0" destOrd="0" presId="urn:microsoft.com/office/officeart/2005/8/layout/hierarchy2"/>
    <dgm:cxn modelId="{B940A227-A7C8-4955-80CD-6BCE40F15515}" type="presParOf" srcId="{0F950C2D-293E-4FB8-9540-FE568F85D6EE}" destId="{4DA2B08B-A39C-4E42-A2E1-2390FEF85C80}" srcOrd="0" destOrd="0" presId="urn:microsoft.com/office/officeart/2005/8/layout/hierarchy2"/>
    <dgm:cxn modelId="{2BF30223-89A5-47FA-B579-249C60FF9458}" type="presParOf" srcId="{7C6B3677-5485-4079-8C52-614C3618755E}" destId="{8497D4A4-9053-4D85-AD10-D1AF3039A313}" srcOrd="1" destOrd="0" presId="urn:microsoft.com/office/officeart/2005/8/layout/hierarchy2"/>
    <dgm:cxn modelId="{96626818-2517-4490-9D72-6097EC7224ED}" type="presParOf" srcId="{8497D4A4-9053-4D85-AD10-D1AF3039A313}" destId="{8980002C-BF20-4C51-9D82-F33C1FAB1F5C}" srcOrd="0" destOrd="0" presId="urn:microsoft.com/office/officeart/2005/8/layout/hierarchy2"/>
    <dgm:cxn modelId="{3B27AD4A-26B6-4D06-BE78-39B2B4E19036}" type="presParOf" srcId="{8497D4A4-9053-4D85-AD10-D1AF3039A313}" destId="{D207D566-9CCC-4C70-B6EC-414C24FD190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77C38D-F78D-46A1-A39E-A0A9C2366C01}" type="doc">
      <dgm:prSet loTypeId="urn:microsoft.com/office/officeart/2005/8/layout/orgChart1" loCatId="hierarchy" qsTypeId="urn:microsoft.com/office/officeart/2005/8/quickstyle/simple3" qsCatId="simple" csTypeId="urn:microsoft.com/office/officeart/2005/8/colors/colorful2" csCatId="colorful" phldr="1"/>
      <dgm:spPr/>
      <dgm:t>
        <a:bodyPr/>
        <a:lstStyle/>
        <a:p>
          <a:endParaRPr lang="es-EC"/>
        </a:p>
      </dgm:t>
    </dgm:pt>
    <dgm:pt modelId="{7C1AF089-262F-41DD-A48D-710A265E64D9}">
      <dgm:prSet phldrT="[Texto]"/>
      <dgm:spPr/>
      <dgm:t>
        <a:bodyPr/>
        <a:lstStyle/>
        <a:p>
          <a:r>
            <a:rPr lang="es-EC" smtClean="0"/>
            <a:t>Cualitativo</a:t>
          </a:r>
          <a:endParaRPr lang="es-EC" dirty="0"/>
        </a:p>
      </dgm:t>
    </dgm:pt>
    <dgm:pt modelId="{053B4206-C557-44AF-BF39-335849CE5EF9}" type="parTrans" cxnId="{3CC117E5-78C2-46F2-AA3E-58E131F04872}">
      <dgm:prSet/>
      <dgm:spPr/>
      <dgm:t>
        <a:bodyPr/>
        <a:lstStyle/>
        <a:p>
          <a:endParaRPr lang="es-EC">
            <a:solidFill>
              <a:schemeClr val="tx1"/>
            </a:solidFill>
          </a:endParaRPr>
        </a:p>
      </dgm:t>
    </dgm:pt>
    <dgm:pt modelId="{2E41A229-A10E-4675-B225-7425D72CBC17}" type="sibTrans" cxnId="{3CC117E5-78C2-46F2-AA3E-58E131F04872}">
      <dgm:prSet/>
      <dgm:spPr/>
      <dgm:t>
        <a:bodyPr/>
        <a:lstStyle/>
        <a:p>
          <a:endParaRPr lang="es-EC">
            <a:solidFill>
              <a:schemeClr val="tx1"/>
            </a:solidFill>
          </a:endParaRPr>
        </a:p>
      </dgm:t>
    </dgm:pt>
    <dgm:pt modelId="{13D41C87-7673-47AD-8E4E-FAE4D8281CCB}">
      <dgm:prSet phldrT="[Texto]"/>
      <dgm:spPr/>
      <dgm:t>
        <a:bodyPr/>
        <a:lstStyle/>
        <a:p>
          <a:r>
            <a:rPr lang="es-EC" smtClean="0"/>
            <a:t>Entrevista</a:t>
          </a:r>
          <a:endParaRPr lang="es-EC" dirty="0"/>
        </a:p>
      </dgm:t>
    </dgm:pt>
    <dgm:pt modelId="{9A97F167-E51D-4118-BB0F-CC35D509AE8A}" type="parTrans" cxnId="{F7AA71F1-5FE3-40BC-9467-5DF055AB0079}">
      <dgm:prSet/>
      <dgm:spPr/>
      <dgm:t>
        <a:bodyPr/>
        <a:lstStyle/>
        <a:p>
          <a:endParaRPr lang="es-EC">
            <a:solidFill>
              <a:schemeClr val="tx1"/>
            </a:solidFill>
          </a:endParaRPr>
        </a:p>
      </dgm:t>
    </dgm:pt>
    <dgm:pt modelId="{76F9008F-CBD3-48CF-A9A6-57B400731707}" type="sibTrans" cxnId="{F7AA71F1-5FE3-40BC-9467-5DF055AB0079}">
      <dgm:prSet/>
      <dgm:spPr/>
      <dgm:t>
        <a:bodyPr/>
        <a:lstStyle/>
        <a:p>
          <a:endParaRPr lang="es-EC">
            <a:solidFill>
              <a:schemeClr val="tx1"/>
            </a:solidFill>
          </a:endParaRPr>
        </a:p>
      </dgm:t>
    </dgm:pt>
    <dgm:pt modelId="{FC545EAA-52DF-479B-AD0F-869C362FA642}">
      <dgm:prSet phldrT="[Texto]"/>
      <dgm:spPr/>
      <dgm:t>
        <a:bodyPr/>
        <a:lstStyle/>
        <a:p>
          <a:r>
            <a:rPr lang="es-EC" dirty="0" err="1" smtClean="0"/>
            <a:t>Focus</a:t>
          </a:r>
          <a:r>
            <a:rPr lang="es-EC" dirty="0" smtClean="0"/>
            <a:t> </a:t>
          </a:r>
          <a:r>
            <a:rPr lang="es-EC" dirty="0" err="1" smtClean="0"/>
            <a:t>Group</a:t>
          </a:r>
          <a:endParaRPr lang="es-EC" dirty="0"/>
        </a:p>
      </dgm:t>
    </dgm:pt>
    <dgm:pt modelId="{E1857EBE-D3C1-41A2-846D-544A34F9BABC}" type="parTrans" cxnId="{F4797C1F-1B36-404F-9D7A-4E8794EF470D}">
      <dgm:prSet/>
      <dgm:spPr/>
      <dgm:t>
        <a:bodyPr/>
        <a:lstStyle/>
        <a:p>
          <a:endParaRPr lang="es-EC">
            <a:solidFill>
              <a:schemeClr val="tx1"/>
            </a:solidFill>
          </a:endParaRPr>
        </a:p>
      </dgm:t>
    </dgm:pt>
    <dgm:pt modelId="{0701D025-BEC2-4141-8C39-50A3DE68BB19}" type="sibTrans" cxnId="{F4797C1F-1B36-404F-9D7A-4E8794EF470D}">
      <dgm:prSet/>
      <dgm:spPr/>
      <dgm:t>
        <a:bodyPr/>
        <a:lstStyle/>
        <a:p>
          <a:endParaRPr lang="es-EC">
            <a:solidFill>
              <a:schemeClr val="tx1"/>
            </a:solidFill>
          </a:endParaRPr>
        </a:p>
      </dgm:t>
    </dgm:pt>
    <dgm:pt modelId="{11DD1F79-8EBD-4D17-83D7-EE12E1498517}">
      <dgm:prSet phldrT="[Texto]"/>
      <dgm:spPr/>
      <dgm:t>
        <a:bodyPr/>
        <a:lstStyle/>
        <a:p>
          <a:r>
            <a:rPr lang="es-EC" dirty="0" smtClean="0">
              <a:solidFill>
                <a:schemeClr val="tx1"/>
              </a:solidFill>
            </a:rPr>
            <a:t>Metodología</a:t>
          </a:r>
          <a:endParaRPr lang="es-EC" dirty="0">
            <a:solidFill>
              <a:schemeClr val="tx1"/>
            </a:solidFill>
          </a:endParaRPr>
        </a:p>
      </dgm:t>
    </dgm:pt>
    <dgm:pt modelId="{87E32020-2D3F-440B-BBA0-B567F9BA6F71}" type="parTrans" cxnId="{302DFBC6-44C8-4445-8F20-C851A51922AF}">
      <dgm:prSet/>
      <dgm:spPr/>
      <dgm:t>
        <a:bodyPr/>
        <a:lstStyle/>
        <a:p>
          <a:endParaRPr lang="es-EC">
            <a:solidFill>
              <a:schemeClr val="tx1"/>
            </a:solidFill>
          </a:endParaRPr>
        </a:p>
      </dgm:t>
    </dgm:pt>
    <dgm:pt modelId="{A9D634D5-C5C4-4E2D-8C8C-C7CCD8E4B4E2}" type="sibTrans" cxnId="{302DFBC6-44C8-4445-8F20-C851A51922AF}">
      <dgm:prSet/>
      <dgm:spPr/>
      <dgm:t>
        <a:bodyPr/>
        <a:lstStyle/>
        <a:p>
          <a:endParaRPr lang="es-EC">
            <a:solidFill>
              <a:schemeClr val="tx1"/>
            </a:solidFill>
          </a:endParaRPr>
        </a:p>
      </dgm:t>
    </dgm:pt>
    <dgm:pt modelId="{9CB71062-DBAF-41C6-A825-39A460C2A29F}">
      <dgm:prSet phldrT="[Texto]"/>
      <dgm:spPr/>
      <dgm:t>
        <a:bodyPr/>
        <a:lstStyle/>
        <a:p>
          <a:r>
            <a:rPr lang="es-EC" smtClean="0"/>
            <a:t>Catadora/ Barista de Café Minerva</a:t>
          </a:r>
          <a:endParaRPr lang="es-EC" dirty="0"/>
        </a:p>
      </dgm:t>
    </dgm:pt>
    <dgm:pt modelId="{E8C53276-DB0A-42B9-9EEC-9A3EF73B7869}" type="parTrans" cxnId="{270EAB9E-B3D0-45F8-AC5A-5CFD93E5CF9B}">
      <dgm:prSet/>
      <dgm:spPr/>
      <dgm:t>
        <a:bodyPr/>
        <a:lstStyle/>
        <a:p>
          <a:endParaRPr lang="es-EC">
            <a:solidFill>
              <a:schemeClr val="tx1"/>
            </a:solidFill>
          </a:endParaRPr>
        </a:p>
      </dgm:t>
    </dgm:pt>
    <dgm:pt modelId="{BE62725E-C737-45A5-9FAF-668787560EA1}" type="sibTrans" cxnId="{270EAB9E-B3D0-45F8-AC5A-5CFD93E5CF9B}">
      <dgm:prSet/>
      <dgm:spPr/>
      <dgm:t>
        <a:bodyPr/>
        <a:lstStyle/>
        <a:p>
          <a:endParaRPr lang="es-EC">
            <a:solidFill>
              <a:schemeClr val="tx1"/>
            </a:solidFill>
          </a:endParaRPr>
        </a:p>
      </dgm:t>
    </dgm:pt>
    <dgm:pt modelId="{D11921EE-0B9D-47AD-A93F-569B5CDADAB6}">
      <dgm:prSet phldrT="[Texto]"/>
      <dgm:spPr/>
      <dgm:t>
        <a:bodyPr/>
        <a:lstStyle/>
        <a:p>
          <a:r>
            <a:rPr lang="es-EC" dirty="0" smtClean="0"/>
            <a:t>Encuesta</a:t>
          </a:r>
        </a:p>
      </dgm:t>
    </dgm:pt>
    <dgm:pt modelId="{47892A0B-FED7-4816-ACC9-0767FAA933DB}" type="parTrans" cxnId="{7A9D8E03-E2A3-408D-A99D-F5F4D7D1511A}">
      <dgm:prSet/>
      <dgm:spPr/>
      <dgm:t>
        <a:bodyPr/>
        <a:lstStyle/>
        <a:p>
          <a:endParaRPr lang="es-EC"/>
        </a:p>
      </dgm:t>
    </dgm:pt>
    <dgm:pt modelId="{4CE21826-5AC0-46CC-B2EF-C5E602C8C1E4}" type="sibTrans" cxnId="{7A9D8E03-E2A3-408D-A99D-F5F4D7D1511A}">
      <dgm:prSet/>
      <dgm:spPr/>
      <dgm:t>
        <a:bodyPr/>
        <a:lstStyle/>
        <a:p>
          <a:endParaRPr lang="es-EC"/>
        </a:p>
      </dgm:t>
    </dgm:pt>
    <dgm:pt modelId="{05374D98-072A-4502-BD29-2E04F63A89EF}">
      <dgm:prSet phldrT="[Texto]"/>
      <dgm:spPr/>
      <dgm:t>
        <a:bodyPr/>
        <a:lstStyle/>
        <a:p>
          <a:r>
            <a:rPr lang="es-EC" dirty="0" smtClean="0"/>
            <a:t>Consumidores de café de máquinas</a:t>
          </a:r>
          <a:endParaRPr lang="es-EC" dirty="0"/>
        </a:p>
      </dgm:t>
    </dgm:pt>
    <dgm:pt modelId="{06188C86-F1C7-4DDB-819A-10E6BBFD456E}" type="parTrans" cxnId="{2D617CF4-2F3E-44F8-8FFC-131B32CF2E32}">
      <dgm:prSet/>
      <dgm:spPr/>
      <dgm:t>
        <a:bodyPr/>
        <a:lstStyle/>
        <a:p>
          <a:endParaRPr lang="es-EC"/>
        </a:p>
      </dgm:t>
    </dgm:pt>
    <dgm:pt modelId="{CFF0DA43-F1FB-4C56-B2A2-479F1A067FF7}" type="sibTrans" cxnId="{2D617CF4-2F3E-44F8-8FFC-131B32CF2E32}">
      <dgm:prSet/>
      <dgm:spPr/>
      <dgm:t>
        <a:bodyPr/>
        <a:lstStyle/>
        <a:p>
          <a:endParaRPr lang="es-EC"/>
        </a:p>
      </dgm:t>
    </dgm:pt>
    <dgm:pt modelId="{A0B991DA-5335-44AE-843E-D53C8CEDE254}">
      <dgm:prSet phldrT="[Texto]"/>
      <dgm:spPr/>
      <dgm:t>
        <a:bodyPr/>
        <a:lstStyle/>
        <a:p>
          <a:r>
            <a:rPr lang="es-EC" dirty="0" smtClean="0"/>
            <a:t>Cuantitativo</a:t>
          </a:r>
          <a:endParaRPr lang="es-EC" dirty="0">
            <a:solidFill>
              <a:schemeClr val="tx1"/>
            </a:solidFill>
          </a:endParaRPr>
        </a:p>
      </dgm:t>
    </dgm:pt>
    <dgm:pt modelId="{17C202C0-BC5D-4AFD-86DD-216C9572513F}" type="sibTrans" cxnId="{238F8E63-B12B-41E2-BCB1-5BB99213C5AB}">
      <dgm:prSet/>
      <dgm:spPr/>
      <dgm:t>
        <a:bodyPr/>
        <a:lstStyle/>
        <a:p>
          <a:endParaRPr lang="es-EC">
            <a:solidFill>
              <a:schemeClr val="tx1"/>
            </a:solidFill>
          </a:endParaRPr>
        </a:p>
      </dgm:t>
    </dgm:pt>
    <dgm:pt modelId="{7A25279D-E9EF-4332-B017-533076B41929}" type="parTrans" cxnId="{238F8E63-B12B-41E2-BCB1-5BB99213C5AB}">
      <dgm:prSet/>
      <dgm:spPr/>
      <dgm:t>
        <a:bodyPr/>
        <a:lstStyle/>
        <a:p>
          <a:endParaRPr lang="es-EC">
            <a:solidFill>
              <a:schemeClr val="tx1"/>
            </a:solidFill>
          </a:endParaRPr>
        </a:p>
      </dgm:t>
    </dgm:pt>
    <dgm:pt modelId="{F62040D7-118F-4333-9708-76E11E403570}" type="pres">
      <dgm:prSet presAssocID="{CF77C38D-F78D-46A1-A39E-A0A9C2366C01}" presName="hierChild1" presStyleCnt="0">
        <dgm:presLayoutVars>
          <dgm:orgChart val="1"/>
          <dgm:chPref val="1"/>
          <dgm:dir/>
          <dgm:animOne val="branch"/>
          <dgm:animLvl val="lvl"/>
          <dgm:resizeHandles/>
        </dgm:presLayoutVars>
      </dgm:prSet>
      <dgm:spPr/>
      <dgm:t>
        <a:bodyPr/>
        <a:lstStyle/>
        <a:p>
          <a:endParaRPr lang="es-EC"/>
        </a:p>
      </dgm:t>
    </dgm:pt>
    <dgm:pt modelId="{1D04E3CE-8BB3-4274-AC3D-7BF12287D0C5}" type="pres">
      <dgm:prSet presAssocID="{11DD1F79-8EBD-4D17-83D7-EE12E1498517}" presName="hierRoot1" presStyleCnt="0">
        <dgm:presLayoutVars>
          <dgm:hierBranch val="init"/>
        </dgm:presLayoutVars>
      </dgm:prSet>
      <dgm:spPr/>
    </dgm:pt>
    <dgm:pt modelId="{030B4B02-7C38-4E17-9AF2-F2E86C45BE6F}" type="pres">
      <dgm:prSet presAssocID="{11DD1F79-8EBD-4D17-83D7-EE12E1498517}" presName="rootComposite1" presStyleCnt="0"/>
      <dgm:spPr/>
    </dgm:pt>
    <dgm:pt modelId="{751B5C93-C529-4518-AE91-3772BAD7C79C}" type="pres">
      <dgm:prSet presAssocID="{11DD1F79-8EBD-4D17-83D7-EE12E1498517}" presName="rootText1" presStyleLbl="node0" presStyleIdx="0" presStyleCnt="1">
        <dgm:presLayoutVars>
          <dgm:chPref val="3"/>
        </dgm:presLayoutVars>
      </dgm:prSet>
      <dgm:spPr/>
      <dgm:t>
        <a:bodyPr/>
        <a:lstStyle/>
        <a:p>
          <a:endParaRPr lang="es-EC"/>
        </a:p>
      </dgm:t>
    </dgm:pt>
    <dgm:pt modelId="{D781A278-8B8E-4A91-83C2-A27A2682CD1B}" type="pres">
      <dgm:prSet presAssocID="{11DD1F79-8EBD-4D17-83D7-EE12E1498517}" presName="rootConnector1" presStyleLbl="node1" presStyleIdx="0" presStyleCnt="0"/>
      <dgm:spPr/>
      <dgm:t>
        <a:bodyPr/>
        <a:lstStyle/>
        <a:p>
          <a:endParaRPr lang="es-EC"/>
        </a:p>
      </dgm:t>
    </dgm:pt>
    <dgm:pt modelId="{EFB744C9-7247-46C6-AB06-28295EB7444F}" type="pres">
      <dgm:prSet presAssocID="{11DD1F79-8EBD-4D17-83D7-EE12E1498517}" presName="hierChild2" presStyleCnt="0"/>
      <dgm:spPr/>
    </dgm:pt>
    <dgm:pt modelId="{09E5E1C8-CC31-489D-87C7-9AE95132D91F}" type="pres">
      <dgm:prSet presAssocID="{053B4206-C557-44AF-BF39-335849CE5EF9}" presName="Name37" presStyleLbl="parChTrans1D2" presStyleIdx="0" presStyleCnt="2"/>
      <dgm:spPr/>
      <dgm:t>
        <a:bodyPr/>
        <a:lstStyle/>
        <a:p>
          <a:endParaRPr lang="es-EC"/>
        </a:p>
      </dgm:t>
    </dgm:pt>
    <dgm:pt modelId="{3FE1D5E7-EFFC-4BEB-906A-A035D4F921C5}" type="pres">
      <dgm:prSet presAssocID="{7C1AF089-262F-41DD-A48D-710A265E64D9}" presName="hierRoot2" presStyleCnt="0">
        <dgm:presLayoutVars>
          <dgm:hierBranch val="init"/>
        </dgm:presLayoutVars>
      </dgm:prSet>
      <dgm:spPr/>
    </dgm:pt>
    <dgm:pt modelId="{703AE329-417D-4D0C-8A8A-C0EE665E8C68}" type="pres">
      <dgm:prSet presAssocID="{7C1AF089-262F-41DD-A48D-710A265E64D9}" presName="rootComposite" presStyleCnt="0"/>
      <dgm:spPr/>
    </dgm:pt>
    <dgm:pt modelId="{42463922-0513-47EA-BB40-101E4D28521E}" type="pres">
      <dgm:prSet presAssocID="{7C1AF089-262F-41DD-A48D-710A265E64D9}" presName="rootText" presStyleLbl="node2" presStyleIdx="0" presStyleCnt="2">
        <dgm:presLayoutVars>
          <dgm:chPref val="3"/>
        </dgm:presLayoutVars>
      </dgm:prSet>
      <dgm:spPr/>
      <dgm:t>
        <a:bodyPr/>
        <a:lstStyle/>
        <a:p>
          <a:endParaRPr lang="es-EC"/>
        </a:p>
      </dgm:t>
    </dgm:pt>
    <dgm:pt modelId="{2DE4AD3A-CC2F-4658-BAD5-37F4EE210760}" type="pres">
      <dgm:prSet presAssocID="{7C1AF089-262F-41DD-A48D-710A265E64D9}" presName="rootConnector" presStyleLbl="node2" presStyleIdx="0" presStyleCnt="2"/>
      <dgm:spPr/>
      <dgm:t>
        <a:bodyPr/>
        <a:lstStyle/>
        <a:p>
          <a:endParaRPr lang="es-EC"/>
        </a:p>
      </dgm:t>
    </dgm:pt>
    <dgm:pt modelId="{064B6B7B-D0B6-4C58-B4AC-B75249A76451}" type="pres">
      <dgm:prSet presAssocID="{7C1AF089-262F-41DD-A48D-710A265E64D9}" presName="hierChild4" presStyleCnt="0"/>
      <dgm:spPr/>
    </dgm:pt>
    <dgm:pt modelId="{D5ADB194-45F4-4679-AA5E-01F9887C01FB}" type="pres">
      <dgm:prSet presAssocID="{9A97F167-E51D-4118-BB0F-CC35D509AE8A}" presName="Name37" presStyleLbl="parChTrans1D3" presStyleIdx="0" presStyleCnt="3"/>
      <dgm:spPr/>
      <dgm:t>
        <a:bodyPr/>
        <a:lstStyle/>
        <a:p>
          <a:endParaRPr lang="es-EC"/>
        </a:p>
      </dgm:t>
    </dgm:pt>
    <dgm:pt modelId="{3C5B8293-FA48-4087-B10E-6C0B875896A0}" type="pres">
      <dgm:prSet presAssocID="{13D41C87-7673-47AD-8E4E-FAE4D8281CCB}" presName="hierRoot2" presStyleCnt="0">
        <dgm:presLayoutVars>
          <dgm:hierBranch/>
        </dgm:presLayoutVars>
      </dgm:prSet>
      <dgm:spPr/>
    </dgm:pt>
    <dgm:pt modelId="{A91EA9A5-0452-4F1C-B559-306EA03353C8}" type="pres">
      <dgm:prSet presAssocID="{13D41C87-7673-47AD-8E4E-FAE4D8281CCB}" presName="rootComposite" presStyleCnt="0"/>
      <dgm:spPr/>
    </dgm:pt>
    <dgm:pt modelId="{1B36D1C2-C531-4AF5-9C05-D3482C91DECD}" type="pres">
      <dgm:prSet presAssocID="{13D41C87-7673-47AD-8E4E-FAE4D8281CCB}" presName="rootText" presStyleLbl="node3" presStyleIdx="0" presStyleCnt="3">
        <dgm:presLayoutVars>
          <dgm:chPref val="3"/>
        </dgm:presLayoutVars>
      </dgm:prSet>
      <dgm:spPr/>
      <dgm:t>
        <a:bodyPr/>
        <a:lstStyle/>
        <a:p>
          <a:endParaRPr lang="es-EC"/>
        </a:p>
      </dgm:t>
    </dgm:pt>
    <dgm:pt modelId="{97C0EECF-41DF-4F58-A0EE-D663E46BA63E}" type="pres">
      <dgm:prSet presAssocID="{13D41C87-7673-47AD-8E4E-FAE4D8281CCB}" presName="rootConnector" presStyleLbl="node3" presStyleIdx="0" presStyleCnt="3"/>
      <dgm:spPr/>
      <dgm:t>
        <a:bodyPr/>
        <a:lstStyle/>
        <a:p>
          <a:endParaRPr lang="es-EC"/>
        </a:p>
      </dgm:t>
    </dgm:pt>
    <dgm:pt modelId="{1026F687-24A3-408D-BE88-B9783EE9F2E1}" type="pres">
      <dgm:prSet presAssocID="{13D41C87-7673-47AD-8E4E-FAE4D8281CCB}" presName="hierChild4" presStyleCnt="0"/>
      <dgm:spPr/>
    </dgm:pt>
    <dgm:pt modelId="{804AA4C5-0A59-481C-943B-632B552BDB4F}" type="pres">
      <dgm:prSet presAssocID="{E8C53276-DB0A-42B9-9EEC-9A3EF73B7869}" presName="Name35" presStyleLbl="parChTrans1D4" presStyleIdx="0" presStyleCnt="2"/>
      <dgm:spPr/>
      <dgm:t>
        <a:bodyPr/>
        <a:lstStyle/>
        <a:p>
          <a:endParaRPr lang="es-EC"/>
        </a:p>
      </dgm:t>
    </dgm:pt>
    <dgm:pt modelId="{511F955E-BC06-4937-BAFD-D24C2CF5D2D4}" type="pres">
      <dgm:prSet presAssocID="{9CB71062-DBAF-41C6-A825-39A460C2A29F}" presName="hierRoot2" presStyleCnt="0">
        <dgm:presLayoutVars>
          <dgm:hierBranch val="init"/>
        </dgm:presLayoutVars>
      </dgm:prSet>
      <dgm:spPr/>
    </dgm:pt>
    <dgm:pt modelId="{31C01700-0808-41C3-A530-5249623BEA91}" type="pres">
      <dgm:prSet presAssocID="{9CB71062-DBAF-41C6-A825-39A460C2A29F}" presName="rootComposite" presStyleCnt="0"/>
      <dgm:spPr/>
    </dgm:pt>
    <dgm:pt modelId="{F0014575-A67F-4A81-95CF-C118F69441E7}" type="pres">
      <dgm:prSet presAssocID="{9CB71062-DBAF-41C6-A825-39A460C2A29F}" presName="rootText" presStyleLbl="node4" presStyleIdx="0" presStyleCnt="2">
        <dgm:presLayoutVars>
          <dgm:chPref val="3"/>
        </dgm:presLayoutVars>
      </dgm:prSet>
      <dgm:spPr/>
      <dgm:t>
        <a:bodyPr/>
        <a:lstStyle/>
        <a:p>
          <a:endParaRPr lang="es-EC"/>
        </a:p>
      </dgm:t>
    </dgm:pt>
    <dgm:pt modelId="{C683E039-CCA7-4DF0-8200-ED5FE2FEB511}" type="pres">
      <dgm:prSet presAssocID="{9CB71062-DBAF-41C6-A825-39A460C2A29F}" presName="rootConnector" presStyleLbl="node4" presStyleIdx="0" presStyleCnt="2"/>
      <dgm:spPr/>
      <dgm:t>
        <a:bodyPr/>
        <a:lstStyle/>
        <a:p>
          <a:endParaRPr lang="es-EC"/>
        </a:p>
      </dgm:t>
    </dgm:pt>
    <dgm:pt modelId="{839BBE08-8C09-4B94-A0F6-B3FD5874FACA}" type="pres">
      <dgm:prSet presAssocID="{9CB71062-DBAF-41C6-A825-39A460C2A29F}" presName="hierChild4" presStyleCnt="0"/>
      <dgm:spPr/>
    </dgm:pt>
    <dgm:pt modelId="{04B19B98-9D23-4BFC-B2AC-8CFB854C222F}" type="pres">
      <dgm:prSet presAssocID="{9CB71062-DBAF-41C6-A825-39A460C2A29F}" presName="hierChild5" presStyleCnt="0"/>
      <dgm:spPr/>
    </dgm:pt>
    <dgm:pt modelId="{6B46622D-9DFA-4A20-9DAE-82EAFEE30901}" type="pres">
      <dgm:prSet presAssocID="{13D41C87-7673-47AD-8E4E-FAE4D8281CCB}" presName="hierChild5" presStyleCnt="0"/>
      <dgm:spPr/>
    </dgm:pt>
    <dgm:pt modelId="{EFF5E729-5F89-4042-8E03-E823FD7E6A14}" type="pres">
      <dgm:prSet presAssocID="{E1857EBE-D3C1-41A2-846D-544A34F9BABC}" presName="Name37" presStyleLbl="parChTrans1D3" presStyleIdx="1" presStyleCnt="3"/>
      <dgm:spPr/>
      <dgm:t>
        <a:bodyPr/>
        <a:lstStyle/>
        <a:p>
          <a:endParaRPr lang="es-EC"/>
        </a:p>
      </dgm:t>
    </dgm:pt>
    <dgm:pt modelId="{BC6B366C-7C63-49FC-8674-F54F09BD5C21}" type="pres">
      <dgm:prSet presAssocID="{FC545EAA-52DF-479B-AD0F-869C362FA642}" presName="hierRoot2" presStyleCnt="0">
        <dgm:presLayoutVars>
          <dgm:hierBranch/>
        </dgm:presLayoutVars>
      </dgm:prSet>
      <dgm:spPr/>
    </dgm:pt>
    <dgm:pt modelId="{0628C17A-96AD-4FD3-B163-5DE0071EBD53}" type="pres">
      <dgm:prSet presAssocID="{FC545EAA-52DF-479B-AD0F-869C362FA642}" presName="rootComposite" presStyleCnt="0"/>
      <dgm:spPr/>
    </dgm:pt>
    <dgm:pt modelId="{5DB75F31-30CB-4835-8399-9E502ECE7E01}" type="pres">
      <dgm:prSet presAssocID="{FC545EAA-52DF-479B-AD0F-869C362FA642}" presName="rootText" presStyleLbl="node3" presStyleIdx="1" presStyleCnt="3">
        <dgm:presLayoutVars>
          <dgm:chPref val="3"/>
        </dgm:presLayoutVars>
      </dgm:prSet>
      <dgm:spPr/>
      <dgm:t>
        <a:bodyPr/>
        <a:lstStyle/>
        <a:p>
          <a:endParaRPr lang="es-EC"/>
        </a:p>
      </dgm:t>
    </dgm:pt>
    <dgm:pt modelId="{E83D4C4A-B86C-4F8D-91F6-976B08730816}" type="pres">
      <dgm:prSet presAssocID="{FC545EAA-52DF-479B-AD0F-869C362FA642}" presName="rootConnector" presStyleLbl="node3" presStyleIdx="1" presStyleCnt="3"/>
      <dgm:spPr/>
      <dgm:t>
        <a:bodyPr/>
        <a:lstStyle/>
        <a:p>
          <a:endParaRPr lang="es-EC"/>
        </a:p>
      </dgm:t>
    </dgm:pt>
    <dgm:pt modelId="{FC4A95EE-AE02-41AB-9913-039387ABA6DB}" type="pres">
      <dgm:prSet presAssocID="{FC545EAA-52DF-479B-AD0F-869C362FA642}" presName="hierChild4" presStyleCnt="0"/>
      <dgm:spPr/>
    </dgm:pt>
    <dgm:pt modelId="{45345945-79C0-41FA-A9BD-968813324419}" type="pres">
      <dgm:prSet presAssocID="{06188C86-F1C7-4DDB-819A-10E6BBFD456E}" presName="Name35" presStyleLbl="parChTrans1D4" presStyleIdx="1" presStyleCnt="2"/>
      <dgm:spPr/>
      <dgm:t>
        <a:bodyPr/>
        <a:lstStyle/>
        <a:p>
          <a:endParaRPr lang="es-EC"/>
        </a:p>
      </dgm:t>
    </dgm:pt>
    <dgm:pt modelId="{2692643E-6BFF-4653-A1C3-53678F74FB13}" type="pres">
      <dgm:prSet presAssocID="{05374D98-072A-4502-BD29-2E04F63A89EF}" presName="hierRoot2" presStyleCnt="0">
        <dgm:presLayoutVars>
          <dgm:hierBranch val="init"/>
        </dgm:presLayoutVars>
      </dgm:prSet>
      <dgm:spPr/>
    </dgm:pt>
    <dgm:pt modelId="{B4C28C4A-4C71-4EA3-97C5-CC954DFF9540}" type="pres">
      <dgm:prSet presAssocID="{05374D98-072A-4502-BD29-2E04F63A89EF}" presName="rootComposite" presStyleCnt="0"/>
      <dgm:spPr/>
    </dgm:pt>
    <dgm:pt modelId="{AE3B8C6C-51BD-4A8A-97FA-F87107A77CBE}" type="pres">
      <dgm:prSet presAssocID="{05374D98-072A-4502-BD29-2E04F63A89EF}" presName="rootText" presStyleLbl="node4" presStyleIdx="1" presStyleCnt="2">
        <dgm:presLayoutVars>
          <dgm:chPref val="3"/>
        </dgm:presLayoutVars>
      </dgm:prSet>
      <dgm:spPr/>
      <dgm:t>
        <a:bodyPr/>
        <a:lstStyle/>
        <a:p>
          <a:endParaRPr lang="es-EC"/>
        </a:p>
      </dgm:t>
    </dgm:pt>
    <dgm:pt modelId="{C517F3B5-F9EC-4871-85DA-F7B06923BF7E}" type="pres">
      <dgm:prSet presAssocID="{05374D98-072A-4502-BD29-2E04F63A89EF}" presName="rootConnector" presStyleLbl="node4" presStyleIdx="1" presStyleCnt="2"/>
      <dgm:spPr/>
      <dgm:t>
        <a:bodyPr/>
        <a:lstStyle/>
        <a:p>
          <a:endParaRPr lang="es-EC"/>
        </a:p>
      </dgm:t>
    </dgm:pt>
    <dgm:pt modelId="{EBA11C00-D13D-48C4-B039-596DCF9BCA94}" type="pres">
      <dgm:prSet presAssocID="{05374D98-072A-4502-BD29-2E04F63A89EF}" presName="hierChild4" presStyleCnt="0"/>
      <dgm:spPr/>
    </dgm:pt>
    <dgm:pt modelId="{25C204BC-1A75-450A-9224-A7F5231FF54D}" type="pres">
      <dgm:prSet presAssocID="{05374D98-072A-4502-BD29-2E04F63A89EF}" presName="hierChild5" presStyleCnt="0"/>
      <dgm:spPr/>
    </dgm:pt>
    <dgm:pt modelId="{C7A8F784-A27F-44B0-BFEA-3322B89C0764}" type="pres">
      <dgm:prSet presAssocID="{FC545EAA-52DF-479B-AD0F-869C362FA642}" presName="hierChild5" presStyleCnt="0"/>
      <dgm:spPr/>
    </dgm:pt>
    <dgm:pt modelId="{02956D14-3C89-43E5-8255-51E1B3F61C07}" type="pres">
      <dgm:prSet presAssocID="{7C1AF089-262F-41DD-A48D-710A265E64D9}" presName="hierChild5" presStyleCnt="0"/>
      <dgm:spPr/>
    </dgm:pt>
    <dgm:pt modelId="{3E0EF141-B562-47F8-9FAC-AD80C2C72453}" type="pres">
      <dgm:prSet presAssocID="{7A25279D-E9EF-4332-B017-533076B41929}" presName="Name37" presStyleLbl="parChTrans1D2" presStyleIdx="1" presStyleCnt="2"/>
      <dgm:spPr/>
      <dgm:t>
        <a:bodyPr/>
        <a:lstStyle/>
        <a:p>
          <a:endParaRPr lang="es-EC"/>
        </a:p>
      </dgm:t>
    </dgm:pt>
    <dgm:pt modelId="{692BB415-2212-4208-9776-92F53EC48E92}" type="pres">
      <dgm:prSet presAssocID="{A0B991DA-5335-44AE-843E-D53C8CEDE254}" presName="hierRoot2" presStyleCnt="0">
        <dgm:presLayoutVars>
          <dgm:hierBranch/>
        </dgm:presLayoutVars>
      </dgm:prSet>
      <dgm:spPr/>
    </dgm:pt>
    <dgm:pt modelId="{A2D0C8B9-7DEF-41F1-B3C4-5F81FB206E27}" type="pres">
      <dgm:prSet presAssocID="{A0B991DA-5335-44AE-843E-D53C8CEDE254}" presName="rootComposite" presStyleCnt="0"/>
      <dgm:spPr/>
    </dgm:pt>
    <dgm:pt modelId="{823EE44F-9A3B-490B-8834-F482199BBBE2}" type="pres">
      <dgm:prSet presAssocID="{A0B991DA-5335-44AE-843E-D53C8CEDE254}" presName="rootText" presStyleLbl="node2" presStyleIdx="1" presStyleCnt="2">
        <dgm:presLayoutVars>
          <dgm:chPref val="3"/>
        </dgm:presLayoutVars>
      </dgm:prSet>
      <dgm:spPr/>
      <dgm:t>
        <a:bodyPr/>
        <a:lstStyle/>
        <a:p>
          <a:endParaRPr lang="es-EC"/>
        </a:p>
      </dgm:t>
    </dgm:pt>
    <dgm:pt modelId="{16D81CAB-369C-4C5D-9CC1-8FB3CB091420}" type="pres">
      <dgm:prSet presAssocID="{A0B991DA-5335-44AE-843E-D53C8CEDE254}" presName="rootConnector" presStyleLbl="node2" presStyleIdx="1" presStyleCnt="2"/>
      <dgm:spPr/>
      <dgm:t>
        <a:bodyPr/>
        <a:lstStyle/>
        <a:p>
          <a:endParaRPr lang="es-EC"/>
        </a:p>
      </dgm:t>
    </dgm:pt>
    <dgm:pt modelId="{64D4DABE-0ADE-416C-A97A-774093D3DF8D}" type="pres">
      <dgm:prSet presAssocID="{A0B991DA-5335-44AE-843E-D53C8CEDE254}" presName="hierChild4" presStyleCnt="0"/>
      <dgm:spPr/>
    </dgm:pt>
    <dgm:pt modelId="{1E43A185-CE2B-47A4-A17B-65DD63E5406E}" type="pres">
      <dgm:prSet presAssocID="{47892A0B-FED7-4816-ACC9-0767FAA933DB}" presName="Name35" presStyleLbl="parChTrans1D3" presStyleIdx="2" presStyleCnt="3"/>
      <dgm:spPr/>
      <dgm:t>
        <a:bodyPr/>
        <a:lstStyle/>
        <a:p>
          <a:endParaRPr lang="es-EC"/>
        </a:p>
      </dgm:t>
    </dgm:pt>
    <dgm:pt modelId="{60749A3C-1525-485B-94AB-291FC1B9F143}" type="pres">
      <dgm:prSet presAssocID="{D11921EE-0B9D-47AD-A93F-569B5CDADAB6}" presName="hierRoot2" presStyleCnt="0">
        <dgm:presLayoutVars>
          <dgm:hierBranch/>
        </dgm:presLayoutVars>
      </dgm:prSet>
      <dgm:spPr/>
    </dgm:pt>
    <dgm:pt modelId="{7F01E73F-B52D-4206-9FFA-1AA1B7450A0C}" type="pres">
      <dgm:prSet presAssocID="{D11921EE-0B9D-47AD-A93F-569B5CDADAB6}" presName="rootComposite" presStyleCnt="0"/>
      <dgm:spPr/>
    </dgm:pt>
    <dgm:pt modelId="{EB88E498-09DC-4416-917F-1FE9DDE7000E}" type="pres">
      <dgm:prSet presAssocID="{D11921EE-0B9D-47AD-A93F-569B5CDADAB6}" presName="rootText" presStyleLbl="node3" presStyleIdx="2" presStyleCnt="3">
        <dgm:presLayoutVars>
          <dgm:chPref val="3"/>
        </dgm:presLayoutVars>
      </dgm:prSet>
      <dgm:spPr/>
      <dgm:t>
        <a:bodyPr/>
        <a:lstStyle/>
        <a:p>
          <a:endParaRPr lang="es-EC"/>
        </a:p>
      </dgm:t>
    </dgm:pt>
    <dgm:pt modelId="{1D0DD792-A3A9-4546-902B-9B4679D5AFA7}" type="pres">
      <dgm:prSet presAssocID="{D11921EE-0B9D-47AD-A93F-569B5CDADAB6}" presName="rootConnector" presStyleLbl="node3" presStyleIdx="2" presStyleCnt="3"/>
      <dgm:spPr/>
      <dgm:t>
        <a:bodyPr/>
        <a:lstStyle/>
        <a:p>
          <a:endParaRPr lang="es-EC"/>
        </a:p>
      </dgm:t>
    </dgm:pt>
    <dgm:pt modelId="{723DE6A6-CA8F-4B06-B2CF-764FB9D28EE6}" type="pres">
      <dgm:prSet presAssocID="{D11921EE-0B9D-47AD-A93F-569B5CDADAB6}" presName="hierChild4" presStyleCnt="0"/>
      <dgm:spPr/>
    </dgm:pt>
    <dgm:pt modelId="{C3B507FA-6159-485C-A319-F56821F1A6DD}" type="pres">
      <dgm:prSet presAssocID="{D11921EE-0B9D-47AD-A93F-569B5CDADAB6}" presName="hierChild5" presStyleCnt="0"/>
      <dgm:spPr/>
    </dgm:pt>
    <dgm:pt modelId="{6F889DC1-F894-4212-A812-42D59AB9843B}" type="pres">
      <dgm:prSet presAssocID="{A0B991DA-5335-44AE-843E-D53C8CEDE254}" presName="hierChild5" presStyleCnt="0"/>
      <dgm:spPr/>
    </dgm:pt>
    <dgm:pt modelId="{688568C6-D607-40A3-B9BD-0E6E6BB38F6D}" type="pres">
      <dgm:prSet presAssocID="{11DD1F79-8EBD-4D17-83D7-EE12E1498517}" presName="hierChild3" presStyleCnt="0"/>
      <dgm:spPr/>
    </dgm:pt>
  </dgm:ptLst>
  <dgm:cxnLst>
    <dgm:cxn modelId="{A6B337E7-A6F8-4233-A7DC-86C61BBA394B}" type="presOf" srcId="{9CB71062-DBAF-41C6-A825-39A460C2A29F}" destId="{C683E039-CCA7-4DF0-8200-ED5FE2FEB511}" srcOrd="1" destOrd="0" presId="urn:microsoft.com/office/officeart/2005/8/layout/orgChart1"/>
    <dgm:cxn modelId="{BFCB1544-11CF-4609-A2DC-2D146F1FC4F3}" type="presOf" srcId="{D11921EE-0B9D-47AD-A93F-569B5CDADAB6}" destId="{EB88E498-09DC-4416-917F-1FE9DDE7000E}" srcOrd="0" destOrd="0" presId="urn:microsoft.com/office/officeart/2005/8/layout/orgChart1"/>
    <dgm:cxn modelId="{F4797C1F-1B36-404F-9D7A-4E8794EF470D}" srcId="{7C1AF089-262F-41DD-A48D-710A265E64D9}" destId="{FC545EAA-52DF-479B-AD0F-869C362FA642}" srcOrd="1" destOrd="0" parTransId="{E1857EBE-D3C1-41A2-846D-544A34F9BABC}" sibTransId="{0701D025-BEC2-4141-8C39-50A3DE68BB19}"/>
    <dgm:cxn modelId="{787A0A40-C0F4-4361-A40F-2D95A2945182}" type="presOf" srcId="{D11921EE-0B9D-47AD-A93F-569B5CDADAB6}" destId="{1D0DD792-A3A9-4546-902B-9B4679D5AFA7}" srcOrd="1" destOrd="0" presId="urn:microsoft.com/office/officeart/2005/8/layout/orgChart1"/>
    <dgm:cxn modelId="{55ECEE0F-7ACD-42CC-84DE-858DD0307849}" type="presOf" srcId="{FC545EAA-52DF-479B-AD0F-869C362FA642}" destId="{E83D4C4A-B86C-4F8D-91F6-976B08730816}" srcOrd="1" destOrd="0" presId="urn:microsoft.com/office/officeart/2005/8/layout/orgChart1"/>
    <dgm:cxn modelId="{028EC85F-D275-4032-BD7F-12BC97A52D8B}" type="presOf" srcId="{7C1AF089-262F-41DD-A48D-710A265E64D9}" destId="{42463922-0513-47EA-BB40-101E4D28521E}" srcOrd="0" destOrd="0" presId="urn:microsoft.com/office/officeart/2005/8/layout/orgChart1"/>
    <dgm:cxn modelId="{7A9D8E03-E2A3-408D-A99D-F5F4D7D1511A}" srcId="{A0B991DA-5335-44AE-843E-D53C8CEDE254}" destId="{D11921EE-0B9D-47AD-A93F-569B5CDADAB6}" srcOrd="0" destOrd="0" parTransId="{47892A0B-FED7-4816-ACC9-0767FAA933DB}" sibTransId="{4CE21826-5AC0-46CC-B2EF-C5E602C8C1E4}"/>
    <dgm:cxn modelId="{AE12D7A9-58B1-40A8-83AC-8214FB93C6FC}" type="presOf" srcId="{7C1AF089-262F-41DD-A48D-710A265E64D9}" destId="{2DE4AD3A-CC2F-4658-BAD5-37F4EE210760}" srcOrd="1" destOrd="0" presId="urn:microsoft.com/office/officeart/2005/8/layout/orgChart1"/>
    <dgm:cxn modelId="{B338C3CF-2DFA-499F-B118-5457B1DA8BDE}" type="presOf" srcId="{06188C86-F1C7-4DDB-819A-10E6BBFD456E}" destId="{45345945-79C0-41FA-A9BD-968813324419}" srcOrd="0" destOrd="0" presId="urn:microsoft.com/office/officeart/2005/8/layout/orgChart1"/>
    <dgm:cxn modelId="{BBAABDB2-B21D-499A-9500-7DCBA8CA31D0}" type="presOf" srcId="{05374D98-072A-4502-BD29-2E04F63A89EF}" destId="{AE3B8C6C-51BD-4A8A-97FA-F87107A77CBE}" srcOrd="0" destOrd="0" presId="urn:microsoft.com/office/officeart/2005/8/layout/orgChart1"/>
    <dgm:cxn modelId="{637E6918-51BF-44A4-9A7B-66D31B0089D0}" type="presOf" srcId="{053B4206-C557-44AF-BF39-335849CE5EF9}" destId="{09E5E1C8-CC31-489D-87C7-9AE95132D91F}" srcOrd="0" destOrd="0" presId="urn:microsoft.com/office/officeart/2005/8/layout/orgChart1"/>
    <dgm:cxn modelId="{76730E35-1163-4DD5-B52B-8868A371C975}" type="presOf" srcId="{47892A0B-FED7-4816-ACC9-0767FAA933DB}" destId="{1E43A185-CE2B-47A4-A17B-65DD63E5406E}" srcOrd="0" destOrd="0" presId="urn:microsoft.com/office/officeart/2005/8/layout/orgChart1"/>
    <dgm:cxn modelId="{59C9BF7B-BDA7-4553-9679-686F657332E6}" type="presOf" srcId="{9CB71062-DBAF-41C6-A825-39A460C2A29F}" destId="{F0014575-A67F-4A81-95CF-C118F69441E7}" srcOrd="0" destOrd="0" presId="urn:microsoft.com/office/officeart/2005/8/layout/orgChart1"/>
    <dgm:cxn modelId="{270EAB9E-B3D0-45F8-AC5A-5CFD93E5CF9B}" srcId="{13D41C87-7673-47AD-8E4E-FAE4D8281CCB}" destId="{9CB71062-DBAF-41C6-A825-39A460C2A29F}" srcOrd="0" destOrd="0" parTransId="{E8C53276-DB0A-42B9-9EEC-9A3EF73B7869}" sibTransId="{BE62725E-C737-45A5-9FAF-668787560EA1}"/>
    <dgm:cxn modelId="{3A2B8677-346B-4A1B-AEA7-92A6CE4AAF95}" type="presOf" srcId="{05374D98-072A-4502-BD29-2E04F63A89EF}" destId="{C517F3B5-F9EC-4871-85DA-F7B06923BF7E}" srcOrd="1" destOrd="0" presId="urn:microsoft.com/office/officeart/2005/8/layout/orgChart1"/>
    <dgm:cxn modelId="{0A59358B-6CDC-4CB8-A42D-3F590741F2B5}" type="presOf" srcId="{9A97F167-E51D-4118-BB0F-CC35D509AE8A}" destId="{D5ADB194-45F4-4679-AA5E-01F9887C01FB}" srcOrd="0" destOrd="0" presId="urn:microsoft.com/office/officeart/2005/8/layout/orgChart1"/>
    <dgm:cxn modelId="{9D798D52-DAB7-46A4-8765-B2E329A37E63}" type="presOf" srcId="{E8C53276-DB0A-42B9-9EEC-9A3EF73B7869}" destId="{804AA4C5-0A59-481C-943B-632B552BDB4F}" srcOrd="0" destOrd="0" presId="urn:microsoft.com/office/officeart/2005/8/layout/orgChart1"/>
    <dgm:cxn modelId="{238F8E63-B12B-41E2-BCB1-5BB99213C5AB}" srcId="{11DD1F79-8EBD-4D17-83D7-EE12E1498517}" destId="{A0B991DA-5335-44AE-843E-D53C8CEDE254}" srcOrd="1" destOrd="0" parTransId="{7A25279D-E9EF-4332-B017-533076B41929}" sibTransId="{17C202C0-BC5D-4AFD-86DD-216C9572513F}"/>
    <dgm:cxn modelId="{9D8D3B24-622C-4FBB-821F-832D2AFD0BCD}" type="presOf" srcId="{13D41C87-7673-47AD-8E4E-FAE4D8281CCB}" destId="{97C0EECF-41DF-4F58-A0EE-D663E46BA63E}" srcOrd="1" destOrd="0" presId="urn:microsoft.com/office/officeart/2005/8/layout/orgChart1"/>
    <dgm:cxn modelId="{2D617CF4-2F3E-44F8-8FFC-131B32CF2E32}" srcId="{FC545EAA-52DF-479B-AD0F-869C362FA642}" destId="{05374D98-072A-4502-BD29-2E04F63A89EF}" srcOrd="0" destOrd="0" parTransId="{06188C86-F1C7-4DDB-819A-10E6BBFD456E}" sibTransId="{CFF0DA43-F1FB-4C56-B2A2-479F1A067FF7}"/>
    <dgm:cxn modelId="{E23E0B84-B099-432E-9B27-6A9BE51BB0A9}" type="presOf" srcId="{11DD1F79-8EBD-4D17-83D7-EE12E1498517}" destId="{751B5C93-C529-4518-AE91-3772BAD7C79C}" srcOrd="0" destOrd="0" presId="urn:microsoft.com/office/officeart/2005/8/layout/orgChart1"/>
    <dgm:cxn modelId="{3CC117E5-78C2-46F2-AA3E-58E131F04872}" srcId="{11DD1F79-8EBD-4D17-83D7-EE12E1498517}" destId="{7C1AF089-262F-41DD-A48D-710A265E64D9}" srcOrd="0" destOrd="0" parTransId="{053B4206-C557-44AF-BF39-335849CE5EF9}" sibTransId="{2E41A229-A10E-4675-B225-7425D72CBC17}"/>
    <dgm:cxn modelId="{457CEAE9-4182-41FD-8865-F17D09411A3D}" type="presOf" srcId="{11DD1F79-8EBD-4D17-83D7-EE12E1498517}" destId="{D781A278-8B8E-4A91-83C2-A27A2682CD1B}" srcOrd="1" destOrd="0" presId="urn:microsoft.com/office/officeart/2005/8/layout/orgChart1"/>
    <dgm:cxn modelId="{E34775D3-A1C2-4881-88BD-286F61741929}" type="presOf" srcId="{7A25279D-E9EF-4332-B017-533076B41929}" destId="{3E0EF141-B562-47F8-9FAC-AD80C2C72453}" srcOrd="0" destOrd="0" presId="urn:microsoft.com/office/officeart/2005/8/layout/orgChart1"/>
    <dgm:cxn modelId="{3BE9E313-549E-4CE8-9023-7CFDDD51DE57}" type="presOf" srcId="{A0B991DA-5335-44AE-843E-D53C8CEDE254}" destId="{823EE44F-9A3B-490B-8834-F482199BBBE2}" srcOrd="0" destOrd="0" presId="urn:microsoft.com/office/officeart/2005/8/layout/orgChart1"/>
    <dgm:cxn modelId="{F7AA71F1-5FE3-40BC-9467-5DF055AB0079}" srcId="{7C1AF089-262F-41DD-A48D-710A265E64D9}" destId="{13D41C87-7673-47AD-8E4E-FAE4D8281CCB}" srcOrd="0" destOrd="0" parTransId="{9A97F167-E51D-4118-BB0F-CC35D509AE8A}" sibTransId="{76F9008F-CBD3-48CF-A9A6-57B400731707}"/>
    <dgm:cxn modelId="{E81E64A8-D676-4B07-8CBF-654D4AD1E254}" type="presOf" srcId="{A0B991DA-5335-44AE-843E-D53C8CEDE254}" destId="{16D81CAB-369C-4C5D-9CC1-8FB3CB091420}" srcOrd="1" destOrd="0" presId="urn:microsoft.com/office/officeart/2005/8/layout/orgChart1"/>
    <dgm:cxn modelId="{1C673382-38FD-42F3-BEAC-18ADABE082A1}" type="presOf" srcId="{FC545EAA-52DF-479B-AD0F-869C362FA642}" destId="{5DB75F31-30CB-4835-8399-9E502ECE7E01}" srcOrd="0" destOrd="0" presId="urn:microsoft.com/office/officeart/2005/8/layout/orgChart1"/>
    <dgm:cxn modelId="{F7E7C5B2-2815-4B71-A700-E4974D1B8823}" type="presOf" srcId="{E1857EBE-D3C1-41A2-846D-544A34F9BABC}" destId="{EFF5E729-5F89-4042-8E03-E823FD7E6A14}" srcOrd="0" destOrd="0" presId="urn:microsoft.com/office/officeart/2005/8/layout/orgChart1"/>
    <dgm:cxn modelId="{186AA5B7-959A-4FAF-B14E-B0E86EBF9064}" type="presOf" srcId="{13D41C87-7673-47AD-8E4E-FAE4D8281CCB}" destId="{1B36D1C2-C531-4AF5-9C05-D3482C91DECD}" srcOrd="0" destOrd="0" presId="urn:microsoft.com/office/officeart/2005/8/layout/orgChart1"/>
    <dgm:cxn modelId="{2FE22AF9-1529-41FA-956D-633365463ED1}" type="presOf" srcId="{CF77C38D-F78D-46A1-A39E-A0A9C2366C01}" destId="{F62040D7-118F-4333-9708-76E11E403570}" srcOrd="0" destOrd="0" presId="urn:microsoft.com/office/officeart/2005/8/layout/orgChart1"/>
    <dgm:cxn modelId="{302DFBC6-44C8-4445-8F20-C851A51922AF}" srcId="{CF77C38D-F78D-46A1-A39E-A0A9C2366C01}" destId="{11DD1F79-8EBD-4D17-83D7-EE12E1498517}" srcOrd="0" destOrd="0" parTransId="{87E32020-2D3F-440B-BBA0-B567F9BA6F71}" sibTransId="{A9D634D5-C5C4-4E2D-8C8C-C7CCD8E4B4E2}"/>
    <dgm:cxn modelId="{F8C7E0BC-C211-47D3-B10F-29E5B18E31EA}" type="presParOf" srcId="{F62040D7-118F-4333-9708-76E11E403570}" destId="{1D04E3CE-8BB3-4274-AC3D-7BF12287D0C5}" srcOrd="0" destOrd="0" presId="urn:microsoft.com/office/officeart/2005/8/layout/orgChart1"/>
    <dgm:cxn modelId="{945C75D4-9255-472A-8762-860E7FB6BB57}" type="presParOf" srcId="{1D04E3CE-8BB3-4274-AC3D-7BF12287D0C5}" destId="{030B4B02-7C38-4E17-9AF2-F2E86C45BE6F}" srcOrd="0" destOrd="0" presId="urn:microsoft.com/office/officeart/2005/8/layout/orgChart1"/>
    <dgm:cxn modelId="{0E19A3A5-B72C-4940-A7AA-CB0472DD4278}" type="presParOf" srcId="{030B4B02-7C38-4E17-9AF2-F2E86C45BE6F}" destId="{751B5C93-C529-4518-AE91-3772BAD7C79C}" srcOrd="0" destOrd="0" presId="urn:microsoft.com/office/officeart/2005/8/layout/orgChart1"/>
    <dgm:cxn modelId="{8EDFA6E0-836E-4B6A-BD29-56FC6D8B4397}" type="presParOf" srcId="{030B4B02-7C38-4E17-9AF2-F2E86C45BE6F}" destId="{D781A278-8B8E-4A91-83C2-A27A2682CD1B}" srcOrd="1" destOrd="0" presId="urn:microsoft.com/office/officeart/2005/8/layout/orgChart1"/>
    <dgm:cxn modelId="{F9665BE7-88C1-4C99-AE5F-52C6BF7FC5FE}" type="presParOf" srcId="{1D04E3CE-8BB3-4274-AC3D-7BF12287D0C5}" destId="{EFB744C9-7247-46C6-AB06-28295EB7444F}" srcOrd="1" destOrd="0" presId="urn:microsoft.com/office/officeart/2005/8/layout/orgChart1"/>
    <dgm:cxn modelId="{3D54BEF0-BC3C-4BD2-9334-2F56F0A823E6}" type="presParOf" srcId="{EFB744C9-7247-46C6-AB06-28295EB7444F}" destId="{09E5E1C8-CC31-489D-87C7-9AE95132D91F}" srcOrd="0" destOrd="0" presId="urn:microsoft.com/office/officeart/2005/8/layout/orgChart1"/>
    <dgm:cxn modelId="{B098F5DC-23A9-4916-8F17-0C254A6B1608}" type="presParOf" srcId="{EFB744C9-7247-46C6-AB06-28295EB7444F}" destId="{3FE1D5E7-EFFC-4BEB-906A-A035D4F921C5}" srcOrd="1" destOrd="0" presId="urn:microsoft.com/office/officeart/2005/8/layout/orgChart1"/>
    <dgm:cxn modelId="{0E115B94-4140-45E7-B13E-18C4AE400B68}" type="presParOf" srcId="{3FE1D5E7-EFFC-4BEB-906A-A035D4F921C5}" destId="{703AE329-417D-4D0C-8A8A-C0EE665E8C68}" srcOrd="0" destOrd="0" presId="urn:microsoft.com/office/officeart/2005/8/layout/orgChart1"/>
    <dgm:cxn modelId="{F73E1B4F-287F-4147-9B27-DC9EE1D8E0C8}" type="presParOf" srcId="{703AE329-417D-4D0C-8A8A-C0EE665E8C68}" destId="{42463922-0513-47EA-BB40-101E4D28521E}" srcOrd="0" destOrd="0" presId="urn:microsoft.com/office/officeart/2005/8/layout/orgChart1"/>
    <dgm:cxn modelId="{38176539-E54F-4090-AE6E-ABA9DFB26F89}" type="presParOf" srcId="{703AE329-417D-4D0C-8A8A-C0EE665E8C68}" destId="{2DE4AD3A-CC2F-4658-BAD5-37F4EE210760}" srcOrd="1" destOrd="0" presId="urn:microsoft.com/office/officeart/2005/8/layout/orgChart1"/>
    <dgm:cxn modelId="{DC1D7A95-771E-431F-9EC7-585DD9BF327C}" type="presParOf" srcId="{3FE1D5E7-EFFC-4BEB-906A-A035D4F921C5}" destId="{064B6B7B-D0B6-4C58-B4AC-B75249A76451}" srcOrd="1" destOrd="0" presId="urn:microsoft.com/office/officeart/2005/8/layout/orgChart1"/>
    <dgm:cxn modelId="{72D0C11D-C6B6-4F68-9490-0D215DDFDFB8}" type="presParOf" srcId="{064B6B7B-D0B6-4C58-B4AC-B75249A76451}" destId="{D5ADB194-45F4-4679-AA5E-01F9887C01FB}" srcOrd="0" destOrd="0" presId="urn:microsoft.com/office/officeart/2005/8/layout/orgChart1"/>
    <dgm:cxn modelId="{F57B6B53-754A-45AF-ABD4-2662243E5FC3}" type="presParOf" srcId="{064B6B7B-D0B6-4C58-B4AC-B75249A76451}" destId="{3C5B8293-FA48-4087-B10E-6C0B875896A0}" srcOrd="1" destOrd="0" presId="urn:microsoft.com/office/officeart/2005/8/layout/orgChart1"/>
    <dgm:cxn modelId="{7E4F5DB3-DF4E-4215-9784-174F53935393}" type="presParOf" srcId="{3C5B8293-FA48-4087-B10E-6C0B875896A0}" destId="{A91EA9A5-0452-4F1C-B559-306EA03353C8}" srcOrd="0" destOrd="0" presId="urn:microsoft.com/office/officeart/2005/8/layout/orgChart1"/>
    <dgm:cxn modelId="{9A4E8C4D-EA6B-4C9C-A245-AE37430D37CC}" type="presParOf" srcId="{A91EA9A5-0452-4F1C-B559-306EA03353C8}" destId="{1B36D1C2-C531-4AF5-9C05-D3482C91DECD}" srcOrd="0" destOrd="0" presId="urn:microsoft.com/office/officeart/2005/8/layout/orgChart1"/>
    <dgm:cxn modelId="{8AF70194-F51D-49E7-BBE5-C86572C2F982}" type="presParOf" srcId="{A91EA9A5-0452-4F1C-B559-306EA03353C8}" destId="{97C0EECF-41DF-4F58-A0EE-D663E46BA63E}" srcOrd="1" destOrd="0" presId="urn:microsoft.com/office/officeart/2005/8/layout/orgChart1"/>
    <dgm:cxn modelId="{31F2C0A7-F217-45D8-9433-A912A0BD34E4}" type="presParOf" srcId="{3C5B8293-FA48-4087-B10E-6C0B875896A0}" destId="{1026F687-24A3-408D-BE88-B9783EE9F2E1}" srcOrd="1" destOrd="0" presId="urn:microsoft.com/office/officeart/2005/8/layout/orgChart1"/>
    <dgm:cxn modelId="{99187B3B-64E5-4ECA-8228-161D2B269AE4}" type="presParOf" srcId="{1026F687-24A3-408D-BE88-B9783EE9F2E1}" destId="{804AA4C5-0A59-481C-943B-632B552BDB4F}" srcOrd="0" destOrd="0" presId="urn:microsoft.com/office/officeart/2005/8/layout/orgChart1"/>
    <dgm:cxn modelId="{9F559DC3-6475-4965-B4CB-39C96C49A706}" type="presParOf" srcId="{1026F687-24A3-408D-BE88-B9783EE9F2E1}" destId="{511F955E-BC06-4937-BAFD-D24C2CF5D2D4}" srcOrd="1" destOrd="0" presId="urn:microsoft.com/office/officeart/2005/8/layout/orgChart1"/>
    <dgm:cxn modelId="{1E20C8FB-E731-4F71-BD67-E610D5442A2C}" type="presParOf" srcId="{511F955E-BC06-4937-BAFD-D24C2CF5D2D4}" destId="{31C01700-0808-41C3-A530-5249623BEA91}" srcOrd="0" destOrd="0" presId="urn:microsoft.com/office/officeart/2005/8/layout/orgChart1"/>
    <dgm:cxn modelId="{DF5DA9C3-AAB0-47B7-8C0E-AA463D404BB7}" type="presParOf" srcId="{31C01700-0808-41C3-A530-5249623BEA91}" destId="{F0014575-A67F-4A81-95CF-C118F69441E7}" srcOrd="0" destOrd="0" presId="urn:microsoft.com/office/officeart/2005/8/layout/orgChart1"/>
    <dgm:cxn modelId="{6D7B08AB-ECB9-4BDB-B253-C6FB141DBD1D}" type="presParOf" srcId="{31C01700-0808-41C3-A530-5249623BEA91}" destId="{C683E039-CCA7-4DF0-8200-ED5FE2FEB511}" srcOrd="1" destOrd="0" presId="urn:microsoft.com/office/officeart/2005/8/layout/orgChart1"/>
    <dgm:cxn modelId="{448458FD-B69C-439D-9854-9A2C4DE54E86}" type="presParOf" srcId="{511F955E-BC06-4937-BAFD-D24C2CF5D2D4}" destId="{839BBE08-8C09-4B94-A0F6-B3FD5874FACA}" srcOrd="1" destOrd="0" presId="urn:microsoft.com/office/officeart/2005/8/layout/orgChart1"/>
    <dgm:cxn modelId="{24574295-A6D6-47D9-9BEE-3288B2B6F2F5}" type="presParOf" srcId="{511F955E-BC06-4937-BAFD-D24C2CF5D2D4}" destId="{04B19B98-9D23-4BFC-B2AC-8CFB854C222F}" srcOrd="2" destOrd="0" presId="urn:microsoft.com/office/officeart/2005/8/layout/orgChart1"/>
    <dgm:cxn modelId="{F9968EDE-4634-412B-BB43-A363E1D3DC21}" type="presParOf" srcId="{3C5B8293-FA48-4087-B10E-6C0B875896A0}" destId="{6B46622D-9DFA-4A20-9DAE-82EAFEE30901}" srcOrd="2" destOrd="0" presId="urn:microsoft.com/office/officeart/2005/8/layout/orgChart1"/>
    <dgm:cxn modelId="{D8517A5C-31CF-496E-A011-30B58AB5A7B5}" type="presParOf" srcId="{064B6B7B-D0B6-4C58-B4AC-B75249A76451}" destId="{EFF5E729-5F89-4042-8E03-E823FD7E6A14}" srcOrd="2" destOrd="0" presId="urn:microsoft.com/office/officeart/2005/8/layout/orgChart1"/>
    <dgm:cxn modelId="{1E2DA93E-AFC7-4813-BB9E-07BD0ACCEB0F}" type="presParOf" srcId="{064B6B7B-D0B6-4C58-B4AC-B75249A76451}" destId="{BC6B366C-7C63-49FC-8674-F54F09BD5C21}" srcOrd="3" destOrd="0" presId="urn:microsoft.com/office/officeart/2005/8/layout/orgChart1"/>
    <dgm:cxn modelId="{185A96C3-59E8-4A00-AA4F-89639ABC30DB}" type="presParOf" srcId="{BC6B366C-7C63-49FC-8674-F54F09BD5C21}" destId="{0628C17A-96AD-4FD3-B163-5DE0071EBD53}" srcOrd="0" destOrd="0" presId="urn:microsoft.com/office/officeart/2005/8/layout/orgChart1"/>
    <dgm:cxn modelId="{1735D242-96E6-4F76-BCAF-0F630ED28DD8}" type="presParOf" srcId="{0628C17A-96AD-4FD3-B163-5DE0071EBD53}" destId="{5DB75F31-30CB-4835-8399-9E502ECE7E01}" srcOrd="0" destOrd="0" presId="urn:microsoft.com/office/officeart/2005/8/layout/orgChart1"/>
    <dgm:cxn modelId="{EB13EBCA-DDD4-4877-8B28-ECF419E1D46A}" type="presParOf" srcId="{0628C17A-96AD-4FD3-B163-5DE0071EBD53}" destId="{E83D4C4A-B86C-4F8D-91F6-976B08730816}" srcOrd="1" destOrd="0" presId="urn:microsoft.com/office/officeart/2005/8/layout/orgChart1"/>
    <dgm:cxn modelId="{E8D51310-0171-4D76-9491-CFD69B256C17}" type="presParOf" srcId="{BC6B366C-7C63-49FC-8674-F54F09BD5C21}" destId="{FC4A95EE-AE02-41AB-9913-039387ABA6DB}" srcOrd="1" destOrd="0" presId="urn:microsoft.com/office/officeart/2005/8/layout/orgChart1"/>
    <dgm:cxn modelId="{71EF93AD-CC62-4331-A597-B6F6E8FA2275}" type="presParOf" srcId="{FC4A95EE-AE02-41AB-9913-039387ABA6DB}" destId="{45345945-79C0-41FA-A9BD-968813324419}" srcOrd="0" destOrd="0" presId="urn:microsoft.com/office/officeart/2005/8/layout/orgChart1"/>
    <dgm:cxn modelId="{7F0E2B32-08CB-41B3-8A11-F8C365B2F7B8}" type="presParOf" srcId="{FC4A95EE-AE02-41AB-9913-039387ABA6DB}" destId="{2692643E-6BFF-4653-A1C3-53678F74FB13}" srcOrd="1" destOrd="0" presId="urn:microsoft.com/office/officeart/2005/8/layout/orgChart1"/>
    <dgm:cxn modelId="{3EEDCEAD-ECBE-4F4E-AC7E-54A296D58EDC}" type="presParOf" srcId="{2692643E-6BFF-4653-A1C3-53678F74FB13}" destId="{B4C28C4A-4C71-4EA3-97C5-CC954DFF9540}" srcOrd="0" destOrd="0" presId="urn:microsoft.com/office/officeart/2005/8/layout/orgChart1"/>
    <dgm:cxn modelId="{3DEE1630-1F77-457D-9DBE-2917B0291173}" type="presParOf" srcId="{B4C28C4A-4C71-4EA3-97C5-CC954DFF9540}" destId="{AE3B8C6C-51BD-4A8A-97FA-F87107A77CBE}" srcOrd="0" destOrd="0" presId="urn:microsoft.com/office/officeart/2005/8/layout/orgChart1"/>
    <dgm:cxn modelId="{5567A9B5-7BB3-4B48-905B-3A4B26A6DC03}" type="presParOf" srcId="{B4C28C4A-4C71-4EA3-97C5-CC954DFF9540}" destId="{C517F3B5-F9EC-4871-85DA-F7B06923BF7E}" srcOrd="1" destOrd="0" presId="urn:microsoft.com/office/officeart/2005/8/layout/orgChart1"/>
    <dgm:cxn modelId="{9DB4934F-8ED7-4316-9E13-D41358DB014E}" type="presParOf" srcId="{2692643E-6BFF-4653-A1C3-53678F74FB13}" destId="{EBA11C00-D13D-48C4-B039-596DCF9BCA94}" srcOrd="1" destOrd="0" presId="urn:microsoft.com/office/officeart/2005/8/layout/orgChart1"/>
    <dgm:cxn modelId="{459D105E-0189-463C-82D6-3D7EFF44A127}" type="presParOf" srcId="{2692643E-6BFF-4653-A1C3-53678F74FB13}" destId="{25C204BC-1A75-450A-9224-A7F5231FF54D}" srcOrd="2" destOrd="0" presId="urn:microsoft.com/office/officeart/2005/8/layout/orgChart1"/>
    <dgm:cxn modelId="{B4623021-DAE0-4B8D-9C02-D525C99C59C4}" type="presParOf" srcId="{BC6B366C-7C63-49FC-8674-F54F09BD5C21}" destId="{C7A8F784-A27F-44B0-BFEA-3322B89C0764}" srcOrd="2" destOrd="0" presId="urn:microsoft.com/office/officeart/2005/8/layout/orgChart1"/>
    <dgm:cxn modelId="{37271E10-3EA1-458D-A8C2-5009B6FFFCC5}" type="presParOf" srcId="{3FE1D5E7-EFFC-4BEB-906A-A035D4F921C5}" destId="{02956D14-3C89-43E5-8255-51E1B3F61C07}" srcOrd="2" destOrd="0" presId="urn:microsoft.com/office/officeart/2005/8/layout/orgChart1"/>
    <dgm:cxn modelId="{7FB634B0-6B6F-490C-8FB8-722F66664ADB}" type="presParOf" srcId="{EFB744C9-7247-46C6-AB06-28295EB7444F}" destId="{3E0EF141-B562-47F8-9FAC-AD80C2C72453}" srcOrd="2" destOrd="0" presId="urn:microsoft.com/office/officeart/2005/8/layout/orgChart1"/>
    <dgm:cxn modelId="{25B02728-4397-4804-98B3-EEDA17EC120F}" type="presParOf" srcId="{EFB744C9-7247-46C6-AB06-28295EB7444F}" destId="{692BB415-2212-4208-9776-92F53EC48E92}" srcOrd="3" destOrd="0" presId="urn:microsoft.com/office/officeart/2005/8/layout/orgChart1"/>
    <dgm:cxn modelId="{12E5A5B1-289C-457C-BE3E-AD4E693A741B}" type="presParOf" srcId="{692BB415-2212-4208-9776-92F53EC48E92}" destId="{A2D0C8B9-7DEF-41F1-B3C4-5F81FB206E27}" srcOrd="0" destOrd="0" presId="urn:microsoft.com/office/officeart/2005/8/layout/orgChart1"/>
    <dgm:cxn modelId="{5298BE94-7792-4A89-90D0-6A849F39983C}" type="presParOf" srcId="{A2D0C8B9-7DEF-41F1-B3C4-5F81FB206E27}" destId="{823EE44F-9A3B-490B-8834-F482199BBBE2}" srcOrd="0" destOrd="0" presId="urn:microsoft.com/office/officeart/2005/8/layout/orgChart1"/>
    <dgm:cxn modelId="{541079B8-7700-4D66-B413-DAE896339678}" type="presParOf" srcId="{A2D0C8B9-7DEF-41F1-B3C4-5F81FB206E27}" destId="{16D81CAB-369C-4C5D-9CC1-8FB3CB091420}" srcOrd="1" destOrd="0" presId="urn:microsoft.com/office/officeart/2005/8/layout/orgChart1"/>
    <dgm:cxn modelId="{23668FA2-235D-49FA-A8EC-CECF9FCF6352}" type="presParOf" srcId="{692BB415-2212-4208-9776-92F53EC48E92}" destId="{64D4DABE-0ADE-416C-A97A-774093D3DF8D}" srcOrd="1" destOrd="0" presId="urn:microsoft.com/office/officeart/2005/8/layout/orgChart1"/>
    <dgm:cxn modelId="{B359A049-9AA3-4445-A021-B94C24D3D279}" type="presParOf" srcId="{64D4DABE-0ADE-416C-A97A-774093D3DF8D}" destId="{1E43A185-CE2B-47A4-A17B-65DD63E5406E}" srcOrd="0" destOrd="0" presId="urn:microsoft.com/office/officeart/2005/8/layout/orgChart1"/>
    <dgm:cxn modelId="{BA99017F-020A-4353-B76E-A62F0CA56500}" type="presParOf" srcId="{64D4DABE-0ADE-416C-A97A-774093D3DF8D}" destId="{60749A3C-1525-485B-94AB-291FC1B9F143}" srcOrd="1" destOrd="0" presId="urn:microsoft.com/office/officeart/2005/8/layout/orgChart1"/>
    <dgm:cxn modelId="{191C921B-A56F-43B9-84F4-B345F4BF8017}" type="presParOf" srcId="{60749A3C-1525-485B-94AB-291FC1B9F143}" destId="{7F01E73F-B52D-4206-9FFA-1AA1B7450A0C}" srcOrd="0" destOrd="0" presId="urn:microsoft.com/office/officeart/2005/8/layout/orgChart1"/>
    <dgm:cxn modelId="{605F0E33-17FE-4DD4-9C68-4C7084F9C137}" type="presParOf" srcId="{7F01E73F-B52D-4206-9FFA-1AA1B7450A0C}" destId="{EB88E498-09DC-4416-917F-1FE9DDE7000E}" srcOrd="0" destOrd="0" presId="urn:microsoft.com/office/officeart/2005/8/layout/orgChart1"/>
    <dgm:cxn modelId="{AB75D34C-B37C-4A04-9416-854D29F4418E}" type="presParOf" srcId="{7F01E73F-B52D-4206-9FFA-1AA1B7450A0C}" destId="{1D0DD792-A3A9-4546-902B-9B4679D5AFA7}" srcOrd="1" destOrd="0" presId="urn:microsoft.com/office/officeart/2005/8/layout/orgChart1"/>
    <dgm:cxn modelId="{7EB84F2F-BCA5-4F4C-AF9E-014D536C993F}" type="presParOf" srcId="{60749A3C-1525-485B-94AB-291FC1B9F143}" destId="{723DE6A6-CA8F-4B06-B2CF-764FB9D28EE6}" srcOrd="1" destOrd="0" presId="urn:microsoft.com/office/officeart/2005/8/layout/orgChart1"/>
    <dgm:cxn modelId="{C54FF92B-0FE0-446B-96E8-78C0705806CF}" type="presParOf" srcId="{60749A3C-1525-485B-94AB-291FC1B9F143}" destId="{C3B507FA-6159-485C-A319-F56821F1A6DD}" srcOrd="2" destOrd="0" presId="urn:microsoft.com/office/officeart/2005/8/layout/orgChart1"/>
    <dgm:cxn modelId="{907ABCC6-337E-4030-99C8-F19DC3B48CFC}" type="presParOf" srcId="{692BB415-2212-4208-9776-92F53EC48E92}" destId="{6F889DC1-F894-4212-A812-42D59AB9843B}" srcOrd="2" destOrd="0" presId="urn:microsoft.com/office/officeart/2005/8/layout/orgChart1"/>
    <dgm:cxn modelId="{5AE4794C-0986-4DA0-971A-997C0D804AD6}" type="presParOf" srcId="{1D04E3CE-8BB3-4274-AC3D-7BF12287D0C5}" destId="{688568C6-D607-40A3-B9BD-0E6E6BB38F6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0136D6-2B14-402E-B818-D7A750DA1939}" type="doc">
      <dgm:prSet loTypeId="urn:microsoft.com/office/officeart/2005/8/layout/hList7" loCatId="list" qsTypeId="urn:microsoft.com/office/officeart/2005/8/quickstyle/simple3" qsCatId="simple" csTypeId="urn:microsoft.com/office/officeart/2005/8/colors/colorful3" csCatId="colorful" phldr="1"/>
      <dgm:spPr/>
      <dgm:t>
        <a:bodyPr/>
        <a:lstStyle/>
        <a:p>
          <a:endParaRPr lang="es-EC"/>
        </a:p>
      </dgm:t>
    </dgm:pt>
    <dgm:pt modelId="{09C0C977-3EAA-4D80-8FF6-1C950CA29DBF}">
      <dgm:prSet phldrT="[Texto]"/>
      <dgm:spPr/>
      <dgm:t>
        <a:bodyPr/>
        <a:lstStyle/>
        <a:p>
          <a:r>
            <a:rPr lang="es-EC" b="1" dirty="0" smtClean="0"/>
            <a:t>GeoSalud 3.0</a:t>
          </a:r>
          <a:endParaRPr lang="es-EC" dirty="0"/>
        </a:p>
      </dgm:t>
    </dgm:pt>
    <dgm:pt modelId="{742A6A1B-58BA-4703-9D24-0CDC395FF4C3}" type="parTrans" cxnId="{BBD3C6A7-B6AB-4690-B8BE-C8DCC6D0F3A2}">
      <dgm:prSet/>
      <dgm:spPr/>
      <dgm:t>
        <a:bodyPr/>
        <a:lstStyle/>
        <a:p>
          <a:endParaRPr lang="es-EC"/>
        </a:p>
      </dgm:t>
    </dgm:pt>
    <dgm:pt modelId="{563F8F0C-C521-4298-8313-4981294D9782}" type="sibTrans" cxnId="{BBD3C6A7-B6AB-4690-B8BE-C8DCC6D0F3A2}">
      <dgm:prSet/>
      <dgm:spPr/>
      <dgm:t>
        <a:bodyPr/>
        <a:lstStyle/>
        <a:p>
          <a:endParaRPr lang="es-EC"/>
        </a:p>
      </dgm:t>
    </dgm:pt>
    <dgm:pt modelId="{ED908F2A-9DC8-4A63-B2AC-1003E92A3F82}">
      <dgm:prSet phldrT="[Texto]"/>
      <dgm:spPr/>
      <dgm:t>
        <a:bodyPr/>
        <a:lstStyle/>
        <a:p>
          <a:r>
            <a:rPr lang="es-EC" b="1" dirty="0" smtClean="0"/>
            <a:t>Geoportal SNIESE </a:t>
          </a:r>
          <a:endParaRPr lang="es-EC" dirty="0"/>
        </a:p>
      </dgm:t>
    </dgm:pt>
    <dgm:pt modelId="{64298136-3C10-413E-81B3-B8DBE2987E65}" type="parTrans" cxnId="{D8B3021D-B0E3-4BBD-A938-EAB4B77ED6A3}">
      <dgm:prSet/>
      <dgm:spPr/>
      <dgm:t>
        <a:bodyPr/>
        <a:lstStyle/>
        <a:p>
          <a:endParaRPr lang="es-EC"/>
        </a:p>
      </dgm:t>
    </dgm:pt>
    <dgm:pt modelId="{CC0BD4BB-3797-45C6-AC8A-A53FB5D34B86}" type="sibTrans" cxnId="{D8B3021D-B0E3-4BBD-A938-EAB4B77ED6A3}">
      <dgm:prSet/>
      <dgm:spPr/>
      <dgm:t>
        <a:bodyPr/>
        <a:lstStyle/>
        <a:p>
          <a:endParaRPr lang="es-EC"/>
        </a:p>
      </dgm:t>
    </dgm:pt>
    <dgm:pt modelId="{901906C2-1D6E-45A3-826D-32A72E7846C8}" type="pres">
      <dgm:prSet presAssocID="{B70136D6-2B14-402E-B818-D7A750DA1939}" presName="Name0" presStyleCnt="0">
        <dgm:presLayoutVars>
          <dgm:dir/>
          <dgm:resizeHandles val="exact"/>
        </dgm:presLayoutVars>
      </dgm:prSet>
      <dgm:spPr/>
      <dgm:t>
        <a:bodyPr/>
        <a:lstStyle/>
        <a:p>
          <a:endParaRPr lang="es-EC"/>
        </a:p>
      </dgm:t>
    </dgm:pt>
    <dgm:pt modelId="{D8031B34-284B-4BB0-BD4C-336FF8C4DD96}" type="pres">
      <dgm:prSet presAssocID="{B70136D6-2B14-402E-B818-D7A750DA1939}" presName="fgShape" presStyleLbl="fgShp" presStyleIdx="0" presStyleCnt="1"/>
      <dgm:spPr/>
    </dgm:pt>
    <dgm:pt modelId="{58C96BB8-AFD3-44C6-97CD-16AD331BE2B8}" type="pres">
      <dgm:prSet presAssocID="{B70136D6-2B14-402E-B818-D7A750DA1939}" presName="linComp" presStyleCnt="0"/>
      <dgm:spPr/>
    </dgm:pt>
    <dgm:pt modelId="{4B0127C9-4FC8-450D-8FD3-6D207F8EB150}" type="pres">
      <dgm:prSet presAssocID="{09C0C977-3EAA-4D80-8FF6-1C950CA29DBF}" presName="compNode" presStyleCnt="0"/>
      <dgm:spPr/>
    </dgm:pt>
    <dgm:pt modelId="{C93E302A-561B-456B-8BB3-1EC8E3178BE4}" type="pres">
      <dgm:prSet presAssocID="{09C0C977-3EAA-4D80-8FF6-1C950CA29DBF}" presName="bkgdShape" presStyleLbl="node1" presStyleIdx="0" presStyleCnt="2"/>
      <dgm:spPr/>
      <dgm:t>
        <a:bodyPr/>
        <a:lstStyle/>
        <a:p>
          <a:endParaRPr lang="es-EC"/>
        </a:p>
      </dgm:t>
    </dgm:pt>
    <dgm:pt modelId="{B4320BAB-87C7-49CB-8F5F-D8C777E1221D}" type="pres">
      <dgm:prSet presAssocID="{09C0C977-3EAA-4D80-8FF6-1C950CA29DBF}" presName="nodeTx" presStyleLbl="node1" presStyleIdx="0" presStyleCnt="2">
        <dgm:presLayoutVars>
          <dgm:bulletEnabled val="1"/>
        </dgm:presLayoutVars>
      </dgm:prSet>
      <dgm:spPr/>
      <dgm:t>
        <a:bodyPr/>
        <a:lstStyle/>
        <a:p>
          <a:endParaRPr lang="es-EC"/>
        </a:p>
      </dgm:t>
    </dgm:pt>
    <dgm:pt modelId="{5D922C4B-EE37-4688-9277-68D49B591173}" type="pres">
      <dgm:prSet presAssocID="{09C0C977-3EAA-4D80-8FF6-1C950CA29DBF}" presName="invisiNode" presStyleLbl="node1" presStyleIdx="0" presStyleCnt="2"/>
      <dgm:spPr/>
    </dgm:pt>
    <dgm:pt modelId="{F4F33C6C-6EB3-40EB-9C15-51C17C0AA494}" type="pres">
      <dgm:prSet presAssocID="{09C0C977-3EAA-4D80-8FF6-1C950CA29DBF}" presName="imagNode" presStyleLbl="fgImgPlace1" presStyleIdx="0" presStyleCnt="2" custScaleX="192313" custScaleY="120809" custLinFactNeighborX="-3384"/>
      <dgm:spPr>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45" t="-6513" r="645" b="-6513"/>
          </a:stretch>
        </a:blipFill>
        <a:ln>
          <a:noFill/>
        </a:ln>
      </dgm:spPr>
    </dgm:pt>
    <dgm:pt modelId="{0A76D743-8F43-47DB-8BE7-F23491EED0C6}" type="pres">
      <dgm:prSet presAssocID="{563F8F0C-C521-4298-8313-4981294D9782}" presName="sibTrans" presStyleLbl="sibTrans2D1" presStyleIdx="0" presStyleCnt="0"/>
      <dgm:spPr/>
      <dgm:t>
        <a:bodyPr/>
        <a:lstStyle/>
        <a:p>
          <a:endParaRPr lang="es-EC"/>
        </a:p>
      </dgm:t>
    </dgm:pt>
    <dgm:pt modelId="{7F4CA1FF-8711-4A10-8920-9498ADF61378}" type="pres">
      <dgm:prSet presAssocID="{ED908F2A-9DC8-4A63-B2AC-1003E92A3F82}" presName="compNode" presStyleCnt="0"/>
      <dgm:spPr/>
    </dgm:pt>
    <dgm:pt modelId="{AD9EFF4D-966D-43B4-9153-161C8544CC23}" type="pres">
      <dgm:prSet presAssocID="{ED908F2A-9DC8-4A63-B2AC-1003E92A3F82}" presName="bkgdShape" presStyleLbl="node1" presStyleIdx="1" presStyleCnt="2"/>
      <dgm:spPr/>
      <dgm:t>
        <a:bodyPr/>
        <a:lstStyle/>
        <a:p>
          <a:endParaRPr lang="es-EC"/>
        </a:p>
      </dgm:t>
    </dgm:pt>
    <dgm:pt modelId="{B4CE2007-2D18-46B5-B3F1-378C96F34292}" type="pres">
      <dgm:prSet presAssocID="{ED908F2A-9DC8-4A63-B2AC-1003E92A3F82}" presName="nodeTx" presStyleLbl="node1" presStyleIdx="1" presStyleCnt="2">
        <dgm:presLayoutVars>
          <dgm:bulletEnabled val="1"/>
        </dgm:presLayoutVars>
      </dgm:prSet>
      <dgm:spPr/>
      <dgm:t>
        <a:bodyPr/>
        <a:lstStyle/>
        <a:p>
          <a:endParaRPr lang="es-EC"/>
        </a:p>
      </dgm:t>
    </dgm:pt>
    <dgm:pt modelId="{A4245EE9-1842-44F8-9AA0-1147D5911A45}" type="pres">
      <dgm:prSet presAssocID="{ED908F2A-9DC8-4A63-B2AC-1003E92A3F82}" presName="invisiNode" presStyleLbl="node1" presStyleIdx="1" presStyleCnt="2"/>
      <dgm:spPr/>
    </dgm:pt>
    <dgm:pt modelId="{7B7A2602-6DA9-49DB-85B6-9CBD14F19118}" type="pres">
      <dgm:prSet presAssocID="{ED908F2A-9DC8-4A63-B2AC-1003E92A3F82}" presName="imagNode" presStyleLbl="fgImgPlace1" presStyleIdx="1" presStyleCnt="2" custScaleX="204423" custScaleY="117426"/>
      <dgm:spPr>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19" t="-6723" r="-719" b="-6723"/>
          </a:stretch>
        </a:blipFill>
        <a:ln>
          <a:noFill/>
        </a:ln>
      </dgm:spPr>
    </dgm:pt>
  </dgm:ptLst>
  <dgm:cxnLst>
    <dgm:cxn modelId="{01A07CAF-024F-4BB4-9CDA-ED87480F4EE8}" type="presOf" srcId="{09C0C977-3EAA-4D80-8FF6-1C950CA29DBF}" destId="{C93E302A-561B-456B-8BB3-1EC8E3178BE4}" srcOrd="0" destOrd="0" presId="urn:microsoft.com/office/officeart/2005/8/layout/hList7"/>
    <dgm:cxn modelId="{D8B3021D-B0E3-4BBD-A938-EAB4B77ED6A3}" srcId="{B70136D6-2B14-402E-B818-D7A750DA1939}" destId="{ED908F2A-9DC8-4A63-B2AC-1003E92A3F82}" srcOrd="1" destOrd="0" parTransId="{64298136-3C10-413E-81B3-B8DBE2987E65}" sibTransId="{CC0BD4BB-3797-45C6-AC8A-A53FB5D34B86}"/>
    <dgm:cxn modelId="{A0F804B1-6DC6-4756-A438-8A29B015F8EA}" type="presOf" srcId="{563F8F0C-C521-4298-8313-4981294D9782}" destId="{0A76D743-8F43-47DB-8BE7-F23491EED0C6}" srcOrd="0" destOrd="0" presId="urn:microsoft.com/office/officeart/2005/8/layout/hList7"/>
    <dgm:cxn modelId="{816C2E19-7666-4D0F-A47A-3F57929DDC4C}" type="presOf" srcId="{ED908F2A-9DC8-4A63-B2AC-1003E92A3F82}" destId="{B4CE2007-2D18-46B5-B3F1-378C96F34292}" srcOrd="1" destOrd="0" presId="urn:microsoft.com/office/officeart/2005/8/layout/hList7"/>
    <dgm:cxn modelId="{BBD3C6A7-B6AB-4690-B8BE-C8DCC6D0F3A2}" srcId="{B70136D6-2B14-402E-B818-D7A750DA1939}" destId="{09C0C977-3EAA-4D80-8FF6-1C950CA29DBF}" srcOrd="0" destOrd="0" parTransId="{742A6A1B-58BA-4703-9D24-0CDC395FF4C3}" sibTransId="{563F8F0C-C521-4298-8313-4981294D9782}"/>
    <dgm:cxn modelId="{42D4F6C5-E49B-4040-8326-3C2806CBD593}" type="presOf" srcId="{B70136D6-2B14-402E-B818-D7A750DA1939}" destId="{901906C2-1D6E-45A3-826D-32A72E7846C8}" srcOrd="0" destOrd="0" presId="urn:microsoft.com/office/officeart/2005/8/layout/hList7"/>
    <dgm:cxn modelId="{457B46E5-C398-4F3B-8150-6F81ED7186E8}" type="presOf" srcId="{ED908F2A-9DC8-4A63-B2AC-1003E92A3F82}" destId="{AD9EFF4D-966D-43B4-9153-161C8544CC23}" srcOrd="0" destOrd="0" presId="urn:microsoft.com/office/officeart/2005/8/layout/hList7"/>
    <dgm:cxn modelId="{EE977875-A396-4E80-8355-FF3E602531DF}" type="presOf" srcId="{09C0C977-3EAA-4D80-8FF6-1C950CA29DBF}" destId="{B4320BAB-87C7-49CB-8F5F-D8C777E1221D}" srcOrd="1" destOrd="0" presId="urn:microsoft.com/office/officeart/2005/8/layout/hList7"/>
    <dgm:cxn modelId="{4BE43EA1-90B3-491B-803B-B9B61B28D9A8}" type="presParOf" srcId="{901906C2-1D6E-45A3-826D-32A72E7846C8}" destId="{D8031B34-284B-4BB0-BD4C-336FF8C4DD96}" srcOrd="0" destOrd="0" presId="urn:microsoft.com/office/officeart/2005/8/layout/hList7"/>
    <dgm:cxn modelId="{F44974A0-9BAE-4D8A-AADE-692FD25512A7}" type="presParOf" srcId="{901906C2-1D6E-45A3-826D-32A72E7846C8}" destId="{58C96BB8-AFD3-44C6-97CD-16AD331BE2B8}" srcOrd="1" destOrd="0" presId="urn:microsoft.com/office/officeart/2005/8/layout/hList7"/>
    <dgm:cxn modelId="{7BFB1342-8A13-4D2F-99B3-7AFDEA527193}" type="presParOf" srcId="{58C96BB8-AFD3-44C6-97CD-16AD331BE2B8}" destId="{4B0127C9-4FC8-450D-8FD3-6D207F8EB150}" srcOrd="0" destOrd="0" presId="urn:microsoft.com/office/officeart/2005/8/layout/hList7"/>
    <dgm:cxn modelId="{AE82E26B-2416-4575-AEA5-D4B41E4B3007}" type="presParOf" srcId="{4B0127C9-4FC8-450D-8FD3-6D207F8EB150}" destId="{C93E302A-561B-456B-8BB3-1EC8E3178BE4}" srcOrd="0" destOrd="0" presId="urn:microsoft.com/office/officeart/2005/8/layout/hList7"/>
    <dgm:cxn modelId="{4B6571F7-3EB0-46E5-82D5-EAB021E2EC6E}" type="presParOf" srcId="{4B0127C9-4FC8-450D-8FD3-6D207F8EB150}" destId="{B4320BAB-87C7-49CB-8F5F-D8C777E1221D}" srcOrd="1" destOrd="0" presId="urn:microsoft.com/office/officeart/2005/8/layout/hList7"/>
    <dgm:cxn modelId="{A5D9EDA2-E43B-4FBD-9789-9C626C1D7AB3}" type="presParOf" srcId="{4B0127C9-4FC8-450D-8FD3-6D207F8EB150}" destId="{5D922C4B-EE37-4688-9277-68D49B591173}" srcOrd="2" destOrd="0" presId="urn:microsoft.com/office/officeart/2005/8/layout/hList7"/>
    <dgm:cxn modelId="{5315EC0E-36B3-4A65-BA66-EB5E68B0FCBC}" type="presParOf" srcId="{4B0127C9-4FC8-450D-8FD3-6D207F8EB150}" destId="{F4F33C6C-6EB3-40EB-9C15-51C17C0AA494}" srcOrd="3" destOrd="0" presId="urn:microsoft.com/office/officeart/2005/8/layout/hList7"/>
    <dgm:cxn modelId="{67CE5342-174B-43CE-BD20-0AECD353A152}" type="presParOf" srcId="{58C96BB8-AFD3-44C6-97CD-16AD331BE2B8}" destId="{0A76D743-8F43-47DB-8BE7-F23491EED0C6}" srcOrd="1" destOrd="0" presId="urn:microsoft.com/office/officeart/2005/8/layout/hList7"/>
    <dgm:cxn modelId="{20EB49EE-999F-47FF-92D8-FBAE85922E8B}" type="presParOf" srcId="{58C96BB8-AFD3-44C6-97CD-16AD331BE2B8}" destId="{7F4CA1FF-8711-4A10-8920-9498ADF61378}" srcOrd="2" destOrd="0" presId="urn:microsoft.com/office/officeart/2005/8/layout/hList7"/>
    <dgm:cxn modelId="{9992A685-E8B3-4075-AB22-2BDD3CBF58F6}" type="presParOf" srcId="{7F4CA1FF-8711-4A10-8920-9498ADF61378}" destId="{AD9EFF4D-966D-43B4-9153-161C8544CC23}" srcOrd="0" destOrd="0" presId="urn:microsoft.com/office/officeart/2005/8/layout/hList7"/>
    <dgm:cxn modelId="{F3102743-3462-4BC2-825F-5AAC0893653A}" type="presParOf" srcId="{7F4CA1FF-8711-4A10-8920-9498ADF61378}" destId="{B4CE2007-2D18-46B5-B3F1-378C96F34292}" srcOrd="1" destOrd="0" presId="urn:microsoft.com/office/officeart/2005/8/layout/hList7"/>
    <dgm:cxn modelId="{F2E8DEC5-8E70-4EBB-9089-51E8D8B62F28}" type="presParOf" srcId="{7F4CA1FF-8711-4A10-8920-9498ADF61378}" destId="{A4245EE9-1842-44F8-9AA0-1147D5911A45}" srcOrd="2" destOrd="0" presId="urn:microsoft.com/office/officeart/2005/8/layout/hList7"/>
    <dgm:cxn modelId="{B22A6A56-AB93-47B7-A9C3-9A057A987AD3}" type="presParOf" srcId="{7F4CA1FF-8711-4A10-8920-9498ADF61378}" destId="{7B7A2602-6DA9-49DB-85B6-9CBD14F19118}"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AF350C-8B81-4D6F-825E-2695D1781B63}" type="doc">
      <dgm:prSet loTypeId="urn:microsoft.com/office/officeart/2005/8/layout/vList5" loCatId="list" qsTypeId="urn:microsoft.com/office/officeart/2005/8/quickstyle/simple3" qsCatId="simple" csTypeId="urn:microsoft.com/office/officeart/2005/8/colors/accent2_1" csCatId="accent2" phldr="1"/>
      <dgm:spPr/>
      <dgm:t>
        <a:bodyPr/>
        <a:lstStyle/>
        <a:p>
          <a:endParaRPr lang="es-EC"/>
        </a:p>
      </dgm:t>
    </dgm:pt>
    <dgm:pt modelId="{F06570C0-1BF8-4BE4-8FB1-1B52546E0B73}">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800" b="1" dirty="0" smtClean="0"/>
            <a:t>Objetivo 1: Características de los usuarios del servicio</a:t>
          </a:r>
          <a:endParaRPr lang="es-EC" sz="1800" dirty="0"/>
        </a:p>
      </dgm:t>
    </dgm:pt>
    <dgm:pt modelId="{DE5D4EF4-D7EF-4F97-A56A-852471A6414A}" type="parTrans" cxnId="{0C417A38-79E1-427D-B6D9-BAD0382BDE41}">
      <dgm:prSet/>
      <dgm:spPr/>
      <dgm:t>
        <a:bodyPr/>
        <a:lstStyle/>
        <a:p>
          <a:endParaRPr lang="es-EC" sz="1800"/>
        </a:p>
      </dgm:t>
    </dgm:pt>
    <dgm:pt modelId="{8F4096F2-1661-4FF2-90B4-370865300685}" type="sibTrans" cxnId="{0C417A38-79E1-427D-B6D9-BAD0382BDE41}">
      <dgm:prSet/>
      <dgm:spPr/>
      <dgm:t>
        <a:bodyPr/>
        <a:lstStyle/>
        <a:p>
          <a:endParaRPr lang="es-EC" sz="1800"/>
        </a:p>
      </dgm:t>
    </dgm:pt>
    <dgm:pt modelId="{BC03789F-4CFC-4630-90EC-DE84B067F39E}">
      <dgm:prSet custT="1">
        <dgm:style>
          <a:lnRef idx="2">
            <a:schemeClr val="accent3"/>
          </a:lnRef>
          <a:fillRef idx="1">
            <a:schemeClr val="lt1"/>
          </a:fillRef>
          <a:effectRef idx="0">
            <a:schemeClr val="accent3"/>
          </a:effectRef>
          <a:fontRef idx="minor">
            <a:schemeClr val="dk1"/>
          </a:fontRef>
        </dgm:style>
      </dgm:prSet>
      <dgm:spPr/>
      <dgm:t>
        <a:bodyPr/>
        <a:lstStyle/>
        <a:p>
          <a:r>
            <a:rPr lang="es-EC" sz="1800" b="1" dirty="0" smtClean="0"/>
            <a:t>Objetivo 2: Nivel de satisfacción de acuerdo a las características del producto</a:t>
          </a:r>
          <a:endParaRPr lang="es-EC" sz="1800" dirty="0"/>
        </a:p>
      </dgm:t>
    </dgm:pt>
    <dgm:pt modelId="{81B5D192-6C81-4F3C-8E50-6DD3FD53BFA6}" type="parTrans" cxnId="{6B4291B5-6D6B-49F0-81FB-43B8F8B2619A}">
      <dgm:prSet/>
      <dgm:spPr/>
      <dgm:t>
        <a:bodyPr/>
        <a:lstStyle/>
        <a:p>
          <a:endParaRPr lang="es-EC" sz="1800"/>
        </a:p>
      </dgm:t>
    </dgm:pt>
    <dgm:pt modelId="{CFD82A4F-5799-410C-AA01-3EF2B26F5E12}" type="sibTrans" cxnId="{6B4291B5-6D6B-49F0-81FB-43B8F8B2619A}">
      <dgm:prSet/>
      <dgm:spPr/>
      <dgm:t>
        <a:bodyPr/>
        <a:lstStyle/>
        <a:p>
          <a:endParaRPr lang="es-EC" sz="1800"/>
        </a:p>
      </dgm:t>
    </dgm:pt>
    <dgm:pt modelId="{EB184A99-3BE2-4FA0-AAC1-11250DBD721A}">
      <dgm:prSet custT="1">
        <dgm:style>
          <a:lnRef idx="1">
            <a:schemeClr val="accent3"/>
          </a:lnRef>
          <a:fillRef idx="2">
            <a:schemeClr val="accent3"/>
          </a:fillRef>
          <a:effectRef idx="1">
            <a:schemeClr val="accent3"/>
          </a:effectRef>
          <a:fontRef idx="minor">
            <a:schemeClr val="dk1"/>
          </a:fontRef>
        </dgm:style>
      </dgm:prSet>
      <dgm:spPr/>
      <dgm:t>
        <a:bodyPr/>
        <a:lstStyle/>
        <a:p>
          <a:r>
            <a:rPr lang="es-EC" sz="1100" dirty="0" smtClean="0"/>
            <a:t>Las características del producto poseen un nivel de significancia de 0,00 con la variable nivel de satisfacción del servicio.</a:t>
          </a:r>
          <a:endParaRPr lang="es-EC" sz="1100" dirty="0"/>
        </a:p>
      </dgm:t>
    </dgm:pt>
    <dgm:pt modelId="{33E7B85A-3CF8-472B-8834-EA5F0122429B}" type="parTrans" cxnId="{D7A971CE-9022-424F-80CE-906B332ED583}">
      <dgm:prSet/>
      <dgm:spPr/>
      <dgm:t>
        <a:bodyPr/>
        <a:lstStyle/>
        <a:p>
          <a:endParaRPr lang="es-EC" sz="1800"/>
        </a:p>
      </dgm:t>
    </dgm:pt>
    <dgm:pt modelId="{E62B1780-1604-49DE-B395-B44BCCE0C1D1}" type="sibTrans" cxnId="{D7A971CE-9022-424F-80CE-906B332ED583}">
      <dgm:prSet/>
      <dgm:spPr/>
      <dgm:t>
        <a:bodyPr/>
        <a:lstStyle/>
        <a:p>
          <a:endParaRPr lang="es-EC" sz="1800"/>
        </a:p>
      </dgm:t>
    </dgm:pt>
    <dgm:pt modelId="{192B9165-EB2A-4272-B48C-E6CFE90F7530}">
      <dgm:prSet custT="1">
        <dgm:style>
          <a:lnRef idx="2">
            <a:schemeClr val="accent4"/>
          </a:lnRef>
          <a:fillRef idx="1">
            <a:schemeClr val="lt1"/>
          </a:fillRef>
          <a:effectRef idx="0">
            <a:schemeClr val="accent4"/>
          </a:effectRef>
          <a:fontRef idx="minor">
            <a:schemeClr val="dk1"/>
          </a:fontRef>
        </dgm:style>
      </dgm:prSet>
      <dgm:spPr/>
      <dgm:t>
        <a:bodyPr/>
        <a:lstStyle/>
        <a:p>
          <a:r>
            <a:rPr lang="es-EC" sz="1800" b="1" dirty="0" smtClean="0"/>
            <a:t>Objetivo 3: Nivel de satisfacción respecto al estado las máquinas</a:t>
          </a:r>
          <a:endParaRPr lang="es-EC" sz="1800" dirty="0"/>
        </a:p>
      </dgm:t>
    </dgm:pt>
    <dgm:pt modelId="{579A39AF-711B-4A9A-A16D-0E02C2607487}" type="parTrans" cxnId="{C2D4AD2E-B700-4044-BE4E-36E67657F51E}">
      <dgm:prSet/>
      <dgm:spPr/>
      <dgm:t>
        <a:bodyPr/>
        <a:lstStyle/>
        <a:p>
          <a:endParaRPr lang="es-EC" sz="1800"/>
        </a:p>
      </dgm:t>
    </dgm:pt>
    <dgm:pt modelId="{C3853FAF-9973-4649-85A2-6F0D91DCDBF7}" type="sibTrans" cxnId="{C2D4AD2E-B700-4044-BE4E-36E67657F51E}">
      <dgm:prSet/>
      <dgm:spPr/>
      <dgm:t>
        <a:bodyPr/>
        <a:lstStyle/>
        <a:p>
          <a:endParaRPr lang="es-EC" sz="1800"/>
        </a:p>
      </dgm:t>
    </dgm:pt>
    <dgm:pt modelId="{5BC5D165-61D3-4ADD-9BF7-D191550AB942}">
      <dgm:prSet custT="1">
        <dgm:style>
          <a:lnRef idx="1">
            <a:schemeClr val="accent4"/>
          </a:lnRef>
          <a:fillRef idx="2">
            <a:schemeClr val="accent4"/>
          </a:fillRef>
          <a:effectRef idx="1">
            <a:schemeClr val="accent4"/>
          </a:effectRef>
          <a:fontRef idx="minor">
            <a:schemeClr val="dk1"/>
          </a:fontRef>
        </dgm:style>
      </dgm:prSet>
      <dgm:spPr/>
      <dgm:t>
        <a:bodyPr/>
        <a:lstStyle/>
        <a:p>
          <a:r>
            <a:rPr lang="es-EC" sz="1100" dirty="0" smtClean="0"/>
            <a:t>El estado de las máquinas poseen un nivel de significancia de 0,00 con la variable nivel de satisfacción del servicio.</a:t>
          </a:r>
          <a:endParaRPr lang="es-EC" sz="1100" dirty="0"/>
        </a:p>
      </dgm:t>
    </dgm:pt>
    <dgm:pt modelId="{2EC331AA-7A6D-4784-A789-7ECF492D3D95}" type="parTrans" cxnId="{02B86507-D937-4EA8-8C3C-A82CF4424A7C}">
      <dgm:prSet/>
      <dgm:spPr/>
      <dgm:t>
        <a:bodyPr/>
        <a:lstStyle/>
        <a:p>
          <a:endParaRPr lang="es-EC" sz="1800"/>
        </a:p>
      </dgm:t>
    </dgm:pt>
    <dgm:pt modelId="{8A2EA498-3E6A-4ED6-996C-D8562F66BC57}" type="sibTrans" cxnId="{02B86507-D937-4EA8-8C3C-A82CF4424A7C}">
      <dgm:prSet/>
      <dgm:spPr/>
      <dgm:t>
        <a:bodyPr/>
        <a:lstStyle/>
        <a:p>
          <a:endParaRPr lang="es-EC" sz="1800"/>
        </a:p>
      </dgm:t>
    </dgm:pt>
    <dgm:pt modelId="{87C76394-EA76-4770-A6E0-063B0A7B61F2}">
      <dgm:prSet custT="1">
        <dgm:style>
          <a:lnRef idx="2">
            <a:schemeClr val="accent5"/>
          </a:lnRef>
          <a:fillRef idx="1">
            <a:schemeClr val="lt1"/>
          </a:fillRef>
          <a:effectRef idx="0">
            <a:schemeClr val="accent5"/>
          </a:effectRef>
          <a:fontRef idx="minor">
            <a:schemeClr val="dk1"/>
          </a:fontRef>
        </dgm:style>
      </dgm:prSet>
      <dgm:spPr/>
      <dgm:t>
        <a:bodyPr/>
        <a:lstStyle/>
        <a:p>
          <a:r>
            <a:rPr lang="es-EC" sz="1800" b="1" dirty="0" smtClean="0"/>
            <a:t>Objetivo 4: Nivel de satisfacción del sistema de cobro</a:t>
          </a:r>
          <a:endParaRPr lang="es-EC" sz="1800" dirty="0"/>
        </a:p>
      </dgm:t>
    </dgm:pt>
    <dgm:pt modelId="{BD3FC879-8D72-45F7-B51A-BDF7C6A7E038}" type="parTrans" cxnId="{1C020743-BE6F-46FE-8C2F-94EB7C4BE6D5}">
      <dgm:prSet/>
      <dgm:spPr/>
      <dgm:t>
        <a:bodyPr/>
        <a:lstStyle/>
        <a:p>
          <a:endParaRPr lang="es-EC" sz="1800"/>
        </a:p>
      </dgm:t>
    </dgm:pt>
    <dgm:pt modelId="{041D6C5B-934C-4060-A068-7F4A0352F185}" type="sibTrans" cxnId="{1C020743-BE6F-46FE-8C2F-94EB7C4BE6D5}">
      <dgm:prSet/>
      <dgm:spPr/>
      <dgm:t>
        <a:bodyPr/>
        <a:lstStyle/>
        <a:p>
          <a:endParaRPr lang="es-EC" sz="1800"/>
        </a:p>
      </dgm:t>
    </dgm:pt>
    <dgm:pt modelId="{E3DB6030-0899-499C-8194-B20E4734C084}">
      <dgm:prSet custT="1">
        <dgm:style>
          <a:lnRef idx="1">
            <a:schemeClr val="accent5"/>
          </a:lnRef>
          <a:fillRef idx="2">
            <a:schemeClr val="accent5"/>
          </a:fillRef>
          <a:effectRef idx="1">
            <a:schemeClr val="accent5"/>
          </a:effectRef>
          <a:fontRef idx="minor">
            <a:schemeClr val="dk1"/>
          </a:fontRef>
        </dgm:style>
      </dgm:prSet>
      <dgm:spPr/>
      <dgm:t>
        <a:bodyPr/>
        <a:lstStyle/>
        <a:p>
          <a:r>
            <a:rPr lang="es-EC" sz="1100" dirty="0" smtClean="0"/>
            <a:t>El sistema de cobro de las máquinas poseen un nivel de significancia de 0,00 con la variable nivel de satisfacción del servicio.</a:t>
          </a:r>
          <a:endParaRPr lang="es-EC" sz="1100" dirty="0"/>
        </a:p>
      </dgm:t>
    </dgm:pt>
    <dgm:pt modelId="{128E6DCD-076C-467C-95FA-6A2294E35C1B}" type="parTrans" cxnId="{21BBE14A-9E24-4957-93A4-8033FE03DBC1}">
      <dgm:prSet/>
      <dgm:spPr/>
      <dgm:t>
        <a:bodyPr/>
        <a:lstStyle/>
        <a:p>
          <a:endParaRPr lang="es-EC" sz="1800"/>
        </a:p>
      </dgm:t>
    </dgm:pt>
    <dgm:pt modelId="{4AB37423-76ED-49C8-B1CF-B7019AE2BFDD}" type="sibTrans" cxnId="{21BBE14A-9E24-4957-93A4-8033FE03DBC1}">
      <dgm:prSet/>
      <dgm:spPr/>
      <dgm:t>
        <a:bodyPr/>
        <a:lstStyle/>
        <a:p>
          <a:endParaRPr lang="es-EC" sz="1800"/>
        </a:p>
      </dgm:t>
    </dgm:pt>
    <dgm:pt modelId="{5ABE2D9E-DC5B-47FF-B019-5F0A64D757ED}">
      <dgm:prSet custT="1">
        <dgm:style>
          <a:lnRef idx="1">
            <a:schemeClr val="accent1"/>
          </a:lnRef>
          <a:fillRef idx="2">
            <a:schemeClr val="accent1"/>
          </a:fillRef>
          <a:effectRef idx="1">
            <a:schemeClr val="accent1"/>
          </a:effectRef>
          <a:fontRef idx="minor">
            <a:schemeClr val="dk1"/>
          </a:fontRef>
        </dgm:style>
      </dgm:prSet>
      <dgm:spPr/>
      <dgm:t>
        <a:bodyPr/>
        <a:lstStyle/>
        <a:p>
          <a:r>
            <a:rPr lang="es-EC" sz="1100" dirty="0" smtClean="0"/>
            <a:t>De 17 a 26 años 86,1%</a:t>
          </a:r>
          <a:endParaRPr lang="es-EC" sz="1100" dirty="0"/>
        </a:p>
      </dgm:t>
    </dgm:pt>
    <dgm:pt modelId="{50B4705E-BEEC-4D1A-ACC0-CFE065CCAED3}" type="parTrans" cxnId="{2299ABB2-CE69-48BA-8D29-81AD6F115305}">
      <dgm:prSet/>
      <dgm:spPr/>
      <dgm:t>
        <a:bodyPr/>
        <a:lstStyle/>
        <a:p>
          <a:endParaRPr lang="es-EC" sz="1400"/>
        </a:p>
      </dgm:t>
    </dgm:pt>
    <dgm:pt modelId="{F1EFFFCE-288A-4849-887F-1BCD817856CC}" type="sibTrans" cxnId="{2299ABB2-CE69-48BA-8D29-81AD6F115305}">
      <dgm:prSet/>
      <dgm:spPr/>
      <dgm:t>
        <a:bodyPr/>
        <a:lstStyle/>
        <a:p>
          <a:endParaRPr lang="es-EC" sz="1400"/>
        </a:p>
      </dgm:t>
    </dgm:pt>
    <dgm:pt modelId="{F47630C5-D798-4B81-A275-2080D0BD0156}">
      <dgm:prSet custT="1">
        <dgm:style>
          <a:lnRef idx="1">
            <a:schemeClr val="accent1"/>
          </a:lnRef>
          <a:fillRef idx="2">
            <a:schemeClr val="accent1"/>
          </a:fillRef>
          <a:effectRef idx="1">
            <a:schemeClr val="accent1"/>
          </a:effectRef>
          <a:fontRef idx="minor">
            <a:schemeClr val="dk1"/>
          </a:fontRef>
        </dgm:style>
      </dgm:prSet>
      <dgm:spPr/>
      <dgm:t>
        <a:bodyPr/>
        <a:lstStyle/>
        <a:p>
          <a:r>
            <a:rPr lang="es-EC" sz="1100" dirty="0" smtClean="0"/>
            <a:t>Tercer nivel en un 85,3%</a:t>
          </a:r>
          <a:endParaRPr lang="es-EC" sz="1100" dirty="0"/>
        </a:p>
      </dgm:t>
    </dgm:pt>
    <dgm:pt modelId="{E7C001F5-4392-4328-A8BC-574162148A09}" type="parTrans" cxnId="{8313F4B4-855B-44F2-9185-DC7859498658}">
      <dgm:prSet/>
      <dgm:spPr/>
      <dgm:t>
        <a:bodyPr/>
        <a:lstStyle/>
        <a:p>
          <a:endParaRPr lang="es-EC" sz="1400"/>
        </a:p>
      </dgm:t>
    </dgm:pt>
    <dgm:pt modelId="{55F9829A-9D70-4F82-BE61-A18A42E9CD30}" type="sibTrans" cxnId="{8313F4B4-855B-44F2-9185-DC7859498658}">
      <dgm:prSet/>
      <dgm:spPr/>
      <dgm:t>
        <a:bodyPr/>
        <a:lstStyle/>
        <a:p>
          <a:endParaRPr lang="es-EC" sz="1400"/>
        </a:p>
      </dgm:t>
    </dgm:pt>
    <dgm:pt modelId="{4C3C6F27-2920-4273-9321-471E90E20ECD}">
      <dgm:prSet custT="1">
        <dgm:style>
          <a:lnRef idx="1">
            <a:schemeClr val="accent1"/>
          </a:lnRef>
          <a:fillRef idx="2">
            <a:schemeClr val="accent1"/>
          </a:fillRef>
          <a:effectRef idx="1">
            <a:schemeClr val="accent1"/>
          </a:effectRef>
          <a:fontRef idx="minor">
            <a:schemeClr val="dk1"/>
          </a:fontRef>
        </dgm:style>
      </dgm:prSet>
      <dgm:spPr/>
      <dgm:t>
        <a:bodyPr/>
        <a:lstStyle/>
        <a:p>
          <a:r>
            <a:rPr lang="es-EC" sz="1100" dirty="0" smtClean="0"/>
            <a:t>8 veces al mes que representa el 21.7%.</a:t>
          </a:r>
          <a:endParaRPr lang="es-EC" sz="1100" dirty="0"/>
        </a:p>
      </dgm:t>
    </dgm:pt>
    <dgm:pt modelId="{DC9973DC-9C82-44E6-A1C6-B00A3622B882}" type="parTrans" cxnId="{EDE958F4-54E1-4A53-90DE-B6487C00A6FA}">
      <dgm:prSet/>
      <dgm:spPr/>
      <dgm:t>
        <a:bodyPr/>
        <a:lstStyle/>
        <a:p>
          <a:endParaRPr lang="es-EC" sz="1400"/>
        </a:p>
      </dgm:t>
    </dgm:pt>
    <dgm:pt modelId="{C69370D3-1060-4C44-BCA5-B965A37AC799}" type="sibTrans" cxnId="{EDE958F4-54E1-4A53-90DE-B6487C00A6FA}">
      <dgm:prSet/>
      <dgm:spPr/>
      <dgm:t>
        <a:bodyPr/>
        <a:lstStyle/>
        <a:p>
          <a:endParaRPr lang="es-EC" sz="1400"/>
        </a:p>
      </dgm:t>
    </dgm:pt>
    <dgm:pt modelId="{FE8584DA-40AD-4EB9-993A-B036E95F3BA7}">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1100" smtClean="0"/>
            <a:t>Consumen por placer en un 34.90%</a:t>
          </a:r>
          <a:endParaRPr lang="es-EC" sz="1800" dirty="0"/>
        </a:p>
      </dgm:t>
    </dgm:pt>
    <dgm:pt modelId="{E769E291-4DCE-453D-8EEC-A9558C729087}" type="parTrans" cxnId="{339AA8CE-735E-4AC8-9D88-8D8062A44C0C}">
      <dgm:prSet/>
      <dgm:spPr/>
      <dgm:t>
        <a:bodyPr/>
        <a:lstStyle/>
        <a:p>
          <a:endParaRPr lang="es-EC" sz="1400"/>
        </a:p>
      </dgm:t>
    </dgm:pt>
    <dgm:pt modelId="{2A511D61-7104-4E40-A1E1-CC206F2AF045}" type="sibTrans" cxnId="{339AA8CE-735E-4AC8-9D88-8D8062A44C0C}">
      <dgm:prSet/>
      <dgm:spPr/>
      <dgm:t>
        <a:bodyPr/>
        <a:lstStyle/>
        <a:p>
          <a:endParaRPr lang="es-EC" sz="1400"/>
        </a:p>
      </dgm:t>
    </dgm:pt>
    <dgm:pt modelId="{30142537-956C-41FD-BD15-4C7574F9B550}" type="pres">
      <dgm:prSet presAssocID="{B5AF350C-8B81-4D6F-825E-2695D1781B63}" presName="Name0" presStyleCnt="0">
        <dgm:presLayoutVars>
          <dgm:dir/>
          <dgm:animLvl val="lvl"/>
          <dgm:resizeHandles val="exact"/>
        </dgm:presLayoutVars>
      </dgm:prSet>
      <dgm:spPr/>
      <dgm:t>
        <a:bodyPr/>
        <a:lstStyle/>
        <a:p>
          <a:endParaRPr lang="es-EC"/>
        </a:p>
      </dgm:t>
    </dgm:pt>
    <dgm:pt modelId="{5C5C687B-F123-4732-9813-2BE48119710F}" type="pres">
      <dgm:prSet presAssocID="{F06570C0-1BF8-4BE4-8FB1-1B52546E0B73}" presName="linNode" presStyleCnt="0"/>
      <dgm:spPr/>
    </dgm:pt>
    <dgm:pt modelId="{5E40EE42-F1DB-471C-8E7D-FBA08403E810}" type="pres">
      <dgm:prSet presAssocID="{F06570C0-1BF8-4BE4-8FB1-1B52546E0B73}" presName="parentText" presStyleLbl="node1" presStyleIdx="0" presStyleCnt="4" custScaleX="133325">
        <dgm:presLayoutVars>
          <dgm:chMax val="1"/>
          <dgm:bulletEnabled val="1"/>
        </dgm:presLayoutVars>
      </dgm:prSet>
      <dgm:spPr/>
      <dgm:t>
        <a:bodyPr/>
        <a:lstStyle/>
        <a:p>
          <a:endParaRPr lang="es-EC"/>
        </a:p>
      </dgm:t>
    </dgm:pt>
    <dgm:pt modelId="{32D4E68A-91D4-4A54-9A92-9F50F6D608F9}" type="pres">
      <dgm:prSet presAssocID="{F06570C0-1BF8-4BE4-8FB1-1B52546E0B73}" presName="descendantText" presStyleLbl="alignAccFollowNode1" presStyleIdx="0" presStyleCnt="4" custLinFactNeighborX="39482" custLinFactNeighborY="3236">
        <dgm:presLayoutVars>
          <dgm:bulletEnabled val="1"/>
        </dgm:presLayoutVars>
      </dgm:prSet>
      <dgm:spPr/>
      <dgm:t>
        <a:bodyPr/>
        <a:lstStyle/>
        <a:p>
          <a:endParaRPr lang="es-EC"/>
        </a:p>
      </dgm:t>
    </dgm:pt>
    <dgm:pt modelId="{4A07BE5B-B546-4C93-89D7-D6B31C035FE2}" type="pres">
      <dgm:prSet presAssocID="{8F4096F2-1661-4FF2-90B4-370865300685}" presName="sp" presStyleCnt="0"/>
      <dgm:spPr/>
    </dgm:pt>
    <dgm:pt modelId="{16BFAB62-91F1-4A03-B7D1-D1DCE87B02D3}" type="pres">
      <dgm:prSet presAssocID="{BC03789F-4CFC-4630-90EC-DE84B067F39E}" presName="linNode" presStyleCnt="0"/>
      <dgm:spPr/>
    </dgm:pt>
    <dgm:pt modelId="{94D1619D-14C2-4788-966C-CF6C2CA812CD}" type="pres">
      <dgm:prSet presAssocID="{BC03789F-4CFC-4630-90EC-DE84B067F39E}" presName="parentText" presStyleLbl="node1" presStyleIdx="1" presStyleCnt="4" custScaleX="133325">
        <dgm:presLayoutVars>
          <dgm:chMax val="1"/>
          <dgm:bulletEnabled val="1"/>
        </dgm:presLayoutVars>
      </dgm:prSet>
      <dgm:spPr/>
      <dgm:t>
        <a:bodyPr/>
        <a:lstStyle/>
        <a:p>
          <a:endParaRPr lang="es-EC"/>
        </a:p>
      </dgm:t>
    </dgm:pt>
    <dgm:pt modelId="{3203F58A-E3FD-4399-866F-D2F13667E90B}" type="pres">
      <dgm:prSet presAssocID="{BC03789F-4CFC-4630-90EC-DE84B067F39E}" presName="descendantText" presStyleLbl="alignAccFollowNode1" presStyleIdx="1" presStyleCnt="4">
        <dgm:presLayoutVars>
          <dgm:bulletEnabled val="1"/>
        </dgm:presLayoutVars>
      </dgm:prSet>
      <dgm:spPr/>
      <dgm:t>
        <a:bodyPr/>
        <a:lstStyle/>
        <a:p>
          <a:endParaRPr lang="es-EC"/>
        </a:p>
      </dgm:t>
    </dgm:pt>
    <dgm:pt modelId="{18FF4AC3-E62F-4DF4-A6A9-8E799716EFE7}" type="pres">
      <dgm:prSet presAssocID="{CFD82A4F-5799-410C-AA01-3EF2B26F5E12}" presName="sp" presStyleCnt="0"/>
      <dgm:spPr/>
    </dgm:pt>
    <dgm:pt modelId="{0823E94C-CAAF-4A65-BADC-E3721FCB5A2B}" type="pres">
      <dgm:prSet presAssocID="{192B9165-EB2A-4272-B48C-E6CFE90F7530}" presName="linNode" presStyleCnt="0"/>
      <dgm:spPr/>
    </dgm:pt>
    <dgm:pt modelId="{3F70942D-A489-4BE8-BC10-F2DCF06FE4FC}" type="pres">
      <dgm:prSet presAssocID="{192B9165-EB2A-4272-B48C-E6CFE90F7530}" presName="parentText" presStyleLbl="node1" presStyleIdx="2" presStyleCnt="4" custScaleX="133325">
        <dgm:presLayoutVars>
          <dgm:chMax val="1"/>
          <dgm:bulletEnabled val="1"/>
        </dgm:presLayoutVars>
      </dgm:prSet>
      <dgm:spPr/>
      <dgm:t>
        <a:bodyPr/>
        <a:lstStyle/>
        <a:p>
          <a:endParaRPr lang="es-EC"/>
        </a:p>
      </dgm:t>
    </dgm:pt>
    <dgm:pt modelId="{B026944C-43BC-4CD8-B614-B358E7BC62BA}" type="pres">
      <dgm:prSet presAssocID="{192B9165-EB2A-4272-B48C-E6CFE90F7530}" presName="descendantText" presStyleLbl="alignAccFollowNode1" presStyleIdx="2" presStyleCnt="4">
        <dgm:presLayoutVars>
          <dgm:bulletEnabled val="1"/>
        </dgm:presLayoutVars>
      </dgm:prSet>
      <dgm:spPr/>
      <dgm:t>
        <a:bodyPr/>
        <a:lstStyle/>
        <a:p>
          <a:endParaRPr lang="es-EC"/>
        </a:p>
      </dgm:t>
    </dgm:pt>
    <dgm:pt modelId="{9256F20E-D14F-47BD-AA1D-F142F764FBE0}" type="pres">
      <dgm:prSet presAssocID="{C3853FAF-9973-4649-85A2-6F0D91DCDBF7}" presName="sp" presStyleCnt="0"/>
      <dgm:spPr/>
    </dgm:pt>
    <dgm:pt modelId="{D5C9B825-0C6C-49A3-AC54-711949F9EEA0}" type="pres">
      <dgm:prSet presAssocID="{87C76394-EA76-4770-A6E0-063B0A7B61F2}" presName="linNode" presStyleCnt="0"/>
      <dgm:spPr/>
    </dgm:pt>
    <dgm:pt modelId="{237CCEF5-8E87-4B64-86F7-E71323377973}" type="pres">
      <dgm:prSet presAssocID="{87C76394-EA76-4770-A6E0-063B0A7B61F2}" presName="parentText" presStyleLbl="node1" presStyleIdx="3" presStyleCnt="4" custScaleX="133325">
        <dgm:presLayoutVars>
          <dgm:chMax val="1"/>
          <dgm:bulletEnabled val="1"/>
        </dgm:presLayoutVars>
      </dgm:prSet>
      <dgm:spPr/>
      <dgm:t>
        <a:bodyPr/>
        <a:lstStyle/>
        <a:p>
          <a:endParaRPr lang="es-EC"/>
        </a:p>
      </dgm:t>
    </dgm:pt>
    <dgm:pt modelId="{0F9E3341-E9EF-4F12-84A5-4B50C518E032}" type="pres">
      <dgm:prSet presAssocID="{87C76394-EA76-4770-A6E0-063B0A7B61F2}" presName="descendantText" presStyleLbl="alignAccFollowNode1" presStyleIdx="3" presStyleCnt="4">
        <dgm:presLayoutVars>
          <dgm:bulletEnabled val="1"/>
        </dgm:presLayoutVars>
      </dgm:prSet>
      <dgm:spPr/>
      <dgm:t>
        <a:bodyPr/>
        <a:lstStyle/>
        <a:p>
          <a:endParaRPr lang="es-EC"/>
        </a:p>
      </dgm:t>
    </dgm:pt>
  </dgm:ptLst>
  <dgm:cxnLst>
    <dgm:cxn modelId="{2299ABB2-CE69-48BA-8D29-81AD6F115305}" srcId="{F06570C0-1BF8-4BE4-8FB1-1B52546E0B73}" destId="{5ABE2D9E-DC5B-47FF-B019-5F0A64D757ED}" srcOrd="1" destOrd="0" parTransId="{50B4705E-BEEC-4D1A-ACC0-CFE065CCAED3}" sibTransId="{F1EFFFCE-288A-4849-887F-1BCD817856CC}"/>
    <dgm:cxn modelId="{6072FE07-08B9-4295-9BD5-10E9E418797C}" type="presOf" srcId="{5BC5D165-61D3-4ADD-9BF7-D191550AB942}" destId="{B026944C-43BC-4CD8-B614-B358E7BC62BA}" srcOrd="0" destOrd="0" presId="urn:microsoft.com/office/officeart/2005/8/layout/vList5"/>
    <dgm:cxn modelId="{EDE958F4-54E1-4A53-90DE-B6487C00A6FA}" srcId="{F06570C0-1BF8-4BE4-8FB1-1B52546E0B73}" destId="{4C3C6F27-2920-4273-9321-471E90E20ECD}" srcOrd="3" destOrd="0" parTransId="{DC9973DC-9C82-44E6-A1C6-B00A3622B882}" sibTransId="{C69370D3-1060-4C44-BCA5-B965A37AC799}"/>
    <dgm:cxn modelId="{B76F0587-EE94-433A-95E1-A8FE85EC3153}" type="presOf" srcId="{E3DB6030-0899-499C-8194-B20E4734C084}" destId="{0F9E3341-E9EF-4F12-84A5-4B50C518E032}" srcOrd="0" destOrd="0" presId="urn:microsoft.com/office/officeart/2005/8/layout/vList5"/>
    <dgm:cxn modelId="{1C020743-BE6F-46FE-8C2F-94EB7C4BE6D5}" srcId="{B5AF350C-8B81-4D6F-825E-2695D1781B63}" destId="{87C76394-EA76-4770-A6E0-063B0A7B61F2}" srcOrd="3" destOrd="0" parTransId="{BD3FC879-8D72-45F7-B51A-BDF7C6A7E038}" sibTransId="{041D6C5B-934C-4060-A068-7F4A0352F185}"/>
    <dgm:cxn modelId="{02B86507-D937-4EA8-8C3C-A82CF4424A7C}" srcId="{192B9165-EB2A-4272-B48C-E6CFE90F7530}" destId="{5BC5D165-61D3-4ADD-9BF7-D191550AB942}" srcOrd="0" destOrd="0" parTransId="{2EC331AA-7A6D-4784-A789-7ECF492D3D95}" sibTransId="{8A2EA498-3E6A-4ED6-996C-D8562F66BC57}"/>
    <dgm:cxn modelId="{8313F4B4-855B-44F2-9185-DC7859498658}" srcId="{F06570C0-1BF8-4BE4-8FB1-1B52546E0B73}" destId="{F47630C5-D798-4B81-A275-2080D0BD0156}" srcOrd="2" destOrd="0" parTransId="{E7C001F5-4392-4328-A8BC-574162148A09}" sibTransId="{55F9829A-9D70-4F82-BE61-A18A42E9CD30}"/>
    <dgm:cxn modelId="{0F608639-A312-4DDE-9EF8-7EEC79EB7921}" type="presOf" srcId="{5ABE2D9E-DC5B-47FF-B019-5F0A64D757ED}" destId="{32D4E68A-91D4-4A54-9A92-9F50F6D608F9}" srcOrd="0" destOrd="1" presId="urn:microsoft.com/office/officeart/2005/8/layout/vList5"/>
    <dgm:cxn modelId="{84B340B2-9C3B-4525-B378-226A612A0F69}" type="presOf" srcId="{EB184A99-3BE2-4FA0-AAC1-11250DBD721A}" destId="{3203F58A-E3FD-4399-866F-D2F13667E90B}" srcOrd="0" destOrd="0" presId="urn:microsoft.com/office/officeart/2005/8/layout/vList5"/>
    <dgm:cxn modelId="{D7A971CE-9022-424F-80CE-906B332ED583}" srcId="{BC03789F-4CFC-4630-90EC-DE84B067F39E}" destId="{EB184A99-3BE2-4FA0-AAC1-11250DBD721A}" srcOrd="0" destOrd="0" parTransId="{33E7B85A-3CF8-472B-8834-EA5F0122429B}" sibTransId="{E62B1780-1604-49DE-B395-B44BCCE0C1D1}"/>
    <dgm:cxn modelId="{3402D447-D79D-447A-9359-F5B9CE4E0E52}" type="presOf" srcId="{4C3C6F27-2920-4273-9321-471E90E20ECD}" destId="{32D4E68A-91D4-4A54-9A92-9F50F6D608F9}" srcOrd="0" destOrd="3" presId="urn:microsoft.com/office/officeart/2005/8/layout/vList5"/>
    <dgm:cxn modelId="{0C417A38-79E1-427D-B6D9-BAD0382BDE41}" srcId="{B5AF350C-8B81-4D6F-825E-2695D1781B63}" destId="{F06570C0-1BF8-4BE4-8FB1-1B52546E0B73}" srcOrd="0" destOrd="0" parTransId="{DE5D4EF4-D7EF-4F97-A56A-852471A6414A}" sibTransId="{8F4096F2-1661-4FF2-90B4-370865300685}"/>
    <dgm:cxn modelId="{CB2A7F5F-43EB-43AB-A1C4-EBE50EE74494}" type="presOf" srcId="{F47630C5-D798-4B81-A275-2080D0BD0156}" destId="{32D4E68A-91D4-4A54-9A92-9F50F6D608F9}" srcOrd="0" destOrd="2" presId="urn:microsoft.com/office/officeart/2005/8/layout/vList5"/>
    <dgm:cxn modelId="{21BBE14A-9E24-4957-93A4-8033FE03DBC1}" srcId="{87C76394-EA76-4770-A6E0-063B0A7B61F2}" destId="{E3DB6030-0899-499C-8194-B20E4734C084}" srcOrd="0" destOrd="0" parTransId="{128E6DCD-076C-467C-95FA-6A2294E35C1B}" sibTransId="{4AB37423-76ED-49C8-B1CF-B7019AE2BFDD}"/>
    <dgm:cxn modelId="{C4B9554E-95E8-4595-AC01-7E0BC01D2591}" type="presOf" srcId="{F06570C0-1BF8-4BE4-8FB1-1B52546E0B73}" destId="{5E40EE42-F1DB-471C-8E7D-FBA08403E810}" srcOrd="0" destOrd="0" presId="urn:microsoft.com/office/officeart/2005/8/layout/vList5"/>
    <dgm:cxn modelId="{C2D4AD2E-B700-4044-BE4E-36E67657F51E}" srcId="{B5AF350C-8B81-4D6F-825E-2695D1781B63}" destId="{192B9165-EB2A-4272-B48C-E6CFE90F7530}" srcOrd="2" destOrd="0" parTransId="{579A39AF-711B-4A9A-A16D-0E02C2607487}" sibTransId="{C3853FAF-9973-4649-85A2-6F0D91DCDBF7}"/>
    <dgm:cxn modelId="{3E64A875-3C46-450A-BEA4-0855A4E627F7}" type="presOf" srcId="{BC03789F-4CFC-4630-90EC-DE84B067F39E}" destId="{94D1619D-14C2-4788-966C-CF6C2CA812CD}" srcOrd="0" destOrd="0" presId="urn:microsoft.com/office/officeart/2005/8/layout/vList5"/>
    <dgm:cxn modelId="{6A748EE0-AEA9-46D8-81C8-B92F73A424F4}" type="presOf" srcId="{B5AF350C-8B81-4D6F-825E-2695D1781B63}" destId="{30142537-956C-41FD-BD15-4C7574F9B550}" srcOrd="0" destOrd="0" presId="urn:microsoft.com/office/officeart/2005/8/layout/vList5"/>
    <dgm:cxn modelId="{6B4291B5-6D6B-49F0-81FB-43B8F8B2619A}" srcId="{B5AF350C-8B81-4D6F-825E-2695D1781B63}" destId="{BC03789F-4CFC-4630-90EC-DE84B067F39E}" srcOrd="1" destOrd="0" parTransId="{81B5D192-6C81-4F3C-8E50-6DD3FD53BFA6}" sibTransId="{CFD82A4F-5799-410C-AA01-3EF2B26F5E12}"/>
    <dgm:cxn modelId="{8677640D-D5E3-483B-82DF-95201EEDEDCB}" type="presOf" srcId="{FE8584DA-40AD-4EB9-993A-B036E95F3BA7}" destId="{32D4E68A-91D4-4A54-9A92-9F50F6D608F9}" srcOrd="0" destOrd="0" presId="urn:microsoft.com/office/officeart/2005/8/layout/vList5"/>
    <dgm:cxn modelId="{339AA8CE-735E-4AC8-9D88-8D8062A44C0C}" srcId="{F06570C0-1BF8-4BE4-8FB1-1B52546E0B73}" destId="{FE8584DA-40AD-4EB9-993A-B036E95F3BA7}" srcOrd="0" destOrd="0" parTransId="{E769E291-4DCE-453D-8EEC-A9558C729087}" sibTransId="{2A511D61-7104-4E40-A1E1-CC206F2AF045}"/>
    <dgm:cxn modelId="{802FF61F-F2EA-4F1E-B9A3-545749340D7F}" type="presOf" srcId="{87C76394-EA76-4770-A6E0-063B0A7B61F2}" destId="{237CCEF5-8E87-4B64-86F7-E71323377973}" srcOrd="0" destOrd="0" presId="urn:microsoft.com/office/officeart/2005/8/layout/vList5"/>
    <dgm:cxn modelId="{F11FAD52-6335-45CA-9AB7-F47326090583}" type="presOf" srcId="{192B9165-EB2A-4272-B48C-E6CFE90F7530}" destId="{3F70942D-A489-4BE8-BC10-F2DCF06FE4FC}" srcOrd="0" destOrd="0" presId="urn:microsoft.com/office/officeart/2005/8/layout/vList5"/>
    <dgm:cxn modelId="{039454FD-DC64-4684-B84D-4CED997747C9}" type="presParOf" srcId="{30142537-956C-41FD-BD15-4C7574F9B550}" destId="{5C5C687B-F123-4732-9813-2BE48119710F}" srcOrd="0" destOrd="0" presId="urn:microsoft.com/office/officeart/2005/8/layout/vList5"/>
    <dgm:cxn modelId="{9B96DEC3-A8B5-47C2-A5CC-6623009B7D45}" type="presParOf" srcId="{5C5C687B-F123-4732-9813-2BE48119710F}" destId="{5E40EE42-F1DB-471C-8E7D-FBA08403E810}" srcOrd="0" destOrd="0" presId="urn:microsoft.com/office/officeart/2005/8/layout/vList5"/>
    <dgm:cxn modelId="{0B6659A0-B459-465D-8D1F-5E099E8F23C9}" type="presParOf" srcId="{5C5C687B-F123-4732-9813-2BE48119710F}" destId="{32D4E68A-91D4-4A54-9A92-9F50F6D608F9}" srcOrd="1" destOrd="0" presId="urn:microsoft.com/office/officeart/2005/8/layout/vList5"/>
    <dgm:cxn modelId="{A9BD381F-59BD-4E0E-86EA-68457ECBE8DC}" type="presParOf" srcId="{30142537-956C-41FD-BD15-4C7574F9B550}" destId="{4A07BE5B-B546-4C93-89D7-D6B31C035FE2}" srcOrd="1" destOrd="0" presId="urn:microsoft.com/office/officeart/2005/8/layout/vList5"/>
    <dgm:cxn modelId="{B82F0D44-753A-447F-9319-2F8D5C904B97}" type="presParOf" srcId="{30142537-956C-41FD-BD15-4C7574F9B550}" destId="{16BFAB62-91F1-4A03-B7D1-D1DCE87B02D3}" srcOrd="2" destOrd="0" presId="urn:microsoft.com/office/officeart/2005/8/layout/vList5"/>
    <dgm:cxn modelId="{C494E893-004D-436C-9254-EA2773AA13F2}" type="presParOf" srcId="{16BFAB62-91F1-4A03-B7D1-D1DCE87B02D3}" destId="{94D1619D-14C2-4788-966C-CF6C2CA812CD}" srcOrd="0" destOrd="0" presId="urn:microsoft.com/office/officeart/2005/8/layout/vList5"/>
    <dgm:cxn modelId="{F05B583E-EAB6-49B8-8A30-A215C39B5645}" type="presParOf" srcId="{16BFAB62-91F1-4A03-B7D1-D1DCE87B02D3}" destId="{3203F58A-E3FD-4399-866F-D2F13667E90B}" srcOrd="1" destOrd="0" presId="urn:microsoft.com/office/officeart/2005/8/layout/vList5"/>
    <dgm:cxn modelId="{DBFCB999-DD3E-40BD-B03B-A2AA4640BAFB}" type="presParOf" srcId="{30142537-956C-41FD-BD15-4C7574F9B550}" destId="{18FF4AC3-E62F-4DF4-A6A9-8E799716EFE7}" srcOrd="3" destOrd="0" presId="urn:microsoft.com/office/officeart/2005/8/layout/vList5"/>
    <dgm:cxn modelId="{BE088759-5969-4C93-8960-900BB21BBE9F}" type="presParOf" srcId="{30142537-956C-41FD-BD15-4C7574F9B550}" destId="{0823E94C-CAAF-4A65-BADC-E3721FCB5A2B}" srcOrd="4" destOrd="0" presId="urn:microsoft.com/office/officeart/2005/8/layout/vList5"/>
    <dgm:cxn modelId="{0E04BB72-BD19-49B1-BEDC-37C7233ED0D0}" type="presParOf" srcId="{0823E94C-CAAF-4A65-BADC-E3721FCB5A2B}" destId="{3F70942D-A489-4BE8-BC10-F2DCF06FE4FC}" srcOrd="0" destOrd="0" presId="urn:microsoft.com/office/officeart/2005/8/layout/vList5"/>
    <dgm:cxn modelId="{CE17081A-0F37-42EB-AA98-271CEFED9D36}" type="presParOf" srcId="{0823E94C-CAAF-4A65-BADC-E3721FCB5A2B}" destId="{B026944C-43BC-4CD8-B614-B358E7BC62BA}" srcOrd="1" destOrd="0" presId="urn:microsoft.com/office/officeart/2005/8/layout/vList5"/>
    <dgm:cxn modelId="{61E2C310-6740-411B-B6FE-6587E05E01B6}" type="presParOf" srcId="{30142537-956C-41FD-BD15-4C7574F9B550}" destId="{9256F20E-D14F-47BD-AA1D-F142F764FBE0}" srcOrd="5" destOrd="0" presId="urn:microsoft.com/office/officeart/2005/8/layout/vList5"/>
    <dgm:cxn modelId="{45BAE7B4-517F-4C5C-A1A3-39C6441F3057}" type="presParOf" srcId="{30142537-956C-41FD-BD15-4C7574F9B550}" destId="{D5C9B825-0C6C-49A3-AC54-711949F9EEA0}" srcOrd="6" destOrd="0" presId="urn:microsoft.com/office/officeart/2005/8/layout/vList5"/>
    <dgm:cxn modelId="{327A5B45-A868-4552-9F16-7701E864F871}" type="presParOf" srcId="{D5C9B825-0C6C-49A3-AC54-711949F9EEA0}" destId="{237CCEF5-8E87-4B64-86F7-E71323377973}" srcOrd="0" destOrd="0" presId="urn:microsoft.com/office/officeart/2005/8/layout/vList5"/>
    <dgm:cxn modelId="{3FF79BF4-0FA5-467F-AB3C-5FF1C7A60D8A}" type="presParOf" srcId="{D5C9B825-0C6C-49A3-AC54-711949F9EEA0}" destId="{0F9E3341-E9EF-4F12-84A5-4B50C518E03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59F87-76FA-464E-B5AB-C6E9089B9462}">
      <dsp:nvSpPr>
        <dsp:cNvPr id="0" name=""/>
        <dsp:cNvSpPr/>
      </dsp:nvSpPr>
      <dsp:spPr>
        <a:xfrm rot="5400000">
          <a:off x="5753493" y="-1731840"/>
          <a:ext cx="2503445" cy="6593144"/>
        </a:xfrm>
        <a:prstGeom prst="round2Same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Evaluar la satisfacción del servicio de las máquinas dispensadoras de café en universidades y unidades de salud públicas de segundo nivel en el distrito metropolitano de Quito.</a:t>
          </a:r>
          <a:endParaRPr lang="es-EC" sz="1400" kern="1200" dirty="0"/>
        </a:p>
      </dsp:txBody>
      <dsp:txXfrm rot="-5400000">
        <a:off x="3708644" y="435217"/>
        <a:ext cx="6470936" cy="2259029"/>
      </dsp:txXfrm>
    </dsp:sp>
    <dsp:sp modelId="{9DD0672B-204A-44F5-8CFC-6E0539D65377}">
      <dsp:nvSpPr>
        <dsp:cNvPr id="0" name=""/>
        <dsp:cNvSpPr/>
      </dsp:nvSpPr>
      <dsp:spPr>
        <a:xfrm>
          <a:off x="0" y="78"/>
          <a:ext cx="3708643" cy="3129307"/>
        </a:xfrm>
        <a:prstGeom prst="roundRect">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s-EC" sz="4400" b="1" kern="1200" dirty="0" smtClean="0"/>
            <a:t>Objetivo general</a:t>
          </a:r>
          <a:endParaRPr lang="es-EC" sz="4400" kern="1200" dirty="0"/>
        </a:p>
      </dsp:txBody>
      <dsp:txXfrm>
        <a:off x="152760" y="152838"/>
        <a:ext cx="3403123" cy="2823787"/>
      </dsp:txXfrm>
    </dsp:sp>
    <dsp:sp modelId="{5EA03E82-0AAF-4277-B097-5C526DA5B799}">
      <dsp:nvSpPr>
        <dsp:cNvPr id="0" name=""/>
        <dsp:cNvSpPr/>
      </dsp:nvSpPr>
      <dsp:spPr>
        <a:xfrm rot="5400000">
          <a:off x="5753493" y="1553932"/>
          <a:ext cx="2503445" cy="6593144"/>
        </a:xfrm>
        <a:prstGeom prst="round2SameRect">
          <a:avLst/>
        </a:prstGeom>
        <a:solidFill>
          <a:schemeClr val="lt1">
            <a:alpha val="90000"/>
            <a:tint val="40000"/>
            <a:hueOff val="0"/>
            <a:satOff val="0"/>
            <a:lumOff val="0"/>
            <a:alphaOff val="0"/>
          </a:schemeClr>
        </a:solid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Identificar el marco teórico, referencial y conceptual que servirá de soporte para el desarrollo del tema de investigación. </a:t>
          </a:r>
          <a:endParaRPr lang="es-EC" sz="1400" kern="1200" dirty="0"/>
        </a:p>
        <a:p>
          <a:pPr marL="114300" lvl="1" indent="-114300" algn="l" defTabSz="622300">
            <a:lnSpc>
              <a:spcPct val="90000"/>
            </a:lnSpc>
            <a:spcBef>
              <a:spcPct val="0"/>
            </a:spcBef>
            <a:spcAft>
              <a:spcPct val="15000"/>
            </a:spcAft>
            <a:buChar char="••"/>
          </a:pPr>
          <a:r>
            <a:rPr lang="es-EC" sz="1400" kern="1200" dirty="0" smtClean="0"/>
            <a:t>Desarrollar el marco metodológico de la investigación, para el análisis del servicio de las máquinas dispensadoras de café ubicadas en las universidades y unidades de salud públicas de segundo nivel en el distrito metropolitano de Quito.</a:t>
          </a:r>
          <a:endParaRPr lang="es-EC" sz="1400" kern="1200" dirty="0"/>
        </a:p>
        <a:p>
          <a:pPr marL="114300" lvl="1" indent="-114300" algn="l" defTabSz="622300">
            <a:lnSpc>
              <a:spcPct val="90000"/>
            </a:lnSpc>
            <a:spcBef>
              <a:spcPct val="0"/>
            </a:spcBef>
            <a:spcAft>
              <a:spcPct val="15000"/>
            </a:spcAft>
            <a:buChar char="••"/>
          </a:pPr>
          <a:r>
            <a:rPr lang="es-EC" sz="1400" kern="1200" dirty="0" smtClean="0"/>
            <a:t>Analizar los resultados obtenidos del tema de estudio, que permitan alinear investigaciones futuras.</a:t>
          </a:r>
          <a:endParaRPr lang="es-EC" sz="1400" kern="1200" dirty="0"/>
        </a:p>
      </dsp:txBody>
      <dsp:txXfrm rot="-5400000">
        <a:off x="3708644" y="3720989"/>
        <a:ext cx="6470936" cy="2259029"/>
      </dsp:txXfrm>
    </dsp:sp>
    <dsp:sp modelId="{A2B1C560-F70D-444F-ACD4-F31FBB890D58}">
      <dsp:nvSpPr>
        <dsp:cNvPr id="0" name=""/>
        <dsp:cNvSpPr/>
      </dsp:nvSpPr>
      <dsp:spPr>
        <a:xfrm>
          <a:off x="0" y="3285850"/>
          <a:ext cx="3708643" cy="3129307"/>
        </a:xfrm>
        <a:prstGeom prst="roundRect">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lvl="0" algn="ctr" defTabSz="1955800">
            <a:lnSpc>
              <a:spcPct val="90000"/>
            </a:lnSpc>
            <a:spcBef>
              <a:spcPct val="0"/>
            </a:spcBef>
            <a:spcAft>
              <a:spcPct val="35000"/>
            </a:spcAft>
          </a:pPr>
          <a:r>
            <a:rPr lang="es-EC" sz="4400" b="1" kern="1200" dirty="0" smtClean="0"/>
            <a:t>Objetivos específicos</a:t>
          </a:r>
          <a:endParaRPr lang="es-EC" sz="4400" b="1" kern="1200" dirty="0"/>
        </a:p>
      </dsp:txBody>
      <dsp:txXfrm>
        <a:off x="152760" y="3438610"/>
        <a:ext cx="3403123" cy="2823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D35D9-C042-4D9C-8694-F026E20FAF76}">
      <dsp:nvSpPr>
        <dsp:cNvPr id="0" name=""/>
        <dsp:cNvSpPr/>
      </dsp:nvSpPr>
      <dsp:spPr>
        <a:xfrm>
          <a:off x="0" y="0"/>
          <a:ext cx="3001961" cy="3001961"/>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4AABDA-CB5F-476A-9859-743B56D6DDAC}">
      <dsp:nvSpPr>
        <dsp:cNvPr id="0" name=""/>
        <dsp:cNvSpPr/>
      </dsp:nvSpPr>
      <dsp:spPr>
        <a:xfrm>
          <a:off x="1500980" y="0"/>
          <a:ext cx="5786977" cy="3001961"/>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lvl="0" algn="ctr" defTabSz="1822450">
            <a:lnSpc>
              <a:spcPct val="90000"/>
            </a:lnSpc>
            <a:spcBef>
              <a:spcPct val="0"/>
            </a:spcBef>
            <a:spcAft>
              <a:spcPct val="35000"/>
            </a:spcAft>
          </a:pPr>
          <a:r>
            <a:rPr lang="es-EC" sz="4100" kern="1200" dirty="0" smtClean="0"/>
            <a:t>Lovelock y </a:t>
          </a:r>
          <a:r>
            <a:rPr lang="es-EC" sz="4100" kern="1200" dirty="0" err="1" smtClean="0"/>
            <a:t>Wirtz</a:t>
          </a:r>
          <a:r>
            <a:rPr lang="es-EC" sz="4100" kern="1200" dirty="0" smtClean="0"/>
            <a:t> (2009):</a:t>
          </a:r>
        </a:p>
      </dsp:txBody>
      <dsp:txXfrm>
        <a:off x="1500980" y="0"/>
        <a:ext cx="2893488" cy="3001961"/>
      </dsp:txXfrm>
    </dsp:sp>
    <dsp:sp modelId="{929259FB-3C6F-4CBD-B1EA-4CE8AD31B804}">
      <dsp:nvSpPr>
        <dsp:cNvPr id="0" name=""/>
        <dsp:cNvSpPr/>
      </dsp:nvSpPr>
      <dsp:spPr>
        <a:xfrm>
          <a:off x="4394469" y="0"/>
          <a:ext cx="2893488" cy="300196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 Actividad económica que se ofrecen entre dos partes para la entrega de bienes, trabajo, habilidades profesionales, instalaciones, redes y sistemas a cambio de algo.</a:t>
          </a:r>
        </a:p>
      </dsp:txBody>
      <dsp:txXfrm>
        <a:off x="4394469" y="0"/>
        <a:ext cx="2893488" cy="30019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0B243-37E9-4E53-9069-857F388E1952}">
      <dsp:nvSpPr>
        <dsp:cNvPr id="0" name=""/>
        <dsp:cNvSpPr/>
      </dsp:nvSpPr>
      <dsp:spPr>
        <a:xfrm>
          <a:off x="5405323" y="3475099"/>
          <a:ext cx="2524557" cy="1635341"/>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Se fabrica y se consume al mismo tiempo</a:t>
          </a:r>
          <a:endParaRPr lang="es-EC" sz="1400" kern="1200" dirty="0">
            <a:latin typeface="+mj-lt"/>
            <a:cs typeface="Times New Roman" panose="02020603050405020304" pitchFamily="18" charset="0"/>
          </a:endParaRPr>
        </a:p>
      </dsp:txBody>
      <dsp:txXfrm>
        <a:off x="6198613" y="3919858"/>
        <a:ext cx="1695344" cy="1154659"/>
      </dsp:txXfrm>
    </dsp:sp>
    <dsp:sp modelId="{B0BF26CE-2DEB-4D72-8C9C-5B55653E40BA}">
      <dsp:nvSpPr>
        <dsp:cNvPr id="0" name=""/>
        <dsp:cNvSpPr/>
      </dsp:nvSpPr>
      <dsp:spPr>
        <a:xfrm>
          <a:off x="1286307" y="3475099"/>
          <a:ext cx="2524557" cy="1635341"/>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No se almacena</a:t>
          </a:r>
          <a:endParaRPr lang="es-EC" sz="1400" kern="1200" dirty="0">
            <a:latin typeface="+mj-lt"/>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No </a:t>
          </a:r>
          <a:r>
            <a:rPr lang="es-EC" sz="1400" kern="1200" dirty="0" smtClean="0">
              <a:latin typeface="+mj-lt"/>
              <a:cs typeface="Times New Roman" panose="02020603050405020304" pitchFamily="18" charset="0"/>
            </a:rPr>
            <a:t>puede usarlo </a:t>
          </a:r>
          <a:r>
            <a:rPr lang="es-EC" sz="1400" kern="1200" dirty="0" smtClean="0">
              <a:latin typeface="+mj-lt"/>
              <a:cs typeface="Times New Roman" panose="02020603050405020304" pitchFamily="18" charset="0"/>
            </a:rPr>
            <a:t>después</a:t>
          </a:r>
          <a:endParaRPr lang="es-EC" sz="1400" kern="1200" dirty="0">
            <a:latin typeface="+mj-lt"/>
            <a:cs typeface="Times New Roman" panose="02020603050405020304" pitchFamily="18" charset="0"/>
          </a:endParaRPr>
        </a:p>
      </dsp:txBody>
      <dsp:txXfrm>
        <a:off x="1322230" y="3919858"/>
        <a:ext cx="1695344" cy="1154659"/>
      </dsp:txXfrm>
    </dsp:sp>
    <dsp:sp modelId="{5057AE86-6B4E-4365-873B-C0835F6E9471}">
      <dsp:nvSpPr>
        <dsp:cNvPr id="0" name=""/>
        <dsp:cNvSpPr/>
      </dsp:nvSpPr>
      <dsp:spPr>
        <a:xfrm>
          <a:off x="5405323" y="0"/>
          <a:ext cx="2524557" cy="1635341"/>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r"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Depende de quién, cuándo, cómo y dónde se ofrece</a:t>
          </a:r>
          <a:endParaRPr lang="es-EC" sz="1400" kern="1200" dirty="0">
            <a:latin typeface="+mj-lt"/>
            <a:cs typeface="Times New Roman" panose="02020603050405020304" pitchFamily="18" charset="0"/>
          </a:endParaRPr>
        </a:p>
      </dsp:txBody>
      <dsp:txXfrm>
        <a:off x="6198613" y="35923"/>
        <a:ext cx="1695344" cy="1154659"/>
      </dsp:txXfrm>
    </dsp:sp>
    <dsp:sp modelId="{805CB8CA-D510-44C2-AEF1-588E12C3AC04}">
      <dsp:nvSpPr>
        <dsp:cNvPr id="0" name=""/>
        <dsp:cNvSpPr/>
      </dsp:nvSpPr>
      <dsp:spPr>
        <a:xfrm>
          <a:off x="1286307" y="0"/>
          <a:ext cx="2524557" cy="163534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Ver</a:t>
          </a:r>
          <a:endParaRPr lang="es-EC" sz="1400" kern="1200" dirty="0">
            <a:latin typeface="+mj-lt"/>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Tocar</a:t>
          </a:r>
          <a:endParaRPr lang="es-EC" sz="1400" kern="1200" dirty="0">
            <a:latin typeface="+mj-lt"/>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Sentir</a:t>
          </a:r>
          <a:endParaRPr lang="es-EC" sz="1400" kern="1200" dirty="0">
            <a:latin typeface="+mj-lt"/>
            <a:cs typeface="Times New Roman" panose="02020603050405020304" pitchFamily="18" charset="0"/>
          </a:endParaRPr>
        </a:p>
        <a:p>
          <a:pPr marL="114300" lvl="1" indent="-114300" algn="l" defTabSz="622300">
            <a:lnSpc>
              <a:spcPct val="90000"/>
            </a:lnSpc>
            <a:spcBef>
              <a:spcPct val="0"/>
            </a:spcBef>
            <a:spcAft>
              <a:spcPct val="15000"/>
            </a:spcAft>
            <a:buChar char="••"/>
          </a:pPr>
          <a:r>
            <a:rPr lang="es-EC" sz="1400" kern="1200" dirty="0" smtClean="0">
              <a:latin typeface="+mj-lt"/>
              <a:cs typeface="Times New Roman" panose="02020603050405020304" pitchFamily="18" charset="0"/>
            </a:rPr>
            <a:t>Oler</a:t>
          </a:r>
          <a:endParaRPr lang="es-EC" sz="1400" kern="1200" dirty="0">
            <a:latin typeface="+mj-lt"/>
            <a:cs typeface="Times New Roman" panose="02020603050405020304" pitchFamily="18" charset="0"/>
          </a:endParaRPr>
        </a:p>
      </dsp:txBody>
      <dsp:txXfrm>
        <a:off x="1322230" y="35923"/>
        <a:ext cx="1695344" cy="1154659"/>
      </dsp:txXfrm>
    </dsp:sp>
    <dsp:sp modelId="{1AB0CC20-EED9-47BB-B8E8-C36580C2060E}">
      <dsp:nvSpPr>
        <dsp:cNvPr id="0" name=""/>
        <dsp:cNvSpPr/>
      </dsp:nvSpPr>
      <dsp:spPr>
        <a:xfrm>
          <a:off x="2253919" y="291295"/>
          <a:ext cx="2393320" cy="2212820"/>
        </a:xfrm>
        <a:prstGeom prst="pieWedge">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smtClean="0">
              <a:latin typeface="+mj-lt"/>
              <a:cs typeface="Times New Roman" panose="02020603050405020304" pitchFamily="18" charset="0"/>
            </a:rPr>
            <a:t>Intangible</a:t>
          </a:r>
          <a:endParaRPr lang="es-EC" sz="1600" kern="1200">
            <a:latin typeface="+mj-lt"/>
            <a:cs typeface="Times New Roman" panose="02020603050405020304" pitchFamily="18" charset="0"/>
          </a:endParaRPr>
        </a:p>
      </dsp:txBody>
      <dsp:txXfrm>
        <a:off x="2954906" y="939415"/>
        <a:ext cx="1692333" cy="1564700"/>
      </dsp:txXfrm>
    </dsp:sp>
    <dsp:sp modelId="{4C909334-D914-490E-8D9A-775015721B03}">
      <dsp:nvSpPr>
        <dsp:cNvPr id="0" name=""/>
        <dsp:cNvSpPr/>
      </dsp:nvSpPr>
      <dsp:spPr>
        <a:xfrm rot="5400000">
          <a:off x="4659198" y="209055"/>
          <a:ext cx="2212820" cy="2377299"/>
        </a:xfrm>
        <a:prstGeom prst="pieWedge">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EC" sz="1400" b="1" kern="1200" dirty="0" smtClean="0">
              <a:latin typeface="+mj-lt"/>
              <a:cs typeface="Times New Roman" panose="02020603050405020304" pitchFamily="18" charset="0"/>
            </a:rPr>
            <a:t>Heterogeneidad</a:t>
          </a:r>
          <a:endParaRPr lang="es-EC" sz="1400" kern="1200" dirty="0">
            <a:latin typeface="+mj-lt"/>
            <a:cs typeface="Times New Roman" panose="02020603050405020304" pitchFamily="18" charset="0"/>
          </a:endParaRPr>
        </a:p>
      </dsp:txBody>
      <dsp:txXfrm rot="-5400000">
        <a:off x="4576959" y="939415"/>
        <a:ext cx="1681004" cy="1564700"/>
      </dsp:txXfrm>
    </dsp:sp>
    <dsp:sp modelId="{CB9BD13A-26E7-4729-9546-DDEE0A2AC98A}">
      <dsp:nvSpPr>
        <dsp:cNvPr id="0" name=""/>
        <dsp:cNvSpPr/>
      </dsp:nvSpPr>
      <dsp:spPr>
        <a:xfrm rot="10800000">
          <a:off x="4593002" y="2606324"/>
          <a:ext cx="2345214" cy="2212820"/>
        </a:xfrm>
        <a:prstGeom prst="pieWedge">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dirty="0" smtClean="0">
              <a:latin typeface="+mj-lt"/>
              <a:cs typeface="Times New Roman" panose="02020603050405020304" pitchFamily="18" charset="0"/>
            </a:rPr>
            <a:t>Producción y consumo simultáneo</a:t>
          </a:r>
          <a:endParaRPr lang="es-EC" sz="1600" kern="1200" dirty="0">
            <a:latin typeface="+mj-lt"/>
            <a:cs typeface="Times New Roman" panose="02020603050405020304" pitchFamily="18" charset="0"/>
          </a:endParaRPr>
        </a:p>
      </dsp:txBody>
      <dsp:txXfrm rot="10800000">
        <a:off x="4593002" y="2606324"/>
        <a:ext cx="1658317" cy="1564700"/>
      </dsp:txXfrm>
    </dsp:sp>
    <dsp:sp modelId="{0C7E2363-E20E-4BA5-B6EC-9B31694E6F69}">
      <dsp:nvSpPr>
        <dsp:cNvPr id="0" name=""/>
        <dsp:cNvSpPr/>
      </dsp:nvSpPr>
      <dsp:spPr>
        <a:xfrm rot="16200000">
          <a:off x="2344169" y="2548160"/>
          <a:ext cx="2212820" cy="2329148"/>
        </a:xfrm>
        <a:prstGeom prst="pieWedge">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C" sz="1600" b="1" kern="1200" dirty="0" smtClean="0">
              <a:latin typeface="+mj-lt"/>
              <a:cs typeface="Times New Roman" panose="02020603050405020304" pitchFamily="18" charset="0"/>
            </a:rPr>
            <a:t>Caducidad</a:t>
          </a:r>
          <a:endParaRPr lang="es-EC" sz="1600" kern="1200" dirty="0">
            <a:latin typeface="+mj-lt"/>
            <a:cs typeface="Times New Roman" panose="02020603050405020304" pitchFamily="18" charset="0"/>
          </a:endParaRPr>
        </a:p>
      </dsp:txBody>
      <dsp:txXfrm rot="5400000">
        <a:off x="2968197" y="2606324"/>
        <a:ext cx="1646956" cy="1564700"/>
      </dsp:txXfrm>
    </dsp:sp>
    <dsp:sp modelId="{DE01D99E-4406-4C41-BC51-6D2792FC2284}">
      <dsp:nvSpPr>
        <dsp:cNvPr id="0" name=""/>
        <dsp:cNvSpPr/>
      </dsp:nvSpPr>
      <dsp:spPr>
        <a:xfrm>
          <a:off x="4226089" y="2095280"/>
          <a:ext cx="764010" cy="664357"/>
        </a:xfrm>
        <a:prstGeom prst="circularArrow">
          <a:avLst/>
        </a:prstGeom>
        <a:gradFill rotWithShape="0">
          <a:gsLst>
            <a:gs pos="0">
              <a:schemeClr val="accent2">
                <a:tint val="40000"/>
                <a:hueOff val="0"/>
                <a:satOff val="0"/>
                <a:lumOff val="0"/>
                <a:alphaOff val="0"/>
                <a:tint val="83000"/>
                <a:satMod val="100000"/>
                <a:lumMod val="100000"/>
              </a:schemeClr>
            </a:gs>
            <a:gs pos="100000">
              <a:schemeClr val="accent2">
                <a:tint val="40000"/>
                <a:hueOff val="0"/>
                <a:satOff val="0"/>
                <a:lumOff val="0"/>
                <a:alphaOff val="0"/>
                <a:tint val="61000"/>
                <a:satMod val="150000"/>
                <a:lum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CAC79160-DC72-46C1-99A2-314C49BBC3EF}">
      <dsp:nvSpPr>
        <dsp:cNvPr id="0" name=""/>
        <dsp:cNvSpPr/>
      </dsp:nvSpPr>
      <dsp:spPr>
        <a:xfrm rot="10800000">
          <a:off x="4226089" y="2350802"/>
          <a:ext cx="764010" cy="664357"/>
        </a:xfrm>
        <a:prstGeom prst="circularArrow">
          <a:avLst/>
        </a:prstGeom>
        <a:gradFill rotWithShape="0">
          <a:gsLst>
            <a:gs pos="0">
              <a:schemeClr val="accent2">
                <a:tint val="40000"/>
                <a:hueOff val="0"/>
                <a:satOff val="0"/>
                <a:lumOff val="0"/>
                <a:alphaOff val="0"/>
                <a:tint val="83000"/>
                <a:satMod val="100000"/>
                <a:lumMod val="100000"/>
              </a:schemeClr>
            </a:gs>
            <a:gs pos="100000">
              <a:schemeClr val="accent2">
                <a:tint val="40000"/>
                <a:hueOff val="0"/>
                <a:satOff val="0"/>
                <a:lumOff val="0"/>
                <a:alphaOff val="0"/>
                <a:tint val="61000"/>
                <a:satMod val="150000"/>
                <a:lum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E80B5-CAAD-4268-B0B5-9ACFE2AB1F1D}">
      <dsp:nvSpPr>
        <dsp:cNvPr id="0" name=""/>
        <dsp:cNvSpPr/>
      </dsp:nvSpPr>
      <dsp:spPr>
        <a:xfrm>
          <a:off x="2265367" y="1011012"/>
          <a:ext cx="1399098" cy="699549"/>
        </a:xfrm>
        <a:prstGeom prst="roundRect">
          <a:avLst>
            <a:gd name="adj" fmla="val 1000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D</a:t>
          </a:r>
          <a:r>
            <a:rPr lang="es-EC" sz="1100" kern="1200" dirty="0" smtClean="0">
              <a:latin typeface="Tw Cen MT (Cuerpo)"/>
            </a:rPr>
            <a:t>esconfirmación</a:t>
          </a:r>
          <a:r>
            <a:rPr lang="es-EC" sz="1100" kern="1200" dirty="0" smtClean="0">
              <a:latin typeface="Tw Cen MT (Cuerpo)"/>
              <a:cs typeface="Times New Roman" panose="02020603050405020304" pitchFamily="18" charset="0"/>
            </a:rPr>
            <a:t> de expectativas</a:t>
          </a:r>
          <a:endParaRPr lang="es-EC" sz="1100" kern="1200" dirty="0">
            <a:latin typeface="Tw Cen MT (Cuerpo)"/>
            <a:cs typeface="Times New Roman" panose="02020603050405020304" pitchFamily="18" charset="0"/>
          </a:endParaRPr>
        </a:p>
      </dsp:txBody>
      <dsp:txXfrm>
        <a:off x="2285856" y="1031501"/>
        <a:ext cx="1358120" cy="658571"/>
      </dsp:txXfrm>
    </dsp:sp>
    <dsp:sp modelId="{7AA1E481-57EA-499B-8D6A-B35C2DA4D87E}">
      <dsp:nvSpPr>
        <dsp:cNvPr id="0" name=""/>
        <dsp:cNvSpPr/>
      </dsp:nvSpPr>
      <dsp:spPr>
        <a:xfrm>
          <a:off x="3664465" y="1350996"/>
          <a:ext cx="559639" cy="19580"/>
        </a:xfrm>
        <a:custGeom>
          <a:avLst/>
          <a:gdLst/>
          <a:ahLst/>
          <a:cxnLst/>
          <a:rect l="0" t="0" r="0" b="0"/>
          <a:pathLst>
            <a:path>
              <a:moveTo>
                <a:pt x="0" y="9790"/>
              </a:moveTo>
              <a:lnTo>
                <a:pt x="559639" y="979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3930294" y="1346795"/>
        <a:ext cx="27981" cy="27981"/>
      </dsp:txXfrm>
    </dsp:sp>
    <dsp:sp modelId="{CDC41C70-303B-426B-9275-9B26F3D5DE9A}">
      <dsp:nvSpPr>
        <dsp:cNvPr id="0" name=""/>
        <dsp:cNvSpPr/>
      </dsp:nvSpPr>
      <dsp:spPr>
        <a:xfrm>
          <a:off x="4224104" y="796285"/>
          <a:ext cx="1399098" cy="1129002"/>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Diferencia entre </a:t>
          </a:r>
          <a:r>
            <a:rPr lang="es-EC" sz="1100" i="1" kern="1200" dirty="0" smtClean="0">
              <a:latin typeface="Tw Cen MT (Cuerpo)"/>
              <a:cs typeface="Times New Roman" panose="02020603050405020304" pitchFamily="18" charset="0"/>
            </a:rPr>
            <a:t>performance</a:t>
          </a:r>
          <a:r>
            <a:rPr lang="es-EC" sz="1100" kern="1200" dirty="0" smtClean="0">
              <a:latin typeface="Tw Cen MT (Cuerpo)"/>
              <a:cs typeface="Times New Roman" panose="02020603050405020304" pitchFamily="18" charset="0"/>
            </a:rPr>
            <a:t> y las expectativas previas </a:t>
          </a:r>
          <a:endParaRPr lang="es-EC" sz="1100" kern="1200" dirty="0">
            <a:latin typeface="Tw Cen MT (Cuerpo)"/>
            <a:cs typeface="Times New Roman" panose="02020603050405020304" pitchFamily="18" charset="0"/>
          </a:endParaRPr>
        </a:p>
      </dsp:txBody>
      <dsp:txXfrm>
        <a:off x="4257171" y="829352"/>
        <a:ext cx="1332964" cy="1062868"/>
      </dsp:txXfrm>
    </dsp:sp>
    <dsp:sp modelId="{10977D63-B027-448C-80FD-1101CE3F2A4C}">
      <dsp:nvSpPr>
        <dsp:cNvPr id="0" name=""/>
        <dsp:cNvSpPr/>
      </dsp:nvSpPr>
      <dsp:spPr>
        <a:xfrm rot="18770822">
          <a:off x="5491549" y="1049316"/>
          <a:ext cx="822946" cy="19580"/>
        </a:xfrm>
        <a:custGeom>
          <a:avLst/>
          <a:gdLst/>
          <a:ahLst/>
          <a:cxnLst/>
          <a:rect l="0" t="0" r="0" b="0"/>
          <a:pathLst>
            <a:path>
              <a:moveTo>
                <a:pt x="0" y="9790"/>
              </a:moveTo>
              <a:lnTo>
                <a:pt x="822946"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82448" y="1038532"/>
        <a:ext cx="41147" cy="41147"/>
      </dsp:txXfrm>
    </dsp:sp>
    <dsp:sp modelId="{78FCAE74-6138-460E-BC41-712C43C1E87C}">
      <dsp:nvSpPr>
        <dsp:cNvPr id="0" name=""/>
        <dsp:cNvSpPr/>
      </dsp:nvSpPr>
      <dsp:spPr>
        <a:xfrm>
          <a:off x="6182842" y="407651"/>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Satisfacción</a:t>
          </a:r>
          <a:endParaRPr lang="es-EC" sz="1100" kern="1200" dirty="0">
            <a:latin typeface="Tw Cen MT (Cuerpo)"/>
            <a:cs typeface="Times New Roman" panose="02020603050405020304" pitchFamily="18" charset="0"/>
          </a:endParaRPr>
        </a:p>
      </dsp:txBody>
      <dsp:txXfrm>
        <a:off x="6203331" y="428140"/>
        <a:ext cx="1358120" cy="658571"/>
      </dsp:txXfrm>
    </dsp:sp>
    <dsp:sp modelId="{380DC319-A871-46DB-A4C7-05078C2B40D0}">
      <dsp:nvSpPr>
        <dsp:cNvPr id="0" name=""/>
        <dsp:cNvSpPr/>
      </dsp:nvSpPr>
      <dsp:spPr>
        <a:xfrm rot="19457599">
          <a:off x="7517160" y="546515"/>
          <a:ext cx="689197" cy="19580"/>
        </a:xfrm>
        <a:custGeom>
          <a:avLst/>
          <a:gdLst/>
          <a:ahLst/>
          <a:cxnLst/>
          <a:rect l="0" t="0" r="0" b="0"/>
          <a:pathLst>
            <a:path>
              <a:moveTo>
                <a:pt x="0" y="9790"/>
              </a:moveTo>
              <a:lnTo>
                <a:pt x="689197"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44529" y="539075"/>
        <a:ext cx="34459" cy="34459"/>
      </dsp:txXfrm>
    </dsp:sp>
    <dsp:sp modelId="{9A95FCA4-C56B-47E0-912F-0419CE018793}">
      <dsp:nvSpPr>
        <dsp:cNvPr id="0" name=""/>
        <dsp:cNvSpPr/>
      </dsp:nvSpPr>
      <dsp:spPr>
        <a:xfrm>
          <a:off x="8141579" y="5410"/>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Desconfirmación positiva</a:t>
          </a:r>
          <a:endParaRPr lang="es-EC" sz="1100" kern="1200" dirty="0">
            <a:latin typeface="Tw Cen MT (Cuerpo)"/>
            <a:cs typeface="Times New Roman" panose="02020603050405020304" pitchFamily="18" charset="0"/>
          </a:endParaRPr>
        </a:p>
      </dsp:txBody>
      <dsp:txXfrm>
        <a:off x="8162068" y="25899"/>
        <a:ext cx="1358120" cy="658571"/>
      </dsp:txXfrm>
    </dsp:sp>
    <dsp:sp modelId="{CDC066CB-B8B3-4534-81FD-A2BC38F80B79}">
      <dsp:nvSpPr>
        <dsp:cNvPr id="0" name=""/>
        <dsp:cNvSpPr/>
      </dsp:nvSpPr>
      <dsp:spPr>
        <a:xfrm rot="2142401">
          <a:off x="7517160" y="948755"/>
          <a:ext cx="689197" cy="19580"/>
        </a:xfrm>
        <a:custGeom>
          <a:avLst/>
          <a:gdLst/>
          <a:ahLst/>
          <a:cxnLst/>
          <a:rect l="0" t="0" r="0" b="0"/>
          <a:pathLst>
            <a:path>
              <a:moveTo>
                <a:pt x="0" y="9790"/>
              </a:moveTo>
              <a:lnTo>
                <a:pt x="689197"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44529" y="941316"/>
        <a:ext cx="34459" cy="34459"/>
      </dsp:txXfrm>
    </dsp:sp>
    <dsp:sp modelId="{F9202193-2ACD-4726-8C2A-64B450A97AFB}">
      <dsp:nvSpPr>
        <dsp:cNvPr id="0" name=""/>
        <dsp:cNvSpPr/>
      </dsp:nvSpPr>
      <dsp:spPr>
        <a:xfrm>
          <a:off x="8141579" y="809892"/>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Confirmación o desconfirmación nula</a:t>
          </a:r>
          <a:endParaRPr lang="es-EC" sz="1100" kern="1200" dirty="0">
            <a:latin typeface="Tw Cen MT (Cuerpo)"/>
            <a:cs typeface="Times New Roman" panose="02020603050405020304" pitchFamily="18" charset="0"/>
          </a:endParaRPr>
        </a:p>
      </dsp:txBody>
      <dsp:txXfrm>
        <a:off x="8162068" y="830381"/>
        <a:ext cx="1358120" cy="658571"/>
      </dsp:txXfrm>
    </dsp:sp>
    <dsp:sp modelId="{351175DC-D4CE-48B8-B8F5-222CFECA55F4}">
      <dsp:nvSpPr>
        <dsp:cNvPr id="0" name=""/>
        <dsp:cNvSpPr/>
      </dsp:nvSpPr>
      <dsp:spPr>
        <a:xfrm rot="2829178">
          <a:off x="5491549" y="1652677"/>
          <a:ext cx="822946" cy="19580"/>
        </a:xfrm>
        <a:custGeom>
          <a:avLst/>
          <a:gdLst/>
          <a:ahLst/>
          <a:cxnLst/>
          <a:rect l="0" t="0" r="0" b="0"/>
          <a:pathLst>
            <a:path>
              <a:moveTo>
                <a:pt x="0" y="9790"/>
              </a:moveTo>
              <a:lnTo>
                <a:pt x="822946"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82448" y="1641893"/>
        <a:ext cx="41147" cy="41147"/>
      </dsp:txXfrm>
    </dsp:sp>
    <dsp:sp modelId="{9F9E4E8A-80D5-40B8-9C0D-03CC843B6A4C}">
      <dsp:nvSpPr>
        <dsp:cNvPr id="0" name=""/>
        <dsp:cNvSpPr/>
      </dsp:nvSpPr>
      <dsp:spPr>
        <a:xfrm>
          <a:off x="6182842" y="1614373"/>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smtClean="0">
              <a:latin typeface="Tw Cen MT (Cuerpo)"/>
              <a:cs typeface="Times New Roman" panose="02020603050405020304" pitchFamily="18" charset="0"/>
            </a:rPr>
            <a:t>Insatisfacción</a:t>
          </a:r>
          <a:endParaRPr lang="es-EC" sz="1100" kern="1200" dirty="0">
            <a:latin typeface="Tw Cen MT (Cuerpo)"/>
            <a:cs typeface="Times New Roman" panose="02020603050405020304" pitchFamily="18" charset="0"/>
          </a:endParaRPr>
        </a:p>
      </dsp:txBody>
      <dsp:txXfrm>
        <a:off x="6203331" y="1634862"/>
        <a:ext cx="1358120" cy="658571"/>
      </dsp:txXfrm>
    </dsp:sp>
    <dsp:sp modelId="{A424736D-076B-416C-8959-BCDC6F0B4A9A}">
      <dsp:nvSpPr>
        <dsp:cNvPr id="0" name=""/>
        <dsp:cNvSpPr/>
      </dsp:nvSpPr>
      <dsp:spPr>
        <a:xfrm>
          <a:off x="7581940" y="1954357"/>
          <a:ext cx="559639" cy="19580"/>
        </a:xfrm>
        <a:custGeom>
          <a:avLst/>
          <a:gdLst/>
          <a:ahLst/>
          <a:cxnLst/>
          <a:rect l="0" t="0" r="0" b="0"/>
          <a:pathLst>
            <a:path>
              <a:moveTo>
                <a:pt x="0" y="9790"/>
              </a:moveTo>
              <a:lnTo>
                <a:pt x="559639"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47768" y="1950156"/>
        <a:ext cx="27981" cy="27981"/>
      </dsp:txXfrm>
    </dsp:sp>
    <dsp:sp modelId="{546024C2-C3A6-414F-9B64-19577B69F358}">
      <dsp:nvSpPr>
        <dsp:cNvPr id="0" name=""/>
        <dsp:cNvSpPr/>
      </dsp:nvSpPr>
      <dsp:spPr>
        <a:xfrm>
          <a:off x="8141579" y="1614373"/>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Desconfirmación negativa</a:t>
          </a:r>
          <a:endParaRPr lang="es-EC" sz="1100" kern="1200" dirty="0">
            <a:latin typeface="Tw Cen MT (Cuerpo)"/>
            <a:cs typeface="Times New Roman" panose="02020603050405020304" pitchFamily="18" charset="0"/>
          </a:endParaRPr>
        </a:p>
      </dsp:txBody>
      <dsp:txXfrm>
        <a:off x="8162068" y="1634862"/>
        <a:ext cx="1358120" cy="658571"/>
      </dsp:txXfrm>
    </dsp:sp>
    <dsp:sp modelId="{3C41C4F9-995F-415B-89E4-CAB2F6CCB1D6}">
      <dsp:nvSpPr>
        <dsp:cNvPr id="0" name=""/>
        <dsp:cNvSpPr/>
      </dsp:nvSpPr>
      <dsp:spPr>
        <a:xfrm>
          <a:off x="2265367" y="3223336"/>
          <a:ext cx="1399098" cy="699549"/>
        </a:xfrm>
        <a:prstGeom prst="roundRect">
          <a:avLst>
            <a:gd name="adj" fmla="val 1000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Equidad</a:t>
          </a:r>
          <a:endParaRPr lang="es-EC" sz="1100" kern="1200" dirty="0">
            <a:latin typeface="Tw Cen MT (Cuerpo)"/>
            <a:cs typeface="Times New Roman" panose="02020603050405020304" pitchFamily="18" charset="0"/>
          </a:endParaRPr>
        </a:p>
      </dsp:txBody>
      <dsp:txXfrm>
        <a:off x="2285856" y="3243825"/>
        <a:ext cx="1358120" cy="658571"/>
      </dsp:txXfrm>
    </dsp:sp>
    <dsp:sp modelId="{4763BEFF-65C6-4FFF-97BD-96ABC7E0830A}">
      <dsp:nvSpPr>
        <dsp:cNvPr id="0" name=""/>
        <dsp:cNvSpPr/>
      </dsp:nvSpPr>
      <dsp:spPr>
        <a:xfrm>
          <a:off x="3664465" y="3563320"/>
          <a:ext cx="559639" cy="19580"/>
        </a:xfrm>
        <a:custGeom>
          <a:avLst/>
          <a:gdLst/>
          <a:ahLst/>
          <a:cxnLst/>
          <a:rect l="0" t="0" r="0" b="0"/>
          <a:pathLst>
            <a:path>
              <a:moveTo>
                <a:pt x="0" y="9790"/>
              </a:moveTo>
              <a:lnTo>
                <a:pt x="559639" y="979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3930294" y="3559119"/>
        <a:ext cx="27981" cy="27981"/>
      </dsp:txXfrm>
    </dsp:sp>
    <dsp:sp modelId="{20C094DB-6EC0-4B01-8771-4E2902BA4862}">
      <dsp:nvSpPr>
        <dsp:cNvPr id="0" name=""/>
        <dsp:cNvSpPr/>
      </dsp:nvSpPr>
      <dsp:spPr>
        <a:xfrm>
          <a:off x="4224104" y="3134238"/>
          <a:ext cx="1399098" cy="877745"/>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Influencia de la relación costo-beneficio de una experiencia de consumo</a:t>
          </a:r>
          <a:endParaRPr lang="es-EC" sz="1100" kern="1200" dirty="0">
            <a:latin typeface="Tw Cen MT (Cuerpo)"/>
            <a:cs typeface="Times New Roman" panose="02020603050405020304" pitchFamily="18" charset="0"/>
          </a:endParaRPr>
        </a:p>
      </dsp:txBody>
      <dsp:txXfrm>
        <a:off x="4249812" y="3159946"/>
        <a:ext cx="1347682" cy="826329"/>
      </dsp:txXfrm>
    </dsp:sp>
    <dsp:sp modelId="{3AEC282C-A078-45FF-BAC5-E17168A48A6A}">
      <dsp:nvSpPr>
        <dsp:cNvPr id="0" name=""/>
        <dsp:cNvSpPr/>
      </dsp:nvSpPr>
      <dsp:spPr>
        <a:xfrm>
          <a:off x="5623202" y="3563320"/>
          <a:ext cx="559639" cy="19580"/>
        </a:xfrm>
        <a:custGeom>
          <a:avLst/>
          <a:gdLst/>
          <a:ahLst/>
          <a:cxnLst/>
          <a:rect l="0" t="0" r="0" b="0"/>
          <a:pathLst>
            <a:path>
              <a:moveTo>
                <a:pt x="0" y="9790"/>
              </a:moveTo>
              <a:lnTo>
                <a:pt x="559639"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89031" y="3559119"/>
        <a:ext cx="27981" cy="27981"/>
      </dsp:txXfrm>
    </dsp:sp>
    <dsp:sp modelId="{100B05C5-BD54-4D97-A995-A73D21FCAFD0}">
      <dsp:nvSpPr>
        <dsp:cNvPr id="0" name=""/>
        <dsp:cNvSpPr/>
      </dsp:nvSpPr>
      <dsp:spPr>
        <a:xfrm>
          <a:off x="6182842" y="3223336"/>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smtClean="0">
              <a:latin typeface="Tw Cen MT (Cuerpo)"/>
              <a:cs typeface="Times New Roman" panose="02020603050405020304" pitchFamily="18" charset="0"/>
            </a:rPr>
            <a:t>Consumidores sensibles a</a:t>
          </a:r>
          <a:endParaRPr lang="es-EC" sz="1100" kern="1200" dirty="0">
            <a:latin typeface="Tw Cen MT (Cuerpo)"/>
            <a:cs typeface="Times New Roman" panose="02020603050405020304" pitchFamily="18" charset="0"/>
          </a:endParaRPr>
        </a:p>
      </dsp:txBody>
      <dsp:txXfrm>
        <a:off x="6203331" y="3243825"/>
        <a:ext cx="1358120" cy="658571"/>
      </dsp:txXfrm>
    </dsp:sp>
    <dsp:sp modelId="{E40CF7F3-60E3-4546-88C0-92A1F2CCB9A5}">
      <dsp:nvSpPr>
        <dsp:cNvPr id="0" name=""/>
        <dsp:cNvSpPr/>
      </dsp:nvSpPr>
      <dsp:spPr>
        <a:xfrm rot="18289469">
          <a:off x="7371763" y="3161079"/>
          <a:ext cx="979993" cy="19580"/>
        </a:xfrm>
        <a:custGeom>
          <a:avLst/>
          <a:gdLst/>
          <a:ahLst/>
          <a:cxnLst/>
          <a:rect l="0" t="0" r="0" b="0"/>
          <a:pathLst>
            <a:path>
              <a:moveTo>
                <a:pt x="0" y="9790"/>
              </a:moveTo>
              <a:lnTo>
                <a:pt x="979993"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37259" y="3146370"/>
        <a:ext cx="48999" cy="48999"/>
      </dsp:txXfrm>
    </dsp:sp>
    <dsp:sp modelId="{F3D6D593-2FCF-4494-AFD5-B979A91034FF}">
      <dsp:nvSpPr>
        <dsp:cNvPr id="0" name=""/>
        <dsp:cNvSpPr/>
      </dsp:nvSpPr>
      <dsp:spPr>
        <a:xfrm>
          <a:off x="8141579" y="2418854"/>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Inequidad negativa</a:t>
          </a:r>
          <a:endParaRPr lang="es-EC" sz="1100" kern="1200" dirty="0">
            <a:latin typeface="Tw Cen MT (Cuerpo)"/>
            <a:cs typeface="Times New Roman" panose="02020603050405020304" pitchFamily="18" charset="0"/>
          </a:endParaRPr>
        </a:p>
      </dsp:txBody>
      <dsp:txXfrm>
        <a:off x="8162068" y="2439343"/>
        <a:ext cx="1358120" cy="658571"/>
      </dsp:txXfrm>
    </dsp:sp>
    <dsp:sp modelId="{5A6A9187-4CB4-4D29-8E5E-76F0D15C4410}">
      <dsp:nvSpPr>
        <dsp:cNvPr id="0" name=""/>
        <dsp:cNvSpPr/>
      </dsp:nvSpPr>
      <dsp:spPr>
        <a:xfrm>
          <a:off x="7581940" y="3563320"/>
          <a:ext cx="559639" cy="19580"/>
        </a:xfrm>
        <a:custGeom>
          <a:avLst/>
          <a:gdLst/>
          <a:ahLst/>
          <a:cxnLst/>
          <a:rect l="0" t="0" r="0" b="0"/>
          <a:pathLst>
            <a:path>
              <a:moveTo>
                <a:pt x="0" y="9790"/>
              </a:moveTo>
              <a:lnTo>
                <a:pt x="559639"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47768" y="3559119"/>
        <a:ext cx="27981" cy="27981"/>
      </dsp:txXfrm>
    </dsp:sp>
    <dsp:sp modelId="{A0803EB0-B00F-4473-97E4-9C200DDB731C}">
      <dsp:nvSpPr>
        <dsp:cNvPr id="0" name=""/>
        <dsp:cNvSpPr/>
      </dsp:nvSpPr>
      <dsp:spPr>
        <a:xfrm>
          <a:off x="8141579" y="3223336"/>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Equidad</a:t>
          </a:r>
        </a:p>
      </dsp:txBody>
      <dsp:txXfrm>
        <a:off x="8162068" y="3243825"/>
        <a:ext cx="1358120" cy="658571"/>
      </dsp:txXfrm>
    </dsp:sp>
    <dsp:sp modelId="{A5AC186D-BD33-4FE1-A507-841E96225B9B}">
      <dsp:nvSpPr>
        <dsp:cNvPr id="0" name=""/>
        <dsp:cNvSpPr/>
      </dsp:nvSpPr>
      <dsp:spPr>
        <a:xfrm rot="3310531">
          <a:off x="7371763" y="3965561"/>
          <a:ext cx="979993" cy="19580"/>
        </a:xfrm>
        <a:custGeom>
          <a:avLst/>
          <a:gdLst/>
          <a:ahLst/>
          <a:cxnLst/>
          <a:rect l="0" t="0" r="0" b="0"/>
          <a:pathLst>
            <a:path>
              <a:moveTo>
                <a:pt x="0" y="9790"/>
              </a:moveTo>
              <a:lnTo>
                <a:pt x="979993" y="979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7837259" y="3950851"/>
        <a:ext cx="48999" cy="48999"/>
      </dsp:txXfrm>
    </dsp:sp>
    <dsp:sp modelId="{57F5C70F-8718-421D-A27D-95C77E2D8592}">
      <dsp:nvSpPr>
        <dsp:cNvPr id="0" name=""/>
        <dsp:cNvSpPr/>
      </dsp:nvSpPr>
      <dsp:spPr>
        <a:xfrm>
          <a:off x="8141579" y="4027817"/>
          <a:ext cx="1399098" cy="69954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Inequidad positiva</a:t>
          </a:r>
          <a:endParaRPr lang="es-EC" sz="1100" kern="1200" dirty="0">
            <a:latin typeface="Tw Cen MT (Cuerpo)"/>
            <a:cs typeface="Times New Roman" panose="02020603050405020304" pitchFamily="18" charset="0"/>
          </a:endParaRPr>
        </a:p>
      </dsp:txBody>
      <dsp:txXfrm>
        <a:off x="8162068" y="4048306"/>
        <a:ext cx="1358120" cy="658571"/>
      </dsp:txXfrm>
    </dsp:sp>
    <dsp:sp modelId="{33BCA338-E411-4B4F-8510-774A80BDE1AF}">
      <dsp:nvSpPr>
        <dsp:cNvPr id="0" name=""/>
        <dsp:cNvSpPr/>
      </dsp:nvSpPr>
      <dsp:spPr>
        <a:xfrm>
          <a:off x="2265367" y="4921396"/>
          <a:ext cx="1399098" cy="699549"/>
        </a:xfrm>
        <a:prstGeom prst="roundRect">
          <a:avLst>
            <a:gd name="adj" fmla="val 10000"/>
          </a:avLst>
        </a:prstGeom>
        <a:gradFill rotWithShape="1">
          <a:gsLst>
            <a:gs pos="0">
              <a:schemeClr val="accent2">
                <a:tint val="83000"/>
                <a:satMod val="100000"/>
                <a:lumMod val="100000"/>
              </a:schemeClr>
            </a:gs>
            <a:gs pos="100000">
              <a:schemeClr val="accent2">
                <a:tint val="61000"/>
                <a:satMod val="150000"/>
                <a:lumMod val="100000"/>
              </a:schemeClr>
            </a:gs>
          </a:gsLst>
          <a:path path="circle">
            <a:fillToRect l="100000" t="100000" r="100000" b="100000"/>
          </a:path>
        </a:gradFill>
        <a:ln w="9525" cap="flat" cmpd="sng" algn="ctr">
          <a:solidFill>
            <a:schemeClr val="accent2"/>
          </a:solidFill>
          <a:prstDash val="solid"/>
        </a:ln>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Atribución causal</a:t>
          </a:r>
          <a:endParaRPr lang="es-EC" sz="1100" kern="1200" dirty="0">
            <a:latin typeface="Tw Cen MT (Cuerpo)"/>
            <a:cs typeface="Times New Roman" panose="02020603050405020304" pitchFamily="18" charset="0"/>
          </a:endParaRPr>
        </a:p>
      </dsp:txBody>
      <dsp:txXfrm>
        <a:off x="2285856" y="4941885"/>
        <a:ext cx="1358120" cy="658571"/>
      </dsp:txXfrm>
    </dsp:sp>
    <dsp:sp modelId="{0B21AF94-450F-413C-9183-D1A3589D08E2}">
      <dsp:nvSpPr>
        <dsp:cNvPr id="0" name=""/>
        <dsp:cNvSpPr/>
      </dsp:nvSpPr>
      <dsp:spPr>
        <a:xfrm>
          <a:off x="3664465" y="5261381"/>
          <a:ext cx="559639" cy="19580"/>
        </a:xfrm>
        <a:custGeom>
          <a:avLst/>
          <a:gdLst/>
          <a:ahLst/>
          <a:cxnLst/>
          <a:rect l="0" t="0" r="0" b="0"/>
          <a:pathLst>
            <a:path>
              <a:moveTo>
                <a:pt x="0" y="9790"/>
              </a:moveTo>
              <a:lnTo>
                <a:pt x="559639" y="9790"/>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3930294" y="5257180"/>
        <a:ext cx="27981" cy="27981"/>
      </dsp:txXfrm>
    </dsp:sp>
    <dsp:sp modelId="{3378E046-53DB-4EDA-8D78-D2D17094AB24}">
      <dsp:nvSpPr>
        <dsp:cNvPr id="0" name=""/>
        <dsp:cNvSpPr/>
      </dsp:nvSpPr>
      <dsp:spPr>
        <a:xfrm>
          <a:off x="4224104" y="4692602"/>
          <a:ext cx="1399098" cy="1157138"/>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Causas de la diferencia entre </a:t>
          </a:r>
          <a:r>
            <a:rPr lang="es-EC" sz="1100" i="1" kern="1200" dirty="0" smtClean="0">
              <a:latin typeface="Tw Cen MT (Cuerpo)"/>
              <a:cs typeface="Times New Roman" panose="02020603050405020304" pitchFamily="18" charset="0"/>
            </a:rPr>
            <a:t>performance y</a:t>
          </a:r>
          <a:r>
            <a:rPr lang="es-EC" sz="1100" kern="1200" dirty="0" smtClean="0">
              <a:latin typeface="Tw Cen MT (Cuerpo)"/>
              <a:cs typeface="Times New Roman" panose="02020603050405020304" pitchFamily="18" charset="0"/>
            </a:rPr>
            <a:t> sus expectativas.</a:t>
          </a:r>
          <a:endParaRPr lang="es-EC" sz="1100" kern="1200" dirty="0">
            <a:latin typeface="Tw Cen MT (Cuerpo)"/>
            <a:cs typeface="Times New Roman" panose="02020603050405020304" pitchFamily="18" charset="0"/>
          </a:endParaRPr>
        </a:p>
      </dsp:txBody>
      <dsp:txXfrm>
        <a:off x="4257995" y="4726493"/>
        <a:ext cx="1331316" cy="1089356"/>
      </dsp:txXfrm>
    </dsp:sp>
    <dsp:sp modelId="{522EEB8E-51EE-491C-97D7-1DE89D279669}">
      <dsp:nvSpPr>
        <dsp:cNvPr id="0" name=""/>
        <dsp:cNvSpPr/>
      </dsp:nvSpPr>
      <dsp:spPr>
        <a:xfrm rot="18289469">
          <a:off x="5413025" y="4859140"/>
          <a:ext cx="979993" cy="19580"/>
        </a:xfrm>
        <a:custGeom>
          <a:avLst/>
          <a:gdLst/>
          <a:ahLst/>
          <a:cxnLst/>
          <a:rect l="0" t="0" r="0" b="0"/>
          <a:pathLst>
            <a:path>
              <a:moveTo>
                <a:pt x="0" y="9790"/>
              </a:moveTo>
              <a:lnTo>
                <a:pt x="979993"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78522" y="4844430"/>
        <a:ext cx="48999" cy="48999"/>
      </dsp:txXfrm>
    </dsp:sp>
    <dsp:sp modelId="{7718AAFB-040C-478B-8B13-CBB9EF80D7B3}">
      <dsp:nvSpPr>
        <dsp:cNvPr id="0" name=""/>
        <dsp:cNvSpPr/>
      </dsp:nvSpPr>
      <dsp:spPr>
        <a:xfrm>
          <a:off x="6182842" y="4116915"/>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dirty="0" smtClean="0">
              <a:latin typeface="Tw Cen MT (Cuerpo)"/>
              <a:cs typeface="Times New Roman" panose="02020603050405020304" pitchFamily="18" charset="0"/>
            </a:rPr>
            <a:t>Causalidad o locus: internas/ externas</a:t>
          </a:r>
          <a:endParaRPr lang="es-EC" sz="1100" kern="1200" dirty="0">
            <a:latin typeface="Tw Cen MT (Cuerpo)"/>
            <a:cs typeface="Times New Roman" panose="02020603050405020304" pitchFamily="18" charset="0"/>
          </a:endParaRPr>
        </a:p>
      </dsp:txBody>
      <dsp:txXfrm>
        <a:off x="6203331" y="4137404"/>
        <a:ext cx="1358120" cy="658571"/>
      </dsp:txXfrm>
    </dsp:sp>
    <dsp:sp modelId="{19CB6403-AB49-4862-AA05-D149E6F34A2A}">
      <dsp:nvSpPr>
        <dsp:cNvPr id="0" name=""/>
        <dsp:cNvSpPr/>
      </dsp:nvSpPr>
      <dsp:spPr>
        <a:xfrm>
          <a:off x="5623202" y="5261381"/>
          <a:ext cx="559639" cy="19580"/>
        </a:xfrm>
        <a:custGeom>
          <a:avLst/>
          <a:gdLst/>
          <a:ahLst/>
          <a:cxnLst/>
          <a:rect l="0" t="0" r="0" b="0"/>
          <a:pathLst>
            <a:path>
              <a:moveTo>
                <a:pt x="0" y="9790"/>
              </a:moveTo>
              <a:lnTo>
                <a:pt x="559639"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89031" y="5257180"/>
        <a:ext cx="27981" cy="27981"/>
      </dsp:txXfrm>
    </dsp:sp>
    <dsp:sp modelId="{34386888-9CB7-4A0E-B52F-A9156B35F578}">
      <dsp:nvSpPr>
        <dsp:cNvPr id="0" name=""/>
        <dsp:cNvSpPr/>
      </dsp:nvSpPr>
      <dsp:spPr>
        <a:xfrm>
          <a:off x="6182842" y="4921396"/>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smtClean="0">
              <a:latin typeface="Tw Cen MT (Cuerpo)"/>
              <a:cs typeface="Times New Roman" panose="02020603050405020304" pitchFamily="18" charset="0"/>
            </a:rPr>
            <a:t>Estabilidad: permanentes/ temporales</a:t>
          </a:r>
          <a:endParaRPr lang="es-EC" sz="1100" kern="1200" dirty="0">
            <a:latin typeface="Tw Cen MT (Cuerpo)"/>
            <a:cs typeface="Times New Roman" panose="02020603050405020304" pitchFamily="18" charset="0"/>
          </a:endParaRPr>
        </a:p>
      </dsp:txBody>
      <dsp:txXfrm>
        <a:off x="6203331" y="4941885"/>
        <a:ext cx="1358120" cy="658571"/>
      </dsp:txXfrm>
    </dsp:sp>
    <dsp:sp modelId="{EF89C64F-2EAA-4685-8435-C2664F93E147}">
      <dsp:nvSpPr>
        <dsp:cNvPr id="0" name=""/>
        <dsp:cNvSpPr/>
      </dsp:nvSpPr>
      <dsp:spPr>
        <a:xfrm rot="3310531">
          <a:off x="5413025" y="5663621"/>
          <a:ext cx="979993" cy="19580"/>
        </a:xfrm>
        <a:custGeom>
          <a:avLst/>
          <a:gdLst/>
          <a:ahLst/>
          <a:cxnLst/>
          <a:rect l="0" t="0" r="0" b="0"/>
          <a:pathLst>
            <a:path>
              <a:moveTo>
                <a:pt x="0" y="9790"/>
              </a:moveTo>
              <a:lnTo>
                <a:pt x="979993" y="979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C" sz="1100" kern="1200">
            <a:solidFill>
              <a:sysClr val="windowText" lastClr="000000"/>
            </a:solidFill>
            <a:latin typeface="Tw Cen MT (Cuerpo)"/>
            <a:cs typeface="Times New Roman" panose="02020603050405020304" pitchFamily="18" charset="0"/>
          </a:endParaRPr>
        </a:p>
      </dsp:txBody>
      <dsp:txXfrm>
        <a:off x="5878522" y="5648912"/>
        <a:ext cx="48999" cy="48999"/>
      </dsp:txXfrm>
    </dsp:sp>
    <dsp:sp modelId="{C3E85D1D-2705-4764-BCA9-DFF60AD78382}">
      <dsp:nvSpPr>
        <dsp:cNvPr id="0" name=""/>
        <dsp:cNvSpPr/>
      </dsp:nvSpPr>
      <dsp:spPr>
        <a:xfrm>
          <a:off x="6182842" y="5725878"/>
          <a:ext cx="1399098" cy="69954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C" sz="1100" kern="1200" smtClean="0">
              <a:latin typeface="Tw Cen MT (Cuerpo)"/>
              <a:cs typeface="Times New Roman" panose="02020603050405020304" pitchFamily="18" charset="0"/>
            </a:rPr>
            <a:t>Control: controlables/ incontrolables</a:t>
          </a:r>
          <a:endParaRPr lang="es-EC" sz="1100" kern="1200" dirty="0">
            <a:latin typeface="Tw Cen MT (Cuerpo)"/>
            <a:cs typeface="Times New Roman" panose="02020603050405020304" pitchFamily="18" charset="0"/>
          </a:endParaRPr>
        </a:p>
      </dsp:txBody>
      <dsp:txXfrm>
        <a:off x="6203331" y="5746367"/>
        <a:ext cx="1358120" cy="658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932C7-F4FC-4278-B9A4-B596EA0E30D0}">
      <dsp:nvSpPr>
        <dsp:cNvPr id="0" name=""/>
        <dsp:cNvSpPr/>
      </dsp:nvSpPr>
      <dsp:spPr>
        <a:xfrm>
          <a:off x="710635" y="0"/>
          <a:ext cx="2770868" cy="2770868"/>
        </a:xfrm>
        <a:prstGeom prst="ellipse">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s-EC" sz="2600" kern="1200" dirty="0" smtClean="0"/>
            <a:t>Satisfacción del cliente</a:t>
          </a:r>
          <a:endParaRPr lang="es-EC" sz="2600" kern="1200" dirty="0"/>
        </a:p>
      </dsp:txBody>
      <dsp:txXfrm>
        <a:off x="1116419" y="405784"/>
        <a:ext cx="1959300" cy="1959300"/>
      </dsp:txXfrm>
    </dsp:sp>
    <dsp:sp modelId="{E6E58629-2A3F-49AE-AF93-5B8ECB0EDC1A}">
      <dsp:nvSpPr>
        <dsp:cNvPr id="0" name=""/>
        <dsp:cNvSpPr/>
      </dsp:nvSpPr>
      <dsp:spPr>
        <a:xfrm rot="19047015">
          <a:off x="3426022" y="809221"/>
          <a:ext cx="1366422" cy="0"/>
        </a:xfrm>
        <a:custGeom>
          <a:avLst/>
          <a:gdLst/>
          <a:ahLst/>
          <a:cxnLst/>
          <a:rect l="0" t="0" r="0" b="0"/>
          <a:pathLst>
            <a:path>
              <a:moveTo>
                <a:pt x="0" y="0"/>
              </a:moveTo>
              <a:lnTo>
                <a:pt x="1366422"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CF8506-B37A-4C7F-9456-0F7165E67F52}">
      <dsp:nvSpPr>
        <dsp:cNvPr id="0" name=""/>
        <dsp:cNvSpPr/>
      </dsp:nvSpPr>
      <dsp:spPr>
        <a:xfrm>
          <a:off x="4612548" y="347213"/>
          <a:ext cx="489641" cy="0"/>
        </a:xfrm>
        <a:prstGeom prst="line">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9B17A8-B237-40AE-A3CC-BCDF14894995}">
      <dsp:nvSpPr>
        <dsp:cNvPr id="0" name=""/>
        <dsp:cNvSpPr/>
      </dsp:nvSpPr>
      <dsp:spPr>
        <a:xfrm>
          <a:off x="5102190" y="1140"/>
          <a:ext cx="3472006" cy="6921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Características del p/s</a:t>
          </a:r>
          <a:endParaRPr lang="es-EC" sz="2100" kern="1200" dirty="0"/>
        </a:p>
      </dsp:txBody>
      <dsp:txXfrm>
        <a:off x="5102190" y="1140"/>
        <a:ext cx="3472006" cy="692146"/>
      </dsp:txXfrm>
    </dsp:sp>
    <dsp:sp modelId="{041F7BC8-8A2F-4369-AF9D-D02891395A78}">
      <dsp:nvSpPr>
        <dsp:cNvPr id="0" name=""/>
        <dsp:cNvSpPr/>
      </dsp:nvSpPr>
      <dsp:spPr>
        <a:xfrm rot="20579227">
          <a:off x="3582885" y="1193363"/>
          <a:ext cx="1052697" cy="0"/>
        </a:xfrm>
        <a:custGeom>
          <a:avLst/>
          <a:gdLst/>
          <a:ahLst/>
          <a:cxnLst/>
          <a:rect l="0" t="0" r="0" b="0"/>
          <a:pathLst>
            <a:path>
              <a:moveTo>
                <a:pt x="0" y="0"/>
              </a:moveTo>
              <a:lnTo>
                <a:pt x="1052697"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4EC694-46D5-4510-B1DF-03806D6A40A0}">
      <dsp:nvSpPr>
        <dsp:cNvPr id="0" name=""/>
        <dsp:cNvSpPr/>
      </dsp:nvSpPr>
      <dsp:spPr>
        <a:xfrm>
          <a:off x="4612548" y="1039360"/>
          <a:ext cx="489641" cy="0"/>
        </a:xfrm>
        <a:prstGeom prst="line">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795CF-C454-4C4B-B2E0-EBA9CEDCDADB}">
      <dsp:nvSpPr>
        <dsp:cNvPr id="0" name=""/>
        <dsp:cNvSpPr/>
      </dsp:nvSpPr>
      <dsp:spPr>
        <a:xfrm>
          <a:off x="5102190" y="693287"/>
          <a:ext cx="3472006" cy="6921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Percepciones</a:t>
          </a:r>
          <a:endParaRPr lang="es-EC" sz="2100" kern="1200" dirty="0"/>
        </a:p>
      </dsp:txBody>
      <dsp:txXfrm>
        <a:off x="5102190" y="693287"/>
        <a:ext cx="3472006" cy="692146"/>
      </dsp:txXfrm>
    </dsp:sp>
    <dsp:sp modelId="{B73561F0-0432-4024-9C86-F3765C3F8907}">
      <dsp:nvSpPr>
        <dsp:cNvPr id="0" name=""/>
        <dsp:cNvSpPr/>
      </dsp:nvSpPr>
      <dsp:spPr>
        <a:xfrm rot="1020773">
          <a:off x="3582885" y="1577504"/>
          <a:ext cx="1052697" cy="0"/>
        </a:xfrm>
        <a:custGeom>
          <a:avLst/>
          <a:gdLst/>
          <a:ahLst/>
          <a:cxnLst/>
          <a:rect l="0" t="0" r="0" b="0"/>
          <a:pathLst>
            <a:path>
              <a:moveTo>
                <a:pt x="0" y="0"/>
              </a:moveTo>
              <a:lnTo>
                <a:pt x="1052697"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365EC9-08A7-4F7B-91F1-291103E443A6}">
      <dsp:nvSpPr>
        <dsp:cNvPr id="0" name=""/>
        <dsp:cNvSpPr/>
      </dsp:nvSpPr>
      <dsp:spPr>
        <a:xfrm>
          <a:off x="4612548" y="1731507"/>
          <a:ext cx="489641" cy="0"/>
        </a:xfrm>
        <a:prstGeom prst="line">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C98CB9-5489-4959-BDCF-FA643BF30B0A}">
      <dsp:nvSpPr>
        <dsp:cNvPr id="0" name=""/>
        <dsp:cNvSpPr/>
      </dsp:nvSpPr>
      <dsp:spPr>
        <a:xfrm>
          <a:off x="5102190" y="1385434"/>
          <a:ext cx="3472006" cy="6921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Factores personales</a:t>
          </a:r>
          <a:endParaRPr lang="es-EC" sz="2100" kern="1200" dirty="0"/>
        </a:p>
      </dsp:txBody>
      <dsp:txXfrm>
        <a:off x="5102190" y="1385434"/>
        <a:ext cx="3472006" cy="692146"/>
      </dsp:txXfrm>
    </dsp:sp>
    <dsp:sp modelId="{082ADA94-B143-4325-A1DE-0595CFAEBFE7}">
      <dsp:nvSpPr>
        <dsp:cNvPr id="0" name=""/>
        <dsp:cNvSpPr/>
      </dsp:nvSpPr>
      <dsp:spPr>
        <a:xfrm rot="2552985">
          <a:off x="3426022" y="1961646"/>
          <a:ext cx="1366422" cy="0"/>
        </a:xfrm>
        <a:custGeom>
          <a:avLst/>
          <a:gdLst/>
          <a:ahLst/>
          <a:cxnLst/>
          <a:rect l="0" t="0" r="0" b="0"/>
          <a:pathLst>
            <a:path>
              <a:moveTo>
                <a:pt x="0" y="0"/>
              </a:moveTo>
              <a:lnTo>
                <a:pt x="1366422"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336A94-B253-4F62-8ABD-3D9C711D66AF}">
      <dsp:nvSpPr>
        <dsp:cNvPr id="0" name=""/>
        <dsp:cNvSpPr/>
      </dsp:nvSpPr>
      <dsp:spPr>
        <a:xfrm>
          <a:off x="4612548" y="2423654"/>
          <a:ext cx="489641" cy="0"/>
        </a:xfrm>
        <a:prstGeom prst="line">
          <a:avLst/>
        </a:pr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67116D-686A-426E-9260-9C1B14AE235B}">
      <dsp:nvSpPr>
        <dsp:cNvPr id="0" name=""/>
        <dsp:cNvSpPr/>
      </dsp:nvSpPr>
      <dsp:spPr>
        <a:xfrm>
          <a:off x="5102190" y="2077580"/>
          <a:ext cx="3472006" cy="69214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s-EC" sz="2100" kern="1200" dirty="0" smtClean="0"/>
            <a:t>Factores situacionales</a:t>
          </a:r>
          <a:endParaRPr lang="es-EC" sz="2100" kern="1200" dirty="0"/>
        </a:p>
      </dsp:txBody>
      <dsp:txXfrm>
        <a:off x="5102190" y="2077580"/>
        <a:ext cx="3472006" cy="6921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76E49-716A-40BE-8619-F619BA8CD989}">
      <dsp:nvSpPr>
        <dsp:cNvPr id="0" name=""/>
        <dsp:cNvSpPr/>
      </dsp:nvSpPr>
      <dsp:spPr>
        <a:xfrm>
          <a:off x="10876" y="2162819"/>
          <a:ext cx="1976399" cy="1333052"/>
        </a:xfrm>
        <a:prstGeom prst="roundRect">
          <a:avLst>
            <a:gd name="adj" fmla="val 10000"/>
          </a:avLst>
        </a:prstGeom>
        <a:gradFill rotWithShape="0">
          <a:gsLst>
            <a:gs pos="0">
              <a:schemeClr val="accent1">
                <a:hueOff val="0"/>
                <a:satOff val="0"/>
                <a:lumOff val="0"/>
                <a:alphaOff val="0"/>
                <a:tint val="83000"/>
                <a:satMod val="100000"/>
                <a:lumMod val="100000"/>
              </a:schemeClr>
            </a:gs>
            <a:gs pos="100000">
              <a:schemeClr val="accent1">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Calidad</a:t>
          </a:r>
          <a:endParaRPr lang="es-EC" sz="1400" kern="1200" dirty="0"/>
        </a:p>
      </dsp:txBody>
      <dsp:txXfrm>
        <a:off x="49920" y="2201863"/>
        <a:ext cx="1898311" cy="1254964"/>
      </dsp:txXfrm>
    </dsp:sp>
    <dsp:sp modelId="{7D12D0D9-0B87-4D6A-BD30-A5C531A074CE}">
      <dsp:nvSpPr>
        <dsp:cNvPr id="0" name=""/>
        <dsp:cNvSpPr/>
      </dsp:nvSpPr>
      <dsp:spPr>
        <a:xfrm rot="18289469">
          <a:off x="1690375" y="2245413"/>
          <a:ext cx="1384361" cy="31434"/>
        </a:xfrm>
        <a:custGeom>
          <a:avLst/>
          <a:gdLst/>
          <a:ahLst/>
          <a:cxnLst/>
          <a:rect l="0" t="0" r="0" b="0"/>
          <a:pathLst>
            <a:path>
              <a:moveTo>
                <a:pt x="0" y="15717"/>
              </a:moveTo>
              <a:lnTo>
                <a:pt x="1384361" y="1571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2347947" y="2226522"/>
        <a:ext cx="69218" cy="69218"/>
      </dsp:txXfrm>
    </dsp:sp>
    <dsp:sp modelId="{2E28E9A5-3AF1-49F4-AC0A-96A10E31B237}">
      <dsp:nvSpPr>
        <dsp:cNvPr id="0" name=""/>
        <dsp:cNvSpPr/>
      </dsp:nvSpPr>
      <dsp:spPr>
        <a:xfrm>
          <a:off x="2777836" y="1198816"/>
          <a:ext cx="1976399" cy="988199"/>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En</a:t>
          </a:r>
          <a:endParaRPr lang="es-EC" sz="1400" kern="1200" dirty="0"/>
        </a:p>
      </dsp:txBody>
      <dsp:txXfrm>
        <a:off x="2806779" y="1227759"/>
        <a:ext cx="1918513" cy="930313"/>
      </dsp:txXfrm>
    </dsp:sp>
    <dsp:sp modelId="{3914B28B-2989-4CBA-A31E-2CCB91146461}">
      <dsp:nvSpPr>
        <dsp:cNvPr id="0" name=""/>
        <dsp:cNvSpPr/>
      </dsp:nvSpPr>
      <dsp:spPr>
        <a:xfrm rot="19457599">
          <a:off x="4662727" y="1393091"/>
          <a:ext cx="973577" cy="31434"/>
        </a:xfrm>
        <a:custGeom>
          <a:avLst/>
          <a:gdLst/>
          <a:ahLst/>
          <a:cxnLst/>
          <a:rect l="0" t="0" r="0" b="0"/>
          <a:pathLst>
            <a:path>
              <a:moveTo>
                <a:pt x="0" y="15717"/>
              </a:moveTo>
              <a:lnTo>
                <a:pt x="973577" y="15717"/>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5176" y="1384469"/>
        <a:ext cx="48678" cy="48678"/>
      </dsp:txXfrm>
    </dsp:sp>
    <dsp:sp modelId="{98744A3C-1E98-479B-8421-F2328F55CA4B}">
      <dsp:nvSpPr>
        <dsp:cNvPr id="0" name=""/>
        <dsp:cNvSpPr/>
      </dsp:nvSpPr>
      <dsp:spPr>
        <a:xfrm>
          <a:off x="5544795" y="630601"/>
          <a:ext cx="1976399" cy="98819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Productos tangibles</a:t>
          </a:r>
          <a:endParaRPr lang="es-EC" sz="1400" kern="1200" dirty="0"/>
        </a:p>
      </dsp:txBody>
      <dsp:txXfrm>
        <a:off x="5573738" y="659544"/>
        <a:ext cx="1918513" cy="930313"/>
      </dsp:txXfrm>
    </dsp:sp>
    <dsp:sp modelId="{2FF740B2-8CEF-412C-A782-4B98F7A9C54C}">
      <dsp:nvSpPr>
        <dsp:cNvPr id="0" name=""/>
        <dsp:cNvSpPr/>
      </dsp:nvSpPr>
      <dsp:spPr>
        <a:xfrm>
          <a:off x="7521195" y="1108984"/>
          <a:ext cx="790559" cy="31434"/>
        </a:xfrm>
        <a:custGeom>
          <a:avLst/>
          <a:gdLst/>
          <a:ahLst/>
          <a:cxnLst/>
          <a:rect l="0" t="0" r="0" b="0"/>
          <a:pathLst>
            <a:path>
              <a:moveTo>
                <a:pt x="0" y="15717"/>
              </a:moveTo>
              <a:lnTo>
                <a:pt x="790559" y="1571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7896711" y="1104937"/>
        <a:ext cx="39527" cy="39527"/>
      </dsp:txXfrm>
    </dsp:sp>
    <dsp:sp modelId="{8E49D198-9D75-4939-BF6F-54BB46233273}">
      <dsp:nvSpPr>
        <dsp:cNvPr id="0" name=""/>
        <dsp:cNvSpPr/>
      </dsp:nvSpPr>
      <dsp:spPr>
        <a:xfrm>
          <a:off x="8311755" y="630601"/>
          <a:ext cx="1976399" cy="98819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Ceros defectos y hacerlo bien la primera vez (Juran y Crosby)</a:t>
          </a:r>
          <a:endParaRPr lang="es-EC" sz="1400" kern="1200" dirty="0"/>
        </a:p>
      </dsp:txBody>
      <dsp:txXfrm>
        <a:off x="8340698" y="659544"/>
        <a:ext cx="1918513" cy="930313"/>
      </dsp:txXfrm>
    </dsp:sp>
    <dsp:sp modelId="{41625EEA-D816-4719-B820-7DA453E9F9CD}">
      <dsp:nvSpPr>
        <dsp:cNvPr id="0" name=""/>
        <dsp:cNvSpPr/>
      </dsp:nvSpPr>
      <dsp:spPr>
        <a:xfrm rot="2142401">
          <a:off x="4662727" y="1961306"/>
          <a:ext cx="973577" cy="31434"/>
        </a:xfrm>
        <a:custGeom>
          <a:avLst/>
          <a:gdLst/>
          <a:ahLst/>
          <a:cxnLst/>
          <a:rect l="0" t="0" r="0" b="0"/>
          <a:pathLst>
            <a:path>
              <a:moveTo>
                <a:pt x="0" y="15717"/>
              </a:moveTo>
              <a:lnTo>
                <a:pt x="973577" y="15717"/>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5176" y="1952684"/>
        <a:ext cx="48678" cy="48678"/>
      </dsp:txXfrm>
    </dsp:sp>
    <dsp:sp modelId="{28D17979-3DC3-4599-80D1-F61F29FE5EB8}">
      <dsp:nvSpPr>
        <dsp:cNvPr id="0" name=""/>
        <dsp:cNvSpPr/>
      </dsp:nvSpPr>
      <dsp:spPr>
        <a:xfrm>
          <a:off x="5544795" y="1767031"/>
          <a:ext cx="1976399" cy="98819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Servicio</a:t>
          </a:r>
          <a:endParaRPr lang="es-EC" sz="1400" kern="1200" dirty="0"/>
        </a:p>
      </dsp:txBody>
      <dsp:txXfrm>
        <a:off x="5573738" y="1795974"/>
        <a:ext cx="1918513" cy="930313"/>
      </dsp:txXfrm>
    </dsp:sp>
    <dsp:sp modelId="{CB968A11-0672-4E78-BBBC-70EFEB077ED0}">
      <dsp:nvSpPr>
        <dsp:cNvPr id="0" name=""/>
        <dsp:cNvSpPr/>
      </dsp:nvSpPr>
      <dsp:spPr>
        <a:xfrm>
          <a:off x="7521195" y="2245413"/>
          <a:ext cx="790559" cy="31434"/>
        </a:xfrm>
        <a:custGeom>
          <a:avLst/>
          <a:gdLst/>
          <a:ahLst/>
          <a:cxnLst/>
          <a:rect l="0" t="0" r="0" b="0"/>
          <a:pathLst>
            <a:path>
              <a:moveTo>
                <a:pt x="0" y="15717"/>
              </a:moveTo>
              <a:lnTo>
                <a:pt x="790559" y="1571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7896711" y="2241367"/>
        <a:ext cx="39527" cy="39527"/>
      </dsp:txXfrm>
    </dsp:sp>
    <dsp:sp modelId="{ADE699CD-95DA-4D55-B50B-F2740FA94F68}">
      <dsp:nvSpPr>
        <dsp:cNvPr id="0" name=""/>
        <dsp:cNvSpPr/>
      </dsp:nvSpPr>
      <dsp:spPr>
        <a:xfrm>
          <a:off x="8311755" y="1767031"/>
          <a:ext cx="1976399" cy="98819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Valoración cambia de acuerdo a clientes y características del servicio (Grönroos) </a:t>
          </a:r>
          <a:endParaRPr lang="es-EC" sz="1400" kern="1200" dirty="0"/>
        </a:p>
      </dsp:txBody>
      <dsp:txXfrm>
        <a:off x="8340698" y="1795974"/>
        <a:ext cx="1918513" cy="930313"/>
      </dsp:txXfrm>
    </dsp:sp>
    <dsp:sp modelId="{39A3F166-97C5-464F-BA22-D741C3637699}">
      <dsp:nvSpPr>
        <dsp:cNvPr id="0" name=""/>
        <dsp:cNvSpPr/>
      </dsp:nvSpPr>
      <dsp:spPr>
        <a:xfrm rot="3310531">
          <a:off x="1690375" y="3381843"/>
          <a:ext cx="1384361" cy="31434"/>
        </a:xfrm>
        <a:custGeom>
          <a:avLst/>
          <a:gdLst/>
          <a:ahLst/>
          <a:cxnLst/>
          <a:rect l="0" t="0" r="0" b="0"/>
          <a:pathLst>
            <a:path>
              <a:moveTo>
                <a:pt x="0" y="15717"/>
              </a:moveTo>
              <a:lnTo>
                <a:pt x="1384361" y="15717"/>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2347947" y="3362951"/>
        <a:ext cx="69218" cy="69218"/>
      </dsp:txXfrm>
    </dsp:sp>
    <dsp:sp modelId="{F3A56AF8-2F17-4AC6-A036-8BB9014D59B8}">
      <dsp:nvSpPr>
        <dsp:cNvPr id="0" name=""/>
        <dsp:cNvSpPr/>
      </dsp:nvSpPr>
      <dsp:spPr>
        <a:xfrm>
          <a:off x="2777836" y="3471675"/>
          <a:ext cx="1976399" cy="988199"/>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Dimensiones</a:t>
          </a:r>
          <a:endParaRPr lang="es-EC" sz="1400" kern="1200" dirty="0"/>
        </a:p>
      </dsp:txBody>
      <dsp:txXfrm>
        <a:off x="2806779" y="3500618"/>
        <a:ext cx="1918513" cy="930313"/>
      </dsp:txXfrm>
    </dsp:sp>
    <dsp:sp modelId="{C3AB947B-B83F-43DA-9FF4-0FD2753FB57E}">
      <dsp:nvSpPr>
        <dsp:cNvPr id="0" name=""/>
        <dsp:cNvSpPr/>
      </dsp:nvSpPr>
      <dsp:spPr>
        <a:xfrm rot="19457599">
          <a:off x="4662727" y="3665951"/>
          <a:ext cx="973577" cy="31434"/>
        </a:xfrm>
        <a:custGeom>
          <a:avLst/>
          <a:gdLst/>
          <a:ahLst/>
          <a:cxnLst/>
          <a:rect l="0" t="0" r="0" b="0"/>
          <a:pathLst>
            <a:path>
              <a:moveTo>
                <a:pt x="0" y="15717"/>
              </a:moveTo>
              <a:lnTo>
                <a:pt x="973577" y="15717"/>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5176" y="3657328"/>
        <a:ext cx="48678" cy="48678"/>
      </dsp:txXfrm>
    </dsp:sp>
    <dsp:sp modelId="{EB491FA2-34AF-401D-BAD4-AB70FC931801}">
      <dsp:nvSpPr>
        <dsp:cNvPr id="0" name=""/>
        <dsp:cNvSpPr/>
      </dsp:nvSpPr>
      <dsp:spPr>
        <a:xfrm>
          <a:off x="5544795" y="2903460"/>
          <a:ext cx="1976399" cy="98819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Calidad </a:t>
          </a:r>
          <a:r>
            <a:rPr lang="es-EC" sz="1400" kern="1200" dirty="0" smtClean="0"/>
            <a:t>funcional</a:t>
          </a:r>
          <a:endParaRPr lang="es-EC" sz="1400" kern="1200" dirty="0"/>
        </a:p>
      </dsp:txBody>
      <dsp:txXfrm>
        <a:off x="5573738" y="2932403"/>
        <a:ext cx="1918513" cy="930313"/>
      </dsp:txXfrm>
    </dsp:sp>
    <dsp:sp modelId="{7347884B-554B-4AEE-A971-4B467AD8C85D}">
      <dsp:nvSpPr>
        <dsp:cNvPr id="0" name=""/>
        <dsp:cNvSpPr/>
      </dsp:nvSpPr>
      <dsp:spPr>
        <a:xfrm>
          <a:off x="7521195" y="3381843"/>
          <a:ext cx="790559" cy="31434"/>
        </a:xfrm>
        <a:custGeom>
          <a:avLst/>
          <a:gdLst/>
          <a:ahLst/>
          <a:cxnLst/>
          <a:rect l="0" t="0" r="0" b="0"/>
          <a:pathLst>
            <a:path>
              <a:moveTo>
                <a:pt x="0" y="15717"/>
              </a:moveTo>
              <a:lnTo>
                <a:pt x="790559" y="1571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7896711" y="3377796"/>
        <a:ext cx="39527" cy="39527"/>
      </dsp:txXfrm>
    </dsp:sp>
    <dsp:sp modelId="{F0A1BCF9-9945-42E9-8D13-87C55EDBDB99}">
      <dsp:nvSpPr>
        <dsp:cNvPr id="0" name=""/>
        <dsp:cNvSpPr/>
      </dsp:nvSpPr>
      <dsp:spPr>
        <a:xfrm>
          <a:off x="8311755" y="2903460"/>
          <a:ext cx="1976399" cy="98819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 </a:t>
          </a:r>
          <a:r>
            <a:rPr lang="es-EC" sz="1400" i="1" kern="1200" dirty="0" smtClean="0"/>
            <a:t>“cómo”</a:t>
          </a:r>
          <a:endParaRPr lang="es-EC" sz="1400" kern="1200" dirty="0"/>
        </a:p>
      </dsp:txBody>
      <dsp:txXfrm>
        <a:off x="8340698" y="2932403"/>
        <a:ext cx="1918513" cy="930313"/>
      </dsp:txXfrm>
    </dsp:sp>
    <dsp:sp modelId="{CFAF1E88-9A0F-4616-86A9-ABECFD65CE79}">
      <dsp:nvSpPr>
        <dsp:cNvPr id="0" name=""/>
        <dsp:cNvSpPr/>
      </dsp:nvSpPr>
      <dsp:spPr>
        <a:xfrm rot="2142401">
          <a:off x="4662727" y="4234166"/>
          <a:ext cx="973577" cy="31434"/>
        </a:xfrm>
        <a:custGeom>
          <a:avLst/>
          <a:gdLst/>
          <a:ahLst/>
          <a:cxnLst/>
          <a:rect l="0" t="0" r="0" b="0"/>
          <a:pathLst>
            <a:path>
              <a:moveTo>
                <a:pt x="0" y="15717"/>
              </a:moveTo>
              <a:lnTo>
                <a:pt x="973577" y="15717"/>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5125176" y="4225543"/>
        <a:ext cx="48678" cy="48678"/>
      </dsp:txXfrm>
    </dsp:sp>
    <dsp:sp modelId="{7068CD21-BD4F-4E1B-B702-A45E5F03B676}">
      <dsp:nvSpPr>
        <dsp:cNvPr id="0" name=""/>
        <dsp:cNvSpPr/>
      </dsp:nvSpPr>
      <dsp:spPr>
        <a:xfrm>
          <a:off x="5544795" y="4039890"/>
          <a:ext cx="1976399" cy="988199"/>
        </a:xfrm>
        <a:prstGeom prst="roundRect">
          <a:avLst>
            <a:gd name="adj" fmla="val 10000"/>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Calidad </a:t>
          </a:r>
          <a:r>
            <a:rPr lang="es-EC" sz="1400" kern="1200" dirty="0" smtClean="0"/>
            <a:t>técnica</a:t>
          </a:r>
          <a:endParaRPr lang="es-EC" sz="1400" kern="1200" dirty="0"/>
        </a:p>
      </dsp:txBody>
      <dsp:txXfrm>
        <a:off x="5573738" y="4068833"/>
        <a:ext cx="1918513" cy="930313"/>
      </dsp:txXfrm>
    </dsp:sp>
    <dsp:sp modelId="{0F950C2D-293E-4FB8-9540-FE568F85D6EE}">
      <dsp:nvSpPr>
        <dsp:cNvPr id="0" name=""/>
        <dsp:cNvSpPr/>
      </dsp:nvSpPr>
      <dsp:spPr>
        <a:xfrm>
          <a:off x="7521195" y="4518273"/>
          <a:ext cx="790559" cy="31434"/>
        </a:xfrm>
        <a:custGeom>
          <a:avLst/>
          <a:gdLst/>
          <a:ahLst/>
          <a:cxnLst/>
          <a:rect l="0" t="0" r="0" b="0"/>
          <a:pathLst>
            <a:path>
              <a:moveTo>
                <a:pt x="0" y="15717"/>
              </a:moveTo>
              <a:lnTo>
                <a:pt x="790559" y="15717"/>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s-EC" sz="1400" kern="1200"/>
        </a:p>
      </dsp:txBody>
      <dsp:txXfrm>
        <a:off x="7896711" y="4514226"/>
        <a:ext cx="39527" cy="39527"/>
      </dsp:txXfrm>
    </dsp:sp>
    <dsp:sp modelId="{8980002C-BF20-4C51-9D82-F33C1FAB1F5C}">
      <dsp:nvSpPr>
        <dsp:cNvPr id="0" name=""/>
        <dsp:cNvSpPr/>
      </dsp:nvSpPr>
      <dsp:spPr>
        <a:xfrm>
          <a:off x="8311755" y="4039890"/>
          <a:ext cx="1976399" cy="988199"/>
        </a:xfrm>
        <a:prstGeom prst="roundRect">
          <a:avLst>
            <a:gd name="adj" fmla="val 10000"/>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i="1" kern="1200" dirty="0" smtClean="0"/>
            <a:t>“qué”</a:t>
          </a:r>
          <a:endParaRPr lang="es-EC" sz="1400" kern="1200" dirty="0"/>
        </a:p>
      </dsp:txBody>
      <dsp:txXfrm>
        <a:off x="8340698" y="4068833"/>
        <a:ext cx="1918513" cy="9303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3A185-CE2B-47A4-A17B-65DD63E5406E}">
      <dsp:nvSpPr>
        <dsp:cNvPr id="0" name=""/>
        <dsp:cNvSpPr/>
      </dsp:nvSpPr>
      <dsp:spPr>
        <a:xfrm>
          <a:off x="7830756" y="2266754"/>
          <a:ext cx="91440" cy="393332"/>
        </a:xfrm>
        <a:custGeom>
          <a:avLst/>
          <a:gdLst/>
          <a:ahLst/>
          <a:cxnLst/>
          <a:rect l="0" t="0" r="0" b="0"/>
          <a:pathLst>
            <a:path>
              <a:moveTo>
                <a:pt x="45720" y="0"/>
              </a:moveTo>
              <a:lnTo>
                <a:pt x="45720" y="393332"/>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0EF141-B562-47F8-9FAC-AD80C2C72453}">
      <dsp:nvSpPr>
        <dsp:cNvPr id="0" name=""/>
        <dsp:cNvSpPr/>
      </dsp:nvSpPr>
      <dsp:spPr>
        <a:xfrm>
          <a:off x="6176718" y="936916"/>
          <a:ext cx="1699758" cy="393332"/>
        </a:xfrm>
        <a:custGeom>
          <a:avLst/>
          <a:gdLst/>
          <a:ahLst/>
          <a:cxnLst/>
          <a:rect l="0" t="0" r="0" b="0"/>
          <a:pathLst>
            <a:path>
              <a:moveTo>
                <a:pt x="0" y="0"/>
              </a:moveTo>
              <a:lnTo>
                <a:pt x="0" y="196666"/>
              </a:lnTo>
              <a:lnTo>
                <a:pt x="1699758" y="196666"/>
              </a:lnTo>
              <a:lnTo>
                <a:pt x="1699758" y="393332"/>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345945-79C0-41FA-A9BD-968813324419}">
      <dsp:nvSpPr>
        <dsp:cNvPr id="0" name=""/>
        <dsp:cNvSpPr/>
      </dsp:nvSpPr>
      <dsp:spPr>
        <a:xfrm>
          <a:off x="5564412" y="3596593"/>
          <a:ext cx="91440" cy="393332"/>
        </a:xfrm>
        <a:custGeom>
          <a:avLst/>
          <a:gdLst/>
          <a:ahLst/>
          <a:cxnLst/>
          <a:rect l="0" t="0" r="0" b="0"/>
          <a:pathLst>
            <a:path>
              <a:moveTo>
                <a:pt x="45720" y="0"/>
              </a:moveTo>
              <a:lnTo>
                <a:pt x="45720" y="3933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F5E729-5F89-4042-8E03-E823FD7E6A14}">
      <dsp:nvSpPr>
        <dsp:cNvPr id="0" name=""/>
        <dsp:cNvSpPr/>
      </dsp:nvSpPr>
      <dsp:spPr>
        <a:xfrm>
          <a:off x="4476960" y="2266754"/>
          <a:ext cx="1133172" cy="393332"/>
        </a:xfrm>
        <a:custGeom>
          <a:avLst/>
          <a:gdLst/>
          <a:ahLst/>
          <a:cxnLst/>
          <a:rect l="0" t="0" r="0" b="0"/>
          <a:pathLst>
            <a:path>
              <a:moveTo>
                <a:pt x="0" y="0"/>
              </a:moveTo>
              <a:lnTo>
                <a:pt x="0" y="196666"/>
              </a:lnTo>
              <a:lnTo>
                <a:pt x="1133172" y="196666"/>
              </a:lnTo>
              <a:lnTo>
                <a:pt x="1133172" y="393332"/>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4AA4C5-0A59-481C-943B-632B552BDB4F}">
      <dsp:nvSpPr>
        <dsp:cNvPr id="0" name=""/>
        <dsp:cNvSpPr/>
      </dsp:nvSpPr>
      <dsp:spPr>
        <a:xfrm>
          <a:off x="3298068" y="3596593"/>
          <a:ext cx="91440" cy="393332"/>
        </a:xfrm>
        <a:custGeom>
          <a:avLst/>
          <a:gdLst/>
          <a:ahLst/>
          <a:cxnLst/>
          <a:rect l="0" t="0" r="0" b="0"/>
          <a:pathLst>
            <a:path>
              <a:moveTo>
                <a:pt x="45720" y="0"/>
              </a:moveTo>
              <a:lnTo>
                <a:pt x="45720" y="39333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ADB194-45F4-4679-AA5E-01F9887C01FB}">
      <dsp:nvSpPr>
        <dsp:cNvPr id="0" name=""/>
        <dsp:cNvSpPr/>
      </dsp:nvSpPr>
      <dsp:spPr>
        <a:xfrm>
          <a:off x="3343788" y="2266754"/>
          <a:ext cx="1133172" cy="393332"/>
        </a:xfrm>
        <a:custGeom>
          <a:avLst/>
          <a:gdLst/>
          <a:ahLst/>
          <a:cxnLst/>
          <a:rect l="0" t="0" r="0" b="0"/>
          <a:pathLst>
            <a:path>
              <a:moveTo>
                <a:pt x="1133172" y="0"/>
              </a:moveTo>
              <a:lnTo>
                <a:pt x="1133172" y="196666"/>
              </a:lnTo>
              <a:lnTo>
                <a:pt x="0" y="196666"/>
              </a:lnTo>
              <a:lnTo>
                <a:pt x="0" y="393332"/>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E5E1C8-CC31-489D-87C7-9AE95132D91F}">
      <dsp:nvSpPr>
        <dsp:cNvPr id="0" name=""/>
        <dsp:cNvSpPr/>
      </dsp:nvSpPr>
      <dsp:spPr>
        <a:xfrm>
          <a:off x="4476960" y="936916"/>
          <a:ext cx="1699758" cy="393332"/>
        </a:xfrm>
        <a:custGeom>
          <a:avLst/>
          <a:gdLst/>
          <a:ahLst/>
          <a:cxnLst/>
          <a:rect l="0" t="0" r="0" b="0"/>
          <a:pathLst>
            <a:path>
              <a:moveTo>
                <a:pt x="1699758" y="0"/>
              </a:moveTo>
              <a:lnTo>
                <a:pt x="1699758" y="196666"/>
              </a:lnTo>
              <a:lnTo>
                <a:pt x="0" y="196666"/>
              </a:lnTo>
              <a:lnTo>
                <a:pt x="0" y="393332"/>
              </a:lnTo>
            </a:path>
          </a:pathLst>
        </a:custGeom>
        <a:noFill/>
        <a:ln w="1587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1B5C93-C529-4518-AE91-3772BAD7C79C}">
      <dsp:nvSpPr>
        <dsp:cNvPr id="0" name=""/>
        <dsp:cNvSpPr/>
      </dsp:nvSpPr>
      <dsp:spPr>
        <a:xfrm>
          <a:off x="5240212" y="410"/>
          <a:ext cx="1873011" cy="936505"/>
        </a:xfrm>
        <a:prstGeom prst="rect">
          <a:avLst/>
        </a:prstGeom>
        <a:gradFill rotWithShape="0">
          <a:gsLst>
            <a:gs pos="0">
              <a:schemeClr val="accent1">
                <a:hueOff val="0"/>
                <a:satOff val="0"/>
                <a:lumOff val="0"/>
                <a:alphaOff val="0"/>
                <a:tint val="83000"/>
                <a:satMod val="100000"/>
                <a:lumMod val="100000"/>
              </a:schemeClr>
            </a:gs>
            <a:gs pos="100000">
              <a:schemeClr val="accent1">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Metodología</a:t>
          </a:r>
          <a:endParaRPr lang="es-EC" sz="1700" kern="1200" dirty="0">
            <a:solidFill>
              <a:schemeClr val="tx1"/>
            </a:solidFill>
          </a:endParaRPr>
        </a:p>
      </dsp:txBody>
      <dsp:txXfrm>
        <a:off x="5240212" y="410"/>
        <a:ext cx="1873011" cy="936505"/>
      </dsp:txXfrm>
    </dsp:sp>
    <dsp:sp modelId="{42463922-0513-47EA-BB40-101E4D28521E}">
      <dsp:nvSpPr>
        <dsp:cNvPr id="0" name=""/>
        <dsp:cNvSpPr/>
      </dsp:nvSpPr>
      <dsp:spPr>
        <a:xfrm>
          <a:off x="3540454" y="1330248"/>
          <a:ext cx="1873011" cy="936505"/>
        </a:xfrm>
        <a:prstGeom prst="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smtClean="0"/>
            <a:t>Cualitativo</a:t>
          </a:r>
          <a:endParaRPr lang="es-EC" sz="1700" kern="1200" dirty="0"/>
        </a:p>
      </dsp:txBody>
      <dsp:txXfrm>
        <a:off x="3540454" y="1330248"/>
        <a:ext cx="1873011" cy="936505"/>
      </dsp:txXfrm>
    </dsp:sp>
    <dsp:sp modelId="{1B36D1C2-C531-4AF5-9C05-D3482C91DECD}">
      <dsp:nvSpPr>
        <dsp:cNvPr id="0" name=""/>
        <dsp:cNvSpPr/>
      </dsp:nvSpPr>
      <dsp:spPr>
        <a:xfrm>
          <a:off x="2407282" y="2660087"/>
          <a:ext cx="1873011" cy="936505"/>
        </a:xfrm>
        <a:prstGeom prst="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smtClean="0"/>
            <a:t>Entrevista</a:t>
          </a:r>
          <a:endParaRPr lang="es-EC" sz="1700" kern="1200" dirty="0"/>
        </a:p>
      </dsp:txBody>
      <dsp:txXfrm>
        <a:off x="2407282" y="2660087"/>
        <a:ext cx="1873011" cy="936505"/>
      </dsp:txXfrm>
    </dsp:sp>
    <dsp:sp modelId="{F0014575-A67F-4A81-95CF-C118F69441E7}">
      <dsp:nvSpPr>
        <dsp:cNvPr id="0" name=""/>
        <dsp:cNvSpPr/>
      </dsp:nvSpPr>
      <dsp:spPr>
        <a:xfrm>
          <a:off x="2407282" y="3989925"/>
          <a:ext cx="1873011" cy="936505"/>
        </a:xfrm>
        <a:prstGeom prst="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smtClean="0"/>
            <a:t>Catadora/ Barista de Café Minerva</a:t>
          </a:r>
          <a:endParaRPr lang="es-EC" sz="1700" kern="1200" dirty="0"/>
        </a:p>
      </dsp:txBody>
      <dsp:txXfrm>
        <a:off x="2407282" y="3989925"/>
        <a:ext cx="1873011" cy="936505"/>
      </dsp:txXfrm>
    </dsp:sp>
    <dsp:sp modelId="{5DB75F31-30CB-4835-8399-9E502ECE7E01}">
      <dsp:nvSpPr>
        <dsp:cNvPr id="0" name=""/>
        <dsp:cNvSpPr/>
      </dsp:nvSpPr>
      <dsp:spPr>
        <a:xfrm>
          <a:off x="4673626" y="2660087"/>
          <a:ext cx="1873011" cy="936505"/>
        </a:xfrm>
        <a:prstGeom prst="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err="1" smtClean="0"/>
            <a:t>Focus</a:t>
          </a:r>
          <a:r>
            <a:rPr lang="es-EC" sz="1700" kern="1200" dirty="0" smtClean="0"/>
            <a:t> </a:t>
          </a:r>
          <a:r>
            <a:rPr lang="es-EC" sz="1700" kern="1200" dirty="0" err="1" smtClean="0"/>
            <a:t>Group</a:t>
          </a:r>
          <a:endParaRPr lang="es-EC" sz="1700" kern="1200" dirty="0"/>
        </a:p>
      </dsp:txBody>
      <dsp:txXfrm>
        <a:off x="4673626" y="2660087"/>
        <a:ext cx="1873011" cy="936505"/>
      </dsp:txXfrm>
    </dsp:sp>
    <dsp:sp modelId="{AE3B8C6C-51BD-4A8A-97FA-F87107A77CBE}">
      <dsp:nvSpPr>
        <dsp:cNvPr id="0" name=""/>
        <dsp:cNvSpPr/>
      </dsp:nvSpPr>
      <dsp:spPr>
        <a:xfrm>
          <a:off x="4673626" y="3989925"/>
          <a:ext cx="1873011" cy="936505"/>
        </a:xfrm>
        <a:prstGeom prst="rect">
          <a:avLst/>
        </a:prstGeom>
        <a:gradFill rotWithShape="0">
          <a:gsLst>
            <a:gs pos="0">
              <a:schemeClr val="accent5">
                <a:hueOff val="0"/>
                <a:satOff val="0"/>
                <a:lumOff val="0"/>
                <a:alphaOff val="0"/>
                <a:tint val="83000"/>
                <a:satMod val="100000"/>
                <a:lumMod val="100000"/>
              </a:schemeClr>
            </a:gs>
            <a:gs pos="100000">
              <a:schemeClr val="accent5">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Consumidores de café de máquinas</a:t>
          </a:r>
          <a:endParaRPr lang="es-EC" sz="1700" kern="1200" dirty="0"/>
        </a:p>
      </dsp:txBody>
      <dsp:txXfrm>
        <a:off x="4673626" y="3989925"/>
        <a:ext cx="1873011" cy="936505"/>
      </dsp:txXfrm>
    </dsp:sp>
    <dsp:sp modelId="{823EE44F-9A3B-490B-8834-F482199BBBE2}">
      <dsp:nvSpPr>
        <dsp:cNvPr id="0" name=""/>
        <dsp:cNvSpPr/>
      </dsp:nvSpPr>
      <dsp:spPr>
        <a:xfrm>
          <a:off x="6939970" y="1330248"/>
          <a:ext cx="1873011" cy="936505"/>
        </a:xfrm>
        <a:prstGeom prst="rect">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Cuantitativo</a:t>
          </a:r>
          <a:endParaRPr lang="es-EC" sz="1700" kern="1200" dirty="0">
            <a:solidFill>
              <a:schemeClr val="tx1"/>
            </a:solidFill>
          </a:endParaRPr>
        </a:p>
      </dsp:txBody>
      <dsp:txXfrm>
        <a:off x="6939970" y="1330248"/>
        <a:ext cx="1873011" cy="936505"/>
      </dsp:txXfrm>
    </dsp:sp>
    <dsp:sp modelId="{EB88E498-09DC-4416-917F-1FE9DDE7000E}">
      <dsp:nvSpPr>
        <dsp:cNvPr id="0" name=""/>
        <dsp:cNvSpPr/>
      </dsp:nvSpPr>
      <dsp:spPr>
        <a:xfrm>
          <a:off x="6939970" y="2660087"/>
          <a:ext cx="1873011" cy="936505"/>
        </a:xfrm>
        <a:prstGeom prst="rect">
          <a:avLst/>
        </a:prstGeom>
        <a:gradFill rotWithShape="0">
          <a:gsLst>
            <a:gs pos="0">
              <a:schemeClr val="accent4">
                <a:hueOff val="0"/>
                <a:satOff val="0"/>
                <a:lumOff val="0"/>
                <a:alphaOff val="0"/>
                <a:tint val="83000"/>
                <a:satMod val="100000"/>
                <a:lumMod val="100000"/>
              </a:schemeClr>
            </a:gs>
            <a:gs pos="100000">
              <a:schemeClr val="accent4">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Encuesta</a:t>
          </a:r>
        </a:p>
      </dsp:txBody>
      <dsp:txXfrm>
        <a:off x="6939970" y="2660087"/>
        <a:ext cx="1873011" cy="9365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E302A-561B-456B-8BB3-1EC8E3178BE4}">
      <dsp:nvSpPr>
        <dsp:cNvPr id="0" name=""/>
        <dsp:cNvSpPr/>
      </dsp:nvSpPr>
      <dsp:spPr>
        <a:xfrm>
          <a:off x="2315" y="0"/>
          <a:ext cx="2652820" cy="3246120"/>
        </a:xfrm>
        <a:prstGeom prst="roundRect">
          <a:avLst>
            <a:gd name="adj" fmla="val 10000"/>
          </a:avLst>
        </a:prstGeom>
        <a:gradFill rotWithShape="0">
          <a:gsLst>
            <a:gs pos="0">
              <a:schemeClr val="accent3">
                <a:hueOff val="0"/>
                <a:satOff val="0"/>
                <a:lumOff val="0"/>
                <a:alphaOff val="0"/>
                <a:tint val="83000"/>
                <a:satMod val="100000"/>
                <a:lumMod val="100000"/>
              </a:schemeClr>
            </a:gs>
            <a:gs pos="100000">
              <a:schemeClr val="accent3">
                <a:hueOff val="0"/>
                <a:satOff val="0"/>
                <a:lumOff val="0"/>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b="1" kern="1200" dirty="0" smtClean="0"/>
            <a:t>GeoSalud 3.0</a:t>
          </a:r>
          <a:endParaRPr lang="es-EC" sz="2600" kern="1200" dirty="0"/>
        </a:p>
      </dsp:txBody>
      <dsp:txXfrm>
        <a:off x="2315" y="1298448"/>
        <a:ext cx="2652820" cy="1298448"/>
      </dsp:txXfrm>
    </dsp:sp>
    <dsp:sp modelId="{F4F33C6C-6EB3-40EB-9C15-51C17C0AA494}">
      <dsp:nvSpPr>
        <dsp:cNvPr id="0" name=""/>
        <dsp:cNvSpPr/>
      </dsp:nvSpPr>
      <dsp:spPr>
        <a:xfrm>
          <a:off x="252735" y="82298"/>
          <a:ext cx="2078822" cy="1305894"/>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645" t="-6513" r="645" b="-6513"/>
          </a:stretch>
        </a:blipFill>
        <a:ln w="9525" cap="flat" cmpd="sng" algn="ctr">
          <a:noFill/>
          <a:prstDash val="solid"/>
        </a:ln>
        <a:effectLst/>
      </dsp:spPr>
      <dsp:style>
        <a:lnRef idx="1">
          <a:scrgbClr r="0" g="0" b="0"/>
        </a:lnRef>
        <a:fillRef idx="1">
          <a:scrgbClr r="0" g="0" b="0"/>
        </a:fillRef>
        <a:effectRef idx="1">
          <a:scrgbClr r="0" g="0" b="0"/>
        </a:effectRef>
        <a:fontRef idx="minor"/>
      </dsp:style>
    </dsp:sp>
    <dsp:sp modelId="{AD9EFF4D-966D-43B4-9153-161C8544CC23}">
      <dsp:nvSpPr>
        <dsp:cNvPr id="0" name=""/>
        <dsp:cNvSpPr/>
      </dsp:nvSpPr>
      <dsp:spPr>
        <a:xfrm>
          <a:off x="2734720" y="0"/>
          <a:ext cx="2652820" cy="3246120"/>
        </a:xfrm>
        <a:prstGeom prst="roundRect">
          <a:avLst>
            <a:gd name="adj" fmla="val 10000"/>
          </a:avLst>
        </a:prstGeom>
        <a:gradFill rotWithShape="0">
          <a:gsLst>
            <a:gs pos="0">
              <a:schemeClr val="accent3">
                <a:hueOff val="-527056"/>
                <a:satOff val="20491"/>
                <a:lumOff val="-12156"/>
                <a:alphaOff val="0"/>
                <a:tint val="83000"/>
                <a:satMod val="100000"/>
                <a:lumMod val="100000"/>
              </a:schemeClr>
            </a:gs>
            <a:gs pos="100000">
              <a:schemeClr val="accent3">
                <a:hueOff val="-527056"/>
                <a:satOff val="20491"/>
                <a:lumOff val="-12156"/>
                <a:alphaOff val="0"/>
                <a:tint val="61000"/>
                <a:satMod val="150000"/>
                <a:lumMod val="10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b="1" kern="1200" dirty="0" smtClean="0"/>
            <a:t>Geoportal SNIESE </a:t>
          </a:r>
          <a:endParaRPr lang="es-EC" sz="2600" kern="1200" dirty="0"/>
        </a:p>
      </dsp:txBody>
      <dsp:txXfrm>
        <a:off x="2734720" y="1298448"/>
        <a:ext cx="2652820" cy="1298448"/>
      </dsp:txXfrm>
    </dsp:sp>
    <dsp:sp modelId="{7B7A2602-6DA9-49DB-85B6-9CBD14F19118}">
      <dsp:nvSpPr>
        <dsp:cNvPr id="0" name=""/>
        <dsp:cNvSpPr/>
      </dsp:nvSpPr>
      <dsp:spPr>
        <a:xfrm>
          <a:off x="2956267" y="100583"/>
          <a:ext cx="2209726" cy="1269325"/>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719" t="-6723" r="-719" b="-6723"/>
          </a:stretch>
        </a:blipFill>
        <a:ln w="9525" cap="flat" cmpd="sng" algn="ctr">
          <a:noFill/>
          <a:prstDash val="solid"/>
        </a:ln>
        <a:effectLst/>
      </dsp:spPr>
      <dsp:style>
        <a:lnRef idx="1">
          <a:scrgbClr r="0" g="0" b="0"/>
        </a:lnRef>
        <a:fillRef idx="1">
          <a:scrgbClr r="0" g="0" b="0"/>
        </a:fillRef>
        <a:effectRef idx="1">
          <a:scrgbClr r="0" g="0" b="0"/>
        </a:effectRef>
        <a:fontRef idx="minor"/>
      </dsp:style>
    </dsp:sp>
    <dsp:sp modelId="{D8031B34-284B-4BB0-BD4C-336FF8C4DD96}">
      <dsp:nvSpPr>
        <dsp:cNvPr id="0" name=""/>
        <dsp:cNvSpPr/>
      </dsp:nvSpPr>
      <dsp:spPr>
        <a:xfrm>
          <a:off x="215594" y="2596896"/>
          <a:ext cx="4958668" cy="486918"/>
        </a:xfrm>
        <a:prstGeom prst="leftRightArrow">
          <a:avLst/>
        </a:prstGeom>
        <a:gradFill rotWithShape="0">
          <a:gsLst>
            <a:gs pos="0">
              <a:schemeClr val="accent3">
                <a:tint val="40000"/>
                <a:hueOff val="0"/>
                <a:satOff val="0"/>
                <a:lumOff val="0"/>
                <a:alphaOff val="0"/>
                <a:tint val="83000"/>
                <a:satMod val="100000"/>
                <a:lumMod val="100000"/>
              </a:schemeClr>
            </a:gs>
            <a:gs pos="100000">
              <a:schemeClr val="accent3">
                <a:tint val="40000"/>
                <a:hueOff val="0"/>
                <a:satOff val="0"/>
                <a:lumOff val="0"/>
                <a:alphaOff val="0"/>
                <a:tint val="61000"/>
                <a:satMod val="150000"/>
                <a:lumMod val="100000"/>
              </a:schemeClr>
            </a:gs>
          </a:gsLst>
          <a:path path="circle">
            <a:fillToRect l="100000" t="100000" r="100000" b="100000"/>
          </a:path>
        </a:gradFill>
        <a:ln w="9525"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4E68A-91D4-4A54-9A92-9F50F6D608F9}">
      <dsp:nvSpPr>
        <dsp:cNvPr id="0" name=""/>
        <dsp:cNvSpPr/>
      </dsp:nvSpPr>
      <dsp:spPr>
        <a:xfrm rot="5400000">
          <a:off x="6375446" y="-2072674"/>
          <a:ext cx="1035522" cy="5512154"/>
        </a:xfrm>
        <a:prstGeom prst="round2SameRect">
          <a:avLst/>
        </a:prstGeom>
        <a:gradFill rotWithShape="1">
          <a:gsLst>
            <a:gs pos="0">
              <a:schemeClr val="accent1">
                <a:tint val="83000"/>
                <a:satMod val="100000"/>
                <a:lumMod val="100000"/>
              </a:schemeClr>
            </a:gs>
            <a:gs pos="100000">
              <a:schemeClr val="accent1">
                <a:tint val="61000"/>
                <a:satMod val="150000"/>
                <a:lumMod val="100000"/>
              </a:schemeClr>
            </a:gs>
          </a:gsLst>
          <a:path path="circle">
            <a:fillToRect l="100000" t="100000" r="100000" b="100000"/>
          </a:path>
        </a:gradFill>
        <a:ln w="9525"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C" sz="1100" kern="1200" smtClean="0"/>
            <a:t>Consumen por placer en un 34.90%</a:t>
          </a:r>
          <a:endParaRPr lang="es-EC" sz="1800" kern="1200" dirty="0"/>
        </a:p>
        <a:p>
          <a:pPr marL="57150" lvl="1" indent="-57150" algn="l" defTabSz="488950">
            <a:lnSpc>
              <a:spcPct val="90000"/>
            </a:lnSpc>
            <a:spcBef>
              <a:spcPct val="0"/>
            </a:spcBef>
            <a:spcAft>
              <a:spcPct val="15000"/>
            </a:spcAft>
            <a:buChar char="••"/>
          </a:pPr>
          <a:r>
            <a:rPr lang="es-EC" sz="1100" kern="1200" dirty="0" smtClean="0"/>
            <a:t>De 17 a 26 años 86,1%</a:t>
          </a:r>
          <a:endParaRPr lang="es-EC" sz="1100" kern="1200" dirty="0"/>
        </a:p>
        <a:p>
          <a:pPr marL="57150" lvl="1" indent="-57150" algn="l" defTabSz="488950">
            <a:lnSpc>
              <a:spcPct val="90000"/>
            </a:lnSpc>
            <a:spcBef>
              <a:spcPct val="0"/>
            </a:spcBef>
            <a:spcAft>
              <a:spcPct val="15000"/>
            </a:spcAft>
            <a:buChar char="••"/>
          </a:pPr>
          <a:r>
            <a:rPr lang="es-EC" sz="1100" kern="1200" dirty="0" smtClean="0"/>
            <a:t>Tercer nivel en un 85,3%</a:t>
          </a:r>
          <a:endParaRPr lang="es-EC" sz="1100" kern="1200" dirty="0"/>
        </a:p>
        <a:p>
          <a:pPr marL="57150" lvl="1" indent="-57150" algn="l" defTabSz="488950">
            <a:lnSpc>
              <a:spcPct val="90000"/>
            </a:lnSpc>
            <a:spcBef>
              <a:spcPct val="0"/>
            </a:spcBef>
            <a:spcAft>
              <a:spcPct val="15000"/>
            </a:spcAft>
            <a:buChar char="••"/>
          </a:pPr>
          <a:r>
            <a:rPr lang="es-EC" sz="1100" kern="1200" dirty="0" smtClean="0"/>
            <a:t>8 veces al mes que representa el 21.7%.</a:t>
          </a:r>
          <a:endParaRPr lang="es-EC" sz="1100" kern="1200" dirty="0"/>
        </a:p>
      </dsp:txBody>
      <dsp:txXfrm rot="-5400000">
        <a:off x="4137130" y="216192"/>
        <a:ext cx="5461604" cy="934422"/>
      </dsp:txXfrm>
    </dsp:sp>
    <dsp:sp modelId="{5E40EE42-F1DB-471C-8E7D-FBA08403E810}">
      <dsp:nvSpPr>
        <dsp:cNvPr id="0" name=""/>
        <dsp:cNvSpPr/>
      </dsp:nvSpPr>
      <dsp:spPr>
        <a:xfrm>
          <a:off x="1636" y="2691"/>
          <a:ext cx="4133857" cy="1294403"/>
        </a:xfrm>
        <a:prstGeom prst="roundRect">
          <a:avLst/>
        </a:prstGeom>
        <a:solidFill>
          <a:schemeClr val="lt1"/>
        </a:solidFill>
        <a:ln w="15875" cap="flat" cmpd="sng" algn="ctr">
          <a:solidFill>
            <a:schemeClr val="accent1"/>
          </a:solidFill>
          <a:prstDash val="solid"/>
        </a:ln>
        <a:effectLst/>
        <a:scene3d>
          <a:camera prst="orthographicFront"/>
          <a:lightRig rig="flat" dir="t"/>
        </a:scene3d>
        <a:sp3d/>
      </dsp:spPr>
      <dsp:style>
        <a:lnRef idx="2">
          <a:schemeClr val="accent1"/>
        </a:lnRef>
        <a:fillRef idx="1">
          <a:schemeClr val="lt1"/>
        </a:fillRef>
        <a:effectRef idx="0">
          <a:schemeClr val="accent1"/>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Objetivo 1: Características de los usuarios del servicio</a:t>
          </a:r>
          <a:endParaRPr lang="es-EC" sz="1800" kern="1200" dirty="0"/>
        </a:p>
      </dsp:txBody>
      <dsp:txXfrm>
        <a:off x="64824" y="65879"/>
        <a:ext cx="4007481" cy="1168027"/>
      </dsp:txXfrm>
    </dsp:sp>
    <dsp:sp modelId="{3203F58A-E3FD-4399-866F-D2F13667E90B}">
      <dsp:nvSpPr>
        <dsp:cNvPr id="0" name=""/>
        <dsp:cNvSpPr/>
      </dsp:nvSpPr>
      <dsp:spPr>
        <a:xfrm rot="5400000">
          <a:off x="6373809" y="-747060"/>
          <a:ext cx="1035522" cy="5512154"/>
        </a:xfrm>
        <a:prstGeom prst="round2SameRect">
          <a:avLst/>
        </a:prstGeom>
        <a:gradFill rotWithShape="1">
          <a:gsLst>
            <a:gs pos="0">
              <a:schemeClr val="accent3">
                <a:tint val="83000"/>
                <a:satMod val="100000"/>
                <a:lumMod val="100000"/>
              </a:schemeClr>
            </a:gs>
            <a:gs pos="100000">
              <a:schemeClr val="accent3">
                <a:tint val="61000"/>
                <a:satMod val="150000"/>
                <a:lumMod val="100000"/>
              </a:schemeClr>
            </a:gs>
          </a:gsLst>
          <a:path path="circle">
            <a:fillToRect l="100000" t="100000" r="100000" b="100000"/>
          </a:path>
        </a:gradFill>
        <a:ln w="9525"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Las características del producto poseen un nivel de significancia de 0,00 con la variable nivel de satisfacción del servicio.</a:t>
          </a:r>
          <a:endParaRPr lang="es-EC" sz="1100" kern="1200" dirty="0"/>
        </a:p>
      </dsp:txBody>
      <dsp:txXfrm rot="-5400000">
        <a:off x="4135493" y="1541806"/>
        <a:ext cx="5461604" cy="934422"/>
      </dsp:txXfrm>
    </dsp:sp>
    <dsp:sp modelId="{94D1619D-14C2-4788-966C-CF6C2CA812CD}">
      <dsp:nvSpPr>
        <dsp:cNvPr id="0" name=""/>
        <dsp:cNvSpPr/>
      </dsp:nvSpPr>
      <dsp:spPr>
        <a:xfrm>
          <a:off x="1636" y="1361814"/>
          <a:ext cx="4133857" cy="1294403"/>
        </a:xfrm>
        <a:prstGeom prst="roundRect">
          <a:avLst/>
        </a:prstGeom>
        <a:solidFill>
          <a:schemeClr val="lt1"/>
        </a:solidFill>
        <a:ln w="15875" cap="flat" cmpd="sng" algn="ctr">
          <a:solidFill>
            <a:schemeClr val="accent3"/>
          </a:solidFill>
          <a:prstDash val="solid"/>
        </a:ln>
        <a:effectLst/>
        <a:scene3d>
          <a:camera prst="orthographicFront"/>
          <a:lightRig rig="flat" dir="t"/>
        </a:scene3d>
        <a:sp3d/>
      </dsp:spPr>
      <dsp:style>
        <a:lnRef idx="2">
          <a:schemeClr val="accent3"/>
        </a:lnRef>
        <a:fillRef idx="1">
          <a:schemeClr val="lt1"/>
        </a:fillRef>
        <a:effectRef idx="0">
          <a:schemeClr val="accent3"/>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Objetivo 2: Nivel de satisfacción de acuerdo a las características del producto</a:t>
          </a:r>
          <a:endParaRPr lang="es-EC" sz="1800" kern="1200" dirty="0"/>
        </a:p>
      </dsp:txBody>
      <dsp:txXfrm>
        <a:off x="64824" y="1425002"/>
        <a:ext cx="4007481" cy="1168027"/>
      </dsp:txXfrm>
    </dsp:sp>
    <dsp:sp modelId="{B026944C-43BC-4CD8-B614-B358E7BC62BA}">
      <dsp:nvSpPr>
        <dsp:cNvPr id="0" name=""/>
        <dsp:cNvSpPr/>
      </dsp:nvSpPr>
      <dsp:spPr>
        <a:xfrm rot="5400000">
          <a:off x="6373809" y="612063"/>
          <a:ext cx="1035522" cy="5512154"/>
        </a:xfrm>
        <a:prstGeom prst="round2SameRect">
          <a:avLst/>
        </a:prstGeom>
        <a:gradFill rotWithShape="1">
          <a:gsLst>
            <a:gs pos="0">
              <a:schemeClr val="accent4">
                <a:tint val="83000"/>
                <a:satMod val="100000"/>
                <a:lumMod val="100000"/>
              </a:schemeClr>
            </a:gs>
            <a:gs pos="100000">
              <a:schemeClr val="accent4">
                <a:tint val="61000"/>
                <a:satMod val="150000"/>
                <a:lumMod val="100000"/>
              </a:schemeClr>
            </a:gs>
          </a:gsLst>
          <a:path path="circle">
            <a:fillToRect l="100000" t="100000" r="100000" b="100000"/>
          </a:path>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El estado de las máquinas poseen un nivel de significancia de 0,00 con la variable nivel de satisfacción del servicio.</a:t>
          </a:r>
          <a:endParaRPr lang="es-EC" sz="1100" kern="1200" dirty="0"/>
        </a:p>
      </dsp:txBody>
      <dsp:txXfrm rot="-5400000">
        <a:off x="4135493" y="2900929"/>
        <a:ext cx="5461604" cy="934422"/>
      </dsp:txXfrm>
    </dsp:sp>
    <dsp:sp modelId="{3F70942D-A489-4BE8-BC10-F2DCF06FE4FC}">
      <dsp:nvSpPr>
        <dsp:cNvPr id="0" name=""/>
        <dsp:cNvSpPr/>
      </dsp:nvSpPr>
      <dsp:spPr>
        <a:xfrm>
          <a:off x="1636" y="2720938"/>
          <a:ext cx="4133857" cy="1294403"/>
        </a:xfrm>
        <a:prstGeom prst="roundRect">
          <a:avLst/>
        </a:prstGeom>
        <a:solidFill>
          <a:schemeClr val="lt1"/>
        </a:solidFill>
        <a:ln w="15875" cap="flat" cmpd="sng" algn="ctr">
          <a:solidFill>
            <a:schemeClr val="accent4"/>
          </a:solidFill>
          <a:prstDash val="solid"/>
        </a:ln>
        <a:effectLst/>
        <a:scene3d>
          <a:camera prst="orthographicFront"/>
          <a:lightRig rig="flat" dir="t"/>
        </a:scene3d>
        <a:sp3d/>
      </dsp:spPr>
      <dsp:style>
        <a:lnRef idx="2">
          <a:schemeClr val="accent4"/>
        </a:lnRef>
        <a:fillRef idx="1">
          <a:schemeClr val="lt1"/>
        </a:fillRef>
        <a:effectRef idx="0">
          <a:schemeClr val="accent4"/>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Objetivo 3: Nivel de satisfacción respecto al estado las máquinas</a:t>
          </a:r>
          <a:endParaRPr lang="es-EC" sz="1800" kern="1200" dirty="0"/>
        </a:p>
      </dsp:txBody>
      <dsp:txXfrm>
        <a:off x="64824" y="2784126"/>
        <a:ext cx="4007481" cy="1168027"/>
      </dsp:txXfrm>
    </dsp:sp>
    <dsp:sp modelId="{0F9E3341-E9EF-4F12-84A5-4B50C518E032}">
      <dsp:nvSpPr>
        <dsp:cNvPr id="0" name=""/>
        <dsp:cNvSpPr/>
      </dsp:nvSpPr>
      <dsp:spPr>
        <a:xfrm rot="5400000">
          <a:off x="6373809" y="1971187"/>
          <a:ext cx="1035522" cy="5512154"/>
        </a:xfrm>
        <a:prstGeom prst="round2SameRect">
          <a:avLst/>
        </a:prstGeom>
        <a:gradFill rotWithShape="1">
          <a:gsLst>
            <a:gs pos="0">
              <a:schemeClr val="accent5">
                <a:tint val="83000"/>
                <a:satMod val="100000"/>
                <a:lumMod val="100000"/>
              </a:schemeClr>
            </a:gs>
            <a:gs pos="100000">
              <a:schemeClr val="accent5">
                <a:tint val="61000"/>
                <a:satMod val="150000"/>
                <a:lumMod val="100000"/>
              </a:schemeClr>
            </a:gs>
          </a:gsLst>
          <a:path path="circle">
            <a:fillToRect l="100000" t="100000" r="100000" b="100000"/>
          </a:path>
        </a:gradFill>
        <a:ln w="9525" cap="flat"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El sistema de cobro de las máquinas poseen un nivel de significancia de 0,00 con la variable nivel de satisfacción del servicio.</a:t>
          </a:r>
          <a:endParaRPr lang="es-EC" sz="1100" kern="1200" dirty="0"/>
        </a:p>
      </dsp:txBody>
      <dsp:txXfrm rot="-5400000">
        <a:off x="4135493" y="4260053"/>
        <a:ext cx="5461604" cy="934422"/>
      </dsp:txXfrm>
    </dsp:sp>
    <dsp:sp modelId="{237CCEF5-8E87-4B64-86F7-E71323377973}">
      <dsp:nvSpPr>
        <dsp:cNvPr id="0" name=""/>
        <dsp:cNvSpPr/>
      </dsp:nvSpPr>
      <dsp:spPr>
        <a:xfrm>
          <a:off x="1636" y="4080062"/>
          <a:ext cx="4133857" cy="1294403"/>
        </a:xfrm>
        <a:prstGeom prst="roundRect">
          <a:avLst/>
        </a:prstGeom>
        <a:solidFill>
          <a:schemeClr val="lt1"/>
        </a:solidFill>
        <a:ln w="15875" cap="flat" cmpd="sng" algn="ctr">
          <a:solidFill>
            <a:schemeClr val="accent5"/>
          </a:solidFill>
          <a:prstDash val="solid"/>
        </a:ln>
        <a:effectLst/>
        <a:scene3d>
          <a:camera prst="orthographicFront"/>
          <a:lightRig rig="flat" dir="t"/>
        </a:scene3d>
        <a:sp3d/>
      </dsp:spPr>
      <dsp:style>
        <a:lnRef idx="2">
          <a:schemeClr val="accent5"/>
        </a:lnRef>
        <a:fillRef idx="1">
          <a:schemeClr val="lt1"/>
        </a:fillRef>
        <a:effectRef idx="0">
          <a:schemeClr val="accent5"/>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Objetivo 4: Nivel de satisfacción del sistema de cobro</a:t>
          </a:r>
          <a:endParaRPr lang="es-EC" sz="1800" kern="1200" dirty="0"/>
        </a:p>
      </dsp:txBody>
      <dsp:txXfrm>
        <a:off x="64824" y="4143250"/>
        <a:ext cx="4007481" cy="116802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D4359-5950-4C45-9157-DD8B136CC5F1}" type="datetimeFigureOut">
              <a:rPr lang="es-EC" smtClean="0"/>
              <a:t>23/08/2017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5C8A6-C298-4E13-8E5C-57C03F405468}" type="slidenum">
              <a:rPr lang="es-EC" smtClean="0"/>
              <a:t>‹Nº›</a:t>
            </a:fld>
            <a:endParaRPr lang="es-EC"/>
          </a:p>
        </p:txBody>
      </p:sp>
    </p:spTree>
    <p:extLst>
      <p:ext uri="{BB962C8B-B14F-4D97-AF65-F5344CB8AC3E}">
        <p14:creationId xmlns:p14="http://schemas.microsoft.com/office/powerpoint/2010/main" val="200080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600" b="1" dirty="0" smtClean="0">
                <a:latin typeface="Times New Roman" panose="02020603050405020304" pitchFamily="18" charset="0"/>
                <a:cs typeface="Times New Roman" panose="02020603050405020304" pitchFamily="18" charset="0"/>
              </a:rPr>
              <a:t>Producción y consumo simultáneo </a:t>
            </a:r>
            <a:r>
              <a:rPr lang="es-EC" sz="1400" dirty="0" smtClean="0">
                <a:latin typeface="Times New Roman" panose="02020603050405020304" pitchFamily="18" charset="0"/>
                <a:cs typeface="Times New Roman" panose="02020603050405020304" pitchFamily="18" charset="0"/>
              </a:rPr>
              <a:t>Se fabrica y se consume al mismo tiempo y No se puede separar el </a:t>
            </a:r>
            <a:r>
              <a:rPr lang="es-EC" sz="1400" dirty="0" err="1" smtClean="0">
                <a:latin typeface="Times New Roman" panose="02020603050405020304" pitchFamily="18" charset="0"/>
                <a:cs typeface="Times New Roman" panose="02020603050405020304" pitchFamily="18" charset="0"/>
              </a:rPr>
              <a:t>servici</a:t>
            </a:r>
            <a:endParaRPr lang="es-EC" sz="1400" dirty="0" smtClean="0">
              <a:latin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6</a:t>
            </a:fld>
            <a:endParaRPr lang="es-EC"/>
          </a:p>
        </p:txBody>
      </p:sp>
    </p:spTree>
    <p:extLst>
      <p:ext uri="{BB962C8B-B14F-4D97-AF65-F5344CB8AC3E}">
        <p14:creationId xmlns:p14="http://schemas.microsoft.com/office/powerpoint/2010/main" val="122235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dirty="0" smtClean="0"/>
              <a:t>El perfil de los usuarios investigados del servicio de máquinas dispensadoras de café está definido por personas en</a:t>
            </a:r>
            <a:endParaRPr lang="es-EC"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t> esto no marca una preferencia por género </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t>Por lo que se puede afirmar que estas variables son un factor determinante</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26</a:t>
            </a:fld>
            <a:endParaRPr lang="es-EC"/>
          </a:p>
        </p:txBody>
      </p:sp>
    </p:spTree>
    <p:extLst>
      <p:ext uri="{BB962C8B-B14F-4D97-AF65-F5344CB8AC3E}">
        <p14:creationId xmlns:p14="http://schemas.microsoft.com/office/powerpoint/2010/main" val="307088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anose="05000000000000000000" pitchFamily="2" charset="2"/>
              <a:buChar char="v"/>
            </a:pPr>
            <a:r>
              <a:rPr lang="es-EC" sz="1200" dirty="0" smtClean="0"/>
              <a:t>La investigación se </a:t>
            </a:r>
            <a:r>
              <a:rPr lang="es-EC" sz="1200" dirty="0" err="1" smtClean="0"/>
              <a:t>enfoco</a:t>
            </a:r>
            <a:r>
              <a:rPr lang="es-EC" sz="1200" dirty="0" smtClean="0"/>
              <a:t> al estudio de las teorías de la satisfacción de los consumidores  y modelos para medir la calidad del servicio para escoger uno que sirva para aplicación del estudio, sin embargo no existe ningún cuestionario ejemplo para el tipo de la investigación por lo que a partir de la construcción teórica de ellos se diseñó un instrumento propio en el que se tomó de referencia algunas de las dimensiones que enfatiza el modelo SERVQUAL.</a:t>
            </a:r>
          </a:p>
          <a:p>
            <a:pPr>
              <a:buFont typeface="Wingdings" panose="05000000000000000000" pitchFamily="2" charset="2"/>
              <a:buChar char="v"/>
            </a:pPr>
            <a:r>
              <a:rPr lang="es-EC" sz="1200" dirty="0" smtClean="0"/>
              <a:t>Se elaboró un nuevo instrumento de medición específico para el tema, que fue validado con expertos catadores de café, con estadísticos, profesionales de marketing y mediante el alfa de Cronbach que arrojó un resultado del 85.8% que según George y </a:t>
            </a:r>
            <a:r>
              <a:rPr lang="es-EC" sz="1200" dirty="0" err="1" smtClean="0"/>
              <a:t>Mallery</a:t>
            </a:r>
            <a:r>
              <a:rPr lang="es-EC" sz="1200" dirty="0" smtClean="0"/>
              <a:t> es un porcentaje de fiabilidad de un instrumento.</a:t>
            </a:r>
          </a:p>
          <a:p>
            <a:pPr>
              <a:buFont typeface="Wingdings" panose="05000000000000000000" pitchFamily="2" charset="2"/>
              <a:buChar char="v"/>
            </a:pPr>
            <a:r>
              <a:rPr lang="es-EC" sz="1200" dirty="0" smtClean="0"/>
              <a:t>Se realizó una entrevista para conocer los atributos y características de catación del café y bebidas vending, un focus group que ayudo a conocer las razones por la cuales los clientes consumen café de máquinas dispensadoras; las características que los clientes consideran importantes en el servicio y los inconvenientes experimentados.</a:t>
            </a:r>
          </a:p>
          <a:p>
            <a:pPr>
              <a:buFont typeface="Wingdings" panose="05000000000000000000" pitchFamily="2" charset="2"/>
              <a:buChar char="v"/>
            </a:pPr>
            <a:r>
              <a:rPr lang="es-EC" sz="1200" dirty="0" smtClean="0"/>
              <a:t>El 27.8% considera que el nivel de satisfacción del servicio es de 7 puntos, con una media de 7.27 y se demostró la relación existente entre las variables de las características del producto, el estado de la máquina y el sistema de cobro con la satisfacción del cliente</a:t>
            </a:r>
            <a:endParaRPr lang="es-EC" dirty="0"/>
          </a:p>
        </p:txBody>
      </p:sp>
      <p:sp>
        <p:nvSpPr>
          <p:cNvPr id="4" name="Marcador de número de diapositiva 3"/>
          <p:cNvSpPr>
            <a:spLocks noGrp="1"/>
          </p:cNvSpPr>
          <p:nvPr>
            <p:ph type="sldNum" sz="quarter" idx="10"/>
          </p:nvPr>
        </p:nvSpPr>
        <p:spPr/>
        <p:txBody>
          <a:bodyPr/>
          <a:lstStyle/>
          <a:p>
            <a:fld id="{65C5C8A6-C298-4E13-8E5C-57C03F405468}" type="slidenum">
              <a:rPr lang="es-EC" smtClean="0"/>
              <a:t>27</a:t>
            </a:fld>
            <a:endParaRPr lang="es-EC"/>
          </a:p>
        </p:txBody>
      </p:sp>
    </p:spTree>
    <p:extLst>
      <p:ext uri="{BB962C8B-B14F-4D97-AF65-F5344CB8AC3E}">
        <p14:creationId xmlns:p14="http://schemas.microsoft.com/office/powerpoint/2010/main" val="1859687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5C5C8A6-C298-4E13-8E5C-57C03F405468}" type="slidenum">
              <a:rPr lang="es-EC" smtClean="0"/>
              <a:t>28</a:t>
            </a:fld>
            <a:endParaRPr lang="es-EC"/>
          </a:p>
        </p:txBody>
      </p:sp>
    </p:spTree>
    <p:extLst>
      <p:ext uri="{BB962C8B-B14F-4D97-AF65-F5344CB8AC3E}">
        <p14:creationId xmlns:p14="http://schemas.microsoft.com/office/powerpoint/2010/main" val="324485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lvl="0"/>
            <a:r>
              <a:rPr lang="es-EC" sz="1200" dirty="0" smtClean="0">
                <a:solidFill>
                  <a:sysClr val="windowText" lastClr="000000"/>
                </a:solidFill>
                <a:latin typeface="Times New Roman" panose="02020603050405020304" pitchFamily="18" charset="0"/>
                <a:cs typeface="Times New Roman" panose="02020603050405020304" pitchFamily="18" charset="0"/>
              </a:rPr>
              <a:t>Teoría de la atribución causal: indi</a:t>
            </a:r>
            <a:r>
              <a:rPr lang="es-EC" sz="1000" dirty="0" smtClean="0">
                <a:solidFill>
                  <a:sysClr val="windowText" lastClr="000000"/>
                </a:solidFill>
                <a:latin typeface="Times New Roman" panose="02020603050405020304" pitchFamily="18" charset="0"/>
                <a:cs typeface="Times New Roman" panose="02020603050405020304" pitchFamily="18" charset="0"/>
              </a:rPr>
              <a:t>viduo pretende entender</a:t>
            </a:r>
            <a:r>
              <a:rPr lang="es-EC" sz="1000" baseline="0" dirty="0" smtClean="0">
                <a:solidFill>
                  <a:sysClr val="windowText" lastClr="000000"/>
                </a:solidFill>
                <a:latin typeface="Times New Roman" panose="02020603050405020304" pitchFamily="18" charset="0"/>
                <a:cs typeface="Times New Roman" panose="02020603050405020304" pitchFamily="18" charset="0"/>
              </a:rPr>
              <a:t> </a:t>
            </a:r>
            <a:r>
              <a:rPr lang="es-EC" sz="1000" dirty="0" smtClean="0">
                <a:solidFill>
                  <a:sysClr val="windowText" lastClr="000000"/>
                </a:solidFill>
                <a:latin typeface="Times New Roman" panose="02020603050405020304" pitchFamily="18" charset="0"/>
                <a:cs typeface="Times New Roman" panose="02020603050405020304" pitchFamily="18" charset="0"/>
              </a:rPr>
              <a:t>causas entre </a:t>
            </a:r>
            <a:r>
              <a:rPr lang="es-EC" sz="1000" i="1" dirty="0" smtClean="0">
                <a:solidFill>
                  <a:sysClr val="windowText" lastClr="000000"/>
                </a:solidFill>
                <a:latin typeface="Times New Roman" panose="02020603050405020304" pitchFamily="18" charset="0"/>
                <a:cs typeface="Times New Roman" panose="02020603050405020304" pitchFamily="18" charset="0"/>
              </a:rPr>
              <a:t>performance-</a:t>
            </a:r>
            <a:r>
              <a:rPr lang="es-EC" sz="1000" dirty="0" smtClean="0">
                <a:solidFill>
                  <a:sysClr val="windowText" lastClr="000000"/>
                </a:solidFill>
                <a:latin typeface="Times New Roman" panose="02020603050405020304" pitchFamily="18" charset="0"/>
                <a:cs typeface="Times New Roman" panose="02020603050405020304" pitchFamily="18" charset="0"/>
              </a:rPr>
              <a:t>expectativas</a:t>
            </a:r>
            <a:r>
              <a:rPr lang="es-EC" sz="1000" baseline="0" dirty="0" smtClean="0">
                <a:solidFill>
                  <a:sysClr val="windowText" lastClr="000000"/>
                </a:solidFill>
                <a:latin typeface="Times New Roman" panose="02020603050405020304" pitchFamily="18" charset="0"/>
                <a:cs typeface="Times New Roman" panose="02020603050405020304" pitchFamily="18" charset="0"/>
              </a:rPr>
              <a:t> y entender comportamiento posteriores</a:t>
            </a:r>
            <a:endParaRPr lang="es-EC" sz="1000" dirty="0" smtClean="0">
              <a:solidFill>
                <a:sysClr val="windowText" lastClr="000000"/>
              </a:solidFill>
              <a:latin typeface="Times New Roman" panose="02020603050405020304" pitchFamily="18"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7</a:t>
            </a:fld>
            <a:endParaRPr lang="es-EC"/>
          </a:p>
        </p:txBody>
      </p:sp>
    </p:spTree>
    <p:extLst>
      <p:ext uri="{BB962C8B-B14F-4D97-AF65-F5344CB8AC3E}">
        <p14:creationId xmlns:p14="http://schemas.microsoft.com/office/powerpoint/2010/main" val="163338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Zeithaml y Bitner (2009): “</a:t>
            </a:r>
            <a:r>
              <a:rPr lang="es-EC" i="1" dirty="0" smtClean="0"/>
              <a:t>la satisfacción del cliente está influida por características específicas del producto o servicio, las percepciones de la calidad del producto y servicio, y el precio. Además, factores personales (estado de ánimo/ emocional) y factores situacionales (opiniones de los familiares) también influirán en la satisfacción</a:t>
            </a:r>
            <a:r>
              <a:rPr lang="es-EC" dirty="0" smtClean="0"/>
              <a:t>”.</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8</a:t>
            </a:fld>
            <a:endParaRPr lang="es-EC"/>
          </a:p>
        </p:txBody>
      </p:sp>
    </p:spTree>
    <p:extLst>
      <p:ext uri="{BB962C8B-B14F-4D97-AF65-F5344CB8AC3E}">
        <p14:creationId xmlns:p14="http://schemas.microsoft.com/office/powerpoint/2010/main" val="167812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C" sz="1200" b="1" dirty="0" smtClean="0"/>
              <a:t>Es aquello que los clientes perciben en productos o en función de lo que quieren</a:t>
            </a:r>
            <a:r>
              <a:rPr lang="es-EC" sz="1200" b="1" baseline="0" dirty="0" smtClean="0"/>
              <a:t> </a:t>
            </a:r>
            <a:r>
              <a:rPr lang="es-EC" sz="1200" dirty="0" smtClean="0"/>
              <a:t>(</a:t>
            </a:r>
            <a:r>
              <a:rPr lang="es-EC" sz="1200" dirty="0" err="1" smtClean="0"/>
              <a:t>Devlin</a:t>
            </a:r>
            <a:r>
              <a:rPr lang="es-EC" sz="1200" dirty="0" smtClean="0"/>
              <a:t> y Dong, 1994, Grönroos, 1994) /(Juran 2001, Crosby 1999)</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Servicio Complicado que no existan errores </a:t>
            </a:r>
            <a:r>
              <a:rPr lang="es-EC" sz="1200" dirty="0" smtClean="0"/>
              <a:t>(Grönroos, 1994)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i="1" dirty="0" smtClean="0"/>
              <a:t>“qué” recibido por el consumidor</a:t>
            </a:r>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i="1" dirty="0" smtClean="0"/>
              <a:t>“cómo” es entregado el servicio</a:t>
            </a:r>
            <a:r>
              <a:rPr lang="es-EC" dirty="0" smtClean="0"/>
              <a:t>-.</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9</a:t>
            </a:fld>
            <a:endParaRPr lang="es-EC"/>
          </a:p>
        </p:txBody>
      </p:sp>
    </p:spTree>
    <p:extLst>
      <p:ext uri="{BB962C8B-B14F-4D97-AF65-F5344CB8AC3E}">
        <p14:creationId xmlns:p14="http://schemas.microsoft.com/office/powerpoint/2010/main" val="216094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5C5C8A6-C298-4E13-8E5C-57C03F405468}" type="slidenum">
              <a:rPr lang="es-EC" smtClean="0"/>
              <a:t>11</a:t>
            </a:fld>
            <a:endParaRPr lang="es-EC"/>
          </a:p>
        </p:txBody>
      </p:sp>
    </p:spTree>
    <p:extLst>
      <p:ext uri="{BB962C8B-B14F-4D97-AF65-F5344CB8AC3E}">
        <p14:creationId xmlns:p14="http://schemas.microsoft.com/office/powerpoint/2010/main" val="43419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smtClean="0">
                <a:solidFill>
                  <a:schemeClr val="tx1"/>
                </a:solidFill>
                <a:effectLst/>
              </a:rPr>
              <a:t>Se requiere un cuestionario previo para definir los atributos de importancia para el cliente</a:t>
            </a:r>
          </a:p>
          <a:p>
            <a:r>
              <a:rPr lang="es-EC" dirty="0" err="1" smtClean="0"/>
              <a:t>CONFUSION</a:t>
            </a:r>
            <a:r>
              <a:rPr lang="es-EC" dirty="0" smtClean="0"/>
              <a:t> : </a:t>
            </a:r>
            <a:r>
              <a:rPr lang="es-EC" sz="1200" dirty="0" smtClean="0">
                <a:solidFill>
                  <a:schemeClr val="tx1"/>
                </a:solidFill>
                <a:effectLst/>
              </a:rPr>
              <a:t>La encuesta tiene dos preguntas por cada atributo, una funcional y disfuncional </a:t>
            </a:r>
            <a:endParaRPr lang="es-EC" dirty="0"/>
          </a:p>
        </p:txBody>
      </p:sp>
      <p:sp>
        <p:nvSpPr>
          <p:cNvPr id="4" name="Marcador de número de diapositiva 3"/>
          <p:cNvSpPr>
            <a:spLocks noGrp="1"/>
          </p:cNvSpPr>
          <p:nvPr>
            <p:ph type="sldNum" sz="quarter" idx="10"/>
          </p:nvPr>
        </p:nvSpPr>
        <p:spPr/>
        <p:txBody>
          <a:bodyPr/>
          <a:lstStyle/>
          <a:p>
            <a:fld id="{65C5C8A6-C298-4E13-8E5C-57C03F405468}" type="slidenum">
              <a:rPr lang="es-EC" smtClean="0"/>
              <a:t>12</a:t>
            </a:fld>
            <a:endParaRPr lang="es-EC"/>
          </a:p>
        </p:txBody>
      </p:sp>
    </p:spTree>
    <p:extLst>
      <p:ext uri="{BB962C8B-B14F-4D97-AF65-F5344CB8AC3E}">
        <p14:creationId xmlns:p14="http://schemas.microsoft.com/office/powerpoint/2010/main" val="415128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dirty="0" smtClean="0"/>
              <a:t>La metodología que parte del problema y para su solución se necesita recopilar y analizar la información cuantitativa y cualitativa brindada por las personas que consumen café de máquinas dispensadoras.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Entrevista y </a:t>
            </a:r>
            <a:r>
              <a:rPr lang="es-EC" dirty="0" err="1" smtClean="0"/>
              <a:t>FG</a:t>
            </a:r>
            <a:r>
              <a:rPr lang="es-EC" dirty="0" smtClean="0"/>
              <a:t>: características relevantes para los consumidores -servicio de máquinas dispensadoras de café</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14</a:t>
            </a:fld>
            <a:endParaRPr lang="es-EC"/>
          </a:p>
        </p:txBody>
      </p:sp>
    </p:spTree>
    <p:extLst>
      <p:ext uri="{BB962C8B-B14F-4D97-AF65-F5344CB8AC3E}">
        <p14:creationId xmlns:p14="http://schemas.microsoft.com/office/powerpoint/2010/main" val="367583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EC" b="1" dirty="0" smtClean="0"/>
              <a:t>Muestreo Probabilístico.</a:t>
            </a:r>
          </a:p>
          <a:p>
            <a:r>
              <a:rPr lang="es-EC" dirty="0" smtClean="0"/>
              <a:t>Muestreo aleatorio simple, donde se tomará como población a los estudiantes y docentes de universidades y en las unidades de salud a doctores y visitantes y se elegirá a las personas encuestadas al azar.</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15</a:t>
            </a:fld>
            <a:endParaRPr lang="es-EC"/>
          </a:p>
        </p:txBody>
      </p:sp>
    </p:spTree>
    <p:extLst>
      <p:ext uri="{BB962C8B-B14F-4D97-AF65-F5344CB8AC3E}">
        <p14:creationId xmlns:p14="http://schemas.microsoft.com/office/powerpoint/2010/main" val="295173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smtClean="0"/>
              <a:t>GeoSalud 3.0</a:t>
            </a:r>
            <a:r>
              <a:rPr lang="es-EC" dirty="0" smtClean="0"/>
              <a:t>: </a:t>
            </a:r>
            <a:r>
              <a:rPr lang="es-EC" b="1" i="1" dirty="0" smtClean="0">
                <a:solidFill>
                  <a:srgbClr val="FF0000"/>
                </a:solidFill>
              </a:rPr>
              <a:t>Dirección Nacional de Estadística y Análisis de la Información de Salud</a:t>
            </a:r>
            <a:r>
              <a:rPr lang="es-EC" dirty="0" smtClean="0"/>
              <a:t> (</a:t>
            </a:r>
            <a:r>
              <a:rPr lang="es-EC" dirty="0" err="1" smtClean="0"/>
              <a:t>DNEAIS</a:t>
            </a:r>
            <a:r>
              <a:rPr lang="es-EC" dirty="0" smtClean="0"/>
              <a:t>) y la Dirección Nacional de Tecnologías de la Información y Comunicaciones (</a:t>
            </a:r>
            <a:r>
              <a:rPr lang="es-EC" dirty="0" err="1" smtClean="0"/>
              <a:t>DNTIC</a:t>
            </a:r>
            <a:r>
              <a:rPr lang="es-EC" dirty="0" smtClean="0"/>
              <a:t>)</a:t>
            </a:r>
          </a:p>
          <a:p>
            <a:r>
              <a:rPr lang="es-EC" b="1" dirty="0" smtClean="0"/>
              <a:t>Geoportal SNIESE: </a:t>
            </a:r>
            <a:r>
              <a:rPr lang="es-EC" dirty="0" smtClean="0"/>
              <a:t>Secretaría de Educación Superior, Ciencia, Tecnología e Innovación (SENESCYT)</a:t>
            </a:r>
          </a:p>
        </p:txBody>
      </p:sp>
      <p:sp>
        <p:nvSpPr>
          <p:cNvPr id="4" name="Marcador de número de diapositiva 3"/>
          <p:cNvSpPr>
            <a:spLocks noGrp="1"/>
          </p:cNvSpPr>
          <p:nvPr>
            <p:ph type="sldNum" sz="quarter" idx="10"/>
          </p:nvPr>
        </p:nvSpPr>
        <p:spPr/>
        <p:txBody>
          <a:bodyPr/>
          <a:lstStyle/>
          <a:p>
            <a:fld id="{65C5C8A6-C298-4E13-8E5C-57C03F405468}" type="slidenum">
              <a:rPr lang="es-EC" smtClean="0"/>
              <a:t>16</a:t>
            </a:fld>
            <a:endParaRPr lang="es-EC"/>
          </a:p>
        </p:txBody>
      </p:sp>
    </p:spTree>
    <p:extLst>
      <p:ext uri="{BB962C8B-B14F-4D97-AF65-F5344CB8AC3E}">
        <p14:creationId xmlns:p14="http://schemas.microsoft.com/office/powerpoint/2010/main" val="3727061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3" name="Straight Connector 12"/>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2"/>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155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87744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02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22C97523-5F4D-4E90-BAC1-9715B16EF968}" type="datetime1">
              <a:rPr lang="es-EC" smtClean="0"/>
              <a:t>23/08/2017</a:t>
            </a:fld>
            <a:endParaRPr lang="es-EC"/>
          </a:p>
        </p:txBody>
      </p:sp>
      <p:sp>
        <p:nvSpPr>
          <p:cNvPr id="5" name="Marcador de pie de página 4"/>
          <p:cNvSpPr>
            <a:spLocks noGrp="1"/>
          </p:cNvSpPr>
          <p:nvPr>
            <p:ph type="ftr" sz="quarter" idx="11"/>
          </p:nvPr>
        </p:nvSpPr>
        <p:spPr/>
        <p:txBody>
          <a:bodyPr/>
          <a:lstStyle/>
          <a:p>
            <a:r>
              <a:rPr lang="es-EC" smtClean="0"/>
              <a:t>Elaborado por: Gabriela Pozo</a:t>
            </a:r>
            <a:endParaRPr lang="es-EC"/>
          </a:p>
        </p:txBody>
      </p:sp>
      <p:sp>
        <p:nvSpPr>
          <p:cNvPr id="6" name="Marcador de número de diapositiva 5"/>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23207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5320A6F-61B5-4542-8100-5F1154139534}" type="datetime1">
              <a:rPr lang="es-EC" smtClean="0"/>
              <a:t>23/08/2017</a:t>
            </a:fld>
            <a:endParaRPr lang="es-EC"/>
          </a:p>
        </p:txBody>
      </p:sp>
      <p:sp>
        <p:nvSpPr>
          <p:cNvPr id="5" name="Marcador de pie de página 4"/>
          <p:cNvSpPr>
            <a:spLocks noGrp="1"/>
          </p:cNvSpPr>
          <p:nvPr>
            <p:ph type="ftr" sz="quarter" idx="11"/>
          </p:nvPr>
        </p:nvSpPr>
        <p:spPr/>
        <p:txBody>
          <a:bodyPr/>
          <a:lstStyle/>
          <a:p>
            <a:r>
              <a:rPr lang="es-EC" smtClean="0"/>
              <a:t>Elaborado por: Gabriela Pozo</a:t>
            </a:r>
            <a:endParaRPr lang="es-EC"/>
          </a:p>
        </p:txBody>
      </p:sp>
      <p:sp>
        <p:nvSpPr>
          <p:cNvPr id="6" name="Marcador de número de diapositiva 5"/>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79612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AEF69EBE-DCF0-4564-AC9D-0BD81AA2268D}" type="datetime1">
              <a:rPr lang="es-EC" smtClean="0"/>
              <a:t>23/08/2017</a:t>
            </a:fld>
            <a:endParaRPr lang="es-EC"/>
          </a:p>
        </p:txBody>
      </p:sp>
      <p:sp>
        <p:nvSpPr>
          <p:cNvPr id="5" name="Marcador de pie de página 4"/>
          <p:cNvSpPr>
            <a:spLocks noGrp="1"/>
          </p:cNvSpPr>
          <p:nvPr>
            <p:ph type="ftr" sz="quarter" idx="11"/>
          </p:nvPr>
        </p:nvSpPr>
        <p:spPr/>
        <p:txBody>
          <a:bodyPr/>
          <a:lstStyle/>
          <a:p>
            <a:r>
              <a:rPr lang="es-EC" smtClean="0"/>
              <a:t>Elaborado por: Gabriela Pozo</a:t>
            </a:r>
            <a:endParaRPr lang="es-EC"/>
          </a:p>
        </p:txBody>
      </p:sp>
      <p:sp>
        <p:nvSpPr>
          <p:cNvPr id="6" name="Marcador de número de diapositiva 5"/>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1733500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ECF55187-E2D4-4970-BAAF-AC23E140B870}" type="datetime1">
              <a:rPr lang="es-EC" smtClean="0"/>
              <a:t>23/08/2017</a:t>
            </a:fld>
            <a:endParaRPr lang="es-EC"/>
          </a:p>
        </p:txBody>
      </p:sp>
      <p:sp>
        <p:nvSpPr>
          <p:cNvPr id="6" name="Marcador de pie de página 5"/>
          <p:cNvSpPr>
            <a:spLocks noGrp="1"/>
          </p:cNvSpPr>
          <p:nvPr>
            <p:ph type="ftr" sz="quarter" idx="11"/>
          </p:nvPr>
        </p:nvSpPr>
        <p:spPr/>
        <p:txBody>
          <a:bodyPr/>
          <a:lstStyle/>
          <a:p>
            <a:r>
              <a:rPr lang="es-EC" smtClean="0"/>
              <a:t>Elaborado por: Gabriela Pozo</a:t>
            </a:r>
            <a:endParaRPr lang="es-EC"/>
          </a:p>
        </p:txBody>
      </p:sp>
      <p:sp>
        <p:nvSpPr>
          <p:cNvPr id="7" name="Marcador de número de diapositiva 6"/>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2194211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1D9D7ADE-B905-4C33-A883-BB69EC0B57C7}" type="datetime1">
              <a:rPr lang="es-EC" smtClean="0"/>
              <a:t>23/08/2017</a:t>
            </a:fld>
            <a:endParaRPr lang="es-EC"/>
          </a:p>
        </p:txBody>
      </p:sp>
      <p:sp>
        <p:nvSpPr>
          <p:cNvPr id="8" name="Marcador de pie de página 7"/>
          <p:cNvSpPr>
            <a:spLocks noGrp="1"/>
          </p:cNvSpPr>
          <p:nvPr>
            <p:ph type="ftr" sz="quarter" idx="11"/>
          </p:nvPr>
        </p:nvSpPr>
        <p:spPr/>
        <p:txBody>
          <a:bodyPr/>
          <a:lstStyle/>
          <a:p>
            <a:r>
              <a:rPr lang="es-EC" smtClean="0"/>
              <a:t>Elaborado por: Gabriela Pozo</a:t>
            </a:r>
            <a:endParaRPr lang="es-EC"/>
          </a:p>
        </p:txBody>
      </p:sp>
      <p:sp>
        <p:nvSpPr>
          <p:cNvPr id="9" name="Marcador de número de diapositiva 8"/>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2052533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80ACDBC-CC86-49D8-9EEA-C1BC8C485CAF}" type="datetime1">
              <a:rPr lang="es-EC" smtClean="0"/>
              <a:t>23/08/2017</a:t>
            </a:fld>
            <a:endParaRPr lang="es-EC"/>
          </a:p>
        </p:txBody>
      </p:sp>
      <p:sp>
        <p:nvSpPr>
          <p:cNvPr id="4" name="Marcador de pie de página 3"/>
          <p:cNvSpPr>
            <a:spLocks noGrp="1"/>
          </p:cNvSpPr>
          <p:nvPr>
            <p:ph type="ftr" sz="quarter" idx="11"/>
          </p:nvPr>
        </p:nvSpPr>
        <p:spPr/>
        <p:txBody>
          <a:bodyPr/>
          <a:lstStyle/>
          <a:p>
            <a:r>
              <a:rPr lang="es-EC" smtClean="0"/>
              <a:t>Elaborado por: Gabriela Pozo</a:t>
            </a:r>
            <a:endParaRPr lang="es-EC"/>
          </a:p>
        </p:txBody>
      </p:sp>
      <p:sp>
        <p:nvSpPr>
          <p:cNvPr id="5" name="Marcador de número de diapositiva 4"/>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756714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6C3E458-767F-4875-A14F-DA250029CAB2}" type="datetime1">
              <a:rPr lang="es-EC" smtClean="0"/>
              <a:t>23/08/2017</a:t>
            </a:fld>
            <a:endParaRPr lang="es-EC"/>
          </a:p>
        </p:txBody>
      </p:sp>
      <p:sp>
        <p:nvSpPr>
          <p:cNvPr id="3" name="Marcador de pie de página 2"/>
          <p:cNvSpPr>
            <a:spLocks noGrp="1"/>
          </p:cNvSpPr>
          <p:nvPr>
            <p:ph type="ftr" sz="quarter" idx="11"/>
          </p:nvPr>
        </p:nvSpPr>
        <p:spPr/>
        <p:txBody>
          <a:bodyPr/>
          <a:lstStyle/>
          <a:p>
            <a:r>
              <a:rPr lang="es-EC" smtClean="0"/>
              <a:t>Elaborado por: Gabriela Pozo</a:t>
            </a:r>
            <a:endParaRPr lang="es-EC"/>
          </a:p>
        </p:txBody>
      </p:sp>
      <p:sp>
        <p:nvSpPr>
          <p:cNvPr id="4" name="Marcador de número de diapositiva 3"/>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3216633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B883754E-FC3A-4F66-9782-A9534BDB00E8}" type="datetime1">
              <a:rPr lang="es-EC" smtClean="0"/>
              <a:t>23/08/2017</a:t>
            </a:fld>
            <a:endParaRPr lang="es-EC"/>
          </a:p>
        </p:txBody>
      </p:sp>
      <p:sp>
        <p:nvSpPr>
          <p:cNvPr id="6" name="Marcador de pie de página 5"/>
          <p:cNvSpPr>
            <a:spLocks noGrp="1"/>
          </p:cNvSpPr>
          <p:nvPr>
            <p:ph type="ftr" sz="quarter" idx="11"/>
          </p:nvPr>
        </p:nvSpPr>
        <p:spPr/>
        <p:txBody>
          <a:bodyPr/>
          <a:lstStyle/>
          <a:p>
            <a:r>
              <a:rPr lang="es-EC" smtClean="0"/>
              <a:t>Elaborado por: Gabriela Pozo</a:t>
            </a:r>
            <a:endParaRPr lang="es-EC"/>
          </a:p>
        </p:txBody>
      </p:sp>
      <p:sp>
        <p:nvSpPr>
          <p:cNvPr id="7" name="Marcador de número de diapositiva 6"/>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289171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3820024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323BA6D-EBC9-4CC7-BD0D-68BA3FFCE892}" type="datetime1">
              <a:rPr lang="es-EC" smtClean="0"/>
              <a:t>23/08/2017</a:t>
            </a:fld>
            <a:endParaRPr lang="es-EC"/>
          </a:p>
        </p:txBody>
      </p:sp>
      <p:sp>
        <p:nvSpPr>
          <p:cNvPr id="6" name="Marcador de pie de página 5"/>
          <p:cNvSpPr>
            <a:spLocks noGrp="1"/>
          </p:cNvSpPr>
          <p:nvPr>
            <p:ph type="ftr" sz="quarter" idx="11"/>
          </p:nvPr>
        </p:nvSpPr>
        <p:spPr/>
        <p:txBody>
          <a:bodyPr/>
          <a:lstStyle/>
          <a:p>
            <a:r>
              <a:rPr lang="es-EC" smtClean="0"/>
              <a:t>Elaborado por: Gabriela Pozo</a:t>
            </a:r>
            <a:endParaRPr lang="es-EC"/>
          </a:p>
        </p:txBody>
      </p:sp>
      <p:sp>
        <p:nvSpPr>
          <p:cNvPr id="7" name="Marcador de número de diapositiva 6"/>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1614975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116BD699-F039-42E4-B232-64569F9F87FE}" type="datetime1">
              <a:rPr lang="es-EC" smtClean="0"/>
              <a:t>23/08/2017</a:t>
            </a:fld>
            <a:endParaRPr lang="es-EC"/>
          </a:p>
        </p:txBody>
      </p:sp>
      <p:sp>
        <p:nvSpPr>
          <p:cNvPr id="5" name="Marcador de pie de página 4"/>
          <p:cNvSpPr>
            <a:spLocks noGrp="1"/>
          </p:cNvSpPr>
          <p:nvPr>
            <p:ph type="ftr" sz="quarter" idx="11"/>
          </p:nvPr>
        </p:nvSpPr>
        <p:spPr/>
        <p:txBody>
          <a:bodyPr/>
          <a:lstStyle/>
          <a:p>
            <a:r>
              <a:rPr lang="es-EC" smtClean="0"/>
              <a:t>Elaborado por: Gabriela Pozo</a:t>
            </a:r>
            <a:endParaRPr lang="es-EC"/>
          </a:p>
        </p:txBody>
      </p:sp>
      <p:sp>
        <p:nvSpPr>
          <p:cNvPr id="6" name="Marcador de número de diapositiva 5"/>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2203545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954AFF9A-2F7F-4D55-B8AA-228D739DEC9A}" type="datetime1">
              <a:rPr lang="es-EC" smtClean="0"/>
              <a:t>23/08/2017</a:t>
            </a:fld>
            <a:endParaRPr lang="es-EC"/>
          </a:p>
        </p:txBody>
      </p:sp>
      <p:sp>
        <p:nvSpPr>
          <p:cNvPr id="5" name="Marcador de pie de página 4"/>
          <p:cNvSpPr>
            <a:spLocks noGrp="1"/>
          </p:cNvSpPr>
          <p:nvPr>
            <p:ph type="ftr" sz="quarter" idx="11"/>
          </p:nvPr>
        </p:nvSpPr>
        <p:spPr/>
        <p:txBody>
          <a:bodyPr/>
          <a:lstStyle/>
          <a:p>
            <a:r>
              <a:rPr lang="es-EC" smtClean="0"/>
              <a:t>Elaborado por: Gabriela Pozo</a:t>
            </a:r>
            <a:endParaRPr lang="es-EC"/>
          </a:p>
        </p:txBody>
      </p:sp>
      <p:sp>
        <p:nvSpPr>
          <p:cNvPr id="6" name="Marcador de número de diapositiva 5"/>
          <p:cNvSpPr>
            <a:spLocks noGrp="1"/>
          </p:cNvSpPr>
          <p:nvPr>
            <p:ph type="sldNum" sz="quarter" idx="12"/>
          </p:nvPr>
        </p:nvSpPr>
        <p:spPr/>
        <p:txBody>
          <a:bodyPr/>
          <a:lstStyle/>
          <a:p>
            <a:fld id="{BFAFB088-5DBB-4646-9D90-46AEEA6DD32A}" type="slidenum">
              <a:rPr lang="es-EC" smtClean="0"/>
              <a:t>‹Nº›</a:t>
            </a:fld>
            <a:endParaRPr lang="es-EC"/>
          </a:p>
        </p:txBody>
      </p:sp>
    </p:spTree>
    <p:extLst>
      <p:ext uri="{BB962C8B-B14F-4D97-AF65-F5344CB8AC3E}">
        <p14:creationId xmlns:p14="http://schemas.microsoft.com/office/powerpoint/2010/main" val="169574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3B408422-E7C3-4B5E-A2D1-9B758246DE73}"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31307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15C102CF-8F04-44C5-BACA-FA947F268B74}"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52006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91EB135-E4D6-4E2B-A54D-08A05CB9E743}"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74812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EEB1493D-BE25-463D-A55F-26FBB89DD79A}" type="datetime1">
              <a:rPr lang="es-EC" smtClean="0">
                <a:solidFill>
                  <a:prstClr val="black">
                    <a:tint val="75000"/>
                  </a:prstClr>
                </a:solidFill>
              </a:r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838208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C520ED90-49AC-4B1E-9156-C913E61529DD}" type="datetime1">
              <a:rPr lang="es-EC" smtClean="0">
                <a:solidFill>
                  <a:prstClr val="black">
                    <a:tint val="75000"/>
                  </a:prstClr>
                </a:solidFill>
              </a:rPr>
              <a:t>23/08/2017</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06298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9AF6C89B-0F2B-4896-8816-7CF07760A0D2}" type="datetime1">
              <a:rPr lang="es-EC" smtClean="0">
                <a:solidFill>
                  <a:prstClr val="black">
                    <a:tint val="75000"/>
                  </a:prstClr>
                </a:solidFill>
              </a:rPr>
              <a:t>23/08/2017</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94644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B45A752-D1CA-4DBF-82B7-97394C8995A0}" type="datetime1">
              <a:rPr lang="es-EC" smtClean="0">
                <a:solidFill>
                  <a:prstClr val="black">
                    <a:tint val="75000"/>
                  </a:prstClr>
                </a:solidFill>
              </a:rPr>
              <a:t>23/08/2017</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9504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2" name="Straight Connector 11"/>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2623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B1A5742-68DA-4FF8-9526-4DE4E5836106}" type="datetime1">
              <a:rPr lang="es-EC" smtClean="0">
                <a:solidFill>
                  <a:prstClr val="black">
                    <a:tint val="75000"/>
                  </a:prstClr>
                </a:solidFill>
              </a:r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36585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A1CCB09-4A40-4615-B340-71824D256598}" type="datetime1">
              <a:rPr lang="es-EC" smtClean="0">
                <a:solidFill>
                  <a:prstClr val="black">
                    <a:tint val="75000"/>
                  </a:prstClr>
                </a:solidFill>
              </a:r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74177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9DCFFD9-CC7F-4D65-B4F3-0FB104C82051}"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858518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A5DF302-003E-4B4D-9EA1-7A4A64D75762}"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8838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543097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038847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3182209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92752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7"/>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1"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8F8B5030-CBA6-4FD8-9D19-77896667B964}" type="datetimeFigureOut">
              <a:rPr lang="es-EC" smtClean="0"/>
              <a:t>23/08/2017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7521402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8F8B5030-CBA6-4FD8-9D19-77896667B964}" type="datetimeFigureOut">
              <a:rPr lang="es-EC" smtClean="0"/>
              <a:t>23/08/2017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84940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84469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F8B5030-CBA6-4FD8-9D19-77896667B964}" type="datetimeFigureOut">
              <a:rPr lang="es-EC" smtClean="0"/>
              <a:t>23/08/2017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52206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4165723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305832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885722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1"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1"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756347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71907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91810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9944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95404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8926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F8B5030-CBA6-4FD8-9D19-77896667B964}" type="datetimeFigureOut">
              <a:rPr lang="es-EC" smtClean="0"/>
              <a:t>23/08/2017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371612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39703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8519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50"/>
            <a:ext cx="4011084"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67183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80234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492465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88300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86608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344742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9849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68882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F8B5030-CBA6-4FD8-9D19-77896667B964}" type="datetimeFigureOut">
              <a:rPr lang="es-EC" smtClean="0"/>
              <a:t>23/08/2017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3132444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F8B5030-CBA6-4FD8-9D19-77896667B964}" type="datetimeFigureOut">
              <a:rPr lang="es-EC" smtClean="0"/>
              <a:t>23/08/2017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3853113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F8B5030-CBA6-4FD8-9D19-77896667B964}" type="datetimeFigureOut">
              <a:rPr lang="es-EC" smtClean="0"/>
              <a:t>23/08/2017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669886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B5030-CBA6-4FD8-9D19-77896667B964}" type="datetimeFigureOut">
              <a:rPr lang="es-EC" smtClean="0"/>
              <a:t>23/08/2017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453879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4175304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3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373477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121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2882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0435159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5383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B5030-CBA6-4FD8-9D19-77896667B964}" type="datetimeFigureOut">
              <a:rPr lang="es-EC" smtClean="0"/>
              <a:t>23/08/2017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829532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7128368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F8B5030-CBA6-4FD8-9D19-77896667B964}" type="datetimeFigureOut">
              <a:rPr lang="es-EC" smtClean="0"/>
              <a:t>23/08/2017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964458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F8B5030-CBA6-4FD8-9D19-77896667B964}" type="datetimeFigureOut">
              <a:rPr lang="es-EC" smtClean="0"/>
              <a:t>23/08/2017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607448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B5030-CBA6-4FD8-9D19-77896667B964}" type="datetimeFigureOut">
              <a:rPr lang="es-EC" smtClean="0"/>
              <a:t>23/08/2017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1811314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125661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78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2252896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F8B5030-CBA6-4FD8-9D19-77896667B964}" type="datetimeFigureOut">
              <a:rPr lang="es-EC" smtClean="0"/>
              <a:t>23/08/2017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6642DC3E-3DC4-4412-A464-AD961CB4ECD3}" type="slidenum">
              <a:rPr lang="es-EC" smtClean="0"/>
              <a:t>‹Nº›</a:t>
            </a:fld>
            <a:endParaRPr lang="es-EC"/>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53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spTree>
    <p:extLst>
      <p:ext uri="{BB962C8B-B14F-4D97-AF65-F5344CB8AC3E}">
        <p14:creationId xmlns:p14="http://schemas.microsoft.com/office/powerpoint/2010/main" val="3848594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F8B5030-CBA6-4FD8-9D19-77896667B964}" type="datetimeFigureOut">
              <a:rPr lang="es-EC" smtClean="0"/>
              <a:t>23/08/2017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6642DC3E-3DC4-4412-A464-AD961CB4ECD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904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C"/>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642DC3E-3DC4-4412-A464-AD961CB4ECD3}" type="slidenum">
              <a:rPr lang="es-EC" smtClean="0"/>
              <a:t>‹Nº›</a:t>
            </a:fld>
            <a:endParaRPr lang="es-EC"/>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821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07AAD-566E-45B5-AE8B-111C2A0F3ACC}" type="datetime1">
              <a:rPr lang="es-EC" smtClean="0"/>
              <a:t>23/08/2017</a:t>
            </a:fld>
            <a:endParaRPr lang="es-EC"/>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t>Elaborado por: Gabriela Pozo</a:t>
            </a:r>
            <a:endParaRPr lang="es-EC"/>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FB088-5DBB-4646-9D90-46AEEA6DD32A}" type="slidenum">
              <a:rPr lang="es-EC" smtClean="0"/>
              <a:t>‹Nº›</a:t>
            </a:fld>
            <a:endParaRPr lang="es-EC"/>
          </a:p>
        </p:txBody>
      </p:sp>
    </p:spTree>
    <p:extLst>
      <p:ext uri="{BB962C8B-B14F-4D97-AF65-F5344CB8AC3E}">
        <p14:creationId xmlns:p14="http://schemas.microsoft.com/office/powerpoint/2010/main" val="3238482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3EC73-B33F-4AFF-9B13-E4385986509C}" type="datetime1">
              <a:rPr lang="es-EC" smtClean="0">
                <a:solidFill>
                  <a:prstClr val="black">
                    <a:tint val="75000"/>
                  </a:prstClr>
                </a:solidFill>
              </a:rPr>
              <a:t>23/08/2017</a:t>
            </a:fld>
            <a:endParaRPr lang="es-EC">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C" smtClean="0">
                <a:solidFill>
                  <a:prstClr val="black">
                    <a:tint val="75000"/>
                  </a:prstClr>
                </a:solidFill>
              </a:rPr>
              <a:t>Elaborado por: Gabriela Pozo</a:t>
            </a:r>
            <a:endParaRPr lang="es-EC">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5035100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B5030-CBA6-4FD8-9D19-77896667B964}" type="datetimeFigureOut">
              <a:rPr lang="es-EC" smtClean="0"/>
              <a:t>23/08/2017</a:t>
            </a:fld>
            <a:endParaRPr lang="es-EC"/>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2DC3E-3DC4-4412-A464-AD961CB4ECD3}" type="slidenum">
              <a:rPr lang="es-EC" smtClean="0"/>
              <a:t>‹Nº›</a:t>
            </a:fld>
            <a:endParaRPr lang="es-EC"/>
          </a:p>
        </p:txBody>
      </p:sp>
    </p:spTree>
    <p:extLst>
      <p:ext uri="{BB962C8B-B14F-4D97-AF65-F5344CB8AC3E}">
        <p14:creationId xmlns:p14="http://schemas.microsoft.com/office/powerpoint/2010/main" val="31951279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alphaModFix amt="43000"/>
            <a:lum/>
          </a:blip>
          <a:srcRect/>
          <a:stretch>
            <a:fillRect l="-17000" r="-17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D90CD-0E9D-476D-80CC-D8E435AC2F46}" type="datetimeFigureOut">
              <a:rPr lang="es-EC" smtClean="0">
                <a:solidFill>
                  <a:prstClr val="black">
                    <a:tint val="75000"/>
                  </a:prstClr>
                </a:solidFill>
              </a:rPr>
              <a:pPr/>
              <a:t>23/08/2017</a:t>
            </a:fld>
            <a:endParaRPr lang="es-EC">
              <a:solidFill>
                <a:prstClr val="black">
                  <a:tint val="75000"/>
                </a:prstClr>
              </a:solidFill>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9EF2D-2451-4B8F-8E34-5BECF116B808}"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508179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C"/>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642DC3E-3DC4-4412-A464-AD961CB4ECD3}" type="slidenum">
              <a:rPr lang="es-EC" smtClean="0"/>
              <a:t>‹Nº›</a:t>
            </a:fld>
            <a:endParaRPr lang="es-EC"/>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50992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F8B5030-CBA6-4FD8-9D19-77896667B964}" type="datetimeFigureOut">
              <a:rPr lang="es-EC" smtClean="0"/>
              <a:t>23/08/2017</a:t>
            </a:fld>
            <a:endParaRPr lang="es-EC"/>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C"/>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642DC3E-3DC4-4412-A464-AD961CB4ECD3}" type="slidenum">
              <a:rPr lang="es-EC" smtClean="0"/>
              <a:t>‹Nº›</a:t>
            </a:fld>
            <a:endParaRPr lang="es-EC"/>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64323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1.pn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5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4" t="8791"/>
          <a:stretch/>
        </p:blipFill>
        <p:spPr>
          <a:xfrm>
            <a:off x="0" y="3530009"/>
            <a:ext cx="12192000" cy="3327991"/>
          </a:xfrm>
          <a:prstGeom prst="rect">
            <a:avLst/>
          </a:prstGeom>
        </p:spPr>
      </p:pic>
      <p:sp>
        <p:nvSpPr>
          <p:cNvPr id="5" name="Título 1"/>
          <p:cNvSpPr txBox="1">
            <a:spLocks/>
          </p:cNvSpPr>
          <p:nvPr/>
        </p:nvSpPr>
        <p:spPr>
          <a:xfrm>
            <a:off x="356192" y="233915"/>
            <a:ext cx="11479616" cy="6368903"/>
          </a:xfrm>
          <a:prstGeom prst="rect">
            <a:avLst/>
          </a:prstGeom>
          <a:ln w="12700"/>
        </p:spPr>
        <p:style>
          <a:lnRef idx="2">
            <a:schemeClr val="accent2"/>
          </a:lnRef>
          <a:fillRef idx="1">
            <a:schemeClr val="lt1"/>
          </a:fillRef>
          <a:effectRef idx="0">
            <a:schemeClr val="accent2"/>
          </a:effectRef>
          <a:fontRef idx="minor">
            <a:schemeClr val="dk1"/>
          </a:fontRef>
        </p:style>
        <p:txBody>
          <a:bodyPr vert="horz" lIns="121920" tIns="60960" rIns="121920" bIns="60960" rtlCol="0" anchor="ctr">
            <a:noAutofit/>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lgn="ctr"/>
            <a:endParaRPr lang="es-ES" sz="2800" dirty="0" smtClean="0"/>
          </a:p>
          <a:p>
            <a:pPr algn="ctr"/>
            <a:endParaRPr lang="es-ES" sz="2800" dirty="0" smtClean="0"/>
          </a:p>
          <a:p>
            <a:pPr algn="ctr"/>
            <a:endParaRPr lang="es-ES" sz="2800" dirty="0"/>
          </a:p>
          <a:p>
            <a:pPr algn="ctr"/>
            <a:endParaRPr lang="es-ES" sz="2800" dirty="0"/>
          </a:p>
          <a:p>
            <a:pPr algn="ctr"/>
            <a:r>
              <a:rPr lang="es-ES" sz="2800" dirty="0"/>
              <a:t>Departamento de ciencias económicas, administrativas y de </a:t>
            </a:r>
            <a:r>
              <a:rPr lang="es-ES" sz="2800" dirty="0" smtClean="0"/>
              <a:t>comercio</a:t>
            </a:r>
          </a:p>
          <a:p>
            <a:pPr algn="ctr"/>
            <a:endParaRPr lang="es-ES" sz="2800" dirty="0"/>
          </a:p>
          <a:p>
            <a:pPr algn="ctr"/>
            <a:r>
              <a:rPr lang="es-ES" sz="2800" dirty="0"/>
              <a:t>Proyecto de investigación previo la obtención del </a:t>
            </a:r>
            <a:r>
              <a:rPr lang="es-ES" sz="2800" dirty="0" smtClean="0"/>
              <a:t>título </a:t>
            </a:r>
            <a:r>
              <a:rPr lang="es-ES" sz="2800" dirty="0"/>
              <a:t>de: </a:t>
            </a:r>
            <a:endParaRPr lang="es-ES" sz="2800" dirty="0" smtClean="0"/>
          </a:p>
          <a:p>
            <a:pPr algn="ctr"/>
            <a:r>
              <a:rPr lang="es-ES" sz="2800" dirty="0" smtClean="0"/>
              <a:t>ingeniero </a:t>
            </a:r>
            <a:r>
              <a:rPr lang="es-ES" sz="2800" dirty="0"/>
              <a:t>en mercadotecnia </a:t>
            </a:r>
          </a:p>
          <a:p>
            <a:pPr algn="ctr"/>
            <a:endParaRPr lang="es-ES" sz="2800" dirty="0"/>
          </a:p>
          <a:p>
            <a:pPr algn="ctr">
              <a:lnSpc>
                <a:spcPct val="100000"/>
              </a:lnSpc>
            </a:pPr>
            <a:r>
              <a:rPr lang="es-EC" sz="2400" b="1" dirty="0"/>
              <a:t>AUTORES:</a:t>
            </a:r>
          </a:p>
          <a:p>
            <a:pPr algn="ctr">
              <a:lnSpc>
                <a:spcPct val="100000"/>
              </a:lnSpc>
            </a:pPr>
            <a:r>
              <a:rPr lang="es-EC" sz="2400" dirty="0"/>
              <a:t>GABRIELA POZO </a:t>
            </a:r>
          </a:p>
          <a:p>
            <a:pPr algn="ctr">
              <a:lnSpc>
                <a:spcPct val="100000"/>
              </a:lnSpc>
            </a:pPr>
            <a:r>
              <a:rPr lang="es-EC" sz="2400" dirty="0"/>
              <a:t>JUAN MANUEL </a:t>
            </a:r>
            <a:r>
              <a:rPr lang="es-EC" sz="2400" dirty="0" smtClean="0"/>
              <a:t>GUZMÁN</a:t>
            </a:r>
          </a:p>
          <a:p>
            <a:pPr algn="ctr">
              <a:lnSpc>
                <a:spcPct val="100000"/>
              </a:lnSpc>
            </a:pPr>
            <a:endParaRPr lang="es-EC" sz="2400" dirty="0"/>
          </a:p>
          <a:p>
            <a:pPr algn="ctr"/>
            <a:r>
              <a:rPr lang="es-EC" sz="2400" b="1" dirty="0"/>
              <a:t>DIRECTOR</a:t>
            </a:r>
            <a:r>
              <a:rPr lang="es-EC" sz="2400" dirty="0"/>
              <a:t>: </a:t>
            </a:r>
          </a:p>
          <a:p>
            <a:pPr algn="ctr"/>
            <a:r>
              <a:rPr lang="es-EC" sz="2400" dirty="0"/>
              <a:t>ING. KARLA </a:t>
            </a:r>
            <a:r>
              <a:rPr lang="es-EC" sz="2400" dirty="0" smtClean="0"/>
              <a:t>BENAVIDES</a:t>
            </a:r>
          </a:p>
          <a:p>
            <a:pPr algn="ctr"/>
            <a:endParaRPr lang="es-EC" sz="2400" dirty="0"/>
          </a:p>
          <a:p>
            <a:pPr algn="ctr"/>
            <a:r>
              <a:rPr lang="es-ES" sz="2400" dirty="0"/>
              <a:t>Sangolquí, 2017</a:t>
            </a:r>
          </a:p>
        </p:txBody>
      </p:sp>
      <p:pic>
        <p:nvPicPr>
          <p:cNvPr id="6" name="Imagen 5"/>
          <p:cNvPicPr>
            <a:picLocks noChangeAspect="1"/>
          </p:cNvPicPr>
          <p:nvPr/>
        </p:nvPicPr>
        <p:blipFill rotWithShape="1">
          <a:blip r:embed="rId3"/>
          <a:srcRect l="-295" t="-2287" r="295" b="10825"/>
          <a:stretch/>
        </p:blipFill>
        <p:spPr>
          <a:xfrm>
            <a:off x="3279795" y="441720"/>
            <a:ext cx="5376737" cy="1270095"/>
          </a:xfrm>
          <a:prstGeom prst="rect">
            <a:avLst/>
          </a:prstGeom>
        </p:spPr>
      </p:pic>
    </p:spTree>
    <p:extLst>
      <p:ext uri="{BB962C8B-B14F-4D97-AF65-F5344CB8AC3E}">
        <p14:creationId xmlns:p14="http://schemas.microsoft.com/office/powerpoint/2010/main" val="1411137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5751" y="412800"/>
            <a:ext cx="9720072" cy="1499616"/>
          </a:xfrm>
        </p:spPr>
        <p:txBody>
          <a:bodyPr>
            <a:normAutofit/>
          </a:bodyPr>
          <a:lstStyle/>
          <a:p>
            <a:pPr algn="ctr"/>
            <a:r>
              <a:rPr lang="es-EC" sz="4000" dirty="0"/>
              <a:t>Modelos de evaluación de la calidad de servicio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75960387"/>
              </p:ext>
            </p:extLst>
          </p:nvPr>
        </p:nvGraphicFramePr>
        <p:xfrm>
          <a:off x="674571" y="1912416"/>
          <a:ext cx="10826495" cy="4649474"/>
        </p:xfrm>
        <a:graphic>
          <a:graphicData uri="http://schemas.openxmlformats.org/drawingml/2006/table">
            <a:tbl>
              <a:tblPr firstRow="1" firstCol="1" bandRow="1">
                <a:tableStyleId>{FABFCF23-3B69-468F-B69F-88F6DE6A72F2}</a:tableStyleId>
              </a:tblPr>
              <a:tblGrid>
                <a:gridCol w="1673351"/>
                <a:gridCol w="1239340"/>
                <a:gridCol w="616892"/>
                <a:gridCol w="1883664"/>
                <a:gridCol w="1280160"/>
                <a:gridCol w="795528"/>
                <a:gridCol w="1371600"/>
                <a:gridCol w="1104820"/>
                <a:gridCol w="861140"/>
              </a:tblGrid>
              <a:tr h="498853">
                <a:tc gridSpan="3">
                  <a:txBody>
                    <a:bodyPr/>
                    <a:lstStyle/>
                    <a:p>
                      <a:pPr algn="ctr">
                        <a:lnSpc>
                          <a:spcPct val="150000"/>
                        </a:lnSpc>
                        <a:spcAft>
                          <a:spcPts val="0"/>
                        </a:spcAft>
                      </a:pPr>
                      <a:r>
                        <a:rPr lang="es-EC" sz="1300" dirty="0">
                          <a:solidFill>
                            <a:schemeClr val="tx1"/>
                          </a:solidFill>
                          <a:effectLst/>
                        </a:rPr>
                        <a:t>Escuela </a:t>
                      </a:r>
                      <a:r>
                        <a:rPr lang="es-EC" sz="1300" dirty="0" smtClean="0">
                          <a:solidFill>
                            <a:schemeClr val="tx1"/>
                          </a:solidFill>
                          <a:effectLst/>
                        </a:rPr>
                        <a:t>Norteamericana</a:t>
                      </a:r>
                      <a:endParaRPr lang="es-EC" sz="1300" b="1" dirty="0">
                        <a:solidFill>
                          <a:schemeClr val="tx1"/>
                        </a:solidFill>
                        <a:effectLst/>
                      </a:endParaRPr>
                    </a:p>
                  </a:txBody>
                  <a:tcPr marL="63393" marR="63393" marT="0" marB="0"/>
                </a:tc>
                <a:tc hMerge="1">
                  <a:txBody>
                    <a:bodyPr/>
                    <a:lstStyle/>
                    <a:p>
                      <a:endParaRPr lang="es-EC"/>
                    </a:p>
                  </a:txBody>
                  <a:tcPr/>
                </a:tc>
                <a:tc hMerge="1">
                  <a:txBody>
                    <a:bodyPr/>
                    <a:lstStyle/>
                    <a:p>
                      <a:endParaRPr lang="es-EC"/>
                    </a:p>
                  </a:txBody>
                  <a:tcPr/>
                </a:tc>
                <a:tc gridSpan="3">
                  <a:txBody>
                    <a:bodyPr/>
                    <a:lstStyle/>
                    <a:p>
                      <a:pPr algn="ctr">
                        <a:lnSpc>
                          <a:spcPct val="150000"/>
                        </a:lnSpc>
                        <a:spcAft>
                          <a:spcPts val="0"/>
                        </a:spcAft>
                      </a:pPr>
                      <a:r>
                        <a:rPr lang="es-EC" sz="1300" dirty="0">
                          <a:solidFill>
                            <a:schemeClr val="tx1"/>
                          </a:solidFill>
                          <a:effectLst/>
                        </a:rPr>
                        <a:t>Escuela </a:t>
                      </a:r>
                      <a:r>
                        <a:rPr lang="es-EC" sz="1300" dirty="0" err="1">
                          <a:solidFill>
                            <a:schemeClr val="tx1"/>
                          </a:solidFill>
                          <a:effectLst/>
                        </a:rPr>
                        <a:t>Norteeuropea</a:t>
                      </a:r>
                      <a:endParaRPr lang="es-EC" sz="1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hMerge="1">
                  <a:txBody>
                    <a:bodyPr/>
                    <a:lstStyle/>
                    <a:p>
                      <a:endParaRPr lang="es-EC"/>
                    </a:p>
                  </a:txBody>
                  <a:tcPr/>
                </a:tc>
                <a:tc hMerge="1">
                  <a:txBody>
                    <a:bodyPr/>
                    <a:lstStyle/>
                    <a:p>
                      <a:endParaRPr lang="es-EC"/>
                    </a:p>
                  </a:txBody>
                  <a:tcPr/>
                </a:tc>
                <a:tc gridSpan="3">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EC" sz="1300" dirty="0" smtClean="0">
                          <a:solidFill>
                            <a:schemeClr val="tx1"/>
                          </a:solidFill>
                          <a:effectLst/>
                        </a:rPr>
                        <a:t>Escuela Asiática </a:t>
                      </a:r>
                      <a:endParaRPr lang="es-EC" sz="13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hMerge="1">
                  <a:txBody>
                    <a:bodyPr/>
                    <a:lstStyle/>
                    <a:p>
                      <a:pPr algn="ctr">
                        <a:lnSpc>
                          <a:spcPct val="150000"/>
                        </a:lnSpc>
                        <a:spcAft>
                          <a:spcPts val="0"/>
                        </a:spcAft>
                      </a:pP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hMerge="1">
                  <a:txBody>
                    <a:bodyPr/>
                    <a:lstStyle/>
                    <a:p>
                      <a:pPr algn="ctr">
                        <a:lnSpc>
                          <a:spcPct val="150000"/>
                        </a:lnSpc>
                        <a:spcAft>
                          <a:spcPts val="0"/>
                        </a:spcAft>
                      </a:pP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538741">
                <a:tc>
                  <a:txBody>
                    <a:bodyPr/>
                    <a:lstStyle/>
                    <a:p>
                      <a:pPr algn="ctr">
                        <a:lnSpc>
                          <a:spcPct val="150000"/>
                        </a:lnSpc>
                        <a:spcAft>
                          <a:spcPts val="0"/>
                        </a:spcAft>
                      </a:pPr>
                      <a:r>
                        <a:rPr lang="es-EC" sz="1300" b="1" dirty="0">
                          <a:effectLst/>
                        </a:rPr>
                        <a:t>Modelo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b="1" dirty="0">
                          <a:effectLst/>
                        </a:rPr>
                        <a:t>Autor</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b="1" dirty="0">
                          <a:effectLst/>
                        </a:rPr>
                        <a:t>Año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r>
                        <a:rPr lang="es-EC" sz="1300" b="1" dirty="0">
                          <a:effectLst/>
                        </a:rPr>
                        <a:t>Modelo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b="1" dirty="0">
                          <a:effectLst/>
                        </a:rPr>
                        <a:t>Autor</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b="1" dirty="0">
                          <a:effectLst/>
                        </a:rPr>
                        <a:t>Año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r>
                        <a:rPr lang="es-EC" sz="1300" b="1" dirty="0">
                          <a:effectLst/>
                        </a:rPr>
                        <a:t>Modelo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b="1" dirty="0">
                          <a:effectLst/>
                        </a:rPr>
                        <a:t>Autor</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b="1" dirty="0">
                          <a:effectLst/>
                        </a:rPr>
                        <a:t>Año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662339">
                <a:tc>
                  <a:txBody>
                    <a:bodyPr/>
                    <a:lstStyle/>
                    <a:p>
                      <a:pPr>
                        <a:lnSpc>
                          <a:spcPct val="150000"/>
                        </a:lnSpc>
                        <a:spcAft>
                          <a:spcPts val="0"/>
                        </a:spcAft>
                      </a:pPr>
                      <a:r>
                        <a:rPr lang="es-EC" sz="1300" b="0" dirty="0" smtClean="0">
                          <a:effectLst/>
                        </a:rPr>
                        <a:t>Modelo </a:t>
                      </a:r>
                      <a:r>
                        <a:rPr lang="es-EC" sz="1300" b="0" dirty="0">
                          <a:effectLst/>
                        </a:rPr>
                        <a:t>SERVQUAL</a:t>
                      </a:r>
                      <a:endParaRPr lang="es-EC"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a:effectLst/>
                        </a:rPr>
                        <a:t>Parasuraman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1985</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nSpc>
                          <a:spcPct val="150000"/>
                        </a:lnSpc>
                        <a:spcAft>
                          <a:spcPts val="0"/>
                        </a:spcAft>
                      </a:pPr>
                      <a:r>
                        <a:rPr lang="es-EC" sz="1300" dirty="0" smtClean="0">
                          <a:effectLst/>
                        </a:rPr>
                        <a:t>Modelos </a:t>
                      </a:r>
                      <a:r>
                        <a:rPr lang="es-EC" sz="1300" dirty="0">
                          <a:effectLst/>
                        </a:rPr>
                        <a:t>de calidad de servicio o de Imagen</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a:effectLst/>
                        </a:rPr>
                        <a:t>Grönroos</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a:effectLst/>
                        </a:rPr>
                        <a:t>1984</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l">
                        <a:lnSpc>
                          <a:spcPct val="150000"/>
                        </a:lnSpc>
                        <a:spcAft>
                          <a:spcPts val="0"/>
                        </a:spcAft>
                      </a:pPr>
                      <a:r>
                        <a:rPr lang="es-EC" sz="1300" dirty="0" smtClean="0">
                          <a:effectLst/>
                        </a:rPr>
                        <a:t>Modelo Kano</a:t>
                      </a:r>
                      <a:r>
                        <a:rPr lang="es-EC" sz="1300" dirty="0">
                          <a:effectLst/>
                        </a:rPr>
                        <a:t> </a:t>
                      </a:r>
                      <a:endParaRPr lang="es-EC" sz="13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smtClean="0">
                          <a:effectLst/>
                        </a:rPr>
                        <a:t>Noriaki</a:t>
                      </a:r>
                      <a:r>
                        <a:rPr lang="es-EC" sz="1300" baseline="0" dirty="0" smtClean="0">
                          <a:effectLst/>
                        </a:rPr>
                        <a:t> Kano</a:t>
                      </a:r>
                      <a:r>
                        <a:rPr lang="es-EC" sz="1300" dirty="0">
                          <a:effectLst/>
                        </a:rPr>
                        <a:t> </a:t>
                      </a:r>
                      <a:endParaRPr lang="es-EC"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smtClean="0">
                          <a:effectLst/>
                        </a:rPr>
                        <a:t>1984</a:t>
                      </a:r>
                      <a:endParaRPr lang="es-EC" sz="13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538741">
                <a:tc>
                  <a:txBody>
                    <a:bodyPr/>
                    <a:lstStyle/>
                    <a:p>
                      <a:pPr>
                        <a:lnSpc>
                          <a:spcPct val="150000"/>
                        </a:lnSpc>
                        <a:spcAft>
                          <a:spcPts val="0"/>
                        </a:spcAft>
                      </a:pPr>
                      <a:r>
                        <a:rPr lang="es-EC" sz="1300" b="0" dirty="0" smtClean="0">
                          <a:effectLst/>
                        </a:rPr>
                        <a:t>Modelo </a:t>
                      </a:r>
                      <a:r>
                        <a:rPr lang="es-EC" sz="1300" b="0" dirty="0">
                          <a:effectLst/>
                        </a:rPr>
                        <a:t>ampliado de calidad de servicio</a:t>
                      </a:r>
                      <a:endParaRPr lang="es-EC"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Zeithaml</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1988</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nSpc>
                          <a:spcPct val="150000"/>
                        </a:lnSpc>
                        <a:spcAft>
                          <a:spcPts val="0"/>
                        </a:spcAft>
                      </a:pPr>
                      <a:r>
                        <a:rPr lang="es-EC" sz="1300" dirty="0" smtClean="0">
                          <a:effectLst/>
                        </a:rPr>
                        <a:t>Modelo </a:t>
                      </a:r>
                      <a:r>
                        <a:rPr lang="es-EC" sz="1300" dirty="0">
                          <a:effectLst/>
                        </a:rPr>
                        <a:t>de </a:t>
                      </a:r>
                      <a:r>
                        <a:rPr lang="es-EC" sz="1300" dirty="0" smtClean="0">
                          <a:effectLst/>
                        </a:rPr>
                        <a:t>Servucción</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a:effectLst/>
                        </a:rPr>
                        <a:t>Eiglier y </a:t>
                      </a:r>
                      <a:r>
                        <a:rPr lang="es-EC" sz="1300" dirty="0" err="1">
                          <a:effectLst/>
                        </a:rPr>
                        <a:t>Laneard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1989</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640080">
                <a:tc>
                  <a:txBody>
                    <a:bodyPr/>
                    <a:lstStyle/>
                    <a:p>
                      <a:pPr>
                        <a:lnSpc>
                          <a:spcPct val="150000"/>
                        </a:lnSpc>
                        <a:spcAft>
                          <a:spcPts val="0"/>
                        </a:spcAft>
                      </a:pPr>
                      <a:r>
                        <a:rPr lang="es-EC" sz="1300" b="0" dirty="0" smtClean="0">
                          <a:effectLst/>
                        </a:rPr>
                        <a:t>Modelo </a:t>
                      </a:r>
                      <a:r>
                        <a:rPr lang="es-EC" sz="1300" b="0" dirty="0">
                          <a:effectLst/>
                        </a:rPr>
                        <a:t>SERVPERF</a:t>
                      </a:r>
                      <a:endParaRPr lang="es-EC"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Cronin y Taylor</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1992</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nSpc>
                          <a:spcPct val="150000"/>
                        </a:lnSpc>
                        <a:spcAft>
                          <a:spcPts val="0"/>
                        </a:spcAft>
                      </a:pPr>
                      <a:r>
                        <a:rPr lang="es-EC" sz="1300" dirty="0" smtClean="0">
                          <a:effectLst/>
                        </a:rPr>
                        <a:t>Modelo de la gestión del producto</a:t>
                      </a:r>
                      <a:r>
                        <a:rPr lang="es-EC" sz="1300" baseline="0" dirty="0" smtClean="0">
                          <a:effectLst/>
                        </a:rPr>
                        <a:t> servicio</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a:effectLst/>
                        </a:rPr>
                        <a:t>Grönroos</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1994</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538741">
                <a:tc>
                  <a:txBody>
                    <a:bodyPr/>
                    <a:lstStyle/>
                    <a:p>
                      <a:pPr>
                        <a:lnSpc>
                          <a:spcPct val="150000"/>
                        </a:lnSpc>
                        <a:spcAft>
                          <a:spcPts val="0"/>
                        </a:spcAft>
                      </a:pPr>
                      <a:r>
                        <a:rPr lang="es-EC" sz="1300" b="0" dirty="0" smtClean="0">
                          <a:effectLst/>
                        </a:rPr>
                        <a:t>Modelo jerárquico </a:t>
                      </a:r>
                      <a:r>
                        <a:rPr lang="es-EC" sz="1300" b="0" dirty="0">
                          <a:effectLst/>
                        </a:rPr>
                        <a:t>m</a:t>
                      </a:r>
                      <a:r>
                        <a:rPr lang="es-EC" sz="1300" b="0" dirty="0" smtClean="0">
                          <a:effectLst/>
                        </a:rPr>
                        <a:t>ultidimensional</a:t>
                      </a:r>
                      <a:endParaRPr lang="es-EC"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a:effectLst/>
                        </a:rPr>
                        <a:t>Brady y Cronin</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a:effectLst/>
                        </a:rPr>
                        <a:t>2001</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nSpc>
                          <a:spcPct val="150000"/>
                        </a:lnSpc>
                        <a:spcAft>
                          <a:spcPts val="0"/>
                        </a:spcAft>
                      </a:pPr>
                      <a:r>
                        <a:rPr lang="es-EC" sz="1300" dirty="0" smtClean="0">
                          <a:effectLst/>
                        </a:rPr>
                        <a:t>Modelo </a:t>
                      </a:r>
                      <a:r>
                        <a:rPr lang="es-EC" sz="1300" dirty="0">
                          <a:effectLst/>
                        </a:rPr>
                        <a:t>de la calidad</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a:effectLst/>
                        </a:rPr>
                        <a:t>Grönroos y Gummerson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a:effectLst/>
                        </a:rPr>
                        <a:t>1994</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r h="538741">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endParaRPr lang="es-EC" sz="1300" dirty="0"/>
                    </a:p>
                  </a:txBody>
                  <a:tcPr marL="63393" marR="63393" marT="0" marB="0"/>
                </a:tc>
                <a:tc>
                  <a:txBody>
                    <a:bodyPr/>
                    <a:lstStyle/>
                    <a:p>
                      <a:pPr algn="ctr">
                        <a:lnSpc>
                          <a:spcPct val="150000"/>
                        </a:lnSpc>
                        <a:spcAft>
                          <a:spcPts val="0"/>
                        </a:spcAft>
                      </a:pPr>
                      <a:r>
                        <a:rPr lang="es-EC" sz="1300" dirty="0">
                          <a:effectLst/>
                        </a:rPr>
                        <a:t>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nSpc>
                          <a:spcPct val="150000"/>
                        </a:lnSpc>
                        <a:spcAft>
                          <a:spcPts val="0"/>
                        </a:spcAft>
                      </a:pPr>
                      <a:r>
                        <a:rPr lang="es-EC" sz="1300" dirty="0" smtClean="0">
                          <a:effectLst/>
                        </a:rPr>
                        <a:t>Modelo </a:t>
                      </a:r>
                      <a:r>
                        <a:rPr lang="es-EC" sz="1300" dirty="0">
                          <a:effectLst/>
                        </a:rPr>
                        <a:t>de los </a:t>
                      </a:r>
                      <a:r>
                        <a:rPr lang="es-EC" sz="1300" dirty="0" smtClean="0">
                          <a:effectLst/>
                        </a:rPr>
                        <a:t>tres </a:t>
                      </a:r>
                      <a:r>
                        <a:rPr lang="es-EC" sz="1300" dirty="0">
                          <a:effectLst/>
                        </a:rPr>
                        <a:t>componentes</a:t>
                      </a:r>
                      <a:endParaRPr lang="es-EC"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r>
                        <a:rPr lang="es-EC" sz="1300" dirty="0" err="1">
                          <a:effectLst/>
                        </a:rPr>
                        <a:t>Rust</a:t>
                      </a:r>
                      <a:r>
                        <a:rPr lang="es-EC" sz="1300" dirty="0">
                          <a:effectLst/>
                        </a:rPr>
                        <a:t> y Oliver</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r>
                        <a:rPr lang="es-EC" sz="1300" dirty="0">
                          <a:effectLst/>
                        </a:rPr>
                        <a:t>1994</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R w="12700" cap="flat" cmpd="sng" algn="ctr">
                      <a:solidFill>
                        <a:srgbClr val="4EB3CF"/>
                      </a:solidFill>
                      <a:prstDash val="solid"/>
                      <a:round/>
                      <a:headEnd type="none" w="med" len="med"/>
                      <a:tailEnd type="none" w="med" len="med"/>
                    </a:lnR>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lnL w="12700" cap="flat" cmpd="sng" algn="ctr">
                      <a:solidFill>
                        <a:srgbClr val="4EB3CF"/>
                      </a:solidFill>
                      <a:prstDash val="solid"/>
                      <a:round/>
                      <a:headEnd type="none" w="med" len="med"/>
                      <a:tailEnd type="none" w="med" len="med"/>
                    </a:lnL>
                  </a:tcPr>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c>
                  <a:txBody>
                    <a:bodyPr/>
                    <a:lstStyle/>
                    <a:p>
                      <a:pPr algn="ctr">
                        <a:lnSpc>
                          <a:spcPct val="150000"/>
                        </a:lnSpc>
                        <a:spcAft>
                          <a:spcPts val="0"/>
                        </a:spcAft>
                      </a:pP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93" marR="63393" marT="0" marB="0"/>
                </a:tc>
              </a:tr>
            </a:tbl>
          </a:graphicData>
        </a:graphic>
      </p:graphicFrame>
    </p:spTree>
    <p:extLst>
      <p:ext uri="{BB962C8B-B14F-4D97-AF65-F5344CB8AC3E}">
        <p14:creationId xmlns:p14="http://schemas.microsoft.com/office/powerpoint/2010/main" val="4036711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3">
            <a:extLst>
              <a:ext uri="{28A0092B-C50C-407E-A947-70E740481C1C}">
                <a14:useLocalDpi xmlns:a14="http://schemas.microsoft.com/office/drawing/2010/main" val="0"/>
              </a:ext>
            </a:extLst>
          </a:blip>
          <a:srcRect b="9673"/>
          <a:stretch/>
        </p:blipFill>
        <p:spPr>
          <a:xfrm>
            <a:off x="85495" y="192024"/>
            <a:ext cx="12008533" cy="6487885"/>
          </a:xfrm>
        </p:spPr>
      </p:pic>
      <p:grpSp>
        <p:nvGrpSpPr>
          <p:cNvPr id="6" name="Grupo 5"/>
          <p:cNvGrpSpPr/>
          <p:nvPr/>
        </p:nvGrpSpPr>
        <p:grpSpPr>
          <a:xfrm>
            <a:off x="0" y="155685"/>
            <a:ext cx="12133800" cy="6665977"/>
            <a:chOff x="125751" y="733855"/>
            <a:chExt cx="5458962" cy="2917190"/>
          </a:xfrm>
        </p:grpSpPr>
        <p:pic>
          <p:nvPicPr>
            <p:cNvPr id="7" name="Marcador de contenido 4"/>
            <p:cNvPicPr>
              <a:picLocks noGrp="1" noChangeAspect="1"/>
            </p:cNvPicPr>
            <p:nvPr/>
          </p:nvPicPr>
          <p:blipFill rotWithShape="1">
            <a:blip r:embed="rId3">
              <a:extLst>
                <a:ext uri="{28A0092B-C50C-407E-A947-70E740481C1C}">
                  <a14:useLocalDpi xmlns:a14="http://schemas.microsoft.com/office/drawing/2010/main" val="0"/>
                </a:ext>
              </a:extLst>
            </a:blip>
            <a:srcRect b="9673"/>
            <a:stretch/>
          </p:blipFill>
          <p:spPr>
            <a:xfrm>
              <a:off x="125751" y="733855"/>
              <a:ext cx="5400040" cy="2917190"/>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363" y="2971361"/>
              <a:ext cx="1403350" cy="640715"/>
            </a:xfrm>
            <a:prstGeom prst="rect">
              <a:avLst/>
            </a:prstGeom>
            <a:ln>
              <a:solidFill>
                <a:schemeClr val="tx1"/>
              </a:solidFill>
            </a:ln>
          </p:spPr>
        </p:pic>
      </p:grpSp>
    </p:spTree>
    <p:extLst>
      <p:ext uri="{BB962C8B-B14F-4D97-AF65-F5344CB8AC3E}">
        <p14:creationId xmlns:p14="http://schemas.microsoft.com/office/powerpoint/2010/main" val="2232359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0768" y="473530"/>
            <a:ext cx="10515600" cy="902486"/>
          </a:xfrm>
        </p:spPr>
        <p:txBody>
          <a:bodyPr>
            <a:normAutofit/>
          </a:bodyPr>
          <a:lstStyle/>
          <a:p>
            <a:pPr algn="ctr"/>
            <a:r>
              <a:rPr lang="es-EC" sz="4400" dirty="0"/>
              <a:t>Comparación metodologías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95334688"/>
              </p:ext>
            </p:extLst>
          </p:nvPr>
        </p:nvGraphicFramePr>
        <p:xfrm>
          <a:off x="810768" y="1398475"/>
          <a:ext cx="10515600" cy="5374809"/>
        </p:xfrm>
        <a:graphic>
          <a:graphicData uri="http://schemas.openxmlformats.org/drawingml/2006/table">
            <a:tbl>
              <a:tblPr firstRow="1" firstCol="1" bandRow="1">
                <a:tableStyleId>{5A111915-BE36-4E01-A7E5-04B1672EAD32}</a:tableStyleId>
              </a:tblPr>
              <a:tblGrid>
                <a:gridCol w="1269394"/>
                <a:gridCol w="5659581"/>
                <a:gridCol w="3586625"/>
              </a:tblGrid>
              <a:tr h="387124">
                <a:tc>
                  <a:txBody>
                    <a:bodyPr/>
                    <a:lstStyle/>
                    <a:p>
                      <a:pPr algn="ctr">
                        <a:lnSpc>
                          <a:spcPct val="200000"/>
                        </a:lnSpc>
                        <a:spcAft>
                          <a:spcPts val="0"/>
                        </a:spcAft>
                      </a:pPr>
                      <a:r>
                        <a:rPr lang="es-EC" sz="1400" dirty="0">
                          <a:effectLst/>
                        </a:rPr>
                        <a:t> </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tc>
                <a:tc>
                  <a:txBody>
                    <a:bodyPr/>
                    <a:lstStyle/>
                    <a:p>
                      <a:pPr algn="ctr">
                        <a:lnSpc>
                          <a:spcPct val="200000"/>
                        </a:lnSpc>
                        <a:spcAft>
                          <a:spcPts val="0"/>
                        </a:spcAft>
                      </a:pPr>
                      <a:r>
                        <a:rPr lang="es-EC" sz="1400" dirty="0">
                          <a:effectLst/>
                        </a:rPr>
                        <a:t>Ventajas</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tc>
                <a:tc>
                  <a:txBody>
                    <a:bodyPr/>
                    <a:lstStyle/>
                    <a:p>
                      <a:pPr algn="ctr">
                        <a:lnSpc>
                          <a:spcPct val="200000"/>
                        </a:lnSpc>
                        <a:spcAft>
                          <a:spcPts val="0"/>
                        </a:spcAft>
                      </a:pPr>
                      <a:r>
                        <a:rPr lang="es-EC" sz="1400" dirty="0">
                          <a:effectLst/>
                        </a:rPr>
                        <a:t>Desventajas</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tc>
              </a:tr>
              <a:tr h="382001">
                <a:tc rowSpan="3">
                  <a:txBody>
                    <a:bodyPr/>
                    <a:lstStyle/>
                    <a:p>
                      <a:pPr algn="ctr">
                        <a:lnSpc>
                          <a:spcPct val="200000"/>
                        </a:lnSpc>
                        <a:spcAft>
                          <a:spcPts val="0"/>
                        </a:spcAft>
                      </a:pPr>
                      <a:r>
                        <a:rPr lang="es-EC" sz="1400" dirty="0">
                          <a:effectLst/>
                        </a:rPr>
                        <a:t>Modelo </a:t>
                      </a:r>
                      <a:r>
                        <a:rPr lang="es-EC" sz="1400" dirty="0" err="1">
                          <a:effectLst/>
                        </a:rPr>
                        <a:t>SERVQUAL</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R w="12700" cap="flat" cmpd="sng" algn="ctr">
                      <a:solidFill>
                        <a:srgbClr val="4EB3CF"/>
                      </a:solidFill>
                      <a:prstDash val="solid"/>
                      <a:round/>
                      <a:headEnd type="none" w="med" len="med"/>
                      <a:tailEnd type="none" w="med" len="med"/>
                    </a:lnR>
                  </a:tcPr>
                </a:tc>
                <a:tc>
                  <a:txBody>
                    <a:bodyPr/>
                    <a:lstStyle/>
                    <a:p>
                      <a:pPr algn="just">
                        <a:lnSpc>
                          <a:spcPct val="200000"/>
                        </a:lnSpc>
                        <a:spcAft>
                          <a:spcPts val="0"/>
                        </a:spcAft>
                      </a:pPr>
                      <a:r>
                        <a:rPr lang="es-EC" sz="1400" dirty="0">
                          <a:effectLst/>
                        </a:rPr>
                        <a:t>Comparación de </a:t>
                      </a:r>
                      <a:r>
                        <a:rPr lang="es-EC" sz="1400" dirty="0" smtClean="0">
                          <a:effectLst/>
                        </a:rPr>
                        <a:t>expectativas </a:t>
                      </a:r>
                      <a:r>
                        <a:rPr lang="es-EC" sz="1400" dirty="0">
                          <a:effectLst/>
                        </a:rPr>
                        <a:t>y percepciones </a:t>
                      </a:r>
                      <a:r>
                        <a:rPr lang="es-EC" sz="1400" dirty="0" smtClean="0">
                          <a:effectLst/>
                        </a:rPr>
                        <a:t>del servicio.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rowSpan="2">
                  <a:txBody>
                    <a:bodyPr/>
                    <a:lstStyle/>
                    <a:p>
                      <a:pPr algn="just">
                        <a:lnSpc>
                          <a:spcPct val="200000"/>
                        </a:lnSpc>
                        <a:spcAft>
                          <a:spcPts val="0"/>
                        </a:spcAft>
                      </a:pPr>
                      <a:r>
                        <a:rPr lang="es-EC" sz="1400" dirty="0" smtClean="0">
                          <a:effectLst/>
                        </a:rPr>
                        <a:t>Duplicación </a:t>
                      </a:r>
                      <a:r>
                        <a:rPr lang="es-EC" sz="1400" dirty="0">
                          <a:effectLst/>
                        </a:rPr>
                        <a:t>de preguntas de expectativas y </a:t>
                      </a:r>
                      <a:r>
                        <a:rPr lang="es-EC" sz="1400" dirty="0" smtClean="0">
                          <a:effectLst/>
                        </a:rPr>
                        <a:t>percepciones.</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L w="12700" cap="flat" cmpd="sng" algn="ctr">
                      <a:solidFill>
                        <a:srgbClr val="4EB3CF"/>
                      </a:solidFill>
                      <a:prstDash val="solid"/>
                      <a:round/>
                      <a:headEnd type="none" w="med" len="med"/>
                      <a:tailEnd type="none" w="med" len="med"/>
                    </a:lnL>
                    <a:lnB w="12700" cap="flat" cmpd="sng" algn="ctr">
                      <a:solidFill>
                        <a:srgbClr val="4EB3CF"/>
                      </a:solidFill>
                      <a:prstDash val="solid"/>
                      <a:round/>
                      <a:headEnd type="none" w="med" len="med"/>
                      <a:tailEnd type="none" w="med" len="med"/>
                    </a:lnB>
                  </a:tcPr>
                </a:tc>
              </a:tr>
              <a:tr h="764002">
                <a:tc vMerge="1">
                  <a:txBody>
                    <a:bodyPr/>
                    <a:lstStyle/>
                    <a:p>
                      <a:endParaRPr lang="es-EC"/>
                    </a:p>
                  </a:txBody>
                  <a:tcPr/>
                </a:tc>
                <a:tc>
                  <a:txBody>
                    <a:bodyPr/>
                    <a:lstStyle/>
                    <a:p>
                      <a:pPr algn="just">
                        <a:lnSpc>
                          <a:spcPct val="200000"/>
                        </a:lnSpc>
                        <a:spcAft>
                          <a:spcPts val="0"/>
                        </a:spcAft>
                      </a:pPr>
                      <a:r>
                        <a:rPr lang="es-EC" sz="1400" dirty="0">
                          <a:effectLst/>
                        </a:rPr>
                        <a:t>El </a:t>
                      </a:r>
                      <a:r>
                        <a:rPr lang="es-EC" sz="1400" dirty="0" smtClean="0">
                          <a:effectLst/>
                        </a:rPr>
                        <a:t>cuestionario</a:t>
                      </a:r>
                      <a:r>
                        <a:rPr lang="es-EC" sz="1400" baseline="0" dirty="0" smtClean="0">
                          <a:effectLst/>
                        </a:rPr>
                        <a:t> </a:t>
                      </a:r>
                      <a:r>
                        <a:rPr lang="es-EC" sz="1400" dirty="0" smtClean="0">
                          <a:effectLst/>
                        </a:rPr>
                        <a:t>se </a:t>
                      </a:r>
                      <a:r>
                        <a:rPr lang="es-EC" sz="1400" dirty="0">
                          <a:effectLst/>
                        </a:rPr>
                        <a:t>pueden adaptar y validar de acuerdo al tipo de servicio.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vMerge="1">
                  <a:txBody>
                    <a:bodyPr/>
                    <a:lstStyle/>
                    <a:p>
                      <a:pPr algn="just">
                        <a:lnSpc>
                          <a:spcPct val="200000"/>
                        </a:lnSpc>
                        <a:spcAft>
                          <a:spcPts val="0"/>
                        </a:spcAft>
                      </a:pPr>
                      <a:endParaRPr lang="es-EC" sz="1100" dirty="0">
                        <a:solidFill>
                          <a:srgbClr val="000000"/>
                        </a:solidFill>
                        <a:effectLst/>
                        <a:latin typeface="Times New Roman" panose="02020603050405020304" pitchFamily="18" charset="0"/>
                        <a:ea typeface="Calibri" panose="020F0502020204030204" pitchFamily="34" charset="0"/>
                      </a:endParaRPr>
                    </a:p>
                  </a:txBody>
                  <a:tcPr marL="31531" marR="31531" marT="0" marB="0"/>
                </a:tc>
              </a:tr>
              <a:tr h="764002">
                <a:tc vMerge="1">
                  <a:txBody>
                    <a:bodyPr/>
                    <a:lstStyle/>
                    <a:p>
                      <a:endParaRPr lang="es-EC"/>
                    </a:p>
                  </a:txBody>
                  <a:tcPr/>
                </a:tc>
                <a:tc>
                  <a:txBody>
                    <a:bodyPr/>
                    <a:lstStyle/>
                    <a:p>
                      <a:pPr algn="just">
                        <a:lnSpc>
                          <a:spcPct val="200000"/>
                        </a:lnSpc>
                        <a:spcAft>
                          <a:spcPts val="0"/>
                        </a:spcAft>
                      </a:pPr>
                      <a:r>
                        <a:rPr lang="es-EC" sz="1400" dirty="0">
                          <a:effectLst/>
                        </a:rPr>
                        <a:t>Modelo con mayor número de  </a:t>
                      </a:r>
                      <a:r>
                        <a:rPr lang="es-EC" sz="1400" dirty="0" smtClean="0">
                          <a:effectLst/>
                        </a:rPr>
                        <a:t>investigaciones y aplicaciones.</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a:txBody>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s-EC" sz="1400" dirty="0" smtClean="0">
                          <a:effectLst/>
                        </a:rPr>
                        <a:t>La</a:t>
                      </a:r>
                      <a:r>
                        <a:rPr lang="es-EC" sz="1400" baseline="0" dirty="0" smtClean="0">
                          <a:effectLst/>
                        </a:rPr>
                        <a:t> medición de</a:t>
                      </a:r>
                      <a:r>
                        <a:rPr lang="es-EC" sz="1400" dirty="0" smtClean="0">
                          <a:effectLst/>
                        </a:rPr>
                        <a:t> expectativas es</a:t>
                      </a:r>
                      <a:r>
                        <a:rPr lang="es-EC" sz="1400" baseline="0" dirty="0" smtClean="0">
                          <a:effectLst/>
                        </a:rPr>
                        <a:t> </a:t>
                      </a:r>
                      <a:r>
                        <a:rPr lang="es-EC" sz="1400" dirty="0" smtClean="0">
                          <a:effectLst/>
                        </a:rPr>
                        <a:t>interpretativa.</a:t>
                      </a:r>
                      <a:endParaRPr lang="es-EC" sz="1400" dirty="0" smtClean="0">
                        <a:solidFill>
                          <a:schemeClr val="tx1"/>
                        </a:solidFill>
                        <a:effectLst/>
                      </a:endParaRPr>
                    </a:p>
                  </a:txBody>
                  <a:tcPr marL="31531" marR="31531" marT="0" marB="0">
                    <a:lnL w="12700" cap="flat" cmpd="sng" algn="ctr">
                      <a:solidFill>
                        <a:srgbClr val="4EB3CF"/>
                      </a:solidFill>
                      <a:prstDash val="solid"/>
                      <a:round/>
                      <a:headEnd type="none" w="med" len="med"/>
                      <a:tailEnd type="none" w="med" len="med"/>
                    </a:lnL>
                    <a:lnT w="12700" cap="flat" cmpd="sng" algn="ctr">
                      <a:solidFill>
                        <a:srgbClr val="4EB3CF"/>
                      </a:solidFill>
                      <a:prstDash val="solid"/>
                      <a:round/>
                      <a:headEnd type="none" w="med" len="med"/>
                      <a:tailEnd type="none" w="med" len="med"/>
                    </a:lnT>
                  </a:tcPr>
                </a:tc>
              </a:tr>
              <a:tr h="680889">
                <a:tc rowSpan="2">
                  <a:txBody>
                    <a:bodyPr/>
                    <a:lstStyle/>
                    <a:p>
                      <a:pPr algn="ctr">
                        <a:lnSpc>
                          <a:spcPct val="200000"/>
                        </a:lnSpc>
                        <a:spcAft>
                          <a:spcPts val="0"/>
                        </a:spcAft>
                      </a:pPr>
                      <a:r>
                        <a:rPr lang="es-EC" sz="1400" dirty="0">
                          <a:effectLst/>
                        </a:rPr>
                        <a:t>Modelo </a:t>
                      </a:r>
                      <a:r>
                        <a:rPr lang="es-EC" sz="1400" dirty="0" err="1">
                          <a:effectLst/>
                        </a:rPr>
                        <a:t>SERVPERF</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R w="12700" cap="flat" cmpd="sng" algn="ctr">
                      <a:solidFill>
                        <a:srgbClr val="4EB3CF"/>
                      </a:solidFill>
                      <a:prstDash val="solid"/>
                      <a:round/>
                      <a:headEnd type="none" w="med" len="med"/>
                      <a:tailEnd type="none" w="med" len="med"/>
                    </a:lnR>
                    <a:lnB w="12700" cap="flat" cmpd="sng" algn="ctr">
                      <a:solidFill>
                        <a:srgbClr val="4EB3CF"/>
                      </a:solidFill>
                      <a:prstDash val="solid"/>
                      <a:round/>
                      <a:headEnd type="none" w="med" len="med"/>
                      <a:tailEnd type="none" w="med" len="med"/>
                    </a:lnB>
                  </a:tcPr>
                </a:tc>
                <a:tc>
                  <a:txBody>
                    <a:bodyPr/>
                    <a:lstStyle/>
                    <a:p>
                      <a:pPr algn="just">
                        <a:lnSpc>
                          <a:spcPct val="200000"/>
                        </a:lnSpc>
                        <a:spcAft>
                          <a:spcPts val="0"/>
                        </a:spcAft>
                      </a:pPr>
                      <a:r>
                        <a:rPr lang="es-EC" sz="1400" dirty="0">
                          <a:effectLst/>
                        </a:rPr>
                        <a:t>Cuestionario </a:t>
                      </a:r>
                      <a:r>
                        <a:rPr lang="es-EC" sz="1400" dirty="0" smtClean="0">
                          <a:effectLst/>
                        </a:rPr>
                        <a:t>enfocado </a:t>
                      </a:r>
                      <a:r>
                        <a:rPr lang="es-EC" sz="1400" dirty="0">
                          <a:effectLst/>
                        </a:rPr>
                        <a:t>a las percepciones </a:t>
                      </a:r>
                      <a:r>
                        <a:rPr lang="es-EC" sz="1400" dirty="0" smtClean="0">
                          <a:effectLst/>
                        </a:rPr>
                        <a:t>del</a:t>
                      </a:r>
                      <a:r>
                        <a:rPr lang="es-EC" sz="1400" baseline="0" dirty="0" smtClean="0">
                          <a:effectLst/>
                        </a:rPr>
                        <a:t> </a:t>
                      </a:r>
                      <a:r>
                        <a:rPr lang="es-EC" sz="1400" dirty="0" smtClean="0">
                          <a:effectLst/>
                        </a:rPr>
                        <a:t>servicio </a:t>
                      </a:r>
                      <a:r>
                        <a:rPr lang="es-EC" sz="1400" dirty="0">
                          <a:effectLst/>
                        </a:rPr>
                        <a:t>recibido.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rowSpan="2">
                  <a:txBody>
                    <a:bodyPr/>
                    <a:lstStyle/>
                    <a:p>
                      <a:pPr algn="just">
                        <a:lnSpc>
                          <a:spcPct val="200000"/>
                        </a:lnSpc>
                        <a:spcAft>
                          <a:spcPts val="0"/>
                        </a:spcAft>
                      </a:pPr>
                      <a:r>
                        <a:rPr lang="es-EC" sz="1400" dirty="0" smtClean="0">
                          <a:effectLst/>
                        </a:rPr>
                        <a:t>Es limitado.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L w="12700" cap="flat" cmpd="sng" algn="ctr">
                      <a:solidFill>
                        <a:srgbClr val="4EB3CF"/>
                      </a:solidFill>
                      <a:prstDash val="solid"/>
                      <a:round/>
                      <a:headEnd type="none" w="med" len="med"/>
                      <a:tailEnd type="none" w="med" len="med"/>
                    </a:lnL>
                    <a:lnB w="12700" cap="flat" cmpd="sng" algn="ctr">
                      <a:solidFill>
                        <a:srgbClr val="4EB3CF"/>
                      </a:solidFill>
                      <a:prstDash val="solid"/>
                      <a:round/>
                      <a:headEnd type="none" w="med" len="med"/>
                      <a:tailEnd type="none" w="med" len="med"/>
                    </a:lnB>
                  </a:tcPr>
                </a:tc>
              </a:tr>
              <a:tr h="382001">
                <a:tc vMerge="1">
                  <a:txBody>
                    <a:bodyPr/>
                    <a:lstStyle/>
                    <a:p>
                      <a:endParaRPr lang="es-EC"/>
                    </a:p>
                  </a:txBody>
                  <a:tcPr/>
                </a:tc>
                <a:tc>
                  <a:txBody>
                    <a:bodyPr/>
                    <a:lstStyle/>
                    <a:p>
                      <a:pPr algn="just">
                        <a:lnSpc>
                          <a:spcPct val="200000"/>
                        </a:lnSpc>
                        <a:spcAft>
                          <a:spcPts val="0"/>
                        </a:spcAft>
                      </a:pPr>
                      <a:r>
                        <a:rPr lang="es-EC" sz="1400" dirty="0">
                          <a:effectLst/>
                        </a:rPr>
                        <a:t>La interpretación de resultados es </a:t>
                      </a:r>
                      <a:r>
                        <a:rPr lang="es-EC" sz="1400" dirty="0" smtClean="0">
                          <a:effectLst/>
                        </a:rPr>
                        <a:t>sencilla.</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vMerge="1">
                  <a:txBody>
                    <a:bodyPr/>
                    <a:lstStyle/>
                    <a:p>
                      <a:pPr algn="just">
                        <a:lnSpc>
                          <a:spcPct val="200000"/>
                        </a:lnSpc>
                        <a:spcAft>
                          <a:spcPts val="0"/>
                        </a:spcAft>
                      </a:pPr>
                      <a:endParaRPr lang="es-EC" sz="1150" dirty="0">
                        <a:solidFill>
                          <a:schemeClr val="tx1"/>
                        </a:solidFill>
                        <a:effectLst/>
                        <a:latin typeface="Times New Roman" panose="02020603050405020304" pitchFamily="18" charset="0"/>
                        <a:ea typeface="Calibri" panose="020F0502020204030204" pitchFamily="34" charset="0"/>
                      </a:endParaRPr>
                    </a:p>
                  </a:txBody>
                  <a:tcPr marL="31531" marR="31531" marT="0" marB="0"/>
                </a:tc>
              </a:tr>
              <a:tr h="764002">
                <a:tc rowSpan="2">
                  <a:txBody>
                    <a:bodyPr/>
                    <a:lstStyle/>
                    <a:p>
                      <a:pPr algn="ctr">
                        <a:lnSpc>
                          <a:spcPct val="200000"/>
                        </a:lnSpc>
                        <a:spcAft>
                          <a:spcPts val="0"/>
                        </a:spcAft>
                      </a:pPr>
                      <a:r>
                        <a:rPr lang="es-EC" sz="1400" dirty="0" smtClean="0">
                          <a:effectLst/>
                        </a:rPr>
                        <a:t>Modelo</a:t>
                      </a:r>
                      <a:r>
                        <a:rPr lang="es-EC" sz="1400" baseline="0" dirty="0" smtClean="0">
                          <a:effectLst/>
                        </a:rPr>
                        <a:t> </a:t>
                      </a:r>
                      <a:r>
                        <a:rPr lang="es-EC" sz="1400" dirty="0" smtClean="0">
                          <a:effectLst/>
                        </a:rPr>
                        <a:t>Kano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R w="12700" cap="flat" cmpd="sng" algn="ctr">
                      <a:solidFill>
                        <a:srgbClr val="4EB3CF"/>
                      </a:solidFill>
                      <a:prstDash val="solid"/>
                      <a:round/>
                      <a:headEnd type="none" w="med" len="med"/>
                      <a:tailEnd type="none" w="med" len="med"/>
                    </a:lnR>
                    <a:lnT w="12700" cap="flat" cmpd="sng" algn="ctr">
                      <a:solidFill>
                        <a:srgbClr val="4EB3CF"/>
                      </a:solidFill>
                      <a:prstDash val="solid"/>
                      <a:round/>
                      <a:headEnd type="none" w="med" len="med"/>
                      <a:tailEnd type="none" w="med" len="med"/>
                    </a:lnT>
                  </a:tcPr>
                </a:tc>
                <a:tc>
                  <a:txBody>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s-EC" sz="1400" dirty="0" smtClean="0">
                          <a:effectLst/>
                        </a:rPr>
                        <a:t>Útil para desarrollo</a:t>
                      </a:r>
                      <a:r>
                        <a:rPr lang="es-EC" sz="1400" baseline="0" dirty="0" smtClean="0">
                          <a:effectLst/>
                        </a:rPr>
                        <a:t> de</a:t>
                      </a:r>
                      <a:r>
                        <a:rPr lang="es-EC" sz="1400" dirty="0" smtClean="0">
                          <a:effectLst/>
                        </a:rPr>
                        <a:t> productos con atributos nuevos e innovadores.</a:t>
                      </a:r>
                      <a:endParaRPr lang="es-EC" sz="1400" dirty="0" smtClean="0">
                        <a:solidFill>
                          <a:schemeClr val="tx1"/>
                        </a:solidFill>
                        <a:effectLst/>
                        <a:latin typeface="Times New Roman" panose="02020603050405020304" pitchFamily="18" charset="0"/>
                        <a:ea typeface="Calibri" panose="020F0502020204030204" pitchFamily="34" charset="0"/>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a:txBody>
                    <a:bodyPr/>
                    <a:lstStyle/>
                    <a:p>
                      <a:pPr algn="l">
                        <a:lnSpc>
                          <a:spcPct val="200000"/>
                        </a:lnSpc>
                        <a:spcAft>
                          <a:spcPts val="0"/>
                        </a:spcAft>
                      </a:pPr>
                      <a:r>
                        <a:rPr lang="es-EC" sz="1400" dirty="0">
                          <a:effectLst/>
                        </a:rPr>
                        <a:t>Se requiere un cuestionario </a:t>
                      </a:r>
                      <a:r>
                        <a:rPr lang="es-EC" sz="1400" dirty="0" smtClean="0">
                          <a:effectLst/>
                        </a:rPr>
                        <a:t>previo.</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L w="12700" cap="flat" cmpd="sng" algn="ctr">
                      <a:solidFill>
                        <a:srgbClr val="4EB3CF"/>
                      </a:solidFill>
                      <a:prstDash val="solid"/>
                      <a:round/>
                      <a:headEnd type="none" w="med" len="med"/>
                      <a:tailEnd type="none" w="med" len="med"/>
                    </a:lnL>
                    <a:lnT w="12700" cap="flat" cmpd="sng" algn="ctr">
                      <a:solidFill>
                        <a:srgbClr val="4EB3CF"/>
                      </a:solidFill>
                      <a:prstDash val="solid"/>
                      <a:round/>
                      <a:headEnd type="none" w="med" len="med"/>
                      <a:tailEnd type="none" w="med" len="med"/>
                    </a:lnT>
                  </a:tcPr>
                </a:tc>
              </a:tr>
              <a:tr h="764002">
                <a:tc vMerge="1">
                  <a:txBody>
                    <a:bodyPr/>
                    <a:lstStyle/>
                    <a:p>
                      <a:endParaRPr lang="es-EC"/>
                    </a:p>
                  </a:txBody>
                  <a:tcPr/>
                </a:tc>
                <a:tc>
                  <a:txBody>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s-EC" sz="1400" kern="1200" dirty="0" smtClean="0">
                          <a:effectLst/>
                        </a:rPr>
                        <a:t>Ubica los atributos del servicio</a:t>
                      </a:r>
                      <a:r>
                        <a:rPr lang="es-EC" sz="1400" kern="1200" baseline="0" dirty="0" smtClean="0">
                          <a:effectLst/>
                        </a:rPr>
                        <a:t> a una </a:t>
                      </a:r>
                      <a:r>
                        <a:rPr lang="es-EC" sz="1400" kern="1200" dirty="0" smtClean="0">
                          <a:effectLst/>
                        </a:rPr>
                        <a:t>categoría, de acuerdo la opinión de la gente.</a:t>
                      </a:r>
                      <a:endParaRPr lang="es-EC" sz="1400" kern="1200" dirty="0" smtClean="0">
                        <a:solidFill>
                          <a:schemeClr val="tx1"/>
                        </a:solidFill>
                        <a:effectLst/>
                        <a:latin typeface="+mn-lt"/>
                        <a:ea typeface="+mn-ea"/>
                        <a:cs typeface="+mn-cs"/>
                      </a:endParaRPr>
                    </a:p>
                  </a:txBody>
                  <a:tcPr marL="31531" marR="31531" marT="0" marB="0">
                    <a:lnL w="12700" cap="flat" cmpd="sng" algn="ctr">
                      <a:solidFill>
                        <a:srgbClr val="4EB3CF"/>
                      </a:solidFill>
                      <a:prstDash val="solid"/>
                      <a:round/>
                      <a:headEnd type="none" w="med" len="med"/>
                      <a:tailEnd type="none" w="med" len="med"/>
                    </a:lnL>
                    <a:lnR w="12700" cap="flat" cmpd="sng" algn="ctr">
                      <a:solidFill>
                        <a:srgbClr val="4EB3CF"/>
                      </a:solidFill>
                      <a:prstDash val="solid"/>
                      <a:round/>
                      <a:headEnd type="none" w="med" len="med"/>
                      <a:tailEnd type="none" w="med" len="med"/>
                    </a:lnR>
                  </a:tcPr>
                </a:tc>
                <a:tc>
                  <a:txBody>
                    <a:bodyPr/>
                    <a:lstStyle/>
                    <a:p>
                      <a:pPr algn="just">
                        <a:lnSpc>
                          <a:spcPct val="200000"/>
                        </a:lnSpc>
                        <a:spcAft>
                          <a:spcPts val="0"/>
                        </a:spcAft>
                      </a:pPr>
                      <a:r>
                        <a:rPr lang="es-EC" sz="1400" dirty="0" smtClean="0">
                          <a:effectLst/>
                        </a:rPr>
                        <a:t>Confusión del</a:t>
                      </a:r>
                      <a:r>
                        <a:rPr lang="es-EC" sz="1400" baseline="0" dirty="0" smtClean="0">
                          <a:effectLst/>
                        </a:rPr>
                        <a:t> encuestado</a:t>
                      </a:r>
                      <a:r>
                        <a:rPr lang="es-EC" sz="1400" dirty="0" smtClean="0">
                          <a:effectLst/>
                        </a:rPr>
                        <a:t>.</a:t>
                      </a:r>
                      <a:endParaRPr lang="es-EC" sz="1400" dirty="0">
                        <a:solidFill>
                          <a:schemeClr val="tx1"/>
                        </a:solidFill>
                        <a:effectLst/>
                        <a:latin typeface="Times New Roman" panose="02020603050405020304" pitchFamily="18" charset="0"/>
                        <a:ea typeface="Calibri" panose="020F0502020204030204" pitchFamily="34" charset="0"/>
                      </a:endParaRPr>
                    </a:p>
                  </a:txBody>
                  <a:tcPr marL="31531" marR="31531" marT="0" marB="0" anchor="ctr">
                    <a:lnL w="12700" cap="flat" cmpd="sng" algn="ctr">
                      <a:solidFill>
                        <a:srgbClr val="4EB3CF"/>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881069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800" spc="100" dirty="0"/>
              <a:t>MARCO METODOLÓGICO </a:t>
            </a:r>
          </a:p>
        </p:txBody>
      </p:sp>
      <p:sp>
        <p:nvSpPr>
          <p:cNvPr id="3" name="Marcador de texto 2"/>
          <p:cNvSpPr>
            <a:spLocks noGrp="1"/>
          </p:cNvSpPr>
          <p:nvPr>
            <p:ph type="body" idx="1"/>
          </p:nvPr>
        </p:nvSpPr>
        <p:spPr/>
        <p:txBody>
          <a:bodyPr/>
          <a:lstStyle/>
          <a:p>
            <a:endParaRPr lang="es-EC"/>
          </a:p>
        </p:txBody>
      </p:sp>
    </p:spTree>
    <p:extLst>
      <p:ext uri="{BB962C8B-B14F-4D97-AF65-F5344CB8AC3E}">
        <p14:creationId xmlns:p14="http://schemas.microsoft.com/office/powerpoint/2010/main" val="2847038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4356" y="679585"/>
            <a:ext cx="10515600" cy="1325563"/>
          </a:xfrm>
        </p:spPr>
        <p:txBody>
          <a:bodyPr>
            <a:normAutofit/>
          </a:bodyPr>
          <a:lstStyle/>
          <a:p>
            <a:r>
              <a:rPr lang="es-EC" sz="4400" dirty="0"/>
              <a:t>Instrumentos de recolección de información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82169745"/>
              </p:ext>
            </p:extLst>
          </p:nvPr>
        </p:nvGraphicFramePr>
        <p:xfrm>
          <a:off x="971735" y="1528550"/>
          <a:ext cx="11220265" cy="4926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513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04688"/>
            <a:ext cx="10515600" cy="1325563"/>
          </a:xfrm>
        </p:spPr>
        <p:txBody>
          <a:bodyPr>
            <a:normAutofit/>
          </a:bodyPr>
          <a:lstStyle/>
          <a:p>
            <a:pPr algn="ctr"/>
            <a:r>
              <a:rPr lang="es-EC" sz="4000" dirty="0" smtClean="0">
                <a:solidFill>
                  <a:schemeClr val="tx1"/>
                </a:solidFill>
              </a:rPr>
              <a:t>LA ENCUESTA</a:t>
            </a:r>
            <a:endParaRPr lang="es-EC" sz="4000" dirty="0">
              <a:solidFill>
                <a:schemeClr val="tx1"/>
              </a:solidFill>
            </a:endParaRPr>
          </a:p>
        </p:txBody>
      </p:sp>
      <p:pic>
        <p:nvPicPr>
          <p:cNvPr id="8" name="Imagen 7"/>
          <p:cNvPicPr/>
          <p:nvPr/>
        </p:nvPicPr>
        <p:blipFill rotWithShape="1">
          <a:blip r:embed="rId3" cstate="print">
            <a:extLst>
              <a:ext uri="{28A0092B-C50C-407E-A947-70E740481C1C}">
                <a14:useLocalDpi xmlns:a14="http://schemas.microsoft.com/office/drawing/2010/main" val="0"/>
              </a:ext>
            </a:extLst>
          </a:blip>
          <a:srcRect l="221" t="-15" r="721" b="33735"/>
          <a:stretch/>
        </p:blipFill>
        <p:spPr bwMode="auto">
          <a:xfrm>
            <a:off x="957757" y="1040218"/>
            <a:ext cx="4794114" cy="5709627"/>
          </a:xfrm>
          <a:prstGeom prst="rect">
            <a:avLst/>
          </a:prstGeom>
          <a:noFill/>
          <a:ln>
            <a:solidFill>
              <a:schemeClr val="tx1"/>
            </a:solidFill>
          </a:ln>
          <a:extLst>
            <a:ext uri="{53640926-AAD7-44D8-BBD7-CCE9431645EC}">
              <a14:shadowObscured xmlns:a14="http://schemas.microsoft.com/office/drawing/2010/main"/>
            </a:ext>
          </a:extLst>
        </p:spPr>
      </p:pic>
      <p:sp>
        <p:nvSpPr>
          <p:cNvPr id="10" name="Rectángulo 9"/>
          <p:cNvSpPr/>
          <p:nvPr/>
        </p:nvSpPr>
        <p:spPr>
          <a:xfrm>
            <a:off x="6184491" y="1619652"/>
            <a:ext cx="5381847" cy="105259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lvl="1" indent="-285750" defTabSz="1733550">
              <a:lnSpc>
                <a:spcPct val="90000"/>
              </a:lnSpc>
              <a:spcBef>
                <a:spcPct val="0"/>
              </a:spcBef>
              <a:spcAft>
                <a:spcPct val="15000"/>
              </a:spcAft>
              <a:buChar char="••"/>
            </a:pPr>
            <a:r>
              <a:rPr lang="es-EC" sz="3200" dirty="0" smtClean="0"/>
              <a:t>Validación: </a:t>
            </a:r>
          </a:p>
          <a:p>
            <a:pPr marL="0" lvl="1" defTabSz="1733550">
              <a:lnSpc>
                <a:spcPct val="90000"/>
              </a:lnSpc>
              <a:spcBef>
                <a:spcPct val="0"/>
              </a:spcBef>
              <a:spcAft>
                <a:spcPct val="15000"/>
              </a:spcAft>
            </a:pPr>
            <a:r>
              <a:rPr lang="es-EC" sz="3200" dirty="0" smtClean="0"/>
              <a:t>expertos y estadísticos </a:t>
            </a:r>
            <a:endParaRPr lang="es-EC" sz="3200" dirty="0"/>
          </a:p>
        </p:txBody>
      </p:sp>
      <p:sp>
        <p:nvSpPr>
          <p:cNvPr id="11" name="Rectángulo 10"/>
          <p:cNvSpPr/>
          <p:nvPr/>
        </p:nvSpPr>
        <p:spPr>
          <a:xfrm>
            <a:off x="6184491" y="3255445"/>
            <a:ext cx="5381848" cy="105259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285750" lvl="1" indent="-285750" defTabSz="1733550">
              <a:lnSpc>
                <a:spcPct val="90000"/>
              </a:lnSpc>
              <a:spcBef>
                <a:spcPct val="0"/>
              </a:spcBef>
              <a:spcAft>
                <a:spcPct val="15000"/>
              </a:spcAft>
              <a:buChar char="••"/>
            </a:pPr>
            <a:r>
              <a:rPr lang="es-EC" sz="3200" dirty="0"/>
              <a:t>Alfa de </a:t>
            </a:r>
            <a:r>
              <a:rPr lang="es-EC" sz="3200" dirty="0" smtClean="0"/>
              <a:t>Cronbach:</a:t>
            </a:r>
          </a:p>
          <a:p>
            <a:pPr marL="0" lvl="1" defTabSz="1733550">
              <a:lnSpc>
                <a:spcPct val="90000"/>
              </a:lnSpc>
              <a:spcBef>
                <a:spcPct val="0"/>
              </a:spcBef>
              <a:spcAft>
                <a:spcPct val="15000"/>
              </a:spcAft>
            </a:pPr>
            <a:r>
              <a:rPr lang="es-EC" sz="3200" dirty="0" smtClean="0"/>
              <a:t>85,8</a:t>
            </a:r>
            <a:r>
              <a:rPr lang="es-EC" sz="3200" dirty="0"/>
              <a:t>% de confiabilidad</a:t>
            </a:r>
          </a:p>
        </p:txBody>
      </p:sp>
      <p:sp>
        <p:nvSpPr>
          <p:cNvPr id="12" name="Rectángulo 11"/>
          <p:cNvSpPr/>
          <p:nvPr/>
        </p:nvSpPr>
        <p:spPr>
          <a:xfrm>
            <a:off x="6184491" y="4891238"/>
            <a:ext cx="5381848" cy="105259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lvl="1" indent="-285750" defTabSz="1733550">
              <a:lnSpc>
                <a:spcPct val="90000"/>
              </a:lnSpc>
              <a:spcBef>
                <a:spcPct val="0"/>
              </a:spcBef>
              <a:spcAft>
                <a:spcPct val="15000"/>
              </a:spcAft>
              <a:buFontTx/>
              <a:buChar char="••"/>
            </a:pPr>
            <a:r>
              <a:rPr lang="es-EC" sz="3200" dirty="0">
                <a:solidFill>
                  <a:schemeClr val="tx1"/>
                </a:solidFill>
              </a:rPr>
              <a:t>Muestreo </a:t>
            </a:r>
            <a:r>
              <a:rPr lang="es-EC" sz="3200" dirty="0" smtClean="0">
                <a:solidFill>
                  <a:schemeClr val="tx1"/>
                </a:solidFill>
              </a:rPr>
              <a:t>Probabilístico</a:t>
            </a:r>
            <a:endParaRPr lang="es-EC" sz="3200" dirty="0">
              <a:solidFill>
                <a:schemeClr val="tx1"/>
              </a:solidFill>
            </a:endParaRPr>
          </a:p>
          <a:p>
            <a:pPr marL="0" lvl="1" defTabSz="1733550">
              <a:lnSpc>
                <a:spcPct val="90000"/>
              </a:lnSpc>
              <a:spcBef>
                <a:spcPct val="0"/>
              </a:spcBef>
              <a:spcAft>
                <a:spcPct val="15000"/>
              </a:spcAft>
            </a:pPr>
            <a:r>
              <a:rPr lang="es-EC" sz="3200" dirty="0" smtClean="0">
                <a:solidFill>
                  <a:schemeClr val="tx1"/>
                </a:solidFill>
              </a:rPr>
              <a:t>Muestreo aleatorio simple</a:t>
            </a:r>
            <a:endParaRPr lang="es-EC" sz="3200" dirty="0">
              <a:solidFill>
                <a:schemeClr val="tx1"/>
              </a:solidFill>
            </a:endParaRPr>
          </a:p>
        </p:txBody>
      </p:sp>
    </p:spTree>
    <p:extLst>
      <p:ext uri="{BB962C8B-B14F-4D97-AF65-F5344CB8AC3E}">
        <p14:creationId xmlns:p14="http://schemas.microsoft.com/office/powerpoint/2010/main" val="14639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800" dirty="0"/>
              <a:t>Cálculo de la muestra</a:t>
            </a:r>
          </a:p>
        </p:txBody>
      </p:sp>
      <p:sp>
        <p:nvSpPr>
          <p:cNvPr id="3" name="Marcador de contenido 2"/>
          <p:cNvSpPr>
            <a:spLocks noGrp="1"/>
          </p:cNvSpPr>
          <p:nvPr>
            <p:ph idx="1"/>
          </p:nvPr>
        </p:nvSpPr>
        <p:spPr>
          <a:xfrm>
            <a:off x="6362635" y="2084832"/>
            <a:ext cx="5449824" cy="966555"/>
          </a:xfrm>
        </p:spPr>
        <p:txBody>
          <a:bodyPr>
            <a:normAutofit/>
          </a:bodyPr>
          <a:lstStyle/>
          <a:p>
            <a:pPr>
              <a:buFont typeface="Wingdings" panose="05000000000000000000" pitchFamily="2" charset="2"/>
              <a:buChar char="v"/>
            </a:pPr>
            <a:r>
              <a:rPr lang="es-EC" sz="3200" dirty="0" smtClean="0"/>
              <a:t>Población </a:t>
            </a:r>
            <a:r>
              <a:rPr lang="es-EC" sz="3200" dirty="0"/>
              <a:t>finita.</a:t>
            </a:r>
          </a:p>
          <a:p>
            <a:pPr>
              <a:buFont typeface="Wingdings" panose="05000000000000000000" pitchFamily="2" charset="2"/>
              <a:buChar char="v"/>
            </a:pPr>
            <a:endParaRPr lang="es-EC" sz="3200" dirty="0"/>
          </a:p>
        </p:txBody>
      </p:sp>
      <mc:AlternateContent xmlns:mc="http://schemas.openxmlformats.org/markup-compatibility/2006" xmlns:a14="http://schemas.microsoft.com/office/drawing/2010/main">
        <mc:Choice Requires="a14">
          <p:sp>
            <p:nvSpPr>
              <p:cNvPr id="5" name="CuadroTexto 7"/>
              <p:cNvSpPr txBox="1"/>
              <p:nvPr/>
            </p:nvSpPr>
            <p:spPr>
              <a:xfrm>
                <a:off x="6963055" y="2838508"/>
                <a:ext cx="4722875" cy="202850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14:m>
                  <m:oMathPara xmlns:m="http://schemas.openxmlformats.org/officeDocument/2006/math">
                    <m:oMathParaPr>
                      <m:jc m:val="left"/>
                    </m:oMathParaPr>
                    <m:oMath xmlns:m="http://schemas.openxmlformats.org/officeDocument/2006/math">
                      <m:r>
                        <a:rPr lang="es-ES"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es-ES"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𝑝</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𝑞</m:t>
                          </m:r>
                        </m:num>
                        <m:den>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𝑒</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𝑁</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e>
                          </m:d>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𝑧</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𝑝𝑞</m:t>
                          </m:r>
                        </m:den>
                      </m:f>
                    </m:oMath>
                  </m:oMathPara>
                </a14:m>
                <a:endParaRPr lang="es-EC"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s-ES"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s-ES"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es-ES"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182.522∗</m:t>
                          </m:r>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1,96</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∗0.8∗0.2</m:t>
                          </m:r>
                        </m:num>
                        <m:den>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0.05</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d>
                            <m:d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dPr>
                            <m:e>
                              <m:r>
                                <a:rPr lang="es-ES">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182.522</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e>
                          </m:d>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1.96</m:t>
                              </m:r>
                            </m:e>
                            <m: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0.8∗0.2</m:t>
                          </m:r>
                        </m:den>
                      </m:f>
                    </m:oMath>
                  </m:oMathPara>
                </a14:m>
                <a:endParaRPr lang="es-EC"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s-EC" b="0" i="1" dirty="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s-EC"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r>
                        <a:rPr lang="es-ES"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=246,0702</m:t>
                      </m:r>
                    </m:oMath>
                  </m:oMathPara>
                </a14:m>
                <a:endParaRPr lang="es-EC" dirty="0">
                  <a:latin typeface="Times New Roman" panose="02020603050405020304" pitchFamily="18" charset="0"/>
                  <a:ea typeface="Times New Roman" panose="02020603050405020304" pitchFamily="18" charset="0"/>
                </a:endParaRPr>
              </a:p>
            </p:txBody>
          </p:sp>
        </mc:Choice>
        <mc:Fallback xmlns="">
          <p:sp>
            <p:nvSpPr>
              <p:cNvPr id="5" name="CuadroTexto 7"/>
              <p:cNvSpPr txBox="1">
                <a:spLocks noRot="1" noChangeAspect="1" noMove="1" noResize="1" noEditPoints="1" noAdjustHandles="1" noChangeArrowheads="1" noChangeShapeType="1" noTextEdit="1"/>
              </p:cNvSpPr>
              <p:nvPr/>
            </p:nvSpPr>
            <p:spPr>
              <a:xfrm>
                <a:off x="6963055" y="2838508"/>
                <a:ext cx="4722875" cy="2028504"/>
              </a:xfrm>
              <a:prstGeom prst="rect">
                <a:avLst/>
              </a:prstGeom>
              <a:blipFill rotWithShape="0">
                <a:blip r:embed="rId3"/>
                <a:stretch>
                  <a:fillRect l="-1290" b="-602"/>
                </a:stretch>
              </a:blipFill>
            </p:spPr>
            <p:txBody>
              <a:bodyPr/>
              <a:lstStyle/>
              <a:p>
                <a:r>
                  <a:rPr lang="es-EC">
                    <a:noFill/>
                  </a:rPr>
                  <a:t> </a:t>
                </a:r>
              </a:p>
            </p:txBody>
          </p:sp>
        </mc:Fallback>
      </mc:AlternateContent>
      <p:graphicFrame>
        <p:nvGraphicFramePr>
          <p:cNvPr id="7" name="Diagrama 6"/>
          <p:cNvGraphicFramePr/>
          <p:nvPr>
            <p:extLst>
              <p:ext uri="{D42A27DB-BD31-4B8C-83A1-F6EECF244321}">
                <p14:modId xmlns:p14="http://schemas.microsoft.com/office/powerpoint/2010/main" val="2202825328"/>
              </p:ext>
            </p:extLst>
          </p:nvPr>
        </p:nvGraphicFramePr>
        <p:xfrm>
          <a:off x="713230" y="2178980"/>
          <a:ext cx="5389857" cy="3246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Marcador de contenido 2"/>
          <p:cNvSpPr txBox="1">
            <a:spLocks/>
          </p:cNvSpPr>
          <p:nvPr/>
        </p:nvSpPr>
        <p:spPr>
          <a:xfrm>
            <a:off x="6497509" y="5287321"/>
            <a:ext cx="5449824" cy="96655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ü"/>
            </a:pPr>
            <a:r>
              <a:rPr lang="es-EC" sz="3200" dirty="0" smtClean="0"/>
              <a:t> 247 encuestas</a:t>
            </a:r>
          </a:p>
          <a:p>
            <a:pPr marL="0" indent="0">
              <a:buNone/>
            </a:pPr>
            <a:endParaRPr lang="es-EC" sz="3200" dirty="0"/>
          </a:p>
        </p:txBody>
      </p:sp>
    </p:spTree>
    <p:extLst>
      <p:ext uri="{BB962C8B-B14F-4D97-AF65-F5344CB8AC3E}">
        <p14:creationId xmlns:p14="http://schemas.microsoft.com/office/powerpoint/2010/main" val="5465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8" y="349689"/>
            <a:ext cx="9720072" cy="1230360"/>
          </a:xfrm>
        </p:spPr>
        <p:txBody>
          <a:bodyPr>
            <a:normAutofit/>
          </a:bodyPr>
          <a:lstStyle/>
          <a:p>
            <a:pPr algn="ctr"/>
            <a:r>
              <a:rPr lang="es-EC" sz="4400" dirty="0"/>
              <a:t>distribución de encuestas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06727776"/>
              </p:ext>
            </p:extLst>
          </p:nvPr>
        </p:nvGraphicFramePr>
        <p:xfrm>
          <a:off x="684317" y="1345423"/>
          <a:ext cx="6126430" cy="5302417"/>
        </p:xfrm>
        <a:graphic>
          <a:graphicData uri="http://schemas.openxmlformats.org/drawingml/2006/table">
            <a:tbl>
              <a:tblPr firstRow="1" firstCol="1" bandRow="1">
                <a:tableStyleId>{5A111915-BE36-4E01-A7E5-04B1672EAD32}</a:tableStyleId>
              </a:tblPr>
              <a:tblGrid>
                <a:gridCol w="2017504"/>
                <a:gridCol w="1378338"/>
                <a:gridCol w="1056581"/>
                <a:gridCol w="1674007"/>
              </a:tblGrid>
              <a:tr h="495301">
                <a:tc gridSpan="4">
                  <a:txBody>
                    <a:bodyPr/>
                    <a:lstStyle/>
                    <a:p>
                      <a:pPr algn="ctr">
                        <a:lnSpc>
                          <a:spcPct val="150000"/>
                        </a:lnSpc>
                        <a:spcAft>
                          <a:spcPts val="0"/>
                        </a:spcAft>
                      </a:pPr>
                      <a:r>
                        <a:rPr lang="es-EC" sz="2400" dirty="0" smtClean="0">
                          <a:solidFill>
                            <a:schemeClr val="tx1"/>
                          </a:solidFill>
                          <a:effectLst/>
                        </a:rPr>
                        <a:t> </a:t>
                      </a:r>
                      <a:r>
                        <a:rPr lang="es-EC" sz="2400" dirty="0">
                          <a:solidFill>
                            <a:schemeClr val="tx1"/>
                          </a:solidFill>
                          <a:effectLst/>
                        </a:rPr>
                        <a:t>Universidades del </a:t>
                      </a:r>
                      <a:r>
                        <a:rPr lang="es-EC" sz="2400" dirty="0" smtClean="0">
                          <a:solidFill>
                            <a:schemeClr val="tx1"/>
                          </a:solidFill>
                          <a:effectLst/>
                        </a:rPr>
                        <a:t>DMQ</a:t>
                      </a:r>
                    </a:p>
                  </a:txBody>
                  <a:tcPr marL="52789" marR="52789"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316687">
                <a:tc>
                  <a:txBody>
                    <a:bodyPr/>
                    <a:lstStyle/>
                    <a:p>
                      <a:pPr algn="ctr">
                        <a:lnSpc>
                          <a:spcPct val="107000"/>
                        </a:lnSpc>
                        <a:spcAft>
                          <a:spcPts val="0"/>
                        </a:spcAft>
                      </a:pPr>
                      <a:r>
                        <a:rPr lang="es-EC" sz="1200" b="1" dirty="0" smtClean="0">
                          <a:effectLst/>
                        </a:rPr>
                        <a:t>Institución</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b="1">
                          <a:effectLst/>
                        </a:rPr>
                        <a:t>No. personas</a:t>
                      </a:r>
                      <a:endParaRPr lang="es-EC" sz="1200" b="1">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b="1" dirty="0">
                          <a:effectLst/>
                        </a:rPr>
                        <a:t>%</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EC" sz="1200" b="1" dirty="0" smtClean="0">
                          <a:effectLst/>
                        </a:rPr>
                        <a:t>Total Encuestas</a:t>
                      </a:r>
                      <a:endPar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dirty="0">
                          <a:effectLst/>
                        </a:rPr>
                        <a:t>Universidad San Francisco de Quito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8.760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4,80%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dirty="0" smtClean="0">
                          <a:effectLst/>
                        </a:rPr>
                        <a:t>Pontificia Universidad Católica del Ecuador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25.657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14,06%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35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176680">
                <a:tc>
                  <a:txBody>
                    <a:bodyPr/>
                    <a:lstStyle/>
                    <a:p>
                      <a:pPr algn="ctr">
                        <a:lnSpc>
                          <a:spcPct val="107000"/>
                        </a:lnSpc>
                        <a:spcAft>
                          <a:spcPts val="0"/>
                        </a:spcAft>
                      </a:pPr>
                      <a:r>
                        <a:rPr lang="es-EC" sz="1200">
                          <a:effectLst/>
                        </a:rPr>
                        <a:t>Universidad Central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49.709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27,23%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68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a:effectLst/>
                        </a:rPr>
                        <a:t>Universidad Tecnológica Equinoccial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19.267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10,56%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a:effectLst/>
                        </a:rPr>
                        <a:t>Universidad de los Hemisferios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1.510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0,83%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176680">
                <a:tc>
                  <a:txBody>
                    <a:bodyPr/>
                    <a:lstStyle/>
                    <a:p>
                      <a:pPr algn="ctr">
                        <a:lnSpc>
                          <a:spcPct val="107000"/>
                        </a:lnSpc>
                        <a:spcAft>
                          <a:spcPts val="0"/>
                        </a:spcAft>
                      </a:pPr>
                      <a:r>
                        <a:rPr lang="es-EC" sz="1200">
                          <a:effectLst/>
                        </a:rPr>
                        <a:t>UIDE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6.364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3,49%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dirty="0">
                          <a:effectLst/>
                        </a:rPr>
                        <a:t>Universidad Internacional SEK Ecuador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1.998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1,09%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dirty="0">
                          <a:effectLst/>
                        </a:rPr>
                        <a:t>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530041">
                <a:tc>
                  <a:txBody>
                    <a:bodyPr/>
                    <a:lstStyle/>
                    <a:p>
                      <a:pPr algn="ctr">
                        <a:lnSpc>
                          <a:spcPct val="107000"/>
                        </a:lnSpc>
                        <a:spcAft>
                          <a:spcPts val="0"/>
                        </a:spcAft>
                      </a:pPr>
                      <a:r>
                        <a:rPr lang="es-EC" sz="1200" dirty="0">
                          <a:effectLst/>
                        </a:rPr>
                        <a:t>Universidad Iberoamericana del </a:t>
                      </a:r>
                      <a:r>
                        <a:rPr lang="es-EC" sz="1200" dirty="0" smtClean="0">
                          <a:effectLst/>
                        </a:rPr>
                        <a:t>Ecuador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525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0,29%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a:effectLst/>
                        </a:rPr>
                        <a:t>Universidad del Pacífico - Ecuador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456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0,25%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176680">
                <a:tc>
                  <a:txBody>
                    <a:bodyPr/>
                    <a:lstStyle/>
                    <a:p>
                      <a:pPr algn="ctr">
                        <a:lnSpc>
                          <a:spcPct val="107000"/>
                        </a:lnSpc>
                        <a:spcAft>
                          <a:spcPts val="0"/>
                        </a:spcAft>
                      </a:pPr>
                      <a:r>
                        <a:rPr lang="es-EC" sz="1200">
                          <a:effectLst/>
                        </a:rPr>
                        <a:t>UDLA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19.285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10,57%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176680">
                <a:tc>
                  <a:txBody>
                    <a:bodyPr/>
                    <a:lstStyle/>
                    <a:p>
                      <a:pPr algn="ctr">
                        <a:lnSpc>
                          <a:spcPct val="107000"/>
                        </a:lnSpc>
                        <a:spcAft>
                          <a:spcPts val="0"/>
                        </a:spcAft>
                      </a:pPr>
                      <a:r>
                        <a:rPr lang="es-EC" sz="1200">
                          <a:effectLst/>
                        </a:rPr>
                        <a:t>Universidad Salesiana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29.290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16,05%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40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53361">
                <a:tc>
                  <a:txBody>
                    <a:bodyPr/>
                    <a:lstStyle/>
                    <a:p>
                      <a:pPr algn="ctr">
                        <a:lnSpc>
                          <a:spcPct val="107000"/>
                        </a:lnSpc>
                        <a:spcAft>
                          <a:spcPts val="0"/>
                        </a:spcAft>
                      </a:pPr>
                      <a:r>
                        <a:rPr lang="es-EC" sz="1200">
                          <a:effectLst/>
                        </a:rPr>
                        <a:t>Escuela Politécnica Nacional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11.844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6,49%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a:effectLst/>
                        </a:rPr>
                        <a:t>16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r h="327243">
                <a:tc>
                  <a:txBody>
                    <a:bodyPr/>
                    <a:lstStyle/>
                    <a:p>
                      <a:pPr algn="ctr">
                        <a:lnSpc>
                          <a:spcPct val="107000"/>
                        </a:lnSpc>
                        <a:spcAft>
                          <a:spcPts val="0"/>
                        </a:spcAft>
                      </a:pPr>
                      <a:r>
                        <a:rPr lang="es-EC" sz="1200" b="1" dirty="0">
                          <a:effectLst/>
                        </a:rPr>
                        <a:t>Subtotal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b="1" dirty="0">
                          <a:effectLst/>
                        </a:rPr>
                        <a:t>174.665</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b="1" dirty="0">
                          <a:effectLst/>
                        </a:rPr>
                        <a:t>Total</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c>
                  <a:txBody>
                    <a:bodyPr/>
                    <a:lstStyle/>
                    <a:p>
                      <a:pPr algn="ctr">
                        <a:lnSpc>
                          <a:spcPct val="107000"/>
                        </a:lnSpc>
                        <a:spcAft>
                          <a:spcPts val="0"/>
                        </a:spcAft>
                      </a:pPr>
                      <a:r>
                        <a:rPr lang="es-EC" sz="1200" b="1" dirty="0">
                          <a:effectLst/>
                        </a:rPr>
                        <a:t>239</a:t>
                      </a:r>
                      <a:endParaRPr lang="es-EC"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789" marR="52789" marT="0" marB="0" anchor="ctr"/>
                </a:tc>
              </a:tr>
            </a:tbl>
          </a:graphicData>
        </a:graphic>
      </p:graphicFrame>
      <p:graphicFrame>
        <p:nvGraphicFramePr>
          <p:cNvPr id="5" name="Marcador de contenido 3"/>
          <p:cNvGraphicFramePr>
            <a:graphicFrameLocks/>
          </p:cNvGraphicFramePr>
          <p:nvPr>
            <p:extLst>
              <p:ext uri="{D42A27DB-BD31-4B8C-83A1-F6EECF244321}">
                <p14:modId xmlns:p14="http://schemas.microsoft.com/office/powerpoint/2010/main" val="3769103174"/>
              </p:ext>
            </p:extLst>
          </p:nvPr>
        </p:nvGraphicFramePr>
        <p:xfrm>
          <a:off x="6990735" y="1580049"/>
          <a:ext cx="4979594" cy="4425180"/>
        </p:xfrm>
        <a:graphic>
          <a:graphicData uri="http://schemas.openxmlformats.org/drawingml/2006/table">
            <a:tbl>
              <a:tblPr firstRow="1" firstCol="1" bandRow="1">
                <a:tableStyleId>{912C8C85-51F0-491E-9774-3900AFEF0FD7}</a:tableStyleId>
              </a:tblPr>
              <a:tblGrid>
                <a:gridCol w="1688689"/>
                <a:gridCol w="1042092"/>
                <a:gridCol w="823239"/>
                <a:gridCol w="1425574"/>
              </a:tblGrid>
              <a:tr h="759114">
                <a:tc gridSpan="4">
                  <a:txBody>
                    <a:bodyPr/>
                    <a:lstStyle/>
                    <a:p>
                      <a:pPr lvl="0" algn="ctr">
                        <a:lnSpc>
                          <a:spcPct val="200000"/>
                        </a:lnSpc>
                        <a:spcAft>
                          <a:spcPts val="0"/>
                        </a:spcAft>
                      </a:pPr>
                      <a:r>
                        <a:rPr lang="es-EC" sz="2000" dirty="0" smtClean="0">
                          <a:solidFill>
                            <a:schemeClr val="tx1"/>
                          </a:solidFill>
                          <a:effectLst/>
                          <a:latin typeface="+mn-lt"/>
                        </a:rPr>
                        <a:t>Unidades </a:t>
                      </a:r>
                      <a:r>
                        <a:rPr lang="es-EC" sz="2000" dirty="0">
                          <a:solidFill>
                            <a:schemeClr val="tx1"/>
                          </a:solidFill>
                          <a:effectLst/>
                          <a:latin typeface="+mn-lt"/>
                        </a:rPr>
                        <a:t>de salud </a:t>
                      </a:r>
                      <a:r>
                        <a:rPr lang="es-EC" sz="2000" dirty="0" smtClean="0">
                          <a:solidFill>
                            <a:schemeClr val="tx1"/>
                          </a:solidFill>
                          <a:effectLst/>
                          <a:latin typeface="+mn-lt"/>
                        </a:rPr>
                        <a:t>públicas del </a:t>
                      </a:r>
                      <a:r>
                        <a:rPr lang="es-EC" sz="2000" dirty="0">
                          <a:solidFill>
                            <a:schemeClr val="tx1"/>
                          </a:solidFill>
                          <a:effectLst/>
                          <a:latin typeface="+mn-lt"/>
                        </a:rPr>
                        <a:t>DMQ</a:t>
                      </a:r>
                      <a:endParaRPr lang="es-EC" sz="2000" dirty="0">
                        <a:solidFill>
                          <a:schemeClr val="tx1"/>
                        </a:solidFill>
                        <a:effectLst/>
                        <a:latin typeface="+mn-lt"/>
                        <a:ea typeface="Calibri" panose="020F0502020204030204" pitchFamily="34" charset="0"/>
                        <a:cs typeface="Times New Roman" panose="02020603050405020304" pitchFamily="18" charset="0"/>
                      </a:endParaRPr>
                    </a:p>
                  </a:txBody>
                  <a:tcPr marL="65314" marR="65314"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940364">
                <a:tc>
                  <a:txBody>
                    <a:bodyPr/>
                    <a:lstStyle/>
                    <a:p>
                      <a:pPr algn="ctr">
                        <a:lnSpc>
                          <a:spcPct val="107000"/>
                        </a:lnSpc>
                        <a:spcAft>
                          <a:spcPts val="0"/>
                        </a:spcAft>
                      </a:pPr>
                      <a:r>
                        <a:rPr lang="es-EC" sz="1500" b="1" dirty="0">
                          <a:effectLst/>
                          <a:latin typeface="+mn-lt"/>
                        </a:rPr>
                        <a:t>Institución</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a:effectLst/>
                          <a:latin typeface="+mn-lt"/>
                        </a:rPr>
                        <a:t>N° Personas</a:t>
                      </a:r>
                      <a:endParaRPr lang="es-EC" sz="1500" b="1">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a:effectLst/>
                          <a:latin typeface="+mn-lt"/>
                        </a:rPr>
                        <a:t>%</a:t>
                      </a:r>
                      <a:endParaRPr lang="es-EC" sz="1500" b="1">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dirty="0">
                          <a:effectLst/>
                          <a:latin typeface="+mn-lt"/>
                        </a:rPr>
                        <a:t>Total </a:t>
                      </a:r>
                      <a:r>
                        <a:rPr lang="es-EC" sz="1500" b="1" dirty="0" smtClean="0">
                          <a:effectLst/>
                          <a:latin typeface="+mn-lt"/>
                        </a:rPr>
                        <a:t>Encuestas</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r>
              <a:tr h="497974">
                <a:tc>
                  <a:txBody>
                    <a:bodyPr/>
                    <a:lstStyle/>
                    <a:p>
                      <a:pPr algn="ctr">
                        <a:lnSpc>
                          <a:spcPct val="107000"/>
                        </a:lnSpc>
                        <a:spcAft>
                          <a:spcPts val="0"/>
                        </a:spcAft>
                      </a:pPr>
                      <a:r>
                        <a:rPr lang="es-EC" sz="1500" dirty="0" smtClean="0">
                          <a:effectLst/>
                          <a:latin typeface="+mn-lt"/>
                        </a:rPr>
                        <a:t>Docente Calderón</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a:effectLst/>
                          <a:latin typeface="+mn-lt"/>
                        </a:rPr>
                        <a:t>1.819</a:t>
                      </a:r>
                      <a:endParaRPr lang="es-EC" sz="150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marL="0" algn="ctr" defTabSz="914400" rtl="0" eaLnBrk="1" fontAlgn="ctr" latinLnBrk="0" hangingPunct="1">
                        <a:lnSpc>
                          <a:spcPct val="107000"/>
                        </a:lnSpc>
                        <a:spcAft>
                          <a:spcPts val="0"/>
                        </a:spcAft>
                      </a:pPr>
                      <a:r>
                        <a:rPr lang="es-EC" sz="1500" kern="1200" dirty="0">
                          <a:solidFill>
                            <a:schemeClr val="tx1"/>
                          </a:solidFill>
                          <a:effectLst/>
                          <a:latin typeface="+mn-lt"/>
                          <a:ea typeface="+mn-ea"/>
                          <a:cs typeface="+mn-cs"/>
                        </a:rPr>
                        <a:t>0,99%</a:t>
                      </a:r>
                    </a:p>
                  </a:txBody>
                  <a:tcPr marL="0" marR="0" marT="0" marB="0" anchor="ctr"/>
                </a:tc>
                <a:tc>
                  <a:txBody>
                    <a:bodyPr/>
                    <a:lstStyle/>
                    <a:p>
                      <a:pPr marL="0" algn="ctr" defTabSz="914400" rtl="0" eaLnBrk="1" fontAlgn="ctr" latinLnBrk="0" hangingPunct="1">
                        <a:lnSpc>
                          <a:spcPct val="107000"/>
                        </a:lnSpc>
                        <a:spcAft>
                          <a:spcPts val="0"/>
                        </a:spcAft>
                      </a:pPr>
                      <a:r>
                        <a:rPr lang="es-EC" sz="1500" kern="1200" dirty="0" smtClean="0">
                          <a:solidFill>
                            <a:schemeClr val="tx1"/>
                          </a:solidFill>
                          <a:effectLst/>
                          <a:latin typeface="+mn-lt"/>
                          <a:ea typeface="+mn-ea"/>
                          <a:cs typeface="+mn-cs"/>
                        </a:rPr>
                        <a:t>2 </a:t>
                      </a:r>
                      <a:endParaRPr lang="es-EC" sz="1500" kern="1200" dirty="0">
                        <a:solidFill>
                          <a:schemeClr val="tx1"/>
                        </a:solidFill>
                        <a:effectLst/>
                        <a:latin typeface="+mn-lt"/>
                        <a:ea typeface="+mn-ea"/>
                        <a:cs typeface="+mn-cs"/>
                      </a:endParaRPr>
                    </a:p>
                  </a:txBody>
                  <a:tcPr marL="0" marR="0" marT="0" marB="0" anchor="ctr"/>
                </a:tc>
              </a:tr>
              <a:tr h="497974">
                <a:tc>
                  <a:txBody>
                    <a:bodyPr/>
                    <a:lstStyle/>
                    <a:p>
                      <a:pPr algn="ctr">
                        <a:lnSpc>
                          <a:spcPct val="107000"/>
                        </a:lnSpc>
                        <a:spcAft>
                          <a:spcPts val="0"/>
                        </a:spcAft>
                      </a:pPr>
                      <a:r>
                        <a:rPr lang="es-EC" sz="1500" dirty="0" smtClean="0">
                          <a:effectLst/>
                          <a:latin typeface="+mn-lt"/>
                          <a:ea typeface="+mn-ea"/>
                          <a:cs typeface="+mn-cs"/>
                        </a:rPr>
                        <a:t>Hospital</a:t>
                      </a:r>
                      <a:r>
                        <a:rPr lang="es-EC" sz="1500" baseline="0" dirty="0" smtClean="0">
                          <a:effectLst/>
                          <a:latin typeface="+mn-lt"/>
                          <a:ea typeface="+mn-ea"/>
                          <a:cs typeface="+mn-cs"/>
                        </a:rPr>
                        <a:t> General Enrique Garcés</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dirty="0">
                          <a:effectLst/>
                          <a:latin typeface="+mn-lt"/>
                        </a:rPr>
                        <a:t>2.211</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marL="0" algn="ctr" defTabSz="914400" rtl="0" eaLnBrk="1" fontAlgn="ctr" latinLnBrk="0" hangingPunct="1">
                        <a:lnSpc>
                          <a:spcPct val="107000"/>
                        </a:lnSpc>
                        <a:spcAft>
                          <a:spcPts val="0"/>
                        </a:spcAft>
                      </a:pPr>
                      <a:r>
                        <a:rPr lang="es-EC" sz="1500" kern="1200" dirty="0">
                          <a:solidFill>
                            <a:schemeClr val="tx1"/>
                          </a:solidFill>
                          <a:effectLst/>
                          <a:latin typeface="+mn-lt"/>
                          <a:ea typeface="+mn-ea"/>
                          <a:cs typeface="+mn-cs"/>
                        </a:rPr>
                        <a:t>1,21%</a:t>
                      </a:r>
                    </a:p>
                  </a:txBody>
                  <a:tcPr marL="0" marR="0" marT="0" marB="0" anchor="ctr"/>
                </a:tc>
                <a:tc>
                  <a:txBody>
                    <a:bodyPr/>
                    <a:lstStyle/>
                    <a:p>
                      <a:pPr marL="0" algn="ctr" defTabSz="914400" rtl="0" eaLnBrk="1" fontAlgn="ctr" latinLnBrk="0" hangingPunct="1">
                        <a:lnSpc>
                          <a:spcPct val="107000"/>
                        </a:lnSpc>
                        <a:spcAft>
                          <a:spcPts val="0"/>
                        </a:spcAft>
                      </a:pPr>
                      <a:r>
                        <a:rPr lang="es-EC" sz="1500" kern="1200" dirty="0" smtClean="0">
                          <a:solidFill>
                            <a:schemeClr val="tx1"/>
                          </a:solidFill>
                          <a:effectLst/>
                          <a:latin typeface="+mn-lt"/>
                          <a:ea typeface="+mn-ea"/>
                          <a:cs typeface="+mn-cs"/>
                        </a:rPr>
                        <a:t>3 </a:t>
                      </a:r>
                      <a:endParaRPr lang="es-EC" sz="1500" kern="1200" dirty="0">
                        <a:solidFill>
                          <a:schemeClr val="tx1"/>
                        </a:solidFill>
                        <a:effectLst/>
                        <a:latin typeface="+mn-lt"/>
                        <a:ea typeface="+mn-ea"/>
                        <a:cs typeface="+mn-cs"/>
                      </a:endParaRPr>
                    </a:p>
                  </a:txBody>
                  <a:tcPr marL="0" marR="0" marT="0" marB="0" anchor="ctr"/>
                </a:tc>
              </a:tr>
              <a:tr h="497974">
                <a:tc>
                  <a:txBody>
                    <a:bodyPr/>
                    <a:lstStyle/>
                    <a:p>
                      <a:pPr algn="ctr">
                        <a:lnSpc>
                          <a:spcPct val="107000"/>
                        </a:lnSpc>
                        <a:spcAft>
                          <a:spcPts val="0"/>
                        </a:spcAft>
                      </a:pPr>
                      <a:r>
                        <a:rPr lang="es-EC" sz="1500" dirty="0" smtClean="0">
                          <a:effectLst/>
                          <a:latin typeface="+mn-lt"/>
                        </a:rPr>
                        <a:t>Pablo Arturo Suarez</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dirty="0">
                          <a:effectLst/>
                          <a:latin typeface="+mn-lt"/>
                        </a:rPr>
                        <a:t>2.147</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marL="0" algn="ctr" defTabSz="914400" rtl="0" eaLnBrk="1" fontAlgn="ctr" latinLnBrk="0" hangingPunct="1">
                        <a:lnSpc>
                          <a:spcPct val="107000"/>
                        </a:lnSpc>
                        <a:spcAft>
                          <a:spcPts val="0"/>
                        </a:spcAft>
                      </a:pPr>
                      <a:r>
                        <a:rPr lang="es-EC" sz="1500" kern="1200">
                          <a:solidFill>
                            <a:schemeClr val="tx1"/>
                          </a:solidFill>
                          <a:effectLst/>
                          <a:latin typeface="+mn-lt"/>
                          <a:ea typeface="+mn-ea"/>
                          <a:cs typeface="+mn-cs"/>
                        </a:rPr>
                        <a:t>1,17%</a:t>
                      </a:r>
                    </a:p>
                  </a:txBody>
                  <a:tcPr marL="0" marR="0" marT="0" marB="0" anchor="ctr"/>
                </a:tc>
                <a:tc>
                  <a:txBody>
                    <a:bodyPr/>
                    <a:lstStyle/>
                    <a:p>
                      <a:pPr marL="0" algn="ctr" defTabSz="914400" rtl="0" eaLnBrk="1" fontAlgn="ctr" latinLnBrk="0" hangingPunct="1">
                        <a:lnSpc>
                          <a:spcPct val="107000"/>
                        </a:lnSpc>
                        <a:spcAft>
                          <a:spcPts val="0"/>
                        </a:spcAft>
                      </a:pPr>
                      <a:r>
                        <a:rPr lang="es-EC" sz="1500" kern="1200" dirty="0" smtClean="0">
                          <a:solidFill>
                            <a:schemeClr val="tx1"/>
                          </a:solidFill>
                          <a:effectLst/>
                          <a:latin typeface="+mn-lt"/>
                          <a:ea typeface="+mn-ea"/>
                          <a:cs typeface="+mn-cs"/>
                        </a:rPr>
                        <a:t>3 </a:t>
                      </a:r>
                      <a:endParaRPr lang="es-EC" sz="1500" kern="1200" dirty="0">
                        <a:solidFill>
                          <a:schemeClr val="tx1"/>
                        </a:solidFill>
                        <a:effectLst/>
                        <a:latin typeface="+mn-lt"/>
                        <a:ea typeface="+mn-ea"/>
                        <a:cs typeface="+mn-cs"/>
                      </a:endParaRPr>
                    </a:p>
                  </a:txBody>
                  <a:tcPr marL="0" marR="0" marT="0" marB="0" anchor="ctr"/>
                </a:tc>
              </a:tr>
              <a:tr h="497974">
                <a:tc>
                  <a:txBody>
                    <a:bodyPr/>
                    <a:lstStyle/>
                    <a:p>
                      <a:pPr algn="ctr">
                        <a:lnSpc>
                          <a:spcPct val="107000"/>
                        </a:lnSpc>
                        <a:spcAft>
                          <a:spcPts val="0"/>
                        </a:spcAft>
                      </a:pPr>
                      <a:r>
                        <a:rPr lang="es-EC" sz="1500" dirty="0" smtClean="0">
                          <a:effectLst/>
                          <a:latin typeface="+mn-lt"/>
                        </a:rPr>
                        <a:t>Hospital San Francisco de Quito</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a:effectLst/>
                          <a:latin typeface="+mn-lt"/>
                        </a:rPr>
                        <a:t>1.571</a:t>
                      </a:r>
                      <a:endParaRPr lang="es-EC" sz="150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dirty="0" smtClean="0">
                          <a:effectLst/>
                          <a:latin typeface="+mn-lt"/>
                        </a:rPr>
                        <a:t>1,13%</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dirty="0" smtClean="0">
                          <a:effectLst/>
                          <a:latin typeface="+mn-lt"/>
                          <a:ea typeface="Calibri" panose="020F0502020204030204" pitchFamily="34" charset="0"/>
                          <a:cs typeface="Times New Roman" panose="02020603050405020304" pitchFamily="18" charset="0"/>
                        </a:rPr>
                        <a:t>3</a:t>
                      </a:r>
                      <a:endParaRPr lang="es-EC" sz="1500" dirty="0">
                        <a:effectLst/>
                        <a:latin typeface="+mn-lt"/>
                        <a:ea typeface="Calibri" panose="020F0502020204030204" pitchFamily="34" charset="0"/>
                        <a:cs typeface="Times New Roman" panose="02020603050405020304" pitchFamily="18" charset="0"/>
                      </a:endParaRPr>
                    </a:p>
                  </a:txBody>
                  <a:tcPr marL="65314" marR="65314" marT="0" marB="0" anchor="ctr"/>
                </a:tc>
              </a:tr>
              <a:tr h="497974">
                <a:tc>
                  <a:txBody>
                    <a:bodyPr/>
                    <a:lstStyle/>
                    <a:p>
                      <a:pPr algn="ctr">
                        <a:lnSpc>
                          <a:spcPct val="107000"/>
                        </a:lnSpc>
                        <a:spcAft>
                          <a:spcPts val="0"/>
                        </a:spcAft>
                      </a:pPr>
                      <a:r>
                        <a:rPr lang="es-EC" sz="1500" b="1" dirty="0">
                          <a:effectLst/>
                          <a:latin typeface="+mn-lt"/>
                        </a:rPr>
                        <a:t>Subtotal</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dirty="0">
                          <a:effectLst/>
                          <a:latin typeface="+mn-lt"/>
                        </a:rPr>
                        <a:t>7.857</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dirty="0">
                          <a:effectLst/>
                          <a:latin typeface="+mn-lt"/>
                        </a:rPr>
                        <a:t>Total</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c>
                  <a:txBody>
                    <a:bodyPr/>
                    <a:lstStyle/>
                    <a:p>
                      <a:pPr algn="ctr">
                        <a:lnSpc>
                          <a:spcPct val="107000"/>
                        </a:lnSpc>
                        <a:spcAft>
                          <a:spcPts val="0"/>
                        </a:spcAft>
                      </a:pPr>
                      <a:r>
                        <a:rPr lang="es-EC" sz="1500" b="1" dirty="0" smtClean="0">
                          <a:effectLst/>
                          <a:latin typeface="+mn-lt"/>
                        </a:rPr>
                        <a:t>11</a:t>
                      </a:r>
                      <a:endParaRPr lang="es-EC" sz="1500" b="1" dirty="0">
                        <a:effectLst/>
                        <a:latin typeface="+mn-lt"/>
                        <a:ea typeface="Calibri" panose="020F0502020204030204" pitchFamily="34" charset="0"/>
                        <a:cs typeface="Times New Roman" panose="02020603050405020304" pitchFamily="18" charset="0"/>
                      </a:endParaRPr>
                    </a:p>
                  </a:txBody>
                  <a:tcPr marL="65314" marR="65314" marT="0" marB="0" anchor="ctr"/>
                </a:tc>
              </a:tr>
            </a:tbl>
          </a:graphicData>
        </a:graphic>
      </p:graphicFrame>
    </p:spTree>
    <p:extLst>
      <p:ext uri="{BB962C8B-B14F-4D97-AF65-F5344CB8AC3E}">
        <p14:creationId xmlns:p14="http://schemas.microsoft.com/office/powerpoint/2010/main" val="1738863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800" spc="100" dirty="0"/>
              <a:t>ANÁLISIS DE RESULTADOS</a:t>
            </a:r>
          </a:p>
        </p:txBody>
      </p:sp>
      <p:sp>
        <p:nvSpPr>
          <p:cNvPr id="3" name="Marcador de texto 2"/>
          <p:cNvSpPr>
            <a:spLocks noGrp="1"/>
          </p:cNvSpPr>
          <p:nvPr>
            <p:ph type="body" idx="1"/>
          </p:nvPr>
        </p:nvSpPr>
        <p:spPr/>
        <p:txBody>
          <a:bodyPr/>
          <a:lstStyle/>
          <a:p>
            <a:endParaRPr lang="es-EC"/>
          </a:p>
        </p:txBody>
      </p:sp>
    </p:spTree>
    <p:extLst>
      <p:ext uri="{BB962C8B-B14F-4D97-AF65-F5344CB8AC3E}">
        <p14:creationId xmlns:p14="http://schemas.microsoft.com/office/powerpoint/2010/main" val="2335287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50579" b="5398"/>
          <a:stretch/>
        </p:blipFill>
        <p:spPr>
          <a:xfrm>
            <a:off x="6079957" y="1338044"/>
            <a:ext cx="5001983" cy="4361529"/>
          </a:xfrm>
          <a:prstGeom prst="rect">
            <a:avLst/>
          </a:prstGeom>
        </p:spPr>
      </p:pic>
      <p:sp>
        <p:nvSpPr>
          <p:cNvPr id="2" name="Título 1"/>
          <p:cNvSpPr>
            <a:spLocks noGrp="1"/>
          </p:cNvSpPr>
          <p:nvPr>
            <p:ph type="title"/>
          </p:nvPr>
        </p:nvSpPr>
        <p:spPr>
          <a:xfrm>
            <a:off x="1024128" y="221165"/>
            <a:ext cx="9720072" cy="1499616"/>
          </a:xfrm>
        </p:spPr>
        <p:txBody>
          <a:bodyPr>
            <a:normAutofit/>
          </a:bodyPr>
          <a:lstStyle/>
          <a:p>
            <a:pPr algn="ctr"/>
            <a:r>
              <a:rPr lang="es-EC" sz="4800" dirty="0"/>
              <a:t>Resultados de la encuesta</a:t>
            </a:r>
          </a:p>
        </p:txBody>
      </p:sp>
      <p:sp>
        <p:nvSpPr>
          <p:cNvPr id="3" name="Marcador de contenido 2"/>
          <p:cNvSpPr>
            <a:spLocks noGrp="1"/>
          </p:cNvSpPr>
          <p:nvPr>
            <p:ph idx="1"/>
          </p:nvPr>
        </p:nvSpPr>
        <p:spPr>
          <a:xfrm>
            <a:off x="734656" y="1252462"/>
            <a:ext cx="9720073" cy="309716"/>
          </a:xfrm>
        </p:spPr>
        <p:txBody>
          <a:bodyPr>
            <a:noAutofit/>
          </a:bodyPr>
          <a:lstStyle/>
          <a:p>
            <a:r>
              <a:rPr lang="es-EC" sz="2400" u="sng" dirty="0" smtClean="0"/>
              <a:t>Univariado</a:t>
            </a:r>
            <a:endParaRPr lang="es-EC" sz="2400" u="sng" dirty="0"/>
          </a:p>
        </p:txBody>
      </p:sp>
      <p:grpSp>
        <p:nvGrpSpPr>
          <p:cNvPr id="16" name="Grupo 15"/>
          <p:cNvGrpSpPr/>
          <p:nvPr/>
        </p:nvGrpSpPr>
        <p:grpSpPr>
          <a:xfrm>
            <a:off x="1041026" y="5699573"/>
            <a:ext cx="10040915" cy="1008691"/>
            <a:chOff x="1399019" y="5909186"/>
            <a:chExt cx="9345181" cy="722671"/>
          </a:xfrm>
        </p:grpSpPr>
        <p:sp>
          <p:nvSpPr>
            <p:cNvPr id="14" name="Rectángulo 13"/>
            <p:cNvSpPr/>
            <p:nvPr/>
          </p:nvSpPr>
          <p:spPr>
            <a:xfrm>
              <a:off x="1399019" y="5909186"/>
              <a:ext cx="2934826"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Placer 34.9%, frío 15.3% y cercanía 13.3%.</a:t>
              </a:r>
              <a:endParaRPr lang="es-EC" dirty="0"/>
            </a:p>
          </p:txBody>
        </p:sp>
        <p:sp>
          <p:nvSpPr>
            <p:cNvPr id="15" name="Rectángulo 14"/>
            <p:cNvSpPr/>
            <p:nvPr/>
          </p:nvSpPr>
          <p:spPr>
            <a:xfrm>
              <a:off x="6977969" y="5909186"/>
              <a:ext cx="3766231"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07000"/>
                </a:lnSpc>
                <a:spcAft>
                  <a:spcPts val="0"/>
                </a:spcAft>
              </a:pPr>
              <a:r>
                <a:rPr lang="es-EC" dirty="0" smtClean="0"/>
                <a:t>El 21.7% consume 8 </a:t>
              </a:r>
              <a:r>
                <a:rPr lang="es-EC" dirty="0"/>
                <a:t>veces al </a:t>
              </a:r>
              <a:r>
                <a:rPr lang="es-EC" dirty="0" smtClean="0"/>
                <a:t>mes, </a:t>
              </a:r>
              <a:r>
                <a:rPr lang="es-EC" dirty="0"/>
                <a:t>con una media de consumo de 13.41 veces de consumo al mes.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1" name="Imagen 10"/>
          <p:cNvPicPr>
            <a:picLocks noChangeAspect="1"/>
          </p:cNvPicPr>
          <p:nvPr/>
        </p:nvPicPr>
        <p:blipFill>
          <a:blip r:embed="rId3"/>
          <a:stretch>
            <a:fillRect/>
          </a:stretch>
        </p:blipFill>
        <p:spPr>
          <a:xfrm>
            <a:off x="734656" y="1681533"/>
            <a:ext cx="4922313" cy="3944111"/>
          </a:xfrm>
          <a:prstGeom prst="rect">
            <a:avLst/>
          </a:prstGeom>
        </p:spPr>
      </p:pic>
    </p:spTree>
    <p:extLst>
      <p:ext uri="{BB962C8B-B14F-4D97-AF65-F5344CB8AC3E}">
        <p14:creationId xmlns:p14="http://schemas.microsoft.com/office/powerpoint/2010/main" val="29566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4" t="8791"/>
          <a:stretch/>
        </p:blipFill>
        <p:spPr>
          <a:xfrm>
            <a:off x="0" y="3530009"/>
            <a:ext cx="12192000" cy="3327991"/>
          </a:xfrm>
          <a:prstGeom prst="rect">
            <a:avLst/>
          </a:prstGeom>
        </p:spPr>
      </p:pic>
      <p:sp>
        <p:nvSpPr>
          <p:cNvPr id="5" name="Título 1"/>
          <p:cNvSpPr txBox="1">
            <a:spLocks/>
          </p:cNvSpPr>
          <p:nvPr/>
        </p:nvSpPr>
        <p:spPr>
          <a:xfrm>
            <a:off x="356192" y="588200"/>
            <a:ext cx="11479616" cy="5397931"/>
          </a:xfrm>
          <a:prstGeom prst="rect">
            <a:avLst/>
          </a:prstGeom>
          <a:ln w="12700"/>
        </p:spPr>
        <p:style>
          <a:lnRef idx="2">
            <a:schemeClr val="accent2"/>
          </a:lnRef>
          <a:fillRef idx="1">
            <a:schemeClr val="lt1"/>
          </a:fillRef>
          <a:effectRef idx="0">
            <a:schemeClr val="accent2"/>
          </a:effectRef>
          <a:fontRef idx="minor">
            <a:schemeClr val="dk1"/>
          </a:fontRef>
        </p:style>
        <p:txBody>
          <a:bodyPr vert="horz" lIns="121920" tIns="60960" rIns="121920" bIns="60960" rtlCol="0" anchor="ctr">
            <a:noAutofit/>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lgn="ctr"/>
            <a:r>
              <a:rPr lang="es-EC" sz="4000" b="1" dirty="0" smtClean="0"/>
              <a:t>Tema</a:t>
            </a:r>
            <a:r>
              <a:rPr lang="es-EC" sz="4000" b="1" dirty="0"/>
              <a:t>: </a:t>
            </a:r>
            <a:endParaRPr lang="es-EC" sz="4000" b="1" dirty="0" smtClean="0"/>
          </a:p>
          <a:p>
            <a:pPr algn="ctr"/>
            <a:r>
              <a:rPr lang="es-EC" sz="4000" dirty="0"/>
              <a:t/>
            </a:r>
            <a:br>
              <a:rPr lang="es-EC" sz="4000" dirty="0"/>
            </a:br>
            <a:r>
              <a:rPr lang="es-EC" sz="4000" dirty="0"/>
              <a:t>satisfacción del servicio de las máquinas dispensadoras de café en universidades y unidades de salud públicas de segundo nivel en el distrito metropolitano de quito.</a:t>
            </a:r>
            <a:endParaRPr lang="es-ES" sz="4000" dirty="0"/>
          </a:p>
        </p:txBody>
      </p:sp>
    </p:spTree>
    <p:extLst>
      <p:ext uri="{BB962C8B-B14F-4D97-AF65-F5344CB8AC3E}">
        <p14:creationId xmlns:p14="http://schemas.microsoft.com/office/powerpoint/2010/main" val="4145693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1872620" y="5193381"/>
            <a:ext cx="9411669" cy="925926"/>
            <a:chOff x="1399019" y="5909186"/>
            <a:chExt cx="8893080" cy="722671"/>
          </a:xfrm>
        </p:grpSpPr>
        <p:sp>
          <p:nvSpPr>
            <p:cNvPr id="13" name="Rectángulo 12"/>
            <p:cNvSpPr/>
            <p:nvPr/>
          </p:nvSpPr>
          <p:spPr>
            <a:xfrm>
              <a:off x="1399019" y="5909186"/>
              <a:ext cx="2934826"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07000"/>
                </a:lnSpc>
                <a:spcAft>
                  <a:spcPts val="0"/>
                </a:spcAft>
              </a:pPr>
              <a:r>
                <a:rPr lang="es-EC" dirty="0"/>
                <a:t>El </a:t>
              </a:r>
              <a:r>
                <a:rPr lang="es-EC" dirty="0" smtClean="0"/>
                <a:t>92.1</a:t>
              </a:r>
              <a:r>
                <a:rPr lang="es-EC" dirty="0"/>
                <a:t>% </a:t>
              </a:r>
              <a:r>
                <a:rPr lang="es-EC" dirty="0" smtClean="0"/>
                <a:t>consumen </a:t>
              </a:r>
              <a:r>
                <a:rPr lang="es-EC" dirty="0"/>
                <a:t>en universidades.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ángulo 13"/>
            <p:cNvSpPr/>
            <p:nvPr/>
          </p:nvSpPr>
          <p:spPr>
            <a:xfrm>
              <a:off x="7357273" y="5909186"/>
              <a:ext cx="2934826"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spcAft>
                  <a:spcPts val="0"/>
                </a:spcAft>
              </a:pPr>
              <a:r>
                <a:rPr lang="es-EC" dirty="0"/>
                <a:t>El </a:t>
              </a:r>
              <a:r>
                <a:rPr lang="es-EC" dirty="0" smtClean="0"/>
                <a:t>50.8%  son hombres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Imagen 6"/>
          <p:cNvPicPr>
            <a:picLocks noChangeAspect="1"/>
          </p:cNvPicPr>
          <p:nvPr/>
        </p:nvPicPr>
        <p:blipFill>
          <a:blip r:embed="rId2"/>
          <a:stretch>
            <a:fillRect/>
          </a:stretch>
        </p:blipFill>
        <p:spPr>
          <a:xfrm>
            <a:off x="6361196" y="392781"/>
            <a:ext cx="5991225" cy="4800600"/>
          </a:xfrm>
          <a:prstGeom prst="rect">
            <a:avLst/>
          </a:prstGeom>
        </p:spPr>
      </p:pic>
      <p:pic>
        <p:nvPicPr>
          <p:cNvPr id="8" name="Imagen 7"/>
          <p:cNvPicPr>
            <a:picLocks noChangeAspect="1"/>
          </p:cNvPicPr>
          <p:nvPr/>
        </p:nvPicPr>
        <p:blipFill>
          <a:blip r:embed="rId3"/>
          <a:stretch>
            <a:fillRect/>
          </a:stretch>
        </p:blipFill>
        <p:spPr>
          <a:xfrm>
            <a:off x="369971" y="392781"/>
            <a:ext cx="5991225" cy="4800600"/>
          </a:xfrm>
          <a:prstGeom prst="rect">
            <a:avLst/>
          </a:prstGeom>
        </p:spPr>
      </p:pic>
    </p:spTree>
    <p:extLst>
      <p:ext uri="{BB962C8B-B14F-4D97-AF65-F5344CB8AC3E}">
        <p14:creationId xmlns:p14="http://schemas.microsoft.com/office/powerpoint/2010/main" val="1383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1906042" y="5407970"/>
            <a:ext cx="8780805" cy="1115375"/>
            <a:chOff x="1876589" y="5909184"/>
            <a:chExt cx="8048920" cy="722672"/>
          </a:xfrm>
        </p:grpSpPr>
        <p:sp>
          <p:nvSpPr>
            <p:cNvPr id="11" name="Rectángulo 10"/>
            <p:cNvSpPr/>
            <p:nvPr/>
          </p:nvSpPr>
          <p:spPr>
            <a:xfrm>
              <a:off x="1876589" y="5909185"/>
              <a:ext cx="2934826"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07000"/>
                </a:lnSpc>
                <a:spcAft>
                  <a:spcPts val="0"/>
                </a:spcAft>
              </a:pPr>
              <a:r>
                <a:rPr lang="es-EC" dirty="0"/>
                <a:t>El 86.1% </a:t>
              </a:r>
              <a:r>
                <a:rPr lang="es-EC" dirty="0" smtClean="0"/>
                <a:t>están </a:t>
              </a:r>
              <a:r>
                <a:rPr lang="es-EC" dirty="0"/>
                <a:t>en un rango de edad de 17 a 26 </a:t>
              </a:r>
              <a:r>
                <a:rPr lang="es-EC" dirty="0" smtClean="0"/>
                <a:t>años.</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ángulo 11"/>
            <p:cNvSpPr/>
            <p:nvPr/>
          </p:nvSpPr>
          <p:spPr>
            <a:xfrm>
              <a:off x="6990683" y="5909184"/>
              <a:ext cx="2934826" cy="72267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spcAft>
                  <a:spcPts val="0"/>
                </a:spcAft>
              </a:pPr>
              <a:r>
                <a:rPr lang="es-EC" dirty="0"/>
                <a:t>El </a:t>
              </a:r>
              <a:r>
                <a:rPr lang="es-EC" dirty="0" smtClean="0"/>
                <a:t>58.7% tiene </a:t>
              </a:r>
              <a:r>
                <a:rPr lang="es-EC" dirty="0"/>
                <a:t>ingresos menores de $</a:t>
              </a:r>
              <a:r>
                <a:rPr lang="es-EC" dirty="0" smtClean="0"/>
                <a:t>375.</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Imagen 6"/>
          <p:cNvPicPr>
            <a:picLocks noChangeAspect="1"/>
          </p:cNvPicPr>
          <p:nvPr/>
        </p:nvPicPr>
        <p:blipFill>
          <a:blip r:embed="rId2"/>
          <a:stretch>
            <a:fillRect/>
          </a:stretch>
        </p:blipFill>
        <p:spPr>
          <a:xfrm>
            <a:off x="6090389" y="607370"/>
            <a:ext cx="5991225" cy="4800600"/>
          </a:xfrm>
          <a:prstGeom prst="rect">
            <a:avLst/>
          </a:prstGeom>
        </p:spPr>
      </p:pic>
      <p:pic>
        <p:nvPicPr>
          <p:cNvPr id="8" name="Imagen 7"/>
          <p:cNvPicPr>
            <a:picLocks noChangeAspect="1"/>
          </p:cNvPicPr>
          <p:nvPr/>
        </p:nvPicPr>
        <p:blipFill>
          <a:blip r:embed="rId3"/>
          <a:stretch>
            <a:fillRect/>
          </a:stretch>
        </p:blipFill>
        <p:spPr>
          <a:xfrm>
            <a:off x="99164" y="607370"/>
            <a:ext cx="5991225" cy="4800600"/>
          </a:xfrm>
          <a:prstGeom prst="rect">
            <a:avLst/>
          </a:prstGeom>
        </p:spPr>
      </p:pic>
    </p:spTree>
    <p:extLst>
      <p:ext uri="{BB962C8B-B14F-4D97-AF65-F5344CB8AC3E}">
        <p14:creationId xmlns:p14="http://schemas.microsoft.com/office/powerpoint/2010/main" val="34513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extLst>
              <a:ext uri="{28A0092B-C50C-407E-A947-70E740481C1C}">
                <a14:useLocalDpi xmlns:a14="http://schemas.microsoft.com/office/drawing/2010/main" val="0"/>
              </a:ext>
            </a:extLst>
          </a:blip>
          <a:srcRect t="6020" b="6022"/>
          <a:stretch/>
        </p:blipFill>
        <p:spPr bwMode="auto">
          <a:xfrm>
            <a:off x="1062877" y="2243469"/>
            <a:ext cx="6103467" cy="4167964"/>
          </a:xfrm>
          <a:prstGeom prst="rect">
            <a:avLst/>
          </a:prstGeom>
          <a:noFill/>
          <a:ln>
            <a:noFill/>
          </a:ln>
        </p:spPr>
      </p:pic>
      <p:sp>
        <p:nvSpPr>
          <p:cNvPr id="6" name="Rectángulo 5"/>
          <p:cNvSpPr/>
          <p:nvPr/>
        </p:nvSpPr>
        <p:spPr>
          <a:xfrm>
            <a:off x="2063943" y="1366922"/>
            <a:ext cx="3702296" cy="400110"/>
          </a:xfrm>
          <a:prstGeom prst="rect">
            <a:avLst/>
          </a:prstGeom>
        </p:spPr>
        <p:txBody>
          <a:bodyPr wrap="none">
            <a:spAutoFit/>
          </a:bodyPr>
          <a:lstStyle/>
          <a:p>
            <a:r>
              <a:rPr lang="es-EC" sz="2000" b="1" dirty="0" smtClean="0"/>
              <a:t>Nivel de satisfacción del servicio</a:t>
            </a:r>
            <a:endParaRPr lang="es-EC" sz="2000" dirty="0"/>
          </a:p>
        </p:txBody>
      </p:sp>
      <p:sp>
        <p:nvSpPr>
          <p:cNvPr id="8" name="Rectángulo 7"/>
          <p:cNvSpPr/>
          <p:nvPr/>
        </p:nvSpPr>
        <p:spPr>
          <a:xfrm>
            <a:off x="7368263" y="3505201"/>
            <a:ext cx="4108326" cy="121875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spcAft>
                <a:spcPts val="0"/>
              </a:spcAft>
            </a:pPr>
            <a:r>
              <a:rPr lang="es-EC" dirty="0"/>
              <a:t>El 27.8% considera que el nivel de satisfacción del servicio es de 7 puntos, con una media de 7.27</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68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95122" y="2908660"/>
            <a:ext cx="10273953" cy="3886564"/>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1596489987"/>
              </p:ext>
            </p:extLst>
          </p:nvPr>
        </p:nvGraphicFramePr>
        <p:xfrm>
          <a:off x="5008930" y="1044222"/>
          <a:ext cx="6570298" cy="1864438"/>
        </p:xfrm>
        <a:graphic>
          <a:graphicData uri="http://schemas.openxmlformats.org/drawingml/2006/table">
            <a:tbl>
              <a:tblPr>
                <a:tableStyleId>{B301B821-A1FF-4177-AEE7-76D212191A09}</a:tableStyleId>
              </a:tblPr>
              <a:tblGrid>
                <a:gridCol w="1471474"/>
                <a:gridCol w="1132380"/>
                <a:gridCol w="3966444"/>
              </a:tblGrid>
              <a:tr h="322619">
                <a:tc>
                  <a:txBody>
                    <a:bodyPr/>
                    <a:lstStyle/>
                    <a:p>
                      <a:pPr marL="38100" marR="38100" algn="ctr">
                        <a:lnSpc>
                          <a:spcPts val="1600"/>
                        </a:lnSpc>
                        <a:spcAft>
                          <a:spcPts val="800"/>
                        </a:spcAft>
                      </a:pPr>
                      <a:r>
                        <a:rPr lang="es-EC" sz="1400" dirty="0">
                          <a:effectLst/>
                        </a:rPr>
                        <a:t>Variable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gn="ctr">
                        <a:lnSpc>
                          <a:spcPts val="1600"/>
                        </a:lnSpc>
                        <a:spcAft>
                          <a:spcPts val="800"/>
                        </a:spcAft>
                      </a:pPr>
                      <a:r>
                        <a:rPr lang="es-EC" sz="1400">
                          <a:effectLst/>
                        </a:rPr>
                        <a:t>Significancia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algn="ctr">
                        <a:lnSpc>
                          <a:spcPct val="115000"/>
                        </a:lnSpc>
                        <a:spcAft>
                          <a:spcPts val="800"/>
                        </a:spcAft>
                      </a:pPr>
                      <a:r>
                        <a:rPr lang="es-EC" sz="1400">
                          <a:effectLst/>
                        </a:rPr>
                        <a:t>Análisis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r h="516527">
                <a:tc>
                  <a:txBody>
                    <a:bodyPr/>
                    <a:lstStyle/>
                    <a:p>
                      <a:pPr marL="38100" marR="38100">
                        <a:lnSpc>
                          <a:spcPts val="1600"/>
                        </a:lnSpc>
                        <a:spcAft>
                          <a:spcPts val="800"/>
                        </a:spcAft>
                      </a:pPr>
                      <a:r>
                        <a:rPr lang="es-EC" sz="1400">
                          <a:effectLst/>
                        </a:rPr>
                        <a:t>Edad * razones de consumo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gn="ctr">
                        <a:lnSpc>
                          <a:spcPts val="1600"/>
                        </a:lnSpc>
                        <a:spcAft>
                          <a:spcPts val="800"/>
                        </a:spcAft>
                      </a:pPr>
                      <a:r>
                        <a:rPr lang="es-EC" sz="1400" dirty="0">
                          <a:effectLst/>
                        </a:rPr>
                        <a:t>0,007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nSpc>
                          <a:spcPts val="1600"/>
                        </a:lnSpc>
                        <a:spcAft>
                          <a:spcPts val="800"/>
                        </a:spcAft>
                      </a:pPr>
                      <a:r>
                        <a:rPr lang="es-EC" sz="1400" dirty="0">
                          <a:effectLst/>
                        </a:rPr>
                        <a:t>Existe una relación significativa entre la edad de los consumidores y las razones del consumo de café de máquina dispensadora.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r h="645238">
                <a:tc>
                  <a:txBody>
                    <a:bodyPr/>
                    <a:lstStyle/>
                    <a:p>
                      <a:pPr marL="38100" marR="38100">
                        <a:lnSpc>
                          <a:spcPts val="1600"/>
                        </a:lnSpc>
                        <a:spcAft>
                          <a:spcPts val="800"/>
                        </a:spcAft>
                      </a:pPr>
                      <a:r>
                        <a:rPr lang="es-EC" sz="1400">
                          <a:effectLst/>
                        </a:rPr>
                        <a:t>Edad  * lugar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R="38100" algn="ctr">
                        <a:lnSpc>
                          <a:spcPts val="1600"/>
                        </a:lnSpc>
                        <a:spcAft>
                          <a:spcPts val="800"/>
                        </a:spcAft>
                      </a:pPr>
                      <a:r>
                        <a:rPr lang="es-EC" sz="1400" dirty="0">
                          <a:effectLst/>
                        </a:rPr>
                        <a:t>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nSpc>
                          <a:spcPts val="1600"/>
                        </a:lnSpc>
                        <a:spcAft>
                          <a:spcPts val="800"/>
                        </a:spcAft>
                      </a:pPr>
                      <a:r>
                        <a:rPr lang="es-EC" sz="1400" dirty="0">
                          <a:effectLst/>
                        </a:rPr>
                        <a:t>Existe una relación significativa entre la edad y el lugar de consumo de café de máquina dispensadora.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bl>
          </a:graphicData>
        </a:graphic>
      </p:graphicFrame>
      <p:sp>
        <p:nvSpPr>
          <p:cNvPr id="4" name="Rectángulo 3"/>
          <p:cNvSpPr/>
          <p:nvPr/>
        </p:nvSpPr>
        <p:spPr>
          <a:xfrm>
            <a:off x="1024128" y="1064660"/>
            <a:ext cx="1367939" cy="461665"/>
          </a:xfrm>
          <a:prstGeom prst="rect">
            <a:avLst/>
          </a:prstGeom>
        </p:spPr>
        <p:txBody>
          <a:bodyPr wrap="none">
            <a:spAutoFit/>
          </a:bodyPr>
          <a:lstStyle/>
          <a:p>
            <a:r>
              <a:rPr lang="es-EC" sz="2400" u="sng" dirty="0" smtClean="0"/>
              <a:t>Bivariado</a:t>
            </a:r>
            <a:endParaRPr lang="es-EC" sz="2400" u="sng" dirty="0"/>
          </a:p>
        </p:txBody>
      </p:sp>
      <p:sp>
        <p:nvSpPr>
          <p:cNvPr id="6" name="Rectangle 1"/>
          <p:cNvSpPr>
            <a:spLocks noChangeArrowheads="1"/>
          </p:cNvSpPr>
          <p:nvPr/>
        </p:nvSpPr>
        <p:spPr bwMode="auto">
          <a:xfrm>
            <a:off x="723014" y="1677651"/>
            <a:ext cx="4058020" cy="123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9121" tIns="152352" rIns="91440" bIns="15235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err="1" smtClean="0" bmk="_Toc490421426">
                <a:ln>
                  <a:noFill/>
                </a:ln>
                <a:solidFill>
                  <a:schemeClr val="tx1"/>
                </a:solidFill>
                <a:effectLst/>
                <a:latin typeface="Arial" panose="020B0604020202020204" pitchFamily="34" charset="0"/>
                <a:ea typeface="Times New Roman" panose="02020603050405020304" pitchFamily="18" charset="0"/>
              </a:rPr>
              <a:t>CHI2</a:t>
            </a:r>
            <a:endParaRPr lang="es-EC" altLang="es-EC" sz="1200" b="1" dirty="0" bmk="_Toc490421426">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Hipótesis: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 No hay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H1</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Existe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1883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347" y="2587771"/>
            <a:ext cx="10067674" cy="4280893"/>
          </a:xfrm>
          <a:prstGeom prst="rect">
            <a:avLst/>
          </a:prstGeom>
        </p:spPr>
      </p:pic>
      <p:graphicFrame>
        <p:nvGraphicFramePr>
          <p:cNvPr id="5" name="Marcador de contenido 4"/>
          <p:cNvGraphicFramePr>
            <a:graphicFrameLocks noGrp="1"/>
          </p:cNvGraphicFramePr>
          <p:nvPr>
            <p:ph idx="1"/>
            <p:extLst>
              <p:ext uri="{D42A27DB-BD31-4B8C-83A1-F6EECF244321}">
                <p14:modId xmlns:p14="http://schemas.microsoft.com/office/powerpoint/2010/main" val="2233324206"/>
              </p:ext>
            </p:extLst>
          </p:nvPr>
        </p:nvGraphicFramePr>
        <p:xfrm>
          <a:off x="5280837" y="561296"/>
          <a:ext cx="6347016" cy="2032000"/>
        </p:xfrm>
        <a:graphic>
          <a:graphicData uri="http://schemas.openxmlformats.org/drawingml/2006/table">
            <a:tbl>
              <a:tblPr>
                <a:tableStyleId>{B301B821-A1FF-4177-AEE7-76D212191A09}</a:tableStyleId>
              </a:tblPr>
              <a:tblGrid>
                <a:gridCol w="1421468"/>
                <a:gridCol w="1208318"/>
                <a:gridCol w="3717230"/>
              </a:tblGrid>
              <a:tr h="234450">
                <a:tc>
                  <a:txBody>
                    <a:bodyPr/>
                    <a:lstStyle/>
                    <a:p>
                      <a:pPr marL="38100" marR="38100" algn="ctr">
                        <a:lnSpc>
                          <a:spcPts val="1600"/>
                        </a:lnSpc>
                        <a:spcAft>
                          <a:spcPts val="800"/>
                        </a:spcAft>
                      </a:pPr>
                      <a:r>
                        <a:rPr lang="es-EC" sz="1400" dirty="0">
                          <a:effectLst/>
                        </a:rPr>
                        <a:t>Variable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gn="ctr">
                        <a:lnSpc>
                          <a:spcPts val="1600"/>
                        </a:lnSpc>
                        <a:spcAft>
                          <a:spcPts val="800"/>
                        </a:spcAft>
                      </a:pPr>
                      <a:r>
                        <a:rPr lang="es-EC" sz="1400">
                          <a:effectLst/>
                        </a:rPr>
                        <a:t>Significancia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algn="ctr">
                        <a:lnSpc>
                          <a:spcPct val="115000"/>
                        </a:lnSpc>
                        <a:spcAft>
                          <a:spcPts val="800"/>
                        </a:spcAft>
                      </a:pPr>
                      <a:r>
                        <a:rPr lang="es-EC" sz="1400" dirty="0">
                          <a:effectLst/>
                        </a:rPr>
                        <a:t>Análisis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r h="468900">
                <a:tc>
                  <a:txBody>
                    <a:bodyPr/>
                    <a:lstStyle/>
                    <a:p>
                      <a:pPr marL="38100" marR="38100">
                        <a:lnSpc>
                          <a:spcPts val="1600"/>
                        </a:lnSpc>
                        <a:spcAft>
                          <a:spcPts val="800"/>
                        </a:spcAft>
                      </a:pPr>
                      <a:r>
                        <a:rPr lang="es-EC" sz="1400" dirty="0">
                          <a:effectLst/>
                        </a:rPr>
                        <a:t>Nivel de educación  * lugar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R="38100" algn="ctr">
                        <a:lnSpc>
                          <a:spcPts val="1600"/>
                        </a:lnSpc>
                        <a:spcAft>
                          <a:spcPts val="800"/>
                        </a:spcAft>
                      </a:pPr>
                      <a:r>
                        <a:rPr lang="es-EC" sz="1400" dirty="0">
                          <a:effectLst/>
                        </a:rPr>
                        <a:t>0,010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nSpc>
                          <a:spcPts val="1600"/>
                        </a:lnSpc>
                        <a:spcAft>
                          <a:spcPts val="800"/>
                        </a:spcAft>
                      </a:pPr>
                      <a:r>
                        <a:rPr lang="es-EC" sz="1400" dirty="0">
                          <a:effectLst/>
                        </a:rPr>
                        <a:t>Existe una relación significativa entre  el nivel de educación de los consumidores y el lugar de consumo de café de máquina dispensadora.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r h="468900">
                <a:tc>
                  <a:txBody>
                    <a:bodyPr/>
                    <a:lstStyle/>
                    <a:p>
                      <a:pPr marL="38100" marR="38100">
                        <a:lnSpc>
                          <a:spcPts val="1600"/>
                        </a:lnSpc>
                        <a:spcAft>
                          <a:spcPts val="800"/>
                        </a:spcAft>
                      </a:pPr>
                      <a:r>
                        <a:rPr lang="es-EC" sz="1400">
                          <a:effectLst/>
                        </a:rPr>
                        <a:t>Nivel de ingresos * lugar</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R="38100" algn="ctr">
                        <a:lnSpc>
                          <a:spcPts val="1600"/>
                        </a:lnSpc>
                        <a:spcAft>
                          <a:spcPts val="800"/>
                        </a:spcAft>
                      </a:pPr>
                      <a:r>
                        <a:rPr lang="es-EC" sz="1400">
                          <a:effectLst/>
                        </a:rPr>
                        <a:t>0,023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c>
                  <a:txBody>
                    <a:bodyPr/>
                    <a:lstStyle/>
                    <a:p>
                      <a:pPr marL="38100" marR="38100">
                        <a:lnSpc>
                          <a:spcPts val="1600"/>
                        </a:lnSpc>
                        <a:spcAft>
                          <a:spcPts val="800"/>
                        </a:spcAft>
                      </a:pPr>
                      <a:r>
                        <a:rPr lang="es-EC" sz="1400" dirty="0">
                          <a:effectLst/>
                        </a:rPr>
                        <a:t>Existe una relación significativa entre el nivel de ingresos de los consumidores  y el lugar de consumo de café de máquina dispensadora.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4093" marR="64093" marT="0" marB="0"/>
                </a:tc>
              </a:tr>
            </a:tbl>
          </a:graphicData>
        </a:graphic>
      </p:graphicFrame>
      <p:sp>
        <p:nvSpPr>
          <p:cNvPr id="6" name="Rectangle 1"/>
          <p:cNvSpPr>
            <a:spLocks noChangeArrowheads="1"/>
          </p:cNvSpPr>
          <p:nvPr/>
        </p:nvSpPr>
        <p:spPr bwMode="auto">
          <a:xfrm>
            <a:off x="648585" y="1287301"/>
            <a:ext cx="4058020" cy="123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9121" tIns="152352" rIns="91440" bIns="15235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err="1" smtClean="0" bmk="_Toc490421426">
                <a:ln>
                  <a:noFill/>
                </a:ln>
                <a:solidFill>
                  <a:schemeClr val="tx1"/>
                </a:solidFill>
                <a:effectLst/>
                <a:latin typeface="Arial" panose="020B0604020202020204" pitchFamily="34" charset="0"/>
                <a:ea typeface="Times New Roman" panose="02020603050405020304" pitchFamily="18" charset="0"/>
              </a:rPr>
              <a:t>CHI2</a:t>
            </a:r>
            <a:endParaRPr lang="es-EC" altLang="es-EC" sz="1200" b="1" dirty="0" bmk="_Toc490421426">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Hipótesis: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 No hay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H1</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Existe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59865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altLang="es-EC" sz="2400" cap="none" dirty="0" smtClean="0">
                <a:solidFill>
                  <a:schemeClr val="tx1"/>
                </a:solidFill>
                <a:latin typeface="Arial" panose="020B0604020202020204" pitchFamily="34" charset="0"/>
                <a:ea typeface="Calibri" panose="020F0502020204030204" pitchFamily="34" charset="0"/>
                <a:cs typeface="Times New Roman" panose="02020603050405020304" pitchFamily="18" charset="0"/>
              </a:rPr>
              <a:t>ANOVA</a:t>
            </a:r>
            <a:endParaRPr lang="es-EC" sz="2400" dirty="0"/>
          </a:p>
        </p:txBody>
      </p:sp>
      <p:graphicFrame>
        <p:nvGraphicFramePr>
          <p:cNvPr id="7" name="Tabla 6"/>
          <p:cNvGraphicFramePr>
            <a:graphicFrameLocks noGrp="1"/>
          </p:cNvGraphicFramePr>
          <p:nvPr>
            <p:extLst>
              <p:ext uri="{D42A27DB-BD31-4B8C-83A1-F6EECF244321}">
                <p14:modId xmlns:p14="http://schemas.microsoft.com/office/powerpoint/2010/main" val="430562719"/>
              </p:ext>
            </p:extLst>
          </p:nvPr>
        </p:nvGraphicFramePr>
        <p:xfrm>
          <a:off x="1597630" y="2868866"/>
          <a:ext cx="8573068" cy="1447483"/>
        </p:xfrm>
        <a:graphic>
          <a:graphicData uri="http://schemas.openxmlformats.org/drawingml/2006/table">
            <a:tbl>
              <a:tblPr>
                <a:tableStyleId>{BC89EF96-8CEA-46FF-86C4-4CE0E7609802}</a:tableStyleId>
              </a:tblPr>
              <a:tblGrid>
                <a:gridCol w="1291423"/>
                <a:gridCol w="1006679"/>
                <a:gridCol w="2030136"/>
                <a:gridCol w="889233"/>
                <a:gridCol w="1778466"/>
                <a:gridCol w="729842"/>
                <a:gridCol w="847289"/>
              </a:tblGrid>
              <a:tr h="0">
                <a:tc gridSpan="7">
                  <a:txBody>
                    <a:bodyPr/>
                    <a:lstStyle/>
                    <a:p>
                      <a:pPr marL="38100" marR="38100" algn="ctr">
                        <a:lnSpc>
                          <a:spcPts val="1600"/>
                        </a:lnSpc>
                        <a:spcAft>
                          <a:spcPts val="0"/>
                        </a:spcAft>
                      </a:pPr>
                      <a:r>
                        <a:rPr lang="es-EC" sz="1400" dirty="0">
                          <a:effectLst/>
                        </a:rPr>
                        <a:t>ANOVA de un factor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gridSpan="2">
                  <a:txBody>
                    <a:bodyPr/>
                    <a:lstStyle/>
                    <a:p>
                      <a:pPr marL="38100" marR="38100">
                        <a:lnSpc>
                          <a:spcPts val="1600"/>
                        </a:lnSpc>
                        <a:spcAft>
                          <a:spcPts val="0"/>
                        </a:spcAft>
                      </a:pPr>
                      <a:r>
                        <a:rPr lang="es-EC" sz="1400" b="1" dirty="0">
                          <a:effectLst/>
                        </a:rPr>
                        <a:t> </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ctr">
                        <a:lnSpc>
                          <a:spcPts val="1600"/>
                        </a:lnSpc>
                        <a:spcAft>
                          <a:spcPts val="0"/>
                        </a:spcAft>
                      </a:pPr>
                      <a:r>
                        <a:rPr lang="es-EC" sz="1400" b="1">
                          <a:effectLst/>
                        </a:rPr>
                        <a:t>Suma de cuadrados</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gl</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Media cuadrática</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F</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dirty="0">
                          <a:effectLst/>
                        </a:rPr>
                        <a:t>Sig.</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0">
                <a:tc rowSpan="3">
                  <a:txBody>
                    <a:bodyPr/>
                    <a:lstStyle/>
                    <a:p>
                      <a:pPr marL="38100" marR="38100">
                        <a:lnSpc>
                          <a:spcPts val="1600"/>
                        </a:lnSpc>
                        <a:spcAft>
                          <a:spcPts val="0"/>
                        </a:spcAft>
                      </a:pPr>
                      <a:r>
                        <a:rPr lang="es-EC" sz="1400" dirty="0" smtClean="0">
                          <a:effectLst/>
                        </a:rPr>
                        <a:t>Satisfacción del servicio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nSpc>
                          <a:spcPts val="1600"/>
                        </a:lnSpc>
                        <a:spcAft>
                          <a:spcPts val="0"/>
                        </a:spcAft>
                      </a:pPr>
                      <a:r>
                        <a:rPr lang="es-EC" sz="1400">
                          <a:effectLst/>
                        </a:rPr>
                        <a:t>Inter-grupos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14,270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14,270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4,835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dirty="0" smtClean="0">
                          <a:effectLst/>
                          <a:highlight>
                            <a:srgbClr val="FFFF00"/>
                          </a:highlight>
                        </a:rPr>
                        <a:t>0,029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0">
                <a:tc vMerge="1">
                  <a:txBody>
                    <a:bodyPr/>
                    <a:lstStyle/>
                    <a:p>
                      <a:endParaRPr lang="es-EC"/>
                    </a:p>
                  </a:txBody>
                  <a:tcPr/>
                </a:tc>
                <a:tc>
                  <a:txBody>
                    <a:bodyPr/>
                    <a:lstStyle/>
                    <a:p>
                      <a:pPr marL="38100" marR="38100">
                        <a:lnSpc>
                          <a:spcPts val="1600"/>
                        </a:lnSpc>
                        <a:spcAft>
                          <a:spcPts val="0"/>
                        </a:spcAft>
                      </a:pPr>
                      <a:r>
                        <a:rPr lang="es-EC" sz="1400">
                          <a:effectLst/>
                        </a:rPr>
                        <a:t>Intra-grupos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723,147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dirty="0">
                          <a:effectLst/>
                        </a:rPr>
                        <a:t>245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2,952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0">
                <a:tc vMerge="1">
                  <a:txBody>
                    <a:bodyPr/>
                    <a:lstStyle/>
                    <a:p>
                      <a:endParaRPr lang="es-EC"/>
                    </a:p>
                  </a:txBody>
                  <a:tcPr/>
                </a:tc>
                <a:tc>
                  <a:txBody>
                    <a:bodyPr/>
                    <a:lstStyle/>
                    <a:p>
                      <a:pPr marL="38100" marR="38100">
                        <a:lnSpc>
                          <a:spcPts val="1600"/>
                        </a:lnSpc>
                        <a:spcAft>
                          <a:spcPts val="0"/>
                        </a:spcAft>
                      </a:pPr>
                      <a:r>
                        <a:rPr lang="es-EC" sz="1400" dirty="0">
                          <a:effectLst/>
                        </a:rPr>
                        <a:t>Total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dirty="0">
                          <a:effectLst/>
                        </a:rPr>
                        <a:t>737,417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246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704700978"/>
              </p:ext>
            </p:extLst>
          </p:nvPr>
        </p:nvGraphicFramePr>
        <p:xfrm>
          <a:off x="1597630" y="4974608"/>
          <a:ext cx="8573071" cy="1582939"/>
        </p:xfrm>
        <a:graphic>
          <a:graphicData uri="http://schemas.openxmlformats.org/drawingml/2006/table">
            <a:tbl>
              <a:tblPr>
                <a:tableStyleId>{BC89EF96-8CEA-46FF-86C4-4CE0E7609802}</a:tableStyleId>
              </a:tblPr>
              <a:tblGrid>
                <a:gridCol w="1291423"/>
                <a:gridCol w="989901"/>
                <a:gridCol w="2038525"/>
                <a:gridCol w="922789"/>
                <a:gridCol w="1770077"/>
                <a:gridCol w="755009"/>
                <a:gridCol w="805347"/>
              </a:tblGrid>
              <a:tr h="256713">
                <a:tc gridSpan="7">
                  <a:txBody>
                    <a:bodyPr/>
                    <a:lstStyle/>
                    <a:p>
                      <a:pPr marL="38100" marR="38100" algn="ctr">
                        <a:lnSpc>
                          <a:spcPts val="1600"/>
                        </a:lnSpc>
                        <a:spcAft>
                          <a:spcPts val="0"/>
                        </a:spcAft>
                      </a:pPr>
                      <a:r>
                        <a:rPr lang="es-EC" sz="1400" b="1" dirty="0">
                          <a:effectLst/>
                        </a:rPr>
                        <a:t>ANOVA de un factor</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6713">
                <a:tc gridSpan="2">
                  <a:txBody>
                    <a:bodyPr/>
                    <a:lstStyle/>
                    <a:p>
                      <a:pPr marL="38100" marR="38100">
                        <a:lnSpc>
                          <a:spcPts val="1600"/>
                        </a:lnSpc>
                        <a:spcAft>
                          <a:spcPts val="0"/>
                        </a:spcAft>
                      </a:pPr>
                      <a:r>
                        <a:rPr lang="es-EC" sz="1400" b="1">
                          <a:effectLst/>
                        </a:rPr>
                        <a:t> </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hMerge="1">
                  <a:txBody>
                    <a:bodyPr/>
                    <a:lstStyle/>
                    <a:p>
                      <a:endParaRPr lang="es-EC"/>
                    </a:p>
                  </a:txBody>
                  <a:tcPr/>
                </a:tc>
                <a:tc>
                  <a:txBody>
                    <a:bodyPr/>
                    <a:lstStyle/>
                    <a:p>
                      <a:pPr marL="38100" marR="38100" algn="ctr">
                        <a:lnSpc>
                          <a:spcPts val="1600"/>
                        </a:lnSpc>
                        <a:spcAft>
                          <a:spcPts val="0"/>
                        </a:spcAft>
                      </a:pPr>
                      <a:r>
                        <a:rPr lang="es-EC" sz="1400" b="1">
                          <a:effectLst/>
                        </a:rPr>
                        <a:t>Suma de cuadrados</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gl</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Media cuadrática</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a:effectLst/>
                        </a:rPr>
                        <a:t>F</a:t>
                      </a:r>
                      <a:endParaRPr lang="es-EC"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8100" marR="38100" algn="ctr">
                        <a:lnSpc>
                          <a:spcPts val="1600"/>
                        </a:lnSpc>
                        <a:spcAft>
                          <a:spcPts val="0"/>
                        </a:spcAft>
                      </a:pPr>
                      <a:r>
                        <a:rPr lang="es-EC" sz="1400" b="1" dirty="0">
                          <a:effectLst/>
                        </a:rPr>
                        <a:t>Sig.</a:t>
                      </a:r>
                      <a:endParaRPr lang="es-EC"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256713">
                <a:tc rowSpan="3">
                  <a:txBody>
                    <a:bodyPr/>
                    <a:lstStyle/>
                    <a:p>
                      <a:pPr marL="38100" marR="38100">
                        <a:lnSpc>
                          <a:spcPts val="1600"/>
                        </a:lnSpc>
                        <a:spcAft>
                          <a:spcPts val="0"/>
                        </a:spcAft>
                      </a:pPr>
                      <a:r>
                        <a:rPr lang="es-EC" sz="1400" dirty="0" smtClean="0">
                          <a:effectLst/>
                        </a:rPr>
                        <a:t>Ubicación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nSpc>
                          <a:spcPts val="1600"/>
                        </a:lnSpc>
                        <a:spcAft>
                          <a:spcPts val="0"/>
                        </a:spcAft>
                      </a:pPr>
                      <a:r>
                        <a:rPr lang="es-EC" sz="1400">
                          <a:effectLst/>
                        </a:rPr>
                        <a:t>Inter-grupos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40,937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10,234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3,113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dirty="0" smtClean="0">
                          <a:effectLst/>
                          <a:highlight>
                            <a:srgbClr val="FFFF00"/>
                          </a:highlight>
                        </a:rPr>
                        <a:t>0,016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r>
              <a:tr h="256713">
                <a:tc vMerge="1">
                  <a:txBody>
                    <a:bodyPr/>
                    <a:lstStyle/>
                    <a:p>
                      <a:endParaRPr lang="es-EC"/>
                    </a:p>
                  </a:txBody>
                  <a:tcPr/>
                </a:tc>
                <a:tc>
                  <a:txBody>
                    <a:bodyPr/>
                    <a:lstStyle/>
                    <a:p>
                      <a:pPr marL="38100" marR="38100">
                        <a:lnSpc>
                          <a:spcPts val="1600"/>
                        </a:lnSpc>
                        <a:spcAft>
                          <a:spcPts val="0"/>
                        </a:spcAft>
                      </a:pPr>
                      <a:r>
                        <a:rPr lang="es-EC" sz="1400">
                          <a:effectLst/>
                        </a:rPr>
                        <a:t>Intra-grupos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798,983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243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3,288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r h="256713">
                <a:tc vMerge="1">
                  <a:txBody>
                    <a:bodyPr/>
                    <a:lstStyle/>
                    <a:p>
                      <a:endParaRPr lang="es-EC"/>
                    </a:p>
                  </a:txBody>
                  <a:tcPr/>
                </a:tc>
                <a:tc>
                  <a:txBody>
                    <a:bodyPr/>
                    <a:lstStyle/>
                    <a:p>
                      <a:pPr marL="38100" marR="38100">
                        <a:lnSpc>
                          <a:spcPts val="1600"/>
                        </a:lnSpc>
                        <a:spcAft>
                          <a:spcPts val="0"/>
                        </a:spcAft>
                      </a:pPr>
                      <a:r>
                        <a:rPr lang="es-EC" sz="1400">
                          <a:effectLst/>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dirty="0">
                          <a:effectLst/>
                        </a:rPr>
                        <a:t>839,919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marL="38100" marR="38100" algn="r">
                        <a:lnSpc>
                          <a:spcPts val="1600"/>
                        </a:lnSpc>
                        <a:spcAft>
                          <a:spcPts val="0"/>
                        </a:spcAft>
                      </a:pPr>
                      <a:r>
                        <a:rPr lang="es-EC" sz="1400">
                          <a:effectLst/>
                        </a:rPr>
                        <a:t>247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a:effectLst/>
                        </a:rPr>
                        <a:t>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es-EC" sz="1400" dirty="0">
                          <a:effectLst/>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r>
            </a:tbl>
          </a:graphicData>
        </a:graphic>
      </p:graphicFrame>
      <p:grpSp>
        <p:nvGrpSpPr>
          <p:cNvPr id="12" name="Grupo 11"/>
          <p:cNvGrpSpPr/>
          <p:nvPr/>
        </p:nvGrpSpPr>
        <p:grpSpPr>
          <a:xfrm>
            <a:off x="1024128" y="2427817"/>
            <a:ext cx="5368423" cy="2430692"/>
            <a:chOff x="982043" y="1520248"/>
            <a:chExt cx="5368423" cy="2430692"/>
          </a:xfrm>
        </p:grpSpPr>
        <p:sp>
          <p:nvSpPr>
            <p:cNvPr id="8" name="Rectangle 2"/>
            <p:cNvSpPr>
              <a:spLocks noChangeArrowheads="1"/>
            </p:cNvSpPr>
            <p:nvPr/>
          </p:nvSpPr>
          <p:spPr bwMode="auto">
            <a:xfrm>
              <a:off x="1023938" y="1520248"/>
              <a:ext cx="53265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Lugar de consumo con satisfacción del servicio. </a:t>
              </a:r>
              <a:endParaRPr kumimoji="0" lang="es-EC" altLang="es-EC" sz="20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
            <p:cNvSpPr>
              <a:spLocks noChangeArrowheads="1"/>
            </p:cNvSpPr>
            <p:nvPr/>
          </p:nvSpPr>
          <p:spPr bwMode="auto">
            <a:xfrm>
              <a:off x="982043" y="3643163"/>
              <a:ext cx="49920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4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Edad con ubicación de la máquina dispensadora</a:t>
              </a:r>
              <a:r>
                <a:rPr kumimoji="0" lang="es-EC" altLang="es-EC" sz="1400" b="1" i="0" u="none" strike="noStrike" cap="none" normalizeH="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de café</a:t>
              </a:r>
              <a:endParaRPr kumimoji="0" lang="es-EC" altLang="es-EC" sz="2000" b="0" i="0" u="none" strike="noStrike" cap="none" normalizeH="0" baseline="0" dirty="0" smtClean="0">
                <a:ln>
                  <a:noFill/>
                </a:ln>
                <a:solidFill>
                  <a:schemeClr val="tx1"/>
                </a:solidFill>
                <a:effectLst/>
                <a:latin typeface="Arial" panose="020B0604020202020204" pitchFamily="34" charset="0"/>
              </a:endParaRPr>
            </a:p>
          </p:txBody>
        </p:sp>
      </p:grpSp>
      <p:sp>
        <p:nvSpPr>
          <p:cNvPr id="9" name="Rectangle 1"/>
          <p:cNvSpPr>
            <a:spLocks noChangeArrowheads="1"/>
          </p:cNvSpPr>
          <p:nvPr/>
        </p:nvSpPr>
        <p:spPr bwMode="auto">
          <a:xfrm>
            <a:off x="727123" y="1522117"/>
            <a:ext cx="4058020" cy="86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9121" tIns="152352" rIns="91440" bIns="15235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Hipótesis: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Ho: No hay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H1</a:t>
            </a:r>
            <a:r>
              <a:rPr kumimoji="0" lang="es-EC" alt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Existe relación significativa entre las variables.</a:t>
            </a:r>
            <a:endParaRPr kumimoji="0" lang="es-EC" altLang="es-EC" sz="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38165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7170" y="0"/>
            <a:ext cx="9720072" cy="1499616"/>
          </a:xfrm>
        </p:spPr>
        <p:txBody>
          <a:bodyPr/>
          <a:lstStyle/>
          <a:p>
            <a:r>
              <a:rPr lang="es-EC" sz="4800" dirty="0" smtClean="0"/>
              <a:t>Hallazgos</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40501959"/>
              </p:ext>
            </p:extLst>
          </p:nvPr>
        </p:nvGraphicFramePr>
        <p:xfrm>
          <a:off x="1917072" y="1251284"/>
          <a:ext cx="9649285" cy="5377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662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4800" dirty="0"/>
              <a:t>Conclusiones</a:t>
            </a:r>
          </a:p>
        </p:txBody>
      </p:sp>
      <p:sp>
        <p:nvSpPr>
          <p:cNvPr id="3" name="Marcador de contenido 2"/>
          <p:cNvSpPr>
            <a:spLocks noGrp="1"/>
          </p:cNvSpPr>
          <p:nvPr>
            <p:ph idx="1"/>
          </p:nvPr>
        </p:nvSpPr>
        <p:spPr>
          <a:xfrm>
            <a:off x="1289942" y="1757574"/>
            <a:ext cx="10656595" cy="4480560"/>
          </a:xfrm>
        </p:spPr>
        <p:txBody>
          <a:bodyPr>
            <a:noAutofit/>
          </a:bodyPr>
          <a:lstStyle/>
          <a:p>
            <a:pPr>
              <a:lnSpc>
                <a:spcPct val="100000"/>
              </a:lnSpc>
              <a:buFont typeface="Wingdings" panose="05000000000000000000" pitchFamily="2" charset="2"/>
              <a:buChar char="v"/>
            </a:pPr>
            <a:r>
              <a:rPr lang="es-EC" sz="2400" dirty="0" smtClean="0"/>
              <a:t>Estudio de las teorías de la </a:t>
            </a:r>
            <a:r>
              <a:rPr lang="es-EC" sz="2400" dirty="0"/>
              <a:t>satisfacción de los </a:t>
            </a:r>
            <a:r>
              <a:rPr lang="es-EC" sz="2400" dirty="0" smtClean="0"/>
              <a:t>consumidores y modelos </a:t>
            </a:r>
            <a:r>
              <a:rPr lang="es-EC" sz="2400" dirty="0"/>
              <a:t>para medir la calidad del </a:t>
            </a:r>
            <a:r>
              <a:rPr lang="es-EC" sz="2400" dirty="0" smtClean="0"/>
              <a:t>servicio.</a:t>
            </a:r>
          </a:p>
          <a:p>
            <a:pPr>
              <a:lnSpc>
                <a:spcPct val="100000"/>
              </a:lnSpc>
              <a:buFont typeface="Wingdings" panose="05000000000000000000" pitchFamily="2" charset="2"/>
              <a:buChar char="v"/>
            </a:pPr>
            <a:r>
              <a:rPr lang="es-EC" sz="2400" dirty="0" smtClean="0"/>
              <a:t>Se </a:t>
            </a:r>
            <a:r>
              <a:rPr lang="es-EC" sz="2400" dirty="0"/>
              <a:t>elaboró un nuevo instrumento de medición específico para el </a:t>
            </a:r>
            <a:r>
              <a:rPr lang="es-EC" sz="2400" dirty="0" smtClean="0"/>
              <a:t>tema. </a:t>
            </a:r>
            <a:endParaRPr lang="es-EC" sz="2400" dirty="0"/>
          </a:p>
          <a:p>
            <a:pPr>
              <a:lnSpc>
                <a:spcPct val="100000"/>
              </a:lnSpc>
              <a:buFont typeface="Wingdings" panose="05000000000000000000" pitchFamily="2" charset="2"/>
              <a:buChar char="v"/>
            </a:pPr>
            <a:r>
              <a:rPr lang="es-EC" sz="2400" dirty="0"/>
              <a:t>Se realizó </a:t>
            </a:r>
            <a:r>
              <a:rPr lang="es-EC" sz="2400" dirty="0" smtClean="0"/>
              <a:t>entrevista y </a:t>
            </a:r>
            <a:r>
              <a:rPr lang="es-EC" sz="2400" dirty="0" err="1" smtClean="0"/>
              <a:t>focus</a:t>
            </a:r>
            <a:r>
              <a:rPr lang="es-EC" sz="2400" dirty="0" smtClean="0"/>
              <a:t> group </a:t>
            </a:r>
            <a:r>
              <a:rPr lang="es-EC" sz="2400" dirty="0"/>
              <a:t>para conocer los </a:t>
            </a:r>
            <a:r>
              <a:rPr lang="es-EC" sz="2400" dirty="0" smtClean="0"/>
              <a:t>atributos, características y razones </a:t>
            </a:r>
            <a:r>
              <a:rPr lang="es-EC" sz="2400" dirty="0"/>
              <a:t>por la cuales los clientes consumen café de máquinas </a:t>
            </a:r>
            <a:r>
              <a:rPr lang="es-EC" sz="2400" dirty="0" smtClean="0"/>
              <a:t>dispensadoras.</a:t>
            </a:r>
          </a:p>
          <a:p>
            <a:pPr>
              <a:lnSpc>
                <a:spcPct val="100000"/>
              </a:lnSpc>
              <a:buFont typeface="Wingdings" panose="05000000000000000000" pitchFamily="2" charset="2"/>
              <a:buChar char="v"/>
            </a:pPr>
            <a:r>
              <a:rPr lang="es-EC" sz="2400" dirty="0" smtClean="0"/>
              <a:t>El </a:t>
            </a:r>
            <a:r>
              <a:rPr lang="es-EC" sz="2400" dirty="0"/>
              <a:t>27.8% considera que el nivel de satisfacción del servicio es de 7 puntos, con una media de 7.27 y se demostró la relación existente entre las variables de las características del producto, el estado de la máquina y el sistema de cobro con la satisfacción del cliente. </a:t>
            </a:r>
          </a:p>
          <a:p>
            <a:pPr>
              <a:lnSpc>
                <a:spcPct val="100000"/>
              </a:lnSpc>
              <a:buFont typeface="Wingdings" panose="05000000000000000000" pitchFamily="2" charset="2"/>
              <a:buChar char="v"/>
            </a:pPr>
            <a:endParaRPr lang="es-EC" sz="2400" dirty="0"/>
          </a:p>
        </p:txBody>
      </p:sp>
    </p:spTree>
    <p:extLst>
      <p:ext uri="{BB962C8B-B14F-4D97-AF65-F5344CB8AC3E}">
        <p14:creationId xmlns:p14="http://schemas.microsoft.com/office/powerpoint/2010/main" val="3139501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smtClean="0"/>
              <a:t>Recomendaciones</a:t>
            </a:r>
            <a:endParaRPr lang="es-EC" dirty="0"/>
          </a:p>
        </p:txBody>
      </p:sp>
      <p:sp>
        <p:nvSpPr>
          <p:cNvPr id="3" name="Marcador de contenido 2"/>
          <p:cNvSpPr>
            <a:spLocks noGrp="1"/>
          </p:cNvSpPr>
          <p:nvPr>
            <p:ph idx="1"/>
          </p:nvPr>
        </p:nvSpPr>
        <p:spPr/>
        <p:txBody>
          <a:bodyPr>
            <a:normAutofit/>
          </a:bodyPr>
          <a:lstStyle/>
          <a:p>
            <a:pPr lvl="1">
              <a:buFont typeface="Wingdings" panose="05000000000000000000" pitchFamily="2" charset="2"/>
              <a:buChar char="v"/>
            </a:pPr>
            <a:r>
              <a:rPr lang="es-EC" sz="2400" dirty="0" smtClean="0"/>
              <a:t> Las </a:t>
            </a:r>
            <a:r>
              <a:rPr lang="es-EC" sz="2400" dirty="0"/>
              <a:t>empresas </a:t>
            </a:r>
            <a:r>
              <a:rPr lang="es-EC" sz="2400" dirty="0" smtClean="0"/>
              <a:t>que ofrecen este servicio deben comprometerse con el cuidado y mantenimiento de la máquina para entregar un producto adecuado porque éstos son aspectos que el cliente considera importantes y los relaciona con la imagen de la empresa.</a:t>
            </a:r>
            <a:endParaRPr lang="es-EC" sz="2400" dirty="0"/>
          </a:p>
          <a:p>
            <a:pPr lvl="1">
              <a:buFont typeface="Wingdings" panose="05000000000000000000" pitchFamily="2" charset="2"/>
              <a:buChar char="v"/>
            </a:pPr>
            <a:r>
              <a:rPr lang="es-EC" sz="2400" dirty="0" smtClean="0"/>
              <a:t> Para </a:t>
            </a:r>
            <a:r>
              <a:rPr lang="es-EC" sz="2400" dirty="0"/>
              <a:t>futuras investigaciones de la satisfacción de cliente en este ámbito, los investigadores deben analizar los métodos y sus aplicaciones para la selección del modelo apropiado.</a:t>
            </a:r>
          </a:p>
          <a:p>
            <a:pPr lvl="1">
              <a:buFont typeface="Wingdings" panose="05000000000000000000" pitchFamily="2" charset="2"/>
              <a:buChar char="v"/>
            </a:pPr>
            <a:r>
              <a:rPr lang="es-EC" sz="2400" dirty="0" smtClean="0"/>
              <a:t> Presentar nuevas </a:t>
            </a:r>
            <a:r>
              <a:rPr lang="es-EC" sz="2400" dirty="0"/>
              <a:t>alternativas con valor agregado por parte de las empresas, como </a:t>
            </a:r>
            <a:r>
              <a:rPr lang="es-EC" sz="2400" dirty="0" smtClean="0"/>
              <a:t>un diseño </a:t>
            </a:r>
            <a:r>
              <a:rPr lang="es-EC" sz="2400" dirty="0"/>
              <a:t>innovador de vaso o </a:t>
            </a:r>
            <a:r>
              <a:rPr lang="es-EC" sz="2400" dirty="0" smtClean="0"/>
              <a:t>nuevos sabores </a:t>
            </a:r>
            <a:r>
              <a:rPr lang="es-EC" sz="2400" dirty="0"/>
              <a:t>y la mejora del servicio </a:t>
            </a:r>
            <a:r>
              <a:rPr lang="es-EC" sz="2400" dirty="0" smtClean="0"/>
              <a:t>actual.</a:t>
            </a:r>
            <a:endParaRPr lang="es-EC" sz="2800" dirty="0"/>
          </a:p>
        </p:txBody>
      </p:sp>
    </p:spTree>
    <p:extLst>
      <p:ext uri="{BB962C8B-B14F-4D97-AF65-F5344CB8AC3E}">
        <p14:creationId xmlns:p14="http://schemas.microsoft.com/office/powerpoint/2010/main" val="672149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69493" y="2203060"/>
            <a:ext cx="8939606" cy="2308324"/>
          </a:xfrm>
          <a:prstGeom prst="rect">
            <a:avLst/>
          </a:prstGeom>
          <a:noFill/>
        </p:spPr>
        <p:txBody>
          <a:bodyPr wrap="square" lIns="91440" tIns="45720" rIns="91440" bIns="45720">
            <a:spAutoFit/>
          </a:bodyPr>
          <a:lstStyle/>
          <a:p>
            <a:pPr algn="ctr"/>
            <a:r>
              <a:rPr lang="es-ES" sz="7200" b="1" dirty="0">
                <a:ln w="0"/>
                <a:solidFill>
                  <a:schemeClr val="accent1"/>
                </a:solidFill>
                <a:effectLst>
                  <a:outerShdw blurRad="38100" dist="38100" dir="2700000" algn="tl">
                    <a:srgbClr val="000000">
                      <a:alpha val="43137"/>
                    </a:srgbClr>
                  </a:outerShdw>
                </a:effectLst>
              </a:rPr>
              <a:t>GRACIAS POR SU ATENCIÓN</a:t>
            </a:r>
          </a:p>
        </p:txBody>
      </p:sp>
    </p:spTree>
    <p:extLst>
      <p:ext uri="{BB962C8B-B14F-4D97-AF65-F5344CB8AC3E}">
        <p14:creationId xmlns:p14="http://schemas.microsoft.com/office/powerpoint/2010/main" val="4257159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4294526533"/>
              </p:ext>
            </p:extLst>
          </p:nvPr>
        </p:nvGraphicFramePr>
        <p:xfrm>
          <a:off x="1023938" y="250258"/>
          <a:ext cx="10301788" cy="6415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5855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MARCO TEÓRICO</a:t>
            </a:r>
            <a:endParaRPr lang="es-EC" dirty="0"/>
          </a:p>
        </p:txBody>
      </p:sp>
      <p:sp>
        <p:nvSpPr>
          <p:cNvPr id="3" name="Marcador de texto 2"/>
          <p:cNvSpPr>
            <a:spLocks noGrp="1"/>
          </p:cNvSpPr>
          <p:nvPr>
            <p:ph type="body" idx="1"/>
          </p:nvPr>
        </p:nvSpPr>
        <p:spPr/>
        <p:txBody>
          <a:bodyPr/>
          <a:lstStyle/>
          <a:p>
            <a:endParaRPr lang="es-EC"/>
          </a:p>
        </p:txBody>
      </p:sp>
    </p:spTree>
    <p:extLst>
      <p:ext uri="{BB962C8B-B14F-4D97-AF65-F5344CB8AC3E}">
        <p14:creationId xmlns:p14="http://schemas.microsoft.com/office/powerpoint/2010/main" val="819303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Servicio</a:t>
            </a:r>
            <a:endParaRPr lang="es-EC"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046028055"/>
              </p:ext>
            </p:extLst>
          </p:nvPr>
        </p:nvGraphicFramePr>
        <p:xfrm>
          <a:off x="1023938" y="3306763"/>
          <a:ext cx="7287958" cy="3001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3258" y="3452133"/>
            <a:ext cx="3156857" cy="2959553"/>
          </a:xfrm>
          <a:prstGeom prst="rect">
            <a:avLst/>
          </a:prstGeom>
        </p:spPr>
      </p:pic>
      <p:sp>
        <p:nvSpPr>
          <p:cNvPr id="5" name="Rectángulo 4"/>
          <p:cNvSpPr/>
          <p:nvPr/>
        </p:nvSpPr>
        <p:spPr>
          <a:xfrm>
            <a:off x="4191001" y="1207669"/>
            <a:ext cx="7609114"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buFont typeface="Wingdings" panose="05000000000000000000" pitchFamily="2" charset="2"/>
              <a:buChar char="v"/>
            </a:pPr>
            <a:r>
              <a:rPr lang="es-EC" dirty="0"/>
              <a:t>Grönroos (1990): </a:t>
            </a:r>
            <a:r>
              <a:rPr lang="es-EC" i="1" dirty="0"/>
              <a:t>“Un servicio es una actividad o una serie de actividades de naturaleza más o menos </a:t>
            </a:r>
            <a:r>
              <a:rPr lang="es-EC" i="1" dirty="0" smtClean="0"/>
              <a:t>intangible, </a:t>
            </a:r>
            <a:r>
              <a:rPr lang="es-EC" i="1" dirty="0"/>
              <a:t>que </a:t>
            </a:r>
            <a:r>
              <a:rPr lang="es-EC" i="1" dirty="0" smtClean="0"/>
              <a:t>normalmente </a:t>
            </a:r>
            <a:r>
              <a:rPr lang="es-EC" i="1" dirty="0"/>
              <a:t>se desarrollan mediante interacciones entre el cliente y los empleados del servicio </a:t>
            </a:r>
            <a:r>
              <a:rPr lang="es-EC" i="1" dirty="0" smtClean="0"/>
              <a:t>o recursos físicos o sistemas, </a:t>
            </a:r>
            <a:r>
              <a:rPr lang="es-EC" i="1" dirty="0"/>
              <a:t>que son generados como soluciones a los problemas de los clientes”.</a:t>
            </a:r>
            <a:endParaRPr lang="es-EC" dirty="0"/>
          </a:p>
        </p:txBody>
      </p:sp>
    </p:spTree>
    <p:extLst>
      <p:ext uri="{BB962C8B-B14F-4D97-AF65-F5344CB8AC3E}">
        <p14:creationId xmlns:p14="http://schemas.microsoft.com/office/powerpoint/2010/main" val="1186198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1722" y="401274"/>
            <a:ext cx="9655667" cy="1311018"/>
          </a:xfrm>
        </p:spPr>
        <p:txBody>
          <a:bodyPr>
            <a:noAutofit/>
          </a:bodyPr>
          <a:lstStyle/>
          <a:p>
            <a:pPr algn="ctr"/>
            <a:r>
              <a:rPr lang="es-EC" sz="4000" b="1" dirty="0"/>
              <a:t>Características del servicio</a:t>
            </a:r>
            <a:endParaRPr lang="es-EC" sz="4000" dirty="0"/>
          </a:p>
        </p:txBody>
      </p:sp>
      <p:graphicFrame>
        <p:nvGraphicFramePr>
          <p:cNvPr id="5" name="Marcador de contenido 3"/>
          <p:cNvGraphicFramePr>
            <a:graphicFrameLocks/>
          </p:cNvGraphicFramePr>
          <p:nvPr>
            <p:extLst>
              <p:ext uri="{D42A27DB-BD31-4B8C-83A1-F6EECF244321}">
                <p14:modId xmlns:p14="http://schemas.microsoft.com/office/powerpoint/2010/main" val="1215970126"/>
              </p:ext>
            </p:extLst>
          </p:nvPr>
        </p:nvGraphicFramePr>
        <p:xfrm>
          <a:off x="1981200" y="1454727"/>
          <a:ext cx="9216189" cy="5110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9365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40031"/>
            <a:ext cx="3625516" cy="5698791"/>
          </a:xfrm>
        </p:spPr>
        <p:txBody>
          <a:bodyPr vert="horz">
            <a:normAutofit/>
          </a:bodyPr>
          <a:lstStyle/>
          <a:p>
            <a:pPr algn="ctr"/>
            <a:r>
              <a:rPr lang="es-EC" sz="3600" dirty="0"/>
              <a:t>Satisfacción del cliente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59540293"/>
              </p:ext>
            </p:extLst>
          </p:nvPr>
        </p:nvGraphicFramePr>
        <p:xfrm>
          <a:off x="1813702" y="192506"/>
          <a:ext cx="11806045" cy="6430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5205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800" dirty="0"/>
              <a:t>satisfacción DEL cliente</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109926487"/>
              </p:ext>
            </p:extLst>
          </p:nvPr>
        </p:nvGraphicFramePr>
        <p:xfrm>
          <a:off x="1252537" y="3537857"/>
          <a:ext cx="9284833" cy="277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l="8068" t="14813" r="9374" b="44826"/>
          <a:stretch/>
        </p:blipFill>
        <p:spPr>
          <a:xfrm>
            <a:off x="2004743" y="1738675"/>
            <a:ext cx="8304028" cy="1701211"/>
          </a:xfrm>
          <a:prstGeom prst="rect">
            <a:avLst/>
          </a:prstGeom>
        </p:spPr>
      </p:pic>
    </p:spTree>
    <p:extLst>
      <p:ext uri="{BB962C8B-B14F-4D97-AF65-F5344CB8AC3E}">
        <p14:creationId xmlns:p14="http://schemas.microsoft.com/office/powerpoint/2010/main" val="4076087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3248" y="329184"/>
            <a:ext cx="9720072" cy="1499616"/>
          </a:xfrm>
        </p:spPr>
        <p:txBody>
          <a:bodyPr/>
          <a:lstStyle/>
          <a:p>
            <a:r>
              <a:rPr lang="es-EC" b="1" dirty="0" smtClean="0"/>
              <a:t>Calidad</a:t>
            </a:r>
            <a:endParaRPr lang="es-EC" dirty="0"/>
          </a:p>
        </p:txBody>
      </p:sp>
      <p:graphicFrame>
        <p:nvGraphicFramePr>
          <p:cNvPr id="4" name="Diagrama 3"/>
          <p:cNvGraphicFramePr/>
          <p:nvPr>
            <p:extLst>
              <p:ext uri="{D42A27DB-BD31-4B8C-83A1-F6EECF244321}">
                <p14:modId xmlns:p14="http://schemas.microsoft.com/office/powerpoint/2010/main" val="1401388790"/>
              </p:ext>
            </p:extLst>
          </p:nvPr>
        </p:nvGraphicFramePr>
        <p:xfrm>
          <a:off x="673768" y="1078992"/>
          <a:ext cx="10299032" cy="5658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94338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MINERVA FONDO 2">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TEMA MINERVA FONDO 2" id="{D1C7BB15-DEDD-40EF-BBA4-8D4091C6AC54}" vid="{482D6A4D-6506-4622-8297-D2F8BEB7B370}"/>
    </a:ext>
  </a:extLst>
</a:theme>
</file>

<file path=ppt/theme/theme2.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E05464AB-1B38-4E39-B44D-8A9C5A34B8CF}" vid="{8BD3811B-6744-42C7-A456-2AF23DC346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E05464AB-1B38-4E39-B44D-8A9C5A34B8CF}" vid="{8BD3811B-6744-42C7-A456-2AF23DC3464A}"/>
    </a:ext>
  </a:ext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7.xml><?xml version="1.0" encoding="utf-8"?>
<a:theme xmlns:a="http://schemas.openxmlformats.org/drawingml/2006/main" name="1_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MINERVA FONDO 2</Template>
  <TotalTime>1611</TotalTime>
  <Words>2140</Words>
  <Application>Microsoft Office PowerPoint</Application>
  <PresentationFormat>Panorámica</PresentationFormat>
  <Paragraphs>407</Paragraphs>
  <Slides>29</Slides>
  <Notes>12</Notes>
  <HiddenSlides>0</HiddenSlides>
  <MMClips>0</MMClips>
  <ScaleCrop>false</ScaleCrop>
  <HeadingPairs>
    <vt:vector size="6" baseType="variant">
      <vt:variant>
        <vt:lpstr>Fuentes usadas</vt:lpstr>
      </vt:variant>
      <vt:variant>
        <vt:i4>10</vt:i4>
      </vt:variant>
      <vt:variant>
        <vt:lpstr>Tema</vt:lpstr>
      </vt:variant>
      <vt:variant>
        <vt:i4>7</vt:i4>
      </vt:variant>
      <vt:variant>
        <vt:lpstr>Títulos de diapositiva</vt:lpstr>
      </vt:variant>
      <vt:variant>
        <vt:i4>29</vt:i4>
      </vt:variant>
    </vt:vector>
  </HeadingPairs>
  <TitlesOfParts>
    <vt:vector size="46" baseType="lpstr">
      <vt:lpstr>Arial</vt:lpstr>
      <vt:lpstr>Calibri</vt:lpstr>
      <vt:lpstr>Calibri Light</vt:lpstr>
      <vt:lpstr>Cambria Math</vt:lpstr>
      <vt:lpstr>Times New Roman</vt:lpstr>
      <vt:lpstr>Tw Cen MT</vt:lpstr>
      <vt:lpstr>Tw Cen MT (Cuerpo)</vt:lpstr>
      <vt:lpstr>Tw Cen MT Condensed</vt:lpstr>
      <vt:lpstr>Wingdings</vt:lpstr>
      <vt:lpstr>Wingdings 3</vt:lpstr>
      <vt:lpstr>TEMA MINERVA FONDO 2</vt:lpstr>
      <vt:lpstr>Tema1</vt:lpstr>
      <vt:lpstr>1_Tema de Office</vt:lpstr>
      <vt:lpstr>1_Tema1</vt:lpstr>
      <vt:lpstr>2_Tema de Office</vt:lpstr>
      <vt:lpstr>Integral</vt:lpstr>
      <vt:lpstr>1_Integral</vt:lpstr>
      <vt:lpstr>Presentación de PowerPoint</vt:lpstr>
      <vt:lpstr>Presentación de PowerPoint</vt:lpstr>
      <vt:lpstr>Presentación de PowerPoint</vt:lpstr>
      <vt:lpstr>MARCO TEÓRICO</vt:lpstr>
      <vt:lpstr>Servicio</vt:lpstr>
      <vt:lpstr>Características del servicio</vt:lpstr>
      <vt:lpstr>Satisfacción del cliente </vt:lpstr>
      <vt:lpstr>satisfacción DEL cliente</vt:lpstr>
      <vt:lpstr>Calidad</vt:lpstr>
      <vt:lpstr>Modelos de evaluación de la calidad de servicio</vt:lpstr>
      <vt:lpstr>Presentación de PowerPoint</vt:lpstr>
      <vt:lpstr>Comparación metodologías</vt:lpstr>
      <vt:lpstr>MARCO METODOLÓGICO </vt:lpstr>
      <vt:lpstr>Instrumentos de recolección de información</vt:lpstr>
      <vt:lpstr>LA ENCUESTA</vt:lpstr>
      <vt:lpstr>Cálculo de la muestra</vt:lpstr>
      <vt:lpstr>distribución de encuestas</vt:lpstr>
      <vt:lpstr>ANÁLISIS DE RESULTADOS</vt:lpstr>
      <vt:lpstr>Resultados de la encuesta</vt:lpstr>
      <vt:lpstr>Presentación de PowerPoint</vt:lpstr>
      <vt:lpstr>Presentación de PowerPoint</vt:lpstr>
      <vt:lpstr>Presentación de PowerPoint</vt:lpstr>
      <vt:lpstr>Presentación de PowerPoint</vt:lpstr>
      <vt:lpstr>Presentación de PowerPoint</vt:lpstr>
      <vt:lpstr>ANOVA</vt:lpstr>
      <vt:lpstr>Hallazgos</vt:lpstr>
      <vt:lpstr>Conclusiones</vt:lpstr>
      <vt:lpstr>Recomendaciones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satisfacción del servicio de las máquinas dispensadoras de café en universidades y unidades de salud públicas de segundo nivel en el distrito metropolitano de quito.</dc:title>
  <dc:creator>Maria Fernanda Guzman Gomez de la Torre</dc:creator>
  <cp:lastModifiedBy>Maria Fernanda Guzman Gomez de la Torre</cp:lastModifiedBy>
  <cp:revision>104</cp:revision>
  <dcterms:created xsi:type="dcterms:W3CDTF">2017-08-15T02:25:45Z</dcterms:created>
  <dcterms:modified xsi:type="dcterms:W3CDTF">2017-08-23T16:54:49Z</dcterms:modified>
</cp:coreProperties>
</file>