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0058400" cy="7772400"/>
  <p:notesSz cx="10058400" cy="77724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164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60.pn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936740" y="851980"/>
            <a:ext cx="491308" cy="4605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014" marR="15239">
              <a:lnSpc>
                <a:spcPts val="900"/>
              </a:lnSpc>
              <a:spcBef>
                <a:spcPts val="50"/>
              </a:spcBef>
            </a:pPr>
            <a:r>
              <a:rPr sz="1275" spc="0" baseline="-6820" dirty="0">
                <a:solidFill>
                  <a:srgbClr val="ABA070"/>
                </a:solidFill>
                <a:latin typeface="Times New Roman"/>
                <a:cs typeface="Times New Roman"/>
              </a:rPr>
              <a:t>'</a:t>
            </a:r>
            <a:endParaRPr sz="850">
              <a:latin typeface="Times New Roman"/>
              <a:cs typeface="Times New Roman"/>
            </a:endParaRPr>
          </a:p>
          <a:p>
            <a:pPr marL="91077">
              <a:lnSpc>
                <a:spcPts val="735"/>
              </a:lnSpc>
            </a:pPr>
            <a:r>
              <a:rPr sz="1200" spc="0" baseline="3623" dirty="0">
                <a:solidFill>
                  <a:srgbClr val="ABA070"/>
                </a:solidFill>
                <a:latin typeface="Times New Roman"/>
                <a:cs typeface="Times New Roman"/>
              </a:rPr>
              <a:t>'</a:t>
            </a:r>
            <a:r>
              <a:rPr sz="1200" spc="108" baseline="3623" dirty="0">
                <a:solidFill>
                  <a:srgbClr val="ABA070"/>
                </a:solidFill>
                <a:latin typeface="Times New Roman"/>
                <a:cs typeface="Times New Roman"/>
              </a:rPr>
              <a:t> </a:t>
            </a:r>
            <a:r>
              <a:rPr sz="1200" spc="0" baseline="3623" dirty="0">
                <a:solidFill>
                  <a:srgbClr val="ABA070"/>
                </a:solidFill>
                <a:latin typeface="Times New Roman"/>
                <a:cs typeface="Times New Roman"/>
              </a:rPr>
              <a:t>J:l </a:t>
            </a:r>
            <a:r>
              <a:rPr sz="1200" spc="-89" baseline="3623" dirty="0">
                <a:solidFill>
                  <a:srgbClr val="ABA070"/>
                </a:solidFill>
                <a:latin typeface="Times New Roman"/>
                <a:cs typeface="Times New Roman"/>
              </a:rPr>
              <a:t> </a:t>
            </a:r>
            <a:r>
              <a:rPr sz="1200" spc="0" baseline="3623" dirty="0">
                <a:solidFill>
                  <a:srgbClr val="ABA070"/>
                </a:solidFill>
                <a:latin typeface="Times New Roman"/>
                <a:cs typeface="Times New Roman"/>
              </a:rPr>
              <a:t>,;,</a:t>
            </a:r>
            <a:r>
              <a:rPr sz="1200" spc="106" baseline="3623" dirty="0">
                <a:solidFill>
                  <a:srgbClr val="ABA070"/>
                </a:solidFill>
                <a:latin typeface="Times New Roman"/>
                <a:cs typeface="Times New Roman"/>
              </a:rPr>
              <a:t> </a:t>
            </a:r>
            <a:r>
              <a:rPr sz="1200" spc="0" baseline="3623" dirty="0">
                <a:solidFill>
                  <a:srgbClr val="ABA070"/>
                </a:solidFill>
                <a:latin typeface="Times New Roman"/>
                <a:cs typeface="Times New Roman"/>
              </a:rPr>
              <a:t>••</a:t>
            </a:r>
            <a:endParaRPr sz="800">
              <a:latin typeface="Times New Roman"/>
              <a:cs typeface="Times New Roman"/>
            </a:endParaRPr>
          </a:p>
          <a:p>
            <a:pPr marL="12700" marR="15239">
              <a:lnSpc>
                <a:spcPts val="1702"/>
              </a:lnSpc>
              <a:spcBef>
                <a:spcPts val="173"/>
              </a:spcBef>
            </a:pPr>
            <a:r>
              <a:rPr sz="1350" dirty="0">
                <a:solidFill>
                  <a:srgbClr val="ABA070"/>
                </a:solidFill>
                <a:latin typeface="Arial"/>
                <a:cs typeface="Arial"/>
              </a:rPr>
              <a:t>''   </a:t>
            </a:r>
            <a:r>
              <a:rPr sz="1350" spc="-159" dirty="0">
                <a:solidFill>
                  <a:srgbClr val="ABA070"/>
                </a:solidFill>
                <a:latin typeface="Arial"/>
                <a:cs typeface="Arial"/>
              </a:rPr>
              <a:t> </a:t>
            </a:r>
            <a:r>
              <a:rPr sz="500" spc="0" dirty="0">
                <a:solidFill>
                  <a:srgbClr val="ABA070"/>
                </a:solidFill>
                <a:latin typeface="Times New Roman"/>
                <a:cs typeface="Times New Roman"/>
              </a:rPr>
              <a:t>'</a:t>
            </a:r>
            <a:r>
              <a:rPr sz="500" spc="41" dirty="0">
                <a:solidFill>
                  <a:srgbClr val="ABA070"/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rgbClr val="ABA070"/>
                </a:solidFill>
                <a:latin typeface="Times New Roman"/>
                <a:cs typeface="Times New Roman"/>
              </a:rPr>
              <a:t>,.-</a:t>
            </a:r>
            <a:r>
              <a:rPr sz="1000" spc="-44" dirty="0">
                <a:solidFill>
                  <a:srgbClr val="ABA070"/>
                </a:solidFill>
                <a:latin typeface="Times New Roman"/>
                <a:cs typeface="Times New Roman"/>
              </a:rPr>
              <a:t> </a:t>
            </a:r>
            <a:r>
              <a:rPr sz="2025" spc="0" baseline="6441" dirty="0">
                <a:solidFill>
                  <a:srgbClr val="ABA070"/>
                </a:solidFill>
                <a:latin typeface="Arial"/>
                <a:cs typeface="Arial"/>
              </a:rPr>
              <a:t>'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1608" y="971063"/>
            <a:ext cx="120677" cy="4706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825">
              <a:lnSpc>
                <a:spcPts val="1350"/>
              </a:lnSpc>
              <a:spcBef>
                <a:spcPts val="67"/>
              </a:spcBef>
            </a:pPr>
            <a:r>
              <a:rPr sz="1200" dirty="0">
                <a:solidFill>
                  <a:srgbClr val="ABA070"/>
                </a:solidFill>
                <a:latin typeface="Arial"/>
                <a:cs typeface="Arial"/>
              </a:rPr>
              <a:t>,.</a:t>
            </a:r>
            <a:endParaRPr sz="1200">
              <a:latin typeface="Arial"/>
              <a:cs typeface="Arial"/>
            </a:endParaRPr>
          </a:p>
          <a:p>
            <a:pPr marL="12700" marR="1442">
              <a:lnSpc>
                <a:spcPts val="1969"/>
              </a:lnSpc>
              <a:spcBef>
                <a:spcPts val="147"/>
              </a:spcBef>
            </a:pPr>
            <a:r>
              <a:rPr sz="2700" baseline="-3220" dirty="0">
                <a:solidFill>
                  <a:srgbClr val="ABA070"/>
                </a:solidFill>
                <a:latin typeface="Arial"/>
                <a:cs typeface="Arial"/>
              </a:rPr>
              <a:t>.</a:t>
            </a:r>
            <a:r>
              <a:rPr sz="2700" spc="-239" baseline="-3220" dirty="0">
                <a:solidFill>
                  <a:srgbClr val="ABA070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ABA070"/>
                </a:solidFill>
                <a:latin typeface="Times New Roman"/>
                <a:cs typeface="Times New Roman"/>
              </a:rPr>
              <a:t>'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03637" y="1229947"/>
            <a:ext cx="273675" cy="3523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5"/>
              </a:lnSpc>
              <a:spcBef>
                <a:spcPts val="75"/>
              </a:spcBef>
            </a:pPr>
            <a:r>
              <a:rPr sz="1000" spc="0" dirty="0">
                <a:solidFill>
                  <a:srgbClr val="ABA070"/>
                </a:solidFill>
                <a:latin typeface="Times New Roman"/>
                <a:cs typeface="Times New Roman"/>
              </a:rPr>
              <a:t>'     </a:t>
            </a:r>
            <a:r>
              <a:rPr sz="1000" spc="15" dirty="0">
                <a:solidFill>
                  <a:srgbClr val="ABA070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ABA070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  <a:p>
            <a:pPr marL="119484" marR="60783" algn="ctr">
              <a:lnSpc>
                <a:spcPts val="1190"/>
              </a:lnSpc>
            </a:pPr>
            <a:r>
              <a:rPr sz="1150" dirty="0">
                <a:solidFill>
                  <a:srgbClr val="ABA070"/>
                </a:solidFill>
                <a:latin typeface="Arial"/>
                <a:cs typeface="Arial"/>
              </a:rPr>
              <a:t>·'</a:t>
            </a:r>
            <a:endParaRPr sz="1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75037" y="1241954"/>
            <a:ext cx="91258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>
                <a:solidFill>
                  <a:srgbClr val="ABA070"/>
                </a:solidFill>
                <a:latin typeface="Times New Roman"/>
                <a:cs typeface="Times New Roman"/>
              </a:rPr>
              <a:t>'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885180" y="1259118"/>
            <a:ext cx="106280" cy="1727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dirty="0">
                <a:solidFill>
                  <a:srgbClr val="ABA070"/>
                </a:solidFill>
                <a:latin typeface="Arial"/>
                <a:cs typeface="Arial"/>
              </a:rPr>
              <a:t>"·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F7EEDDAA-2110-4820-AAE1-7E31FF487A3D}"/>
              </a:ext>
            </a:extLst>
          </p:cNvPr>
          <p:cNvGrpSpPr/>
          <p:nvPr/>
        </p:nvGrpSpPr>
        <p:grpSpPr>
          <a:xfrm>
            <a:off x="0" y="313508"/>
            <a:ext cx="10032274" cy="7236822"/>
            <a:chOff x="0" y="313508"/>
            <a:chExt cx="10032274" cy="7236822"/>
          </a:xfrm>
        </p:grpSpPr>
        <p:sp>
          <p:nvSpPr>
            <p:cNvPr id="7" name="object 7"/>
            <p:cNvSpPr/>
            <p:nvPr/>
          </p:nvSpPr>
          <p:spPr>
            <a:xfrm>
              <a:off x="0" y="653142"/>
              <a:ext cx="10032274" cy="68971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13508"/>
              <a:ext cx="10032274" cy="3396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C87D6FE5-5B68-4F0F-B154-13016806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6898" y="653142"/>
              <a:ext cx="1581150" cy="10096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131FC92D-EEA6-4D01-8EF2-02F6B90E9BC3}"/>
              </a:ext>
            </a:extLst>
          </p:cNvPr>
          <p:cNvGrpSpPr/>
          <p:nvPr/>
        </p:nvGrpSpPr>
        <p:grpSpPr>
          <a:xfrm>
            <a:off x="0" y="78377"/>
            <a:ext cx="10032274" cy="7628708"/>
            <a:chOff x="0" y="78377"/>
            <a:chExt cx="10032274" cy="7628708"/>
          </a:xfrm>
        </p:grpSpPr>
        <p:sp>
          <p:nvSpPr>
            <p:cNvPr id="19" name="object 19"/>
            <p:cNvSpPr/>
            <p:nvPr/>
          </p:nvSpPr>
          <p:spPr>
            <a:xfrm>
              <a:off x="0" y="2795451"/>
              <a:ext cx="10032274" cy="49116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78377"/>
              <a:ext cx="10032274" cy="26909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3213462" y="4738131"/>
            <a:ext cx="535577" cy="0"/>
          </a:xfrm>
          <a:custGeom>
            <a:avLst/>
            <a:gdLst/>
            <a:ahLst/>
            <a:cxnLst/>
            <a:rect l="l" t="t" r="r" b="b"/>
            <a:pathLst>
              <a:path w="535577">
                <a:moveTo>
                  <a:pt x="0" y="0"/>
                </a:moveTo>
                <a:lnTo>
                  <a:pt x="535577" y="0"/>
                </a:lnTo>
              </a:path>
            </a:pathLst>
          </a:custGeom>
          <a:ln w="52658">
            <a:solidFill>
              <a:srgbClr val="6978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93340" y="2369134"/>
            <a:ext cx="1361777" cy="7049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530"/>
              </a:lnSpc>
              <a:spcBef>
                <a:spcPts val="276"/>
              </a:spcBef>
            </a:pPr>
            <a:r>
              <a:rPr sz="5550" baseline="-4700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5550" baseline="-4700" dirty="0">
                <a:solidFill>
                  <a:srgbClr val="485257"/>
                </a:solidFill>
                <a:latin typeface="Arial"/>
                <a:cs typeface="Arial"/>
              </a:rPr>
              <a:t>·</a:t>
            </a:r>
            <a:r>
              <a:rPr sz="5550" spc="-1544" baseline="-4700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3375" spc="0" baseline="37362" dirty="0">
                <a:solidFill>
                  <a:srgbClr val="56656D"/>
                </a:solidFill>
                <a:latin typeface="Times New Roman"/>
                <a:cs typeface="Times New Roman"/>
              </a:rPr>
              <a:t>.. </a:t>
            </a:r>
            <a:r>
              <a:rPr sz="3375" spc="-94" baseline="37362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5550" spc="0" baseline="-4700" dirty="0">
                <a:solidFill>
                  <a:srgbClr val="56656D"/>
                </a:solidFill>
                <a:latin typeface="Arial"/>
                <a:cs typeface="Arial"/>
              </a:rPr>
              <a:t>"</a:t>
            </a:r>
            <a:r>
              <a:rPr sz="5550" spc="-825" baseline="-4700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5400" spc="-464" baseline="23351" dirty="0">
                <a:solidFill>
                  <a:srgbClr val="56656D"/>
                </a:solidFill>
                <a:latin typeface="Times New Roman"/>
                <a:cs typeface="Times New Roman"/>
              </a:rPr>
              <a:t>_</a:t>
            </a:r>
            <a:r>
              <a:rPr sz="5550" spc="0" baseline="-4700" dirty="0">
                <a:solidFill>
                  <a:srgbClr val="6A787F"/>
                </a:solidFill>
                <a:latin typeface="Arial"/>
                <a:cs typeface="Arial"/>
              </a:rPr>
              <a:t>·</a:t>
            </a:r>
            <a:r>
              <a:rPr sz="5550" spc="0" baseline="-4700" dirty="0">
                <a:solidFill>
                  <a:srgbClr val="56656D"/>
                </a:solidFill>
                <a:latin typeface="Arial"/>
                <a:cs typeface="Arial"/>
              </a:rPr>
              <a:t>--</a:t>
            </a:r>
            <a:endParaRPr sz="3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39751" y="2447687"/>
            <a:ext cx="917613" cy="7048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540"/>
              </a:lnSpc>
              <a:spcBef>
                <a:spcPts val="277"/>
              </a:spcBef>
            </a:pPr>
            <a:r>
              <a:rPr sz="5550" spc="-1389" baseline="-4700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2850" spc="0" baseline="3051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r>
              <a:rPr sz="2850" spc="-319" baseline="3051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7875" spc="-1129" baseline="1104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3375" spc="0" baseline="28343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3375" spc="104" baseline="28343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5550" spc="-925" baseline="-4700" dirty="0">
                <a:solidFill>
                  <a:srgbClr val="485257"/>
                </a:solidFill>
                <a:latin typeface="Arial"/>
                <a:cs typeface="Arial"/>
              </a:rPr>
              <a:t>-</a:t>
            </a:r>
            <a:r>
              <a:rPr sz="7875" spc="-409" baseline="1104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550" spc="0" baseline="-4700" dirty="0">
                <a:solidFill>
                  <a:srgbClr val="56656D"/>
                </a:solidFill>
                <a:latin typeface="Arial"/>
                <a:cs typeface="Arial"/>
              </a:rPr>
              <a:t>.</a:t>
            </a:r>
            <a:r>
              <a:rPr sz="5550" spc="-1439" baseline="-4700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3150" spc="0" baseline="30368" dirty="0">
                <a:solidFill>
                  <a:srgbClr val="56656D"/>
                </a:solidFill>
                <a:latin typeface="Times New Roman"/>
                <a:cs typeface="Times New Roman"/>
              </a:rPr>
              <a:t>....</a:t>
            </a:r>
            <a:r>
              <a:rPr sz="3150" spc="-369" baseline="30368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5850" spc="-409" baseline="16352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550" spc="-254" baseline="-4700" dirty="0">
                <a:solidFill>
                  <a:srgbClr val="485257"/>
                </a:solidFill>
                <a:latin typeface="Arial"/>
                <a:cs typeface="Arial"/>
              </a:rPr>
              <a:t>-</a:t>
            </a:r>
            <a:r>
              <a:rPr sz="3600" spc="0" baseline="26572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13625" y="2710849"/>
            <a:ext cx="806914" cy="6634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180"/>
              </a:lnSpc>
              <a:spcBef>
                <a:spcPts val="259"/>
              </a:spcBef>
            </a:pPr>
            <a:r>
              <a:rPr sz="6600" spc="-1850" baseline="5929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4800" spc="-1129" baseline="13588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5175" spc="0" baseline="-5881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5175" spc="-154" baseline="-5881" dirty="0">
                <a:solidFill>
                  <a:srgbClr val="6A787F"/>
                </a:solidFill>
                <a:latin typeface="Arial"/>
                <a:cs typeface="Arial"/>
              </a:rPr>
              <a:t>·</a:t>
            </a:r>
            <a:r>
              <a:rPr sz="6600" spc="-614" baseline="3964" dirty="0">
                <a:solidFill>
                  <a:srgbClr val="56656D"/>
                </a:solidFill>
                <a:latin typeface="Malgun Gothic"/>
                <a:cs typeface="Malgun Gothic"/>
              </a:rPr>
              <a:t>�</a:t>
            </a:r>
            <a:r>
              <a:rPr sz="5175" spc="-1234" baseline="-5881" dirty="0">
                <a:solidFill>
                  <a:srgbClr val="6A787F"/>
                </a:solidFill>
                <a:latin typeface="Arial"/>
                <a:cs typeface="Arial"/>
              </a:rPr>
              <a:t>-</a:t>
            </a:r>
            <a:r>
              <a:rPr sz="6600" spc="-1439" baseline="5929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4800" spc="0" baseline="13588" dirty="0">
                <a:solidFill>
                  <a:srgbClr val="363A40"/>
                </a:solidFill>
                <a:latin typeface="Arial"/>
                <a:cs typeface="Arial"/>
              </a:rPr>
              <a:t>·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4185" y="3007436"/>
            <a:ext cx="1248887" cy="779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120"/>
              </a:lnSpc>
              <a:spcBef>
                <a:spcPts val="306"/>
              </a:spcBef>
            </a:pPr>
            <a:r>
              <a:rPr sz="900" spc="0" baseline="120783" dirty="0">
                <a:solidFill>
                  <a:srgbClr val="6A787F"/>
                </a:solidFill>
                <a:latin typeface="Times New Roman"/>
                <a:cs typeface="Times New Roman"/>
              </a:rPr>
              <a:t>..</a:t>
            </a:r>
            <a:r>
              <a:rPr sz="900" spc="0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r>
              <a:rPr sz="900" spc="-35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900" spc="-1234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_</a:t>
            </a:r>
            <a:r>
              <a:rPr sz="5850" spc="-769" baseline="-5946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900" spc="-50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6975" spc="-2109" baseline="13091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900" spc="0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. </a:t>
            </a:r>
            <a:r>
              <a:rPr sz="900" spc="-44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900" spc="-1800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_</a:t>
            </a:r>
            <a:r>
              <a:rPr sz="5850" spc="0" baseline="-5946" dirty="0">
                <a:solidFill>
                  <a:srgbClr val="6A787F"/>
                </a:solidFill>
                <a:latin typeface="Times New Roman"/>
                <a:cs typeface="Times New Roman"/>
              </a:rPr>
              <a:t>-</a:t>
            </a:r>
            <a:r>
              <a:rPr sz="5850" spc="0" baseline="-5946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850" spc="-1184" baseline="-5946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900" spc="0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,_ </a:t>
            </a:r>
            <a:r>
              <a:rPr sz="900" spc="-44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900" spc="0" baseline="120783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51586" y="3055815"/>
            <a:ext cx="1783739" cy="731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760"/>
              </a:lnSpc>
              <a:spcBef>
                <a:spcPts val="288"/>
              </a:spcBef>
            </a:pPr>
            <a:r>
              <a:rPr sz="5850" spc="-769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900" spc="-614" baseline="130445" dirty="0">
                <a:solidFill>
                  <a:srgbClr val="56656D"/>
                </a:solidFill>
                <a:latin typeface="Times New Roman"/>
                <a:cs typeface="Times New Roman"/>
              </a:rPr>
              <a:t>_</a:t>
            </a:r>
            <a:r>
              <a:rPr sz="5850" spc="-975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2850" spc="-129" baseline="7628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900" spc="-284" baseline="130445" dirty="0">
                <a:solidFill>
                  <a:srgbClr val="56656D"/>
                </a:solidFill>
                <a:latin typeface="Times New Roman"/>
                <a:cs typeface="Times New Roman"/>
              </a:rPr>
              <a:t>,</a:t>
            </a:r>
            <a:r>
              <a:rPr sz="2850" spc="104" baseline="7628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7575" spc="-1334" baseline="2870" dirty="0">
                <a:solidFill>
                  <a:srgbClr val="56656D"/>
                </a:solidFill>
                <a:latin typeface="Times New Roman"/>
                <a:cs typeface="Times New Roman"/>
              </a:rPr>
              <a:t>_</a:t>
            </a:r>
            <a:r>
              <a:rPr sz="5850" spc="-669" baseline="19325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850" spc="0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·</a:t>
            </a:r>
            <a:r>
              <a:rPr sz="5850" spc="-2004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3375" spc="0" baseline="6441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r>
              <a:rPr sz="3375" spc="-254" baseline="6441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5850" spc="0" baseline="19325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850" spc="-2109" baseline="19325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850" spc="0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850" spc="204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3375" spc="0" baseline="-7730" dirty="0">
                <a:solidFill>
                  <a:srgbClr val="6A787F"/>
                </a:solidFill>
                <a:latin typeface="Times New Roman"/>
                <a:cs typeface="Times New Roman"/>
              </a:rPr>
              <a:t>..</a:t>
            </a:r>
            <a:r>
              <a:rPr sz="3375" spc="-354" baseline="-7730" dirty="0">
                <a:solidFill>
                  <a:srgbClr val="6A787F"/>
                </a:solidFill>
                <a:latin typeface="Times New Roman"/>
                <a:cs typeface="Times New Roman"/>
              </a:rPr>
              <a:t> </a:t>
            </a:r>
            <a:r>
              <a:rPr sz="5775" spc="-875" baseline="-4517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3150" spc="0" baseline="6901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3150" spc="-204" baseline="6901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900" spc="-75" baseline="130445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3150" spc="-154" baseline="6901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900" spc="-129" baseline="130445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3150" spc="-104" baseline="6901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5775" spc="-514" baseline="-3020" dirty="0">
                <a:solidFill>
                  <a:srgbClr val="56656D"/>
                </a:solidFill>
                <a:latin typeface="Malgun Gothic"/>
                <a:cs typeface="Malgun Gothic"/>
              </a:rPr>
              <a:t>�</a:t>
            </a:r>
            <a:r>
              <a:rPr sz="7875" spc="-1904" baseline="2760" dirty="0">
                <a:solidFill>
                  <a:srgbClr val="56656D"/>
                </a:solidFill>
                <a:latin typeface="Arial"/>
                <a:cs typeface="Arial"/>
              </a:rPr>
              <a:t>_</a:t>
            </a:r>
            <a:r>
              <a:rPr sz="2850" spc="0" baseline="-9154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r>
              <a:rPr sz="2850" spc="-319" baseline="-9154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5850" spc="0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850" spc="-464" baseline="-445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900" spc="0" baseline="130445" dirty="0">
                <a:solidFill>
                  <a:srgbClr val="56656D"/>
                </a:solidFill>
                <a:latin typeface="Times New Roman"/>
                <a:cs typeface="Times New Roman"/>
              </a:rPr>
              <a:t>_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82260" y="3061421"/>
            <a:ext cx="609527" cy="523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00"/>
              </a:lnSpc>
              <a:spcBef>
                <a:spcPts val="205"/>
              </a:spcBef>
            </a:pPr>
            <a:r>
              <a:rPr sz="3900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3900" dirty="0">
                <a:solidFill>
                  <a:srgbClr val="485257"/>
                </a:solidFill>
                <a:latin typeface="Times New Roman"/>
                <a:cs typeface="Times New Roman"/>
              </a:rPr>
              <a:t>-</a:t>
            </a:r>
            <a:r>
              <a:rPr sz="3900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49603" y="3170721"/>
            <a:ext cx="674841" cy="15438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1482" marR="45066">
              <a:lnSpc>
                <a:spcPts val="4840"/>
              </a:lnSpc>
              <a:spcBef>
                <a:spcPts val="242"/>
              </a:spcBef>
            </a:pPr>
            <a:r>
              <a:rPr sz="4650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4650" dirty="0">
                <a:solidFill>
                  <a:srgbClr val="485257"/>
                </a:solidFill>
                <a:latin typeface="Times New Roman"/>
                <a:cs typeface="Times New Roman"/>
              </a:rPr>
              <a:t>-</a:t>
            </a:r>
            <a:r>
              <a:rPr sz="4650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endParaRPr sz="46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2568"/>
              </a:spcBef>
            </a:pPr>
            <a:r>
              <a:rPr sz="3900" dirty="0">
                <a:solidFill>
                  <a:srgbClr val="6A787F"/>
                </a:solidFill>
                <a:latin typeface="Times New Roman"/>
                <a:cs typeface="Times New Roman"/>
              </a:rPr>
              <a:t>---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8625" y="3261635"/>
            <a:ext cx="910312" cy="525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20"/>
              </a:lnSpc>
              <a:spcBef>
                <a:spcPts val="206"/>
              </a:spcBef>
            </a:pPr>
            <a:r>
              <a:rPr sz="900" spc="0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900" spc="395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900" spc="-489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o</a:t>
            </a:r>
            <a:r>
              <a:rPr sz="3900" spc="-1489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4875" spc="-1104" baseline="9811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900" spc="0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r>
              <a:rPr sz="900" spc="4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900" spc="0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r>
              <a:rPr sz="900" spc="-50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4875" spc="-409" baseline="9811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900" spc="-564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4875" spc="0" baseline="9811" dirty="0">
                <a:solidFill>
                  <a:srgbClr val="6A787F"/>
                </a:solidFill>
                <a:latin typeface="Arial"/>
                <a:cs typeface="Arial"/>
              </a:rPr>
              <a:t>.</a:t>
            </a:r>
            <a:r>
              <a:rPr sz="4875" spc="-464" baseline="9811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3900" spc="-975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4875" spc="-1850" baseline="9811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900" spc="0" baseline="159433" dirty="0">
                <a:solidFill>
                  <a:srgbClr val="56656D"/>
                </a:solidFill>
                <a:latin typeface="Times New Roman"/>
                <a:cs typeface="Times New Roman"/>
              </a:rPr>
              <a:t>...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71471" y="3759177"/>
            <a:ext cx="922942" cy="18186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165"/>
              </a:lnSpc>
              <a:spcBef>
                <a:spcPts val="308"/>
              </a:spcBef>
            </a:pPr>
            <a:r>
              <a:rPr sz="5775" spc="-1850" baseline="25599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6975" spc="-925" baseline="-3116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5775" spc="0" baseline="25599" dirty="0">
                <a:solidFill>
                  <a:srgbClr val="6A787F"/>
                </a:solidFill>
                <a:latin typeface="Arial"/>
                <a:cs typeface="Arial"/>
              </a:rPr>
              <a:t>·</a:t>
            </a:r>
            <a:r>
              <a:rPr sz="5775" spc="0" baseline="25599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5775" spc="0" baseline="25599" dirty="0">
                <a:solidFill>
                  <a:srgbClr val="A3A7AB"/>
                </a:solidFill>
                <a:latin typeface="Arial"/>
                <a:cs typeface="Arial"/>
              </a:rPr>
              <a:t>·</a:t>
            </a:r>
            <a:endParaRPr sz="3850">
              <a:latin typeface="Arial"/>
              <a:cs typeface="Arial"/>
            </a:endParaRPr>
          </a:p>
          <a:p>
            <a:pPr marL="130265" marR="113770">
              <a:lnSpc>
                <a:spcPts val="6035"/>
              </a:lnSpc>
              <a:spcBef>
                <a:spcPts val="2113"/>
              </a:spcBef>
            </a:pPr>
            <a:r>
              <a:rPr sz="7875" baseline="-1104" dirty="0">
                <a:solidFill>
                  <a:srgbClr val="6A787F"/>
                </a:solidFill>
                <a:latin typeface="Times New Roman"/>
                <a:cs typeface="Times New Roman"/>
              </a:rPr>
              <a:t>-</a:t>
            </a:r>
            <a:r>
              <a:rPr sz="7875" spc="-2519" baseline="-1104" dirty="0">
                <a:solidFill>
                  <a:srgbClr val="6A787F"/>
                </a:solidFill>
                <a:latin typeface="Times New Roman"/>
                <a:cs typeface="Times New Roman"/>
              </a:rPr>
              <a:t>-</a:t>
            </a:r>
            <a:r>
              <a:rPr sz="1500" spc="0" baseline="13567" dirty="0">
                <a:solidFill>
                  <a:srgbClr val="6A787F"/>
                </a:solidFill>
                <a:latin typeface="Malgun Gothic"/>
                <a:cs typeface="Malgun Gothic"/>
              </a:rPr>
              <a:t>�</a:t>
            </a:r>
            <a:endParaRPr sz="1000">
              <a:latin typeface="Malgun Gothic"/>
              <a:cs typeface="Malgun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6402" y="3882333"/>
            <a:ext cx="737761" cy="899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080"/>
              </a:lnSpc>
              <a:spcBef>
                <a:spcPts val="354"/>
              </a:spcBef>
            </a:pPr>
            <a:r>
              <a:rPr sz="4000" spc="104" dirty="0">
                <a:solidFill>
                  <a:srgbClr val="6A787F"/>
                </a:solidFill>
                <a:latin typeface="Arial"/>
                <a:cs typeface="Arial"/>
              </a:rPr>
              <a:t>_</a:t>
            </a:r>
            <a:r>
              <a:rPr sz="2550" spc="0" baseline="1705" dirty="0">
                <a:solidFill>
                  <a:srgbClr val="6A787F"/>
                </a:solidFill>
                <a:latin typeface="Times New Roman"/>
                <a:cs typeface="Times New Roman"/>
              </a:rPr>
              <a:t>...</a:t>
            </a:r>
            <a:r>
              <a:rPr sz="2550" spc="-269" baseline="1705" dirty="0">
                <a:solidFill>
                  <a:srgbClr val="6A787F"/>
                </a:solidFill>
                <a:latin typeface="Times New Roman"/>
                <a:cs typeface="Times New Roman"/>
              </a:rPr>
              <a:t> </a:t>
            </a:r>
            <a:r>
              <a:rPr sz="6850" spc="154" dirty="0">
                <a:solidFill>
                  <a:srgbClr val="6A787F"/>
                </a:solidFill>
                <a:latin typeface="Times New Roman"/>
                <a:cs typeface="Times New Roman"/>
              </a:rPr>
              <a:t>_</a:t>
            </a:r>
            <a:r>
              <a:rPr sz="3675" spc="0" baseline="1183" dirty="0">
                <a:solidFill>
                  <a:srgbClr val="56656D"/>
                </a:solidFill>
                <a:latin typeface="Times New Roman"/>
                <a:cs typeface="Times New Roman"/>
              </a:rPr>
              <a:t>..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55934" y="4459875"/>
            <a:ext cx="74766" cy="1803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45"/>
              </a:lnSpc>
              <a:spcBef>
                <a:spcPts val="67"/>
              </a:spcBef>
            </a:pPr>
            <a:r>
              <a:rPr sz="1200" spc="0" dirty="0">
                <a:solidFill>
                  <a:srgbClr val="6A787F"/>
                </a:solidFill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7477" y="4507436"/>
            <a:ext cx="383322" cy="4521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35"/>
              </a:lnSpc>
              <a:spcBef>
                <a:spcPts val="176"/>
              </a:spcBef>
            </a:pPr>
            <a:r>
              <a:rPr sz="3350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3350" dirty="0">
                <a:solidFill>
                  <a:srgbClr val="363A40"/>
                </a:solidFill>
                <a:latin typeface="Arial"/>
                <a:cs typeface="Arial"/>
              </a:rPr>
              <a:t>·</a:t>
            </a:r>
            <a:endParaRPr sz="3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2094" y="4859518"/>
            <a:ext cx="2593829" cy="6019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735"/>
              </a:lnSpc>
              <a:spcBef>
                <a:spcPts val="236"/>
              </a:spcBef>
            </a:pPr>
            <a:r>
              <a:rPr sz="4400" spc="0" dirty="0">
                <a:solidFill>
                  <a:srgbClr val="6A787F"/>
                </a:solidFill>
                <a:latin typeface="Arial"/>
                <a:cs typeface="Arial"/>
              </a:rPr>
              <a:t>-</a:t>
            </a:r>
            <a:r>
              <a:rPr sz="4400" spc="204" dirty="0">
                <a:solidFill>
                  <a:srgbClr val="6A787F"/>
                </a:solidFill>
                <a:latin typeface="Arial"/>
                <a:cs typeface="Arial"/>
              </a:rPr>
              <a:t> </a:t>
            </a:r>
            <a:r>
              <a:rPr sz="4125" spc="-254" baseline="-1054" dirty="0">
                <a:solidFill>
                  <a:srgbClr val="485257"/>
                </a:solidFill>
                <a:latin typeface="Arial"/>
                <a:cs typeface="Arial"/>
              </a:rPr>
              <a:t>·</a:t>
            </a:r>
            <a:r>
              <a:rPr sz="4550" spc="-875" dirty="0">
                <a:solidFill>
                  <a:srgbClr val="6A787F"/>
                </a:solidFill>
                <a:latin typeface="Times New Roman"/>
                <a:cs typeface="Times New Roman"/>
              </a:rPr>
              <a:t>-</a:t>
            </a:r>
            <a:r>
              <a:rPr sz="4125" spc="0" baseline="-1054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4125" spc="-2159" baseline="-1054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4550" spc="0" dirty="0">
                <a:solidFill>
                  <a:srgbClr val="56656D"/>
                </a:solidFill>
                <a:latin typeface="Times New Roman"/>
                <a:cs typeface="Times New Roman"/>
              </a:rPr>
              <a:t>·</a:t>
            </a:r>
            <a:r>
              <a:rPr sz="4550" spc="0" dirty="0">
                <a:solidFill>
                  <a:srgbClr val="6A787F"/>
                </a:solidFill>
                <a:latin typeface="Times New Roman"/>
                <a:cs typeface="Times New Roman"/>
              </a:rPr>
              <a:t>-·--------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9060" y="5058304"/>
            <a:ext cx="1226420" cy="673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300"/>
              </a:lnSpc>
              <a:spcBef>
                <a:spcPts val="265"/>
              </a:spcBef>
            </a:pPr>
            <a:r>
              <a:rPr sz="2625" i="1" spc="-1029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c</a:t>
            </a:r>
            <a:r>
              <a:rPr sz="4650" spc="-514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2625" i="1" spc="0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:</a:t>
            </a:r>
            <a:r>
              <a:rPr sz="2625" i="1" spc="-104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:</a:t>
            </a:r>
            <a:r>
              <a:rPr sz="4650" spc="-75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2625" i="1" spc="-179" baseline="59632" dirty="0">
                <a:solidFill>
                  <a:srgbClr val="6A787F"/>
                </a:solidFill>
                <a:latin typeface="Times New Roman"/>
                <a:cs typeface="Times New Roman"/>
              </a:rPr>
              <a:t>.</a:t>
            </a:r>
            <a:r>
              <a:rPr sz="4650" spc="0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2625" spc="-104" baseline="39872" dirty="0">
                <a:solidFill>
                  <a:srgbClr val="56656D"/>
                </a:solidFill>
                <a:latin typeface="Malgun Gothic"/>
                <a:cs typeface="Malgun Gothic"/>
              </a:rPr>
              <a:t>�</a:t>
            </a:r>
            <a:r>
              <a:rPr sz="4650" spc="-1904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2625" i="1" spc="0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,:</a:t>
            </a:r>
            <a:r>
              <a:rPr sz="2625" i="1" spc="-129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 </a:t>
            </a:r>
            <a:r>
              <a:rPr sz="2625" i="1" spc="0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.:</a:t>
            </a:r>
            <a:r>
              <a:rPr sz="2625" i="1" spc="-50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6975" spc="-825" baseline="4987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4650" spc="-379" dirty="0">
                <a:solidFill>
                  <a:srgbClr val="56656D"/>
                </a:solidFill>
                <a:latin typeface="Times New Roman"/>
                <a:cs typeface="Times New Roman"/>
              </a:rPr>
              <a:t>w</a:t>
            </a:r>
            <a:r>
              <a:rPr sz="2625" spc="-719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=</a:t>
            </a:r>
            <a:r>
              <a:rPr sz="4650" spc="-564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2625" spc="0" baseline="39872" dirty="0">
                <a:solidFill>
                  <a:srgbClr val="56656D"/>
                </a:solidFill>
                <a:latin typeface="Malgun Gothic"/>
                <a:cs typeface="Malgun Gothic"/>
              </a:rPr>
              <a:t>�</a:t>
            </a:r>
            <a:r>
              <a:rPr sz="2625" spc="-300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4650" spc="-1600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2625" spc="0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:.::</a:t>
            </a:r>
            <a:r>
              <a:rPr sz="2625" spc="-104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:</a:t>
            </a:r>
            <a:r>
              <a:rPr sz="4650" spc="-129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r>
              <a:rPr sz="2625" spc="-489" baseline="59632" dirty="0">
                <a:solidFill>
                  <a:srgbClr val="56656D"/>
                </a:solidFill>
                <a:latin typeface="Times New Roman"/>
                <a:cs typeface="Times New Roman"/>
              </a:rPr>
              <a:t>:</a:t>
            </a:r>
            <a:r>
              <a:rPr sz="4650" spc="0" dirty="0">
                <a:solidFill>
                  <a:srgbClr val="56656D"/>
                </a:solidFill>
                <a:latin typeface="Times New Roman"/>
                <a:cs typeface="Times New Roman"/>
              </a:rPr>
              <a:t>.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2814" y="5175870"/>
            <a:ext cx="877695" cy="7434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855"/>
              </a:lnSpc>
              <a:spcBef>
                <a:spcPts val="292"/>
              </a:spcBef>
            </a:pPr>
            <a:r>
              <a:rPr sz="6225" baseline="-4191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6225" spc="-564" baseline="-4191" dirty="0">
                <a:solidFill>
                  <a:srgbClr val="6A787F"/>
                </a:solidFill>
                <a:latin typeface="Arial"/>
                <a:cs typeface="Arial"/>
              </a:rPr>
              <a:t>-</a:t>
            </a:r>
            <a:r>
              <a:rPr sz="6975" spc="-1544" baseline="10597" dirty="0">
                <a:solidFill>
                  <a:srgbClr val="56656D"/>
                </a:solidFill>
                <a:latin typeface="Times New Roman"/>
                <a:cs typeface="Times New Roman"/>
              </a:rPr>
              <a:t>-</a:t>
            </a:r>
            <a:r>
              <a:rPr sz="6225" spc="0" baseline="-4191" dirty="0">
                <a:solidFill>
                  <a:srgbClr val="6A787F"/>
                </a:solidFill>
                <a:latin typeface="Arial"/>
                <a:cs typeface="Arial"/>
              </a:rPr>
              <a:t>·</a:t>
            </a:r>
            <a:r>
              <a:rPr sz="6225" spc="-975" baseline="-4191" dirty="0">
                <a:solidFill>
                  <a:srgbClr val="56656D"/>
                </a:solidFill>
                <a:latin typeface="Arial"/>
                <a:cs typeface="Arial"/>
              </a:rPr>
              <a:t>-</a:t>
            </a:r>
            <a:r>
              <a:rPr sz="2475" spc="0" baseline="29866" dirty="0">
                <a:solidFill>
                  <a:srgbClr val="485257"/>
                </a:solidFill>
                <a:latin typeface="Times New Roman"/>
                <a:cs typeface="Times New Roman"/>
              </a:rPr>
              <a:t>..</a:t>
            </a:r>
            <a:r>
              <a:rPr sz="2475" spc="-50" baseline="29866" dirty="0">
                <a:solidFill>
                  <a:srgbClr val="485257"/>
                </a:solidFill>
                <a:latin typeface="Times New Roman"/>
                <a:cs typeface="Times New Roman"/>
              </a:rPr>
              <a:t>.</a:t>
            </a:r>
            <a:r>
              <a:rPr sz="4875" spc="-464" baseline="17838" dirty="0">
                <a:solidFill>
                  <a:srgbClr val="485257"/>
                </a:solidFill>
                <a:latin typeface="Arial"/>
                <a:cs typeface="Arial"/>
              </a:rPr>
              <a:t>·</a:t>
            </a:r>
            <a:r>
              <a:rPr sz="2475" spc="0" baseline="29866" dirty="0">
                <a:solidFill>
                  <a:srgbClr val="56656D"/>
                </a:solidFill>
                <a:latin typeface="Times New Roman"/>
                <a:cs typeface="Times New Roman"/>
              </a:rPr>
              <a:t>...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12934" y="5176273"/>
            <a:ext cx="85053" cy="248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i="1" spc="0" dirty="0">
                <a:solidFill>
                  <a:srgbClr val="485257"/>
                </a:solidFill>
                <a:latin typeface="Times New Roman"/>
                <a:cs typeface="Times New Roman"/>
              </a:rPr>
              <a:t>·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567214" y="5534117"/>
            <a:ext cx="1236789" cy="1765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200" dirty="0">
                <a:solidFill>
                  <a:srgbClr val="56656D"/>
                </a:solidFill>
                <a:latin typeface="Arial"/>
                <a:cs typeface="Arial"/>
              </a:rPr>
              <a:t>-=.:.":=:"..=:i.:_..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1698171"/>
            <a:ext cx="10032274" cy="6008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78377"/>
            <a:ext cx="10032274" cy="1593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79631" y="1841170"/>
            <a:ext cx="1281312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dirty="0">
                <a:solidFill>
                  <a:srgbClr val="0E0E0E"/>
                </a:solidFill>
                <a:latin typeface="Arial"/>
                <a:cs typeface="Arial"/>
              </a:rPr>
              <a:t>Seiiale</a:t>
            </a:r>
            <a:r>
              <a:rPr sz="1450" spc="16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el</a:t>
            </a:r>
            <a:r>
              <a:rPr sz="1450" spc="16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nivel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72854" y="1841170"/>
            <a:ext cx="399569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mas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84334" y="1841170"/>
            <a:ext cx="353849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dirty="0">
                <a:solidFill>
                  <a:srgbClr val="0E0E0E"/>
                </a:solidFill>
                <a:latin typeface="Arial"/>
                <a:cs typeface="Arial"/>
              </a:rPr>
              <a:t>alto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50094" y="1841170"/>
            <a:ext cx="2176117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r>
              <a:rPr sz="1450" spc="-2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formaci6n</a:t>
            </a:r>
            <a:r>
              <a:rPr sz="1450" spc="129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academica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89237" y="1841170"/>
            <a:ext cx="1914860" cy="4602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dirty="0">
                <a:solidFill>
                  <a:srgbClr val="0E0E0E"/>
                </a:solidFill>
                <a:latin typeface="Arial"/>
                <a:cs typeface="Arial"/>
              </a:rPr>
              <a:t>lCuantos</a:t>
            </a:r>
            <a:r>
              <a:rPr sz="1450" spc="16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aiios</a:t>
            </a:r>
            <a:r>
              <a:rPr sz="1450" spc="59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tiene</a:t>
            </a:r>
            <a:endParaRPr sz="1450">
              <a:latin typeface="Arial"/>
              <a:cs typeface="Arial"/>
            </a:endParaRPr>
          </a:p>
          <a:p>
            <a:pPr marL="12700" marR="28003">
              <a:lnSpc>
                <a:spcPct val="95825"/>
              </a:lnSpc>
              <a:spcBef>
                <a:spcPts val="204"/>
              </a:spcBef>
            </a:pPr>
            <a:r>
              <a:rPr sz="1450" dirty="0">
                <a:solidFill>
                  <a:srgbClr val="0E0E0E"/>
                </a:solidFill>
                <a:latin typeface="Arial"/>
                <a:cs typeface="Arial"/>
              </a:rPr>
              <a:t>Estado</a:t>
            </a:r>
            <a:r>
              <a:rPr sz="1450" spc="16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Mayor?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22540" y="1841170"/>
            <a:ext cx="588980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dirty="0">
                <a:solidFill>
                  <a:srgbClr val="0E0E0E"/>
                </a:solidFill>
                <a:latin typeface="Arial"/>
                <a:cs typeface="Arial"/>
              </a:rPr>
              <a:t>desde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29963" y="1841170"/>
            <a:ext cx="373443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dirty="0">
                <a:solidFill>
                  <a:srgbClr val="0E0E0E"/>
                </a:solidFill>
                <a:latin typeface="Arial"/>
                <a:cs typeface="Arial"/>
              </a:rPr>
              <a:t>que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21848" y="1841170"/>
            <a:ext cx="948209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se</a:t>
            </a:r>
            <a:r>
              <a:rPr sz="1450" spc="171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gradu6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88500" y="1841170"/>
            <a:ext cx="255877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9631" y="2082833"/>
            <a:ext cx="360380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spc="0" dirty="0">
                <a:solidFill>
                  <a:srgbClr val="0E0E0E"/>
                </a:solidFill>
                <a:latin typeface="Arial"/>
                <a:cs typeface="Arial"/>
              </a:rPr>
              <a:t>que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1922" y="2082833"/>
            <a:ext cx="575917" cy="2120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0"/>
              </a:lnSpc>
              <a:spcBef>
                <a:spcPts val="80"/>
              </a:spcBef>
            </a:pPr>
            <a:r>
              <a:rPr sz="1450" dirty="0">
                <a:solidFill>
                  <a:srgbClr val="0E0E0E"/>
                </a:solidFill>
                <a:latin typeface="Arial"/>
                <a:cs typeface="Arial"/>
              </a:rPr>
              <a:t>posee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34911" y="2382338"/>
            <a:ext cx="292753" cy="8498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690"/>
              </a:lnSpc>
              <a:spcBef>
                <a:spcPts val="334"/>
              </a:spcBef>
            </a:pPr>
            <a:r>
              <a:rPr sz="4600" dirty="0">
                <a:solidFill>
                  <a:srgbClr val="FE9B06"/>
                </a:solidFill>
                <a:latin typeface="Courier New"/>
                <a:cs typeface="Courier New"/>
              </a:rPr>
              <a:t>.</a:t>
            </a:r>
            <a:r>
              <a:rPr sz="6900" spc="-1079" baseline="23668" dirty="0">
                <a:solidFill>
                  <a:srgbClr val="7F7F7F"/>
                </a:solidFill>
                <a:latin typeface="Courier New"/>
                <a:cs typeface="Courier New"/>
              </a:rPr>
              <a:t>3</a:t>
            </a:r>
            <a:r>
              <a:rPr sz="4600" spc="-1029" dirty="0">
                <a:solidFill>
                  <a:srgbClr val="575757"/>
                </a:solidFill>
                <a:latin typeface="Courier New"/>
                <a:cs typeface="Courier New"/>
              </a:rPr>
              <a:t>4</a:t>
            </a:r>
            <a:endParaRPr sz="46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7740" y="2452311"/>
            <a:ext cx="1346109" cy="5654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75235" algn="ctr">
              <a:lnSpc>
                <a:spcPts val="1115"/>
              </a:lnSpc>
              <a:spcBef>
                <a:spcPts val="55"/>
              </a:spcBef>
            </a:pPr>
            <a:r>
              <a:rPr sz="1725" spc="0" baseline="-7562" dirty="0">
                <a:solidFill>
                  <a:srgbClr val="3366CC"/>
                </a:solidFill>
                <a:latin typeface="Arial"/>
                <a:cs typeface="Arial"/>
              </a:rPr>
              <a:t>•</a:t>
            </a:r>
            <a:r>
              <a:rPr sz="1725" spc="-286" baseline="-7562" dirty="0">
                <a:solidFill>
                  <a:srgbClr val="3366CC"/>
                </a:solidFill>
                <a:latin typeface="Arial"/>
                <a:cs typeface="Arial"/>
              </a:rPr>
              <a:t> </a:t>
            </a:r>
            <a:r>
              <a:rPr sz="1725" spc="0" baseline="-7562" dirty="0">
                <a:solidFill>
                  <a:srgbClr val="575757"/>
                </a:solidFill>
                <a:latin typeface="Arial"/>
                <a:cs typeface="Arial"/>
              </a:rPr>
              <a:t>4t</a:t>
            </a:r>
            <a:r>
              <a:rPr sz="1725" spc="0" baseline="-7562" dirty="0">
                <a:solidFill>
                  <a:srgbClr val="6E6E6E"/>
                </a:solidFill>
                <a:latin typeface="Arial"/>
                <a:cs typeface="Arial"/>
              </a:rPr>
              <a:t>o</a:t>
            </a:r>
            <a:r>
              <a:rPr sz="1725" spc="94" baseline="-7562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725" spc="0" baseline="-7562" dirty="0">
                <a:solidFill>
                  <a:srgbClr val="6E6E6E"/>
                </a:solidFill>
                <a:latin typeface="Arial"/>
                <a:cs typeface="Arial"/>
              </a:rPr>
              <a:t>N</a:t>
            </a:r>
            <a:r>
              <a:rPr sz="1725" spc="0" baseline="-7562" dirty="0">
                <a:solidFill>
                  <a:srgbClr val="7F7F7F"/>
                </a:solidFill>
                <a:latin typeface="Arial"/>
                <a:cs typeface="Arial"/>
              </a:rPr>
              <a:t>iv</a:t>
            </a:r>
            <a:r>
              <a:rPr sz="1725" spc="0" baseline="-7562" dirty="0">
                <a:solidFill>
                  <a:srgbClr val="6E6E6E"/>
                </a:solidFill>
                <a:latin typeface="Arial"/>
                <a:cs typeface="Arial"/>
              </a:rPr>
              <a:t>el</a:t>
            </a:r>
            <a:r>
              <a:rPr sz="1725" spc="39" baseline="-7562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725" spc="0" baseline="-7562" dirty="0">
                <a:solidFill>
                  <a:srgbClr val="6E6E6E"/>
                </a:solidFill>
                <a:latin typeface="Arial"/>
                <a:cs typeface="Arial"/>
              </a:rPr>
              <a:t>Mas</a:t>
            </a:r>
            <a:r>
              <a:rPr sz="1725" spc="0" baseline="-7562" dirty="0">
                <a:solidFill>
                  <a:srgbClr val="575757"/>
                </a:solidFill>
                <a:latin typeface="Arial"/>
                <a:cs typeface="Arial"/>
              </a:rPr>
              <a:t>tri</a:t>
            </a:r>
            <a:r>
              <a:rPr sz="1725" spc="0" baseline="-7562" dirty="0">
                <a:solidFill>
                  <a:srgbClr val="6E6E6E"/>
                </a:solidFill>
                <a:latin typeface="Arial"/>
                <a:cs typeface="Arial"/>
              </a:rPr>
              <a:t>a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ts val="2060"/>
              </a:lnSpc>
              <a:spcBef>
                <a:spcPts val="47"/>
              </a:spcBef>
            </a:pPr>
            <a:r>
              <a:rPr sz="3300" spc="0" baseline="1317" dirty="0">
                <a:solidFill>
                  <a:srgbClr val="DB3A13"/>
                </a:solidFill>
                <a:latin typeface="Times New Roman"/>
                <a:cs typeface="Times New Roman"/>
              </a:rPr>
              <a:t>e</a:t>
            </a:r>
            <a:r>
              <a:rPr sz="3300" spc="112" baseline="1317" dirty="0">
                <a:solidFill>
                  <a:srgbClr val="DB3A13"/>
                </a:solidFill>
                <a:latin typeface="Times New Roman"/>
                <a:cs typeface="Times New Roman"/>
              </a:rPr>
              <a:t> </a:t>
            </a:r>
            <a:r>
              <a:rPr sz="1650" spc="0" baseline="2635" dirty="0">
                <a:solidFill>
                  <a:srgbClr val="6E6E6E"/>
                </a:solidFill>
                <a:latin typeface="Arial"/>
                <a:cs typeface="Arial"/>
              </a:rPr>
              <a:t>Je</a:t>
            </a:r>
            <a:r>
              <a:rPr sz="1650" spc="0" baseline="2635" dirty="0">
                <a:solidFill>
                  <a:srgbClr val="575757"/>
                </a:solidFill>
                <a:latin typeface="Arial"/>
                <a:cs typeface="Arial"/>
              </a:rPr>
              <a:t>r</a:t>
            </a:r>
            <a:r>
              <a:rPr sz="1650" spc="4" baseline="26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650" spc="0" baseline="2635" dirty="0">
                <a:solidFill>
                  <a:srgbClr val="6E6E6E"/>
                </a:solidFill>
                <a:latin typeface="Arial"/>
                <a:cs typeface="Arial"/>
              </a:rPr>
              <a:t>Nl</a:t>
            </a:r>
            <a:r>
              <a:rPr sz="1650" spc="0" baseline="2635" dirty="0">
                <a:solidFill>
                  <a:srgbClr val="7F7F7F"/>
                </a:solidFill>
                <a:latin typeface="Arial"/>
                <a:cs typeface="Arial"/>
              </a:rPr>
              <a:t>v</a:t>
            </a:r>
            <a:r>
              <a:rPr sz="1650" spc="0" baseline="2635" dirty="0">
                <a:solidFill>
                  <a:srgbClr val="6E6E6E"/>
                </a:solidFill>
                <a:latin typeface="Arial"/>
                <a:cs typeface="Arial"/>
              </a:rPr>
              <a:t>el</a:t>
            </a:r>
            <a:r>
              <a:rPr sz="1650" spc="-37" baseline="263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650" spc="0" baseline="2635" dirty="0">
                <a:solidFill>
                  <a:srgbClr val="7F7F7F"/>
                </a:solidFill>
                <a:latin typeface="Arial"/>
                <a:cs typeface="Arial"/>
              </a:rPr>
              <a:t>(</a:t>
            </a:r>
            <a:r>
              <a:rPr sz="1650" spc="0" baseline="2635" dirty="0">
                <a:solidFill>
                  <a:srgbClr val="575757"/>
                </a:solidFill>
                <a:latin typeface="Arial"/>
                <a:cs typeface="Arial"/>
              </a:rPr>
              <a:t>L</a:t>
            </a:r>
            <a:r>
              <a:rPr sz="1650" spc="0" baseline="2635" dirty="0">
                <a:solidFill>
                  <a:srgbClr val="6E6E6E"/>
                </a:solidFill>
                <a:latin typeface="Arial"/>
                <a:cs typeface="Arial"/>
              </a:rPr>
              <a:t>ie</a:t>
            </a:r>
            <a:r>
              <a:rPr sz="1650" spc="0" baseline="2635" dirty="0">
                <a:solidFill>
                  <a:srgbClr val="989898"/>
                </a:solidFill>
                <a:latin typeface="Arial"/>
                <a:cs typeface="Arial"/>
              </a:rPr>
              <a:t>,</a:t>
            </a:r>
            <a:r>
              <a:rPr sz="1650" spc="-87" baseline="2635" dirty="0">
                <a:solidFill>
                  <a:srgbClr val="989898"/>
                </a:solidFill>
                <a:latin typeface="Arial"/>
                <a:cs typeface="Arial"/>
              </a:rPr>
              <a:t> </a:t>
            </a:r>
            <a:r>
              <a:rPr sz="1650" spc="0" baseline="2635" dirty="0">
                <a:solidFill>
                  <a:srgbClr val="6E6E6E"/>
                </a:solidFill>
                <a:latin typeface="Arial"/>
                <a:cs typeface="Arial"/>
              </a:rPr>
              <a:t>I</a:t>
            </a:r>
            <a:r>
              <a:rPr sz="1650" spc="0" baseline="2635" dirty="0">
                <a:solidFill>
                  <a:srgbClr val="3D3D3D"/>
                </a:solidFill>
                <a:latin typeface="Arial"/>
                <a:cs typeface="Arial"/>
              </a:rPr>
              <a:t>n</a:t>
            </a:r>
            <a:r>
              <a:rPr sz="1650" spc="0" baseline="2635" dirty="0">
                <a:solidFill>
                  <a:srgbClr val="6E6E6E"/>
                </a:solidFill>
                <a:latin typeface="Arial"/>
                <a:cs typeface="Arial"/>
              </a:rPr>
              <a:t>g</a:t>
            </a:r>
            <a:r>
              <a:rPr sz="1650" spc="0" baseline="2635" dirty="0">
                <a:solidFill>
                  <a:srgbClr val="989898"/>
                </a:solidFill>
                <a:latin typeface="Arial"/>
                <a:cs typeface="Arial"/>
              </a:rPr>
              <a:t>,</a:t>
            </a:r>
            <a:endParaRPr sz="1100">
              <a:latin typeface="Arial"/>
              <a:cs typeface="Arial"/>
            </a:endParaRPr>
          </a:p>
          <a:p>
            <a:pPr marL="185370" marR="271639" algn="ctr">
              <a:lnSpc>
                <a:spcPts val="1195"/>
              </a:lnSpc>
            </a:pPr>
            <a:r>
              <a:rPr sz="1100" spc="0" dirty="0">
                <a:solidFill>
                  <a:srgbClr val="6E6E6E"/>
                </a:solidFill>
                <a:latin typeface="Arial"/>
                <a:cs typeface="Arial"/>
              </a:rPr>
              <a:t>Abg</a:t>
            </a:r>
            <a:r>
              <a:rPr sz="1100" spc="0" dirty="0">
                <a:solidFill>
                  <a:srgbClr val="989898"/>
                </a:solidFill>
                <a:latin typeface="Arial"/>
                <a:cs typeface="Arial"/>
              </a:rPr>
              <a:t>,</a:t>
            </a:r>
            <a:r>
              <a:rPr sz="1100" spc="-58" dirty="0">
                <a:solidFill>
                  <a:srgbClr val="989898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575757"/>
                </a:solidFill>
                <a:latin typeface="Arial"/>
                <a:cs typeface="Arial"/>
              </a:rPr>
              <a:t>E</a:t>
            </a:r>
            <a:r>
              <a:rPr sz="1100" spc="0" dirty="0">
                <a:solidFill>
                  <a:srgbClr val="6E6E6E"/>
                </a:solidFill>
                <a:latin typeface="Arial"/>
                <a:cs typeface="Arial"/>
              </a:rPr>
              <a:t>c</a:t>
            </a:r>
            <a:r>
              <a:rPr sz="1100" spc="0" dirty="0">
                <a:solidFill>
                  <a:srgbClr val="989898"/>
                </a:solidFill>
                <a:latin typeface="Arial"/>
                <a:cs typeface="Arial"/>
              </a:rPr>
              <a:t>o</a:t>
            </a:r>
            <a:r>
              <a:rPr sz="1100" spc="-150" dirty="0">
                <a:solidFill>
                  <a:srgbClr val="989898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989898"/>
                </a:solidFill>
                <a:latin typeface="Arial"/>
                <a:cs typeface="Arial"/>
              </a:rPr>
              <a:t>..</a:t>
            </a:r>
            <a:r>
              <a:rPr sz="1100" spc="-200" dirty="0">
                <a:solidFill>
                  <a:srgbClr val="989898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sz="1100" spc="0" dirty="0">
                <a:solidFill>
                  <a:srgbClr val="575757"/>
                </a:solidFill>
                <a:latin typeface="Arial"/>
                <a:cs typeface="Arial"/>
              </a:rPr>
              <a:t>t</a:t>
            </a:r>
            <a:r>
              <a:rPr sz="1100" spc="0" dirty="0">
                <a:solidFill>
                  <a:srgbClr val="6E6E6E"/>
                </a:solidFill>
                <a:latin typeface="Arial"/>
                <a:cs typeface="Arial"/>
              </a:rPr>
              <a:t>c</a:t>
            </a:r>
            <a:r>
              <a:rPr sz="1100" spc="0" dirty="0">
                <a:solidFill>
                  <a:srgbClr val="7F7F7F"/>
                </a:solidFill>
                <a:latin typeface="Arial"/>
                <a:cs typeface="Arial"/>
              </a:rPr>
              <a:t>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34911" y="2481209"/>
            <a:ext cx="781304" cy="187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00"/>
              </a:lnSpc>
              <a:spcBef>
                <a:spcPts val="70"/>
              </a:spcBef>
            </a:pPr>
            <a:r>
              <a:rPr sz="1150" spc="0" dirty="0">
                <a:solidFill>
                  <a:srgbClr val="3366CC"/>
                </a:solidFill>
                <a:latin typeface="Times New Roman"/>
                <a:cs typeface="Times New Roman"/>
              </a:rPr>
              <a:t>•</a:t>
            </a:r>
            <a:r>
              <a:rPr sz="1150" spc="-242" dirty="0">
                <a:solidFill>
                  <a:srgbClr val="3366CC"/>
                </a:solidFill>
                <a:latin typeface="Times New Roman"/>
                <a:cs typeface="Times New Roman"/>
              </a:rPr>
              <a:t> </a:t>
            </a:r>
            <a:r>
              <a:rPr sz="1150" spc="0" dirty="0">
                <a:solidFill>
                  <a:srgbClr val="6E6E6E"/>
                </a:solidFill>
                <a:latin typeface="Times New Roman"/>
                <a:cs typeface="Times New Roman"/>
              </a:rPr>
              <a:t>6</a:t>
            </a:r>
            <a:r>
              <a:rPr sz="1150" spc="61" dirty="0">
                <a:solidFill>
                  <a:srgbClr val="6E6E6E"/>
                </a:solidFill>
                <a:latin typeface="Times New Roman"/>
                <a:cs typeface="Times New Roman"/>
              </a:rPr>
              <a:t> </a:t>
            </a:r>
            <a:r>
              <a:rPr sz="1250" spc="0" dirty="0">
                <a:solidFill>
                  <a:srgbClr val="6E6E6E"/>
                </a:solidFill>
                <a:latin typeface="Arial"/>
                <a:cs typeface="Arial"/>
              </a:rPr>
              <a:t>o</a:t>
            </a:r>
            <a:r>
              <a:rPr sz="1250" spc="158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250" spc="0" dirty="0">
                <a:solidFill>
                  <a:srgbClr val="575757"/>
                </a:solidFill>
                <a:latin typeface="Arial"/>
                <a:cs typeface="Arial"/>
              </a:rPr>
              <a:t>m</a:t>
            </a:r>
            <a:r>
              <a:rPr sz="1250" spc="0" dirty="0">
                <a:solidFill>
                  <a:srgbClr val="6E6E6E"/>
                </a:solidFill>
                <a:latin typeface="Arial"/>
                <a:cs typeface="Arial"/>
              </a:rPr>
              <a:t>as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34911" y="2938306"/>
            <a:ext cx="415761" cy="929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320"/>
              </a:lnSpc>
              <a:spcBef>
                <a:spcPts val="366"/>
              </a:spcBef>
            </a:pPr>
            <a:r>
              <a:rPr sz="3600" spc="-1129" baseline="74789" dirty="0">
                <a:solidFill>
                  <a:srgbClr val="129519"/>
                </a:solidFill>
                <a:latin typeface="Courier New"/>
                <a:cs typeface="Courier New"/>
              </a:rPr>
              <a:t>e</a:t>
            </a:r>
            <a:r>
              <a:rPr sz="6900" spc="-1129" baseline="17911" dirty="0">
                <a:solidFill>
                  <a:srgbClr val="990299"/>
                </a:solidFill>
                <a:latin typeface="Courier New"/>
                <a:cs typeface="Courier New"/>
              </a:rPr>
              <a:t>.</a:t>
            </a:r>
            <a:r>
              <a:rPr sz="7100" spc="0" dirty="0">
                <a:solidFill>
                  <a:srgbClr val="0299C4"/>
                </a:solidFill>
                <a:latin typeface="Arial"/>
                <a:cs typeface="Arial"/>
              </a:rPr>
              <a:t>.</a:t>
            </a:r>
            <a:r>
              <a:rPr sz="3600" spc="-1079" baseline="74789" dirty="0">
                <a:solidFill>
                  <a:srgbClr val="6E6E6E"/>
                </a:solidFill>
                <a:latin typeface="Courier New"/>
                <a:cs typeface="Courier New"/>
              </a:rPr>
              <a:t>2</a:t>
            </a:r>
            <a:r>
              <a:rPr sz="6900" spc="-1079" baseline="17911" dirty="0">
                <a:solidFill>
                  <a:srgbClr val="6E6E6E"/>
                </a:solidFill>
                <a:latin typeface="Courier New"/>
                <a:cs typeface="Courier New"/>
              </a:rPr>
              <a:t>5</a:t>
            </a:r>
            <a:r>
              <a:rPr sz="7100" spc="0" dirty="0">
                <a:solidFill>
                  <a:srgbClr val="575757"/>
                </a:solidFill>
                <a:latin typeface="Arial"/>
                <a:cs typeface="Arial"/>
              </a:rPr>
              <a:t>,</a:t>
            </a:r>
            <a:endParaRPr sz="7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34757" y="5296844"/>
            <a:ext cx="2274960" cy="1308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00" dirty="0">
                <a:solidFill>
                  <a:srgbClr val="2B2B2B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3D3D3D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srgbClr val="2B2B2B"/>
                </a:solidFill>
                <a:latin typeface="Arial"/>
                <a:cs typeface="Arial"/>
              </a:rPr>
              <a:t>u</a:t>
            </a:r>
            <a:r>
              <a:rPr sz="800" dirty="0">
                <a:solidFill>
                  <a:srgbClr val="3D3D3D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B2B2B"/>
                </a:solidFill>
                <a:latin typeface="Arial"/>
                <a:cs typeface="Arial"/>
              </a:rPr>
              <a:t>nt</a:t>
            </a:r>
            <a:r>
              <a:rPr sz="800" dirty="0">
                <a:solidFill>
                  <a:srgbClr val="3D3D3D"/>
                </a:solidFill>
                <a:latin typeface="Arial"/>
                <a:cs typeface="Arial"/>
              </a:rPr>
              <a:t>o</a:t>
            </a:r>
            <a:r>
              <a:rPr sz="800" spc="3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de</a:t>
            </a:r>
            <a:r>
              <a:rPr sz="800" spc="17" dirty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S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u</a:t>
            </a:r>
            <a:r>
              <a:rPr sz="800" spc="27" dirty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tttul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,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cl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o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n</a:t>
            </a:r>
            <a:r>
              <a:rPr sz="800" spc="84" dirty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de</a:t>
            </a:r>
            <a:r>
              <a:rPr sz="800" spc="17" dirty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pre-gr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,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d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o</a:t>
            </a:r>
            <a:r>
              <a:rPr sz="800" spc="8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o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p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o</a:t>
            </a:r>
            <a:r>
              <a:rPr sz="800" spc="0" dirty="0">
                <a:solidFill>
                  <a:srgbClr val="575757"/>
                </a:solidFill>
                <a:latin typeface="Arial"/>
                <a:cs typeface="Arial"/>
              </a:rPr>
              <a:t>s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t</a:t>
            </a:r>
            <a:r>
              <a:rPr sz="800" spc="0" dirty="0">
                <a:solidFill>
                  <a:srgbClr val="575757"/>
                </a:solidFill>
                <a:latin typeface="Arial"/>
                <a:cs typeface="Arial"/>
              </a:rPr>
              <a:t>·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34757" y="5427473"/>
            <a:ext cx="1543440" cy="1308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00" dirty="0">
                <a:solidFill>
                  <a:srgbClr val="2B2B2B"/>
                </a:solidFill>
                <a:latin typeface="Arial"/>
                <a:cs typeface="Arial"/>
              </a:rPr>
              <a:t>g</a:t>
            </a:r>
            <a:r>
              <a:rPr sz="800" dirty="0">
                <a:solidFill>
                  <a:srgbClr val="0E0E0E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3D3D3D"/>
                </a:solidFill>
                <a:latin typeface="Arial"/>
                <a:cs typeface="Arial"/>
              </a:rPr>
              <a:t>.</a:t>
            </a:r>
            <a:r>
              <a:rPr sz="800" dirty="0">
                <a:solidFill>
                  <a:srgbClr val="2B2B2B"/>
                </a:solidFill>
                <a:latin typeface="Arial"/>
                <a:cs typeface="Arial"/>
              </a:rPr>
              <a:t>do</a:t>
            </a:r>
            <a:r>
              <a:rPr sz="800" spc="-14" dirty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tl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ene</a:t>
            </a:r>
            <a:r>
              <a:rPr sz="800" spc="145" dirty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rel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1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ci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6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n</a:t>
            </a:r>
            <a:r>
              <a:rPr sz="800" spc="84" dirty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d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i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re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c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t</a:t>
            </a:r>
            <a:r>
              <a:rPr sz="800" spc="0" dirty="0">
                <a:solidFill>
                  <a:srgbClr val="3D3D3D"/>
                </a:solidFill>
                <a:latin typeface="Arial"/>
                <a:cs typeface="Arial"/>
              </a:rPr>
              <a:t>,</a:t>
            </a:r>
            <a:r>
              <a:rPr sz="800" spc="8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2B2B2B"/>
                </a:solidFill>
                <a:latin typeface="Arial"/>
                <a:cs typeface="Arial"/>
              </a:rPr>
              <a:t>con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95768" y="5501201"/>
            <a:ext cx="542798" cy="4267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50"/>
              </a:lnSpc>
              <a:spcBef>
                <a:spcPts val="167"/>
              </a:spcBef>
            </a:pPr>
            <a:r>
              <a:rPr sz="900" spc="-564" baseline="96626" dirty="0">
                <a:solidFill>
                  <a:srgbClr val="3366CC"/>
                </a:solidFill>
                <a:latin typeface="Times New Roman"/>
                <a:cs typeface="Times New Roman"/>
              </a:rPr>
              <a:t>•</a:t>
            </a:r>
            <a:r>
              <a:rPr sz="3150" spc="0" dirty="0">
                <a:solidFill>
                  <a:srgbClr val="DB3A13"/>
                </a:solidFill>
                <a:latin typeface="Arial"/>
                <a:cs typeface="Arial"/>
              </a:rPr>
              <a:t>.</a:t>
            </a:r>
            <a:r>
              <a:rPr sz="3150" spc="-309" dirty="0">
                <a:solidFill>
                  <a:srgbClr val="989898"/>
                </a:solidFill>
                <a:latin typeface="Arial"/>
                <a:cs typeface="Arial"/>
              </a:rPr>
              <a:t>.</a:t>
            </a:r>
            <a:r>
              <a:rPr sz="900" spc="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E</a:t>
            </a:r>
            <a:r>
              <a:rPr sz="3150" spc="-614" dirty="0">
                <a:solidFill>
                  <a:srgbClr val="989898"/>
                </a:solidFill>
                <a:latin typeface="Arial"/>
                <a:cs typeface="Arial"/>
              </a:rPr>
              <a:t>.</a:t>
            </a:r>
            <a:r>
              <a:rPr sz="900" spc="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Sl</a:t>
            </a:r>
            <a:r>
              <a:rPr sz="900" spc="-14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l</a:t>
            </a:r>
            <a:r>
              <a:rPr sz="3150" spc="-189" dirty="0">
                <a:solidFill>
                  <a:srgbClr val="989898"/>
                </a:solidFill>
                <a:latin typeface="Arial"/>
                <a:cs typeface="Arial"/>
              </a:rPr>
              <a:t>.</a:t>
            </a:r>
            <a:r>
              <a:rPr sz="900" spc="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'</a:t>
            </a:r>
            <a:r>
              <a:rPr sz="900" spc="-104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i</a:t>
            </a:r>
            <a:r>
              <a:rPr sz="3150" spc="-204" dirty="0">
                <a:solidFill>
                  <a:srgbClr val="989898"/>
                </a:solidFill>
                <a:latin typeface="Arial"/>
                <a:cs typeface="Arial"/>
              </a:rPr>
              <a:t>.</a:t>
            </a:r>
            <a:r>
              <a:rPr sz="900" spc="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l</a:t>
            </a:r>
            <a:r>
              <a:rPr sz="3150" spc="-434" dirty="0">
                <a:solidFill>
                  <a:srgbClr val="989898"/>
                </a:solidFill>
                <a:latin typeface="Arial"/>
                <a:cs typeface="Arial"/>
              </a:rPr>
              <a:t>.</a:t>
            </a:r>
            <a:r>
              <a:rPr sz="900" spc="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l</a:t>
            </a:r>
            <a:r>
              <a:rPr sz="900" spc="-5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l</a:t>
            </a:r>
            <a:r>
              <a:rPr sz="3150" spc="-309" dirty="0">
                <a:solidFill>
                  <a:srgbClr val="989898"/>
                </a:solidFill>
                <a:latin typeface="Arial"/>
                <a:cs typeface="Arial"/>
              </a:rPr>
              <a:t>.</a:t>
            </a:r>
            <a:r>
              <a:rPr sz="900" spc="-5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g</a:t>
            </a:r>
            <a:r>
              <a:rPr sz="3150" spc="-309" dirty="0">
                <a:solidFill>
                  <a:srgbClr val="989898"/>
                </a:solidFill>
                <a:latin typeface="Arial"/>
                <a:cs typeface="Arial"/>
              </a:rPr>
              <a:t>.</a:t>
            </a:r>
            <a:r>
              <a:rPr sz="900" spc="0" baseline="96626" dirty="0">
                <a:solidFill>
                  <a:srgbClr val="989898"/>
                </a:solidFill>
                <a:latin typeface="Times New Roman"/>
                <a:cs typeface="Times New Roman"/>
              </a:rPr>
              <a:t>la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06803" y="5859535"/>
            <a:ext cx="358502" cy="1054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45"/>
              </a:spcBef>
            </a:pPr>
            <a:r>
              <a:rPr sz="600" dirty="0">
                <a:solidFill>
                  <a:srgbClr val="7F7F7F"/>
                </a:solidFill>
                <a:latin typeface="Arial"/>
                <a:cs typeface="Arial"/>
              </a:rPr>
              <a:t>Ma</a:t>
            </a:r>
            <a:r>
              <a:rPr sz="600" dirty="0">
                <a:solidFill>
                  <a:srgbClr val="989898"/>
                </a:solidFill>
                <a:latin typeface="Arial"/>
                <a:cs typeface="Arial"/>
              </a:rPr>
              <a:t>rfimos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9237" y="5911952"/>
            <a:ext cx="985873" cy="8615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10"/>
              </a:lnSpc>
              <a:spcBef>
                <a:spcPts val="75"/>
              </a:spcBef>
            </a:pPr>
            <a:r>
              <a:rPr sz="700" spc="0" dirty="0">
                <a:solidFill>
                  <a:srgbClr val="FE9B06"/>
                </a:solidFill>
                <a:latin typeface="Times New Roman"/>
                <a:cs typeface="Times New Roman"/>
              </a:rPr>
              <a:t>•</a:t>
            </a:r>
            <a:r>
              <a:rPr sz="700" spc="-184" dirty="0">
                <a:solidFill>
                  <a:srgbClr val="FE9B06"/>
                </a:solidFill>
                <a:latin typeface="Times New Roman"/>
                <a:cs typeface="Times New Roman"/>
              </a:rPr>
              <a:t> </a:t>
            </a:r>
            <a:r>
              <a:rPr sz="700" spc="0" dirty="0">
                <a:solidFill>
                  <a:srgbClr val="989898"/>
                </a:solidFill>
                <a:latin typeface="Times New Roman"/>
                <a:cs typeface="Times New Roman"/>
              </a:rPr>
              <a:t>l&lt;HJ•nil</a:t>
            </a:r>
            <a:r>
              <a:rPr sz="700" spc="0" dirty="0">
                <a:solidFill>
                  <a:srgbClr val="989898"/>
                </a:solidFill>
                <a:latin typeface="Malgun Gothic"/>
                <a:cs typeface="Malgun Gothic"/>
              </a:rPr>
              <a:t>�</a:t>
            </a:r>
            <a:r>
              <a:rPr sz="700" spc="0" dirty="0">
                <a:solidFill>
                  <a:srgbClr val="989898"/>
                </a:solidFill>
                <a:latin typeface="Times New Roman"/>
                <a:cs typeface="Times New Roman"/>
              </a:rPr>
              <a:t>H</a:t>
            </a:r>
            <a:r>
              <a:rPr sz="700" spc="79" dirty="0">
                <a:solidFill>
                  <a:srgbClr val="989898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B6AC70"/>
                </a:solidFill>
                <a:latin typeface="Arial"/>
                <a:cs typeface="Arial"/>
              </a:rPr>
              <a:t>--1</a:t>
            </a:r>
            <a:endParaRPr sz="1350">
              <a:latin typeface="Arial"/>
              <a:cs typeface="Arial"/>
            </a:endParaRPr>
          </a:p>
          <a:p>
            <a:pPr marL="19231" marR="26479">
              <a:lnSpc>
                <a:spcPts val="570"/>
              </a:lnSpc>
            </a:pPr>
            <a:r>
              <a:rPr sz="825" spc="0" baseline="-5270" dirty="0">
                <a:solidFill>
                  <a:srgbClr val="129519"/>
                </a:solidFill>
                <a:latin typeface="Arial"/>
                <a:cs typeface="Arial"/>
              </a:rPr>
              <a:t>•</a:t>
            </a:r>
            <a:r>
              <a:rPr sz="825" spc="-136" baseline="-5270" dirty="0">
                <a:solidFill>
                  <a:srgbClr val="129519"/>
                </a:solidFill>
                <a:latin typeface="Arial"/>
                <a:cs typeface="Arial"/>
              </a:rPr>
              <a:t> </a:t>
            </a:r>
            <a:r>
              <a:rPr sz="825" spc="0" baseline="-5270" dirty="0">
                <a:solidFill>
                  <a:srgbClr val="989898"/>
                </a:solidFill>
                <a:latin typeface="Arial"/>
                <a:cs typeface="Arial"/>
              </a:rPr>
              <a:t>0ptrHIOnt1</a:t>
            </a:r>
            <a:endParaRPr sz="550">
              <a:latin typeface="Arial"/>
              <a:cs typeface="Arial"/>
            </a:endParaRPr>
          </a:p>
          <a:p>
            <a:pPr marL="19231" marR="26479">
              <a:lnSpc>
                <a:spcPts val="4670"/>
              </a:lnSpc>
              <a:spcBef>
                <a:spcPts val="205"/>
              </a:spcBef>
            </a:pPr>
            <a:r>
              <a:rPr sz="975" spc="0" baseline="182847" dirty="0">
                <a:solidFill>
                  <a:srgbClr val="990299"/>
                </a:solidFill>
                <a:latin typeface="Arial"/>
                <a:cs typeface="Arial"/>
              </a:rPr>
              <a:t>e</a:t>
            </a:r>
            <a:r>
              <a:rPr sz="975" spc="-25" baseline="182847" dirty="0">
                <a:solidFill>
                  <a:srgbClr val="990299"/>
                </a:solidFill>
                <a:latin typeface="Arial"/>
                <a:cs typeface="Arial"/>
              </a:rPr>
              <a:t> </a:t>
            </a:r>
            <a:r>
              <a:rPr sz="4600" spc="-359" dirty="0">
                <a:solidFill>
                  <a:srgbClr val="989898"/>
                </a:solidFill>
                <a:latin typeface="Arial"/>
                <a:cs typeface="Arial"/>
              </a:rPr>
              <a:t>·</a:t>
            </a:r>
            <a:r>
              <a:rPr sz="975" spc="0" baseline="182847" dirty="0">
                <a:solidFill>
                  <a:srgbClr val="989898"/>
                </a:solidFill>
                <a:latin typeface="Arial"/>
                <a:cs typeface="Arial"/>
              </a:rPr>
              <a:t>P</a:t>
            </a:r>
            <a:r>
              <a:rPr sz="975" spc="-104" baseline="182847" dirty="0">
                <a:solidFill>
                  <a:srgbClr val="989898"/>
                </a:solidFill>
                <a:latin typeface="Arial"/>
                <a:cs typeface="Arial"/>
              </a:rPr>
              <a:t>l</a:t>
            </a:r>
            <a:r>
              <a:rPr sz="4600" spc="-1029" dirty="0">
                <a:solidFill>
                  <a:srgbClr val="989898"/>
                </a:solidFill>
                <a:latin typeface="Arial"/>
                <a:cs typeface="Arial"/>
              </a:rPr>
              <a:t>-</a:t>
            </a:r>
            <a:r>
              <a:rPr sz="975" spc="0" baseline="182847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975" spc="0" baseline="182847" dirty="0">
                <a:solidFill>
                  <a:srgbClr val="989898"/>
                </a:solidFill>
                <a:latin typeface="Arial"/>
                <a:cs typeface="Arial"/>
              </a:rPr>
              <a:t>numlt&lt;llo</a:t>
            </a:r>
            <a:endParaRPr sz="6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00271" y="6199169"/>
            <a:ext cx="306251" cy="1054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45"/>
              </a:spcBef>
            </a:pPr>
            <a:r>
              <a:rPr sz="600" dirty="0">
                <a:solidFill>
                  <a:srgbClr val="989898"/>
                </a:solidFill>
                <a:latin typeface="Arial"/>
                <a:cs typeface="Arial"/>
              </a:rPr>
              <a:t>Nnalts</a:t>
            </a:r>
            <a:endParaRPr sz="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695768" y="6539832"/>
            <a:ext cx="534851" cy="104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40"/>
              </a:spcBef>
            </a:pPr>
            <a:r>
              <a:rPr sz="600" spc="0" dirty="0">
                <a:solidFill>
                  <a:srgbClr val="0299C4"/>
                </a:solidFill>
                <a:latin typeface="Arial"/>
                <a:cs typeface="Arial"/>
              </a:rPr>
              <a:t>•</a:t>
            </a:r>
            <a:r>
              <a:rPr sz="600" spc="-189" dirty="0">
                <a:solidFill>
                  <a:srgbClr val="0299C4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989898"/>
                </a:solidFill>
                <a:latin typeface="Arial"/>
                <a:cs typeface="Arial"/>
              </a:rPr>
              <a:t>Hulrogrnlal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3605348" y="1436914"/>
            <a:ext cx="6426925" cy="470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19748" y="1933302"/>
            <a:ext cx="5512525" cy="3187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65714" y="2586445"/>
            <a:ext cx="470262" cy="418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436914"/>
            <a:ext cx="10032274" cy="62701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862148"/>
            <a:ext cx="10032274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78377"/>
            <a:ext cx="10032274" cy="7576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775528" y="996159"/>
            <a:ext cx="836168" cy="2489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500" spc="0" dirty="0">
                <a:solidFill>
                  <a:srgbClr val="5F5E00"/>
                </a:solidFill>
                <a:latin typeface="Times New Roman"/>
                <a:cs typeface="Times New Roman"/>
              </a:rPr>
              <a:t>.l.</a:t>
            </a:r>
            <a:r>
              <a:rPr sz="1500" spc="70" dirty="0">
                <a:solidFill>
                  <a:srgbClr val="5F5E00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5F5E00"/>
                </a:solidFill>
                <a:latin typeface="Times New Roman"/>
                <a:cs typeface="Times New Roman"/>
              </a:rPr>
              <a:t>\...U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8008" y="1555723"/>
            <a:ext cx="3340236" cy="5909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519021" algn="r">
              <a:lnSpc>
                <a:spcPts val="2035"/>
              </a:lnSpc>
              <a:spcBef>
                <a:spcPts val="101"/>
              </a:spcBef>
            </a:pPr>
            <a:r>
              <a:rPr sz="2775" baseline="4771" dirty="0">
                <a:solidFill>
                  <a:srgbClr val="5F5E00"/>
                </a:solidFill>
                <a:latin typeface="Courier New"/>
                <a:cs typeface="Courier New"/>
              </a:rPr>
              <a:t>UL</a:t>
            </a:r>
            <a:endParaRPr sz="1850">
              <a:latin typeface="Courier New"/>
              <a:cs typeface="Courier New"/>
            </a:endParaRPr>
          </a:p>
          <a:p>
            <a:pPr marL="12700">
              <a:lnSpc>
                <a:spcPct val="95825"/>
              </a:lnSpc>
              <a:spcBef>
                <a:spcPts val="665"/>
              </a:spcBef>
            </a:pPr>
            <a:r>
              <a:rPr sz="1550" dirty="0">
                <a:solidFill>
                  <a:srgbClr val="0F0F0F"/>
                </a:solidFill>
                <a:latin typeface="Arial"/>
                <a:cs typeface="Arial"/>
              </a:rPr>
              <a:t>lHa</a:t>
            </a:r>
            <a:r>
              <a:rPr sz="1550" spc="3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ejercido</a:t>
            </a:r>
            <a:r>
              <a:rPr sz="1550" spc="13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Comando</a:t>
            </a:r>
            <a:r>
              <a:rPr sz="1550" spc="329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en</a:t>
            </a:r>
            <a:r>
              <a:rPr sz="1550" spc="169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Unidades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54105" y="1930511"/>
            <a:ext cx="3760016" cy="190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sz="1300" dirty="0">
                <a:solidFill>
                  <a:srgbClr val="0F0F0F"/>
                </a:solidFill>
                <a:latin typeface="Arial"/>
                <a:cs typeface="Arial"/>
              </a:rPr>
              <a:t>Recuento</a:t>
            </a:r>
            <a:r>
              <a:rPr sz="1300" spc="10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de</a:t>
            </a:r>
            <a:r>
              <a:rPr sz="1300" spc="39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L1.1ego</a:t>
            </a:r>
            <a:r>
              <a:rPr sz="1300" spc="10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de</a:t>
            </a:r>
            <a:r>
              <a:rPr sz="1300" spc="39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su</a:t>
            </a:r>
            <a:r>
              <a:rPr sz="1300" spc="16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graduaci6n</a:t>
            </a:r>
            <a:r>
              <a:rPr sz="1300" spc="10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de</a:t>
            </a:r>
            <a:r>
              <a:rPr sz="1300" spc="39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EM</a:t>
            </a:r>
            <a:r>
              <a:rPr sz="1300" spc="-55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ha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54105" y="2146048"/>
            <a:ext cx="1049473" cy="4060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sido</a:t>
            </a:r>
            <a:r>
              <a:rPr sz="1300" spc="277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parte</a:t>
            </a:r>
            <a:r>
              <a:rPr sz="1300" spc="108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de</a:t>
            </a:r>
            <a:endParaRPr sz="1300">
              <a:latin typeface="Arial"/>
              <a:cs typeface="Arial"/>
            </a:endParaRPr>
          </a:p>
          <a:p>
            <a:pPr marL="12700" marR="24764">
              <a:lnSpc>
                <a:spcPct val="95825"/>
              </a:lnSpc>
              <a:spcBef>
                <a:spcPts val="128"/>
              </a:spcBef>
            </a:pPr>
            <a:r>
              <a:rPr sz="1300" dirty="0">
                <a:solidFill>
                  <a:srgbClr val="0F0F0F"/>
                </a:solidFill>
                <a:latin typeface="Arial"/>
                <a:cs typeface="Arial"/>
              </a:rPr>
              <a:t>principal?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18728" y="2146048"/>
            <a:ext cx="1839776" cy="190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un</a:t>
            </a:r>
            <a:r>
              <a:rPr sz="1300" spc="90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Estado</a:t>
            </a:r>
            <a:r>
              <a:rPr sz="1300" spc="129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Mayor</a:t>
            </a:r>
            <a:r>
              <a:rPr sz="1300" spc="50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F0F0F"/>
                </a:solidFill>
                <a:latin typeface="Arial"/>
                <a:cs typeface="Arial"/>
              </a:rPr>
              <a:t>como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73654" y="2146048"/>
            <a:ext cx="481239" cy="190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sz="1300" dirty="0">
                <a:solidFill>
                  <a:srgbClr val="0F0F0F"/>
                </a:solidFill>
                <a:latin typeface="Arial"/>
                <a:cs typeface="Arial"/>
              </a:rPr>
              <a:t>cargo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008" y="2152978"/>
            <a:ext cx="2060076" cy="2222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dirty="0">
                <a:solidFill>
                  <a:srgbClr val="0F0F0F"/>
                </a:solidFill>
                <a:latin typeface="Arial"/>
                <a:cs typeface="Arial"/>
              </a:rPr>
              <a:t>Operativas</a:t>
            </a:r>
            <a:r>
              <a:rPr sz="1550" spc="13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posterior</a:t>
            </a:r>
            <a:r>
              <a:rPr sz="1550" spc="34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a</a:t>
            </a:r>
            <a:endParaRPr sz="1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28471" y="2152978"/>
            <a:ext cx="1354681" cy="2222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su</a:t>
            </a:r>
            <a:r>
              <a:rPr sz="1550" spc="138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graduaci6n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00071" y="2152978"/>
            <a:ext cx="263933" cy="2222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spc="0" dirty="0">
                <a:solidFill>
                  <a:srgbClr val="0F0F0F"/>
                </a:solidFill>
                <a:latin typeface="Arial"/>
                <a:cs typeface="Arial"/>
              </a:rPr>
              <a:t>de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008" y="2381578"/>
            <a:ext cx="681944" cy="2222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dirty="0">
                <a:solidFill>
                  <a:srgbClr val="0F0F0F"/>
                </a:solidFill>
                <a:latin typeface="Arial"/>
                <a:cs typeface="Arial"/>
              </a:rPr>
              <a:t>Estado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56871" y="2381578"/>
            <a:ext cx="714601" cy="2222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dirty="0">
                <a:solidFill>
                  <a:srgbClr val="0F0F0F"/>
                </a:solidFill>
                <a:latin typeface="Arial"/>
                <a:cs typeface="Arial"/>
              </a:rPr>
              <a:t>Mayor?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2568" y="5237856"/>
            <a:ext cx="1690383" cy="309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0671" marR="6000">
              <a:lnSpc>
                <a:spcPct val="95825"/>
              </a:lnSpc>
              <a:spcBef>
                <a:spcPts val="15"/>
              </a:spcBef>
            </a:pPr>
            <a:r>
              <a:rPr sz="700" dirty="0">
                <a:solidFill>
                  <a:srgbClr val="505050"/>
                </a:solidFill>
                <a:latin typeface="Times New Roman"/>
                <a:cs typeface="Times New Roman"/>
              </a:rPr>
              <a:t>ttll&lt;&gt;11rom•</a:t>
            </a:r>
            <a:r>
              <a:rPr sz="700" spc="29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Arial"/>
                <a:cs typeface="Arial"/>
              </a:rPr>
              <a:t>ISi</a:t>
            </a:r>
            <a:r>
              <a:rPr sz="600" spc="4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700" spc="0" dirty="0">
                <a:solidFill>
                  <a:srgbClr val="505050"/>
                </a:solidFill>
                <a:latin typeface="Times New Roman"/>
                <a:cs typeface="Times New Roman"/>
              </a:rPr>
              <a:t>SI</a:t>
            </a:r>
            <a:r>
              <a:rPr sz="700" spc="-2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700" spc="0" dirty="0">
                <a:solidFill>
                  <a:srgbClr val="505050"/>
                </a:solidFill>
                <a:latin typeface="Times New Roman"/>
                <a:cs typeface="Times New Roman"/>
              </a:rPr>
              <a:t>II</a:t>
            </a:r>
            <a:r>
              <a:rPr sz="700" spc="2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700" spc="0" dirty="0">
                <a:solidFill>
                  <a:srgbClr val="505050"/>
                </a:solidFill>
                <a:latin typeface="Times New Roman"/>
                <a:cs typeface="Times New Roman"/>
              </a:rPr>
              <a:t>p</a:t>
            </a:r>
            <a:r>
              <a:rPr sz="700" spc="0" dirty="0">
                <a:solidFill>
                  <a:srgbClr val="626262"/>
                </a:solidFill>
                <a:latin typeface="Times New Roman"/>
                <a:cs typeface="Times New Roman"/>
              </a:rPr>
              <a:t>r</a:t>
            </a:r>
            <a:r>
              <a:rPr sz="700" spc="0" dirty="0">
                <a:solidFill>
                  <a:srgbClr val="505050"/>
                </a:solidFill>
                <a:latin typeface="Times New Roman"/>
                <a:cs typeface="Times New Roman"/>
              </a:rPr>
              <a:t>•llllfll•</a:t>
            </a:r>
            <a:r>
              <a:rPr sz="700" spc="79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700" spc="0" dirty="0">
                <a:solidFill>
                  <a:srgbClr val="505050"/>
                </a:solidFill>
                <a:latin typeface="Times New Roman"/>
                <a:cs typeface="Times New Roman"/>
              </a:rPr>
              <a:t>1nl1</a:t>
            </a:r>
            <a:r>
              <a:rPr sz="700" spc="0" dirty="0">
                <a:solidFill>
                  <a:srgbClr val="626262"/>
                </a:solidFill>
                <a:latin typeface="Times New Roman"/>
                <a:cs typeface="Times New Roman"/>
              </a:rPr>
              <a:t>11of</a:t>
            </a:r>
            <a:r>
              <a:rPr sz="700" spc="29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700" spc="0" dirty="0">
                <a:solidFill>
                  <a:srgbClr val="505050"/>
                </a:solidFill>
                <a:latin typeface="Times New Roman"/>
                <a:cs typeface="Times New Roman"/>
              </a:rPr>
              <a:t>l'u</a:t>
            </a:r>
            <a:r>
              <a:rPr sz="700" spc="0" dirty="0">
                <a:solidFill>
                  <a:srgbClr val="626262"/>
                </a:solidFill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  <a:p>
            <a:pPr marL="110671" marR="6000">
              <a:lnSpc>
                <a:spcPct val="95825"/>
              </a:lnSpc>
              <a:spcBef>
                <a:spcPts val="60"/>
              </a:spcBef>
            </a:pPr>
            <a:r>
              <a:rPr sz="600" dirty="0">
                <a:solidFill>
                  <a:srgbClr val="505050"/>
                </a:solidFill>
                <a:latin typeface="Times New Roman"/>
                <a:cs typeface="Times New Roman"/>
              </a:rPr>
              <a:t>.rlrmd</a:t>
            </a:r>
            <a:r>
              <a:rPr sz="600" spc="-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r>
              <a:rPr sz="6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r>
              <a:rPr sz="600" spc="0" dirty="0">
                <a:solidFill>
                  <a:srgbClr val="9C9C9C"/>
                </a:solidFill>
                <a:latin typeface="Times New Roman"/>
                <a:cs typeface="Times New Roman"/>
              </a:rPr>
              <a:t>,</a:t>
            </a:r>
            <a:r>
              <a:rPr sz="600" spc="54" dirty="0">
                <a:solidFill>
                  <a:srgbClr val="9C9C9C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626262"/>
                </a:solidFill>
                <a:latin typeface="Times New Roman"/>
                <a:cs typeface="Times New Roman"/>
              </a:rPr>
              <a:t>ln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&lt;lquo</a:t>
            </a:r>
            <a:r>
              <a:rPr sz="600" spc="39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626262"/>
                </a:solidFill>
                <a:latin typeface="Times New Roman"/>
                <a:cs typeface="Times New Roman"/>
              </a:rPr>
              <a:t>tC1J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inlH</a:t>
            </a:r>
            <a:r>
              <a:rPr sz="600" spc="5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11'1</a:t>
            </a:r>
            <a:r>
              <a:rPr sz="600" spc="0" dirty="0">
                <a:solidFill>
                  <a:srgbClr val="626262"/>
                </a:solidFill>
                <a:latin typeface="Times New Roman"/>
                <a:cs typeface="Times New Roman"/>
              </a:rPr>
              <a:t>01</a:t>
            </a:r>
            <a:r>
              <a:rPr sz="600" spc="54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ho</a:t>
            </a:r>
            <a:endParaRPr sz="600">
              <a:latin typeface="Times New Roman"/>
              <a:cs typeface="Times New Roman"/>
            </a:endParaRPr>
          </a:p>
          <a:p>
            <a:pPr algn="ctr">
              <a:lnSpc>
                <a:spcPct val="95825"/>
              </a:lnSpc>
              <a:spcBef>
                <a:spcPts val="80"/>
              </a:spcBef>
            </a:pPr>
            <a:r>
              <a:rPr sz="600" spc="0" dirty="0">
                <a:solidFill>
                  <a:srgbClr val="828283"/>
                </a:solidFill>
                <a:latin typeface="Times New Roman"/>
                <a:cs typeface="Times New Roman"/>
              </a:rPr>
              <a:t>, </a:t>
            </a:r>
            <a:r>
              <a:rPr sz="600" spc="1" dirty="0">
                <a:solidFill>
                  <a:srgbClr val="828283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1Jucldo</a:t>
            </a:r>
            <a:r>
              <a:rPr sz="600" spc="5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C</a:t>
            </a:r>
            <a:r>
              <a:rPr sz="600" spc="0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....,.,to</a:t>
            </a:r>
            <a:r>
              <a:rPr sz="600" spc="5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1</a:t>
            </a:r>
            <a:r>
              <a:rPr sz="600" spc="0" dirty="0">
                <a:solidFill>
                  <a:srgbClr val="626262"/>
                </a:solidFill>
                <a:latin typeface="Times New Roman"/>
                <a:cs typeface="Times New Roman"/>
              </a:rPr>
              <a:t>n</a:t>
            </a:r>
            <a:r>
              <a:rPr sz="600" spc="120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Unl</a:t>
            </a:r>
            <a:r>
              <a:rPr sz="600" spc="0" dirty="0">
                <a:solidFill>
                  <a:srgbClr val="3E3E3E"/>
                </a:solidFill>
                <a:latin typeface="Times New Roman"/>
                <a:cs typeface="Times New Roman"/>
              </a:rPr>
              <a:t>d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1</a:t>
            </a:r>
            <a:r>
              <a:rPr sz="600" spc="0" dirty="0">
                <a:solidFill>
                  <a:srgbClr val="3E3E3E"/>
                </a:solidFill>
                <a:latin typeface="Times New Roman"/>
                <a:cs typeface="Times New Roman"/>
              </a:rPr>
              <a:t>d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H </a:t>
            </a:r>
            <a:r>
              <a:rPr sz="600" spc="-4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Op1r1</a:t>
            </a:r>
            <a:r>
              <a:rPr sz="600" spc="0" dirty="0">
                <a:solidFill>
                  <a:srgbClr val="626262"/>
                </a:solidFill>
                <a:latin typeface="Times New Roman"/>
                <a:cs typeface="Times New Roman"/>
              </a:rPr>
              <a:t>d</a:t>
            </a:r>
            <a:r>
              <a:rPr sz="600" spc="-100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505050"/>
                </a:solidFill>
                <a:latin typeface="Times New Roman"/>
                <a:cs typeface="Times New Roman"/>
              </a:rPr>
              <a:t>••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41043" y="5261938"/>
            <a:ext cx="1391312" cy="1181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30"/>
              </a:spcBef>
            </a:pPr>
            <a:r>
              <a:rPr sz="700" dirty="0">
                <a:solidFill>
                  <a:srgbClr val="505050"/>
                </a:solidFill>
                <a:latin typeface="Times New Roman"/>
                <a:cs typeface="Times New Roman"/>
              </a:rPr>
              <a:t>Hl</a:t>
            </a:r>
            <a:r>
              <a:rPr sz="700" dirty="0">
                <a:solidFill>
                  <a:srgbClr val="626262"/>
                </a:solidFill>
                <a:latin typeface="Times New Roman"/>
                <a:cs typeface="Times New Roman"/>
              </a:rPr>
              <a:t>otognm</a:t>
            </a:r>
            <a:r>
              <a:rPr sz="700" dirty="0">
                <a:solidFill>
                  <a:srgbClr val="505050"/>
                </a:solidFill>
                <a:latin typeface="Times New Roman"/>
                <a:cs typeface="Times New Roman"/>
              </a:rPr>
              <a:t>o</a:t>
            </a:r>
            <a:r>
              <a:rPr sz="700" spc="-19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700" spc="0" dirty="0">
                <a:solidFill>
                  <a:srgbClr val="505050"/>
                </a:solidFill>
                <a:latin typeface="Times New Roman"/>
                <a:cs typeface="Times New Roman"/>
              </a:rPr>
              <a:t>oo</a:t>
            </a:r>
            <a:r>
              <a:rPr sz="700" spc="-5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700" spc="0" dirty="0">
                <a:solidFill>
                  <a:srgbClr val="626262"/>
                </a:solidFill>
                <a:latin typeface="Times New Roman"/>
                <a:cs typeface="Times New Roman"/>
              </a:rPr>
              <a:t>..</a:t>
            </a:r>
            <a:r>
              <a:rPr sz="700" spc="-25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550" spc="0" dirty="0">
                <a:solidFill>
                  <a:srgbClr val="626262"/>
                </a:solidFill>
                <a:latin typeface="Arial"/>
                <a:cs typeface="Arial"/>
              </a:rPr>
              <a:t>lo</a:t>
            </a:r>
            <a:r>
              <a:rPr sz="550" spc="-17" dirty="0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sz="550" spc="0" dirty="0">
                <a:solidFill>
                  <a:srgbClr val="626262"/>
                </a:solidFill>
                <a:latin typeface="Arial"/>
                <a:cs typeface="Arial"/>
              </a:rPr>
              <a:t>-</a:t>
            </a:r>
            <a:r>
              <a:rPr sz="550" spc="-761" dirty="0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sz="550" spc="0" dirty="0">
                <a:solidFill>
                  <a:srgbClr val="626262"/>
                </a:solidFill>
                <a:latin typeface="Arial"/>
                <a:cs typeface="Arial"/>
              </a:rPr>
              <a:t>"'</a:t>
            </a:r>
            <a:r>
              <a:rPr sz="550" spc="0" dirty="0">
                <a:solidFill>
                  <a:srgbClr val="505050"/>
                </a:solidFill>
                <a:latin typeface="Arial"/>
                <a:cs typeface="Arial"/>
              </a:rPr>
              <a:t>"</a:t>
            </a:r>
            <a:r>
              <a:rPr sz="550" spc="0" dirty="0">
                <a:solidFill>
                  <a:srgbClr val="626262"/>
                </a:solidFill>
                <a:latin typeface="Arial"/>
                <a:cs typeface="Arial"/>
              </a:rPr>
              <a:t>""""</a:t>
            </a:r>
            <a:r>
              <a:rPr sz="550" spc="-122" dirty="0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626262"/>
                </a:solidFill>
                <a:latin typeface="Arial"/>
                <a:cs typeface="Arial"/>
              </a:rPr>
              <a:t>flH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41043" y="5313568"/>
            <a:ext cx="1627777" cy="2186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"/>
              </a:lnSpc>
              <a:spcBef>
                <a:spcPts val="45"/>
              </a:spcBef>
            </a:pPr>
            <a:r>
              <a:rPr sz="800" dirty="0">
                <a:solidFill>
                  <a:srgbClr val="505050"/>
                </a:solidFill>
                <a:latin typeface="Times New Roman"/>
                <a:cs typeface="Times New Roman"/>
              </a:rPr>
              <a:t>....</a:t>
            </a:r>
            <a:r>
              <a:rPr sz="800" dirty="0">
                <a:solidFill>
                  <a:srgbClr val="626262"/>
                </a:solidFill>
                <a:latin typeface="Times New Roman"/>
                <a:cs typeface="Times New Roman"/>
              </a:rPr>
              <a:t>..........................</a:t>
            </a:r>
            <a:r>
              <a:rPr sz="800" dirty="0">
                <a:solidFill>
                  <a:srgbClr val="505050"/>
                </a:solidFill>
                <a:latin typeface="Times New Roman"/>
                <a:cs typeface="Times New Roman"/>
              </a:rPr>
              <a:t>.</a:t>
            </a:r>
            <a:r>
              <a:rPr sz="800" spc="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800" spc="0" dirty="0">
                <a:solidFill>
                  <a:srgbClr val="626262"/>
                </a:solidFill>
                <a:latin typeface="Times New Roman"/>
                <a:cs typeface="Times New Roman"/>
              </a:rPr>
              <a:t>ono,M</a:t>
            </a:r>
            <a:r>
              <a:rPr sz="800" spc="4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800" spc="0" dirty="0">
                <a:solidFill>
                  <a:srgbClr val="505050"/>
                </a:solidFill>
                <a:latin typeface="Times New Roman"/>
                <a:cs typeface="Times New Roman"/>
              </a:rPr>
              <a:t>I</a:t>
            </a:r>
            <a:r>
              <a:rPr sz="800" spc="0" dirty="0">
                <a:solidFill>
                  <a:srgbClr val="626262"/>
                </a:solidFill>
                <a:latin typeface="Times New Roman"/>
                <a:cs typeface="Times New Roman"/>
              </a:rPr>
              <a:t>H-</a:t>
            </a:r>
            <a:r>
              <a:rPr sz="800" spc="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r>
              <a:rPr sz="800" spc="0" dirty="0">
                <a:solidFill>
                  <a:srgbClr val="626262"/>
                </a:solidFill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  <a:p>
            <a:pPr marL="12700" marR="15239">
              <a:lnSpc>
                <a:spcPct val="95825"/>
              </a:lnSpc>
              <a:spcBef>
                <a:spcPts val="34"/>
              </a:spcBef>
            </a:pPr>
            <a:r>
              <a:rPr sz="550" dirty="0">
                <a:solidFill>
                  <a:srgbClr val="626262"/>
                </a:solidFill>
                <a:latin typeface="Arial"/>
                <a:cs typeface="Arial"/>
              </a:rPr>
              <a:t>""</a:t>
            </a:r>
            <a:r>
              <a:rPr sz="550" dirty="0">
                <a:solidFill>
                  <a:srgbClr val="505050"/>
                </a:solidFill>
                <a:latin typeface="Arial"/>
                <a:cs typeface="Arial"/>
              </a:rPr>
              <a:t>E</a:t>
            </a:r>
            <a:r>
              <a:rPr sz="550" dirty="0">
                <a:solidFill>
                  <a:srgbClr val="626262"/>
                </a:solidFill>
                <a:latin typeface="Arial"/>
                <a:cs typeface="Arial"/>
              </a:rPr>
              <a:t>H</a:t>
            </a:r>
            <a:r>
              <a:rPr sz="550" dirty="0">
                <a:solidFill>
                  <a:srgbClr val="505050"/>
                </a:solidFill>
                <a:latin typeface="Arial"/>
                <a:cs typeface="Arial"/>
              </a:rPr>
              <a:t>tOO</a:t>
            </a:r>
            <a:r>
              <a:rPr sz="550" spc="54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550" spc="0" dirty="0">
                <a:solidFill>
                  <a:srgbClr val="505050"/>
                </a:solidFill>
                <a:latin typeface="Arial"/>
                <a:cs typeface="Arial"/>
              </a:rPr>
              <a:t>M</a:t>
            </a:r>
            <a:r>
              <a:rPr sz="550" spc="0" dirty="0">
                <a:solidFill>
                  <a:srgbClr val="626262"/>
                </a:solidFill>
                <a:latin typeface="Arial"/>
                <a:cs typeface="Arial"/>
              </a:rPr>
              <a:t>-1°</a:t>
            </a:r>
            <a:endParaRPr sz="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3477" y="5427756"/>
            <a:ext cx="108131" cy="2285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5"/>
              </a:lnSpc>
              <a:spcBef>
                <a:spcPts val="86"/>
              </a:spcBef>
            </a:pPr>
            <a:r>
              <a:rPr sz="1600" spc="0" dirty="0">
                <a:solidFill>
                  <a:srgbClr val="B2B2B2"/>
                </a:solidFill>
                <a:latin typeface="Times New Roman"/>
                <a:cs typeface="Times New Roman"/>
              </a:rPr>
              <a:t>•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926442" y="5507289"/>
            <a:ext cx="51525" cy="1054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45"/>
              </a:spcBef>
            </a:pPr>
            <a:r>
              <a:rPr sz="600" spc="0" dirty="0">
                <a:solidFill>
                  <a:srgbClr val="C3C3C3"/>
                </a:solidFill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985554"/>
            <a:ext cx="10032274" cy="5721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04502"/>
            <a:ext cx="10032274" cy="1854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410754" cy="939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00"/>
              </a:lnSpc>
              <a:spcBef>
                <a:spcPts val="370"/>
              </a:spcBef>
            </a:pPr>
            <a:r>
              <a:rPr sz="7200" spc="0" dirty="0">
                <a:solidFill>
                  <a:srgbClr val="4170CF"/>
                </a:solidFill>
                <a:latin typeface="Times New Roman"/>
                <a:cs typeface="Times New Roman"/>
              </a:rPr>
              <a:t>,</a:t>
            </a:r>
            <a:endParaRPr sz="7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785" y="1985177"/>
            <a:ext cx="3503929" cy="613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6872">
              <a:lnSpc>
                <a:spcPts val="1470"/>
              </a:lnSpc>
              <a:spcBef>
                <a:spcPts val="73"/>
              </a:spcBef>
            </a:pPr>
            <a:r>
              <a:rPr sz="1350" dirty="0">
                <a:solidFill>
                  <a:srgbClr val="111111"/>
                </a:solidFill>
                <a:latin typeface="Arial"/>
                <a:cs typeface="Arial"/>
              </a:rPr>
              <a:t>Histograma</a:t>
            </a:r>
            <a:r>
              <a:rPr sz="1350" spc="3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de</a:t>
            </a:r>
            <a:r>
              <a:rPr sz="1350" spc="22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Si</a:t>
            </a:r>
            <a:r>
              <a:rPr sz="1350" spc="11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la</a:t>
            </a:r>
            <a:r>
              <a:rPr sz="1350" spc="3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pregunta</a:t>
            </a:r>
            <a:r>
              <a:rPr sz="1350" spc="3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anterior</a:t>
            </a:r>
            <a:r>
              <a:rPr sz="1350" spc="-6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fue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552"/>
              </a:lnSpc>
              <a:spcBef>
                <a:spcPts val="16"/>
              </a:spcBef>
            </a:pPr>
            <a:r>
              <a:rPr sz="1350" dirty="0">
                <a:solidFill>
                  <a:srgbClr val="111111"/>
                </a:solidFill>
                <a:latin typeface="Arial"/>
                <a:cs typeface="Arial"/>
              </a:rPr>
              <a:t>afirmativa</a:t>
            </a:r>
            <a:r>
              <a:rPr sz="1350" dirty="0">
                <a:solidFill>
                  <a:srgbClr val="535353"/>
                </a:solidFill>
                <a:latin typeface="Arial"/>
                <a:cs typeface="Arial"/>
              </a:rPr>
              <a:t>,</a:t>
            </a:r>
            <a:r>
              <a:rPr sz="1350" spc="89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indique</a:t>
            </a:r>
            <a:r>
              <a:rPr sz="1350" spc="8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lCUantos</a:t>
            </a:r>
            <a:r>
              <a:rPr sz="1350" spc="13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aiios</a:t>
            </a:r>
            <a:r>
              <a:rPr sz="1350" spc="13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ha ejercido</a:t>
            </a:r>
            <a:r>
              <a:rPr sz="1350" spc="8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Comando</a:t>
            </a:r>
            <a:r>
              <a:rPr sz="1350" spc="321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en</a:t>
            </a:r>
            <a:r>
              <a:rPr sz="1350" spc="8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Unidades</a:t>
            </a:r>
            <a:r>
              <a:rPr sz="1350" spc="267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Operativa</a:t>
            </a:r>
            <a:r>
              <a:rPr sz="1350" spc="-26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111111"/>
                </a:solidFill>
                <a:latin typeface="Arial"/>
                <a:cs typeface="Arial"/>
              </a:rPr>
              <a:t>..</a:t>
            </a:r>
            <a:r>
              <a:rPr sz="1350" spc="0" dirty="0">
                <a:solidFill>
                  <a:srgbClr val="3D3D3D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08831" y="1982721"/>
            <a:ext cx="3420076" cy="558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1396">
              <a:lnSpc>
                <a:spcPts val="1235"/>
              </a:lnSpc>
              <a:spcBef>
                <a:spcPts val="61"/>
              </a:spcBef>
            </a:pP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Histograma </a:t>
            </a:r>
            <a:r>
              <a:rPr sz="1100" b="1" spc="8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de</a:t>
            </a:r>
            <a:r>
              <a:rPr sz="1100" b="1" spc="107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Si</a:t>
            </a:r>
            <a:r>
              <a:rPr sz="1100" b="1" spc="4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la</a:t>
            </a:r>
            <a:r>
              <a:rPr sz="1100" b="1" spc="5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anterior</a:t>
            </a:r>
            <a:r>
              <a:rPr sz="1100" b="1" spc="5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pregunta</a:t>
            </a:r>
            <a:r>
              <a:rPr sz="1100" b="1" spc="1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fue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64"/>
              </a:lnSpc>
              <a:spcBef>
                <a:spcPts val="268"/>
              </a:spcBef>
            </a:pPr>
            <a:r>
              <a:rPr sz="1100" b="1" dirty="0">
                <a:solidFill>
                  <a:srgbClr val="111111"/>
                </a:solidFill>
                <a:latin typeface="Arial"/>
                <a:cs typeface="Arial"/>
              </a:rPr>
              <a:t>afirmativa</a:t>
            </a:r>
            <a:r>
              <a:rPr sz="1100" b="1" dirty="0">
                <a:solidFill>
                  <a:srgbClr val="3D3D3D"/>
                </a:solidFill>
                <a:latin typeface="Arial"/>
                <a:cs typeface="Arial"/>
              </a:rPr>
              <a:t>,</a:t>
            </a:r>
            <a:r>
              <a:rPr sz="1100" b="1" spc="10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indique </a:t>
            </a:r>
            <a:r>
              <a:rPr sz="1100" b="1" spc="-14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(.,cuantos</a:t>
            </a:r>
            <a:r>
              <a:rPr sz="1100" b="1" spc="10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arios</a:t>
            </a:r>
            <a:r>
              <a:rPr sz="1100" b="1" spc="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fue </a:t>
            </a:r>
            <a:r>
              <a:rPr sz="1100" b="1" spc="-14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asesor</a:t>
            </a:r>
            <a:r>
              <a:rPr sz="1100" b="1" spc="246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en 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64"/>
              </a:lnSpc>
              <a:spcBef>
                <a:spcPts val="226"/>
              </a:spcBef>
            </a:pP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un</a:t>
            </a:r>
            <a:r>
              <a:rPr sz="1100" b="1" spc="91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Estado</a:t>
            </a:r>
            <a:r>
              <a:rPr sz="1100" b="1" spc="12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11111"/>
                </a:solidFill>
                <a:latin typeface="Arial"/>
                <a:cs typeface="Arial"/>
              </a:rPr>
              <a:t>Mayor?</a:t>
            </a:r>
            <a:endParaRPr sz="11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33465" y="2559716"/>
            <a:ext cx="172357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40"/>
              </a:lnSpc>
              <a:spcBef>
                <a:spcPts val="67"/>
              </a:spcBef>
            </a:pPr>
            <a:r>
              <a:rPr sz="1800" baseline="4904" dirty="0">
                <a:solidFill>
                  <a:srgbClr val="8D8D8D"/>
                </a:solidFill>
                <a:latin typeface="Courier New"/>
                <a:cs typeface="Courier New"/>
              </a:rPr>
              <a:t>2</a:t>
            </a:r>
            <a:r>
              <a:rPr sz="1800" baseline="4904" dirty="0">
                <a:solidFill>
                  <a:srgbClr val="6D6C5F"/>
                </a:solidFill>
                <a:latin typeface="Courier New"/>
                <a:cs typeface="Courier New"/>
              </a:rPr>
              <a:t>4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5799908" y="4990011"/>
            <a:ext cx="1123405" cy="365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47657" y="2638697"/>
            <a:ext cx="3840480" cy="2090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672045"/>
            <a:ext cx="10032274" cy="6035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78377"/>
            <a:ext cx="10032274" cy="1567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754551" y="1654489"/>
            <a:ext cx="3781134" cy="43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dirty="0">
                <a:solidFill>
                  <a:srgbClr val="0B0B0B"/>
                </a:solidFill>
                <a:latin typeface="Arial"/>
                <a:cs typeface="Arial"/>
              </a:rPr>
              <a:t>Histograma</a:t>
            </a:r>
            <a:r>
              <a:rPr sz="1350" spc="8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de</a:t>
            </a:r>
            <a:r>
              <a:rPr sz="1350" spc="117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lndique</a:t>
            </a:r>
            <a:r>
              <a:rPr sz="1350" spc="13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en</a:t>
            </a:r>
            <a:r>
              <a:rPr sz="1350" spc="13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cuantos </a:t>
            </a:r>
            <a:r>
              <a:rPr sz="1350" spc="-17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procesos</a:t>
            </a:r>
            <a:endParaRPr sz="1350">
              <a:latin typeface="Arial"/>
              <a:cs typeface="Arial"/>
            </a:endParaRPr>
          </a:p>
          <a:p>
            <a:pPr marL="12700" marR="26289">
              <a:lnSpc>
                <a:spcPct val="95825"/>
              </a:lnSpc>
              <a:spcBef>
                <a:spcPts val="224"/>
              </a:spcBef>
            </a:pP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de</a:t>
            </a:r>
            <a:r>
              <a:rPr sz="1350" spc="171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planificacion</a:t>
            </a:r>
            <a:r>
              <a:rPr sz="1350" spc="13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de</a:t>
            </a:r>
            <a:r>
              <a:rPr sz="1350" spc="124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operaciones</a:t>
            </a:r>
            <a:r>
              <a:rPr sz="1350" spc="13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ha</a:t>
            </a:r>
            <a:endParaRPr sz="1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8820" y="1667552"/>
            <a:ext cx="3702757" cy="200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Recuento </a:t>
            </a:r>
            <a:r>
              <a:rPr sz="1350" spc="68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de</a:t>
            </a:r>
            <a:r>
              <a:rPr sz="1350" spc="72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En</a:t>
            </a:r>
            <a:r>
              <a:rPr sz="1350" spc="75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sus</a:t>
            </a:r>
            <a:r>
              <a:rPr sz="1350" spc="241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repartos </a:t>
            </a:r>
            <a:r>
              <a:rPr sz="1350" spc="26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operatives</a:t>
            </a:r>
            <a:r>
              <a:rPr sz="1350" spc="13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1,ha</a:t>
            </a:r>
            <a:endParaRPr sz="1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8820" y="1896152"/>
            <a:ext cx="959557" cy="429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dirty="0">
                <a:solidFill>
                  <a:srgbClr val="0B0B0B"/>
                </a:solidFill>
                <a:latin typeface="Arial"/>
                <a:cs typeface="Arial"/>
              </a:rPr>
              <a:t>participado</a:t>
            </a:r>
            <a:endParaRPr sz="1350">
              <a:latin typeface="Arial"/>
              <a:cs typeface="Arial"/>
            </a:endParaRPr>
          </a:p>
          <a:p>
            <a:pPr marL="12700" marR="26289">
              <a:lnSpc>
                <a:spcPct val="95825"/>
              </a:lnSpc>
              <a:spcBef>
                <a:spcPts val="169"/>
              </a:spcBef>
            </a:pPr>
            <a:r>
              <a:rPr sz="1350" dirty="0">
                <a:solidFill>
                  <a:srgbClr val="0B0B0B"/>
                </a:solidFill>
                <a:latin typeface="Arial"/>
                <a:cs typeface="Arial"/>
              </a:rPr>
              <a:t>navales?</a:t>
            </a:r>
            <a:endParaRPr sz="1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92002" y="1896152"/>
            <a:ext cx="234569" cy="200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dirty="0">
                <a:solidFill>
                  <a:srgbClr val="0B0B0B"/>
                </a:solidFill>
                <a:latin typeface="Arial"/>
                <a:cs typeface="Arial"/>
              </a:rPr>
              <a:t>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40197" y="1896152"/>
            <a:ext cx="1077123" cy="200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dirty="0">
                <a:solidFill>
                  <a:srgbClr val="0B0B0B"/>
                </a:solidFill>
                <a:latin typeface="Arial"/>
                <a:cs typeface="Arial"/>
              </a:rPr>
              <a:t>planificaci6n</a:t>
            </a:r>
            <a:endParaRPr sz="13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30945" y="1896152"/>
            <a:ext cx="1299191" cy="200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de</a:t>
            </a:r>
            <a:r>
              <a:rPr sz="1350" spc="22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operaciones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54551" y="2111689"/>
            <a:ext cx="1037934" cy="200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dirty="0">
                <a:solidFill>
                  <a:srgbClr val="0B0B0B"/>
                </a:solidFill>
                <a:latin typeface="Arial"/>
                <a:cs typeface="Arial"/>
              </a:rPr>
              <a:t>participado</a:t>
            </a:r>
            <a:r>
              <a:rPr sz="1350" dirty="0">
                <a:solidFill>
                  <a:srgbClr val="3D3D3D"/>
                </a:solidFill>
                <a:latin typeface="Arial"/>
                <a:cs typeface="Arial"/>
              </a:rPr>
              <a:t>,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06111" y="2111689"/>
            <a:ext cx="2226654" cy="200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5"/>
              </a:lnSpc>
              <a:spcBef>
                <a:spcPts val="75"/>
              </a:spcBef>
            </a:pPr>
            <a:r>
              <a:rPr sz="1350" dirty="0">
                <a:solidFill>
                  <a:srgbClr val="0B0B0B"/>
                </a:solidFill>
                <a:latin typeface="Arial"/>
                <a:cs typeface="Arial"/>
              </a:rPr>
              <a:t>come </a:t>
            </a:r>
            <a:r>
              <a:rPr sz="1350" spc="-17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planificador</a:t>
            </a:r>
            <a:r>
              <a:rPr sz="1350" spc="89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0B0B0B"/>
                </a:solidFill>
                <a:latin typeface="Arial"/>
                <a:cs typeface="Arial"/>
              </a:rPr>
              <a:t>directo.</a:t>
            </a:r>
            <a:endParaRPr sz="1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67168" y="2272321"/>
            <a:ext cx="184658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0"/>
              </a:lnSpc>
              <a:spcBef>
                <a:spcPts val="64"/>
              </a:spcBef>
            </a:pPr>
            <a:r>
              <a:rPr sz="1150" dirty="0">
                <a:solidFill>
                  <a:srgbClr val="717173"/>
                </a:solidFill>
                <a:latin typeface="Times New Roman"/>
                <a:cs typeface="Times New Roman"/>
              </a:rPr>
              <a:t>1</a:t>
            </a:r>
            <a:r>
              <a:rPr sz="1150" dirty="0">
                <a:solidFill>
                  <a:srgbClr val="868586"/>
                </a:solidFill>
                <a:latin typeface="Times New Roman"/>
                <a:cs typeface="Times New Roman"/>
              </a:rPr>
              <a:t>6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83642" y="2315330"/>
            <a:ext cx="418265" cy="4143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0574">
              <a:lnSpc>
                <a:spcPts val="1700"/>
              </a:lnSpc>
              <a:spcBef>
                <a:spcPts val="85"/>
              </a:spcBef>
            </a:pPr>
            <a:r>
              <a:rPr sz="1550" dirty="0">
                <a:solidFill>
                  <a:srgbClr val="3568CC"/>
                </a:solidFill>
                <a:latin typeface="Times New Roman"/>
                <a:cs typeface="Times New Roman"/>
              </a:rPr>
              <a:t>e</a:t>
            </a:r>
            <a:r>
              <a:rPr sz="1550" dirty="0">
                <a:solidFill>
                  <a:srgbClr val="868586"/>
                </a:solidFill>
                <a:latin typeface="Times New Roman"/>
                <a:cs typeface="Times New Roman"/>
              </a:rPr>
              <a:t>s</a:t>
            </a:r>
            <a:r>
              <a:rPr sz="1550" dirty="0">
                <a:solidFill>
                  <a:srgbClr val="717173"/>
                </a:solidFill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90"/>
              </a:spcBef>
            </a:pPr>
            <a:r>
              <a:rPr sz="1050" dirty="0">
                <a:solidFill>
                  <a:srgbClr val="DB3A15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717173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868586"/>
                </a:solidFill>
                <a:latin typeface="Arial"/>
                <a:cs typeface="Arial"/>
              </a:rPr>
              <a:t>O</a:t>
            </a:r>
            <a:endParaRPr sz="1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43717" y="2748010"/>
            <a:ext cx="99314" cy="2133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1450" spc="0" dirty="0">
                <a:solidFill>
                  <a:srgbClr val="0B0B0B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87408" y="2748010"/>
            <a:ext cx="785114" cy="2133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1450" dirty="0">
                <a:solidFill>
                  <a:srgbClr val="0B0B0B"/>
                </a:solidFill>
                <a:latin typeface="Arial"/>
                <a:cs typeface="Arial"/>
              </a:rPr>
              <a:t>POCOS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03837" y="2748010"/>
            <a:ext cx="1222719" cy="2133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1450" dirty="0">
                <a:solidFill>
                  <a:srgbClr val="0B0B0B"/>
                </a:solidFill>
                <a:latin typeface="Arial"/>
                <a:cs typeface="Arial"/>
              </a:rPr>
              <a:t>PROCESOS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67168" y="2860149"/>
            <a:ext cx="184658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0"/>
              </a:lnSpc>
              <a:spcBef>
                <a:spcPts val="64"/>
              </a:spcBef>
            </a:pPr>
            <a:r>
              <a:rPr sz="1150" dirty="0">
                <a:solidFill>
                  <a:srgbClr val="717173"/>
                </a:solidFill>
                <a:latin typeface="Times New Roman"/>
                <a:cs typeface="Times New Roman"/>
              </a:rPr>
              <a:t>1</a:t>
            </a:r>
            <a:r>
              <a:rPr sz="1150" dirty="0">
                <a:solidFill>
                  <a:srgbClr val="868586"/>
                </a:solidFill>
                <a:latin typeface="Times New Roman"/>
                <a:cs typeface="Times New Roman"/>
              </a:rPr>
              <a:t>2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5545" y="3459619"/>
            <a:ext cx="105328" cy="1663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30"/>
              </a:lnSpc>
              <a:spcBef>
                <a:spcPts val="61"/>
              </a:spcBef>
            </a:pPr>
            <a:r>
              <a:rPr sz="1100" spc="0" dirty="0">
                <a:solidFill>
                  <a:srgbClr val="868586"/>
                </a:solidFill>
                <a:latin typeface="Times New Roman"/>
                <a:cs typeface="Times New Roman"/>
              </a:rPr>
              <a:t>8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45545" y="4040294"/>
            <a:ext cx="100130" cy="175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0"/>
              </a:lnSpc>
              <a:spcBef>
                <a:spcPts val="65"/>
              </a:spcBef>
            </a:pPr>
            <a:r>
              <a:rPr sz="1150" spc="0" dirty="0">
                <a:solidFill>
                  <a:srgbClr val="717173"/>
                </a:solidFill>
                <a:latin typeface="Times New Roman"/>
                <a:cs typeface="Times New Roman"/>
              </a:rPr>
              <a:t>4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67660" y="4621418"/>
            <a:ext cx="1764311" cy="1663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35"/>
              </a:lnSpc>
              <a:spcBef>
                <a:spcPts val="61"/>
              </a:spcBef>
            </a:pPr>
            <a:r>
              <a:rPr sz="1100" spc="0" dirty="0">
                <a:solidFill>
                  <a:srgbClr val="0B0B0B"/>
                </a:solidFill>
                <a:latin typeface="Arial"/>
                <a:cs typeface="Arial"/>
              </a:rPr>
              <a:t>• </a:t>
            </a:r>
            <a:r>
              <a:rPr sz="1100" spc="112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0B0B0B"/>
                </a:solidFill>
                <a:latin typeface="Arial"/>
                <a:cs typeface="Arial"/>
              </a:rPr>
              <a:t>ALTA</a:t>
            </a:r>
            <a:r>
              <a:rPr sz="1100" spc="143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0B0B0B"/>
                </a:solidFill>
                <a:latin typeface="Arial"/>
                <a:cs typeface="Arial"/>
              </a:rPr>
              <a:t>PARTICIPACION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45545" y="4636539"/>
            <a:ext cx="104947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868586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56780" y="4771814"/>
            <a:ext cx="106661" cy="175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0"/>
              </a:lnSpc>
              <a:spcBef>
                <a:spcPts val="65"/>
              </a:spcBef>
            </a:pPr>
            <a:r>
              <a:rPr sz="1150" spc="0" dirty="0">
                <a:solidFill>
                  <a:srgbClr val="868586"/>
                </a:solidFill>
                <a:latin typeface="Times New Roman"/>
                <a:cs typeface="Times New Roman"/>
              </a:rPr>
              <a:t>2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78603" y="4771814"/>
            <a:ext cx="106661" cy="175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0"/>
              </a:lnSpc>
              <a:spcBef>
                <a:spcPts val="65"/>
              </a:spcBef>
            </a:pPr>
            <a:r>
              <a:rPr sz="1150" spc="0" dirty="0">
                <a:solidFill>
                  <a:srgbClr val="717173"/>
                </a:solidFill>
                <a:latin typeface="Times New Roman"/>
                <a:cs typeface="Times New Roman"/>
              </a:rPr>
              <a:t>4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21894" y="4780230"/>
            <a:ext cx="104947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868586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14426" y="4778967"/>
            <a:ext cx="105328" cy="1663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30"/>
              </a:lnSpc>
              <a:spcBef>
                <a:spcPts val="61"/>
              </a:spcBef>
            </a:pPr>
            <a:r>
              <a:rPr sz="1100" spc="0" dirty="0">
                <a:solidFill>
                  <a:srgbClr val="868586"/>
                </a:solidFill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49311" y="4778967"/>
            <a:ext cx="105328" cy="1663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30"/>
              </a:lnSpc>
              <a:spcBef>
                <a:spcPts val="61"/>
              </a:spcBef>
            </a:pPr>
            <a:r>
              <a:rPr sz="1100" spc="0" dirty="0">
                <a:solidFill>
                  <a:srgbClr val="868586"/>
                </a:solidFill>
                <a:latin typeface="Times New Roman"/>
                <a:cs typeface="Times New Roman"/>
              </a:rPr>
              <a:t>5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1288" y="5129456"/>
            <a:ext cx="1279115" cy="2880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2744">
              <a:lnSpc>
                <a:spcPts val="745"/>
              </a:lnSpc>
              <a:spcBef>
                <a:spcPts val="37"/>
              </a:spcBef>
            </a:pPr>
            <a:r>
              <a:rPr sz="600" dirty="0">
                <a:solidFill>
                  <a:srgbClr val="868586"/>
                </a:solidFill>
                <a:latin typeface="Arial"/>
                <a:cs typeface="Arial"/>
              </a:rPr>
              <a:t>"7</a:t>
            </a:r>
            <a:r>
              <a:rPr sz="600" dirty="0">
                <a:solidFill>
                  <a:srgbClr val="AFB1B1"/>
                </a:solidFill>
                <a:latin typeface="Arial"/>
                <a:cs typeface="Arial"/>
              </a:rPr>
              <a:t>-</a:t>
            </a:r>
            <a:r>
              <a:rPr sz="600" spc="-359" dirty="0">
                <a:solidFill>
                  <a:srgbClr val="868586"/>
                </a:solidFill>
                <a:latin typeface="Malgun Gothic"/>
                <a:cs typeface="Malgun Gothic"/>
              </a:rPr>
              <a:t>�</a:t>
            </a:r>
            <a:r>
              <a:rPr sz="600" spc="0" dirty="0">
                <a:solidFill>
                  <a:srgbClr val="DA3030"/>
                </a:solidFill>
                <a:latin typeface="Arial"/>
                <a:cs typeface="Arial"/>
              </a:rPr>
              <a:t>O</a:t>
            </a:r>
            <a:r>
              <a:rPr sz="600" spc="39" dirty="0">
                <a:solidFill>
                  <a:srgbClr val="DA3030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DA3030"/>
                </a:solidFill>
                <a:latin typeface="Arial"/>
                <a:cs typeface="Arial"/>
              </a:rPr>
              <a:t>..</a:t>
            </a:r>
            <a:r>
              <a:rPr sz="600" spc="-114" dirty="0">
                <a:solidFill>
                  <a:srgbClr val="DA3030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DA3030"/>
                </a:solidFill>
                <a:latin typeface="Arial"/>
                <a:cs typeface="Arial"/>
              </a:rPr>
              <a:t>PI.ICAOI</a:t>
            </a:r>
            <a:r>
              <a:rPr sz="600" spc="39" dirty="0">
                <a:solidFill>
                  <a:srgbClr val="DA3030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DA3030"/>
                </a:solidFill>
                <a:latin typeface="Times New Roman"/>
                <a:cs typeface="Times New Roman"/>
              </a:rPr>
              <a:t>Pf'N</a:t>
            </a:r>
            <a:endParaRPr sz="600">
              <a:latin typeface="Times New Roman"/>
              <a:cs typeface="Times New Roman"/>
            </a:endParaRPr>
          </a:p>
          <a:p>
            <a:pPr marL="574402" marR="12744">
              <a:lnSpc>
                <a:spcPct val="95825"/>
              </a:lnSpc>
            </a:pPr>
            <a:r>
              <a:rPr sz="600" dirty="0">
                <a:solidFill>
                  <a:srgbClr val="DA3030"/>
                </a:solidFill>
                <a:latin typeface="Times New Roman"/>
                <a:cs typeface="Times New Roman"/>
              </a:rPr>
              <a:t>F..._T</a:t>
            </a:r>
            <a:r>
              <a:rPr sz="600" spc="-100" dirty="0">
                <a:solidFill>
                  <a:srgbClr val="DA303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DA3030"/>
                </a:solidFill>
                <a:latin typeface="Times New Roman"/>
                <a:cs typeface="Times New Roman"/>
              </a:rPr>
              <a:t>...</a:t>
            </a:r>
            <a:r>
              <a:rPr sz="600" spc="34" dirty="0">
                <a:solidFill>
                  <a:srgbClr val="DA3030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DA3030"/>
                </a:solidFill>
                <a:latin typeface="Times New Roman"/>
                <a:cs typeface="Times New Roman"/>
              </a:rPr>
              <a:t>OfTI[MPO</a:t>
            </a:r>
            <a:endParaRPr sz="600">
              <a:latin typeface="Times New Roman"/>
              <a:cs typeface="Times New Roman"/>
            </a:endParaRPr>
          </a:p>
          <a:p>
            <a:pPr marL="574402">
              <a:lnSpc>
                <a:spcPts val="745"/>
              </a:lnSpc>
              <a:spcBef>
                <a:spcPts val="37"/>
              </a:spcBef>
            </a:pPr>
            <a:r>
              <a:rPr sz="650" dirty="0">
                <a:solidFill>
                  <a:srgbClr val="DA3030"/>
                </a:solidFill>
                <a:latin typeface="Times New Roman"/>
                <a:cs typeface="Times New Roman"/>
              </a:rPr>
              <a:t>F•UAO[</a:t>
            </a:r>
            <a:r>
              <a:rPr sz="650" dirty="0">
                <a:solidFill>
                  <a:srgbClr val="DA3030"/>
                </a:solidFill>
                <a:latin typeface="Malgun Gothic"/>
                <a:cs typeface="Malgun Gothic"/>
              </a:rPr>
              <a:t>�</a:t>
            </a:r>
            <a:r>
              <a:rPr sz="650" dirty="0">
                <a:solidFill>
                  <a:srgbClr val="DA3030"/>
                </a:solidFill>
                <a:latin typeface="Times New Roman"/>
                <a:cs typeface="Times New Roman"/>
              </a:rPr>
              <a:t>"'U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81568" y="5234474"/>
            <a:ext cx="595376" cy="777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120"/>
              </a:lnSpc>
              <a:spcBef>
                <a:spcPts val="306"/>
              </a:spcBef>
            </a:pPr>
            <a:r>
              <a:rPr sz="5900" spc="0" dirty="0">
                <a:solidFill>
                  <a:srgbClr val="868586"/>
                </a:solidFill>
                <a:latin typeface="Times New Roman"/>
                <a:cs typeface="Times New Roman"/>
              </a:rPr>
              <a:t>-</a:t>
            </a:r>
            <a:r>
              <a:rPr sz="5900" spc="239" dirty="0">
                <a:solidFill>
                  <a:srgbClr val="868586"/>
                </a:solidFill>
                <a:latin typeface="Times New Roman"/>
                <a:cs typeface="Times New Roman"/>
              </a:rPr>
              <a:t> </a:t>
            </a:r>
            <a:r>
              <a:rPr sz="4650" spc="0" dirty="0">
                <a:solidFill>
                  <a:srgbClr val="717173"/>
                </a:solidFill>
                <a:latin typeface="Arial"/>
                <a:cs typeface="Arial"/>
              </a:rPr>
              <a:t>·</a:t>
            </a:r>
            <a:r>
              <a:rPr sz="4650" spc="0" dirty="0">
                <a:solidFill>
                  <a:srgbClr val="868586"/>
                </a:solidFill>
                <a:latin typeface="Arial"/>
                <a:cs typeface="Arial"/>
              </a:rPr>
              <a:t>-</a:t>
            </a:r>
            <a:endParaRPr sz="4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0454" y="5446032"/>
            <a:ext cx="1449316" cy="7660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45"/>
              </a:lnSpc>
              <a:spcBef>
                <a:spcPts val="217"/>
              </a:spcBef>
            </a:pPr>
            <a:r>
              <a:rPr sz="6825" baseline="-4459" dirty="0">
                <a:solidFill>
                  <a:srgbClr val="AE7B78"/>
                </a:solidFill>
                <a:latin typeface="Times New Roman"/>
                <a:cs typeface="Times New Roman"/>
              </a:rPr>
              <a:t>...:</a:t>
            </a:r>
            <a:r>
              <a:rPr sz="6825" baseline="-4459" dirty="0">
                <a:solidFill>
                  <a:srgbClr val="868586"/>
                </a:solidFill>
                <a:latin typeface="Times New Roman"/>
                <a:cs typeface="Times New Roman"/>
              </a:rPr>
              <a:t>·</a:t>
            </a:r>
            <a:r>
              <a:rPr sz="6825" spc="-204" baseline="-4459" dirty="0">
                <a:solidFill>
                  <a:srgbClr val="AE7B78"/>
                </a:solidFill>
                <a:latin typeface="Times New Roman"/>
                <a:cs typeface="Times New Roman"/>
              </a:rPr>
              <a:t>:</a:t>
            </a:r>
            <a:r>
              <a:rPr sz="6825" spc="0" baseline="-4459" dirty="0">
                <a:solidFill>
                  <a:srgbClr val="868586"/>
                </a:solidFill>
                <a:latin typeface="Times New Roman"/>
                <a:cs typeface="Times New Roman"/>
              </a:rPr>
              <a:t>.</a:t>
            </a:r>
            <a:r>
              <a:rPr sz="6825" spc="-514" baseline="-4459" dirty="0">
                <a:solidFill>
                  <a:srgbClr val="9B9B9C"/>
                </a:solidFill>
                <a:latin typeface="Times New Roman"/>
                <a:cs typeface="Times New Roman"/>
              </a:rPr>
              <a:t>.</a:t>
            </a:r>
            <a:r>
              <a:rPr sz="6825" spc="0" baseline="-4459" dirty="0">
                <a:solidFill>
                  <a:srgbClr val="AE7B78"/>
                </a:solidFill>
                <a:latin typeface="Times New Roman"/>
                <a:cs typeface="Times New Roman"/>
              </a:rPr>
              <a:t>;</a:t>
            </a:r>
            <a:r>
              <a:rPr sz="6825" spc="0" baseline="-2981" dirty="0">
                <a:solidFill>
                  <a:srgbClr val="AF8A57"/>
                </a:solidFill>
                <a:latin typeface="Malgun Gothic"/>
                <a:cs typeface="Malgun Gothic"/>
              </a:rPr>
              <a:t>�</a:t>
            </a:r>
            <a:r>
              <a:rPr sz="6825" spc="0" baseline="-4459" dirty="0">
                <a:solidFill>
                  <a:srgbClr val="868586"/>
                </a:solidFill>
                <a:latin typeface="Times New Roman"/>
                <a:cs typeface="Times New Roman"/>
              </a:rPr>
              <a:t>-</a:t>
            </a:r>
            <a:r>
              <a:rPr sz="6825" spc="0" baseline="-4459" dirty="0">
                <a:solidFill>
                  <a:srgbClr val="AF8A57"/>
                </a:solidFill>
                <a:latin typeface="Times New Roman"/>
                <a:cs typeface="Times New Roman"/>
              </a:rPr>
              <a:t>===</a:t>
            </a:r>
            <a:r>
              <a:rPr sz="6825" spc="0" baseline="-4459" dirty="0">
                <a:solidFill>
                  <a:srgbClr val="BD9D65"/>
                </a:solidFill>
                <a:latin typeface="Times New Roman"/>
                <a:cs typeface="Times New Roman"/>
              </a:rPr>
              <a:t>=:....</a:t>
            </a:r>
            <a:r>
              <a:rPr sz="6825" spc="-1029" baseline="-4459" dirty="0">
                <a:solidFill>
                  <a:srgbClr val="AFB1B1"/>
                </a:solidFill>
                <a:latin typeface="Times New Roman"/>
                <a:cs typeface="Times New Roman"/>
              </a:rPr>
              <a:t>:</a:t>
            </a:r>
            <a:r>
              <a:rPr sz="5775" spc="-614" baseline="-26352" dirty="0">
                <a:solidFill>
                  <a:srgbClr val="AFB1B1"/>
                </a:solidFill>
                <a:latin typeface="Arial"/>
                <a:cs typeface="Arial"/>
              </a:rPr>
              <a:t>-</a:t>
            </a:r>
            <a:endParaRPr sz="3850">
              <a:latin typeface="Arial"/>
              <a:cs typeface="Arial"/>
            </a:endParaRPr>
          </a:p>
          <a:p>
            <a:pPr marR="45421" algn="r">
              <a:lnSpc>
                <a:spcPts val="755"/>
              </a:lnSpc>
            </a:pPr>
            <a:r>
              <a:rPr sz="2175" baseline="5997" dirty="0">
                <a:solidFill>
                  <a:srgbClr val="AFB1B1"/>
                </a:solidFill>
                <a:latin typeface="Arial"/>
                <a:cs typeface="Arial"/>
              </a:rPr>
              <a:t>,.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34511" y="5579135"/>
            <a:ext cx="854891" cy="1054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45"/>
              </a:spcBef>
            </a:pPr>
            <a:r>
              <a:rPr sz="600" dirty="0">
                <a:solidFill>
                  <a:srgbClr val="3D3D3D"/>
                </a:solidFill>
                <a:latin typeface="Times New Roman"/>
                <a:cs typeface="Times New Roman"/>
              </a:rPr>
              <a:t>ANAL</a:t>
            </a:r>
            <a:r>
              <a:rPr sz="600" dirty="0">
                <a:solidFill>
                  <a:srgbClr val="4F4F4F"/>
                </a:solidFill>
                <a:latin typeface="Times New Roman"/>
                <a:cs typeface="Times New Roman"/>
              </a:rPr>
              <a:t>IS</a:t>
            </a:r>
            <a:r>
              <a:rPr sz="600" dirty="0">
                <a:solidFill>
                  <a:srgbClr val="3D3D3D"/>
                </a:solidFill>
                <a:latin typeface="Times New Roman"/>
                <a:cs typeface="Times New Roman"/>
              </a:rPr>
              <a:t>I</a:t>
            </a:r>
            <a:r>
              <a:rPr sz="600" dirty="0">
                <a:solidFill>
                  <a:srgbClr val="4F4F4F"/>
                </a:solidFill>
                <a:latin typeface="Times New Roman"/>
                <a:cs typeface="Times New Roman"/>
              </a:rPr>
              <a:t>S</a:t>
            </a:r>
            <a:r>
              <a:rPr sz="600" spc="54" dirty="0">
                <a:solidFill>
                  <a:srgbClr val="4F4F4F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3D3D3D"/>
                </a:solidFill>
                <a:latin typeface="Arial"/>
                <a:cs typeface="Arial"/>
              </a:rPr>
              <a:t>D£</a:t>
            </a:r>
            <a:r>
              <a:rPr sz="600" spc="91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3D3D3D"/>
                </a:solidFill>
                <a:latin typeface="Times New Roman"/>
                <a:cs typeface="Times New Roman"/>
              </a:rPr>
              <a:t>MRETO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05465" y="5683148"/>
            <a:ext cx="107233" cy="1790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5"/>
              </a:lnSpc>
              <a:spcBef>
                <a:spcPts val="66"/>
              </a:spcBef>
            </a:pPr>
            <a:r>
              <a:rPr sz="1200" spc="0" dirty="0">
                <a:solidFill>
                  <a:srgbClr val="AFB1B1"/>
                </a:solidFill>
                <a:latin typeface="Times New Roman"/>
                <a:cs typeface="Times New Roman"/>
              </a:rPr>
              <a:t>•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58808" y="5971239"/>
            <a:ext cx="244061" cy="4816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40"/>
              </a:lnSpc>
              <a:spcBef>
                <a:spcPts val="187"/>
              </a:spcBef>
            </a:pPr>
            <a:r>
              <a:rPr sz="5175" spc="-1184" baseline="1680" dirty="0">
                <a:solidFill>
                  <a:srgbClr val="8BA7D9"/>
                </a:solidFill>
                <a:latin typeface="Times New Roman"/>
                <a:cs typeface="Times New Roman"/>
              </a:rPr>
              <a:t>=</a:t>
            </a:r>
            <a:r>
              <a:rPr sz="4050" spc="0" baseline="-4294" dirty="0">
                <a:solidFill>
                  <a:srgbClr val="8BA7D9"/>
                </a:solidFill>
                <a:latin typeface="Arial"/>
                <a:cs typeface="Arial"/>
              </a:rPr>
              <a:t>-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17145" y="6061916"/>
            <a:ext cx="196560" cy="4697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0"/>
              </a:lnSpc>
              <a:spcBef>
                <a:spcPts val="183"/>
              </a:spcBef>
            </a:pPr>
            <a:r>
              <a:rPr sz="3250" spc="-564" dirty="0">
                <a:solidFill>
                  <a:srgbClr val="AFB1B1"/>
                </a:solidFill>
                <a:latin typeface="Arial"/>
                <a:cs typeface="Arial"/>
              </a:rPr>
              <a:t>-</a:t>
            </a:r>
            <a:r>
              <a:rPr sz="5025" spc="0" baseline="1730" dirty="0">
                <a:solidFill>
                  <a:srgbClr val="AFB1B1"/>
                </a:solidFill>
                <a:latin typeface="Arial"/>
                <a:cs typeface="Arial"/>
              </a:rPr>
              <a:t>.</a:t>
            </a:r>
            <a:endParaRPr sz="3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23677" y="6259503"/>
            <a:ext cx="72426" cy="2082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75"/>
              </a:lnSpc>
              <a:spcBef>
                <a:spcPts val="78"/>
              </a:spcBef>
            </a:pPr>
            <a:r>
              <a:rPr sz="1450" spc="0" dirty="0">
                <a:solidFill>
                  <a:srgbClr val="AFB1B1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17145" y="6395074"/>
            <a:ext cx="126827" cy="1790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5"/>
              </a:lnSpc>
              <a:spcBef>
                <a:spcPts val="66"/>
              </a:spcBef>
            </a:pPr>
            <a:r>
              <a:rPr sz="1200" spc="0" dirty="0">
                <a:solidFill>
                  <a:srgbClr val="AFB1B1"/>
                </a:solidFill>
                <a:latin typeface="Times New Roman"/>
                <a:cs typeface="Times New Roman"/>
              </a:rPr>
              <a:t>•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8438605" y="3056708"/>
            <a:ext cx="470262" cy="1436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792685" y="3056708"/>
            <a:ext cx="1071154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27908" y="2586445"/>
            <a:ext cx="2534194" cy="1541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2286362" y="0"/>
            <a:ext cx="256612" cy="6959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80"/>
              </a:lnSpc>
              <a:spcBef>
                <a:spcPts val="274"/>
              </a:spcBef>
            </a:pPr>
            <a:r>
              <a:rPr sz="5250" spc="0" dirty="0">
                <a:solidFill>
                  <a:srgbClr val="7E7E79"/>
                </a:solidFill>
                <a:latin typeface="Times New Roman"/>
                <a:cs typeface="Times New Roman"/>
              </a:rPr>
              <a:t>-</a:t>
            </a:r>
            <a:endParaRPr sz="52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697842" y="216963"/>
            <a:ext cx="199217" cy="356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65"/>
              </a:lnSpc>
              <a:spcBef>
                <a:spcPts val="138"/>
              </a:spcBef>
            </a:pPr>
            <a:r>
              <a:rPr sz="2600" spc="0" dirty="0">
                <a:solidFill>
                  <a:srgbClr val="7E7E79"/>
                </a:solidFill>
                <a:latin typeface="Times New Roman"/>
                <a:cs typeface="Times New Roman"/>
              </a:rPr>
              <a:t>0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54797" y="216963"/>
            <a:ext cx="153497" cy="356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65"/>
              </a:lnSpc>
              <a:spcBef>
                <a:spcPts val="138"/>
              </a:spcBef>
            </a:pPr>
            <a:r>
              <a:rPr sz="2600" spc="0" dirty="0">
                <a:solidFill>
                  <a:srgbClr val="626262"/>
                </a:solidFill>
                <a:latin typeface="Times New Roman"/>
                <a:cs typeface="Times New Roman"/>
              </a:rPr>
              <a:t>1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218283" y="216963"/>
            <a:ext cx="205749" cy="356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65"/>
              </a:lnSpc>
              <a:spcBef>
                <a:spcPts val="138"/>
              </a:spcBef>
            </a:pPr>
            <a:r>
              <a:rPr sz="2600" spc="0" dirty="0">
                <a:solidFill>
                  <a:srgbClr val="7E7E79"/>
                </a:solidFill>
                <a:latin typeface="Times New Roman"/>
                <a:cs typeface="Times New Roman"/>
              </a:rPr>
              <a:t>2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55643" y="216963"/>
            <a:ext cx="212280" cy="356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65"/>
              </a:lnSpc>
              <a:spcBef>
                <a:spcPts val="138"/>
              </a:spcBef>
            </a:pPr>
            <a:r>
              <a:rPr sz="2600" spc="0" dirty="0">
                <a:solidFill>
                  <a:srgbClr val="7E7E79"/>
                </a:solidFill>
                <a:latin typeface="Times New Roman"/>
                <a:cs typeface="Times New Roman"/>
              </a:rPr>
              <a:t>3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719128" y="216963"/>
            <a:ext cx="205749" cy="356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65"/>
              </a:lnSpc>
              <a:spcBef>
                <a:spcPts val="138"/>
              </a:spcBef>
            </a:pPr>
            <a:r>
              <a:rPr sz="2600" spc="0" dirty="0">
                <a:solidFill>
                  <a:srgbClr val="626262"/>
                </a:solidFill>
                <a:latin typeface="Times New Roman"/>
                <a:cs typeface="Times New Roman"/>
              </a:rPr>
              <a:t>4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31637" y="2046060"/>
            <a:ext cx="1177571" cy="2171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39"/>
              </a:lnSpc>
              <a:spcBef>
                <a:spcPts val="82"/>
              </a:spcBef>
            </a:pPr>
            <a:r>
              <a:rPr sz="1500" spc="0" dirty="0">
                <a:latin typeface="Arial"/>
                <a:cs typeface="Arial"/>
              </a:rPr>
              <a:t>ANAL</a:t>
            </a:r>
            <a:r>
              <a:rPr sz="1500" spc="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500" spc="0" dirty="0">
                <a:latin typeface="Arial"/>
                <a:cs typeface="Arial"/>
              </a:rPr>
              <a:t>SIS</a:t>
            </a:r>
            <a:r>
              <a:rPr sz="1500" spc="-104" dirty="0">
                <a:latin typeface="Arial"/>
                <a:cs typeface="Arial"/>
              </a:rPr>
              <a:t> </a:t>
            </a:r>
            <a:r>
              <a:rPr sz="1500" spc="0" dirty="0">
                <a:latin typeface="Arial"/>
                <a:cs typeface="Arial"/>
              </a:rPr>
              <a:t>DE</a:t>
            </a:r>
            <a:endParaRPr sz="1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226888" y="2046060"/>
            <a:ext cx="738645" cy="5021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639"/>
              </a:lnSpc>
              <a:spcBef>
                <a:spcPts val="82"/>
              </a:spcBef>
            </a:pPr>
            <a:r>
              <a:rPr sz="1500" dirty="0">
                <a:latin typeface="Arial"/>
                <a:cs typeface="Arial"/>
              </a:rPr>
              <a:t>PARETO</a:t>
            </a:r>
            <a:endParaRPr sz="1500">
              <a:latin typeface="Arial"/>
              <a:cs typeface="Arial"/>
            </a:endParaRPr>
          </a:p>
          <a:p>
            <a:pPr marL="163299" marR="197276" algn="ctr">
              <a:lnSpc>
                <a:spcPct val="95825"/>
              </a:lnSpc>
              <a:spcBef>
                <a:spcPts val="602"/>
              </a:spcBef>
            </a:pPr>
            <a:r>
              <a:rPr sz="1350" dirty="0">
                <a:solidFill>
                  <a:srgbClr val="4B4B4C"/>
                </a:solidFill>
                <a:latin typeface="Times New Roman"/>
                <a:cs typeface="Times New Roman"/>
              </a:rPr>
              <a:t>94</a:t>
            </a:r>
            <a:r>
              <a:rPr sz="1350" dirty="0">
                <a:solidFill>
                  <a:srgbClr val="626262"/>
                </a:solidFill>
                <a:latin typeface="Times New Roman"/>
                <a:cs typeface="Times New Roman"/>
              </a:rPr>
              <a:t>%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40151" y="2165951"/>
            <a:ext cx="462978" cy="199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5"/>
              </a:lnSpc>
              <a:spcBef>
                <a:spcPts val="74"/>
              </a:spcBef>
            </a:pPr>
            <a:r>
              <a:rPr sz="1350" dirty="0">
                <a:solidFill>
                  <a:srgbClr val="4B4B4C"/>
                </a:solidFill>
                <a:latin typeface="Times New Roman"/>
                <a:cs typeface="Times New Roman"/>
              </a:rPr>
              <a:t>100</a:t>
            </a:r>
            <a:r>
              <a:rPr sz="1350" dirty="0">
                <a:solidFill>
                  <a:srgbClr val="626262"/>
                </a:solidFill>
                <a:latin typeface="Times New Roman"/>
                <a:cs typeface="Times New Roman"/>
              </a:rPr>
              <a:t>%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206603" y="2198609"/>
            <a:ext cx="371538" cy="199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5"/>
              </a:lnSpc>
              <a:spcBef>
                <a:spcPts val="74"/>
              </a:spcBef>
            </a:pPr>
            <a:r>
              <a:rPr sz="1350" dirty="0">
                <a:solidFill>
                  <a:srgbClr val="4B4B4C"/>
                </a:solidFill>
                <a:latin typeface="Times New Roman"/>
                <a:cs typeface="Times New Roman"/>
              </a:rPr>
              <a:t>98</a:t>
            </a:r>
            <a:r>
              <a:rPr sz="1350" dirty="0">
                <a:solidFill>
                  <a:srgbClr val="626262"/>
                </a:solidFill>
                <a:latin typeface="Times New Roman"/>
                <a:cs typeface="Times New Roman"/>
              </a:rPr>
              <a:t>%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3728" y="2390508"/>
            <a:ext cx="189855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dirty="0">
                <a:solidFill>
                  <a:srgbClr val="959595"/>
                </a:solidFill>
                <a:latin typeface="Times New Roman"/>
                <a:cs typeface="Times New Roman"/>
              </a:rPr>
              <a:t>30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4511" y="2403106"/>
            <a:ext cx="363728" cy="18095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762">
              <a:lnSpc>
                <a:spcPts val="1080"/>
              </a:lnSpc>
              <a:spcBef>
                <a:spcPts val="54"/>
              </a:spcBef>
            </a:pPr>
            <a:r>
              <a:rPr sz="950" dirty="0">
                <a:solidFill>
                  <a:srgbClr val="959595"/>
                </a:solidFill>
                <a:latin typeface="Arial"/>
                <a:cs typeface="Arial"/>
              </a:rPr>
              <a:t>100%</a:t>
            </a:r>
            <a:endParaRPr sz="950">
              <a:latin typeface="Arial"/>
              <a:cs typeface="Arial"/>
            </a:endParaRPr>
          </a:p>
          <a:p>
            <a:pPr marL="12700" marR="18288">
              <a:lnSpc>
                <a:spcPct val="95825"/>
              </a:lnSpc>
              <a:spcBef>
                <a:spcPts val="136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90%</a:t>
            </a:r>
            <a:endParaRPr sz="950">
              <a:latin typeface="Arial"/>
              <a:cs typeface="Arial"/>
            </a:endParaRPr>
          </a:p>
          <a:p>
            <a:pPr marL="12700" marR="18288">
              <a:lnSpc>
                <a:spcPct val="95825"/>
              </a:lnSpc>
              <a:spcBef>
                <a:spcPts val="244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80%</a:t>
            </a:r>
            <a:endParaRPr sz="950">
              <a:latin typeface="Arial"/>
              <a:cs typeface="Arial"/>
            </a:endParaRPr>
          </a:p>
          <a:p>
            <a:pPr marL="19231" marR="18288">
              <a:lnSpc>
                <a:spcPct val="95825"/>
              </a:lnSpc>
              <a:spcBef>
                <a:spcPts val="190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70%</a:t>
            </a:r>
            <a:endParaRPr sz="950">
              <a:latin typeface="Arial"/>
              <a:cs typeface="Arial"/>
            </a:endParaRPr>
          </a:p>
          <a:p>
            <a:pPr marL="19231" marR="18288">
              <a:lnSpc>
                <a:spcPct val="95825"/>
              </a:lnSpc>
              <a:spcBef>
                <a:spcPts val="190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60%</a:t>
            </a:r>
            <a:endParaRPr sz="950">
              <a:latin typeface="Arial"/>
              <a:cs typeface="Arial"/>
            </a:endParaRPr>
          </a:p>
          <a:p>
            <a:pPr marL="19231" marR="18288">
              <a:lnSpc>
                <a:spcPct val="95825"/>
              </a:lnSpc>
              <a:spcBef>
                <a:spcPts val="190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50%</a:t>
            </a:r>
            <a:endParaRPr sz="950">
              <a:latin typeface="Arial"/>
              <a:cs typeface="Arial"/>
            </a:endParaRPr>
          </a:p>
          <a:p>
            <a:pPr marL="12700" marR="18288">
              <a:lnSpc>
                <a:spcPct val="95825"/>
              </a:lnSpc>
              <a:spcBef>
                <a:spcPts val="244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40%</a:t>
            </a:r>
            <a:endParaRPr sz="950">
              <a:latin typeface="Arial"/>
              <a:cs typeface="Arial"/>
            </a:endParaRPr>
          </a:p>
          <a:p>
            <a:pPr marL="19231" marR="18288">
              <a:lnSpc>
                <a:spcPct val="95825"/>
              </a:lnSpc>
              <a:spcBef>
                <a:spcPts val="140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30%</a:t>
            </a:r>
            <a:endParaRPr sz="950">
              <a:latin typeface="Arial"/>
              <a:cs typeface="Arial"/>
            </a:endParaRPr>
          </a:p>
          <a:p>
            <a:pPr marL="19231" marR="18288">
              <a:lnSpc>
                <a:spcPct val="95825"/>
              </a:lnSpc>
              <a:spcBef>
                <a:spcPts val="244"/>
              </a:spcBef>
            </a:pPr>
            <a:r>
              <a:rPr sz="950" spc="0" dirty="0">
                <a:solidFill>
                  <a:srgbClr val="959595"/>
                </a:solidFill>
                <a:latin typeface="Arial"/>
                <a:cs typeface="Arial"/>
              </a:rPr>
              <a:t>20%</a:t>
            </a:r>
            <a:endParaRPr sz="950">
              <a:latin typeface="Arial"/>
              <a:cs typeface="Arial"/>
            </a:endParaRPr>
          </a:p>
          <a:p>
            <a:pPr marL="25762" marR="18288">
              <a:lnSpc>
                <a:spcPct val="95825"/>
              </a:lnSpc>
              <a:spcBef>
                <a:spcPts val="190"/>
              </a:spcBef>
            </a:pPr>
            <a:r>
              <a:rPr sz="950" dirty="0">
                <a:solidFill>
                  <a:srgbClr val="959595"/>
                </a:solidFill>
                <a:latin typeface="Arial"/>
                <a:cs typeface="Arial"/>
              </a:rPr>
              <a:t>10%</a:t>
            </a:r>
            <a:endParaRPr sz="950">
              <a:latin typeface="Arial"/>
              <a:cs typeface="Arial"/>
            </a:endParaRPr>
          </a:p>
          <a:p>
            <a:pPr marL="12700" marR="18288">
              <a:lnSpc>
                <a:spcPct val="94401"/>
              </a:lnSpc>
              <a:spcBef>
                <a:spcPts val="125"/>
              </a:spcBef>
            </a:pPr>
            <a:r>
              <a:rPr sz="1150" dirty="0">
                <a:solidFill>
                  <a:srgbClr val="959595"/>
                </a:solidFill>
                <a:latin typeface="Courier New"/>
                <a:cs typeface="Courier New"/>
              </a:rPr>
              <a:t>0%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91311" y="2453334"/>
            <a:ext cx="371538" cy="199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5"/>
              </a:lnSpc>
              <a:spcBef>
                <a:spcPts val="74"/>
              </a:spcBef>
            </a:pPr>
            <a:r>
              <a:rPr sz="1350" dirty="0">
                <a:solidFill>
                  <a:srgbClr val="4B4B4C"/>
                </a:solidFill>
                <a:latin typeface="Times New Roman"/>
                <a:cs typeface="Times New Roman"/>
              </a:rPr>
              <a:t>81</a:t>
            </a:r>
            <a:r>
              <a:rPr sz="1350" dirty="0">
                <a:solidFill>
                  <a:srgbClr val="626262"/>
                </a:solidFill>
                <a:latin typeface="Times New Roman"/>
                <a:cs typeface="Times New Roman"/>
              </a:rPr>
              <a:t>%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098643" y="2506223"/>
            <a:ext cx="626176" cy="566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3177" marR="82657" algn="ctr">
              <a:lnSpc>
                <a:spcPts val="1030"/>
              </a:lnSpc>
              <a:spcBef>
                <a:spcPts val="51"/>
              </a:spcBef>
            </a:pP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CA</a:t>
            </a:r>
            <a:r>
              <a:rPr sz="900" dirty="0">
                <a:latin typeface="Arial"/>
                <a:cs typeface="Arial"/>
              </a:rPr>
              <a:t>R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GA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ts val="1200"/>
              </a:lnSpc>
              <a:spcBef>
                <a:spcPts val="33"/>
              </a:spcBef>
            </a:pPr>
            <a:r>
              <a:rPr sz="1650" baseline="2675" dirty="0">
                <a:latin typeface="Courier New"/>
                <a:cs typeface="Courier New"/>
              </a:rPr>
              <a:t>L</a:t>
            </a:r>
            <a:r>
              <a:rPr sz="1650" baseline="2675" dirty="0">
                <a:solidFill>
                  <a:srgbClr val="151616"/>
                </a:solidFill>
                <a:latin typeface="Courier New"/>
                <a:cs typeface="Courier New"/>
              </a:rPr>
              <a:t>ABORA</a:t>
            </a:r>
            <a:r>
              <a:rPr sz="1650" baseline="2675" dirty="0">
                <a:latin typeface="Courier New"/>
                <a:cs typeface="Courier New"/>
              </a:rPr>
              <a:t>L</a:t>
            </a:r>
            <a:endParaRPr sz="1100">
              <a:latin typeface="Courier New"/>
              <a:cs typeface="Courier New"/>
            </a:endParaRPr>
          </a:p>
          <a:p>
            <a:pPr marL="79819" marR="99298" algn="ctr">
              <a:lnSpc>
                <a:spcPts val="1190"/>
              </a:lnSpc>
            </a:pPr>
            <a:r>
              <a:rPr sz="1800" baseline="4904" dirty="0">
                <a:solidFill>
                  <a:srgbClr val="151616"/>
                </a:solidFill>
                <a:latin typeface="Courier New"/>
                <a:cs typeface="Courier New"/>
              </a:rPr>
              <a:t>E</a:t>
            </a:r>
            <a:r>
              <a:rPr sz="1800" baseline="4904" dirty="0">
                <a:solidFill>
                  <a:srgbClr val="363633"/>
                </a:solidFill>
                <a:latin typeface="Courier New"/>
                <a:cs typeface="Courier New"/>
              </a:rPr>
              <a:t>X</a:t>
            </a:r>
            <a:r>
              <a:rPr sz="1800" baseline="4904" dirty="0">
                <a:latin typeface="Courier New"/>
                <a:cs typeface="Courier New"/>
              </a:rPr>
              <a:t>T</a:t>
            </a:r>
            <a:r>
              <a:rPr sz="1800" baseline="4904" dirty="0">
                <a:solidFill>
                  <a:srgbClr val="151616"/>
                </a:solidFill>
                <a:latin typeface="Courier New"/>
                <a:cs typeface="Courier New"/>
              </a:rPr>
              <a:t>RA</a:t>
            </a:r>
            <a:endParaRPr sz="1200">
              <a:latin typeface="Courier New"/>
              <a:cs typeface="Courier New"/>
            </a:endParaRPr>
          </a:p>
          <a:p>
            <a:pPr marL="167395" marR="180343" algn="ctr">
              <a:lnSpc>
                <a:spcPts val="944"/>
              </a:lnSpc>
            </a:pPr>
            <a:r>
              <a:rPr sz="950" dirty="0">
                <a:solidFill>
                  <a:srgbClr val="151616"/>
                </a:solidFill>
                <a:latin typeface="Times New Roman"/>
                <a:cs typeface="Times New Roman"/>
              </a:rPr>
              <a:t>10</a:t>
            </a:r>
            <a:r>
              <a:rPr sz="950" dirty="0">
                <a:solidFill>
                  <a:srgbClr val="363633"/>
                </a:solidFill>
                <a:latin typeface="Times New Roman"/>
                <a:cs typeface="Times New Roman"/>
              </a:rPr>
              <a:t>%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3728" y="2677426"/>
            <a:ext cx="180848" cy="147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80"/>
              </a:lnSpc>
              <a:spcBef>
                <a:spcPts val="54"/>
              </a:spcBef>
            </a:pPr>
            <a:r>
              <a:rPr sz="950" dirty="0">
                <a:solidFill>
                  <a:srgbClr val="959595"/>
                </a:solidFill>
                <a:latin typeface="Arial"/>
                <a:cs typeface="Arial"/>
              </a:rPr>
              <a:t>25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83888" y="2688466"/>
            <a:ext cx="371538" cy="199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5"/>
              </a:lnSpc>
              <a:spcBef>
                <a:spcPts val="74"/>
              </a:spcBef>
            </a:pPr>
            <a:r>
              <a:rPr sz="1350" dirty="0">
                <a:solidFill>
                  <a:srgbClr val="4B4B4C"/>
                </a:solidFill>
                <a:latin typeface="Times New Roman"/>
                <a:cs typeface="Times New Roman"/>
              </a:rPr>
              <a:t>64%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70088" y="2695634"/>
            <a:ext cx="1275039" cy="2860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030"/>
              </a:lnSpc>
              <a:spcBef>
                <a:spcPts val="51"/>
              </a:spcBef>
            </a:pP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900" dirty="0">
                <a:latin typeface="Arial"/>
                <a:cs typeface="Arial"/>
              </a:rPr>
              <a:t>E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SAC</a:t>
            </a:r>
            <a:r>
              <a:rPr sz="900" dirty="0">
                <a:latin typeface="Arial"/>
                <a:cs typeface="Arial"/>
              </a:rPr>
              <a:t>TU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900" dirty="0">
                <a:latin typeface="Arial"/>
                <a:cs typeface="Arial"/>
              </a:rPr>
              <a:t>L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IZAC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endParaRPr sz="900">
              <a:latin typeface="Arial"/>
              <a:cs typeface="Arial"/>
            </a:endParaRPr>
          </a:p>
          <a:p>
            <a:pPr marL="500497" marR="496102" algn="ctr">
              <a:lnSpc>
                <a:spcPct val="95825"/>
              </a:lnSpc>
            </a:pPr>
            <a:r>
              <a:rPr sz="950" dirty="0">
                <a:solidFill>
                  <a:srgbClr val="151616"/>
                </a:solidFill>
                <a:latin typeface="Times New Roman"/>
                <a:cs typeface="Times New Roman"/>
              </a:rPr>
              <a:t>1</a:t>
            </a:r>
            <a:r>
              <a:rPr sz="950" dirty="0">
                <a:solidFill>
                  <a:srgbClr val="363633"/>
                </a:solidFill>
                <a:latin typeface="Times New Roman"/>
                <a:cs typeface="Times New Roman"/>
              </a:rPr>
              <a:t>0%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3728" y="2939148"/>
            <a:ext cx="189855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dirty="0">
                <a:solidFill>
                  <a:srgbClr val="959595"/>
                </a:solidFill>
                <a:latin typeface="Times New Roman"/>
                <a:cs typeface="Times New Roman"/>
              </a:rPr>
              <a:t>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0260" y="3226066"/>
            <a:ext cx="174316" cy="147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80"/>
              </a:lnSpc>
              <a:spcBef>
                <a:spcPts val="54"/>
              </a:spcBef>
            </a:pPr>
            <a:r>
              <a:rPr sz="950" dirty="0">
                <a:solidFill>
                  <a:srgbClr val="959595"/>
                </a:solidFill>
                <a:latin typeface="Arial"/>
                <a:cs typeface="Arial"/>
              </a:rPr>
              <a:t>15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89683" y="3378884"/>
            <a:ext cx="592518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54"/>
              </a:lnSpc>
              <a:spcBef>
                <a:spcPts val="177"/>
              </a:spcBef>
            </a:pPr>
            <a:r>
              <a:rPr sz="1050" baseline="91105" dirty="0">
                <a:solidFill>
                  <a:srgbClr val="688DCE"/>
                </a:solidFill>
                <a:latin typeface="Arial"/>
                <a:cs typeface="Arial"/>
              </a:rPr>
              <a:t>PE</a:t>
            </a:r>
            <a:r>
              <a:rPr sz="1050" spc="-104" baseline="91105" dirty="0">
                <a:solidFill>
                  <a:srgbClr val="688DCE"/>
                </a:solidFill>
                <a:latin typeface="Arial"/>
                <a:cs typeface="Arial"/>
              </a:rPr>
              <a:t>R</a:t>
            </a:r>
            <a:r>
              <a:rPr sz="3350" spc="-254" dirty="0">
                <a:solidFill>
                  <a:srgbClr val="688DCE"/>
                </a:solidFill>
                <a:latin typeface="Times New Roman"/>
                <a:cs typeface="Times New Roman"/>
              </a:rPr>
              <a:t>.</a:t>
            </a:r>
            <a:r>
              <a:rPr sz="1050" spc="-219" baseline="91105" dirty="0">
                <a:solidFill>
                  <a:srgbClr val="688DCE"/>
                </a:solidFill>
                <a:latin typeface="Arial"/>
                <a:cs typeface="Arial"/>
              </a:rPr>
              <a:t>S</a:t>
            </a:r>
            <a:r>
              <a:rPr sz="3350" spc="-175" dirty="0">
                <a:solidFill>
                  <a:srgbClr val="688DCE"/>
                </a:solidFill>
                <a:latin typeface="Times New Roman"/>
                <a:cs typeface="Times New Roman"/>
              </a:rPr>
              <a:t>.</a:t>
            </a:r>
            <a:r>
              <a:rPr sz="1050" spc="-375" baseline="91105" dirty="0">
                <a:solidFill>
                  <a:srgbClr val="688DCE"/>
                </a:solidFill>
                <a:latin typeface="Arial"/>
                <a:cs typeface="Arial"/>
              </a:rPr>
              <a:t>O</a:t>
            </a:r>
            <a:r>
              <a:rPr sz="3350" spc="-14" dirty="0">
                <a:solidFill>
                  <a:srgbClr val="688DCE"/>
                </a:solidFill>
                <a:latin typeface="Times New Roman"/>
                <a:cs typeface="Times New Roman"/>
              </a:rPr>
              <a:t>.</a:t>
            </a:r>
            <a:r>
              <a:rPr sz="1050" spc="-600" baseline="91105" dirty="0">
                <a:solidFill>
                  <a:srgbClr val="688DCE"/>
                </a:solidFill>
                <a:latin typeface="Arial"/>
                <a:cs typeface="Arial"/>
              </a:rPr>
              <a:t>N</a:t>
            </a:r>
            <a:r>
              <a:rPr sz="3350" spc="204" dirty="0">
                <a:solidFill>
                  <a:srgbClr val="688DCE"/>
                </a:solidFill>
                <a:latin typeface="Times New Roman"/>
                <a:cs typeface="Times New Roman"/>
              </a:rPr>
              <a:t>.</a:t>
            </a:r>
            <a:r>
              <a:rPr sz="1050" spc="0" baseline="91105" dirty="0">
                <a:solidFill>
                  <a:srgbClr val="688DCE"/>
                </a:solidFill>
                <a:latin typeface="Arial"/>
                <a:cs typeface="Arial"/>
              </a:rPr>
              <a:t>AL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22340" y="3376920"/>
            <a:ext cx="476340" cy="114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sz="700" spc="0" dirty="0">
                <a:solidFill>
                  <a:srgbClr val="688DCE"/>
                </a:solidFill>
                <a:latin typeface="Arial"/>
                <a:cs typeface="Arial"/>
              </a:rPr>
              <a:t>FALTA  DE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0260" y="3488810"/>
            <a:ext cx="172847" cy="4376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195"/>
              </a:lnSpc>
              <a:spcBef>
                <a:spcPts val="59"/>
              </a:spcBef>
            </a:pPr>
            <a:r>
              <a:rPr sz="1050" dirty="0">
                <a:solidFill>
                  <a:srgbClr val="959595"/>
                </a:solidFill>
                <a:latin typeface="Times New Roman"/>
                <a:cs typeface="Times New Roman"/>
              </a:rPr>
              <a:t>10</a:t>
            </a:r>
            <a:endParaRPr sz="1050">
              <a:latin typeface="Times New Roman"/>
              <a:cs typeface="Times New Roman"/>
            </a:endParaRPr>
          </a:p>
          <a:p>
            <a:pPr marL="61272" marR="6245" algn="ctr">
              <a:lnSpc>
                <a:spcPct val="95825"/>
              </a:lnSpc>
              <a:spcBef>
                <a:spcPts val="846"/>
              </a:spcBef>
            </a:pPr>
            <a:r>
              <a:rPr sz="1100" spc="0" dirty="0">
                <a:solidFill>
                  <a:srgbClr val="959595"/>
                </a:solidFill>
                <a:latin typeface="Times New Roman"/>
                <a:cs typeface="Times New Roman"/>
              </a:rPr>
              <a:t>5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30254" y="3557091"/>
            <a:ext cx="587102" cy="939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00"/>
              </a:lnSpc>
              <a:spcBef>
                <a:spcPts val="370"/>
              </a:spcBef>
            </a:pPr>
            <a:r>
              <a:rPr sz="7200" spc="0" dirty="0">
                <a:solidFill>
                  <a:srgbClr val="4F80BC"/>
                </a:solidFill>
                <a:latin typeface="Arial"/>
                <a:cs typeface="Arial"/>
              </a:rPr>
              <a:t>-</a:t>
            </a:r>
            <a:endParaRPr sz="7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50985" y="3979394"/>
            <a:ext cx="241127" cy="6362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010"/>
              </a:lnSpc>
              <a:spcBef>
                <a:spcPts val="250"/>
              </a:spcBef>
            </a:pPr>
            <a:r>
              <a:rPr sz="4800" spc="0" dirty="0">
                <a:solidFill>
                  <a:srgbClr val="959595"/>
                </a:solidFill>
                <a:latin typeface="Arial"/>
                <a:cs typeface="Arial"/>
              </a:rPr>
              <a:t>..</a:t>
            </a:r>
            <a:endParaRPr sz="4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5574" y="4042851"/>
            <a:ext cx="116676" cy="154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40"/>
              </a:lnSpc>
              <a:spcBef>
                <a:spcPts val="57"/>
              </a:spcBef>
            </a:pPr>
            <a:r>
              <a:rPr sz="1000" spc="0" dirty="0">
                <a:solidFill>
                  <a:srgbClr val="959595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14025" y="4076505"/>
            <a:ext cx="266688" cy="3712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65"/>
              </a:lnSpc>
              <a:spcBef>
                <a:spcPts val="143"/>
              </a:spcBef>
            </a:pPr>
            <a:r>
              <a:rPr sz="2700" dirty="0">
                <a:solidFill>
                  <a:srgbClr val="959595"/>
                </a:solidFill>
                <a:latin typeface="Arial"/>
                <a:cs typeface="Arial"/>
              </a:rPr>
              <a:t>,</a:t>
            </a:r>
            <a:r>
              <a:rPr sz="2700" spc="-204" dirty="0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sz="3075" spc="0" baseline="15554" dirty="0">
                <a:solidFill>
                  <a:srgbClr val="959595"/>
                </a:solidFill>
                <a:latin typeface="Times New Roman"/>
                <a:cs typeface="Times New Roman"/>
              </a:rPr>
              <a:t>,.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46437" y="4094389"/>
            <a:ext cx="661084" cy="4221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553" marR="26220" algn="ctr">
              <a:lnSpc>
                <a:spcPts val="1019"/>
              </a:lnSpc>
              <a:spcBef>
                <a:spcPts val="51"/>
              </a:spcBef>
            </a:pPr>
            <a:r>
              <a:rPr sz="900" dirty="0">
                <a:solidFill>
                  <a:srgbClr val="4B4B4C"/>
                </a:solidFill>
                <a:latin typeface="Arial"/>
                <a:cs typeface="Arial"/>
              </a:rPr>
              <a:t>DECIS</a:t>
            </a:r>
            <a:r>
              <a:rPr sz="900" dirty="0">
                <a:solidFill>
                  <a:srgbClr val="363633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4B4B4C"/>
                </a:solidFill>
                <a:latin typeface="Arial"/>
                <a:cs typeface="Arial"/>
              </a:rPr>
              <a:t>6N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900" dirty="0">
                <a:solidFill>
                  <a:srgbClr val="4B4B4C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363633"/>
                </a:solidFill>
                <a:latin typeface="Arial"/>
                <a:cs typeface="Arial"/>
              </a:rPr>
              <a:t>UP</a:t>
            </a:r>
            <a:r>
              <a:rPr sz="900" dirty="0">
                <a:solidFill>
                  <a:srgbClr val="4B4B4C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363633"/>
                </a:solidFill>
                <a:latin typeface="Arial"/>
                <a:cs typeface="Arial"/>
              </a:rPr>
              <a:t>RI</a:t>
            </a:r>
            <a:r>
              <a:rPr sz="900" dirty="0">
                <a:solidFill>
                  <a:srgbClr val="4B4B4C"/>
                </a:solidFill>
                <a:latin typeface="Arial"/>
                <a:cs typeface="Arial"/>
              </a:rPr>
              <a:t>OR</a:t>
            </a:r>
            <a:endParaRPr sz="900">
              <a:latin typeface="Arial"/>
              <a:cs typeface="Arial"/>
            </a:endParaRPr>
          </a:p>
          <a:p>
            <a:pPr marL="186989" marR="189125" algn="ctr">
              <a:lnSpc>
                <a:spcPct val="95825"/>
              </a:lnSpc>
              <a:spcBef>
                <a:spcPts val="50"/>
              </a:spcBef>
            </a:pPr>
            <a:r>
              <a:rPr sz="950" dirty="0">
                <a:solidFill>
                  <a:srgbClr val="4B4B4C"/>
                </a:solidFill>
                <a:latin typeface="Times New Roman"/>
                <a:cs typeface="Times New Roman"/>
              </a:rPr>
              <a:t>20%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62911" y="4265428"/>
            <a:ext cx="158341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75"/>
              </a:lnSpc>
              <a:spcBef>
                <a:spcPts val="63"/>
              </a:spcBef>
            </a:pPr>
            <a:r>
              <a:rPr sz="1150" i="1" spc="0" dirty="0">
                <a:solidFill>
                  <a:srgbClr val="959595"/>
                </a:solidFill>
                <a:latin typeface="Times New Roman"/>
                <a:cs typeface="Times New Roman"/>
              </a:rPr>
              <a:t>,f.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73945" y="4263441"/>
            <a:ext cx="145278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150" spc="0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endParaRPr sz="1150">
              <a:latin typeface="Malgun Gothic"/>
              <a:cs typeface="Malgun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58654" y="4370469"/>
            <a:ext cx="44939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r>
              <a:rPr sz="1000" spc="0" dirty="0">
                <a:solidFill>
                  <a:srgbClr val="F15454"/>
                </a:solidFill>
                <a:latin typeface="Malgun Gothic"/>
                <a:cs typeface="Malgun Gothic"/>
              </a:rPr>
              <a:t>�</a:t>
            </a:r>
            <a:endParaRPr sz="1000">
              <a:latin typeface="Malgun Gothic"/>
              <a:cs typeface="Malgun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55488" y="4370469"/>
            <a:ext cx="155484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r>
              <a:rPr sz="1000" spc="0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endParaRPr sz="1000">
              <a:latin typeface="Malgun Gothic"/>
              <a:cs typeface="Malgun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16054" y="4372997"/>
            <a:ext cx="177364" cy="1676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40"/>
              </a:lnSpc>
              <a:spcBef>
                <a:spcPts val="62"/>
              </a:spcBef>
            </a:pPr>
            <a:r>
              <a:rPr sz="1100" i="1" dirty="0">
                <a:solidFill>
                  <a:srgbClr val="959595"/>
                </a:solidFill>
                <a:latin typeface="Times New Roman"/>
                <a:cs typeface="Times New Roman"/>
              </a:rPr>
              <a:t>b.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74391" y="4434985"/>
            <a:ext cx="203708" cy="299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05"/>
              </a:lnSpc>
              <a:spcBef>
                <a:spcPts val="115"/>
              </a:spcBef>
            </a:pPr>
            <a:r>
              <a:rPr sz="2150" dirty="0">
                <a:solidFill>
                  <a:srgbClr val="B8B8B8"/>
                </a:solidFill>
                <a:latin typeface="Arial"/>
                <a:cs typeface="Arial"/>
              </a:rPr>
              <a:t>.</a:t>
            </a:r>
            <a:r>
              <a:rPr sz="2150" dirty="0">
                <a:solidFill>
                  <a:srgbClr val="959595"/>
                </a:solidFill>
                <a:latin typeface="Arial"/>
                <a:cs typeface="Arial"/>
              </a:rPr>
              <a:t>,,</a:t>
            </a:r>
            <a:endParaRPr sz="21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2283" y="4449438"/>
            <a:ext cx="197249" cy="1695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0"/>
              </a:lnSpc>
              <a:spcBef>
                <a:spcPts val="64"/>
              </a:spcBef>
            </a:pPr>
            <a:r>
              <a:rPr sz="1100" i="1" dirty="0">
                <a:solidFill>
                  <a:srgbClr val="959595"/>
                </a:solidFill>
                <a:latin typeface="Times New Roman"/>
                <a:cs typeface="Times New Roman"/>
              </a:rPr>
              <a:t>b</a:t>
            </a:r>
            <a:r>
              <a:rPr sz="1100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endParaRPr sz="1100">
              <a:latin typeface="Malgun Gothic"/>
              <a:cs typeface="Malgun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46482" y="4461371"/>
            <a:ext cx="177936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70"/>
              </a:lnSpc>
              <a:spcBef>
                <a:spcPts val="63"/>
              </a:spcBef>
            </a:pPr>
            <a:r>
              <a:rPr sz="1150" spc="-204" dirty="0">
                <a:solidFill>
                  <a:srgbClr val="959595"/>
                </a:solidFill>
                <a:latin typeface="Times New Roman"/>
                <a:cs typeface="Times New Roman"/>
              </a:rPr>
              <a:t>e</a:t>
            </a:r>
            <a:r>
              <a:rPr sz="1200" spc="0" baseline="10870" dirty="0">
                <a:solidFill>
                  <a:srgbClr val="959595"/>
                </a:solidFill>
                <a:latin typeface="Times New Roman"/>
                <a:cs typeface="Times New Roman"/>
              </a:rPr>
              <a:t>"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25997" y="4477545"/>
            <a:ext cx="105954" cy="127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"/>
              </a:lnSpc>
              <a:spcBef>
                <a:spcPts val="45"/>
              </a:spcBef>
            </a:pPr>
            <a:r>
              <a:rPr sz="800" spc="0" dirty="0">
                <a:solidFill>
                  <a:srgbClr val="959595"/>
                </a:solidFill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96614" y="4494073"/>
            <a:ext cx="550662" cy="130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00" dirty="0">
                <a:solidFill>
                  <a:srgbClr val="EF9153"/>
                </a:solidFill>
                <a:latin typeface="Times New Roman"/>
                <a:cs typeface="Times New Roman"/>
              </a:rPr>
              <a:t>DIFERENTE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9705" y="4525441"/>
            <a:ext cx="226323" cy="1892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20"/>
              </a:lnSpc>
              <a:spcBef>
                <a:spcPts val="71"/>
              </a:spcBef>
            </a:pPr>
            <a:r>
              <a:rPr sz="1300" dirty="0">
                <a:solidFill>
                  <a:srgbClr val="B8B8B8"/>
                </a:solidFill>
                <a:latin typeface="Times New Roman"/>
                <a:cs typeface="Times New Roman"/>
              </a:rPr>
              <a:t>·</a:t>
            </a:r>
            <a:r>
              <a:rPr sz="1300" dirty="0">
                <a:solidFill>
                  <a:srgbClr val="959595"/>
                </a:solidFill>
                <a:latin typeface="Times New Roman"/>
                <a:cs typeface="Times New Roman"/>
              </a:rPr>
              <a:t>b"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50540" y="4550012"/>
            <a:ext cx="192087" cy="2222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dirty="0">
                <a:solidFill>
                  <a:srgbClr val="959595"/>
                </a:solidFill>
                <a:latin typeface="Arial"/>
                <a:cs typeface="Arial"/>
              </a:rPr>
              <a:t>o-b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87700" y="4548444"/>
            <a:ext cx="113710" cy="2222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45"/>
              </a:lnSpc>
              <a:spcBef>
                <a:spcPts val="87"/>
              </a:spcBef>
            </a:pPr>
            <a:r>
              <a:rPr sz="2325" spc="0" baseline="1250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endParaRPr sz="1550">
              <a:latin typeface="Malgun Gothic"/>
              <a:cs typeface="Malgun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01654" y="4558987"/>
            <a:ext cx="173826" cy="187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5"/>
              </a:lnSpc>
              <a:spcBef>
                <a:spcPts val="71"/>
              </a:spcBef>
            </a:pPr>
            <a:r>
              <a:rPr sz="1250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r>
              <a:rPr sz="1250" dirty="0">
                <a:solidFill>
                  <a:srgbClr val="959595"/>
                </a:solidFill>
                <a:latin typeface="Times New Roman"/>
                <a:cs typeface="Times New Roman"/>
              </a:rPr>
              <a:t>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7254" y="4652470"/>
            <a:ext cx="211382" cy="3073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5"/>
              </a:lnSpc>
              <a:spcBef>
                <a:spcPts val="118"/>
              </a:spcBef>
            </a:pPr>
            <a:r>
              <a:rPr sz="1200" baseline="-2422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r>
              <a:rPr sz="1200" i="1" baseline="-3623" dirty="0">
                <a:solidFill>
                  <a:srgbClr val="959595"/>
                </a:solidFill>
                <a:latin typeface="Times New Roman"/>
                <a:cs typeface="Times New Roman"/>
              </a:rPr>
              <a:t>.</a:t>
            </a:r>
            <a:r>
              <a:rPr sz="1200" i="1" spc="-69" baseline="-3623" dirty="0">
                <a:solidFill>
                  <a:srgbClr val="959595"/>
                </a:solidFill>
                <a:latin typeface="Times New Roman"/>
                <a:cs typeface="Times New Roman"/>
              </a:rPr>
              <a:t>)</a:t>
            </a:r>
            <a:r>
              <a:rPr sz="2200" spc="-544" dirty="0">
                <a:solidFill>
                  <a:srgbClr val="959595"/>
                </a:solidFill>
                <a:latin typeface="Times New Roman"/>
                <a:cs typeface="Times New Roman"/>
              </a:rPr>
              <a:t>•</a:t>
            </a:r>
            <a:r>
              <a:rPr sz="1200" i="1" spc="0" baseline="-3623" dirty="0">
                <a:solidFill>
                  <a:srgbClr val="959595"/>
                </a:solidFill>
                <a:latin typeface="Times New Roman"/>
                <a:cs typeface="Times New Roman"/>
              </a:rPr>
              <a:t>)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46928" y="4655228"/>
            <a:ext cx="357659" cy="329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0265">
              <a:lnSpc>
                <a:spcPts val="1695"/>
              </a:lnSpc>
              <a:spcBef>
                <a:spcPts val="84"/>
              </a:spcBef>
            </a:pPr>
            <a:r>
              <a:rPr sz="2475" i="1" baseline="-3513" dirty="0">
                <a:solidFill>
                  <a:srgbClr val="959595"/>
                </a:solidFill>
                <a:latin typeface="Arial"/>
                <a:cs typeface="Arial"/>
              </a:rPr>
              <a:t>,l'</a:t>
            </a:r>
            <a:endParaRPr sz="1650">
              <a:latin typeface="Arial"/>
              <a:cs typeface="Arial"/>
            </a:endParaRPr>
          </a:p>
          <a:p>
            <a:pPr marL="12700" marR="31813">
              <a:lnSpc>
                <a:spcPts val="850"/>
              </a:lnSpc>
            </a:pPr>
            <a:r>
              <a:rPr sz="1350" baseline="3220" dirty="0">
                <a:solidFill>
                  <a:srgbClr val="959595"/>
                </a:solidFill>
                <a:latin typeface="Arial"/>
                <a:cs typeface="Arial"/>
              </a:rPr>
              <a:t>i.}</a:t>
            </a:r>
            <a:r>
              <a:rPr sz="1350" baseline="2153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endParaRPr sz="900">
              <a:latin typeface="Malgun Gothic"/>
              <a:cs typeface="Malgun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6197" y="4659091"/>
            <a:ext cx="381939" cy="3714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3328">
              <a:lnSpc>
                <a:spcPts val="1885"/>
              </a:lnSpc>
              <a:spcBef>
                <a:spcPts val="94"/>
              </a:spcBef>
            </a:pPr>
            <a:r>
              <a:rPr sz="1500" spc="-154" baseline="-13567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r>
              <a:rPr sz="2325" i="1" spc="0" baseline="5610" dirty="0">
                <a:solidFill>
                  <a:srgbClr val="959595"/>
                </a:solidFill>
                <a:latin typeface="Times New Roman"/>
                <a:cs typeface="Times New Roman"/>
              </a:rPr>
              <a:t>&lt;P</a:t>
            </a:r>
            <a:endParaRPr sz="1550">
              <a:latin typeface="Times New Roman"/>
              <a:cs typeface="Times New Roman"/>
            </a:endParaRPr>
          </a:p>
          <a:p>
            <a:pPr marL="12700" marR="36499">
              <a:lnSpc>
                <a:spcPts val="960"/>
              </a:lnSpc>
            </a:pPr>
            <a:r>
              <a:rPr sz="1650" i="1" baseline="2635" dirty="0">
                <a:solidFill>
                  <a:srgbClr val="959595"/>
                </a:solidFill>
                <a:latin typeface="Times New Roman"/>
                <a:cs typeface="Times New Roman"/>
              </a:rPr>
              <a:t>b.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1494" y="4710060"/>
            <a:ext cx="443411" cy="5964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 algn="r">
              <a:lnSpc>
                <a:spcPts val="2505"/>
              </a:lnSpc>
              <a:spcBef>
                <a:spcPts val="125"/>
              </a:spcBef>
            </a:pPr>
            <a:r>
              <a:rPr sz="3675" spc="0" baseline="-2366" dirty="0">
                <a:solidFill>
                  <a:srgbClr val="959595"/>
                </a:solidFill>
                <a:latin typeface="Arial"/>
                <a:cs typeface="Arial"/>
              </a:rPr>
              <a:t>.,.</a:t>
            </a:r>
            <a:endParaRPr sz="2450">
              <a:latin typeface="Arial"/>
              <a:cs typeface="Arial"/>
            </a:endParaRPr>
          </a:p>
          <a:p>
            <a:pPr marL="143328">
              <a:lnSpc>
                <a:spcPts val="880"/>
              </a:lnSpc>
            </a:pPr>
            <a:r>
              <a:rPr sz="1425" i="1" baseline="3051" dirty="0">
                <a:solidFill>
                  <a:srgbClr val="959595"/>
                </a:solidFill>
                <a:latin typeface="Times New Roman"/>
                <a:cs typeface="Times New Roman"/>
              </a:rPr>
              <a:t>,if(:'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94401"/>
              </a:lnSpc>
              <a:spcBef>
                <a:spcPts val="5"/>
              </a:spcBef>
            </a:pPr>
            <a:r>
              <a:rPr sz="1050" dirty="0">
                <a:solidFill>
                  <a:srgbClr val="959595"/>
                </a:solidFill>
                <a:latin typeface="Courier New"/>
                <a:cs typeface="Courier New"/>
              </a:rPr>
              <a:t>Q.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4534" y="4755175"/>
            <a:ext cx="263945" cy="701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520"/>
              </a:lnSpc>
              <a:spcBef>
                <a:spcPts val="276"/>
              </a:spcBef>
            </a:pPr>
            <a:r>
              <a:rPr sz="5250" dirty="0">
                <a:solidFill>
                  <a:srgbClr val="959595"/>
                </a:solidFill>
                <a:latin typeface="Malgun Gothic"/>
                <a:cs typeface="Malgun Gothic"/>
              </a:rPr>
              <a:t>�</a:t>
            </a:r>
            <a:r>
              <a:rPr sz="5250" dirty="0">
                <a:solidFill>
                  <a:srgbClr val="959595"/>
                </a:solidFill>
                <a:latin typeface="Arial"/>
                <a:cs typeface="Arial"/>
              </a:rPr>
              <a:t>·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8100" y="4784922"/>
            <a:ext cx="712860" cy="411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975"/>
              </a:lnSpc>
              <a:spcBef>
                <a:spcPts val="48"/>
              </a:spcBef>
            </a:pPr>
            <a:r>
              <a:rPr sz="850" dirty="0">
                <a:solidFill>
                  <a:srgbClr val="959595"/>
                </a:solidFill>
                <a:latin typeface="Times New Roman"/>
                <a:cs typeface="Times New Roman"/>
              </a:rPr>
              <a:t>POCOT</a:t>
            </a:r>
            <a:r>
              <a:rPr sz="850" dirty="0">
                <a:solidFill>
                  <a:srgbClr val="AC9D45"/>
                </a:solidFill>
                <a:latin typeface="Times New Roman"/>
                <a:cs typeface="Times New Roman"/>
              </a:rPr>
              <a:t>r.</a:t>
            </a:r>
            <a:r>
              <a:rPr sz="850" dirty="0">
                <a:solidFill>
                  <a:srgbClr val="959595"/>
                </a:solidFill>
                <a:latin typeface="Times New Roman"/>
                <a:cs typeface="Times New Roman"/>
              </a:rPr>
              <a:t>O</a:t>
            </a:r>
            <a:endParaRPr sz="850">
              <a:latin typeface="Times New Roman"/>
              <a:cs typeface="Times New Roman"/>
            </a:endParaRPr>
          </a:p>
          <a:p>
            <a:pPr marL="188037" marR="189697" algn="ctr">
              <a:lnSpc>
                <a:spcPct val="95825"/>
              </a:lnSpc>
              <a:spcBef>
                <a:spcPts val="101"/>
              </a:spcBef>
            </a:pPr>
            <a:r>
              <a:rPr sz="800" dirty="0">
                <a:solidFill>
                  <a:srgbClr val="959595"/>
                </a:solidFill>
                <a:latin typeface="Times New Roman"/>
                <a:cs typeface="Times New Roman"/>
              </a:rPr>
              <a:t>ENTRE</a:t>
            </a:r>
            <a:endParaRPr sz="800">
              <a:latin typeface="Times New Roman"/>
              <a:cs typeface="Times New Roman"/>
            </a:endParaRPr>
          </a:p>
          <a:p>
            <a:pPr marR="1524" algn="ctr">
              <a:lnSpc>
                <a:spcPct val="95825"/>
              </a:lnSpc>
              <a:spcBef>
                <a:spcPts val="300"/>
              </a:spcBef>
            </a:pPr>
            <a:r>
              <a:rPr sz="700" dirty="0">
                <a:solidFill>
                  <a:srgbClr val="959595"/>
                </a:solidFill>
                <a:latin typeface="Arial"/>
                <a:cs typeface="Arial"/>
              </a:rPr>
              <a:t>OPERACIONES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75974" y="4818154"/>
            <a:ext cx="224771" cy="3530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30"/>
              </a:lnSpc>
              <a:spcBef>
                <a:spcPts val="136"/>
              </a:spcBef>
            </a:pPr>
            <a:r>
              <a:rPr sz="2550" dirty="0">
                <a:solidFill>
                  <a:srgbClr val="959595"/>
                </a:solidFill>
                <a:latin typeface="Times New Roman"/>
                <a:cs typeface="Times New Roman"/>
              </a:rPr>
              <a:t>,,..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35894" y="4966113"/>
            <a:ext cx="180031" cy="185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85"/>
              </a:lnSpc>
              <a:spcBef>
                <a:spcPts val="69"/>
              </a:spcBef>
            </a:pPr>
            <a:r>
              <a:rPr sz="1250" dirty="0">
                <a:solidFill>
                  <a:srgbClr val="959595"/>
                </a:solidFill>
                <a:latin typeface="Times New Roman"/>
                <a:cs typeface="Times New Roman"/>
              </a:rPr>
              <a:t>"o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168105" y="5051421"/>
            <a:ext cx="337928" cy="3073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3328">
              <a:lnSpc>
                <a:spcPts val="1345"/>
              </a:lnSpc>
              <a:spcBef>
                <a:spcPts val="67"/>
              </a:spcBef>
            </a:pPr>
            <a:r>
              <a:rPr sz="1950" baseline="-4459" dirty="0">
                <a:solidFill>
                  <a:srgbClr val="959595"/>
                </a:solidFill>
                <a:latin typeface="Times New Roman"/>
                <a:cs typeface="Times New Roman"/>
              </a:rPr>
              <a:t>WO</a:t>
            </a:r>
            <a:endParaRPr sz="1300">
              <a:latin typeface="Times New Roman"/>
              <a:cs typeface="Times New Roman"/>
            </a:endParaRPr>
          </a:p>
          <a:p>
            <a:pPr marL="12700" marR="25146">
              <a:lnSpc>
                <a:spcPts val="1005"/>
              </a:lnSpc>
            </a:pPr>
            <a:r>
              <a:rPr sz="1575" baseline="5604" dirty="0">
                <a:solidFill>
                  <a:srgbClr val="959595"/>
                </a:solidFill>
                <a:latin typeface="Courier New"/>
                <a:cs typeface="Courier New"/>
              </a:rPr>
              <a:t>Q.</a:t>
            </a:r>
            <a:endParaRPr sz="1050">
              <a:latin typeface="Courier New"/>
              <a:cs typeface="Courier Ne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0" y="4284617"/>
            <a:ext cx="10032274" cy="3422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78377"/>
            <a:ext cx="10032274" cy="418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5940" y="1820589"/>
            <a:ext cx="4400613" cy="5227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5"/>
              </a:lnSpc>
              <a:spcBef>
                <a:spcPts val="90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Histograma</a:t>
            </a:r>
            <a:r>
              <a:rPr sz="1650" spc="10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de</a:t>
            </a:r>
            <a:r>
              <a:rPr sz="1650" spc="114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lHa</a:t>
            </a:r>
            <a:r>
              <a:rPr sz="1650" spc="10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necesitado</a:t>
            </a:r>
            <a:r>
              <a:rPr sz="1650" spc="15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emplear</a:t>
            </a:r>
            <a:r>
              <a:rPr sz="1650" spc="397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los</a:t>
            </a:r>
            <a:endParaRPr sz="1650">
              <a:latin typeface="Arial"/>
              <a:cs typeface="Arial"/>
            </a:endParaRPr>
          </a:p>
          <a:p>
            <a:pPr marL="12700" marR="31813">
              <a:lnSpc>
                <a:spcPct val="95825"/>
              </a:lnSpc>
              <a:spcBef>
                <a:spcPts val="89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conceptos</a:t>
            </a:r>
            <a:r>
              <a:rPr sz="1650" spc="15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geopoliticos</a:t>
            </a:r>
            <a:r>
              <a:rPr sz="1650" spc="15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en</a:t>
            </a:r>
            <a:r>
              <a:rPr sz="1650" spc="16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el</a:t>
            </a:r>
            <a:r>
              <a:rPr sz="1650" spc="15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0D0D0D"/>
                </a:solidFill>
                <a:latin typeface="Arial"/>
                <a:cs typeface="Arial"/>
              </a:rPr>
              <a:t>desarrollo</a:t>
            </a:r>
            <a:r>
              <a:rPr sz="1650" spc="109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D0D0D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96905" y="2296525"/>
            <a:ext cx="1090022" cy="939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00"/>
              </a:lnSpc>
              <a:spcBef>
                <a:spcPts val="370"/>
              </a:spcBef>
            </a:pPr>
            <a:r>
              <a:rPr sz="2475" baseline="133520" dirty="0">
                <a:solidFill>
                  <a:srgbClr val="0D0D0D"/>
                </a:solidFill>
                <a:latin typeface="Arial"/>
                <a:cs typeface="Arial"/>
              </a:rPr>
              <a:t>las</a:t>
            </a:r>
            <a:r>
              <a:rPr sz="2475" baseline="133520" dirty="0">
                <a:solidFill>
                  <a:srgbClr val="242424"/>
                </a:solidFill>
                <a:latin typeface="Arial"/>
                <a:cs typeface="Arial"/>
              </a:rPr>
              <a:t>.</a:t>
            </a:r>
            <a:r>
              <a:rPr sz="2475" baseline="133520" dirty="0">
                <a:solidFill>
                  <a:srgbClr val="0D0D0D"/>
                </a:solidFill>
                <a:latin typeface="Arial"/>
                <a:cs typeface="Arial"/>
              </a:rPr>
              <a:t>ta</a:t>
            </a:r>
            <a:r>
              <a:rPr sz="2475" spc="-50" baseline="133520" dirty="0">
                <a:solidFill>
                  <a:srgbClr val="0D0D0D"/>
                </a:solidFill>
                <a:latin typeface="Arial"/>
                <a:cs typeface="Arial"/>
              </a:rPr>
              <a:t>r</a:t>
            </a:r>
            <a:r>
              <a:rPr sz="7200" spc="-2469" dirty="0">
                <a:solidFill>
                  <a:srgbClr val="134F5D"/>
                </a:solidFill>
                <a:latin typeface="Arial"/>
                <a:cs typeface="Arial"/>
              </a:rPr>
              <a:t>-</a:t>
            </a:r>
            <a:r>
              <a:rPr sz="2475" spc="0" baseline="133520" dirty="0">
                <a:solidFill>
                  <a:srgbClr val="0D0D0D"/>
                </a:solidFill>
                <a:latin typeface="Arial"/>
                <a:cs typeface="Arial"/>
              </a:rPr>
              <a:t>ea</a:t>
            </a:r>
            <a:endParaRPr sz="1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5940" y="2382291"/>
            <a:ext cx="1076116" cy="23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5"/>
              </a:lnSpc>
              <a:spcBef>
                <a:spcPts val="90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aplicaci6n</a:t>
            </a:r>
            <a:endParaRPr sz="1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33220" y="2382291"/>
            <a:ext cx="344596" cy="23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5"/>
              </a:lnSpc>
              <a:spcBef>
                <a:spcPts val="90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del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98980" y="2382291"/>
            <a:ext cx="658104" cy="23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5"/>
              </a:lnSpc>
              <a:spcBef>
                <a:spcPts val="90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Poder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65185" y="2382291"/>
            <a:ext cx="984676" cy="23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5"/>
              </a:lnSpc>
              <a:spcBef>
                <a:spcPts val="90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Nacional</a:t>
            </a:r>
            <a:r>
              <a:rPr sz="1650" dirty="0">
                <a:solidFill>
                  <a:srgbClr val="373737"/>
                </a:solidFill>
                <a:latin typeface="Arial"/>
                <a:cs typeface="Arial"/>
              </a:rPr>
              <a:t>,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1025" y="2382291"/>
            <a:ext cx="494819" cy="23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5"/>
              </a:lnSpc>
              <a:spcBef>
                <a:spcPts val="90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para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80477" y="2382291"/>
            <a:ext cx="808327" cy="23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5"/>
              </a:lnSpc>
              <a:spcBef>
                <a:spcPts val="90"/>
              </a:spcBef>
            </a:pPr>
            <a:r>
              <a:rPr sz="1650" dirty="0">
                <a:solidFill>
                  <a:srgbClr val="0D0D0D"/>
                </a:solidFill>
                <a:latin typeface="Arial"/>
                <a:cs typeface="Arial"/>
              </a:rPr>
              <a:t>cumplir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3242" y="2605428"/>
            <a:ext cx="223411" cy="2133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25"/>
              </a:lnSpc>
              <a:spcBef>
                <a:spcPts val="81"/>
              </a:spcBef>
            </a:pPr>
            <a:r>
              <a:rPr sz="2175" baseline="4058" dirty="0">
                <a:solidFill>
                  <a:srgbClr val="808080"/>
                </a:solidFill>
                <a:latin typeface="Courier New"/>
                <a:cs typeface="Courier New"/>
              </a:rPr>
              <a:t>20</a:t>
            </a:r>
            <a:endParaRPr sz="14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60791" y="3199010"/>
            <a:ext cx="167458" cy="4063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>
                <a:solidFill>
                  <a:srgbClr val="6E6E71"/>
                </a:solidFill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242" y="3358537"/>
            <a:ext cx="223030" cy="2108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79"/>
              </a:spcBef>
            </a:pPr>
            <a:r>
              <a:rPr sz="1450" dirty="0">
                <a:solidFill>
                  <a:srgbClr val="5E5E5E"/>
                </a:solidFill>
                <a:latin typeface="Times New Roman"/>
                <a:cs typeface="Times New Roman"/>
              </a:rPr>
              <a:t>1</a:t>
            </a:r>
            <a:r>
              <a:rPr sz="1450" dirty="0">
                <a:solidFill>
                  <a:srgbClr val="808080"/>
                </a:solidFill>
                <a:latin typeface="Times New Roman"/>
                <a:cs typeface="Times New Roman"/>
              </a:rPr>
              <a:t>5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3242" y="4132933"/>
            <a:ext cx="221125" cy="1981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85"/>
              </a:lnSpc>
              <a:spcBef>
                <a:spcPts val="74"/>
              </a:spcBef>
            </a:pPr>
            <a:r>
              <a:rPr sz="1350" dirty="0">
                <a:solidFill>
                  <a:srgbClr val="5E5E5E"/>
                </a:solidFill>
                <a:latin typeface="Times New Roman"/>
                <a:cs typeface="Times New Roman"/>
              </a:rPr>
              <a:t>1</a:t>
            </a:r>
            <a:r>
              <a:rPr sz="1350" dirty="0">
                <a:solidFill>
                  <a:srgbClr val="808080"/>
                </a:solidFill>
                <a:latin typeface="Times New Roman"/>
                <a:cs typeface="Times New Roman"/>
              </a:rPr>
              <a:t>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97751" y="4411072"/>
            <a:ext cx="492070" cy="4368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00"/>
              </a:lnSpc>
              <a:spcBef>
                <a:spcPts val="170"/>
              </a:spcBef>
            </a:pPr>
            <a:r>
              <a:rPr sz="3200" dirty="0">
                <a:solidFill>
                  <a:srgbClr val="A4A4A4"/>
                </a:solidFill>
                <a:latin typeface="Times New Roman"/>
                <a:cs typeface="Times New Roman"/>
              </a:rPr>
              <a:t>•••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214" y="4896089"/>
            <a:ext cx="123344" cy="1993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5"/>
              </a:lnSpc>
              <a:spcBef>
                <a:spcPts val="74"/>
              </a:spcBef>
            </a:pPr>
            <a:r>
              <a:rPr sz="1350" spc="0" dirty="0">
                <a:solidFill>
                  <a:srgbClr val="808080"/>
                </a:solidFill>
                <a:latin typeface="Times New Roman"/>
                <a:cs typeface="Times New Roman"/>
              </a:rPr>
              <a:t>5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214" y="5659244"/>
            <a:ext cx="123534" cy="2006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0"/>
              </a:lnSpc>
              <a:spcBef>
                <a:spcPts val="75"/>
              </a:spcBef>
            </a:pPr>
            <a:r>
              <a:rPr sz="1350" spc="0" dirty="0">
                <a:solidFill>
                  <a:srgbClr val="808080"/>
                </a:solidFill>
                <a:latin typeface="Times New Roman"/>
                <a:cs typeface="Times New Roman"/>
              </a:rPr>
              <a:t>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6751" y="5807423"/>
            <a:ext cx="91258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>
                <a:solidFill>
                  <a:srgbClr val="6E6E71"/>
                </a:solidFill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2997" y="5807423"/>
            <a:ext cx="123915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>
                <a:solidFill>
                  <a:srgbClr val="808080"/>
                </a:solidFill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5774" y="5809467"/>
            <a:ext cx="123534" cy="2006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0"/>
              </a:lnSpc>
              <a:spcBef>
                <a:spcPts val="75"/>
              </a:spcBef>
            </a:pPr>
            <a:r>
              <a:rPr sz="1350" spc="0" dirty="0">
                <a:solidFill>
                  <a:srgbClr val="6E6E71"/>
                </a:solidFill>
                <a:latin typeface="Times New Roman"/>
                <a:cs typeface="Times New Roman"/>
              </a:rPr>
              <a:t>3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8551" y="5807423"/>
            <a:ext cx="123915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>
                <a:solidFill>
                  <a:srgbClr val="6E6E71"/>
                </a:solidFill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1328" y="5810489"/>
            <a:ext cx="123344" cy="1993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5"/>
              </a:lnSpc>
              <a:spcBef>
                <a:spcPts val="74"/>
              </a:spcBef>
            </a:pPr>
            <a:r>
              <a:rPr sz="1350" spc="0" dirty="0">
                <a:solidFill>
                  <a:srgbClr val="6E6E71"/>
                </a:solidFill>
                <a:latin typeface="Times New Roman"/>
                <a:cs typeface="Times New Roman"/>
              </a:rPr>
              <a:t>5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454105" y="5809467"/>
            <a:ext cx="123534" cy="2006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0"/>
              </a:lnSpc>
              <a:spcBef>
                <a:spcPts val="75"/>
              </a:spcBef>
            </a:pPr>
            <a:r>
              <a:rPr sz="1350" spc="0" dirty="0">
                <a:solidFill>
                  <a:srgbClr val="808080"/>
                </a:solidFill>
                <a:latin typeface="Times New Roman"/>
                <a:cs typeface="Times New Roman"/>
              </a:rPr>
              <a:t>6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011680"/>
            <a:ext cx="10032274" cy="566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04502"/>
            <a:ext cx="10032274" cy="18810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253705" y="1856529"/>
            <a:ext cx="6035457" cy="9772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607511" algn="r">
              <a:lnSpc>
                <a:spcPts val="2845"/>
              </a:lnSpc>
              <a:spcBef>
                <a:spcPts val="142"/>
              </a:spcBef>
            </a:pPr>
            <a:r>
              <a:rPr sz="4200" spc="0" baseline="-2070" dirty="0">
                <a:solidFill>
                  <a:srgbClr val="184898"/>
                </a:solidFill>
                <a:latin typeface="Times New Roman"/>
                <a:cs typeface="Times New Roman"/>
              </a:rPr>
              <a:t>,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4850"/>
              </a:lnSpc>
              <a:spcBef>
                <a:spcPts val="100"/>
              </a:spcBef>
            </a:pPr>
            <a:r>
              <a:rPr sz="4850" dirty="0">
                <a:solidFill>
                  <a:srgbClr val="184898"/>
                </a:solidFill>
                <a:latin typeface="Arial"/>
                <a:cs typeface="Arial"/>
              </a:rPr>
              <a:t>OCEANOPOLITICA</a:t>
            </a:r>
            <a:endParaRPr sz="485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5408022"/>
            <a:ext cx="10032274" cy="2299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78377"/>
            <a:ext cx="10032274" cy="5303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2065" y="1282870"/>
            <a:ext cx="4171687" cy="3811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955">
              <a:lnSpc>
                <a:spcPts val="1435"/>
              </a:lnSpc>
              <a:spcBef>
                <a:spcPts val="71"/>
              </a:spcBef>
            </a:pPr>
            <a:r>
              <a:rPr sz="1300" dirty="0">
                <a:solidFill>
                  <a:srgbClr val="0E0E0E"/>
                </a:solidFill>
                <a:latin typeface="Arial"/>
                <a:cs typeface="Arial"/>
              </a:rPr>
              <a:t>Histograma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r>
              <a:rPr sz="1300" spc="89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1,Ha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propuesto</a:t>
            </a:r>
            <a:r>
              <a:rPr sz="1300" spc="15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o</a:t>
            </a:r>
            <a:r>
              <a:rPr sz="1300" spc="97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particip</a:t>
            </a:r>
            <a:r>
              <a:rPr sz="1300" spc="0" dirty="0">
                <a:solidFill>
                  <a:srgbClr val="23200F"/>
                </a:solidFill>
                <a:latin typeface="Arial"/>
                <a:cs typeface="Arial"/>
              </a:rPr>
              <a:t>a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do</a:t>
            </a:r>
            <a:r>
              <a:rPr sz="1300" spc="15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en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490"/>
              </a:lnSpc>
              <a:spcBef>
                <a:spcPts val="2"/>
              </a:spcBef>
            </a:pPr>
            <a:r>
              <a:rPr sz="1300" dirty="0">
                <a:solidFill>
                  <a:srgbClr val="0E0E0E"/>
                </a:solidFill>
                <a:latin typeface="Arial"/>
                <a:cs typeface="Arial"/>
              </a:rPr>
              <a:t>propuestas</a:t>
            </a:r>
            <a:r>
              <a:rPr sz="1300" spc="15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r>
              <a:rPr sz="1300" spc="14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estrategias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para</a:t>
            </a:r>
            <a:r>
              <a:rPr sz="1300" spc="211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desarrollar</a:t>
            </a:r>
            <a:r>
              <a:rPr sz="1300" spc="68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el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Poder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3071" y="1322059"/>
            <a:ext cx="4058006" cy="7926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5777">
              <a:lnSpc>
                <a:spcPts val="1435"/>
              </a:lnSpc>
              <a:spcBef>
                <a:spcPts val="71"/>
              </a:spcBef>
            </a:pPr>
            <a:r>
              <a:rPr sz="1300" dirty="0">
                <a:solidFill>
                  <a:srgbClr val="0E0E0E"/>
                </a:solidFill>
                <a:latin typeface="Arial"/>
                <a:cs typeface="Arial"/>
              </a:rPr>
              <a:t>Histograma</a:t>
            </a:r>
            <a:r>
              <a:rPr sz="1300" spc="5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r>
              <a:rPr sz="1300" spc="-61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En</a:t>
            </a:r>
            <a:r>
              <a:rPr sz="1300" spc="137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sus</a:t>
            </a:r>
            <a:r>
              <a:rPr sz="1300" spc="128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cargos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desemperiados</a:t>
            </a:r>
            <a:r>
              <a:rPr sz="1300" spc="0" dirty="0">
                <a:solidFill>
                  <a:srgbClr val="3D3D3D"/>
                </a:solidFill>
                <a:latin typeface="Arial"/>
                <a:cs typeface="Arial"/>
              </a:rPr>
              <a:t>,</a:t>
            </a:r>
            <a:r>
              <a:rPr sz="1300" spc="15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1,Ha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494"/>
              </a:lnSpc>
              <a:spcBef>
                <a:spcPts val="28"/>
              </a:spcBef>
            </a:pP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propuesto</a:t>
            </a:r>
            <a:r>
              <a:rPr sz="1300" spc="119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o</a:t>
            </a:r>
            <a:r>
              <a:rPr sz="1300" spc="-3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participado</a:t>
            </a:r>
            <a:r>
              <a:rPr sz="1300" spc="29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en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propuestas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r>
              <a:rPr sz="1300" spc="-1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soluciones 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79"/>
              </a:lnSpc>
              <a:spcBef>
                <a:spcPts val="136"/>
              </a:spcBef>
            </a:pP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sobre</a:t>
            </a:r>
            <a:r>
              <a:rPr sz="1200" b="1" spc="141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aspectos</a:t>
            </a:r>
            <a:r>
              <a:rPr sz="1200" b="1" spc="193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relacionados</a:t>
            </a:r>
            <a:r>
              <a:rPr sz="1200" b="1" spc="253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con</a:t>
            </a:r>
            <a:r>
              <a:rPr sz="1200" b="1" spc="96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el</a:t>
            </a:r>
            <a:r>
              <a:rPr sz="1200" b="1" spc="-3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desarrollo</a:t>
            </a:r>
            <a:r>
              <a:rPr sz="1200" b="1" spc="119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r>
              <a:rPr sz="1200" b="1" spc="6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0" dirty="0">
                <a:solidFill>
                  <a:srgbClr val="0E0E0E"/>
                </a:solidFill>
                <a:latin typeface="Arial"/>
                <a:cs typeface="Arial"/>
              </a:rPr>
              <a:t>los 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494"/>
              </a:lnSpc>
              <a:spcBef>
                <a:spcPts val="125"/>
              </a:spcBef>
            </a:pP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lntereses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Maritimos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del</a:t>
            </a:r>
            <a:r>
              <a:rPr sz="1300" spc="3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Estado?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065" y="1674756"/>
            <a:ext cx="2800087" cy="3811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5"/>
              </a:lnSpc>
              <a:spcBef>
                <a:spcPts val="71"/>
              </a:spcBef>
            </a:pPr>
            <a:r>
              <a:rPr sz="1300" dirty="0">
                <a:solidFill>
                  <a:srgbClr val="0E0E0E"/>
                </a:solidFill>
                <a:latin typeface="Arial"/>
                <a:cs typeface="Arial"/>
              </a:rPr>
              <a:t>Maritimo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me</a:t>
            </a:r>
            <a:r>
              <a:rPr sz="1300" spc="-15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di</a:t>
            </a:r>
            <a:r>
              <a:rPr sz="1300" spc="-15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ante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la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aplicaci6n</a:t>
            </a:r>
            <a:r>
              <a:rPr sz="1300" spc="104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de</a:t>
            </a:r>
            <a:endParaRPr sz="1300">
              <a:latin typeface="Arial"/>
              <a:cs typeface="Arial"/>
            </a:endParaRPr>
          </a:p>
          <a:p>
            <a:pPr marL="12700" marR="24955">
              <a:lnSpc>
                <a:spcPts val="1490"/>
              </a:lnSpc>
              <a:spcBef>
                <a:spcPts val="2"/>
              </a:spcBef>
            </a:pP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maritima</a:t>
            </a:r>
            <a:r>
              <a:rPr sz="1300" spc="65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actual.?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77111" y="1674756"/>
            <a:ext cx="1082321" cy="1917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5"/>
              </a:lnSpc>
              <a:spcBef>
                <a:spcPts val="71"/>
              </a:spcBef>
            </a:pPr>
            <a:r>
              <a:rPr sz="1300" dirty="0">
                <a:solidFill>
                  <a:srgbClr val="0E0E0E"/>
                </a:solidFill>
                <a:latin typeface="Arial"/>
                <a:cs typeface="Arial"/>
              </a:rPr>
              <a:t>la</a:t>
            </a:r>
            <a:r>
              <a:rPr sz="1300" spc="5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E0E0E"/>
                </a:solidFill>
                <a:latin typeface="Arial"/>
                <a:cs typeface="Arial"/>
              </a:rPr>
              <a:t>legislaci6n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75883" y="1959631"/>
            <a:ext cx="271417" cy="5333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90"/>
              </a:lnSpc>
              <a:spcBef>
                <a:spcPts val="209"/>
              </a:spcBef>
            </a:pPr>
            <a:r>
              <a:rPr sz="4000" spc="0" dirty="0">
                <a:solidFill>
                  <a:srgbClr val="7BA7B2"/>
                </a:solidFill>
                <a:latin typeface="Arial"/>
                <a:cs typeface="Arial"/>
              </a:rPr>
              <a:t>•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8151" y="1982272"/>
            <a:ext cx="186372" cy="1841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75"/>
              </a:lnSpc>
              <a:spcBef>
                <a:spcPts val="68"/>
              </a:spcBef>
            </a:pPr>
            <a:r>
              <a:rPr sz="1250" spc="0" dirty="0">
                <a:solidFill>
                  <a:srgbClr val="949292"/>
                </a:solidFill>
                <a:latin typeface="Times New Roman"/>
                <a:cs typeface="Times New Roman"/>
              </a:rPr>
              <a:t>2</a:t>
            </a:r>
            <a:r>
              <a:rPr sz="1250" spc="0" dirty="0">
                <a:solidFill>
                  <a:srgbClr val="707070"/>
                </a:solidFill>
                <a:latin typeface="Times New Roman"/>
                <a:cs typeface="Times New Roman"/>
              </a:rPr>
              <a:t>4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68751" y="2063156"/>
            <a:ext cx="176793" cy="163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05"/>
              </a:lnSpc>
              <a:spcBef>
                <a:spcPts val="60"/>
              </a:spcBef>
            </a:pPr>
            <a:r>
              <a:rPr sz="1050" spc="0" dirty="0">
                <a:solidFill>
                  <a:srgbClr val="949292"/>
                </a:solidFill>
                <a:latin typeface="Arial"/>
                <a:cs typeface="Arial"/>
              </a:rPr>
              <a:t>20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0037" y="5399056"/>
            <a:ext cx="1285748" cy="1981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50</a:t>
            </a:r>
            <a:r>
              <a:rPr sz="1350" spc="0" dirty="0">
                <a:solidFill>
                  <a:srgbClr val="F13A3A"/>
                </a:solidFill>
                <a:latin typeface="Arial"/>
                <a:cs typeface="Arial"/>
              </a:rPr>
              <a:t>%</a:t>
            </a:r>
            <a:r>
              <a:rPr sz="1350" spc="193" dirty="0">
                <a:solidFill>
                  <a:srgbClr val="F13A3A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nunca</a:t>
            </a:r>
            <a:r>
              <a:rPr sz="1350" spc="139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o</a:t>
            </a:r>
            <a:r>
              <a:rPr sz="1350" spc="57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ca</a:t>
            </a:r>
            <a:endParaRPr sz="1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8980" y="5399056"/>
            <a:ext cx="613010" cy="1981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950" spc="0" dirty="0">
                <a:solidFill>
                  <a:srgbClr val="F71818"/>
                </a:solidFill>
                <a:latin typeface="Arial"/>
                <a:cs typeface="Arial"/>
              </a:rPr>
              <a:t>I  </a:t>
            </a:r>
            <a:r>
              <a:rPr sz="950" spc="108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nunca</a:t>
            </a:r>
            <a:endParaRPr sz="13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53505" y="5634188"/>
            <a:ext cx="3778249" cy="6683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762" marR="16872">
              <a:lnSpc>
                <a:spcPts val="1490"/>
              </a:lnSpc>
              <a:spcBef>
                <a:spcPts val="74"/>
              </a:spcBef>
            </a:pPr>
            <a:r>
              <a:rPr sz="1350" dirty="0">
                <a:solidFill>
                  <a:srgbClr val="F71818"/>
                </a:solidFill>
                <a:latin typeface="Arial"/>
                <a:cs typeface="Arial"/>
              </a:rPr>
              <a:t>19</a:t>
            </a:r>
            <a:r>
              <a:rPr sz="1350" dirty="0">
                <a:solidFill>
                  <a:srgbClr val="F13A3A"/>
                </a:solidFill>
                <a:latin typeface="Arial"/>
                <a:cs typeface="Arial"/>
              </a:rPr>
              <a:t>%</a:t>
            </a:r>
            <a:r>
              <a:rPr sz="1350" spc="89" dirty="0">
                <a:solidFill>
                  <a:srgbClr val="F13A3A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tendencia </a:t>
            </a:r>
            <a:r>
              <a:rPr sz="1350" spc="45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neutral</a:t>
            </a:r>
            <a:endParaRPr sz="1350">
              <a:latin typeface="Arial"/>
              <a:cs typeface="Arial"/>
            </a:endParaRPr>
          </a:p>
          <a:p>
            <a:pPr marL="19231" indent="-6531">
              <a:lnSpc>
                <a:spcPct val="114197"/>
              </a:lnSpc>
              <a:spcBef>
                <a:spcPts val="294"/>
              </a:spcBef>
            </a:pP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69</a:t>
            </a:r>
            <a:r>
              <a:rPr sz="1350" spc="0" dirty="0">
                <a:solidFill>
                  <a:srgbClr val="F13A3A"/>
                </a:solidFill>
                <a:latin typeface="Arial"/>
                <a:cs typeface="Arial"/>
              </a:rPr>
              <a:t>%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no</a:t>
            </a:r>
            <a:r>
              <a:rPr sz="1350" spc="139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participa</a:t>
            </a:r>
            <a:r>
              <a:rPr sz="1350" spc="139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en</a:t>
            </a:r>
            <a:r>
              <a:rPr sz="1350" spc="126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propuestas</a:t>
            </a:r>
            <a:r>
              <a:rPr sz="1350" spc="89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de</a:t>
            </a:r>
            <a:r>
              <a:rPr sz="1350" spc="74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estrategias para </a:t>
            </a:r>
            <a:r>
              <a:rPr sz="1350" spc="125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desarrollo</a:t>
            </a:r>
            <a:r>
              <a:rPr sz="1350" spc="89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del</a:t>
            </a:r>
            <a:r>
              <a:rPr sz="1350" spc="184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Poder</a:t>
            </a:r>
            <a:r>
              <a:rPr sz="1350" spc="139" dirty="0">
                <a:solidFill>
                  <a:srgbClr val="F71818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F71818"/>
                </a:solidFill>
                <a:latin typeface="Arial"/>
                <a:cs typeface="Arial"/>
              </a:rPr>
              <a:t>Maritimo.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4206240" y="1410788"/>
            <a:ext cx="5826034" cy="2717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410788"/>
            <a:ext cx="10032274" cy="6296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78377"/>
            <a:ext cx="10032274" cy="1306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03728" y="1515902"/>
            <a:ext cx="3280174" cy="359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55"/>
              </a:lnSpc>
              <a:spcBef>
                <a:spcPts val="62"/>
              </a:spcBef>
            </a:pPr>
            <a:r>
              <a:rPr sz="1100" dirty="0">
                <a:solidFill>
                  <a:srgbClr val="161616"/>
                </a:solidFill>
                <a:latin typeface="Arial"/>
                <a:cs typeface="Arial"/>
              </a:rPr>
              <a:t>H</a:t>
            </a:r>
            <a:r>
              <a:rPr sz="1100" dirty="0">
                <a:solidFill>
                  <a:srgbClr val="2F2F2E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161616"/>
                </a:solidFill>
                <a:latin typeface="Arial"/>
                <a:cs typeface="Arial"/>
              </a:rPr>
              <a:t>stograma</a:t>
            </a:r>
            <a:r>
              <a:rPr sz="1100" spc="5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de</a:t>
            </a:r>
            <a:r>
              <a:rPr sz="1100" spc="111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l,Ha</a:t>
            </a:r>
            <a:r>
              <a:rPr sz="1100" spc="20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participado</a:t>
            </a:r>
            <a:r>
              <a:rPr sz="1100" spc="1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en</a:t>
            </a:r>
            <a:r>
              <a:rPr sz="1100" spc="10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planificacion</a:t>
            </a:r>
            <a:endParaRPr sz="1100">
              <a:latin typeface="Arial"/>
              <a:cs typeface="Arial"/>
            </a:endParaRPr>
          </a:p>
          <a:p>
            <a:pPr marL="12700" marR="21716">
              <a:lnSpc>
                <a:spcPct val="95825"/>
              </a:lnSpc>
              <a:spcBef>
                <a:spcPts val="162"/>
              </a:spcBef>
            </a:pP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o</a:t>
            </a:r>
            <a:r>
              <a:rPr sz="1100" spc="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conduccion </a:t>
            </a:r>
            <a:r>
              <a:rPr sz="1100" spc="-14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de</a:t>
            </a:r>
            <a:r>
              <a:rPr sz="1100" spc="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operaciones</a:t>
            </a:r>
            <a:r>
              <a:rPr sz="1100" spc="82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conjuntas?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36985" y="1515902"/>
            <a:ext cx="3195265" cy="359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55"/>
              </a:lnSpc>
              <a:spcBef>
                <a:spcPts val="62"/>
              </a:spcBef>
            </a:pPr>
            <a:r>
              <a:rPr sz="1100" dirty="0">
                <a:solidFill>
                  <a:srgbClr val="161616"/>
                </a:solidFill>
                <a:latin typeface="Arial"/>
                <a:cs typeface="Arial"/>
              </a:rPr>
              <a:t>Histograma</a:t>
            </a:r>
            <a:r>
              <a:rPr sz="1100" spc="5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de</a:t>
            </a:r>
            <a:r>
              <a:rPr sz="1100" spc="111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l,Ha</a:t>
            </a:r>
            <a:r>
              <a:rPr sz="1100" spc="2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desarro</a:t>
            </a:r>
            <a:r>
              <a:rPr sz="1100" spc="0" dirty="0">
                <a:latin typeface="Arial"/>
                <a:cs typeface="Arial"/>
              </a:rPr>
              <a:t>ll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ado</a:t>
            </a:r>
            <a:r>
              <a:rPr sz="1100" spc="166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o</a:t>
            </a:r>
            <a:r>
              <a:rPr sz="1100" spc="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conduc</a:t>
            </a:r>
            <a:r>
              <a:rPr sz="1100" spc="0" dirty="0">
                <a:solidFill>
                  <a:srgbClr val="2F2F2E"/>
                </a:solidFill>
                <a:latin typeface="Arial"/>
                <a:cs typeface="Arial"/>
              </a:rPr>
              <a:t>i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do</a:t>
            </a:r>
            <a:endParaRPr sz="1100">
              <a:latin typeface="Arial"/>
              <a:cs typeface="Arial"/>
            </a:endParaRPr>
          </a:p>
          <a:p>
            <a:pPr marL="12700" marR="21716">
              <a:lnSpc>
                <a:spcPct val="95825"/>
              </a:lnSpc>
              <a:spcBef>
                <a:spcPts val="162"/>
              </a:spcBef>
            </a:pP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planes </a:t>
            </a:r>
            <a:r>
              <a:rPr sz="1100" spc="86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de</a:t>
            </a:r>
            <a:r>
              <a:rPr sz="1100" spc="10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Operacio</a:t>
            </a:r>
            <a:r>
              <a:rPr sz="1100" spc="0" dirty="0"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es</a:t>
            </a:r>
            <a:r>
              <a:rPr sz="1100" spc="10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de</a:t>
            </a:r>
            <a:r>
              <a:rPr sz="1100" spc="111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sz="1100" spc="0" dirty="0"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formaci6</a:t>
            </a:r>
            <a:r>
              <a:rPr sz="1100" spc="0" dirty="0"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?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8597" y="1927000"/>
            <a:ext cx="184821" cy="676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90"/>
              </a:lnSpc>
              <a:spcBef>
                <a:spcPts val="134"/>
              </a:spcBef>
            </a:pPr>
            <a:r>
              <a:rPr sz="2500" spc="0" dirty="0">
                <a:solidFill>
                  <a:srgbClr val="969696"/>
                </a:solidFill>
                <a:latin typeface="Arial"/>
                <a:cs typeface="Arial"/>
              </a:rPr>
              <a:t>"</a:t>
            </a:r>
            <a:endParaRPr sz="2500">
              <a:latin typeface="Arial"/>
              <a:cs typeface="Arial"/>
            </a:endParaRPr>
          </a:p>
          <a:p>
            <a:pPr marL="12700" marR="30289">
              <a:lnSpc>
                <a:spcPct val="95825"/>
              </a:lnSpc>
              <a:spcBef>
                <a:spcPts val="1328"/>
              </a:spcBef>
            </a:pPr>
            <a:r>
              <a:rPr sz="950" dirty="0">
                <a:solidFill>
                  <a:srgbClr val="7B7C7E"/>
                </a:solidFill>
                <a:latin typeface="Times New Roman"/>
                <a:cs typeface="Times New Roman"/>
              </a:rPr>
              <a:t>1</a:t>
            </a:r>
            <a:r>
              <a:rPr sz="950" dirty="0">
                <a:solidFill>
                  <a:srgbClr val="969696"/>
                </a:solidFill>
                <a:latin typeface="Times New Roman"/>
                <a:cs typeface="Times New Roman"/>
              </a:rPr>
              <a:t>8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54597" y="2322651"/>
            <a:ext cx="841828" cy="11455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59"/>
              </a:lnSpc>
              <a:spcBef>
                <a:spcPts val="373"/>
              </a:spcBef>
            </a:pPr>
            <a:r>
              <a:rPr sz="7200" i="1" spc="0" dirty="0">
                <a:solidFill>
                  <a:srgbClr val="2F2F2E"/>
                </a:solidFill>
                <a:latin typeface="Arial"/>
                <a:cs typeface="Arial"/>
              </a:rPr>
              <a:t>v</a:t>
            </a:r>
            <a:endParaRPr sz="7200">
              <a:latin typeface="Arial"/>
              <a:cs typeface="Arial"/>
            </a:endParaRPr>
          </a:p>
          <a:p>
            <a:pPr marR="215174" algn="r">
              <a:lnSpc>
                <a:spcPct val="95825"/>
              </a:lnSpc>
              <a:spcBef>
                <a:spcPts val="179"/>
              </a:spcBef>
            </a:pPr>
            <a:r>
              <a:rPr sz="800" spc="0" dirty="0">
                <a:solidFill>
                  <a:srgbClr val="FC9900"/>
                </a:solidFill>
                <a:latin typeface="Arial"/>
                <a:cs typeface="Arial"/>
              </a:rPr>
              <a:t>I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8597" y="2966518"/>
            <a:ext cx="154531" cy="1460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0"/>
              </a:lnSpc>
              <a:spcBef>
                <a:spcPts val="53"/>
              </a:spcBef>
            </a:pPr>
            <a:r>
              <a:rPr sz="950" dirty="0">
                <a:solidFill>
                  <a:srgbClr val="7B7C7E"/>
                </a:solidFill>
                <a:latin typeface="Times New Roman"/>
                <a:cs typeface="Times New Roman"/>
              </a:rPr>
              <a:t>1</a:t>
            </a:r>
            <a:r>
              <a:rPr sz="950" dirty="0">
                <a:solidFill>
                  <a:srgbClr val="969696"/>
                </a:solidFill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7380" y="3491077"/>
            <a:ext cx="95367" cy="1435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5"/>
              </a:spcBef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7380" y="4001550"/>
            <a:ext cx="95177" cy="1422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60637" y="4040739"/>
            <a:ext cx="95177" cy="1422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3808" y="4122182"/>
            <a:ext cx="94605" cy="138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0" dirty="0">
                <a:solidFill>
                  <a:srgbClr val="969696"/>
                </a:solidFill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10014" y="4117072"/>
            <a:ext cx="95558" cy="1447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3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76220" y="4115028"/>
            <a:ext cx="89408" cy="147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80"/>
              </a:lnSpc>
              <a:spcBef>
                <a:spcPts val="54"/>
              </a:spcBef>
            </a:pPr>
            <a:r>
              <a:rPr sz="950" spc="0" dirty="0">
                <a:solidFill>
                  <a:srgbClr val="7B7C7E"/>
                </a:solidFill>
                <a:latin typeface="Times New Roman"/>
                <a:cs typeface="Times New Roman"/>
              </a:rPr>
              <a:t>4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42425" y="4116050"/>
            <a:ext cx="95748" cy="1460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0"/>
              </a:lnSpc>
              <a:spcBef>
                <a:spcPts val="53"/>
              </a:spcBef>
            </a:pPr>
            <a:r>
              <a:rPr sz="950" spc="0" dirty="0">
                <a:solidFill>
                  <a:srgbClr val="969696"/>
                </a:solidFill>
                <a:latin typeface="Times New Roman"/>
                <a:cs typeface="Times New Roman"/>
              </a:rPr>
              <a:t>5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5163" y="4117072"/>
            <a:ext cx="89027" cy="1447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90128" y="4154217"/>
            <a:ext cx="89408" cy="147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80"/>
              </a:lnSpc>
              <a:spcBef>
                <a:spcPts val="54"/>
              </a:spcBef>
            </a:pPr>
            <a:r>
              <a:rPr sz="950" spc="0" dirty="0">
                <a:solidFill>
                  <a:srgbClr val="969696"/>
                </a:solidFill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62865" y="4156260"/>
            <a:ext cx="95558" cy="1447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3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2134" y="4155861"/>
            <a:ext cx="87884" cy="137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850" spc="0" dirty="0">
                <a:solidFill>
                  <a:srgbClr val="7B7C7E"/>
                </a:solidFill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1403" y="4161370"/>
            <a:ext cx="88074" cy="138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0" dirty="0">
                <a:solidFill>
                  <a:srgbClr val="969696"/>
                </a:solidFill>
                <a:latin typeface="Times New Roman"/>
                <a:cs typeface="Times New Roman"/>
              </a:rPr>
              <a:t>5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94140" y="4158304"/>
            <a:ext cx="95177" cy="1422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6791" y="4500051"/>
            <a:ext cx="3346040" cy="612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9205">
              <a:lnSpc>
                <a:spcPts val="1140"/>
              </a:lnSpc>
              <a:spcBef>
                <a:spcPts val="57"/>
              </a:spcBef>
            </a:pPr>
            <a:r>
              <a:rPr sz="1000" dirty="0">
                <a:solidFill>
                  <a:srgbClr val="161616"/>
                </a:solidFill>
                <a:latin typeface="Arial"/>
                <a:cs typeface="Arial"/>
              </a:rPr>
              <a:t>H</a:t>
            </a:r>
            <a:r>
              <a:rPr sz="1000" dirty="0">
                <a:solidFill>
                  <a:srgbClr val="2F2F2E"/>
                </a:solidFill>
                <a:latin typeface="Arial"/>
                <a:cs typeface="Arial"/>
              </a:rPr>
              <a:t>is</a:t>
            </a:r>
            <a:r>
              <a:rPr sz="1000" dirty="0">
                <a:solidFill>
                  <a:srgbClr val="161616"/>
                </a:solidFill>
                <a:latin typeface="Arial"/>
                <a:cs typeface="Arial"/>
              </a:rPr>
              <a:t>tograma</a:t>
            </a:r>
            <a:r>
              <a:rPr sz="1000" spc="29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de</a:t>
            </a:r>
            <a:r>
              <a:rPr sz="1000" spc="9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Ha</a:t>
            </a:r>
            <a:r>
              <a:rPr sz="1000" spc="29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gestionado</a:t>
            </a:r>
            <a:r>
              <a:rPr sz="1000" spc="8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recursos</a:t>
            </a:r>
            <a:r>
              <a:rPr sz="1000" spc="8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c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on6micos</a:t>
            </a:r>
            <a:r>
              <a:rPr sz="1000" spc="0" dirty="0">
                <a:solidFill>
                  <a:srgbClr val="626262"/>
                </a:solidFill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49"/>
              </a:lnSpc>
            </a:pPr>
            <a:r>
              <a:rPr sz="1000" dirty="0">
                <a:solidFill>
                  <a:srgbClr val="161616"/>
                </a:solidFill>
                <a:latin typeface="Arial"/>
                <a:cs typeface="Arial"/>
              </a:rPr>
              <a:t>mat</a:t>
            </a:r>
            <a:r>
              <a:rPr sz="1000" dirty="0">
                <a:solidFill>
                  <a:srgbClr val="2F2F2E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161616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2F2F2E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161616"/>
                </a:solidFill>
                <a:latin typeface="Arial"/>
                <a:cs typeface="Arial"/>
              </a:rPr>
              <a:t>al</a:t>
            </a:r>
            <a:r>
              <a:rPr sz="1000" dirty="0">
                <a:solidFill>
                  <a:srgbClr val="2F2F2E"/>
                </a:solidFill>
                <a:latin typeface="Arial"/>
                <a:cs typeface="Arial"/>
              </a:rPr>
              <a:t>es</a:t>
            </a:r>
            <a:r>
              <a:rPr sz="1000" spc="29" dirty="0">
                <a:solidFill>
                  <a:srgbClr val="2F2F2E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y</a:t>
            </a:r>
            <a:r>
              <a:rPr sz="1000" spc="45" dirty="0">
                <a:solidFill>
                  <a:srgbClr val="2F2F2E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te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c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n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o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6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gic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os,</a:t>
            </a:r>
            <a:r>
              <a:rPr sz="1000" spc="93" dirty="0">
                <a:solidFill>
                  <a:srgbClr val="2F2F2E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para</a:t>
            </a:r>
            <a:r>
              <a:rPr sz="1000" spc="73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s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ati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s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fac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er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y</a:t>
            </a:r>
            <a:r>
              <a:rPr sz="1000" spc="29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c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ump</a:t>
            </a:r>
            <a:r>
              <a:rPr sz="1000" spc="0" dirty="0"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ir p</a:t>
            </a:r>
            <a:r>
              <a:rPr sz="1000" spc="0" dirty="0"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anificaciones</a:t>
            </a:r>
            <a:r>
              <a:rPr sz="1000" spc="10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presupues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aria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s</a:t>
            </a:r>
            <a:r>
              <a:rPr sz="1000" spc="84" dirty="0">
                <a:solidFill>
                  <a:srgbClr val="2F2F2E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anual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s</a:t>
            </a:r>
            <a:r>
              <a:rPr sz="1000" spc="8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n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ece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sa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rl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as </a:t>
            </a:r>
            <a:r>
              <a:rPr sz="1000" spc="81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de </a:t>
            </a:r>
            <a:r>
              <a:rPr sz="1000" spc="0" dirty="0"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os</a:t>
            </a:r>
            <a:r>
              <a:rPr sz="1000" spc="8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r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partos</a:t>
            </a:r>
            <a:r>
              <a:rPr sz="1000" spc="106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a</a:t>
            </a:r>
            <a:r>
              <a:rPr sz="1000" spc="132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los</a:t>
            </a:r>
            <a:r>
              <a:rPr sz="1000" spc="8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que</a:t>
            </a:r>
            <a:r>
              <a:rPr sz="1000" spc="101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ha</a:t>
            </a:r>
            <a:r>
              <a:rPr sz="1000" spc="9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sldo</a:t>
            </a:r>
            <a:r>
              <a:rPr sz="1000" spc="8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61616"/>
                </a:solidFill>
                <a:latin typeface="Arial"/>
                <a:cs typeface="Arial"/>
              </a:rPr>
              <a:t>aslgnado</a:t>
            </a:r>
            <a:r>
              <a:rPr sz="1000" spc="0" dirty="0">
                <a:solidFill>
                  <a:srgbClr val="2F2F2E"/>
                </a:solidFill>
                <a:latin typeface="Arial"/>
                <a:cs typeface="Arial"/>
              </a:rPr>
              <a:t>?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97797" y="4539954"/>
            <a:ext cx="3276384" cy="5359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1396">
              <a:lnSpc>
                <a:spcPts val="1255"/>
              </a:lnSpc>
              <a:spcBef>
                <a:spcPts val="62"/>
              </a:spcBef>
            </a:pPr>
            <a:r>
              <a:rPr sz="1100" dirty="0">
                <a:latin typeface="Arial"/>
                <a:cs typeface="Arial"/>
              </a:rPr>
              <a:t>H</a:t>
            </a:r>
            <a:r>
              <a:rPr sz="1100" dirty="0">
                <a:solidFill>
                  <a:srgbClr val="161616"/>
                </a:solidFill>
                <a:latin typeface="Arial"/>
                <a:cs typeface="Arial"/>
              </a:rPr>
              <a:t>istograma</a:t>
            </a:r>
            <a:r>
              <a:rPr sz="1100" spc="5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de</a:t>
            </a:r>
            <a:r>
              <a:rPr sz="1100" spc="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2F2F2E"/>
                </a:solidFill>
                <a:latin typeface="Arial"/>
                <a:cs typeface="Arial"/>
              </a:rPr>
              <a:t>l,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Ha</a:t>
            </a:r>
            <a:r>
              <a:rPr sz="1100" spc="1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adminlstrado</a:t>
            </a:r>
            <a:r>
              <a:rPr sz="1100" spc="5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y</a:t>
            </a:r>
            <a:r>
              <a:rPr sz="1100" spc="12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gestlona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64"/>
              </a:lnSpc>
              <a:spcBef>
                <a:spcPts val="112"/>
              </a:spcBef>
            </a:pPr>
            <a:r>
              <a:rPr sz="1100" dirty="0">
                <a:solidFill>
                  <a:srgbClr val="161616"/>
                </a:solidFill>
                <a:latin typeface="Arial"/>
                <a:cs typeface="Arial"/>
              </a:rPr>
              <a:t>proyec</a:t>
            </a:r>
            <a:r>
              <a:rPr sz="1100" dirty="0">
                <a:latin typeface="Arial"/>
                <a:cs typeface="Arial"/>
              </a:rPr>
              <a:t>t</a:t>
            </a:r>
            <a:r>
              <a:rPr sz="1100" dirty="0">
                <a:solidFill>
                  <a:srgbClr val="161616"/>
                </a:solidFill>
                <a:latin typeface="Arial"/>
                <a:cs typeface="Arial"/>
              </a:rPr>
              <a:t>os</a:t>
            </a:r>
            <a:r>
              <a:rPr sz="1100" spc="10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en</a:t>
            </a:r>
            <a:r>
              <a:rPr sz="1100" spc="5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base</a:t>
            </a:r>
            <a:r>
              <a:rPr sz="1100" spc="122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a</a:t>
            </a:r>
            <a:r>
              <a:rPr sz="1100" spc="7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la</a:t>
            </a:r>
            <a:r>
              <a:rPr sz="1100" spc="5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planificaci6n 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64"/>
              </a:lnSpc>
              <a:spcBef>
                <a:spcPts val="174"/>
              </a:spcBef>
            </a:pP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presupuestar</a:t>
            </a:r>
            <a:r>
              <a:rPr sz="1100" spc="0" dirty="0">
                <a:solidFill>
                  <a:srgbClr val="2F2F2E"/>
                </a:solidFill>
                <a:latin typeface="Arial"/>
                <a:cs typeface="Arial"/>
              </a:rPr>
              <a:t>i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a</a:t>
            </a:r>
            <a:r>
              <a:rPr sz="1100" spc="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161616"/>
                </a:solidFill>
                <a:latin typeface="Arial"/>
                <a:cs typeface="Arial"/>
              </a:rPr>
              <a:t>y</a:t>
            </a:r>
            <a:r>
              <a:rPr sz="1000" i="1" spc="199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req</a:t>
            </a:r>
            <a:r>
              <a:rPr sz="1100" spc="0" dirty="0">
                <a:latin typeface="Arial"/>
                <a:cs typeface="Arial"/>
              </a:rPr>
              <a:t>u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erimie</a:t>
            </a:r>
            <a:r>
              <a:rPr sz="1100" spc="0" dirty="0">
                <a:latin typeface="Arial"/>
                <a:cs typeface="Arial"/>
              </a:rPr>
              <a:t>nt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os</a:t>
            </a:r>
            <a:r>
              <a:rPr sz="1100" spc="10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lns</a:t>
            </a:r>
            <a:r>
              <a:rPr sz="1100" spc="0" dirty="0">
                <a:latin typeface="Arial"/>
                <a:cs typeface="Arial"/>
              </a:rPr>
              <a:t>t</a:t>
            </a:r>
            <a:r>
              <a:rPr sz="1100" spc="0" dirty="0">
                <a:solidFill>
                  <a:srgbClr val="161616"/>
                </a:solidFill>
                <a:latin typeface="Arial"/>
                <a:cs typeface="Arial"/>
              </a:rPr>
              <a:t>ituclonales?</a:t>
            </a:r>
            <a:endParaRPr sz="11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94722" y="5057598"/>
            <a:ext cx="147809" cy="1447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spc="0" dirty="0">
                <a:solidFill>
                  <a:srgbClr val="969696"/>
                </a:solidFill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5172891"/>
            <a:ext cx="10032274" cy="2534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4284617"/>
            <a:ext cx="10032274" cy="862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384662"/>
            <a:ext cx="10032274" cy="2873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78377"/>
            <a:ext cx="10032274" cy="1280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2065" y="1385024"/>
            <a:ext cx="4795220" cy="4276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5"/>
              </a:lnSpc>
              <a:spcBef>
                <a:spcPts val="79"/>
              </a:spcBef>
            </a:pPr>
            <a:r>
              <a:rPr sz="1450" dirty="0">
                <a:solidFill>
                  <a:srgbClr val="0E0E0E"/>
                </a:solidFill>
                <a:latin typeface="Times New Roman"/>
                <a:cs typeface="Times New Roman"/>
              </a:rPr>
              <a:t>Histograma</a:t>
            </a:r>
            <a:r>
              <a:rPr sz="1450" spc="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de</a:t>
            </a:r>
            <a:r>
              <a:rPr sz="1450" spc="119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lHa</a:t>
            </a:r>
            <a:r>
              <a:rPr sz="1450" spc="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aplicado</a:t>
            </a:r>
            <a:r>
              <a:rPr sz="1450" spc="10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la</a:t>
            </a:r>
            <a:r>
              <a:rPr sz="1450" spc="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metodologia</a:t>
            </a:r>
            <a:r>
              <a:rPr sz="1450" spc="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de</a:t>
            </a:r>
            <a:r>
              <a:rPr sz="1450" spc="119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investigaci6n</a:t>
            </a:r>
            <a:endParaRPr sz="1450">
              <a:latin typeface="Times New Roman"/>
              <a:cs typeface="Times New Roman"/>
            </a:endParaRPr>
          </a:p>
          <a:p>
            <a:pPr marL="12700" marR="28003">
              <a:lnSpc>
                <a:spcPct val="95825"/>
              </a:lnSpc>
            </a:pPr>
            <a:r>
              <a:rPr sz="1450" dirty="0">
                <a:solidFill>
                  <a:srgbClr val="0E0E0E"/>
                </a:solidFill>
                <a:latin typeface="Times New Roman"/>
                <a:cs typeface="Times New Roman"/>
              </a:rPr>
              <a:t>cientifica</a:t>
            </a:r>
            <a:r>
              <a:rPr sz="1450" spc="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en</a:t>
            </a:r>
            <a:r>
              <a:rPr sz="1450" spc="167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el</a:t>
            </a:r>
            <a:r>
              <a:rPr sz="1450" spc="215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analisls</a:t>
            </a:r>
            <a:r>
              <a:rPr sz="1450" spc="1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de</a:t>
            </a:r>
            <a:r>
              <a:rPr sz="1450" spc="119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Estudios</a:t>
            </a:r>
            <a:r>
              <a:rPr sz="1450" spc="1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de</a:t>
            </a:r>
            <a:r>
              <a:rPr sz="1450" spc="118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Estado</a:t>
            </a:r>
            <a:r>
              <a:rPr sz="1450" spc="1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Mayor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2065" y="1816098"/>
            <a:ext cx="889426" cy="4341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5"/>
              </a:lnSpc>
              <a:spcBef>
                <a:spcPts val="79"/>
              </a:spcBef>
            </a:pPr>
            <a:r>
              <a:rPr sz="1450" dirty="0">
                <a:solidFill>
                  <a:srgbClr val="0E0E0E"/>
                </a:solidFill>
                <a:latin typeface="Times New Roman"/>
                <a:cs typeface="Times New Roman"/>
              </a:rPr>
              <a:t>requeridos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450" dirty="0">
                <a:solidFill>
                  <a:srgbClr val="0E0E0E"/>
                </a:solidFill>
                <a:latin typeface="Times New Roman"/>
                <a:cs typeface="Times New Roman"/>
              </a:rPr>
              <a:t>decisiones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3402" y="1816098"/>
            <a:ext cx="3854695" cy="69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8003">
              <a:lnSpc>
                <a:spcPts val="1595"/>
              </a:lnSpc>
              <a:spcBef>
                <a:spcPts val="79"/>
              </a:spcBef>
            </a:pP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por</a:t>
            </a:r>
            <a:r>
              <a:rPr sz="1450" spc="168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grandes</a:t>
            </a:r>
            <a:r>
              <a:rPr sz="1450" spc="1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repartos</a:t>
            </a:r>
            <a:r>
              <a:rPr sz="1450" spc="1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en</a:t>
            </a:r>
            <a:r>
              <a:rPr sz="1450" spc="117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apoyo</a:t>
            </a:r>
            <a:r>
              <a:rPr sz="1450" spc="349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a</a:t>
            </a:r>
            <a:r>
              <a:rPr sz="1450" spc="24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la toma</a:t>
            </a:r>
            <a:r>
              <a:rPr sz="1450" spc="279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de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de</a:t>
            </a:r>
            <a:r>
              <a:rPr sz="1450" spc="119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caraeter</a:t>
            </a:r>
            <a:r>
              <a:rPr sz="1450" spc="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operativo</a:t>
            </a:r>
            <a:r>
              <a:rPr sz="1450" spc="0" dirty="0">
                <a:solidFill>
                  <a:srgbClr val="505050"/>
                </a:solidFill>
                <a:latin typeface="Times New Roman"/>
                <a:cs typeface="Times New Roman"/>
              </a:rPr>
              <a:t>,</a:t>
            </a:r>
            <a:r>
              <a:rPr sz="145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administrativo</a:t>
            </a:r>
            <a:r>
              <a:rPr sz="1450" spc="50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y</a:t>
            </a:r>
            <a:r>
              <a:rPr sz="1450" spc="42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450" spc="0" dirty="0">
                <a:solidFill>
                  <a:srgbClr val="0E0E0E"/>
                </a:solidFill>
                <a:latin typeface="Times New Roman"/>
                <a:cs typeface="Times New Roman"/>
              </a:rPr>
              <a:t>logistico?</a:t>
            </a:r>
            <a:endParaRPr sz="1450">
              <a:latin typeface="Times New Roman"/>
              <a:cs typeface="Times New Roman"/>
            </a:endParaRPr>
          </a:p>
          <a:p>
            <a:pPr marL="1155700" marR="28003">
              <a:lnSpc>
                <a:spcPts val="2075"/>
              </a:lnSpc>
              <a:spcBef>
                <a:spcPts val="103"/>
              </a:spcBef>
            </a:pPr>
            <a:r>
              <a:rPr sz="2000" b="1" dirty="0">
                <a:solidFill>
                  <a:srgbClr val="FC0000"/>
                </a:solidFill>
                <a:latin typeface="Times New Roman"/>
                <a:cs typeface="Times New Roman"/>
              </a:rPr>
              <a:t>33°/o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9751" y="3563492"/>
            <a:ext cx="537817" cy="2628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5"/>
              </a:lnSpc>
              <a:spcBef>
                <a:spcPts val="100"/>
              </a:spcBef>
            </a:pPr>
            <a:r>
              <a:rPr sz="1850" b="1" dirty="0">
                <a:solidFill>
                  <a:srgbClr val="FC0000"/>
                </a:solidFill>
                <a:latin typeface="Arial"/>
                <a:cs typeface="Arial"/>
              </a:rPr>
              <a:t>16%</a:t>
            </a:r>
            <a:endParaRPr sz="1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97797" y="4066154"/>
            <a:ext cx="1006420" cy="5130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015"/>
              </a:lnSpc>
              <a:spcBef>
                <a:spcPts val="200"/>
              </a:spcBef>
            </a:pPr>
            <a:r>
              <a:rPr sz="1900" dirty="0">
                <a:solidFill>
                  <a:srgbClr val="626262"/>
                </a:solidFill>
                <a:latin typeface="Times New Roman"/>
                <a:cs typeface="Times New Roman"/>
              </a:rPr>
              <a:t>....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..</a:t>
            </a:r>
            <a:r>
              <a:rPr sz="1900" dirty="0">
                <a:solidFill>
                  <a:srgbClr val="626262"/>
                </a:solidFill>
                <a:latin typeface="Times New Roman"/>
                <a:cs typeface="Times New Roman"/>
              </a:rPr>
              <a:t>.</a:t>
            </a:r>
            <a:r>
              <a:rPr sz="1900" spc="50" dirty="0">
                <a:solidFill>
                  <a:srgbClr val="626262"/>
                </a:solidFill>
                <a:latin typeface="Times New Roman"/>
                <a:cs typeface="Times New Roman"/>
              </a:rPr>
              <a:t>.</a:t>
            </a:r>
            <a:r>
              <a:rPr sz="3800" spc="0" dirty="0">
                <a:solidFill>
                  <a:srgbClr val="626262"/>
                </a:solidFill>
                <a:latin typeface="Arial"/>
                <a:cs typeface="Arial"/>
              </a:rPr>
              <a:t>----</a:t>
            </a:r>
            <a:r>
              <a:rPr sz="3800" spc="0" dirty="0">
                <a:solidFill>
                  <a:srgbClr val="505050"/>
                </a:solidFill>
                <a:latin typeface="Arial"/>
                <a:cs typeface="Arial"/>
              </a:rPr>
              <a:t>·</a:t>
            </a:r>
            <a:endParaRPr sz="3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5745" y="4088990"/>
            <a:ext cx="373008" cy="2527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20"/>
              </a:lnSpc>
              <a:spcBef>
                <a:spcPts val="96"/>
              </a:spcBef>
            </a:pPr>
            <a:r>
              <a:rPr sz="1750" b="1" dirty="0">
                <a:solidFill>
                  <a:srgbClr val="505050"/>
                </a:solidFill>
                <a:latin typeface="Times New Roman"/>
                <a:cs typeface="Times New Roman"/>
              </a:rPr>
              <a:t>on_</a:t>
            </a:r>
            <a:r>
              <a:rPr sz="1750" b="1" spc="-28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600" b="1" i="1" spc="0" dirty="0">
                <a:solidFill>
                  <a:srgbClr val="6AA812"/>
                </a:solidFill>
                <a:latin typeface="Arial"/>
                <a:cs typeface="Arial"/>
              </a:rPr>
              <a:t>,i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97797" y="4165635"/>
            <a:ext cx="861640" cy="1574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1000" b="1" dirty="0">
                <a:solidFill>
                  <a:srgbClr val="505050"/>
                </a:solidFill>
                <a:latin typeface="Times New Roman"/>
                <a:cs typeface="Times New Roman"/>
              </a:rPr>
              <a:t>11o</a:t>
            </a:r>
            <a:r>
              <a:rPr sz="1000" b="1" dirty="0">
                <a:solidFill>
                  <a:srgbClr val="626262"/>
                </a:solidFill>
                <a:latin typeface="Times New Roman"/>
                <a:cs typeface="Times New Roman"/>
              </a:rPr>
              <a:t>.-</a:t>
            </a:r>
            <a:r>
              <a:rPr sz="1000" b="1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r>
              <a:rPr sz="1000" b="1" dirty="0">
                <a:solidFill>
                  <a:srgbClr val="626262"/>
                </a:solidFill>
                <a:latin typeface="Times New Roman"/>
                <a:cs typeface="Times New Roman"/>
              </a:rPr>
              <a:t>R</a:t>
            </a:r>
            <a:r>
              <a:rPr sz="1000" b="1" dirty="0">
                <a:solidFill>
                  <a:srgbClr val="505050"/>
                </a:solidFill>
                <a:latin typeface="Times New Roman"/>
                <a:cs typeface="Times New Roman"/>
              </a:rPr>
              <a:t>-,</a:t>
            </a:r>
            <a:r>
              <a:rPr sz="1000" b="1" dirty="0">
                <a:solidFill>
                  <a:srgbClr val="626262"/>
                </a:solidFill>
                <a:latin typeface="Times New Roman"/>
                <a:cs typeface="Times New Roman"/>
              </a:rPr>
              <a:t>1o</a:t>
            </a:r>
            <a:r>
              <a:rPr sz="1000" b="1" dirty="0">
                <a:solidFill>
                  <a:srgbClr val="505050"/>
                </a:solidFill>
                <a:latin typeface="Times New Roman"/>
                <a:cs typeface="Times New Roman"/>
              </a:rPr>
              <a:t>,.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76374" y="4232414"/>
            <a:ext cx="211763" cy="3098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80"/>
              </a:lnSpc>
              <a:spcBef>
                <a:spcPts val="119"/>
              </a:spcBef>
            </a:pPr>
            <a:r>
              <a:rPr sz="2200" spc="0" dirty="0">
                <a:solidFill>
                  <a:srgbClr val="588D0A"/>
                </a:solidFill>
                <a:latin typeface="Times New Roman"/>
                <a:cs typeface="Times New Roman"/>
              </a:rPr>
              <a:t>..,.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97797" y="4438006"/>
            <a:ext cx="521244" cy="457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75"/>
              </a:lnSpc>
              <a:spcBef>
                <a:spcPts val="178"/>
              </a:spcBef>
            </a:pPr>
            <a:r>
              <a:rPr sz="900" b="1" spc="-204" baseline="169096" dirty="0">
                <a:solidFill>
                  <a:srgbClr val="9D9D9D"/>
                </a:solidFill>
                <a:latin typeface="Arial"/>
                <a:cs typeface="Arial"/>
              </a:rPr>
              <a:t>.</a:t>
            </a:r>
            <a:r>
              <a:rPr sz="3400" spc="-254" dirty="0">
                <a:solidFill>
                  <a:srgbClr val="AEAEAE"/>
                </a:solidFill>
                <a:latin typeface="Arial"/>
                <a:cs typeface="Arial"/>
              </a:rPr>
              <a:t>·</a:t>
            </a:r>
            <a:r>
              <a:rPr sz="900" b="1" spc="0" baseline="169096" dirty="0">
                <a:solidFill>
                  <a:srgbClr val="9D9D9D"/>
                </a:solidFill>
                <a:latin typeface="Arial"/>
                <a:cs typeface="Arial"/>
              </a:rPr>
              <a:t>.</a:t>
            </a:r>
            <a:r>
              <a:rPr sz="900" b="1" spc="-104" baseline="169096" dirty="0">
                <a:solidFill>
                  <a:srgbClr val="9D9D9D"/>
                </a:solidFill>
                <a:latin typeface="Arial"/>
                <a:cs typeface="Arial"/>
              </a:rPr>
              <a:t>.</a:t>
            </a:r>
            <a:r>
              <a:rPr sz="3400" spc="-1334" dirty="0">
                <a:solidFill>
                  <a:srgbClr val="AEAEAE"/>
                </a:solidFill>
                <a:latin typeface="Arial"/>
                <a:cs typeface="Arial"/>
              </a:rPr>
              <a:t>-</a:t>
            </a:r>
            <a:r>
              <a:rPr sz="900" b="1" spc="0" baseline="169096" dirty="0">
                <a:solidFill>
                  <a:srgbClr val="AEAEAE"/>
                </a:solidFill>
                <a:latin typeface="Arial"/>
                <a:cs typeface="Arial"/>
              </a:rPr>
              <a:t>...</a:t>
            </a:r>
            <a:r>
              <a:rPr sz="900" b="1" spc="-50" baseline="169096" dirty="0">
                <a:solidFill>
                  <a:srgbClr val="AEAEAE"/>
                </a:solidFill>
                <a:latin typeface="Arial"/>
                <a:cs typeface="Arial"/>
              </a:rPr>
              <a:t>.</a:t>
            </a:r>
            <a:r>
              <a:rPr sz="3400" spc="0" dirty="0">
                <a:solidFill>
                  <a:srgbClr val="AEAEAE"/>
                </a:solidFill>
                <a:latin typeface="Arial"/>
                <a:cs typeface="Arial"/>
              </a:rPr>
              <a:t>-</a:t>
            </a:r>
            <a:endParaRPr sz="3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23677" y="4482432"/>
            <a:ext cx="569195" cy="1237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00"/>
              </a:lnSpc>
              <a:spcBef>
                <a:spcPts val="45"/>
              </a:spcBef>
            </a:pPr>
            <a:r>
              <a:rPr sz="900" b="1" baseline="-4831" dirty="0">
                <a:solidFill>
                  <a:srgbClr val="FF5D5B"/>
                </a:solidFill>
                <a:latin typeface="Arial"/>
                <a:cs typeface="Arial"/>
              </a:rPr>
              <a:t>1</a:t>
            </a:r>
            <a:r>
              <a:rPr sz="900" b="1" baseline="-4831" dirty="0">
                <a:solidFill>
                  <a:srgbClr val="FE7474"/>
                </a:solidFill>
                <a:latin typeface="Arial"/>
                <a:cs typeface="Arial"/>
              </a:rPr>
              <a:t>5,4'11,</a:t>
            </a:r>
            <a:r>
              <a:rPr sz="900" b="1" baseline="9662" dirty="0">
                <a:solidFill>
                  <a:srgbClr val="AEAEAE"/>
                </a:solidFill>
                <a:latin typeface="Arial"/>
                <a:cs typeface="Arial"/>
              </a:rPr>
              <a:t>0</a:t>
            </a:r>
            <a:r>
              <a:rPr sz="900" baseline="-3230" dirty="0">
                <a:solidFill>
                  <a:srgbClr val="AEAEAE"/>
                </a:solidFill>
                <a:latin typeface="Malgun Gothic"/>
                <a:cs typeface="Malgun Gothic"/>
              </a:rPr>
              <a:t>�</a:t>
            </a:r>
            <a:endParaRPr sz="600">
              <a:latin typeface="Malgun Gothic"/>
              <a:cs typeface="Malgun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4580" y="5205110"/>
            <a:ext cx="83774" cy="1968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80"/>
              </a:lnSpc>
              <a:spcBef>
                <a:spcPts val="74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·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9082" y="5205110"/>
            <a:ext cx="2964134" cy="1542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80"/>
              </a:lnSpc>
              <a:spcBef>
                <a:spcPts val="74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57%</a:t>
            </a:r>
            <a:r>
              <a:rPr sz="1350" spc="267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NO</a:t>
            </a:r>
            <a:r>
              <a:rPr sz="1350" spc="120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EXPLOTA</a:t>
            </a:r>
            <a:r>
              <a:rPr sz="1350" spc="75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ADECUADAMENTE</a:t>
            </a:r>
            <a:endParaRPr sz="1350">
              <a:latin typeface="Times New Roman"/>
              <a:cs typeface="Times New Roman"/>
            </a:endParaRPr>
          </a:p>
          <a:p>
            <a:pPr marL="12700" marR="28439">
              <a:lnSpc>
                <a:spcPts val="1552"/>
              </a:lnSpc>
              <a:spcBef>
                <a:spcPts val="171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SUS</a:t>
            </a:r>
            <a:r>
              <a:rPr sz="1350" spc="171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COMPETENCIAS </a:t>
            </a:r>
            <a:r>
              <a:rPr sz="1350" spc="-159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EN </a:t>
            </a:r>
            <a:endParaRPr sz="1350">
              <a:latin typeface="Times New Roman"/>
              <a:cs typeface="Times New Roman"/>
            </a:endParaRPr>
          </a:p>
          <a:p>
            <a:pPr marL="12700" marR="28439">
              <a:lnSpc>
                <a:spcPts val="1552"/>
              </a:lnSpc>
              <a:spcBef>
                <a:spcPts val="206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INVESTIGACION </a:t>
            </a:r>
            <a:r>
              <a:rPr sz="1350" spc="-159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CIENTiFICA. </a:t>
            </a:r>
            <a:endParaRPr sz="1350">
              <a:latin typeface="Times New Roman"/>
              <a:cs typeface="Times New Roman"/>
            </a:endParaRPr>
          </a:p>
          <a:p>
            <a:pPr marL="12700" marR="28439">
              <a:lnSpc>
                <a:spcPts val="1552"/>
              </a:lnSpc>
              <a:spcBef>
                <a:spcPts val="206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RECARGA</a:t>
            </a:r>
            <a:r>
              <a:rPr sz="1350" spc="125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HORARIA</a:t>
            </a:r>
            <a:r>
              <a:rPr sz="1350" spc="125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EN</a:t>
            </a:r>
            <a:r>
              <a:rPr sz="1350" spc="125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AGUENA </a:t>
            </a:r>
            <a:endParaRPr sz="1350">
              <a:latin typeface="Times New Roman"/>
              <a:cs typeface="Times New Roman"/>
            </a:endParaRPr>
          </a:p>
          <a:p>
            <a:pPr marL="12700" marR="28439">
              <a:lnSpc>
                <a:spcPts val="1552"/>
              </a:lnSpc>
              <a:spcBef>
                <a:spcPts val="206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DESVIACION </a:t>
            </a:r>
            <a:r>
              <a:rPr sz="1350" spc="81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DE</a:t>
            </a:r>
            <a:r>
              <a:rPr sz="1350" spc="-15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CARGA</a:t>
            </a:r>
            <a:r>
              <a:rPr sz="1350" spc="53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ACADEMICA </a:t>
            </a:r>
            <a:endParaRPr sz="1350">
              <a:latin typeface="Times New Roman"/>
              <a:cs typeface="Times New Roman"/>
            </a:endParaRPr>
          </a:p>
          <a:p>
            <a:pPr marL="12700" marR="28439">
              <a:lnSpc>
                <a:spcPts val="1552"/>
              </a:lnSpc>
              <a:spcBef>
                <a:spcPts val="206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DE</a:t>
            </a:r>
            <a:r>
              <a:rPr sz="1350" spc="250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ESTUDIO </a:t>
            </a:r>
            <a:r>
              <a:rPr sz="1350" spc="-159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DIRIGIDO/AUTONOMO </a:t>
            </a:r>
            <a:endParaRPr sz="1350">
              <a:latin typeface="Times New Roman"/>
              <a:cs typeface="Times New Roman"/>
            </a:endParaRPr>
          </a:p>
          <a:p>
            <a:pPr marL="12700" marR="28439">
              <a:lnSpc>
                <a:spcPts val="1552"/>
              </a:lnSpc>
              <a:spcBef>
                <a:spcPts val="206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NO</a:t>
            </a:r>
            <a:r>
              <a:rPr sz="1350" spc="70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SOCIALIZACION </a:t>
            </a:r>
            <a:r>
              <a:rPr sz="1350" spc="-109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DE</a:t>
            </a:r>
            <a:r>
              <a:rPr sz="1350" spc="250" dirty="0">
                <a:solidFill>
                  <a:srgbClr val="955433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PROBLEMAS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4580" y="5877847"/>
            <a:ext cx="83774" cy="4189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80"/>
              </a:lnSpc>
              <a:spcBef>
                <a:spcPts val="74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  <a:p>
            <a:pPr marL="12700" marR="0">
              <a:lnSpc>
                <a:spcPct val="95825"/>
              </a:lnSpc>
              <a:spcBef>
                <a:spcPts val="121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·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84580" y="6550584"/>
            <a:ext cx="83774" cy="1968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80"/>
              </a:lnSpc>
              <a:spcBef>
                <a:spcPts val="74"/>
              </a:spcBef>
            </a:pPr>
            <a:r>
              <a:rPr sz="1350" spc="0" dirty="0">
                <a:solidFill>
                  <a:srgbClr val="955433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78377" y="5277394"/>
            <a:ext cx="3735977" cy="2429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992777"/>
            <a:ext cx="10032274" cy="6714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78377"/>
            <a:ext cx="10032274" cy="888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92848" y="1014998"/>
            <a:ext cx="925757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b="1" dirty="0">
                <a:solidFill>
                  <a:srgbClr val="030303"/>
                </a:solidFill>
                <a:latin typeface="Times New Roman"/>
                <a:cs typeface="Times New Roman"/>
              </a:rPr>
              <a:t>actual</a:t>
            </a:r>
            <a:r>
              <a:rPr sz="1300" b="1" dirty="0">
                <a:solidFill>
                  <a:srgbClr val="1A1A19"/>
                </a:solidFill>
                <a:latin typeface="Times New Roman"/>
                <a:cs typeface="Times New Roman"/>
              </a:rPr>
              <a:t>iz</a:t>
            </a:r>
            <a:r>
              <a:rPr sz="1300" b="1" dirty="0">
                <a:solidFill>
                  <a:srgbClr val="030303"/>
                </a:solidFill>
                <a:latin typeface="Times New Roman"/>
                <a:cs typeface="Times New Roman"/>
              </a:rPr>
              <a:t>ars</a:t>
            </a:r>
            <a:r>
              <a:rPr sz="1300" b="1" dirty="0">
                <a:solidFill>
                  <a:srgbClr val="1A1A19"/>
                </a:solidFill>
                <a:latin typeface="Times New Roman"/>
                <a:cs typeface="Times New Roman"/>
              </a:rPr>
              <a:t>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14426" y="1235955"/>
            <a:ext cx="807511" cy="2755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05"/>
              </a:lnSpc>
              <a:spcBef>
                <a:spcPts val="105"/>
              </a:spcBef>
            </a:pPr>
            <a:r>
              <a:rPr sz="1950" dirty="0">
                <a:solidFill>
                  <a:srgbClr val="FC0707"/>
                </a:solidFill>
                <a:latin typeface="Times New Roman"/>
                <a:cs typeface="Times New Roman"/>
              </a:rPr>
              <a:t>13,80/o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92848" y="1417858"/>
            <a:ext cx="1330651" cy="4397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95"/>
              </a:lnSpc>
              <a:spcBef>
                <a:spcPts val="89"/>
              </a:spcBef>
            </a:pP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p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1on</a:t>
            </a:r>
            <a:r>
              <a:rPr sz="900" spc="-144" dirty="0">
                <a:solidFill>
                  <a:srgbClr val="787878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C1C1C1"/>
                </a:solidFill>
                <a:latin typeface="Arial"/>
                <a:cs typeface="Arial"/>
              </a:rPr>
              <a:t>...</a:t>
            </a:r>
            <a:r>
              <a:rPr sz="900" spc="-94" dirty="0">
                <a:solidFill>
                  <a:srgbClr val="C1C1C1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FC0707"/>
                </a:solidFill>
                <a:latin typeface="Times New Roman"/>
                <a:cs typeface="Times New Roman"/>
              </a:rPr>
              <a:t>10,80/o</a:t>
            </a:r>
            <a:endParaRPr sz="1650">
              <a:latin typeface="Times New Roman"/>
              <a:cs typeface="Times New Roman"/>
            </a:endParaRPr>
          </a:p>
          <a:p>
            <a:pPr marL="12700" marR="31622">
              <a:lnSpc>
                <a:spcPct val="95825"/>
              </a:lnSpc>
              <a:spcBef>
                <a:spcPts val="457"/>
              </a:spcBef>
            </a:pPr>
            <a:r>
              <a:rPr sz="900" dirty="0">
                <a:solidFill>
                  <a:srgbClr val="C1C1C1"/>
                </a:solidFill>
                <a:latin typeface="Arial"/>
                <a:cs typeface="Arial"/>
              </a:rPr>
              <a:t>10</a:t>
            </a:r>
            <a:r>
              <a:rPr sz="900" spc="109" dirty="0">
                <a:solidFill>
                  <a:srgbClr val="C1C1C1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C1C1C1"/>
                </a:solidFill>
                <a:latin typeface="Arial"/>
                <a:cs typeface="Arial"/>
              </a:rPr>
              <a:t>8%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78603" y="1536484"/>
            <a:ext cx="311095" cy="1447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5534" y="1573615"/>
            <a:ext cx="311476" cy="147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80"/>
              </a:lnSpc>
              <a:spcBef>
                <a:spcPts val="54"/>
              </a:spcBef>
            </a:pPr>
            <a:r>
              <a:rPr sz="950" spc="0" dirty="0">
                <a:solidFill>
                  <a:srgbClr val="C1C1C1"/>
                </a:solidFill>
                <a:latin typeface="Arial"/>
                <a:cs typeface="Arial"/>
              </a:rPr>
              <a:t>1  </a:t>
            </a:r>
            <a:r>
              <a:rPr sz="950" spc="82" dirty="0">
                <a:solidFill>
                  <a:srgbClr val="C1C1C1"/>
                </a:solidFill>
                <a:latin typeface="Arial"/>
                <a:cs typeface="Arial"/>
              </a:rPr>
              <a:t> </a:t>
            </a:r>
            <a:r>
              <a:rPr sz="950" spc="0" dirty="0">
                <a:solidFill>
                  <a:srgbClr val="C1C1C1"/>
                </a:solidFill>
                <a:latin typeface="Arial"/>
                <a:cs typeface="Arial"/>
              </a:rPr>
              <a:t>5%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06757" y="1853437"/>
            <a:ext cx="76535" cy="1485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85"/>
              </a:lnSpc>
              <a:spcBef>
                <a:spcPts val="54"/>
              </a:spcBef>
            </a:pPr>
            <a:r>
              <a:rPr sz="950" spc="0" dirty="0">
                <a:solidFill>
                  <a:srgbClr val="C1C1C1"/>
                </a:solidFill>
                <a:latin typeface="Arial"/>
                <a:cs typeface="Arial"/>
              </a:rPr>
              <a:t>1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96168" y="1853437"/>
            <a:ext cx="194101" cy="1485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85"/>
              </a:lnSpc>
              <a:spcBef>
                <a:spcPts val="54"/>
              </a:spcBef>
            </a:pPr>
            <a:r>
              <a:rPr sz="950" dirty="0">
                <a:solidFill>
                  <a:srgbClr val="C1C1C1"/>
                </a:solidFill>
                <a:latin typeface="Arial"/>
                <a:cs typeface="Arial"/>
              </a:rPr>
              <a:t>'"'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79785" y="2276278"/>
            <a:ext cx="683387" cy="12952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31" marR="17906">
              <a:lnSpc>
                <a:spcPts val="1175"/>
              </a:lnSpc>
              <a:spcBef>
                <a:spcPts val="58"/>
              </a:spcBef>
            </a:pPr>
            <a:r>
              <a:rPr sz="1050" dirty="0">
                <a:solidFill>
                  <a:srgbClr val="C1C1C1"/>
                </a:solidFill>
                <a:latin typeface="Arial"/>
                <a:cs typeface="Arial"/>
              </a:rPr>
              <a:t>.:J%</a:t>
            </a:r>
            <a:endParaRPr sz="1050">
              <a:latin typeface="Arial"/>
              <a:cs typeface="Arial"/>
            </a:endParaRPr>
          </a:p>
          <a:p>
            <a:pPr marL="25762" marR="17906">
              <a:lnSpc>
                <a:spcPct val="95825"/>
              </a:lnSpc>
              <a:spcBef>
                <a:spcPts val="311"/>
              </a:spcBef>
            </a:pP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d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ci6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n</a:t>
            </a:r>
            <a:endParaRPr sz="900">
              <a:latin typeface="Arial"/>
              <a:cs typeface="Arial"/>
            </a:endParaRPr>
          </a:p>
          <a:p>
            <a:pPr marL="19231" marR="17906">
              <a:lnSpc>
                <a:spcPct val="95825"/>
              </a:lnSpc>
              <a:spcBef>
                <a:spcPts val="415"/>
              </a:spcBef>
            </a:pPr>
            <a:r>
              <a:rPr sz="1000" dirty="0">
                <a:solidFill>
                  <a:srgbClr val="C1C1C1"/>
                </a:solidFill>
                <a:latin typeface="Times New Roman"/>
                <a:cs typeface="Times New Roman"/>
              </a:rPr>
              <a:t>11%</a:t>
            </a:r>
            <a:endParaRPr sz="1000">
              <a:latin typeface="Times New Roman"/>
              <a:cs typeface="Times New Roman"/>
            </a:endParaRPr>
          </a:p>
          <a:p>
            <a:pPr marL="25762" marR="17906">
              <a:lnSpc>
                <a:spcPct val="95825"/>
              </a:lnSpc>
              <a:spcBef>
                <a:spcPts val="585"/>
              </a:spcBef>
            </a:pP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P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ne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i</a:t>
            </a:r>
            <a:r>
              <a:rPr sz="900" spc="-144" dirty="0">
                <a:solidFill>
                  <a:srgbClr val="636363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C1C1C1"/>
                </a:solidFill>
                <a:latin typeface="Arial"/>
                <a:cs typeface="Arial"/>
              </a:rPr>
              <a:t>...</a:t>
            </a:r>
            <a:endParaRPr sz="900">
              <a:latin typeface="Arial"/>
              <a:cs typeface="Arial"/>
            </a:endParaRPr>
          </a:p>
          <a:p>
            <a:pPr marL="12700" marR="17906">
              <a:lnSpc>
                <a:spcPct val="95825"/>
              </a:lnSpc>
              <a:spcBef>
                <a:spcPts val="470"/>
              </a:spcBef>
            </a:pPr>
            <a:r>
              <a:rPr sz="1050" dirty="0">
                <a:solidFill>
                  <a:srgbClr val="C1C1C1"/>
                </a:solidFill>
                <a:latin typeface="Arial"/>
                <a:cs typeface="Arial"/>
              </a:rPr>
              <a:t>92%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14"/>
              </a:spcBef>
            </a:pP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Ad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n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is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t</a:t>
            </a:r>
            <a:r>
              <a:rPr sz="900" spc="50" dirty="0">
                <a:solidFill>
                  <a:srgbClr val="636363"/>
                </a:solidFill>
                <a:latin typeface="Arial"/>
                <a:cs typeface="Arial"/>
              </a:rPr>
              <a:t>r</a:t>
            </a:r>
            <a:r>
              <a:rPr sz="900" spc="0" dirty="0">
                <a:solidFill>
                  <a:srgbClr val="C1C1C1"/>
                </a:solidFill>
                <a:latin typeface="Arial"/>
                <a:cs typeface="Arial"/>
              </a:rPr>
              <a:t>...</a:t>
            </a:r>
            <a:endParaRPr sz="900">
              <a:latin typeface="Arial"/>
              <a:cs typeface="Arial"/>
            </a:endParaRPr>
          </a:p>
          <a:p>
            <a:pPr marL="19231" marR="17906">
              <a:lnSpc>
                <a:spcPct val="95825"/>
              </a:lnSpc>
              <a:spcBef>
                <a:spcPts val="365"/>
              </a:spcBef>
            </a:pPr>
            <a:r>
              <a:rPr sz="1000" dirty="0">
                <a:solidFill>
                  <a:srgbClr val="C1C1C1"/>
                </a:solidFill>
                <a:latin typeface="Times New Roman"/>
                <a:cs typeface="Times New Roman"/>
              </a:rPr>
              <a:t>77%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10814" y="2418227"/>
            <a:ext cx="578884" cy="314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1888">
              <a:lnSpc>
                <a:spcPct val="95825"/>
              </a:lnSpc>
              <a:spcBef>
                <a:spcPts val="15"/>
              </a:spcBef>
            </a:pP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ln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eses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00"/>
              </a:spcBef>
            </a:pP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Mari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74546" y="2705260"/>
            <a:ext cx="143346" cy="3327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65"/>
              </a:lnSpc>
              <a:spcBef>
                <a:spcPts val="128"/>
              </a:spcBef>
            </a:pPr>
            <a:r>
              <a:rPr sz="2400" spc="0" dirty="0">
                <a:solidFill>
                  <a:srgbClr val="C1C1C1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0226" y="2722944"/>
            <a:ext cx="145034" cy="2133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1450" dirty="0">
                <a:solidFill>
                  <a:srgbClr val="C1C1C1"/>
                </a:solidFill>
                <a:latin typeface="Times New Roman"/>
                <a:cs typeface="Times New Roman"/>
              </a:rPr>
              <a:t>,.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7974" y="2920087"/>
            <a:ext cx="644851" cy="2362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95"/>
              </a:lnSpc>
              <a:spcBef>
                <a:spcPts val="89"/>
              </a:spcBef>
            </a:pPr>
            <a:r>
              <a:rPr sz="1650" dirty="0">
                <a:solidFill>
                  <a:srgbClr val="FC0707"/>
                </a:solidFill>
                <a:latin typeface="Times New Roman"/>
                <a:cs typeface="Times New Roman"/>
              </a:rPr>
              <a:t>33,8°/o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01654" y="3034676"/>
            <a:ext cx="358502" cy="3047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 algn="r">
              <a:lnSpc>
                <a:spcPts val="1170"/>
              </a:lnSpc>
              <a:spcBef>
                <a:spcPts val="58"/>
              </a:spcBef>
            </a:pPr>
            <a:r>
              <a:rPr sz="1050" spc="0" dirty="0">
                <a:solidFill>
                  <a:srgbClr val="787878"/>
                </a:solidFill>
                <a:latin typeface="Times New Roman"/>
                <a:cs typeface="Times New Roman"/>
              </a:rPr>
              <a:t>si</a:t>
            </a:r>
            <a:endParaRPr sz="1050">
              <a:latin typeface="Times New Roman"/>
              <a:cs typeface="Times New Roman"/>
            </a:endParaRPr>
          </a:p>
          <a:p>
            <a:pPr marR="12700" algn="r">
              <a:lnSpc>
                <a:spcPct val="95825"/>
              </a:lnSpc>
              <a:spcBef>
                <a:spcPts val="101"/>
              </a:spcBef>
            </a:pPr>
            <a:r>
              <a:rPr sz="850" spc="0" dirty="0">
                <a:solidFill>
                  <a:srgbClr val="C1C1C1"/>
                </a:solidFill>
                <a:latin typeface="Times New Roman"/>
                <a:cs typeface="Times New Roman"/>
              </a:rPr>
              <a:t>--</a:t>
            </a:r>
            <a:r>
              <a:rPr sz="850" spc="101" dirty="0">
                <a:solidFill>
                  <a:srgbClr val="C1C1C1"/>
                </a:solidFill>
                <a:latin typeface="Times New Roman"/>
                <a:cs typeface="Times New Roman"/>
              </a:rPr>
              <a:t> </a:t>
            </a:r>
            <a:r>
              <a:rPr sz="850" spc="0" dirty="0">
                <a:solidFill>
                  <a:srgbClr val="C1C1C1"/>
                </a:solidFill>
                <a:latin typeface="Times New Roman"/>
                <a:cs typeface="Times New Roman"/>
              </a:rPr>
              <a:t>1"'1',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305" y="4705463"/>
            <a:ext cx="4358894" cy="264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14"/>
              </a:lnSpc>
              <a:spcBef>
                <a:spcPts val="100"/>
              </a:spcBef>
            </a:pP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ec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u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nto</a:t>
            </a:r>
            <a:r>
              <a:rPr sz="1100" b="1" spc="212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52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f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nt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104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a</a:t>
            </a:r>
            <a:r>
              <a:rPr sz="1100" b="1" spc="7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a</a:t>
            </a:r>
            <a:r>
              <a:rPr sz="1100" b="1" spc="54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pr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eg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unta</a:t>
            </a:r>
            <a:r>
              <a:rPr sz="1100" b="1" spc="164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ant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rir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o</a:t>
            </a:r>
            <a:r>
              <a:rPr sz="1100" b="1" spc="0" dirty="0">
                <a:solidFill>
                  <a:srgbClr val="484848"/>
                </a:solidFill>
                <a:latin typeface="Arial"/>
                <a:cs typeface="Arial"/>
              </a:rPr>
              <a:t>,</a:t>
            </a:r>
            <a:r>
              <a:rPr sz="1100" b="1" spc="104" dirty="0">
                <a:solidFill>
                  <a:srgbClr val="484848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i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ndiq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ue</a:t>
            </a:r>
            <a:r>
              <a:rPr sz="1100" b="1" spc="104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sz="1100" b="1" spc="54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q</a:t>
            </a:r>
            <a:r>
              <a:rPr sz="1100" spc="0" dirty="0">
                <a:solidFill>
                  <a:srgbClr val="1A1A19"/>
                </a:solidFill>
                <a:latin typeface="Malgun Gothic"/>
                <a:cs typeface="Malgun Gothic"/>
              </a:rPr>
              <a:t>�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78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850" b="1" i="1" spc="0" dirty="0">
                <a:solidFill>
                  <a:srgbClr val="6AA812"/>
                </a:solidFill>
                <a:latin typeface="Arial"/>
                <a:cs typeface="Arial"/>
              </a:rPr>
              <a:t>.i</a:t>
            </a:r>
            <a:endParaRPr sz="1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3420" y="4894518"/>
            <a:ext cx="1337564" cy="1284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75332" algn="r">
              <a:lnSpc>
                <a:spcPts val="1955"/>
              </a:lnSpc>
              <a:spcBef>
                <a:spcPts val="97"/>
              </a:spcBef>
            </a:pPr>
            <a:r>
              <a:rPr sz="1800" b="1" i="1" spc="0" dirty="0">
                <a:solidFill>
                  <a:srgbClr val="5A910B"/>
                </a:solidFill>
                <a:latin typeface="Arial"/>
                <a:cs typeface="Arial"/>
              </a:rPr>
              <a:t>4"'</a:t>
            </a:r>
            <a:endParaRPr sz="1800">
              <a:latin typeface="Arial"/>
              <a:cs typeface="Arial"/>
            </a:endParaRPr>
          </a:p>
          <a:p>
            <a:pPr marL="12700" marR="45338">
              <a:lnSpc>
                <a:spcPts val="1820"/>
              </a:lnSpc>
              <a:spcBef>
                <a:spcPts val="801"/>
              </a:spcBef>
            </a:pPr>
            <a:r>
              <a:rPr sz="2550" baseline="-5115" dirty="0">
                <a:solidFill>
                  <a:srgbClr val="FC0707"/>
                </a:solidFill>
                <a:latin typeface="Times New Roman"/>
                <a:cs typeface="Times New Roman"/>
              </a:rPr>
              <a:t>15</a:t>
            </a:r>
            <a:r>
              <a:rPr sz="2550" spc="139" baseline="-5115" dirty="0">
                <a:solidFill>
                  <a:srgbClr val="FC0707"/>
                </a:solidFill>
                <a:latin typeface="Times New Roman"/>
                <a:cs typeface="Times New Roman"/>
              </a:rPr>
              <a:t> </a:t>
            </a:r>
            <a:r>
              <a:rPr sz="2550" spc="0" baseline="-5115" dirty="0">
                <a:solidFill>
                  <a:srgbClr val="FC0707"/>
                </a:solidFill>
                <a:latin typeface="Times New Roman"/>
                <a:cs typeface="Times New Roman"/>
              </a:rPr>
              <a:t>4</a:t>
            </a:r>
            <a:r>
              <a:rPr sz="2550" spc="0" baseline="-5115" dirty="0">
                <a:solidFill>
                  <a:srgbClr val="FE3232"/>
                </a:solidFill>
                <a:latin typeface="Times New Roman"/>
                <a:cs typeface="Times New Roman"/>
              </a:rPr>
              <a:t>o/c </a:t>
            </a:r>
            <a:r>
              <a:rPr sz="2550" spc="-25" baseline="-5115" dirty="0">
                <a:solidFill>
                  <a:srgbClr val="FE3232"/>
                </a:solidFill>
                <a:latin typeface="Times New Roman"/>
                <a:cs typeface="Times New Roman"/>
              </a:rPr>
              <a:t> </a:t>
            </a:r>
            <a:r>
              <a:rPr sz="1350" spc="0" baseline="-9662" dirty="0">
                <a:solidFill>
                  <a:srgbClr val="8E8E8E"/>
                </a:solidFill>
                <a:latin typeface="Arial"/>
                <a:cs typeface="Arial"/>
              </a:rPr>
              <a:t>Co</a:t>
            </a:r>
            <a:r>
              <a:rPr sz="1350" spc="0" baseline="-9662" dirty="0">
                <a:solidFill>
                  <a:srgbClr val="787878"/>
                </a:solidFill>
                <a:latin typeface="Arial"/>
                <a:cs typeface="Arial"/>
              </a:rPr>
              <a:t>ndu</a:t>
            </a:r>
            <a:r>
              <a:rPr sz="1350" spc="0" baseline="-9662" dirty="0">
                <a:solidFill>
                  <a:srgbClr val="8E8E8E"/>
                </a:solidFill>
                <a:latin typeface="Arial"/>
                <a:cs typeface="Arial"/>
              </a:rPr>
              <a:t>c</a:t>
            </a:r>
            <a:r>
              <a:rPr sz="1350" spc="0" baseline="-6460" dirty="0">
                <a:solidFill>
                  <a:srgbClr val="787878"/>
                </a:solidFill>
                <a:latin typeface="Malgun Gothic"/>
                <a:cs typeface="Malgun Gothic"/>
              </a:rPr>
              <a:t>�</a:t>
            </a:r>
            <a:r>
              <a:rPr sz="1350" spc="0" baseline="-9662" dirty="0">
                <a:solidFill>
                  <a:srgbClr val="8E8E8E"/>
                </a:solidFill>
                <a:latin typeface="Arial"/>
                <a:cs typeface="Arial"/>
              </a:rPr>
              <a:t>io</a:t>
            </a:r>
            <a:r>
              <a:rPr sz="1350" spc="0" baseline="-9662" dirty="0">
                <a:solidFill>
                  <a:srgbClr val="787878"/>
                </a:solidFill>
                <a:latin typeface="Arial"/>
                <a:cs typeface="Arial"/>
              </a:rPr>
              <a:t>n</a:t>
            </a:r>
            <a:endParaRPr sz="900">
              <a:latin typeface="Arial"/>
              <a:cs typeface="Arial"/>
            </a:endParaRPr>
          </a:p>
          <a:p>
            <a:pPr marL="241300" marR="60578">
              <a:lnSpc>
                <a:spcPts val="785"/>
              </a:lnSpc>
            </a:pPr>
            <a:r>
              <a:rPr sz="1350" spc="0" baseline="3220" dirty="0">
                <a:solidFill>
                  <a:srgbClr val="FC0707"/>
                </a:solidFill>
                <a:latin typeface="Arial"/>
                <a:cs typeface="Arial"/>
              </a:rPr>
              <a:t>,        </a:t>
            </a:r>
            <a:r>
              <a:rPr sz="1350" spc="189" baseline="3220" dirty="0">
                <a:solidFill>
                  <a:srgbClr val="FC0707"/>
                </a:solidFill>
                <a:latin typeface="Arial"/>
                <a:cs typeface="Arial"/>
              </a:rPr>
              <a:t> </a:t>
            </a:r>
            <a:r>
              <a:rPr sz="1350" spc="0" baseline="3220" dirty="0">
                <a:solidFill>
                  <a:srgbClr val="FC0707"/>
                </a:solidFill>
                <a:latin typeface="Arial"/>
                <a:cs typeface="Arial"/>
              </a:rPr>
              <a:t>O           </a:t>
            </a:r>
            <a:r>
              <a:rPr sz="1350" spc="32" baseline="3220" dirty="0">
                <a:solidFill>
                  <a:srgbClr val="FC0707"/>
                </a:solidFill>
                <a:latin typeface="Arial"/>
                <a:cs typeface="Arial"/>
              </a:rPr>
              <a:t> </a:t>
            </a:r>
            <a:r>
              <a:rPr sz="1350" spc="0" baseline="3220" dirty="0">
                <a:solidFill>
                  <a:srgbClr val="787878"/>
                </a:solidFill>
                <a:latin typeface="Arial"/>
                <a:cs typeface="Arial"/>
              </a:rPr>
              <a:t>P</a:t>
            </a:r>
            <a:r>
              <a:rPr sz="1350" spc="0" baseline="3220" dirty="0">
                <a:solidFill>
                  <a:srgbClr val="8E8E8E"/>
                </a:solidFill>
                <a:latin typeface="Arial"/>
                <a:cs typeface="Arial"/>
              </a:rPr>
              <a:t>o</a:t>
            </a:r>
            <a:r>
              <a:rPr sz="1350" spc="0" baseline="3220" dirty="0">
                <a:solidFill>
                  <a:srgbClr val="787878"/>
                </a:solidFill>
                <a:latin typeface="Arial"/>
                <a:cs typeface="Arial"/>
              </a:rPr>
              <a:t>l</a:t>
            </a:r>
            <a:r>
              <a:rPr sz="1350" spc="0" baseline="3220" dirty="0">
                <a:solidFill>
                  <a:srgbClr val="636363"/>
                </a:solidFill>
                <a:latin typeface="Arial"/>
                <a:cs typeface="Arial"/>
              </a:rPr>
              <a:t>r1</a:t>
            </a:r>
            <a:r>
              <a:rPr sz="1350" spc="0" baseline="3220" dirty="0">
                <a:solidFill>
                  <a:srgbClr val="787878"/>
                </a:solidFill>
                <a:latin typeface="Arial"/>
                <a:cs typeface="Arial"/>
              </a:rPr>
              <a:t>1</a:t>
            </a:r>
            <a:r>
              <a:rPr sz="1350" spc="0" baseline="3220" dirty="0">
                <a:solidFill>
                  <a:srgbClr val="8E8E8E"/>
                </a:solidFill>
                <a:latin typeface="Arial"/>
                <a:cs typeface="Arial"/>
              </a:rPr>
              <a:t>c</a:t>
            </a:r>
            <a:r>
              <a:rPr sz="1350" spc="0" baseline="322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endParaRPr sz="900">
              <a:latin typeface="Arial"/>
              <a:cs typeface="Arial"/>
            </a:endParaRPr>
          </a:p>
          <a:p>
            <a:pPr marL="835660">
              <a:lnSpc>
                <a:spcPts val="2157"/>
              </a:lnSpc>
              <a:spcBef>
                <a:spcPts val="10"/>
              </a:spcBef>
            </a:pPr>
            <a:r>
              <a:rPr sz="6075" spc="-950" baseline="-35787" dirty="0">
                <a:solidFill>
                  <a:srgbClr val="5A910B"/>
                </a:solidFill>
                <a:latin typeface="Arial"/>
                <a:cs typeface="Arial"/>
              </a:rPr>
              <a:t>.</a:t>
            </a:r>
            <a:r>
              <a:rPr sz="950" spc="0" dirty="0">
                <a:solidFill>
                  <a:srgbClr val="C1C1C1"/>
                </a:solidFill>
                <a:latin typeface="Arial"/>
                <a:cs typeface="Arial"/>
              </a:rPr>
              <a:t>1i::</a:t>
            </a:r>
            <a:r>
              <a:rPr sz="950" spc="-134" dirty="0">
                <a:solidFill>
                  <a:srgbClr val="C1C1C1"/>
                </a:solidFill>
                <a:latin typeface="Arial"/>
                <a:cs typeface="Arial"/>
              </a:rPr>
              <a:t> </a:t>
            </a:r>
            <a:r>
              <a:rPr sz="6075" spc="-1439" baseline="-35787" dirty="0">
                <a:solidFill>
                  <a:srgbClr val="5A910B"/>
                </a:solidFill>
                <a:latin typeface="Arial"/>
                <a:cs typeface="Arial"/>
              </a:rPr>
              <a:t>;</a:t>
            </a:r>
            <a:r>
              <a:rPr sz="950" spc="0" dirty="0">
                <a:solidFill>
                  <a:srgbClr val="C1C1C1"/>
                </a:solidFill>
                <a:latin typeface="Arial"/>
                <a:cs typeface="Arial"/>
              </a:rPr>
              <a:t>4%</a:t>
            </a:r>
            <a:endParaRPr sz="9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774" y="4967584"/>
            <a:ext cx="2130071" cy="22808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31">
              <a:lnSpc>
                <a:spcPts val="1235"/>
              </a:lnSpc>
              <a:spcBef>
                <a:spcPts val="61"/>
              </a:spcBef>
            </a:pP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a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eas</a:t>
            </a:r>
            <a:r>
              <a:rPr sz="1100" b="1" spc="98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qu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ie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</a:t>
            </a:r>
            <a:r>
              <a:rPr sz="1100" b="1" spc="69" dirty="0">
                <a:solidFill>
                  <a:srgbClr val="1A1A19"/>
                </a:solidFill>
                <a:latin typeface="Arial"/>
                <a:cs typeface="Arial"/>
              </a:rPr>
              <a:t> 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ac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tu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a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ll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zacio</a:t>
            </a:r>
            <a:r>
              <a:rPr sz="1100" b="1" spc="0" dirty="0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sz="1100" b="1" spc="0" dirty="0">
                <a:solidFill>
                  <a:srgbClr val="1A1A19"/>
                </a:solidFill>
                <a:latin typeface="Arial"/>
                <a:cs typeface="Arial"/>
              </a:rPr>
              <a:t>es</a:t>
            </a:r>
            <a:endParaRPr sz="1100">
              <a:latin typeface="Arial"/>
              <a:cs typeface="Arial"/>
            </a:endParaRPr>
          </a:p>
          <a:p>
            <a:pPr marL="19231" marR="21145">
              <a:lnSpc>
                <a:spcPct val="95825"/>
              </a:lnSpc>
              <a:spcBef>
                <a:spcPts val="884"/>
              </a:spcBef>
            </a:pPr>
            <a:r>
              <a:rPr sz="1050" dirty="0">
                <a:solidFill>
                  <a:srgbClr val="787878"/>
                </a:solidFill>
                <a:latin typeface="Times New Roman"/>
                <a:cs typeface="Times New Roman"/>
              </a:rPr>
              <a:t>lntehq</a:t>
            </a:r>
            <a:r>
              <a:rPr sz="1050" dirty="0">
                <a:solidFill>
                  <a:srgbClr val="8E8E8E"/>
                </a:solidFill>
                <a:latin typeface="Times New Roman"/>
                <a:cs typeface="Times New Roman"/>
              </a:rPr>
              <a:t>a</a:t>
            </a:r>
            <a:r>
              <a:rPr sz="1050" dirty="0">
                <a:solidFill>
                  <a:srgbClr val="787878"/>
                </a:solidFill>
                <a:latin typeface="Times New Roman"/>
                <a:cs typeface="Times New Roman"/>
              </a:rPr>
              <a:t>n</a:t>
            </a:r>
            <a:r>
              <a:rPr sz="1050" dirty="0">
                <a:solidFill>
                  <a:srgbClr val="8E8E8E"/>
                </a:solidFill>
                <a:latin typeface="Times New Roman"/>
                <a:cs typeface="Times New Roman"/>
              </a:rPr>
              <a:t>cra</a:t>
            </a:r>
            <a:endParaRPr sz="1050">
              <a:latin typeface="Times New Roman"/>
              <a:cs typeface="Times New Roman"/>
            </a:endParaRPr>
          </a:p>
          <a:p>
            <a:pPr marL="12700" marR="21145">
              <a:lnSpc>
                <a:spcPct val="95825"/>
              </a:lnSpc>
              <a:spcBef>
                <a:spcPts val="225"/>
              </a:spcBef>
            </a:pPr>
            <a:r>
              <a:rPr sz="1000" dirty="0">
                <a:solidFill>
                  <a:srgbClr val="C1C1C1"/>
                </a:solidFill>
                <a:latin typeface="Times New Roman"/>
                <a:cs typeface="Times New Roman"/>
              </a:rPr>
              <a:t>77%</a:t>
            </a:r>
            <a:endParaRPr sz="1000">
              <a:latin typeface="Times New Roman"/>
              <a:cs typeface="Times New Roman"/>
            </a:endParaRPr>
          </a:p>
          <a:p>
            <a:pPr marL="19231" marR="21145">
              <a:lnSpc>
                <a:spcPct val="95825"/>
              </a:lnSpc>
              <a:spcBef>
                <a:spcPts val="480"/>
              </a:spcBef>
            </a:pP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No</a:t>
            </a:r>
            <a:r>
              <a:rPr sz="900" spc="191" dirty="0">
                <a:solidFill>
                  <a:srgbClr val="787878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r>
              <a:rPr sz="900" spc="0" dirty="0">
                <a:solidFill>
                  <a:srgbClr val="8E8E8E"/>
                </a:solidFill>
                <a:latin typeface="Arial"/>
                <a:cs typeface="Arial"/>
              </a:rPr>
              <a:t>c</a:t>
            </a:r>
            <a:r>
              <a:rPr sz="900" spc="0" dirty="0">
                <a:solidFill>
                  <a:srgbClr val="636363"/>
                </a:solidFill>
                <a:latin typeface="Arial"/>
                <a:cs typeface="Arial"/>
              </a:rPr>
              <a:t>tu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al</a:t>
            </a:r>
            <a:r>
              <a:rPr sz="900" spc="0" dirty="0">
                <a:solidFill>
                  <a:srgbClr val="8E8E8E"/>
                </a:solidFill>
                <a:latin typeface="Arial"/>
                <a:cs typeface="Arial"/>
              </a:rPr>
              <a:t>i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za</a:t>
            </a:r>
            <a:r>
              <a:rPr sz="900" spc="0" dirty="0">
                <a:solidFill>
                  <a:srgbClr val="8E8E8E"/>
                </a:solidFill>
                <a:latin typeface="Arial"/>
                <a:cs typeface="Arial"/>
              </a:rPr>
              <a:t>c1o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nes</a:t>
            </a:r>
            <a:endParaRPr sz="900">
              <a:latin typeface="Arial"/>
              <a:cs typeface="Arial"/>
            </a:endParaRPr>
          </a:p>
          <a:p>
            <a:pPr marL="12700" marR="21145">
              <a:lnSpc>
                <a:spcPct val="95825"/>
              </a:lnSpc>
              <a:spcBef>
                <a:spcPts val="355"/>
              </a:spcBef>
            </a:pPr>
            <a:r>
              <a:rPr sz="950" dirty="0">
                <a:solidFill>
                  <a:srgbClr val="C1C1C1"/>
                </a:solidFill>
                <a:latin typeface="Arial"/>
                <a:cs typeface="Arial"/>
              </a:rPr>
              <a:t>46%</a:t>
            </a:r>
            <a:endParaRPr sz="950">
              <a:latin typeface="Arial"/>
              <a:cs typeface="Arial"/>
            </a:endParaRPr>
          </a:p>
          <a:p>
            <a:pPr marL="12700" marR="21145">
              <a:lnSpc>
                <a:spcPct val="95825"/>
              </a:lnSpc>
              <a:spcBef>
                <a:spcPts val="185"/>
              </a:spcBef>
            </a:pP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Arte</a:t>
            </a:r>
            <a:r>
              <a:rPr sz="900" spc="96" dirty="0">
                <a:solidFill>
                  <a:srgbClr val="787878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8E8E8E"/>
                </a:solidFill>
                <a:latin typeface="Arial"/>
                <a:cs typeface="Arial"/>
              </a:rPr>
              <a:t>O</a:t>
            </a:r>
            <a:r>
              <a:rPr sz="900" spc="0" dirty="0">
                <a:solidFill>
                  <a:srgbClr val="636363"/>
                </a:solidFill>
                <a:latin typeface="Arial"/>
                <a:cs typeface="Arial"/>
              </a:rPr>
              <a:t>p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era</a:t>
            </a:r>
            <a:r>
              <a:rPr sz="900" spc="0" dirty="0">
                <a:solidFill>
                  <a:srgbClr val="8E8E8E"/>
                </a:solidFill>
                <a:latin typeface="Arial"/>
                <a:cs typeface="Arial"/>
              </a:rPr>
              <a:t>cio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nal</a:t>
            </a:r>
            <a:endParaRPr sz="900">
              <a:latin typeface="Arial"/>
              <a:cs typeface="Arial"/>
            </a:endParaRPr>
          </a:p>
          <a:p>
            <a:pPr marL="12700" marR="21145">
              <a:lnSpc>
                <a:spcPct val="95825"/>
              </a:lnSpc>
              <a:spcBef>
                <a:spcPts val="365"/>
              </a:spcBef>
            </a:pPr>
            <a:r>
              <a:rPr sz="1000" dirty="0">
                <a:solidFill>
                  <a:srgbClr val="C1C1C1"/>
                </a:solidFill>
                <a:latin typeface="Times New Roman"/>
                <a:cs typeface="Times New Roman"/>
              </a:rPr>
              <a:t>92%</a:t>
            </a:r>
            <a:endParaRPr sz="1000">
              <a:latin typeface="Times New Roman"/>
              <a:cs typeface="Times New Roman"/>
            </a:endParaRPr>
          </a:p>
          <a:p>
            <a:pPr marL="19231" marR="21145">
              <a:lnSpc>
                <a:spcPct val="95825"/>
              </a:lnSpc>
              <a:spcBef>
                <a:spcPts val="790"/>
              </a:spcBef>
            </a:pP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p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ra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ci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on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9231" marR="21145">
              <a:lnSpc>
                <a:spcPct val="95825"/>
              </a:lnSpc>
              <a:spcBef>
                <a:spcPts val="145"/>
              </a:spcBef>
            </a:pP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N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vale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25762" marR="21145">
              <a:lnSpc>
                <a:spcPct val="95825"/>
              </a:lnSpc>
              <a:spcBef>
                <a:spcPts val="455"/>
              </a:spcBef>
            </a:pPr>
            <a:r>
              <a:rPr sz="900" dirty="0">
                <a:solidFill>
                  <a:srgbClr val="C1C1C1"/>
                </a:solidFill>
                <a:latin typeface="Arial"/>
                <a:cs typeface="Arial"/>
              </a:rPr>
              <a:t>1B</a:t>
            </a:r>
            <a:r>
              <a:rPr sz="900" spc="109" dirty="0">
                <a:solidFill>
                  <a:srgbClr val="C1C1C1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C1C1C1"/>
                </a:solidFill>
                <a:latin typeface="Arial"/>
                <a:cs typeface="Arial"/>
              </a:rPr>
              <a:t>5%</a:t>
            </a:r>
            <a:endParaRPr sz="900">
              <a:latin typeface="Arial"/>
              <a:cs typeface="Arial"/>
            </a:endParaRPr>
          </a:p>
          <a:p>
            <a:pPr marL="19231" marR="21145">
              <a:lnSpc>
                <a:spcPct val="94401"/>
              </a:lnSpc>
              <a:spcBef>
                <a:spcPts val="114"/>
              </a:spcBef>
            </a:pPr>
            <a:r>
              <a:rPr sz="1300" dirty="0">
                <a:solidFill>
                  <a:srgbClr val="787878"/>
                </a:solidFill>
                <a:latin typeface="Courier New"/>
                <a:cs typeface="Courier New"/>
              </a:rPr>
              <a:t>P</a:t>
            </a:r>
            <a:r>
              <a:rPr sz="1300" dirty="0">
                <a:solidFill>
                  <a:srgbClr val="636363"/>
                </a:solidFill>
                <a:latin typeface="Courier New"/>
                <a:cs typeface="Courier New"/>
              </a:rPr>
              <a:t>P</a:t>
            </a:r>
            <a:r>
              <a:rPr sz="1300" dirty="0">
                <a:solidFill>
                  <a:srgbClr val="787878"/>
                </a:solidFill>
                <a:latin typeface="Courier New"/>
                <a:cs typeface="Courier New"/>
              </a:rPr>
              <a:t>N</a:t>
            </a:r>
            <a:endParaRPr sz="1300">
              <a:latin typeface="Courier New"/>
              <a:cs typeface="Courier New"/>
            </a:endParaRPr>
          </a:p>
          <a:p>
            <a:pPr marL="12700" marR="21145">
              <a:lnSpc>
                <a:spcPct val="95825"/>
              </a:lnSpc>
              <a:spcBef>
                <a:spcPts val="165"/>
              </a:spcBef>
            </a:pPr>
            <a:r>
              <a:rPr sz="1000" dirty="0">
                <a:solidFill>
                  <a:srgbClr val="C1C1C1"/>
                </a:solidFill>
                <a:latin typeface="Times New Roman"/>
                <a:cs typeface="Times New Roman"/>
              </a:rPr>
              <a:t>92%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48957" y="6051085"/>
            <a:ext cx="1044302" cy="1193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 algn="r">
              <a:lnSpc>
                <a:spcPts val="1835"/>
              </a:lnSpc>
              <a:spcBef>
                <a:spcPts val="91"/>
              </a:spcBef>
            </a:pPr>
            <a:r>
              <a:rPr sz="1700" spc="0" dirty="0">
                <a:solidFill>
                  <a:srgbClr val="FC0707"/>
                </a:solidFill>
                <a:latin typeface="Times New Roman"/>
                <a:cs typeface="Times New Roman"/>
              </a:rPr>
              <a:t>1</a:t>
            </a:r>
            <a:r>
              <a:rPr sz="1700" spc="180" dirty="0">
                <a:solidFill>
                  <a:srgbClr val="FC0707"/>
                </a:solidFill>
                <a:latin typeface="Times New Roman"/>
                <a:cs typeface="Times New Roman"/>
              </a:rPr>
              <a:t> </a:t>
            </a:r>
            <a:r>
              <a:rPr sz="1700" spc="0" dirty="0">
                <a:solidFill>
                  <a:srgbClr val="FC0707"/>
                </a:solidFill>
                <a:latin typeface="Times New Roman"/>
                <a:cs typeface="Times New Roman"/>
              </a:rPr>
              <a:t>8,</a:t>
            </a:r>
            <a:r>
              <a:rPr sz="1700" spc="-135" dirty="0">
                <a:solidFill>
                  <a:srgbClr val="FC0707"/>
                </a:solidFill>
                <a:latin typeface="Times New Roman"/>
                <a:cs typeface="Times New Roman"/>
              </a:rPr>
              <a:t> </a:t>
            </a:r>
            <a:r>
              <a:rPr sz="1700" spc="0" dirty="0">
                <a:solidFill>
                  <a:srgbClr val="FC0707"/>
                </a:solidFill>
                <a:latin typeface="Times New Roman"/>
                <a:cs typeface="Times New Roman"/>
              </a:rPr>
              <a:t>5</a:t>
            </a:r>
            <a:r>
              <a:rPr sz="1700" spc="-219" dirty="0">
                <a:solidFill>
                  <a:srgbClr val="FC0707"/>
                </a:solidFill>
                <a:latin typeface="Times New Roman"/>
                <a:cs typeface="Times New Roman"/>
              </a:rPr>
              <a:t> </a:t>
            </a:r>
            <a:r>
              <a:rPr sz="900" spc="0" dirty="0">
                <a:solidFill>
                  <a:srgbClr val="DE2F2F"/>
                </a:solidFill>
                <a:latin typeface="Arial"/>
                <a:cs typeface="Arial"/>
              </a:rPr>
              <a:t>%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s</a:t>
            </a:r>
            <a:r>
              <a:rPr sz="900" spc="0" dirty="0">
                <a:solidFill>
                  <a:srgbClr val="636363"/>
                </a:solidFill>
                <a:latin typeface="Arial"/>
                <a:cs typeface="Arial"/>
              </a:rPr>
              <a:t>t</a:t>
            </a:r>
            <a:r>
              <a:rPr sz="900" spc="0" dirty="0">
                <a:solidFill>
                  <a:srgbClr val="8E8E8E"/>
                </a:solidFill>
                <a:latin typeface="Arial"/>
                <a:cs typeface="Arial"/>
              </a:rPr>
              <a:t>r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r>
              <a:rPr sz="900" spc="0" dirty="0">
                <a:solidFill>
                  <a:srgbClr val="636363"/>
                </a:solidFill>
                <a:latin typeface="Arial"/>
                <a:cs typeface="Arial"/>
              </a:rPr>
              <a:t>t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eg</a:t>
            </a:r>
            <a:r>
              <a:rPr sz="900" spc="0" dirty="0">
                <a:solidFill>
                  <a:srgbClr val="8E8E8E"/>
                </a:solidFill>
                <a:latin typeface="Arial"/>
                <a:cs typeface="Arial"/>
              </a:rPr>
              <a:t>1</a:t>
            </a:r>
            <a:r>
              <a:rPr sz="900" spc="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endParaRPr sz="900">
              <a:latin typeface="Arial"/>
              <a:cs typeface="Arial"/>
            </a:endParaRPr>
          </a:p>
          <a:p>
            <a:pPr marL="358744" marR="12700" indent="339634" algn="r">
              <a:lnSpc>
                <a:spcPts val="1034"/>
              </a:lnSpc>
              <a:spcBef>
                <a:spcPts val="188"/>
              </a:spcBef>
            </a:pPr>
            <a:r>
              <a:rPr sz="900" dirty="0">
                <a:solidFill>
                  <a:srgbClr val="C1C1C1"/>
                </a:solidFill>
                <a:latin typeface="Arial"/>
                <a:cs typeface="Arial"/>
              </a:rPr>
              <a:t>185% </a:t>
            </a:r>
            <a:endParaRPr sz="900">
              <a:latin typeface="Arial"/>
              <a:cs typeface="Arial"/>
            </a:endParaRPr>
          </a:p>
          <a:p>
            <a:pPr marL="358744" marR="12700" algn="r">
              <a:lnSpc>
                <a:spcPts val="1034"/>
              </a:lnSpc>
              <a:spcBef>
                <a:spcPts val="224"/>
              </a:spcBef>
            </a:pP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Ges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i6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n </a:t>
            </a:r>
            <a:endParaRPr sz="900">
              <a:latin typeface="Arial"/>
              <a:cs typeface="Arial"/>
            </a:endParaRPr>
          </a:p>
          <a:p>
            <a:pPr marL="358744" marR="12700" algn="r">
              <a:lnSpc>
                <a:spcPts val="1034"/>
              </a:lnSpc>
              <a:spcBef>
                <a:spcPts val="224"/>
              </a:spcBef>
            </a:pP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upues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636363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8E8E8E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787878"/>
                </a:solidFill>
                <a:latin typeface="Arial"/>
                <a:cs typeface="Arial"/>
              </a:rPr>
              <a:t>a</a:t>
            </a:r>
            <a:endParaRPr sz="900">
              <a:latin typeface="Arial"/>
              <a:cs typeface="Arial"/>
            </a:endParaRPr>
          </a:p>
          <a:p>
            <a:pPr marR="12700" algn="r">
              <a:lnSpc>
                <a:spcPts val="1055"/>
              </a:lnSpc>
              <a:spcBef>
                <a:spcPts val="277"/>
              </a:spcBef>
            </a:pPr>
            <a:r>
              <a:rPr sz="1050" dirty="0">
                <a:solidFill>
                  <a:srgbClr val="787878"/>
                </a:solidFill>
                <a:latin typeface="Times New Roman"/>
                <a:cs typeface="Times New Roman"/>
              </a:rPr>
              <a:t>drmms</a:t>
            </a:r>
            <a:r>
              <a:rPr sz="1050" dirty="0">
                <a:solidFill>
                  <a:srgbClr val="636363"/>
                </a:solidFill>
                <a:latin typeface="Times New Roman"/>
                <a:cs typeface="Times New Roman"/>
              </a:rPr>
              <a:t>t</a:t>
            </a:r>
            <a:r>
              <a:rPr sz="1050" dirty="0">
                <a:solidFill>
                  <a:srgbClr val="787878"/>
                </a:solidFill>
                <a:latin typeface="Times New Roman"/>
                <a:cs typeface="Times New Roman"/>
              </a:rPr>
              <a:t>ra</a:t>
            </a:r>
            <a:r>
              <a:rPr sz="1050" dirty="0">
                <a:solidFill>
                  <a:srgbClr val="636363"/>
                </a:solidFill>
                <a:latin typeface="Times New Roman"/>
                <a:cs typeface="Times New Roman"/>
              </a:rPr>
              <a:t>t</a:t>
            </a:r>
            <a:r>
              <a:rPr sz="1050" dirty="0">
                <a:solidFill>
                  <a:srgbClr val="8E8E8E"/>
                </a:solidFill>
                <a:latin typeface="Times New Roman"/>
                <a:cs typeface="Times New Roman"/>
              </a:rPr>
              <a:t>w</a:t>
            </a:r>
            <a:r>
              <a:rPr sz="1050" dirty="0">
                <a:solidFill>
                  <a:srgbClr val="787878"/>
                </a:solidFill>
                <a:latin typeface="Times New Roman"/>
                <a:cs typeface="Times New Roman"/>
              </a:rPr>
              <a:t>a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442"/>
              </a:spcBef>
            </a:pPr>
            <a:r>
              <a:rPr sz="1650" dirty="0">
                <a:solidFill>
                  <a:srgbClr val="FC0707"/>
                </a:solidFill>
                <a:latin typeface="Times New Roman"/>
                <a:cs typeface="Times New Roman"/>
              </a:rPr>
              <a:t>13,8</a:t>
            </a:r>
            <a:r>
              <a:rPr sz="1650" dirty="0">
                <a:solidFill>
                  <a:srgbClr val="FE3232"/>
                </a:solidFill>
                <a:latin typeface="Times New Roman"/>
                <a:cs typeface="Times New Roman"/>
              </a:rPr>
              <a:t>°/o</a:t>
            </a:r>
            <a:endParaRPr sz="165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4049485"/>
            <a:ext cx="10032274" cy="888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4963885"/>
            <a:ext cx="10032274" cy="2743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78377"/>
            <a:ext cx="10032274" cy="128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771" y="1097279"/>
            <a:ext cx="2403565" cy="182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3771" y="1776548"/>
            <a:ext cx="2403565" cy="156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771" y="2769325"/>
            <a:ext cx="2403565" cy="182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3771" y="2116182"/>
            <a:ext cx="2403565" cy="1045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3771" y="1463040"/>
            <a:ext cx="2403565" cy="1306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3771" y="2429691"/>
            <a:ext cx="2403565" cy="1828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84662"/>
            <a:ext cx="10032274" cy="26386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20157" y="490194"/>
            <a:ext cx="810858" cy="2108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79"/>
              </a:spcBef>
            </a:pPr>
            <a:r>
              <a:rPr sz="1450" spc="0" dirty="0">
                <a:solidFill>
                  <a:srgbClr val="696969"/>
                </a:solidFill>
                <a:latin typeface="Arial"/>
                <a:cs typeface="Arial"/>
              </a:rPr>
              <a:t>ANAL</a:t>
            </a:r>
            <a:r>
              <a:rPr sz="1450" spc="0" dirty="0">
                <a:solidFill>
                  <a:srgbClr val="787878"/>
                </a:solidFill>
                <a:latin typeface="Arial"/>
                <a:cs typeface="Arial"/>
              </a:rPr>
              <a:t>I</a:t>
            </a:r>
            <a:r>
              <a:rPr sz="1450" spc="0" dirty="0">
                <a:solidFill>
                  <a:srgbClr val="696969"/>
                </a:solidFill>
                <a:latin typeface="Arial"/>
                <a:cs typeface="Arial"/>
              </a:rPr>
              <a:t>SIS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62711" y="490194"/>
            <a:ext cx="262218" cy="2108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79"/>
              </a:spcBef>
            </a:pPr>
            <a:r>
              <a:rPr sz="1450" dirty="0">
                <a:solidFill>
                  <a:srgbClr val="696969"/>
                </a:solidFill>
                <a:latin typeface="Arial"/>
                <a:cs typeface="Arial"/>
              </a:rPr>
              <a:t>DE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43562" y="490194"/>
            <a:ext cx="706355" cy="2108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79"/>
              </a:spcBef>
            </a:pPr>
            <a:r>
              <a:rPr sz="1450" dirty="0">
                <a:solidFill>
                  <a:srgbClr val="696969"/>
                </a:solidFill>
                <a:latin typeface="Arial"/>
                <a:cs typeface="Arial"/>
              </a:rPr>
              <a:t>PARETO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6420" y="821944"/>
            <a:ext cx="562337" cy="14181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25"/>
              </a:lnSpc>
              <a:spcBef>
                <a:spcPts val="61"/>
              </a:spcBef>
            </a:pPr>
            <a:r>
              <a:rPr sz="1100" dirty="0">
                <a:solidFill>
                  <a:srgbClr val="787878"/>
                </a:solidFill>
                <a:latin typeface="Times New Roman"/>
                <a:cs typeface="Times New Roman"/>
              </a:rPr>
              <a:t>!</a:t>
            </a:r>
            <a:r>
              <a:rPr sz="1100" dirty="0">
                <a:solidFill>
                  <a:srgbClr val="8E8E8E"/>
                </a:solidFill>
                <a:latin typeface="Times New Roman"/>
                <a:cs typeface="Times New Roman"/>
              </a:rPr>
              <a:t>OOOIXl%</a:t>
            </a:r>
            <a:endParaRPr sz="1100">
              <a:latin typeface="Times New Roman"/>
              <a:cs typeface="Times New Roman"/>
            </a:endParaRPr>
          </a:p>
          <a:p>
            <a:pPr marL="221705" marR="50191" algn="just">
              <a:lnSpc>
                <a:spcPts val="3104"/>
              </a:lnSpc>
              <a:spcBef>
                <a:spcPts val="333"/>
              </a:spcBef>
            </a:pPr>
            <a:r>
              <a:rPr sz="1150" dirty="0">
                <a:solidFill>
                  <a:srgbClr val="8E8E8E"/>
                </a:solidFill>
                <a:latin typeface="Courier New"/>
                <a:cs typeface="Courier New"/>
              </a:rPr>
              <a:t>9</a:t>
            </a:r>
            <a:r>
              <a:rPr sz="1150" dirty="0">
                <a:solidFill>
                  <a:srgbClr val="9F9F9F"/>
                </a:solidFill>
                <a:latin typeface="Courier New"/>
                <a:cs typeface="Courier New"/>
              </a:rPr>
              <a:t>cm </a:t>
            </a:r>
            <a:r>
              <a:rPr sz="2700" spc="-514" dirty="0">
                <a:solidFill>
                  <a:srgbClr val="8E8E8E"/>
                </a:solidFill>
                <a:latin typeface="Arial"/>
                <a:cs typeface="Arial"/>
              </a:rPr>
              <a:t>"</a:t>
            </a:r>
            <a:r>
              <a:rPr sz="2175" i="1" spc="0" baseline="-15993" dirty="0">
                <a:solidFill>
                  <a:srgbClr val="8E8E8E"/>
                </a:solidFill>
                <a:latin typeface="Times New Roman"/>
                <a:cs typeface="Times New Roman"/>
              </a:rPr>
              <a:t>1</a:t>
            </a:r>
            <a:r>
              <a:rPr sz="2175" i="1" spc="-454" baseline="-15993" dirty="0">
                <a:solidFill>
                  <a:srgbClr val="9F9F9F"/>
                </a:solidFill>
                <a:latin typeface="Times New Roman"/>
                <a:cs typeface="Times New Roman"/>
              </a:rPr>
              <a:t>c</a:t>
            </a:r>
            <a:r>
              <a:rPr sz="2700" spc="-184" dirty="0">
                <a:solidFill>
                  <a:srgbClr val="9F9F9F"/>
                </a:solidFill>
                <a:latin typeface="Arial"/>
                <a:cs typeface="Arial"/>
              </a:rPr>
              <a:t>"</a:t>
            </a:r>
            <a:r>
              <a:rPr sz="2175" i="1" spc="-644" baseline="-15993" dirty="0">
                <a:solidFill>
                  <a:srgbClr val="9F9F9F"/>
                </a:solidFill>
                <a:latin typeface="Times New Roman"/>
                <a:cs typeface="Times New Roman"/>
              </a:rPr>
              <a:t>m</a:t>
            </a:r>
            <a:r>
              <a:rPr sz="2700" spc="0" dirty="0">
                <a:solidFill>
                  <a:srgbClr val="9F9F9F"/>
                </a:solidFill>
                <a:latin typeface="Arial"/>
                <a:cs typeface="Arial"/>
              </a:rPr>
              <a:t>" </a:t>
            </a:r>
            <a:endParaRPr sz="1450">
              <a:latin typeface="Courier New"/>
              <a:cs typeface="Courier New"/>
            </a:endParaRPr>
          </a:p>
          <a:p>
            <a:pPr marL="221705" marR="50191" algn="just">
              <a:lnSpc>
                <a:spcPct val="99026"/>
              </a:lnSpc>
              <a:spcBef>
                <a:spcPts val="152"/>
              </a:spcBef>
            </a:pPr>
            <a:r>
              <a:rPr sz="1450" spc="0" dirty="0">
                <a:solidFill>
                  <a:srgbClr val="8E8E8E"/>
                </a:solidFill>
                <a:latin typeface="Courier New"/>
                <a:cs typeface="Courier New"/>
              </a:rPr>
              <a:t>G</a:t>
            </a:r>
            <a:r>
              <a:rPr sz="1450" spc="0" dirty="0">
                <a:solidFill>
                  <a:srgbClr val="9F9F9F"/>
                </a:solidFill>
                <a:latin typeface="Courier New"/>
                <a:cs typeface="Courier New"/>
              </a:rPr>
              <a:t>em</a:t>
            </a:r>
            <a:endParaRPr sz="1450">
              <a:latin typeface="Courier New"/>
              <a:cs typeface="Courier New"/>
            </a:endParaRPr>
          </a:p>
          <a:p>
            <a:pPr marL="221705" marR="60216" algn="just">
              <a:lnSpc>
                <a:spcPts val="2990"/>
              </a:lnSpc>
              <a:spcBef>
                <a:spcPts val="149"/>
              </a:spcBef>
            </a:pPr>
            <a:r>
              <a:rPr sz="4050" baseline="-1073" dirty="0">
                <a:solidFill>
                  <a:srgbClr val="9F9F9F"/>
                </a:solidFill>
                <a:latin typeface="Arial"/>
                <a:cs typeface="Arial"/>
              </a:rPr>
              <a:t>'""</a:t>
            </a:r>
            <a:endParaRPr sz="2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4094" y="950186"/>
            <a:ext cx="198237" cy="8323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048">
              <a:lnSpc>
                <a:spcPts val="1300"/>
              </a:lnSpc>
              <a:spcBef>
                <a:spcPts val="65"/>
              </a:spcBef>
            </a:pPr>
            <a:r>
              <a:rPr sz="1725" baseline="5117" dirty="0">
                <a:solidFill>
                  <a:srgbClr val="8E8E8E"/>
                </a:solidFill>
                <a:latin typeface="Courier New"/>
                <a:cs typeface="Courier New"/>
              </a:rPr>
              <a:t>6</a:t>
            </a:r>
            <a:r>
              <a:rPr sz="1725" baseline="5117" dirty="0">
                <a:solidFill>
                  <a:srgbClr val="9F9F9F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  <a:p>
            <a:pPr marL="12700">
              <a:lnSpc>
                <a:spcPct val="94401"/>
              </a:lnSpc>
              <a:spcBef>
                <a:spcPts val="912"/>
              </a:spcBef>
            </a:pPr>
            <a:r>
              <a:rPr sz="1500" dirty="0">
                <a:solidFill>
                  <a:srgbClr val="9F9F9F"/>
                </a:solidFill>
                <a:latin typeface="Courier New"/>
                <a:cs typeface="Courier New"/>
              </a:rPr>
              <a:t>so</a:t>
            </a:r>
            <a:endParaRPr sz="1500">
              <a:latin typeface="Courier New"/>
              <a:cs typeface="Courier New"/>
            </a:endParaRPr>
          </a:p>
          <a:p>
            <a:pPr marL="12700" marR="7048">
              <a:lnSpc>
                <a:spcPct val="94401"/>
              </a:lnSpc>
              <a:spcBef>
                <a:spcPts val="1215"/>
              </a:spcBef>
            </a:pPr>
            <a:r>
              <a:rPr sz="1150" dirty="0">
                <a:solidFill>
                  <a:srgbClr val="8E8E8E"/>
                </a:solidFill>
                <a:latin typeface="Courier New"/>
                <a:cs typeface="Courier New"/>
              </a:rPr>
              <a:t>4</a:t>
            </a:r>
            <a:r>
              <a:rPr sz="1150" dirty="0">
                <a:solidFill>
                  <a:srgbClr val="9F9F9F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81568" y="1359463"/>
            <a:ext cx="1797728" cy="13554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1905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• </a:t>
            </a:r>
            <a:r>
              <a:rPr sz="1000" spc="142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Operaciones</a:t>
            </a:r>
            <a:r>
              <a:rPr sz="1000" spc="134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Navales</a:t>
            </a:r>
            <a:endParaRPr sz="1000">
              <a:latin typeface="Arial"/>
              <a:cs typeface="Arial"/>
            </a:endParaRPr>
          </a:p>
          <a:p>
            <a:pPr marL="12700" marR="21905">
              <a:lnSpc>
                <a:spcPct val="95825"/>
              </a:lnSpc>
              <a:spcBef>
                <a:spcPts val="88"/>
              </a:spcBef>
            </a:pPr>
            <a:r>
              <a:rPr sz="1050" spc="0" dirty="0">
                <a:solidFill>
                  <a:srgbClr val="3B366D"/>
                </a:solidFill>
                <a:latin typeface="Times New Roman"/>
                <a:cs typeface="Times New Roman"/>
              </a:rPr>
              <a:t>·  </a:t>
            </a:r>
            <a:r>
              <a:rPr sz="1050" spc="58" dirty="0">
                <a:solidFill>
                  <a:srgbClr val="3B366D"/>
                </a:solidFill>
                <a:latin typeface="Times New Roman"/>
                <a:cs typeface="Times New Roman"/>
              </a:rPr>
              <a:t> </a:t>
            </a:r>
            <a:r>
              <a:rPr sz="1050" spc="0" dirty="0">
                <a:solidFill>
                  <a:srgbClr val="3B366D"/>
                </a:solidFill>
                <a:latin typeface="Times New Roman"/>
                <a:cs typeface="Times New Roman"/>
              </a:rPr>
              <a:t>Estrategia</a:t>
            </a:r>
            <a:endParaRPr sz="1050">
              <a:latin typeface="Times New Roman"/>
              <a:cs typeface="Times New Roman"/>
            </a:endParaRPr>
          </a:p>
          <a:p>
            <a:pPr marL="19231" marR="21905">
              <a:lnSpc>
                <a:spcPct val="95825"/>
              </a:lnSpc>
              <a:spcBef>
                <a:spcPts val="135"/>
              </a:spcBef>
            </a:pPr>
            <a:r>
              <a:rPr sz="1100" spc="0" dirty="0">
                <a:solidFill>
                  <a:srgbClr val="54507F"/>
                </a:solidFill>
                <a:latin typeface="Times New Roman"/>
                <a:cs typeface="Times New Roman"/>
              </a:rPr>
              <a:t>·   </a:t>
            </a:r>
            <a:r>
              <a:rPr sz="1100" spc="3" dirty="0">
                <a:solidFill>
                  <a:srgbClr val="54507F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3B366D"/>
                </a:solidFill>
                <a:latin typeface="Times New Roman"/>
                <a:cs typeface="Times New Roman"/>
              </a:rPr>
              <a:t>Conducci6n </a:t>
            </a:r>
            <a:r>
              <a:rPr sz="1100" spc="-84" dirty="0">
                <a:solidFill>
                  <a:srgbClr val="3B366D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3B366D"/>
                </a:solidFill>
                <a:latin typeface="Times New Roman"/>
                <a:cs typeface="Times New Roman"/>
              </a:rPr>
              <a:t>Polftica</a:t>
            </a:r>
            <a:endParaRPr sz="1100">
              <a:latin typeface="Times New Roman"/>
              <a:cs typeface="Times New Roman"/>
            </a:endParaRPr>
          </a:p>
          <a:p>
            <a:pPr marL="12700" marR="21905">
              <a:lnSpc>
                <a:spcPct val="95825"/>
              </a:lnSpc>
              <a:spcBef>
                <a:spcPts val="160"/>
              </a:spcBef>
            </a:pP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· </a:t>
            </a:r>
            <a:r>
              <a:rPr sz="1000" spc="126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Gesti6n</a:t>
            </a:r>
            <a:r>
              <a:rPr sz="1000" spc="134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presupuestaria</a:t>
            </a:r>
            <a:endParaRPr sz="1000">
              <a:latin typeface="Arial"/>
              <a:cs typeface="Arial"/>
            </a:endParaRPr>
          </a:p>
          <a:p>
            <a:pPr marL="97608" marR="21905">
              <a:lnSpc>
                <a:spcPct val="95825"/>
              </a:lnSpc>
              <a:spcBef>
                <a:spcPts val="100"/>
              </a:spcBef>
            </a:pPr>
            <a:r>
              <a:rPr sz="1150" dirty="0">
                <a:solidFill>
                  <a:srgbClr val="3B366D"/>
                </a:solidFill>
                <a:latin typeface="Times New Roman"/>
                <a:cs typeface="Times New Roman"/>
              </a:rPr>
              <a:t>administrativa</a:t>
            </a:r>
            <a:endParaRPr sz="1150">
              <a:latin typeface="Times New Roman"/>
              <a:cs typeface="Times New Roman"/>
            </a:endParaRPr>
          </a:p>
          <a:p>
            <a:pPr marL="12700" marR="21905">
              <a:lnSpc>
                <a:spcPct val="95825"/>
              </a:lnSpc>
              <a:spcBef>
                <a:spcPts val="15"/>
              </a:spcBef>
            </a:pPr>
            <a:r>
              <a:rPr sz="1150" spc="0" dirty="0">
                <a:solidFill>
                  <a:srgbClr val="3B366D"/>
                </a:solidFill>
                <a:latin typeface="Times New Roman"/>
                <a:cs typeface="Times New Roman"/>
              </a:rPr>
              <a:t>·  </a:t>
            </a:r>
            <a:r>
              <a:rPr sz="1150" spc="7" dirty="0">
                <a:solidFill>
                  <a:srgbClr val="3B366D"/>
                </a:solidFill>
                <a:latin typeface="Times New Roman"/>
                <a:cs typeface="Times New Roman"/>
              </a:rPr>
              <a:t> </a:t>
            </a:r>
            <a:r>
              <a:rPr sz="1150" spc="0" dirty="0">
                <a:solidFill>
                  <a:srgbClr val="3B366D"/>
                </a:solidFill>
                <a:latin typeface="Times New Roman"/>
                <a:cs typeface="Times New Roman"/>
              </a:rPr>
              <a:t>Intereses</a:t>
            </a:r>
            <a:r>
              <a:rPr sz="1150" spc="125" dirty="0">
                <a:solidFill>
                  <a:srgbClr val="3B366D"/>
                </a:solidFill>
                <a:latin typeface="Times New Roman"/>
                <a:cs typeface="Times New Roman"/>
              </a:rPr>
              <a:t> </a:t>
            </a:r>
            <a:r>
              <a:rPr sz="1150" spc="0" dirty="0">
                <a:solidFill>
                  <a:srgbClr val="3B366D"/>
                </a:solidFill>
                <a:latin typeface="Times New Roman"/>
                <a:cs typeface="Times New Roman"/>
              </a:rPr>
              <a:t>Maritimos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50"/>
              </a:spcBef>
            </a:pPr>
            <a:r>
              <a:rPr sz="1000" spc="0" dirty="0">
                <a:solidFill>
                  <a:srgbClr val="54507F"/>
                </a:solidFill>
                <a:latin typeface="Arial"/>
                <a:cs typeface="Arial"/>
              </a:rPr>
              <a:t>•  </a:t>
            </a:r>
            <a:r>
              <a:rPr sz="1000" spc="32" dirty="0">
                <a:solidFill>
                  <a:srgbClr val="54507F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Liderazgo</a:t>
            </a:r>
            <a:r>
              <a:rPr sz="1000" spc="84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(Marginal</a:t>
            </a:r>
            <a:r>
              <a:rPr sz="1000" spc="134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lncide</a:t>
            </a:r>
            <a:endParaRPr sz="1000">
              <a:latin typeface="Arial"/>
              <a:cs typeface="Arial"/>
            </a:endParaRPr>
          </a:p>
          <a:p>
            <a:pPr marL="97608" marR="21905">
              <a:lnSpc>
                <a:spcPct val="95825"/>
              </a:lnSpc>
              <a:spcBef>
                <a:spcPts val="185"/>
              </a:spcBef>
            </a:pP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en</a:t>
            </a:r>
            <a:r>
              <a:rPr sz="1000" spc="145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la</a:t>
            </a:r>
            <a:r>
              <a:rPr sz="1000" spc="84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toma</a:t>
            </a:r>
            <a:r>
              <a:rPr sz="1000" spc="68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de</a:t>
            </a:r>
            <a:r>
              <a:rPr sz="1000" spc="95" dirty="0">
                <a:solidFill>
                  <a:srgbClr val="3B36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3B366D"/>
                </a:solidFill>
                <a:latin typeface="Arial"/>
                <a:cs typeface="Arial"/>
              </a:rPr>
              <a:t>decisiones)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4094" y="1942963"/>
            <a:ext cx="191189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0"/>
              </a:lnSpc>
              <a:spcBef>
                <a:spcPts val="65"/>
              </a:spcBef>
            </a:pPr>
            <a:r>
              <a:rPr sz="1725" baseline="5117" dirty="0">
                <a:solidFill>
                  <a:srgbClr val="9F9F9F"/>
                </a:solidFill>
                <a:latin typeface="Courier New"/>
                <a:cs typeface="Courier New"/>
              </a:rPr>
              <a:t>30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85425" y="2099718"/>
            <a:ext cx="308864" cy="1006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2766">
              <a:lnSpc>
                <a:spcPts val="1300"/>
              </a:lnSpc>
              <a:spcBef>
                <a:spcPts val="65"/>
              </a:spcBef>
            </a:pPr>
            <a:r>
              <a:rPr sz="1725" baseline="5117" dirty="0">
                <a:solidFill>
                  <a:srgbClr val="8E8E8E"/>
                </a:solidFill>
                <a:latin typeface="Courier New"/>
                <a:cs typeface="Courier New"/>
              </a:rPr>
              <a:t>•</a:t>
            </a:r>
            <a:r>
              <a:rPr sz="1725" baseline="5117" dirty="0">
                <a:solidFill>
                  <a:srgbClr val="9F9F9F"/>
                </a:solidFill>
                <a:latin typeface="Courier New"/>
                <a:cs typeface="Courier New"/>
              </a:rPr>
              <a:t>cm</a:t>
            </a:r>
            <a:endParaRPr sz="1150">
              <a:latin typeface="Courier New"/>
              <a:cs typeface="Courier New"/>
            </a:endParaRPr>
          </a:p>
          <a:p>
            <a:pPr marL="12700" marR="32766">
              <a:lnSpc>
                <a:spcPct val="94401"/>
              </a:lnSpc>
              <a:spcBef>
                <a:spcPts val="275"/>
              </a:spcBef>
            </a:pPr>
            <a:r>
              <a:rPr sz="1150" dirty="0">
                <a:solidFill>
                  <a:srgbClr val="9F9F9F"/>
                </a:solidFill>
                <a:latin typeface="Courier New"/>
                <a:cs typeface="Courier New"/>
              </a:rPr>
              <a:t>3cm</a:t>
            </a:r>
            <a:endParaRPr sz="1150">
              <a:latin typeface="Courier New"/>
              <a:cs typeface="Courier New"/>
            </a:endParaRPr>
          </a:p>
          <a:p>
            <a:pPr marL="19231" marR="32766">
              <a:lnSpc>
                <a:spcPct val="94401"/>
              </a:lnSpc>
              <a:spcBef>
                <a:spcPts val="395"/>
              </a:spcBef>
            </a:pPr>
            <a:r>
              <a:rPr sz="1150" dirty="0">
                <a:solidFill>
                  <a:srgbClr val="9F9F9F"/>
                </a:solidFill>
                <a:latin typeface="Courier New"/>
                <a:cs typeface="Courier New"/>
              </a:rPr>
              <a:t>2cm</a:t>
            </a:r>
            <a:endParaRPr sz="1150">
              <a:latin typeface="Courier New"/>
              <a:cs typeface="Courier New"/>
            </a:endParaRPr>
          </a:p>
          <a:p>
            <a:pPr marL="19231">
              <a:lnSpc>
                <a:spcPts val="3240"/>
              </a:lnSpc>
              <a:spcBef>
                <a:spcPts val="162"/>
              </a:spcBef>
            </a:pPr>
            <a:r>
              <a:rPr sz="4275" baseline="-1017" dirty="0">
                <a:solidFill>
                  <a:srgbClr val="787878"/>
                </a:solidFill>
                <a:latin typeface="Arial"/>
                <a:cs typeface="Arial"/>
              </a:rPr>
              <a:t>'</a:t>
            </a:r>
            <a:r>
              <a:rPr sz="4275" baseline="-1017" dirty="0">
                <a:solidFill>
                  <a:srgbClr val="9F9F9F"/>
                </a:solidFill>
                <a:latin typeface="Arial"/>
                <a:cs typeface="Arial"/>
              </a:rPr>
              <a:t>""</a:t>
            </a:r>
            <a:endParaRPr sz="2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0625" y="2282598"/>
            <a:ext cx="184658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0"/>
              </a:lnSpc>
              <a:spcBef>
                <a:spcPts val="65"/>
              </a:spcBef>
            </a:pPr>
            <a:r>
              <a:rPr sz="1725" baseline="5117" dirty="0">
                <a:solidFill>
                  <a:srgbClr val="8E8E8E"/>
                </a:solidFill>
                <a:latin typeface="Courier New"/>
                <a:cs typeface="Courier New"/>
              </a:rPr>
              <a:t>2</a:t>
            </a:r>
            <a:r>
              <a:rPr sz="1725" baseline="5117" dirty="0">
                <a:solidFill>
                  <a:srgbClr val="9F9F9F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3014" y="2497715"/>
            <a:ext cx="888419" cy="8585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759"/>
              </a:lnSpc>
              <a:spcBef>
                <a:spcPts val="338"/>
              </a:spcBef>
            </a:pPr>
            <a:r>
              <a:rPr sz="6550" dirty="0">
                <a:solidFill>
                  <a:srgbClr val="4683BD"/>
                </a:solidFill>
                <a:latin typeface="Times New Roman"/>
                <a:cs typeface="Times New Roman"/>
              </a:rPr>
              <a:t>--</a:t>
            </a:r>
            <a:endParaRPr sz="65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0625" y="2609169"/>
            <a:ext cx="184658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0"/>
              </a:lnSpc>
              <a:spcBef>
                <a:spcPts val="65"/>
              </a:spcBef>
            </a:pPr>
            <a:r>
              <a:rPr sz="1725" baseline="5117" dirty="0">
                <a:solidFill>
                  <a:srgbClr val="8E8E8E"/>
                </a:solidFill>
                <a:latin typeface="Courier New"/>
                <a:cs typeface="Courier New"/>
              </a:rPr>
              <a:t>1</a:t>
            </a:r>
            <a:r>
              <a:rPr sz="1725" baseline="5117" dirty="0">
                <a:solidFill>
                  <a:srgbClr val="9F9F9F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2948803"/>
            <a:ext cx="119343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0"/>
              </a:lnSpc>
              <a:spcBef>
                <a:spcPts val="65"/>
              </a:spcBef>
            </a:pPr>
            <a:r>
              <a:rPr sz="1725" spc="0" baseline="5117" dirty="0">
                <a:solidFill>
                  <a:srgbClr val="9F9F9F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85425" y="2948746"/>
            <a:ext cx="208878" cy="1600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80"/>
              </a:lnSpc>
              <a:spcBef>
                <a:spcPts val="59"/>
              </a:spcBef>
            </a:pPr>
            <a:r>
              <a:rPr sz="1050" spc="0" dirty="0">
                <a:solidFill>
                  <a:srgbClr val="9F9F9F"/>
                </a:solidFill>
                <a:latin typeface="Times New Roman"/>
                <a:cs typeface="Times New Roman"/>
              </a:rPr>
              <a:t>0%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7500" y="4203802"/>
            <a:ext cx="966333" cy="1587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70"/>
              </a:lnSpc>
              <a:spcBef>
                <a:spcPts val="58"/>
              </a:spcBef>
            </a:pPr>
            <a:r>
              <a:rPr sz="1050" dirty="0">
                <a:solidFill>
                  <a:srgbClr val="4683BD"/>
                </a:solidFill>
                <a:latin typeface="Times New Roman"/>
                <a:cs typeface="Times New Roman"/>
              </a:rPr>
              <a:t>-</a:t>
            </a:r>
            <a:r>
              <a:rPr sz="1050" dirty="0">
                <a:solidFill>
                  <a:srgbClr val="8E8E8E"/>
                </a:solidFill>
                <a:latin typeface="Times New Roman"/>
                <a:cs typeface="Times New Roman"/>
              </a:rPr>
              <a:t>Fre</a:t>
            </a:r>
            <a:r>
              <a:rPr sz="1050" dirty="0">
                <a:solidFill>
                  <a:srgbClr val="9F9F9F"/>
                </a:solidFill>
                <a:latin typeface="Times New Roman"/>
                <a:cs typeface="Times New Roman"/>
              </a:rPr>
              <a:t>c</a:t>
            </a:r>
            <a:r>
              <a:rPr sz="1050" dirty="0">
                <a:solidFill>
                  <a:srgbClr val="8E8E8E"/>
                </a:solidFill>
                <a:latin typeface="Times New Roman"/>
                <a:cs typeface="Times New Roman"/>
              </a:rPr>
              <a:t>uenda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8494" y="4609860"/>
            <a:ext cx="1282400" cy="2628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5"/>
              </a:lnSpc>
              <a:spcBef>
                <a:spcPts val="100"/>
              </a:spcBef>
            </a:pPr>
            <a:r>
              <a:rPr sz="1850" spc="0" dirty="0">
                <a:solidFill>
                  <a:srgbClr val="3B366D"/>
                </a:solidFill>
                <a:latin typeface="Times New Roman"/>
                <a:cs typeface="Times New Roman"/>
              </a:rPr>
              <a:t>OTROS</a:t>
            </a:r>
            <a:r>
              <a:rPr sz="1850" spc="229" dirty="0">
                <a:solidFill>
                  <a:srgbClr val="3B366D"/>
                </a:solidFill>
                <a:latin typeface="Times New Roman"/>
                <a:cs typeface="Times New Roman"/>
              </a:rPr>
              <a:t> </a:t>
            </a:r>
            <a:r>
              <a:rPr sz="1850" spc="0" dirty="0">
                <a:solidFill>
                  <a:srgbClr val="3B366D"/>
                </a:solidFill>
                <a:latin typeface="Times New Roman"/>
                <a:cs typeface="Times New Roman"/>
              </a:rPr>
              <a:t>200/o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38277" y="4834432"/>
            <a:ext cx="314551" cy="6470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2200"/>
              </a:lnSpc>
              <a:spcBef>
                <a:spcPts val="110"/>
              </a:spcBef>
            </a:pPr>
            <a:r>
              <a:rPr sz="3225" baseline="-2696" dirty="0">
                <a:solidFill>
                  <a:srgbClr val="696969"/>
                </a:solidFill>
                <a:latin typeface="Arial"/>
                <a:cs typeface="Arial"/>
              </a:rPr>
              <a:t>'</a:t>
            </a:r>
            <a:r>
              <a:rPr sz="3225" baseline="-2696" dirty="0">
                <a:solidFill>
                  <a:srgbClr val="787878"/>
                </a:solidFill>
                <a:latin typeface="Arial"/>
                <a:cs typeface="Arial"/>
              </a:rPr>
              <a:t>'"'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ts val="2010"/>
              </a:lnSpc>
            </a:pPr>
            <a:r>
              <a:rPr sz="3225" baseline="-1348" dirty="0">
                <a:solidFill>
                  <a:srgbClr val="8E8E8E"/>
                </a:solidFill>
                <a:latin typeface="Arial"/>
                <a:cs typeface="Arial"/>
              </a:rPr>
              <a:t>''</a:t>
            </a:r>
            <a:r>
              <a:rPr sz="3225" baseline="-1348" dirty="0">
                <a:solidFill>
                  <a:srgbClr val="787878"/>
                </a:solidFill>
                <a:latin typeface="Arial"/>
                <a:cs typeface="Arial"/>
              </a:rPr>
              <a:t>"'</a:t>
            </a:r>
            <a:endParaRPr sz="2150">
              <a:latin typeface="Arial"/>
              <a:cs typeface="Arial"/>
            </a:endParaRPr>
          </a:p>
          <a:p>
            <a:pPr marL="19231" marR="24384">
              <a:lnSpc>
                <a:spcPts val="795"/>
              </a:lnSpc>
            </a:pPr>
            <a:r>
              <a:rPr sz="850" dirty="0">
                <a:solidFill>
                  <a:srgbClr val="8E8E8E"/>
                </a:solidFill>
                <a:latin typeface="Times New Roman"/>
                <a:cs typeface="Times New Roman"/>
              </a:rPr>
              <a:t>20</a:t>
            </a:r>
            <a:r>
              <a:rPr sz="850" dirty="0">
                <a:solidFill>
                  <a:srgbClr val="787878"/>
                </a:solidFill>
                <a:latin typeface="Times New Roman"/>
                <a:cs typeface="Times New Roman"/>
              </a:rPr>
              <a:t>,0%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60437" y="4957805"/>
            <a:ext cx="145714" cy="130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00" dirty="0">
                <a:solidFill>
                  <a:srgbClr val="8E8E8E"/>
                </a:solidFill>
                <a:latin typeface="Times New Roman"/>
                <a:cs typeface="Times New Roman"/>
              </a:rPr>
              <a:t>20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4168" y="5279888"/>
            <a:ext cx="491499" cy="4088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5174">
              <a:lnSpc>
                <a:spcPts val="655"/>
              </a:lnSpc>
              <a:spcBef>
                <a:spcPts val="37"/>
              </a:spcBef>
            </a:pPr>
            <a:r>
              <a:rPr sz="1200" baseline="-14493" dirty="0">
                <a:solidFill>
                  <a:srgbClr val="696969"/>
                </a:solidFill>
                <a:latin typeface="Times New Roman"/>
                <a:cs typeface="Times New Roman"/>
              </a:rPr>
              <a:t>23,2</a:t>
            </a:r>
            <a:r>
              <a:rPr sz="1200" baseline="-14493" dirty="0">
                <a:solidFill>
                  <a:srgbClr val="8E8E8E"/>
                </a:solidFill>
                <a:latin typeface="Times New Roman"/>
                <a:cs typeface="Times New Roman"/>
              </a:rPr>
              <a:t>"</a:t>
            </a:r>
            <a:endParaRPr sz="800">
              <a:latin typeface="Times New Roman"/>
              <a:cs typeface="Times New Roman"/>
            </a:endParaRPr>
          </a:p>
          <a:p>
            <a:pPr marL="12700" marR="15430">
              <a:lnSpc>
                <a:spcPts val="2515"/>
              </a:lnSpc>
              <a:spcBef>
                <a:spcPts val="93"/>
              </a:spcBef>
            </a:pPr>
            <a:r>
              <a:rPr sz="4050" baseline="1073" dirty="0">
                <a:solidFill>
                  <a:srgbClr val="787878"/>
                </a:solidFill>
                <a:latin typeface="Arial"/>
                <a:cs typeface="Arial"/>
              </a:rPr>
              <a:t>,,.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6968" y="5405008"/>
            <a:ext cx="138611" cy="127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"/>
              </a:lnSpc>
              <a:spcBef>
                <a:spcPts val="45"/>
              </a:spcBef>
            </a:pPr>
            <a:r>
              <a:rPr sz="800" dirty="0">
                <a:solidFill>
                  <a:srgbClr val="787878"/>
                </a:solidFill>
                <a:latin typeface="Times New Roman"/>
                <a:cs typeface="Times New Roman"/>
              </a:rPr>
              <a:t>1</a:t>
            </a:r>
            <a:r>
              <a:rPr sz="800" dirty="0">
                <a:solidFill>
                  <a:srgbClr val="8E8E8E"/>
                </a:solidFill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7231" y="5522038"/>
            <a:ext cx="5132324" cy="8483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680"/>
              </a:lnSpc>
              <a:spcBef>
                <a:spcPts val="334"/>
              </a:spcBef>
            </a:pPr>
            <a:r>
              <a:rPr sz="9675" baseline="4562" dirty="0">
                <a:solidFill>
                  <a:srgbClr val="4683BD"/>
                </a:solidFill>
                <a:latin typeface="Courier New"/>
                <a:cs typeface="Courier New"/>
              </a:rPr>
              <a:t>·······---</a:t>
            </a:r>
            <a:r>
              <a:rPr sz="9675" baseline="4562" dirty="0">
                <a:solidFill>
                  <a:srgbClr val="2B6AA3"/>
                </a:solidFill>
                <a:latin typeface="Courier New"/>
                <a:cs typeface="Courier New"/>
              </a:rPr>
              <a:t>----------</a:t>
            </a:r>
            <a:endParaRPr sz="645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44808" y="5600950"/>
            <a:ext cx="282302" cy="127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"/>
              </a:lnSpc>
              <a:spcBef>
                <a:spcPts val="45"/>
              </a:spcBef>
            </a:pPr>
            <a:r>
              <a:rPr sz="800" dirty="0">
                <a:solidFill>
                  <a:srgbClr val="696969"/>
                </a:solidFill>
                <a:latin typeface="Times New Roman"/>
                <a:cs typeface="Times New Roman"/>
              </a:rPr>
              <a:t>1</a:t>
            </a:r>
            <a:r>
              <a:rPr sz="800" dirty="0">
                <a:solidFill>
                  <a:srgbClr val="787878"/>
                </a:solidFill>
                <a:latin typeface="Times New Roman"/>
                <a:cs typeface="Times New Roman"/>
              </a:rPr>
              <a:t>0</a:t>
            </a:r>
            <a:r>
              <a:rPr sz="800" dirty="0">
                <a:solidFill>
                  <a:srgbClr val="696969"/>
                </a:solidFill>
                <a:latin typeface="Times New Roman"/>
                <a:cs typeface="Times New Roman"/>
              </a:rPr>
              <a:t>0%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438277" y="5830022"/>
            <a:ext cx="267824" cy="3352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95"/>
              </a:lnSpc>
              <a:spcBef>
                <a:spcPts val="129"/>
              </a:spcBef>
            </a:pPr>
            <a:r>
              <a:rPr sz="2450" dirty="0">
                <a:solidFill>
                  <a:srgbClr val="8E8E8E"/>
                </a:solidFill>
                <a:latin typeface="Arial"/>
                <a:cs typeface="Arial"/>
              </a:rPr>
              <a:t>'</a:t>
            </a:r>
            <a:r>
              <a:rPr sz="2450" dirty="0">
                <a:solidFill>
                  <a:srgbClr val="696969"/>
                </a:solidFill>
                <a:latin typeface="Arial"/>
                <a:cs typeface="Arial"/>
              </a:rPr>
              <a:t>""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1018902"/>
            <a:ext cx="10032274" cy="6688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78377"/>
            <a:ext cx="10032274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98088" y="1182076"/>
            <a:ext cx="208579" cy="26595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4315"/>
              </a:lnSpc>
              <a:spcBef>
                <a:spcPts val="215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75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39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36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44254" y="1182076"/>
            <a:ext cx="3291413" cy="12618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Operaciones</a:t>
            </a:r>
            <a:endParaRPr sz="4100">
              <a:latin typeface="Arial"/>
              <a:cs typeface="Arial"/>
            </a:endParaRPr>
          </a:p>
          <a:p>
            <a:pPr marL="25762" marR="78676">
              <a:lnSpc>
                <a:spcPct val="95825"/>
              </a:lnSpc>
              <a:spcBef>
                <a:spcPts val="67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Estrategia</a:t>
            </a:r>
            <a:endParaRPr sz="4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34065" y="1182076"/>
            <a:ext cx="2102693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Navales</a:t>
            </a:r>
            <a:endParaRPr sz="4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44254" y="2599396"/>
            <a:ext cx="3049750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Conducci6n</a:t>
            </a:r>
            <a:endParaRPr sz="4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05465" y="2599396"/>
            <a:ext cx="1945939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Polftica</a:t>
            </a:r>
            <a:endParaRPr sz="4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1071" y="3291727"/>
            <a:ext cx="162859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spc="0" dirty="0">
                <a:solidFill>
                  <a:srgbClr val="ABA678"/>
                </a:solidFill>
                <a:latin typeface="Arial"/>
                <a:cs typeface="Arial"/>
              </a:rPr>
              <a:t>,</a:t>
            </a:r>
            <a:endParaRPr sz="4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4254" y="3291727"/>
            <a:ext cx="2017785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Gesti6n</a:t>
            </a:r>
            <a:endParaRPr sz="4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3500" y="3291727"/>
            <a:ext cx="3964150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presupuestaria</a:t>
            </a:r>
            <a:endParaRPr sz="4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31191" y="4003653"/>
            <a:ext cx="5303093" cy="12618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8676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administrativa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7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Intereses</a:t>
            </a:r>
            <a:r>
              <a:rPr sz="4100" spc="404" dirty="0">
                <a:solidFill>
                  <a:srgbClr val="302B66"/>
                </a:solidFill>
                <a:latin typeface="Arial"/>
                <a:cs typeface="Arial"/>
              </a:rPr>
              <a:t> </a:t>
            </a: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Marftimos</a:t>
            </a:r>
            <a:endParaRPr sz="4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8088" y="4715578"/>
            <a:ext cx="208579" cy="1255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23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7317" y="5420973"/>
            <a:ext cx="2566425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Liderazgo</a:t>
            </a:r>
            <a:endParaRPr sz="4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02545" y="5420973"/>
            <a:ext cx="2546830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(Marginal</a:t>
            </a:r>
            <a:endParaRPr sz="4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0837" y="5420973"/>
            <a:ext cx="1599773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incide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1191" y="6119836"/>
            <a:ext cx="691905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en</a:t>
            </a:r>
            <a:endParaRPr sz="4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34557" y="6119836"/>
            <a:ext cx="495962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la</a:t>
            </a:r>
            <a:endParaRPr sz="4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9322" y="6119836"/>
            <a:ext cx="1423425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toma</a:t>
            </a:r>
            <a:endParaRPr sz="4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24614" y="6119836"/>
            <a:ext cx="691905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spc="0" dirty="0">
                <a:solidFill>
                  <a:srgbClr val="302B66"/>
                </a:solidFill>
                <a:latin typeface="Arial"/>
                <a:cs typeface="Arial"/>
              </a:rPr>
              <a:t>de</a:t>
            </a:r>
            <a:endParaRPr sz="41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95323" y="6119836"/>
            <a:ext cx="2938716" cy="54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  <a:spcBef>
                <a:spcPts val="215"/>
              </a:spcBef>
            </a:pPr>
            <a:r>
              <a:rPr sz="4100" dirty="0">
                <a:solidFill>
                  <a:srgbClr val="302B66"/>
                </a:solidFill>
                <a:latin typeface="Arial"/>
                <a:cs typeface="Arial"/>
              </a:rPr>
              <a:t>decisiones)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6531428"/>
            <a:ext cx="10032274" cy="1149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460274"/>
            <a:ext cx="10032274" cy="1045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8377"/>
            <a:ext cx="10032274" cy="5355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54551" y="5474426"/>
            <a:ext cx="630699" cy="4688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25"/>
              </a:lnSpc>
              <a:spcBef>
                <a:spcPts val="71"/>
              </a:spcBef>
            </a:pPr>
            <a:r>
              <a:rPr sz="1250" i="1" dirty="0">
                <a:solidFill>
                  <a:srgbClr val="B1B1B1"/>
                </a:solidFill>
                <a:latin typeface="Arial"/>
                <a:cs typeface="Arial"/>
              </a:rPr>
              <a:t>·=-:.--=-.:==:</a:t>
            </a:r>
            <a:r>
              <a:rPr sz="1250" i="1" spc="-89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50" spc="0" dirty="0">
                <a:solidFill>
                  <a:srgbClr val="B1B1B1"/>
                </a:solidFill>
                <a:latin typeface="Malgun Gothic"/>
                <a:cs typeface="Malgun Gothic"/>
              </a:rPr>
              <a:t>�</a:t>
            </a:r>
            <a:endParaRPr sz="1250">
              <a:latin typeface="Malgun Gothic"/>
              <a:cs typeface="Malgun Gothic"/>
            </a:endParaRPr>
          </a:p>
          <a:p>
            <a:pPr marL="45357" marR="24002">
              <a:lnSpc>
                <a:spcPct val="95825"/>
              </a:lnSpc>
              <a:spcBef>
                <a:spcPts val="624"/>
              </a:spcBef>
            </a:pPr>
            <a:r>
              <a:rPr sz="1300" spc="0" dirty="0">
                <a:solidFill>
                  <a:srgbClr val="B1B1B1"/>
                </a:solidFill>
                <a:latin typeface="Times New Roman"/>
                <a:cs typeface="Times New Roman"/>
              </a:rPr>
              <a:t>-</a:t>
            </a:r>
            <a:r>
              <a:rPr sz="1300" spc="219" dirty="0">
                <a:solidFill>
                  <a:srgbClr val="B1B1B1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B1B1B1"/>
                </a:solidFill>
                <a:latin typeface="Times New Roman"/>
                <a:cs typeface="Times New Roman"/>
              </a:rPr>
              <a:t>-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26197" y="6559824"/>
            <a:ext cx="652607" cy="3314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60"/>
              </a:lnSpc>
              <a:spcBef>
                <a:spcPts val="128"/>
              </a:spcBef>
            </a:pPr>
            <a:r>
              <a:rPr sz="1200" spc="-204" baseline="-7246" dirty="0">
                <a:solidFill>
                  <a:srgbClr val="B1B1B1"/>
                </a:solidFill>
                <a:latin typeface="Times New Roman"/>
                <a:cs typeface="Times New Roman"/>
              </a:rPr>
              <a:t>:</a:t>
            </a:r>
            <a:r>
              <a:rPr sz="2400" spc="-925" dirty="0">
                <a:solidFill>
                  <a:srgbClr val="B1B1B1"/>
                </a:solidFill>
                <a:latin typeface="Times New Roman"/>
                <a:cs typeface="Times New Roman"/>
              </a:rPr>
              <a:t>_</a:t>
            </a:r>
            <a:r>
              <a:rPr sz="1200" spc="0" baseline="-7246" dirty="0">
                <a:solidFill>
                  <a:srgbClr val="B1B1B1"/>
                </a:solidFill>
                <a:latin typeface="Times New Roman"/>
                <a:cs typeface="Times New Roman"/>
              </a:rPr>
              <a:t>:-</a:t>
            </a:r>
            <a:r>
              <a:rPr sz="1200" spc="-139" baseline="-7246" dirty="0">
                <a:solidFill>
                  <a:srgbClr val="B1B1B1"/>
                </a:solidFill>
                <a:latin typeface="Times New Roman"/>
                <a:cs typeface="Times New Roman"/>
              </a:rPr>
              <a:t>=</a:t>
            </a:r>
            <a:r>
              <a:rPr sz="2400" spc="-325" dirty="0">
                <a:solidFill>
                  <a:srgbClr val="B1B1B1"/>
                </a:solidFill>
                <a:latin typeface="Times New Roman"/>
                <a:cs typeface="Times New Roman"/>
              </a:rPr>
              <a:t>_</a:t>
            </a:r>
            <a:r>
              <a:rPr sz="1200" spc="0" baseline="-7246" dirty="0">
                <a:solidFill>
                  <a:srgbClr val="B1B1B1"/>
                </a:solidFill>
                <a:latin typeface="Times New Roman"/>
                <a:cs typeface="Times New Roman"/>
              </a:rPr>
              <a:t>..</a:t>
            </a:r>
            <a:r>
              <a:rPr sz="1200" spc="-154" baseline="-7246" dirty="0">
                <a:solidFill>
                  <a:srgbClr val="B1B1B1"/>
                </a:solidFill>
                <a:latin typeface="Times New Roman"/>
                <a:cs typeface="Times New Roman"/>
              </a:rPr>
              <a:t>:</a:t>
            </a:r>
            <a:r>
              <a:rPr sz="2400" spc="-819" dirty="0">
                <a:solidFill>
                  <a:srgbClr val="B1B1B1"/>
                </a:solidFill>
                <a:latin typeface="Times New Roman"/>
                <a:cs typeface="Times New Roman"/>
              </a:rPr>
              <a:t>_</a:t>
            </a:r>
            <a:r>
              <a:rPr sz="1200" spc="0" baseline="-7246" dirty="0">
                <a:solidFill>
                  <a:srgbClr val="B1B1B1"/>
                </a:solidFill>
                <a:latin typeface="Times New Roman"/>
                <a:cs typeface="Times New Roman"/>
              </a:rPr>
              <a:t>..-:-:::-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9117" y="6595295"/>
            <a:ext cx="132406" cy="1727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0" dirty="0">
                <a:solidFill>
                  <a:srgbClr val="B1B1B1"/>
                </a:solidFill>
                <a:latin typeface="Arial"/>
                <a:cs typeface="Arial"/>
              </a:rPr>
              <a:t>=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upo 123">
            <a:extLst>
              <a:ext uri="{FF2B5EF4-FFF2-40B4-BE49-F238E27FC236}">
                <a16:creationId xmlns:a16="http://schemas.microsoft.com/office/drawing/2014/main" xmlns="" id="{37F8A72F-C71B-461F-B051-AD9AFCBC403B}"/>
              </a:ext>
            </a:extLst>
          </p:cNvPr>
          <p:cNvGrpSpPr/>
          <p:nvPr/>
        </p:nvGrpSpPr>
        <p:grpSpPr>
          <a:xfrm>
            <a:off x="14094" y="838200"/>
            <a:ext cx="10044306" cy="6426925"/>
            <a:chOff x="26126" y="1345475"/>
            <a:chExt cx="10044306" cy="6426925"/>
          </a:xfrm>
        </p:grpSpPr>
        <p:sp>
          <p:nvSpPr>
            <p:cNvPr id="122" name="object 122"/>
            <p:cNvSpPr/>
            <p:nvPr/>
          </p:nvSpPr>
          <p:spPr>
            <a:xfrm>
              <a:off x="3147118" y="1357507"/>
              <a:ext cx="6923314" cy="20900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6126" y="1345475"/>
              <a:ext cx="10032274" cy="64269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83"/>
          <p:cNvSpPr/>
          <p:nvPr/>
        </p:nvSpPr>
        <p:spPr>
          <a:xfrm>
            <a:off x="3709851" y="7576457"/>
            <a:ext cx="1959428" cy="104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411151" y="1558261"/>
            <a:ext cx="138448" cy="2565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0" dirty="0">
                <a:solidFill>
                  <a:srgbClr val="538DD3"/>
                </a:solidFill>
                <a:latin typeface="Times New Roman"/>
                <a:cs typeface="Times New Roman"/>
              </a:rPr>
              <a:t>•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807494" y="2360073"/>
            <a:ext cx="565385" cy="185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85"/>
              </a:lnSpc>
              <a:spcBef>
                <a:spcPts val="69"/>
              </a:spcBef>
            </a:pPr>
            <a:r>
              <a:rPr sz="1250" dirty="0">
                <a:solidFill>
                  <a:srgbClr val="444444"/>
                </a:solidFill>
                <a:latin typeface="Times New Roman"/>
                <a:cs typeface="Times New Roman"/>
              </a:rPr>
              <a:t>ca</a:t>
            </a:r>
            <a:r>
              <a:rPr sz="1250" spc="-209" dirty="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sz="1250" spc="0" dirty="0">
                <a:solidFill>
                  <a:srgbClr val="2F3033"/>
                </a:solidFill>
                <a:latin typeface="Times New Roman"/>
                <a:cs typeface="Times New Roman"/>
              </a:rPr>
              <a:t>tatoq</a:t>
            </a:r>
            <a:r>
              <a:rPr sz="1250" spc="0" dirty="0">
                <a:solidFill>
                  <a:srgbClr val="444444"/>
                </a:solidFill>
                <a:latin typeface="Times New Roman"/>
                <a:cs typeface="Times New Roman"/>
              </a:rPr>
              <a:t>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158808" y="2369270"/>
            <a:ext cx="635497" cy="11294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9205">
              <a:lnSpc>
                <a:spcPts val="1290"/>
              </a:lnSpc>
              <a:spcBef>
                <a:spcPts val="64"/>
              </a:spcBef>
            </a:pPr>
            <a:r>
              <a:rPr sz="1150" dirty="0">
                <a:solidFill>
                  <a:srgbClr val="2F3033"/>
                </a:solidFill>
                <a:latin typeface="Times New Roman"/>
                <a:cs typeface="Times New Roman"/>
              </a:rPr>
              <a:t>C</a:t>
            </a:r>
            <a:r>
              <a:rPr sz="1150" dirty="0">
                <a:solidFill>
                  <a:srgbClr val="444444"/>
                </a:solidFill>
                <a:latin typeface="Times New Roman"/>
                <a:cs typeface="Times New Roman"/>
              </a:rPr>
              <a:t>a</a:t>
            </a:r>
            <a:r>
              <a:rPr sz="1150" dirty="0">
                <a:solidFill>
                  <a:srgbClr val="2F3033"/>
                </a:solidFill>
                <a:latin typeface="Times New Roman"/>
                <a:cs typeface="Times New Roman"/>
              </a:rPr>
              <a:t>t</a:t>
            </a:r>
            <a:r>
              <a:rPr sz="1150" dirty="0">
                <a:solidFill>
                  <a:srgbClr val="444444"/>
                </a:solidFill>
                <a:latin typeface="Times New Roman"/>
                <a:cs typeface="Times New Roman"/>
              </a:rPr>
              <a:t>aloqo</a:t>
            </a:r>
            <a:endParaRPr sz="1150">
              <a:latin typeface="Times New Roman"/>
              <a:cs typeface="Times New Roman"/>
            </a:endParaRPr>
          </a:p>
          <a:p>
            <a:pPr marL="12700" indent="6531">
              <a:lnSpc>
                <a:spcPts val="1149"/>
              </a:lnSpc>
              <a:spcBef>
                <a:spcPts val="651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De 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49"/>
              </a:lnSpc>
              <a:spcBef>
                <a:spcPts val="701"/>
              </a:spcBef>
            </a:pP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ompete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  <a:p>
            <a:pPr marL="12700" marR="9205">
              <a:lnSpc>
                <a:spcPts val="1300"/>
              </a:lnSpc>
              <a:spcBef>
                <a:spcPts val="766"/>
              </a:spcBef>
            </a:pPr>
            <a:r>
              <a:rPr sz="2025" baseline="2147" dirty="0">
                <a:solidFill>
                  <a:srgbClr val="2F3033"/>
                </a:solidFill>
                <a:latin typeface="Times New Roman"/>
                <a:cs typeface="Times New Roman"/>
              </a:rPr>
              <a:t>e</a:t>
            </a:r>
            <a:r>
              <a:rPr sz="2025" baseline="2147" dirty="0">
                <a:solidFill>
                  <a:srgbClr val="191C20"/>
                </a:solidFill>
                <a:latin typeface="Times New Roman"/>
                <a:cs typeface="Times New Roman"/>
              </a:rPr>
              <a:t>t</a:t>
            </a:r>
            <a:r>
              <a:rPr sz="2025" baseline="2147" dirty="0">
                <a:solidFill>
                  <a:srgbClr val="444444"/>
                </a:solidFill>
                <a:latin typeface="Times New Roman"/>
                <a:cs typeface="Times New Roman"/>
              </a:rPr>
              <a:t>as</a:t>
            </a:r>
            <a:endParaRPr sz="1350">
              <a:latin typeface="Times New Roman"/>
              <a:cs typeface="Times New Roman"/>
            </a:endParaRPr>
          </a:p>
          <a:p>
            <a:pPr marL="12700" marR="9205">
              <a:lnSpc>
                <a:spcPct val="95825"/>
              </a:lnSpc>
              <a:spcBef>
                <a:spcPts val="607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aprobado</a:t>
            </a:r>
            <a:endParaRPr sz="10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10260" y="2374922"/>
            <a:ext cx="1403531" cy="5964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 algn="r">
              <a:lnSpc>
                <a:spcPct val="95825"/>
              </a:lnSpc>
            </a:pPr>
            <a:r>
              <a:rPr sz="950" dirty="0">
                <a:solidFill>
                  <a:srgbClr val="2F3033"/>
                </a:solidFill>
                <a:latin typeface="Arial"/>
                <a:cs typeface="Arial"/>
              </a:rPr>
              <a:t>existe</a:t>
            </a:r>
            <a:endParaRPr sz="950">
              <a:latin typeface="Arial"/>
              <a:cs typeface="Arial"/>
            </a:endParaRPr>
          </a:p>
          <a:p>
            <a:pPr marR="12700" algn="r">
              <a:lnSpc>
                <a:spcPct val="95825"/>
              </a:lnSpc>
              <a:spcBef>
                <a:spcPts val="557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estanda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ri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zaci6n  </a:t>
            </a:r>
            <a:r>
              <a:rPr sz="1000" spc="96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n  </a:t>
            </a:r>
            <a:r>
              <a:rPr sz="1000" spc="208" dirty="0">
                <a:solidFill>
                  <a:srgbClr val="191C20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  <a:p>
            <a:pPr marR="12700" algn="r">
              <a:lnSpc>
                <a:spcPct val="95825"/>
              </a:lnSpc>
              <a:spcBef>
                <a:spcPts val="607"/>
              </a:spcBef>
            </a:pPr>
            <a:r>
              <a:rPr sz="1050" spc="0" dirty="0">
                <a:solidFill>
                  <a:srgbClr val="2F3033"/>
                </a:solidFill>
                <a:latin typeface="Times New Roman"/>
                <a:cs typeface="Times New Roman"/>
              </a:rPr>
              <a:t>de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332082" y="2384898"/>
            <a:ext cx="887194" cy="3888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924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alo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q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45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co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mpe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te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cias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468551" y="2384898"/>
            <a:ext cx="188331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768997" y="2384898"/>
            <a:ext cx="586749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F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rm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ula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507048" y="2384898"/>
            <a:ext cx="142611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519420" y="2384898"/>
            <a:ext cx="194863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839460" y="2384898"/>
            <a:ext cx="567154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G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H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623231" y="2384898"/>
            <a:ext cx="347753" cy="3929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294" marR="21907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ENE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09"/>
              </a:spcBef>
            </a:pPr>
            <a:r>
              <a:rPr sz="1150" dirty="0">
                <a:solidFill>
                  <a:srgbClr val="444444"/>
                </a:solidFill>
                <a:latin typeface="Times New Roman"/>
                <a:cs typeface="Times New Roman"/>
              </a:rPr>
              <a:t>2</a:t>
            </a:r>
            <a:r>
              <a:rPr sz="1150" dirty="0">
                <a:solidFill>
                  <a:srgbClr val="2F3033"/>
                </a:solidFill>
                <a:latin typeface="Times New Roman"/>
                <a:cs typeface="Times New Roman"/>
              </a:rPr>
              <a:t>01</a:t>
            </a:r>
            <a:r>
              <a:rPr sz="1150" dirty="0">
                <a:solidFill>
                  <a:srgbClr val="444444"/>
                </a:solidFill>
                <a:latin typeface="Times New Roman"/>
                <a:cs typeface="Times New Roman"/>
              </a:rPr>
              <a:t>6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739414" y="2384898"/>
            <a:ext cx="495309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B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ianu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755934" y="2620029"/>
            <a:ext cx="1958349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co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mp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te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ncias</a:t>
            </a:r>
            <a:r>
              <a:rPr sz="1000" spc="103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querid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sz="1000" spc="84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p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or</a:t>
            </a:r>
            <a:r>
              <a:rPr sz="1000" spc="122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839460" y="2776783"/>
            <a:ext cx="580217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GEDO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332082" y="2861692"/>
            <a:ext cx="707342" cy="1348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9205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qu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ri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 marL="12700" indent="6531">
              <a:lnSpc>
                <a:spcPts val="1322"/>
              </a:lnSpc>
              <a:spcBef>
                <a:spcPts val="555"/>
              </a:spcBef>
            </a:pPr>
            <a:r>
              <a:rPr sz="1150" dirty="0">
                <a:solidFill>
                  <a:srgbClr val="191C20"/>
                </a:solidFill>
                <a:latin typeface="Arial"/>
                <a:cs typeface="Arial"/>
              </a:rPr>
              <a:t>F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erz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49"/>
              </a:lnSpc>
              <a:spcBef>
                <a:spcPts val="797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Of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ia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s 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49"/>
              </a:lnSpc>
              <a:spcBef>
                <a:spcPts val="693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social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za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o 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49"/>
              </a:lnSpc>
              <a:spcBef>
                <a:spcPts val="693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I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G</a:t>
            </a:r>
            <a:r>
              <a:rPr sz="1000" spc="-107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RE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H</a:t>
            </a:r>
            <a:endParaRPr sz="1000">
              <a:latin typeface="Arial"/>
              <a:cs typeface="Arial"/>
            </a:endParaRPr>
          </a:p>
          <a:p>
            <a:pPr marL="19231" marR="9205">
              <a:lnSpc>
                <a:spcPct val="95825"/>
              </a:lnSpc>
              <a:spcBef>
                <a:spcPts val="718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G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DO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115854" y="2861692"/>
            <a:ext cx="240583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350985" y="2861692"/>
            <a:ext cx="315094" cy="6369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2517" marR="9196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55"/>
              </a:spcBef>
            </a:pP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pa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endParaRPr sz="1150">
              <a:latin typeface="Arial"/>
              <a:cs typeface="Arial"/>
            </a:endParaRPr>
          </a:p>
          <a:p>
            <a:pPr marL="45357" marR="21905">
              <a:lnSpc>
                <a:spcPct val="95825"/>
              </a:lnSpc>
              <a:spcBef>
                <a:spcPts val="721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EM</a:t>
            </a:r>
            <a:r>
              <a:rPr sz="1000" spc="0" dirty="0">
                <a:solidFill>
                  <a:srgbClr val="6D6D6D"/>
                </a:solidFill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755934" y="2861692"/>
            <a:ext cx="732917" cy="3984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762" marR="21717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000" dirty="0"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G</a:t>
            </a:r>
            <a:r>
              <a:rPr sz="1000" spc="-125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EH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55"/>
              </a:spcBef>
            </a:pP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coo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ridn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endParaRPr sz="11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552768" y="2861692"/>
            <a:ext cx="299366" cy="395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3734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  <a:p>
            <a:pPr marL="12700" marR="19240">
              <a:lnSpc>
                <a:spcPct val="95825"/>
              </a:lnSpc>
              <a:spcBef>
                <a:spcPts val="69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885871" y="2861692"/>
            <a:ext cx="828411" cy="395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06614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b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j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ao</a:t>
            </a:r>
            <a:endParaRPr sz="1000">
              <a:latin typeface="Arial"/>
              <a:cs typeface="Arial"/>
            </a:endParaRPr>
          </a:p>
          <a:p>
            <a:pPr marL="12700" marR="6531">
              <a:lnSpc>
                <a:spcPct val="95825"/>
              </a:lnSpc>
              <a:spcBef>
                <a:spcPts val="69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   </a:t>
            </a:r>
            <a:r>
              <a:rPr sz="1000" spc="-129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I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GED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000" spc="0" dirty="0">
                <a:solidFill>
                  <a:srgbClr val="6D6D6D"/>
                </a:solidFill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03728" y="3028145"/>
            <a:ext cx="1116556" cy="1587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70"/>
              </a:lnSpc>
              <a:spcBef>
                <a:spcPts val="58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C&lt;&gt;fl1)Ettencias    </a:t>
            </a:r>
            <a:r>
              <a:rPr sz="1000" spc="114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50" spc="0" dirty="0">
                <a:solidFill>
                  <a:srgbClr val="2F3033"/>
                </a:solidFill>
                <a:latin typeface="Times New Roman"/>
                <a:cs typeface="Times New Roman"/>
              </a:rPr>
              <a:t>de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31637" y="3024978"/>
            <a:ext cx="201394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76465" y="3243682"/>
            <a:ext cx="757328" cy="1587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70"/>
              </a:lnSpc>
              <a:spcBef>
                <a:spcPts val="58"/>
              </a:spcBef>
            </a:pPr>
            <a:r>
              <a:rPr sz="1050" spc="0" dirty="0">
                <a:solidFill>
                  <a:srgbClr val="2F3033"/>
                </a:solidFill>
                <a:latin typeface="Times New Roman"/>
                <a:cs typeface="Times New Roman"/>
              </a:rPr>
              <a:t>de     </a:t>
            </a:r>
            <a:r>
              <a:rPr sz="1050" spc="59" dirty="0">
                <a:solidFill>
                  <a:srgbClr val="2F3033"/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s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t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ado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762465" y="3332456"/>
            <a:ext cx="1954294" cy="1701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65"/>
              </a:lnSpc>
              <a:spcBef>
                <a:spcPts val="63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p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sz="1100" spc="56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om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l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gar </a:t>
            </a:r>
            <a:r>
              <a:rPr sz="1100" spc="109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50" i="1" spc="0" dirty="0">
                <a:solidFill>
                  <a:srgbClr val="2F3033"/>
                </a:solidFill>
                <a:latin typeface="Times New Roman"/>
                <a:cs typeface="Times New Roman"/>
              </a:rPr>
              <a:t>y </a:t>
            </a:r>
            <a:r>
              <a:rPr sz="1150" i="1" spc="96" dirty="0">
                <a:solidFill>
                  <a:srgbClr val="2F3033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al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near</a:t>
            </a:r>
            <a:r>
              <a:rPr sz="1100" spc="288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l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037477" y="3345018"/>
            <a:ext cx="194863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55042" y="3580149"/>
            <a:ext cx="247114" cy="3992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31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  <a:p>
            <a:pPr marL="12700" marR="19240">
              <a:lnSpc>
                <a:spcPct val="95825"/>
              </a:lnSpc>
              <a:spcBef>
                <a:spcPts val="560"/>
              </a:spcBef>
            </a:pPr>
            <a:r>
              <a:rPr sz="1150" i="1" spc="0" dirty="0">
                <a:solidFill>
                  <a:srgbClr val="2F3033"/>
                </a:solidFill>
                <a:latin typeface="Times New Roman"/>
                <a:cs typeface="Times New Roman"/>
              </a:rPr>
              <a:t>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520802" y="3580149"/>
            <a:ext cx="136080" cy="395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9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755934" y="3580149"/>
            <a:ext cx="893726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ompeten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ias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49157" y="3580149"/>
            <a:ext cx="665126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re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tri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158808" y="3580149"/>
            <a:ext cx="240583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por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720511" y="3580149"/>
            <a:ext cx="136080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10260" y="3678120"/>
            <a:ext cx="769629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y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aOIG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165340" y="3809250"/>
            <a:ext cx="700259" cy="4013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65"/>
              </a:lnSpc>
              <a:spcBef>
                <a:spcPts val="63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I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G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REH </a:t>
            </a:r>
            <a:r>
              <a:rPr sz="1000" spc="209" dirty="0">
                <a:solidFill>
                  <a:srgbClr val="191C20"/>
                </a:solidFill>
                <a:latin typeface="Arial"/>
                <a:cs typeface="Arial"/>
              </a:rPr>
              <a:t> </a:t>
            </a:r>
            <a:r>
              <a:rPr sz="1150" i="1" spc="0" dirty="0">
                <a:solidFill>
                  <a:srgbClr val="2F3033"/>
                </a:solidFill>
                <a:latin typeface="Times New Roman"/>
                <a:cs typeface="Times New Roman"/>
              </a:rPr>
              <a:t>y</a:t>
            </a:r>
            <a:endParaRPr sz="1150">
              <a:latin typeface="Times New Roman"/>
              <a:cs typeface="Times New Roman"/>
            </a:endParaRPr>
          </a:p>
          <a:p>
            <a:pPr marL="12700" marR="21717">
              <a:lnSpc>
                <a:spcPct val="95825"/>
              </a:lnSpc>
              <a:spcBef>
                <a:spcPts val="601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dirty="0"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GEDO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762465" y="3821812"/>
            <a:ext cx="1951817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q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eridas</a:t>
            </a:r>
            <a:r>
              <a:rPr sz="1000" spc="75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par</a:t>
            </a:r>
            <a:r>
              <a:rPr sz="1000" spc="73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r>
              <a:rPr sz="1000" spc="84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fue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za</a:t>
            </a:r>
            <a:r>
              <a:rPr sz="1000" spc="84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con</a:t>
            </a:r>
            <a:r>
              <a:rPr sz="1000" spc="156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las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755934" y="4056943"/>
            <a:ext cx="227520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121694" y="4056943"/>
            <a:ext cx="482246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M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748711" y="4056943"/>
            <a:ext cx="645531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ucat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ve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525951" y="4063475"/>
            <a:ext cx="188331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68997" y="4282141"/>
            <a:ext cx="1203751" cy="1739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90"/>
              </a:lnSpc>
              <a:spcBef>
                <a:spcPts val="64"/>
              </a:spcBef>
            </a:pP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Fuerzas</a:t>
            </a:r>
            <a:r>
              <a:rPr sz="1150" spc="94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Armadas.</a:t>
            </a:r>
            <a:r>
              <a:rPr sz="975" spc="0" baseline="35677" dirty="0">
                <a:solidFill>
                  <a:srgbClr val="444444"/>
                </a:solidFill>
                <a:latin typeface="Times New Roman"/>
                <a:cs typeface="Times New Roman"/>
              </a:rPr>
              <a:t>1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64540" y="5041488"/>
            <a:ext cx="261701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Alto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08677" y="5041488"/>
            <a:ext cx="986690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porce</a:t>
            </a:r>
            <a:r>
              <a:rPr sz="1100" spc="0" dirty="0">
                <a:solidFill>
                  <a:srgbClr val="191C20"/>
                </a:solidFill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ta;e  </a:t>
            </a:r>
            <a:r>
              <a:rPr sz="1100" spc="199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191C20"/>
                </a:solidFill>
                <a:latin typeface="Arial"/>
                <a:cs typeface="Arial"/>
              </a:rPr>
              <a:t>d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286362" y="5041488"/>
            <a:ext cx="805143" cy="4006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098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me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t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78"/>
              </a:spcBef>
            </a:pP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capacitac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6n</a:t>
            </a:r>
            <a:endParaRPr sz="11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55042" y="5041488"/>
            <a:ext cx="443411" cy="6321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9231" algn="r">
              <a:lnSpc>
                <a:spcPts val="1215"/>
              </a:lnSpc>
              <a:spcBef>
                <a:spcPts val="60"/>
              </a:spcBef>
            </a:pPr>
            <a:r>
              <a:rPr sz="110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10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R="12700" algn="r">
              <a:lnSpc>
                <a:spcPct val="95825"/>
              </a:lnSpc>
              <a:spcBef>
                <a:spcPts val="478"/>
              </a:spcBef>
            </a:pP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150">
              <a:latin typeface="Arial"/>
              <a:cs typeface="Arial"/>
            </a:endParaRPr>
          </a:p>
          <a:p>
            <a:pPr marR="12700" algn="r">
              <a:lnSpc>
                <a:spcPct val="95825"/>
              </a:lnSpc>
              <a:spcBef>
                <a:spcPts val="669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tad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23277" y="5041488"/>
            <a:ext cx="739829" cy="4006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31" marR="22098">
              <a:lnSpc>
                <a:spcPts val="1215"/>
              </a:lnSpc>
              <a:spcBef>
                <a:spcPts val="60"/>
              </a:spcBef>
            </a:pPr>
            <a:r>
              <a:rPr sz="11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100" dirty="0">
                <a:solidFill>
                  <a:srgbClr val="2F3033"/>
                </a:solidFill>
                <a:latin typeface="Arial"/>
                <a:cs typeface="Arial"/>
              </a:rPr>
              <a:t>t</a:t>
            </a:r>
            <a:r>
              <a:rPr sz="1100" dirty="0">
                <a:solidFill>
                  <a:srgbClr val="444444"/>
                </a:solidFill>
                <a:latin typeface="Arial"/>
                <a:cs typeface="Arial"/>
              </a:rPr>
              <a:t>abl</a:t>
            </a:r>
            <a:r>
              <a:rPr sz="11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100" dirty="0">
                <a:solidFill>
                  <a:srgbClr val="2F3033"/>
                </a:solidFill>
                <a:latin typeface="Arial"/>
                <a:cs typeface="Arial"/>
              </a:rPr>
              <a:t>er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78"/>
              </a:spcBef>
            </a:pP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pa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meiros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11551" y="5041488"/>
            <a:ext cx="751558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por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t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je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58608" y="5041488"/>
            <a:ext cx="118010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26397" y="5049720"/>
            <a:ext cx="505283" cy="397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MAA</a:t>
            </a:r>
            <a:endParaRPr sz="1000">
              <a:latin typeface="Arial"/>
              <a:cs typeface="Arial"/>
            </a:endParaRPr>
          </a:p>
          <a:p>
            <a:pPr marL="185370" marR="194990" algn="ctr">
              <a:lnSpc>
                <a:spcPct val="95825"/>
              </a:lnSpc>
              <a:spcBef>
                <a:spcPts val="602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584043" y="5049720"/>
            <a:ext cx="347753" cy="3995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294" marR="21907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EN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60"/>
              </a:spcBef>
            </a:pPr>
            <a:r>
              <a:rPr sz="1150" dirty="0">
                <a:solidFill>
                  <a:srgbClr val="444444"/>
                </a:solidFill>
                <a:latin typeface="Times New Roman"/>
                <a:cs typeface="Times New Roman"/>
              </a:rPr>
              <a:t>20</a:t>
            </a:r>
            <a:r>
              <a:rPr sz="1150" dirty="0">
                <a:solidFill>
                  <a:srgbClr val="2F3033"/>
                </a:solidFill>
                <a:latin typeface="Times New Roman"/>
                <a:cs typeface="Times New Roman"/>
              </a:rPr>
              <a:t>1</a:t>
            </a:r>
            <a:r>
              <a:rPr sz="1150" dirty="0">
                <a:solidFill>
                  <a:srgbClr val="444444"/>
                </a:solidFill>
                <a:latin typeface="Times New Roman"/>
                <a:cs typeface="Times New Roman"/>
              </a:rPr>
              <a:t>6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19620" y="5049720"/>
            <a:ext cx="691251" cy="6304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31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Dire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tri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 marL="12700" marR="49223" indent="6531">
              <a:lnSpc>
                <a:spcPct val="154166"/>
              </a:lnSpc>
              <a:spcBef>
                <a:spcPts val="266"/>
              </a:spcBef>
            </a:pP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nstitucion a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45946" y="5049720"/>
            <a:ext cx="390806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Anu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4540" y="5269415"/>
            <a:ext cx="1432160" cy="4061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titulaci6n </a:t>
            </a:r>
            <a:r>
              <a:rPr sz="1150" spc="54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academics </a:t>
            </a:r>
            <a:r>
              <a:rPr sz="1150" spc="114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191C20"/>
                </a:solidFill>
                <a:latin typeface="Arial"/>
                <a:cs typeface="Arial"/>
              </a:rPr>
              <a:t>d</a:t>
            </a: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endParaRPr sz="1150">
              <a:latin typeface="Arial"/>
              <a:cs typeface="Arial"/>
            </a:endParaRPr>
          </a:p>
          <a:p>
            <a:pPr marL="665842" marR="7864">
              <a:lnSpc>
                <a:spcPct val="95825"/>
              </a:lnSpc>
              <a:spcBef>
                <a:spcPts val="511"/>
              </a:spcBef>
            </a:pPr>
            <a:r>
              <a:rPr sz="1050" spc="0" dirty="0">
                <a:solidFill>
                  <a:srgbClr val="2F3033"/>
                </a:solidFill>
                <a:latin typeface="Times New Roman"/>
                <a:cs typeface="Times New Roman"/>
              </a:rPr>
              <a:t>de     </a:t>
            </a:r>
            <a:r>
              <a:rPr sz="1050" spc="158" dirty="0">
                <a:solidFill>
                  <a:srgbClr val="2F3033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Estado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59300" y="5269415"/>
            <a:ext cx="197720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1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66277" y="5269415"/>
            <a:ext cx="811675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neces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dades</a:t>
            </a:r>
            <a:endParaRPr sz="11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86362" y="5511750"/>
            <a:ext cx="568678" cy="4100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dirty="0">
                <a:solidFill>
                  <a:srgbClr val="2F3033"/>
                </a:solidFill>
                <a:latin typeface="Arial"/>
                <a:cs typeface="Arial"/>
              </a:rPr>
              <a:t>Of</a:t>
            </a:r>
            <a:r>
              <a:rPr sz="1100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100" dirty="0">
                <a:solidFill>
                  <a:srgbClr val="2F3033"/>
                </a:solidFill>
                <a:latin typeface="Arial"/>
                <a:cs typeface="Arial"/>
              </a:rPr>
              <a:t>ciale</a:t>
            </a:r>
            <a:r>
              <a:rPr sz="11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 marL="19231" marR="20764">
              <a:lnSpc>
                <a:spcPct val="95825"/>
              </a:lnSpc>
              <a:spcBef>
                <a:spcPts val="722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Mayor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06848" y="5511750"/>
            <a:ext cx="189855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23277" y="5511750"/>
            <a:ext cx="242107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par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21694" y="5511750"/>
            <a:ext cx="340078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da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37677" y="5511750"/>
            <a:ext cx="1038941" cy="163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15"/>
              </a:lnSpc>
              <a:spcBef>
                <a:spcPts val="60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pr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mo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ion   </a:t>
            </a:r>
            <a:r>
              <a:rPr sz="1100" spc="257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00271" y="5683269"/>
            <a:ext cx="567154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G</a:t>
            </a:r>
            <a:r>
              <a:rPr sz="1000" spc="-125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REH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16745" y="5768178"/>
            <a:ext cx="1951817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ic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ia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les</a:t>
            </a:r>
            <a:r>
              <a:rPr sz="1000" dirty="0">
                <a:solidFill>
                  <a:srgbClr val="6D6D6D"/>
                </a:solidFill>
                <a:latin typeface="Arial"/>
                <a:cs typeface="Arial"/>
              </a:rPr>
              <a:t>, </a:t>
            </a:r>
            <a:r>
              <a:rPr sz="1000" spc="9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pa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sz="1000" spc="53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ap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crt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acio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n </a:t>
            </a:r>
            <a:r>
              <a:rPr sz="1000" spc="261" dirty="0">
                <a:solidFill>
                  <a:srgbClr val="191C20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4540" y="5914956"/>
            <a:ext cx="1428731" cy="3768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31">
              <a:lnSpc>
                <a:spcPct val="95825"/>
              </a:lnSpc>
            </a:pPr>
            <a:r>
              <a:rPr sz="950" dirty="0">
                <a:solidFill>
                  <a:srgbClr val="191C20"/>
                </a:solidFill>
                <a:latin typeface="Arial"/>
                <a:cs typeface="Arial"/>
              </a:rPr>
              <a:t>r</a:t>
            </a:r>
            <a:r>
              <a:rPr sz="95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95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950" dirty="0">
                <a:solidFill>
                  <a:srgbClr val="2F3033"/>
                </a:solidFill>
                <a:latin typeface="Arial"/>
                <a:cs typeface="Arial"/>
              </a:rPr>
              <a:t>aci6</a:t>
            </a:r>
            <a:r>
              <a:rPr sz="950" dirty="0">
                <a:solidFill>
                  <a:srgbClr val="191C20"/>
                </a:solidFill>
                <a:latin typeface="Arial"/>
                <a:cs typeface="Arial"/>
              </a:rPr>
              <a:t>n </a:t>
            </a:r>
            <a:r>
              <a:rPr sz="950" spc="39" dirty="0">
                <a:solidFill>
                  <a:srgbClr val="191C20"/>
                </a:solidFill>
                <a:latin typeface="Arial"/>
                <a:cs typeface="Arial"/>
              </a:rPr>
              <a:t> </a:t>
            </a:r>
            <a:r>
              <a:rPr sz="950" spc="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950" spc="0" dirty="0">
                <a:solidFill>
                  <a:srgbClr val="191C20"/>
                </a:solidFill>
                <a:latin typeface="Arial"/>
                <a:cs typeface="Arial"/>
              </a:rPr>
              <a:t>ir</a:t>
            </a:r>
            <a:r>
              <a:rPr sz="950" spc="0" dirty="0">
                <a:solidFill>
                  <a:srgbClr val="2F3033"/>
                </a:solidFill>
                <a:latin typeface="Arial"/>
                <a:cs typeface="Arial"/>
              </a:rPr>
              <a:t>ecta </a:t>
            </a:r>
            <a:r>
              <a:rPr sz="950" spc="116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950" spc="0" dirty="0">
                <a:solidFill>
                  <a:srgbClr val="2F3033"/>
                </a:solidFill>
                <a:latin typeface="Arial"/>
                <a:cs typeface="Arial"/>
              </a:rPr>
              <a:t>co</a:t>
            </a:r>
            <a:r>
              <a:rPr sz="950" spc="0" dirty="0">
                <a:solidFill>
                  <a:srgbClr val="191C20"/>
                </a:solidFill>
                <a:latin typeface="Arial"/>
                <a:cs typeface="Arial"/>
              </a:rPr>
              <a:t>n </a:t>
            </a:r>
            <a:r>
              <a:rPr sz="950" spc="96" dirty="0">
                <a:solidFill>
                  <a:srgbClr val="191C20"/>
                </a:solidFill>
                <a:latin typeface="Arial"/>
                <a:cs typeface="Arial"/>
              </a:rPr>
              <a:t> </a:t>
            </a:r>
            <a:r>
              <a:rPr sz="950" spc="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950" spc="0" dirty="0">
                <a:solidFill>
                  <a:srgbClr val="2F3033"/>
                </a:solidFill>
                <a:latin typeface="Arial"/>
                <a:cs typeface="Arial"/>
              </a:rPr>
              <a:t>as</a:t>
            </a:r>
            <a:endParaRPr sz="950">
              <a:latin typeface="Arial"/>
              <a:cs typeface="Arial"/>
            </a:endParaRPr>
          </a:p>
          <a:p>
            <a:pPr marL="12700" marR="3292">
              <a:lnSpc>
                <a:spcPct val="95825"/>
              </a:lnSpc>
              <a:spcBef>
                <a:spcPts val="470"/>
              </a:spcBef>
            </a:pPr>
            <a:r>
              <a:rPr sz="1150" dirty="0">
                <a:solidFill>
                  <a:srgbClr val="2F3033"/>
                </a:solidFill>
                <a:latin typeface="Times New Roman"/>
                <a:cs typeface="Times New Roman"/>
              </a:rPr>
              <a:t>corroetencias   </a:t>
            </a:r>
            <a:r>
              <a:rPr sz="1150" spc="-119" dirty="0">
                <a:solidFill>
                  <a:srgbClr val="2F3033"/>
                </a:solidFill>
                <a:latin typeface="Times New Roman"/>
                <a:cs typeface="Times New Roman"/>
              </a:rPr>
              <a:t> </a:t>
            </a:r>
            <a:r>
              <a:rPr sz="1150" spc="0" dirty="0">
                <a:solidFill>
                  <a:srgbClr val="2F3033"/>
                </a:solidFill>
                <a:latin typeface="Times New Roman"/>
                <a:cs typeface="Times New Roman"/>
              </a:rPr>
              <a:t>que  </a:t>
            </a:r>
            <a:r>
              <a:rPr sz="1150" spc="198" dirty="0">
                <a:solidFill>
                  <a:srgbClr val="2F3033"/>
                </a:solidFill>
                <a:latin typeface="Times New Roman"/>
                <a:cs typeface="Times New Roman"/>
              </a:rPr>
              <a:t> </a:t>
            </a:r>
            <a:r>
              <a:rPr sz="1150" spc="0" dirty="0">
                <a:solidFill>
                  <a:srgbClr val="2F3033"/>
                </a:solidFill>
                <a:latin typeface="Times New Roman"/>
                <a:cs typeface="Times New Roman"/>
              </a:rPr>
              <a:t>se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16745" y="5994404"/>
            <a:ext cx="393663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areas</a:t>
            </a:r>
            <a:endParaRPr sz="11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1917" y="5994404"/>
            <a:ext cx="184658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0" dirty="0">
                <a:solidFill>
                  <a:srgbClr val="2F3033"/>
                </a:solidFill>
                <a:latin typeface="Arial"/>
                <a:cs typeface="Arial"/>
              </a:rPr>
              <a:t>no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18083" y="5994404"/>
            <a:ext cx="406726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f</a:t>
            </a: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es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86317" y="5994404"/>
            <a:ext cx="112812" cy="172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67168" y="5994404"/>
            <a:ext cx="210783" cy="4129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150" dirty="0">
                <a:solidFill>
                  <a:srgbClr val="2F3033"/>
                </a:solidFill>
                <a:latin typeface="Arial"/>
                <a:cs typeface="Arial"/>
              </a:rPr>
              <a:t>as</a:t>
            </a:r>
            <a:endParaRPr sz="1150">
              <a:latin typeface="Arial"/>
              <a:cs typeface="Arial"/>
            </a:endParaRPr>
          </a:p>
          <a:p>
            <a:pPr marL="25762" marR="1143">
              <a:lnSpc>
                <a:spcPct val="95825"/>
              </a:lnSpc>
              <a:spcBef>
                <a:spcPts val="563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0271" y="6068623"/>
            <a:ext cx="580217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</a:t>
            </a:r>
            <a:r>
              <a:rPr sz="1000" dirty="0"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GEDO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16745" y="6242241"/>
            <a:ext cx="1679212" cy="398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25"/>
              </a:lnSpc>
              <a:spcBef>
                <a:spcPts val="61"/>
              </a:spcBef>
            </a:pP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competencias  </a:t>
            </a:r>
            <a:r>
              <a:rPr sz="1100" spc="19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r>
              <a:rPr sz="1100" spc="0" dirty="0">
                <a:solidFill>
                  <a:srgbClr val="444444"/>
                </a:solidFill>
                <a:latin typeface="Arial"/>
                <a:cs typeface="Arial"/>
              </a:rPr>
              <a:t>l  </a:t>
            </a:r>
            <a:r>
              <a:rPr sz="1100" spc="79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2F3033"/>
                </a:solidFill>
                <a:latin typeface="Arial"/>
                <a:cs typeface="Arial"/>
              </a:rPr>
              <a:t>curse</a:t>
            </a:r>
            <a:endParaRPr sz="1100">
              <a:latin typeface="Arial"/>
              <a:cs typeface="Arial"/>
            </a:endParaRPr>
          </a:p>
          <a:p>
            <a:pPr marL="19231" marR="20955">
              <a:lnSpc>
                <a:spcPct val="95825"/>
              </a:lnSpc>
              <a:spcBef>
                <a:spcPts val="619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t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a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do </a:t>
            </a:r>
            <a:r>
              <a:rPr sz="1000" spc="16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May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4540" y="6346111"/>
            <a:ext cx="1044711" cy="1587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70"/>
              </a:lnSpc>
              <a:spcBef>
                <a:spcPts val="58"/>
              </a:spcBef>
            </a:pPr>
            <a:r>
              <a:rPr sz="950" spc="0" dirty="0">
                <a:solidFill>
                  <a:srgbClr val="191C20"/>
                </a:solidFill>
                <a:latin typeface="Arial"/>
                <a:cs typeface="Arial"/>
              </a:rPr>
              <a:t>d</a:t>
            </a:r>
            <a:r>
              <a:rPr sz="950" spc="0" dirty="0">
                <a:solidFill>
                  <a:srgbClr val="2F3033"/>
                </a:solidFill>
                <a:latin typeface="Arial"/>
                <a:cs typeface="Arial"/>
              </a:rPr>
              <a:t>esarrollan </a:t>
            </a:r>
            <a:r>
              <a:rPr sz="950" spc="256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950" spc="0" dirty="0">
                <a:solidFill>
                  <a:srgbClr val="2F3033"/>
                </a:solidFill>
                <a:latin typeface="Arial"/>
                <a:cs typeface="Arial"/>
              </a:rPr>
              <a:t>en </a:t>
            </a:r>
            <a:r>
              <a:rPr sz="950" spc="58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50" spc="0" dirty="0">
                <a:solidFill>
                  <a:srgbClr val="2F3033"/>
                </a:solidFill>
                <a:latin typeface="Times New Roman"/>
                <a:cs typeface="Times New Roman"/>
              </a:rPr>
              <a:t>el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42225" y="6352562"/>
            <a:ext cx="344514" cy="1498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950" dirty="0">
                <a:solidFill>
                  <a:srgbClr val="2F3033"/>
                </a:solidFill>
                <a:latin typeface="Arial"/>
                <a:cs typeface="Arial"/>
              </a:rPr>
              <a:t>c</a:t>
            </a:r>
            <a:r>
              <a:rPr sz="950" dirty="0">
                <a:solidFill>
                  <a:srgbClr val="191C20"/>
                </a:solidFill>
                <a:latin typeface="Arial"/>
                <a:cs typeface="Arial"/>
              </a:rPr>
              <a:t>u</a:t>
            </a:r>
            <a:r>
              <a:rPr sz="950" dirty="0">
                <a:solidFill>
                  <a:srgbClr val="2F3033"/>
                </a:solidFill>
                <a:latin typeface="Arial"/>
                <a:cs typeface="Arial"/>
              </a:rPr>
              <a:t>rso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4540" y="6565012"/>
            <a:ext cx="639000" cy="3762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de </a:t>
            </a:r>
            <a:r>
              <a:rPr sz="1000" spc="25" dirty="0">
                <a:solidFill>
                  <a:srgbClr val="191C20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E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st</a:t>
            </a: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a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do</a:t>
            </a:r>
            <a:endParaRPr sz="1000">
              <a:latin typeface="Arial"/>
              <a:cs typeface="Arial"/>
            </a:endParaRPr>
          </a:p>
          <a:p>
            <a:pPr marL="12700" marR="19240">
              <a:lnSpc>
                <a:spcPct val="95825"/>
              </a:lnSpc>
              <a:spcBef>
                <a:spcPts val="542"/>
              </a:spcBef>
            </a:pP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AGUE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3A5069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7277" y="6565012"/>
            <a:ext cx="384274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Mayor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48757" y="6565012"/>
            <a:ext cx="181800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spc="0" dirty="0">
                <a:solidFill>
                  <a:srgbClr val="191C20"/>
                </a:solidFill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7762" y="6565012"/>
            <a:ext cx="129549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6745" y="6842454"/>
            <a:ext cx="1965207" cy="199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5"/>
              </a:lnSpc>
              <a:spcBef>
                <a:spcPts val="74"/>
              </a:spcBef>
            </a:pP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O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rien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t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r>
              <a:rPr sz="1000" spc="186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h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acia </a:t>
            </a:r>
            <a:r>
              <a:rPr sz="1000" spc="23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el</a:t>
            </a:r>
            <a:r>
              <a:rPr sz="1000" spc="224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2F3033"/>
                </a:solidFill>
                <a:latin typeface="Times New Roman"/>
                <a:cs typeface="Times New Roman"/>
              </a:rPr>
              <a:t>area</a:t>
            </a:r>
            <a:r>
              <a:rPr sz="1350" spc="105" dirty="0">
                <a:solidFill>
                  <a:srgbClr val="2F3033"/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ten</a:t>
            </a:r>
            <a:r>
              <a:rPr sz="1000" spc="0" dirty="0">
                <a:solidFill>
                  <a:srgbClr val="444444"/>
                </a:solidFill>
                <a:latin typeface="Arial"/>
                <a:cs typeface="Arial"/>
              </a:rPr>
              <a:t>ic</a:t>
            </a:r>
            <a:r>
              <a:rPr sz="1000" spc="0" dirty="0">
                <a:solidFill>
                  <a:srgbClr val="2F3033"/>
                </a:solidFill>
                <a:latin typeface="Arial"/>
                <a:cs typeface="Arial"/>
              </a:rPr>
              <a:t>a </a:t>
            </a:r>
            <a:r>
              <a:rPr sz="1000" spc="102" dirty="0">
                <a:solidFill>
                  <a:srgbClr val="2F3033"/>
                </a:solidFill>
                <a:latin typeface="Arial"/>
                <a:cs typeface="Arial"/>
              </a:rPr>
              <a:t> </a:t>
            </a:r>
            <a:r>
              <a:rPr sz="1350" spc="0" dirty="0">
                <a:solidFill>
                  <a:srgbClr val="2F3033"/>
                </a:solidFill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23277" y="7120183"/>
            <a:ext cx="207926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lo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3317" y="7120183"/>
            <a:ext cx="534497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oficia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96460" y="7120183"/>
            <a:ext cx="554091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tulad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2665" y="7120183"/>
            <a:ext cx="312429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ra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6745" y="7361846"/>
            <a:ext cx="834943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de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se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mp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eiios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81814" y="7361846"/>
            <a:ext cx="593280" cy="153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la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b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191C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F3033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02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28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02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02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978331"/>
            <a:ext cx="10032274" cy="4728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8377"/>
            <a:ext cx="10032274" cy="2873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467860" y="3667240"/>
            <a:ext cx="1746758" cy="2235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95"/>
              </a:lnSpc>
              <a:spcBef>
                <a:spcPts val="84"/>
              </a:spcBef>
            </a:pPr>
            <a:r>
              <a:rPr sz="1550" dirty="0">
                <a:solidFill>
                  <a:srgbClr val="FBFBFA"/>
                </a:solidFill>
                <a:latin typeface="Arial"/>
                <a:cs typeface="Arial"/>
              </a:rPr>
              <a:t>COM</a:t>
            </a:r>
            <a:r>
              <a:rPr sz="1550" dirty="0">
                <a:solidFill>
                  <a:srgbClr val="E9F0D9"/>
                </a:solidFill>
                <a:latin typeface="Arial"/>
                <a:cs typeface="Arial"/>
              </a:rPr>
              <a:t>P.</a:t>
            </a:r>
            <a:r>
              <a:rPr sz="1550" dirty="0">
                <a:solidFill>
                  <a:srgbClr val="FBFBFA"/>
                </a:solidFill>
                <a:latin typeface="Arial"/>
                <a:cs typeface="Arial"/>
              </a:rPr>
              <a:t>ETENCIAS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377"/>
            <a:ext cx="10032274" cy="7602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3997234" y="1593668"/>
            <a:ext cx="6035040" cy="3291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22F7732F-F74F-42F4-B19B-38ABAF535B2B}"/>
              </a:ext>
            </a:extLst>
          </p:cNvPr>
          <p:cNvGrpSpPr/>
          <p:nvPr/>
        </p:nvGrpSpPr>
        <p:grpSpPr>
          <a:xfrm>
            <a:off x="0" y="173857"/>
            <a:ext cx="10032274" cy="7550330"/>
            <a:chOff x="0" y="173857"/>
            <a:chExt cx="10032274" cy="7550330"/>
          </a:xfrm>
        </p:grpSpPr>
        <p:sp>
          <p:nvSpPr>
            <p:cNvPr id="28" name="object 28"/>
            <p:cNvSpPr/>
            <p:nvPr/>
          </p:nvSpPr>
          <p:spPr>
            <a:xfrm>
              <a:off x="0" y="1663022"/>
              <a:ext cx="10032274" cy="60611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173857"/>
              <a:ext cx="10032274" cy="14891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7622177" y="3393623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7442">
            <a:solidFill>
              <a:srgbClr val="8E8E8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465785" y="1531203"/>
            <a:ext cx="1752772" cy="1765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05"/>
              </a:lnSpc>
              <a:spcBef>
                <a:spcPts val="65"/>
              </a:spcBef>
            </a:pPr>
            <a:r>
              <a:rPr sz="750" dirty="0">
                <a:solidFill>
                  <a:srgbClr val="5070A1"/>
                </a:solidFill>
                <a:latin typeface="Arial"/>
                <a:cs typeface="Arial"/>
              </a:rPr>
              <a:t>E</a:t>
            </a:r>
            <a:r>
              <a:rPr sz="750" dirty="0">
                <a:solidFill>
                  <a:srgbClr val="6680AC"/>
                </a:solidFill>
                <a:latin typeface="Arial"/>
                <a:cs typeface="Arial"/>
              </a:rPr>
              <a:t>V</a:t>
            </a:r>
            <a:r>
              <a:rPr sz="750" dirty="0">
                <a:solidFill>
                  <a:srgbClr val="5070A1"/>
                </a:solidFill>
                <a:latin typeface="Arial"/>
                <a:cs typeface="Arial"/>
              </a:rPr>
              <a:t>A</a:t>
            </a:r>
            <a:r>
              <a:rPr sz="750" dirty="0">
                <a:solidFill>
                  <a:srgbClr val="6680AC"/>
                </a:solidFill>
                <a:latin typeface="Arial"/>
                <a:cs typeface="Arial"/>
              </a:rPr>
              <a:t>LUAC</a:t>
            </a:r>
            <a:r>
              <a:rPr sz="750" dirty="0">
                <a:solidFill>
                  <a:srgbClr val="5070A1"/>
                </a:solidFill>
                <a:latin typeface="Arial"/>
                <a:cs typeface="Arial"/>
              </a:rPr>
              <a:t>I  </a:t>
            </a:r>
            <a:r>
              <a:rPr sz="750" spc="94" dirty="0">
                <a:solidFill>
                  <a:srgbClr val="5070A1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5070A1"/>
                </a:solidFill>
                <a:latin typeface="Arial"/>
                <a:cs typeface="Arial"/>
              </a:rPr>
              <a:t>N</a:t>
            </a:r>
            <a:r>
              <a:rPr sz="750" spc="121" dirty="0">
                <a:solidFill>
                  <a:srgbClr val="5070A1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D</a:t>
            </a:r>
            <a:r>
              <a:rPr sz="750" spc="0" dirty="0">
                <a:solidFill>
                  <a:srgbClr val="5070A1"/>
                </a:solidFill>
                <a:latin typeface="Arial"/>
                <a:cs typeface="Arial"/>
              </a:rPr>
              <a:t>E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L</a:t>
            </a:r>
            <a:r>
              <a:rPr sz="750" spc="69" dirty="0">
                <a:solidFill>
                  <a:srgbClr val="6680AC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O</a:t>
            </a:r>
            <a:r>
              <a:rPr sz="750" spc="0" dirty="0">
                <a:solidFill>
                  <a:srgbClr val="5070A1"/>
                </a:solidFill>
                <a:latin typeface="Arial"/>
                <a:cs typeface="Arial"/>
              </a:rPr>
              <a:t>E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SEMP</a:t>
            </a:r>
            <a:r>
              <a:rPr sz="750" spc="0" dirty="0">
                <a:solidFill>
                  <a:srgbClr val="5070A1"/>
                </a:solidFill>
                <a:latin typeface="Arial"/>
                <a:cs typeface="Arial"/>
              </a:rPr>
              <a:t>E </a:t>
            </a:r>
            <a:r>
              <a:rPr sz="750" spc="170" dirty="0">
                <a:solidFill>
                  <a:srgbClr val="5070A1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6680AC"/>
                </a:solidFill>
                <a:latin typeface="Times New Roman"/>
                <a:cs typeface="Times New Roman"/>
              </a:rPr>
              <a:t>a</a:t>
            </a:r>
            <a:r>
              <a:rPr sz="1150" spc="75" dirty="0">
                <a:solidFill>
                  <a:srgbClr val="6680AC"/>
                </a:solidFill>
                <a:latin typeface="Times New Roman"/>
                <a:cs typeface="Times New Roman"/>
              </a:rPr>
              <a:t> 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O</a:t>
            </a:r>
            <a:r>
              <a:rPr sz="750" spc="0" dirty="0">
                <a:solidFill>
                  <a:srgbClr val="5070A1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91465" y="1612862"/>
            <a:ext cx="2443035" cy="902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109"/>
              </a:lnSpc>
              <a:spcBef>
                <a:spcPts val="355"/>
              </a:spcBef>
            </a:pPr>
            <a:r>
              <a:rPr sz="4875" spc="-1129" baseline="26758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7725" spc="-154" baseline="11257" dirty="0">
                <a:solidFill>
                  <a:srgbClr val="C1C1C1"/>
                </a:solidFill>
                <a:latin typeface="Times New Roman"/>
                <a:cs typeface="Times New Roman"/>
              </a:rPr>
              <a:t>_</a:t>
            </a:r>
            <a:r>
              <a:rPr sz="4875" spc="0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4875" spc="-409" baseline="26758" dirty="0">
                <a:solidFill>
                  <a:srgbClr val="C1C1C1"/>
                </a:solidFill>
                <a:latin typeface="Arial"/>
                <a:cs typeface="Arial"/>
              </a:rPr>
              <a:t>:</a:t>
            </a:r>
            <a:r>
              <a:rPr sz="7725" spc="-50" baseline="11257" dirty="0">
                <a:solidFill>
                  <a:srgbClr val="C1C1C1"/>
                </a:solidFill>
                <a:latin typeface="Times New Roman"/>
                <a:cs typeface="Times New Roman"/>
              </a:rPr>
              <a:t>_</a:t>
            </a:r>
            <a:r>
              <a:rPr sz="4875" spc="-154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4000" spc="-2159" dirty="0">
                <a:solidFill>
                  <a:srgbClr val="C1C1C1"/>
                </a:solidFill>
                <a:latin typeface="Times New Roman"/>
                <a:cs typeface="Times New Roman"/>
              </a:rPr>
              <a:t>_</a:t>
            </a:r>
            <a:r>
              <a:rPr sz="4875" spc="0" baseline="26758" dirty="0">
                <a:solidFill>
                  <a:srgbClr val="C1C1C1"/>
                </a:solidFill>
                <a:latin typeface="Arial"/>
                <a:cs typeface="Arial"/>
              </a:rPr>
              <a:t>:</a:t>
            </a:r>
            <a:r>
              <a:rPr sz="4875" u="sng" spc="0" baseline="26758" dirty="0">
                <a:solidFill>
                  <a:srgbClr val="C1C1C1"/>
                </a:solidFill>
                <a:latin typeface="Arial"/>
                <a:cs typeface="Arial"/>
              </a:rPr>
              <a:t>::-</a:t>
            </a:r>
            <a:r>
              <a:rPr sz="4875" spc="-359" baseline="26758" dirty="0">
                <a:solidFill>
                  <a:srgbClr val="C1C1C1"/>
                </a:solidFill>
                <a:latin typeface="Arial"/>
                <a:cs typeface="Arial"/>
              </a:rPr>
              <a:t>:</a:t>
            </a:r>
            <a:r>
              <a:rPr sz="4000" spc="-254" dirty="0">
                <a:solidFill>
                  <a:srgbClr val="C1C1C1"/>
                </a:solidFill>
                <a:latin typeface="Times New Roman"/>
                <a:cs typeface="Times New Roman"/>
              </a:rPr>
              <a:t>_</a:t>
            </a:r>
            <a:r>
              <a:rPr sz="4875" spc="0" baseline="26758" dirty="0">
                <a:solidFill>
                  <a:srgbClr val="C1C1C1"/>
                </a:solidFill>
                <a:latin typeface="Arial"/>
                <a:cs typeface="Arial"/>
              </a:rPr>
              <a:t>'</a:t>
            </a:r>
            <a:r>
              <a:rPr sz="4875" spc="-514" baseline="26758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6900" spc="-975" dirty="0">
                <a:solidFill>
                  <a:srgbClr val="C1C1C1"/>
                </a:solidFill>
                <a:latin typeface="Times New Roman"/>
                <a:cs typeface="Times New Roman"/>
              </a:rPr>
              <a:t>_</a:t>
            </a:r>
            <a:r>
              <a:rPr sz="4875" spc="0" baseline="26758" dirty="0">
                <a:solidFill>
                  <a:srgbClr val="C1C1C1"/>
                </a:solidFill>
                <a:latin typeface="Arial"/>
                <a:cs typeface="Arial"/>
              </a:rPr>
              <a:t>...</a:t>
            </a:r>
            <a:r>
              <a:rPr sz="4875" spc="-50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2325" spc="-189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,</a:t>
            </a:r>
            <a:r>
              <a:rPr sz="4875" spc="0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4875" spc="-154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6900" spc="-2054" dirty="0">
                <a:solidFill>
                  <a:srgbClr val="C1C1C1"/>
                </a:solidFill>
                <a:latin typeface="Times New Roman"/>
                <a:cs typeface="Times New Roman"/>
              </a:rPr>
              <a:t>_</a:t>
            </a:r>
            <a:r>
              <a:rPr sz="4875" spc="0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4875" spc="-254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2325" spc="-11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,</a:t>
            </a:r>
            <a:r>
              <a:rPr sz="4875" spc="-914" baseline="26758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2325" spc="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.:</a:t>
            </a:r>
            <a:r>
              <a:rPr sz="2325" spc="-50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4875" spc="0" baseline="26758" dirty="0">
                <a:solidFill>
                  <a:srgbClr val="C1C1C1"/>
                </a:solidFill>
                <a:latin typeface="Arial"/>
                <a:cs typeface="Arial"/>
              </a:rPr>
              <a:t>..</a:t>
            </a:r>
            <a:r>
              <a:rPr sz="4875" spc="-164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2325" spc="-46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-</a:t>
            </a:r>
            <a:r>
              <a:rPr sz="4875" spc="104" baseline="26758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4875" spc="-2004" baseline="26758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3050" spc="-154" dirty="0">
                <a:solidFill>
                  <a:srgbClr val="C1C1C1"/>
                </a:solidFill>
                <a:latin typeface="Arial"/>
                <a:cs typeface="Arial"/>
              </a:rPr>
              <a:t>·</a:t>
            </a:r>
            <a:r>
              <a:rPr sz="2325" spc="-24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.</a:t>
            </a:r>
            <a:r>
              <a:rPr sz="3050" spc="-1094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2325" spc="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::</a:t>
            </a:r>
            <a:r>
              <a:rPr sz="2325" spc="-229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3050" spc="-594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2325" spc="-309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4875" spc="-1750" baseline="26758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2325" spc="-69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3050" spc="-444" dirty="0">
                <a:solidFill>
                  <a:srgbClr val="C1C1C1"/>
                </a:solidFill>
                <a:latin typeface="Arial"/>
                <a:cs typeface="Arial"/>
              </a:rPr>
              <a:t>·</a:t>
            </a:r>
            <a:r>
              <a:rPr sz="2325" spc="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2325" spc="-5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-</a:t>
            </a:r>
            <a:r>
              <a:rPr sz="3050" spc="-1079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2325" spc="-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.</a:t>
            </a:r>
            <a:r>
              <a:rPr sz="3075" spc="-204" baseline="52319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2325" spc="-8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3075" spc="-119" baseline="52319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2325" spc="-169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3075" spc="-139" baseline="52319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2325" spc="-20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-</a:t>
            </a:r>
            <a:r>
              <a:rPr sz="3075" spc="-254" baseline="52319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4875" spc="-514" baseline="26758" dirty="0">
                <a:solidFill>
                  <a:srgbClr val="C1C1C1"/>
                </a:solidFill>
                <a:latin typeface="Arial"/>
                <a:cs typeface="Arial"/>
              </a:rPr>
              <a:t>·</a:t>
            </a:r>
            <a:r>
              <a:rPr sz="3050" spc="-1389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2325" spc="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.</a:t>
            </a:r>
            <a:r>
              <a:rPr sz="2325" spc="-6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.</a:t>
            </a:r>
            <a:r>
              <a:rPr sz="4875" spc="-775" baseline="26758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r>
              <a:rPr sz="2325" spc="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::.</a:t>
            </a:r>
            <a:r>
              <a:rPr sz="2325" spc="-25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</a:t>
            </a:r>
            <a:r>
              <a:rPr sz="4875" spc="-1219" baseline="26758" dirty="0">
                <a:solidFill>
                  <a:srgbClr val="C1C1C1"/>
                </a:solidFill>
                <a:latin typeface="Arial"/>
                <a:cs typeface="Arial"/>
              </a:rPr>
              <a:t>=</a:t>
            </a:r>
            <a:r>
              <a:rPr sz="2325" spc="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:.</a:t>
            </a:r>
            <a:r>
              <a:rPr sz="2325" spc="-514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-</a:t>
            </a:r>
            <a:r>
              <a:rPr sz="4875" spc="-50" baseline="26758" dirty="0">
                <a:solidFill>
                  <a:srgbClr val="C1C1C1"/>
                </a:solidFill>
                <a:latin typeface="Arial"/>
                <a:cs typeface="Arial"/>
              </a:rPr>
              <a:t>·</a:t>
            </a:r>
            <a:r>
              <a:rPr sz="2325" spc="0" baseline="37403" dirty="0">
                <a:solidFill>
                  <a:srgbClr val="C1C1C1"/>
                </a:solidFill>
                <a:latin typeface="Times New Roman"/>
                <a:cs typeface="Times New Roman"/>
              </a:rPr>
              <a:t>·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76374" y="1691360"/>
            <a:ext cx="1718929" cy="5169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070"/>
              </a:lnSpc>
              <a:spcBef>
                <a:spcPts val="203"/>
              </a:spcBef>
            </a:pPr>
            <a:r>
              <a:rPr sz="3800" dirty="0">
                <a:solidFill>
                  <a:srgbClr val="C1C1C1"/>
                </a:solidFill>
                <a:latin typeface="Arial"/>
                <a:cs typeface="Arial"/>
              </a:rPr>
              <a:t>"---·</a:t>
            </a:r>
            <a:r>
              <a:rPr sz="3800" dirty="0">
                <a:solidFill>
                  <a:srgbClr val="C1C1C1"/>
                </a:solidFill>
                <a:latin typeface="Malgun Gothic"/>
                <a:cs typeface="Malgun Gothic"/>
              </a:rPr>
              <a:t>�</a:t>
            </a:r>
            <a:r>
              <a:rPr sz="3800" dirty="0">
                <a:solidFill>
                  <a:srgbClr val="C1C1C1"/>
                </a:solidFill>
                <a:latin typeface="Arial"/>
                <a:cs typeface="Arial"/>
              </a:rPr>
              <a:t>--</a:t>
            </a:r>
            <a:r>
              <a:rPr sz="3800" dirty="0">
                <a:solidFill>
                  <a:srgbClr val="C1C1C1"/>
                </a:solidFill>
                <a:latin typeface="Malgun Gothic"/>
                <a:cs typeface="Malgun Gothic"/>
              </a:rPr>
              <a:t>�</a:t>
            </a:r>
            <a:r>
              <a:rPr sz="3800" dirty="0">
                <a:solidFill>
                  <a:srgbClr val="C1C1C1"/>
                </a:solidFill>
                <a:latin typeface="Arial"/>
                <a:cs typeface="Arial"/>
              </a:rPr>
              <a:t>-</a:t>
            </a:r>
            <a:endParaRPr sz="3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09031" y="1697670"/>
            <a:ext cx="2058280" cy="1231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750" dirty="0">
                <a:solidFill>
                  <a:srgbClr val="6680AC"/>
                </a:solidFill>
                <a:latin typeface="Arial"/>
                <a:cs typeface="Arial"/>
              </a:rPr>
              <a:t>CO</a:t>
            </a:r>
            <a:r>
              <a:rPr sz="750" dirty="0">
                <a:solidFill>
                  <a:srgbClr val="5070A1"/>
                </a:solidFill>
                <a:latin typeface="Arial"/>
                <a:cs typeface="Arial"/>
              </a:rPr>
              <a:t>MPETE</a:t>
            </a:r>
            <a:r>
              <a:rPr sz="750" dirty="0">
                <a:solidFill>
                  <a:srgbClr val="6680AC"/>
                </a:solidFill>
                <a:latin typeface="Arial"/>
                <a:cs typeface="Arial"/>
              </a:rPr>
              <a:t>NC</a:t>
            </a:r>
            <a:r>
              <a:rPr sz="750" dirty="0">
                <a:solidFill>
                  <a:srgbClr val="5070A1"/>
                </a:solidFill>
                <a:latin typeface="Arial"/>
                <a:cs typeface="Arial"/>
              </a:rPr>
              <a:t>IA</a:t>
            </a:r>
            <a:r>
              <a:rPr sz="750" dirty="0">
                <a:solidFill>
                  <a:srgbClr val="6680AC"/>
                </a:solidFill>
                <a:latin typeface="Arial"/>
                <a:cs typeface="Arial"/>
              </a:rPr>
              <a:t>S </a:t>
            </a:r>
            <a:r>
              <a:rPr sz="750" spc="-54" dirty="0">
                <a:solidFill>
                  <a:srgbClr val="6680AC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D</a:t>
            </a:r>
            <a:r>
              <a:rPr sz="750" spc="0" dirty="0">
                <a:solidFill>
                  <a:srgbClr val="5070A1"/>
                </a:solidFill>
                <a:latin typeface="Arial"/>
                <a:cs typeface="Arial"/>
              </a:rPr>
              <a:t>EL</a:t>
            </a:r>
            <a:r>
              <a:rPr sz="750" spc="69" dirty="0">
                <a:solidFill>
                  <a:srgbClr val="5070A1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CURSO</a:t>
            </a:r>
            <a:r>
              <a:rPr sz="750" spc="148" dirty="0">
                <a:solidFill>
                  <a:srgbClr val="6680AC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O</a:t>
            </a:r>
            <a:r>
              <a:rPr sz="750" spc="0" dirty="0">
                <a:solidFill>
                  <a:srgbClr val="5070A1"/>
                </a:solidFill>
                <a:latin typeface="Arial"/>
                <a:cs typeface="Arial"/>
              </a:rPr>
              <a:t>E</a:t>
            </a:r>
            <a:r>
              <a:rPr sz="750" spc="92" dirty="0">
                <a:solidFill>
                  <a:srgbClr val="5070A1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6680AC"/>
                </a:solidFill>
                <a:latin typeface="Arial"/>
                <a:cs typeface="Arial"/>
              </a:rPr>
              <a:t>ESTADO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45054" y="1815236"/>
            <a:ext cx="386234" cy="1231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750" dirty="0">
                <a:solidFill>
                  <a:srgbClr val="6680AC"/>
                </a:solidFill>
                <a:latin typeface="Arial"/>
                <a:cs typeface="Arial"/>
              </a:rPr>
              <a:t>MAYOR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20557" y="1930822"/>
            <a:ext cx="1411954" cy="7081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478" marR="95838" algn="ctr">
              <a:lnSpc>
                <a:spcPts val="1755"/>
              </a:lnSpc>
              <a:spcBef>
                <a:spcPts val="280"/>
              </a:spcBef>
            </a:pPr>
            <a:r>
              <a:rPr sz="1550" dirty="0">
                <a:solidFill>
                  <a:srgbClr val="080707"/>
                </a:solidFill>
                <a:latin typeface="Courier New"/>
                <a:cs typeface="Courier New"/>
              </a:rPr>
              <a:t>DESCRIPTIVD </a:t>
            </a:r>
            <a:endParaRPr sz="1550">
              <a:latin typeface="Courier New"/>
              <a:cs typeface="Courier New"/>
            </a:endParaRPr>
          </a:p>
          <a:p>
            <a:pPr marL="100478" marR="95838" algn="ctr">
              <a:lnSpc>
                <a:spcPts val="1755"/>
              </a:lnSpc>
            </a:pPr>
            <a:r>
              <a:rPr sz="1550" dirty="0">
                <a:solidFill>
                  <a:srgbClr val="080707"/>
                </a:solidFill>
                <a:latin typeface="Courier New"/>
                <a:cs typeface="Courier New"/>
              </a:rPr>
              <a:t>(DOCUMENTOS </a:t>
            </a:r>
            <a:endParaRPr sz="1300">
              <a:latin typeface="Arial"/>
              <a:cs typeface="Arial"/>
            </a:endParaRPr>
          </a:p>
          <a:p>
            <a:pPr marL="100478" marR="95838" algn="ctr">
              <a:lnSpc>
                <a:spcPts val="1494"/>
              </a:lnSpc>
            </a:pPr>
            <a:r>
              <a:rPr sz="1300" spc="0" dirty="0">
                <a:solidFill>
                  <a:srgbClr val="080707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495"/>
              </a:lnSpc>
            </a:pPr>
            <a:r>
              <a:rPr sz="2325" baseline="5695" dirty="0">
                <a:solidFill>
                  <a:srgbClr val="080707"/>
                </a:solidFill>
                <a:latin typeface="Courier New"/>
                <a:cs typeface="Courier New"/>
              </a:rPr>
              <a:t>INSTRUMENTOS)</a:t>
            </a:r>
            <a:endParaRPr sz="15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58808" y="2017728"/>
            <a:ext cx="2042767" cy="23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00"/>
              </a:lnSpc>
              <a:spcBef>
                <a:spcPts val="90"/>
              </a:spcBef>
            </a:pPr>
            <a:r>
              <a:rPr sz="1400" dirty="0">
                <a:solidFill>
                  <a:srgbClr val="C1C1C1"/>
                </a:solidFill>
                <a:latin typeface="Arial"/>
                <a:cs typeface="Arial"/>
              </a:rPr>
              <a:t>.,_,,</a:t>
            </a:r>
            <a:r>
              <a:rPr sz="1400" spc="50" dirty="0">
                <a:solidFill>
                  <a:srgbClr val="C1C1C1"/>
                </a:solidFill>
                <a:latin typeface="Arial"/>
                <a:cs typeface="Arial"/>
              </a:rPr>
              <a:t>,</a:t>
            </a:r>
            <a:r>
              <a:rPr sz="1450" spc="0" dirty="0">
                <a:solidFill>
                  <a:srgbClr val="C1C1C1"/>
                </a:solidFill>
                <a:latin typeface="Arial"/>
                <a:cs typeface="Arial"/>
              </a:rPr>
              <a:t>..</a:t>
            </a:r>
            <a:r>
              <a:rPr sz="1450" spc="50" dirty="0">
                <a:solidFill>
                  <a:srgbClr val="C1C1C1"/>
                </a:solidFill>
                <a:latin typeface="Arial"/>
                <a:cs typeface="Arial"/>
              </a:rPr>
              <a:t>.</a:t>
            </a:r>
            <a:r>
              <a:rPr sz="1650" spc="0" dirty="0">
                <a:solidFill>
                  <a:srgbClr val="C1C1C1"/>
                </a:solidFill>
                <a:latin typeface="Times New Roman"/>
                <a:cs typeface="Times New Roman"/>
              </a:rPr>
              <a:t>.  </a:t>
            </a:r>
            <a:r>
              <a:rPr sz="1650" spc="-44" dirty="0">
                <a:solidFill>
                  <a:srgbClr val="C1C1C1"/>
                </a:solidFill>
                <a:latin typeface="Times New Roman"/>
                <a:cs typeface="Times New Roman"/>
              </a:rPr>
              <a:t> </a:t>
            </a:r>
            <a:r>
              <a:rPr sz="1650" spc="0" dirty="0">
                <a:solidFill>
                  <a:srgbClr val="C1C1C1"/>
                </a:solidFill>
                <a:latin typeface="Times New Roman"/>
                <a:cs typeface="Times New Roman"/>
              </a:rPr>
              <a:t>:..::::::-:-"''"--··</a:t>
            </a:r>
            <a:r>
              <a:rPr sz="1650" spc="0" dirty="0">
                <a:solidFill>
                  <a:srgbClr val="DAB2B2"/>
                </a:solidFill>
                <a:latin typeface="Times New Roman"/>
                <a:cs typeface="Times New Roman"/>
              </a:rPr>
              <a:t>-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8191" y="2087576"/>
            <a:ext cx="1450406" cy="3880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3734" indent="-111034">
              <a:lnSpc>
                <a:spcPts val="1755"/>
              </a:lnSpc>
              <a:spcBef>
                <a:spcPts val="309"/>
              </a:spcBef>
            </a:pPr>
            <a:r>
              <a:rPr sz="1550" dirty="0">
                <a:solidFill>
                  <a:srgbClr val="080707"/>
                </a:solidFill>
                <a:latin typeface="Courier New"/>
                <a:cs typeface="Courier New"/>
              </a:rPr>
              <a:t>TRANSECCIONAL </a:t>
            </a:r>
            <a:endParaRPr sz="1550" dirty="0">
              <a:latin typeface="Courier New"/>
              <a:cs typeface="Courier New"/>
            </a:endParaRPr>
          </a:p>
          <a:p>
            <a:pPr marL="123734">
              <a:lnSpc>
                <a:spcPts val="1755"/>
              </a:lnSpc>
            </a:pPr>
            <a:r>
              <a:rPr sz="1550" dirty="0">
                <a:solidFill>
                  <a:srgbClr val="080707"/>
                </a:solidFill>
                <a:latin typeface="Courier New"/>
                <a:cs typeface="Courier New"/>
              </a:rPr>
              <a:t>TRANSVERSAL</a:t>
            </a:r>
            <a:endParaRPr sz="1550" dirty="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13534" y="2164707"/>
            <a:ext cx="537491" cy="2171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39"/>
              </a:lnSpc>
              <a:spcBef>
                <a:spcPts val="82"/>
              </a:spcBef>
            </a:pPr>
            <a:r>
              <a:rPr sz="1400" dirty="0">
                <a:solidFill>
                  <a:srgbClr val="C1C1C1"/>
                </a:solidFill>
                <a:latin typeface="Arial"/>
                <a:cs typeface="Arial"/>
              </a:rPr>
              <a:t>,,.,     </a:t>
            </a:r>
            <a:r>
              <a:rPr sz="1400" spc="139" dirty="0">
                <a:solidFill>
                  <a:srgbClr val="C1C1C1"/>
                </a:solidFill>
                <a:latin typeface="Arial"/>
                <a:cs typeface="Arial"/>
              </a:rPr>
              <a:t> </a:t>
            </a:r>
            <a:r>
              <a:rPr sz="1500" spc="0" dirty="0">
                <a:solidFill>
                  <a:srgbClr val="C1C1C1"/>
                </a:solidFill>
                <a:latin typeface="Times New Roman"/>
                <a:cs typeface="Times New Roman"/>
              </a:rPr>
              <a:t>..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84780" y="2172485"/>
            <a:ext cx="1335468" cy="2247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2325" baseline="3796" dirty="0">
                <a:solidFill>
                  <a:srgbClr val="080707"/>
                </a:solidFill>
                <a:latin typeface="Courier New"/>
                <a:cs typeface="Courier New"/>
              </a:rPr>
              <a:t>EXPLORATORIO</a:t>
            </a:r>
            <a:endParaRPr sz="15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28625" y="2265076"/>
            <a:ext cx="1558598" cy="4495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00"/>
              </a:lnSpc>
              <a:spcBef>
                <a:spcPts val="175"/>
              </a:spcBef>
            </a:pPr>
            <a:r>
              <a:rPr sz="33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00" dirty="0">
                <a:solidFill>
                  <a:srgbClr val="8E8E8E"/>
                </a:solidFill>
                <a:latin typeface="Times New Roman"/>
                <a:cs typeface="Times New Roman"/>
              </a:rPr>
              <a:t>c.w.--</a:t>
            </a:r>
            <a:r>
              <a:rPr sz="3300" spc="154" dirty="0">
                <a:solidFill>
                  <a:srgbClr val="8E8E8E"/>
                </a:solidFill>
                <a:latin typeface="Times New Roman"/>
                <a:cs typeface="Times New Roman"/>
              </a:rPr>
              <a:t>-</a:t>
            </a:r>
            <a:r>
              <a:rPr sz="3300" spc="0" dirty="0">
                <a:solidFill>
                  <a:srgbClr val="8E8E8E"/>
                </a:solidFill>
                <a:latin typeface="Times New Roman"/>
                <a:cs typeface="Times New Roman"/>
              </a:rPr>
              <a:t>....</a:t>
            </a:r>
            <a:r>
              <a:rPr sz="3300" spc="154" dirty="0">
                <a:solidFill>
                  <a:srgbClr val="8E8E8E"/>
                </a:solidFill>
                <a:latin typeface="Times New Roman"/>
                <a:cs typeface="Times New Roman"/>
              </a:rPr>
              <a:t>.</a:t>
            </a:r>
            <a:r>
              <a:rPr sz="3300" spc="0" dirty="0">
                <a:solidFill>
                  <a:srgbClr val="8E8E8E"/>
                </a:solidFill>
                <a:latin typeface="Times New Roman"/>
                <a:cs typeface="Times New Roman"/>
              </a:rPr>
              <a:t>..</a:t>
            </a:r>
            <a:r>
              <a:rPr sz="3300" spc="104" dirty="0">
                <a:solidFill>
                  <a:srgbClr val="8E8E8E"/>
                </a:solidFill>
                <a:latin typeface="Times New Roman"/>
                <a:cs typeface="Times New Roman"/>
              </a:rPr>
              <a:t>-</a:t>
            </a:r>
            <a:r>
              <a:rPr sz="3300" spc="0" dirty="0">
                <a:solidFill>
                  <a:srgbClr val="8E8E8E"/>
                </a:solidFill>
                <a:latin typeface="Times New Roman"/>
                <a:cs typeface="Times New Roman"/>
              </a:rPr>
              <a:t>.</a:t>
            </a:r>
            <a:r>
              <a:rPr sz="3300" spc="104" dirty="0">
                <a:solidFill>
                  <a:srgbClr val="8E8E8E"/>
                </a:solidFill>
                <a:latin typeface="Times New Roman"/>
                <a:cs typeface="Times New Roman"/>
              </a:rPr>
              <a:t>.</a:t>
            </a:r>
            <a:r>
              <a:rPr sz="800" spc="0" dirty="0">
                <a:solidFill>
                  <a:srgbClr val="8E8E8E"/>
                </a:solidFill>
                <a:latin typeface="Times New Roman"/>
                <a:cs typeface="Times New Roman"/>
              </a:rPr>
              <a:t>c...</a:t>
            </a:r>
            <a:r>
              <a:rPr sz="800" spc="0" dirty="0">
                <a:solidFill>
                  <a:srgbClr val="A3A1A3"/>
                </a:solidFill>
                <a:latin typeface="Malgun Gothic"/>
                <a:cs typeface="Malgun Gothic"/>
              </a:rPr>
              <a:t>�</a:t>
            </a:r>
            <a:r>
              <a:rPr sz="800" spc="0" dirty="0">
                <a:solidFill>
                  <a:srgbClr val="DE9687"/>
                </a:solidFill>
                <a:latin typeface="Times New Roman"/>
                <a:cs typeface="Times New Roman"/>
              </a:rPr>
              <a:t>·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1100" y="2597073"/>
            <a:ext cx="181936" cy="1981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1200" spc="0" dirty="0">
                <a:solidFill>
                  <a:srgbClr val="C1C1C1"/>
                </a:solidFill>
                <a:latin typeface="Times New Roman"/>
                <a:cs typeface="Times New Roman"/>
              </a:rPr>
              <a:t>'</a:t>
            </a:r>
            <a:r>
              <a:rPr sz="1200" spc="138" dirty="0">
                <a:solidFill>
                  <a:srgbClr val="C1C1C1"/>
                </a:solidFill>
                <a:latin typeface="Times New Roman"/>
                <a:cs typeface="Times New Roman"/>
              </a:rPr>
              <a:t> </a:t>
            </a:r>
            <a:r>
              <a:rPr sz="1350" spc="0" dirty="0">
                <a:solidFill>
                  <a:srgbClr val="A3A1A3"/>
                </a:solidFill>
                <a:latin typeface="Arial"/>
                <a:cs typeface="Arial"/>
              </a:rPr>
              <a:t>'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31100" y="2684718"/>
            <a:ext cx="479905" cy="7912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230"/>
              </a:lnSpc>
              <a:spcBef>
                <a:spcPts val="311"/>
              </a:spcBef>
            </a:pPr>
            <a:r>
              <a:rPr sz="6000" dirty="0">
                <a:solidFill>
                  <a:srgbClr val="A3A1A3"/>
                </a:solidFill>
                <a:latin typeface="Arial"/>
                <a:cs typeface="Arial"/>
              </a:rPr>
              <a:t>,_</a:t>
            </a:r>
            <a:endParaRPr sz="6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42134" y="2687526"/>
            <a:ext cx="81243" cy="2235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95"/>
              </a:lnSpc>
              <a:spcBef>
                <a:spcPts val="84"/>
              </a:spcBef>
            </a:pPr>
            <a:r>
              <a:rPr sz="1550" spc="0" dirty="0">
                <a:solidFill>
                  <a:srgbClr val="C1C1C1"/>
                </a:solidFill>
                <a:latin typeface="Arial"/>
                <a:cs typeface="Arial"/>
              </a:rPr>
              <a:t>'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89637" y="2693665"/>
            <a:ext cx="645776" cy="5428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31" marR="12953">
              <a:lnSpc>
                <a:spcPct val="95825"/>
              </a:lnSpc>
              <a:spcBef>
                <a:spcPts val="40"/>
              </a:spcBef>
            </a:pPr>
            <a:r>
              <a:rPr sz="650" spc="0" dirty="0">
                <a:solidFill>
                  <a:srgbClr val="FE1D1D"/>
                </a:solidFill>
                <a:latin typeface="Times New Roman"/>
                <a:cs typeface="Times New Roman"/>
              </a:rPr>
              <a:t>I</a:t>
            </a:r>
            <a:r>
              <a:rPr sz="650" spc="81" dirty="0">
                <a:solidFill>
                  <a:srgbClr val="FE1D1D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FE3A3A"/>
                </a:solidFill>
                <a:latin typeface="Times New Roman"/>
                <a:cs typeface="Times New Roman"/>
              </a:rPr>
              <a:t>NUN</a:t>
            </a:r>
            <a:r>
              <a:rPr sz="650" spc="0" dirty="0">
                <a:solidFill>
                  <a:srgbClr val="FE5B5A"/>
                </a:solidFill>
                <a:latin typeface="Times New Roman"/>
                <a:cs typeface="Times New Roman"/>
              </a:rPr>
              <a:t>C</a:t>
            </a:r>
            <a:r>
              <a:rPr sz="650" spc="0" dirty="0">
                <a:solidFill>
                  <a:srgbClr val="FE3A3A"/>
                </a:solidFill>
                <a:latin typeface="Times New Roman"/>
                <a:cs typeface="Times New Roman"/>
              </a:rPr>
              <a:t>A</a:t>
            </a:r>
            <a:endParaRPr sz="650">
              <a:latin typeface="Times New Roman"/>
              <a:cs typeface="Times New Roman"/>
            </a:endParaRPr>
          </a:p>
          <a:p>
            <a:pPr marL="12700" marR="12953">
              <a:lnSpc>
                <a:spcPct val="95825"/>
              </a:lnSpc>
              <a:spcBef>
                <a:spcPts val="125"/>
              </a:spcBef>
            </a:pPr>
            <a:r>
              <a:rPr sz="650" spc="0" dirty="0">
                <a:solidFill>
                  <a:srgbClr val="FEA142"/>
                </a:solidFill>
                <a:latin typeface="Times New Roman"/>
                <a:cs typeface="Times New Roman"/>
              </a:rPr>
              <a:t>2CASI </a:t>
            </a:r>
            <a:r>
              <a:rPr sz="650" spc="12" dirty="0">
                <a:solidFill>
                  <a:srgbClr val="FEA142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FEA142"/>
                </a:solidFill>
                <a:latin typeface="Times New Roman"/>
                <a:cs typeface="Times New Roman"/>
              </a:rPr>
              <a:t>NUNCA</a:t>
            </a:r>
            <a:endParaRPr sz="650">
              <a:latin typeface="Times New Roman"/>
              <a:cs typeface="Times New Roman"/>
            </a:endParaRPr>
          </a:p>
          <a:p>
            <a:pPr marL="12700" marR="12953">
              <a:lnSpc>
                <a:spcPct val="95825"/>
              </a:lnSpc>
              <a:spcBef>
                <a:spcPts val="75"/>
              </a:spcBef>
            </a:pPr>
            <a:r>
              <a:rPr sz="650" spc="0" dirty="0">
                <a:solidFill>
                  <a:srgbClr val="BDBD9B"/>
                </a:solidFill>
                <a:latin typeface="Times New Roman"/>
                <a:cs typeface="Times New Roman"/>
              </a:rPr>
              <a:t>3</a:t>
            </a:r>
            <a:r>
              <a:rPr sz="650" spc="25" dirty="0">
                <a:solidFill>
                  <a:srgbClr val="BDBD9B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BDBD9B"/>
                </a:solidFill>
                <a:latin typeface="Times New Roman"/>
                <a:cs typeface="Times New Roman"/>
              </a:rPr>
              <a:t>A</a:t>
            </a:r>
            <a:r>
              <a:rPr sz="650" spc="-16" dirty="0">
                <a:solidFill>
                  <a:srgbClr val="BDBD9B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BDBD9B"/>
                </a:solidFill>
                <a:latin typeface="Times New Roman"/>
                <a:cs typeface="Times New Roman"/>
              </a:rPr>
              <a:t>IIECES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25"/>
              </a:spcBef>
            </a:pPr>
            <a:r>
              <a:rPr sz="650" spc="0" dirty="0">
                <a:solidFill>
                  <a:srgbClr val="5BA3FE"/>
                </a:solidFill>
                <a:latin typeface="Times New Roman"/>
                <a:cs typeface="Times New Roman"/>
              </a:rPr>
              <a:t>4</a:t>
            </a:r>
            <a:r>
              <a:rPr sz="650" spc="25" dirty="0">
                <a:solidFill>
                  <a:srgbClr val="5BA3FE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70AEFE"/>
                </a:solidFill>
                <a:latin typeface="Times New Roman"/>
                <a:cs typeface="Times New Roman"/>
              </a:rPr>
              <a:t>CAS</a:t>
            </a:r>
            <a:r>
              <a:rPr sz="650" spc="0" dirty="0">
                <a:solidFill>
                  <a:srgbClr val="5BA3FE"/>
                </a:solidFill>
                <a:latin typeface="Times New Roman"/>
                <a:cs typeface="Times New Roman"/>
              </a:rPr>
              <a:t>I</a:t>
            </a:r>
            <a:r>
              <a:rPr sz="650" spc="-55" dirty="0">
                <a:solidFill>
                  <a:srgbClr val="5BA3FE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70AEFE"/>
                </a:solidFill>
                <a:latin typeface="Times New Roman"/>
                <a:cs typeface="Times New Roman"/>
              </a:rPr>
              <a:t>S</a:t>
            </a:r>
            <a:r>
              <a:rPr sz="650" spc="0" dirty="0">
                <a:solidFill>
                  <a:srgbClr val="5BA3FE"/>
                </a:solidFill>
                <a:latin typeface="Times New Roman"/>
                <a:cs typeface="Times New Roman"/>
              </a:rPr>
              <a:t>IEM</a:t>
            </a:r>
            <a:r>
              <a:rPr sz="650" spc="-46" dirty="0">
                <a:solidFill>
                  <a:srgbClr val="5BA3FE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5BA3FE"/>
                </a:solidFill>
                <a:latin typeface="Times New Roman"/>
                <a:cs typeface="Times New Roman"/>
              </a:rPr>
              <a:t>PRE</a:t>
            </a:r>
            <a:endParaRPr sz="650">
              <a:latin typeface="Times New Roman"/>
              <a:cs typeface="Times New Roman"/>
            </a:endParaRPr>
          </a:p>
          <a:p>
            <a:pPr marL="12700" marR="12953">
              <a:lnSpc>
                <a:spcPct val="95825"/>
              </a:lnSpc>
              <a:spcBef>
                <a:spcPts val="75"/>
              </a:spcBef>
            </a:pPr>
            <a:r>
              <a:rPr sz="500" spc="0" dirty="0">
                <a:solidFill>
                  <a:srgbClr val="575385"/>
                </a:solidFill>
                <a:latin typeface="Times New Roman"/>
                <a:cs typeface="Times New Roman"/>
              </a:rPr>
              <a:t>§ </a:t>
            </a:r>
            <a:r>
              <a:rPr sz="500" spc="12" dirty="0">
                <a:solidFill>
                  <a:srgbClr val="575385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6E6A95"/>
                </a:solidFill>
                <a:latin typeface="Times New Roman"/>
                <a:cs typeface="Times New Roman"/>
              </a:rPr>
              <a:t>S</a:t>
            </a:r>
            <a:r>
              <a:rPr sz="650" spc="0" dirty="0">
                <a:solidFill>
                  <a:srgbClr val="575385"/>
                </a:solidFill>
                <a:latin typeface="Times New Roman"/>
                <a:cs typeface="Times New Roman"/>
              </a:rPr>
              <a:t>IEM</a:t>
            </a:r>
            <a:r>
              <a:rPr sz="650" spc="-59" dirty="0">
                <a:solidFill>
                  <a:srgbClr val="575385"/>
                </a:solidFill>
                <a:latin typeface="Times New Roman"/>
                <a:cs typeface="Times New Roman"/>
              </a:rPr>
              <a:t> </a:t>
            </a:r>
            <a:r>
              <a:rPr sz="650" spc="0" dirty="0">
                <a:solidFill>
                  <a:srgbClr val="575385"/>
                </a:solidFill>
                <a:latin typeface="Times New Roman"/>
                <a:cs typeface="Times New Roman"/>
              </a:rPr>
              <a:t>PRE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31100" y="2801766"/>
            <a:ext cx="87829" cy="1803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40"/>
              </a:lnSpc>
              <a:spcBef>
                <a:spcPts val="67"/>
              </a:spcBef>
            </a:pPr>
            <a:r>
              <a:rPr sz="1200" spc="0" dirty="0">
                <a:solidFill>
                  <a:srgbClr val="C1C1C1"/>
                </a:solidFill>
                <a:latin typeface="Times New Roman"/>
                <a:cs typeface="Times New Roman"/>
              </a:rPr>
              <a:t>'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31100" y="2918132"/>
            <a:ext cx="84400" cy="1574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1000" spc="0" dirty="0">
                <a:solidFill>
                  <a:srgbClr val="C1C1C1"/>
                </a:solidFill>
                <a:latin typeface="Times New Roman"/>
                <a:cs typeface="Times New Roman"/>
              </a:rPr>
              <a:t>'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31100" y="3029167"/>
            <a:ext cx="84400" cy="1574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1000" spc="0" dirty="0">
                <a:solidFill>
                  <a:srgbClr val="C1C1C1"/>
                </a:solidFill>
                <a:latin typeface="Times New Roman"/>
                <a:cs typeface="Times New Roman"/>
              </a:rPr>
              <a:t>'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22094" y="3172769"/>
            <a:ext cx="704015" cy="2387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0" dirty="0">
                <a:solidFill>
                  <a:srgbClr val="8E8E8E"/>
                </a:solidFill>
                <a:latin typeface="Times New Roman"/>
                <a:cs typeface="Times New Roman"/>
              </a:rPr>
              <a:t>.....</a:t>
            </a:r>
            <a:r>
              <a:rPr sz="1650" spc="0" dirty="0">
                <a:solidFill>
                  <a:srgbClr val="A3A1A3"/>
                </a:solidFill>
                <a:latin typeface="Times New Roman"/>
                <a:cs typeface="Times New Roman"/>
              </a:rPr>
              <a:t>....     </a:t>
            </a:r>
            <a:r>
              <a:rPr sz="1650" spc="19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8E8E8E"/>
                </a:solidFill>
                <a:latin typeface="Times New Roman"/>
                <a:cs typeface="Times New Roman"/>
              </a:rPr>
              <a:t>....</a:t>
            </a:r>
            <a:r>
              <a:rPr sz="1400" spc="0" dirty="0">
                <a:solidFill>
                  <a:srgbClr val="DE9687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0317" y="3491834"/>
            <a:ext cx="910925" cy="2247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2325" baseline="3796" dirty="0">
                <a:solidFill>
                  <a:srgbClr val="FCFAF7"/>
                </a:solidFill>
                <a:latin typeface="Courier New"/>
                <a:cs typeface="Courier New"/>
              </a:rPr>
              <a:t>CONTEXTO</a:t>
            </a:r>
            <a:endParaRPr sz="15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5603" y="3490672"/>
            <a:ext cx="530932" cy="69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80"/>
              </a:lnSpc>
              <a:spcBef>
                <a:spcPts val="274"/>
              </a:spcBef>
            </a:pPr>
            <a:r>
              <a:rPr sz="5250" spc="-975" dirty="0">
                <a:solidFill>
                  <a:srgbClr val="B87F7F"/>
                </a:solidFill>
                <a:latin typeface="Times New Roman"/>
                <a:cs typeface="Times New Roman"/>
              </a:rPr>
              <a:t>-</a:t>
            </a:r>
            <a:r>
              <a:rPr sz="5700" spc="0" baseline="15256" dirty="0">
                <a:solidFill>
                  <a:srgbClr val="A3A1A3"/>
                </a:solidFill>
                <a:latin typeface="Arial"/>
                <a:cs typeface="Arial"/>
              </a:rPr>
              <a:t>·-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317" y="4458485"/>
            <a:ext cx="1237497" cy="2247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2325" baseline="3796" dirty="0">
                <a:solidFill>
                  <a:srgbClr val="FCFAF7"/>
                </a:solidFill>
                <a:latin typeface="Courier New"/>
                <a:cs typeface="Courier New"/>
              </a:rPr>
              <a:t>METODOLOGIA</a:t>
            </a:r>
            <a:endParaRPr sz="155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7226" y="4914947"/>
            <a:ext cx="1255760" cy="3058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450" dirty="0">
                <a:solidFill>
                  <a:srgbClr val="C1C1C1"/>
                </a:solidFill>
                <a:latin typeface="Times New Roman"/>
                <a:cs typeface="Times New Roman"/>
              </a:rPr>
              <a:t>·</a:t>
            </a:r>
            <a:r>
              <a:rPr sz="1450" dirty="0">
                <a:solidFill>
                  <a:srgbClr val="C1C1C1"/>
                </a:solidFill>
                <a:latin typeface="Malgun Gothic"/>
                <a:cs typeface="Malgun Gothic"/>
              </a:rPr>
              <a:t>���</a:t>
            </a:r>
            <a:r>
              <a:rPr sz="1450" dirty="0">
                <a:solidFill>
                  <a:srgbClr val="C1C1C1"/>
                </a:solidFill>
                <a:latin typeface="Times New Roman"/>
                <a:cs typeface="Times New Roman"/>
              </a:rPr>
              <a:t>:-:$</a:t>
            </a:r>
            <a:r>
              <a:rPr sz="1450" spc="-254" dirty="0">
                <a:solidFill>
                  <a:srgbClr val="C1C1C1"/>
                </a:solidFill>
                <a:latin typeface="Malgun Gothic"/>
                <a:cs typeface="Malgun Gothic"/>
              </a:rPr>
              <a:t>�</a:t>
            </a:r>
            <a:r>
              <a:rPr sz="1300" spc="0" dirty="0">
                <a:solidFill>
                  <a:srgbClr val="C1C1C1"/>
                </a:solidFill>
                <a:latin typeface="Arial"/>
                <a:cs typeface="Arial"/>
              </a:rPr>
              <a:t>;..</a:t>
            </a:r>
            <a:r>
              <a:rPr sz="1300" spc="0" dirty="0">
                <a:solidFill>
                  <a:srgbClr val="C1C1C1"/>
                </a:solidFill>
                <a:latin typeface="Malgun Gothic"/>
                <a:cs typeface="Malgun Gothic"/>
              </a:rPr>
              <a:t>�</a:t>
            </a:r>
            <a:r>
              <a:rPr sz="1300" spc="0" dirty="0">
                <a:solidFill>
                  <a:srgbClr val="C1C1C1"/>
                </a:solidFill>
                <a:latin typeface="Arial"/>
                <a:cs typeface="Arial"/>
              </a:rPr>
              <a:t>·-=.:;:;::-</a:t>
            </a:r>
            <a:endParaRPr sz="1300">
              <a:latin typeface="Arial"/>
              <a:cs typeface="Arial"/>
            </a:endParaRPr>
          </a:p>
          <a:p>
            <a:pPr marL="12700" marR="28577">
              <a:lnSpc>
                <a:spcPts val="655"/>
              </a:lnSpc>
            </a:pPr>
            <a:r>
              <a:rPr sz="600" dirty="0">
                <a:solidFill>
                  <a:srgbClr val="A3A1A3"/>
                </a:solidFill>
                <a:latin typeface="Times New Roman"/>
                <a:cs typeface="Times New Roman"/>
              </a:rPr>
              <a:t>.;::.</a:t>
            </a:r>
            <a:r>
              <a:rPr sz="600" dirty="0">
                <a:solidFill>
                  <a:srgbClr val="C1C1C1"/>
                </a:solidFill>
                <a:latin typeface="Times New Roman"/>
                <a:cs typeface="Times New Roman"/>
              </a:rPr>
              <a:t>-,:-</a:t>
            </a:r>
            <a:r>
              <a:rPr sz="600" spc="-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600" spc="0" dirty="0">
                <a:solidFill>
                  <a:srgbClr val="A3A1A3"/>
                </a:solidFill>
                <a:latin typeface="Arial"/>
                <a:cs typeface="Arial"/>
              </a:rPr>
              <a:t>-:;·</a:t>
            </a:r>
            <a:r>
              <a:rPr sz="600" spc="0" dirty="0">
                <a:solidFill>
                  <a:srgbClr val="C1C1C1"/>
                </a:solidFill>
                <a:latin typeface="Arial"/>
                <a:cs typeface="Arial"/>
              </a:rPr>
              <a:t>;:-:</a:t>
            </a:r>
            <a:r>
              <a:rPr sz="600" spc="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57226" y="5154241"/>
            <a:ext cx="416741" cy="1523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r>
              <a:rPr sz="1000" spc="0" dirty="0">
                <a:solidFill>
                  <a:srgbClr val="A7BAE6"/>
                </a:solidFill>
                <a:latin typeface="Malgun Gothic"/>
                <a:cs typeface="Malgun Gothic"/>
              </a:rPr>
              <a:t>�</a:t>
            </a:r>
            <a:endParaRPr sz="1000">
              <a:latin typeface="Malgun Gothic"/>
              <a:cs typeface="Malgun Gothic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622177" y="3253923"/>
            <a:ext cx="16002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1219</Words>
  <Application>Microsoft Office PowerPoint</Application>
  <PresentationFormat>Personalizado</PresentationFormat>
  <Paragraphs>551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ESPE</cp:lastModifiedBy>
  <cp:revision>2</cp:revision>
  <dcterms:modified xsi:type="dcterms:W3CDTF">2017-09-04T15:52:10Z</dcterms:modified>
</cp:coreProperties>
</file>