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diagrams/data16.xml" ContentType="application/vnd.openxmlformats-officedocument.drawingml.diagramData+xml"/>
  <Override PartName="/ppt/diagrams/layout16.xml" ContentType="application/vnd.openxmlformats-officedocument.drawingml.diagramLayout+xml"/>
  <Override PartName="/ppt/diagrams/quickStyle16.xml" ContentType="application/vnd.openxmlformats-officedocument.drawingml.diagramStyle+xml"/>
  <Override PartName="/ppt/diagrams/colors16.xml" ContentType="application/vnd.openxmlformats-officedocument.drawingml.diagramColors+xml"/>
  <Override PartName="/ppt/diagrams/drawing16.xml" ContentType="application/vnd.ms-office.drawingml.diagramDrawing+xml"/>
  <Override PartName="/ppt/diagrams/data17.xml" ContentType="application/vnd.openxmlformats-officedocument.drawingml.diagramData+xml"/>
  <Override PartName="/ppt/diagrams/layout17.xml" ContentType="application/vnd.openxmlformats-officedocument.drawingml.diagramLayout+xml"/>
  <Override PartName="/ppt/diagrams/quickStyle17.xml" ContentType="application/vnd.openxmlformats-officedocument.drawingml.diagramStyle+xml"/>
  <Override PartName="/ppt/diagrams/colors17.xml" ContentType="application/vnd.openxmlformats-officedocument.drawingml.diagramColors+xml"/>
  <Override PartName="/ppt/diagrams/drawing17.xml" ContentType="application/vnd.ms-office.drawingml.diagramDrawing+xml"/>
  <Override PartName="/ppt/diagrams/data18.xml" ContentType="application/vnd.openxmlformats-officedocument.drawingml.diagramData+xml"/>
  <Override PartName="/ppt/diagrams/layout18.xml" ContentType="application/vnd.openxmlformats-officedocument.drawingml.diagramLayout+xml"/>
  <Override PartName="/ppt/diagrams/quickStyle18.xml" ContentType="application/vnd.openxmlformats-officedocument.drawingml.diagramStyle+xml"/>
  <Override PartName="/ppt/diagrams/colors18.xml" ContentType="application/vnd.openxmlformats-officedocument.drawingml.diagramColors+xml"/>
  <Override PartName="/ppt/diagrams/drawing18.xml" ContentType="application/vnd.ms-office.drawingml.diagramDrawing+xml"/>
  <Override PartName="/ppt/diagrams/data19.xml" ContentType="application/vnd.openxmlformats-officedocument.drawingml.diagramData+xml"/>
  <Override PartName="/ppt/diagrams/layout19.xml" ContentType="application/vnd.openxmlformats-officedocument.drawingml.diagramLayout+xml"/>
  <Override PartName="/ppt/diagrams/quickStyle19.xml" ContentType="application/vnd.openxmlformats-officedocument.drawingml.diagramStyle+xml"/>
  <Override PartName="/ppt/diagrams/colors19.xml" ContentType="application/vnd.openxmlformats-officedocument.drawingml.diagramColors+xml"/>
  <Override PartName="/ppt/diagrams/drawing19.xml" ContentType="application/vnd.ms-office.drawingml.diagramDrawing+xml"/>
  <Override PartName="/ppt/diagrams/data20.xml" ContentType="application/vnd.openxmlformats-officedocument.drawingml.diagramData+xml"/>
  <Override PartName="/ppt/diagrams/layout20.xml" ContentType="application/vnd.openxmlformats-officedocument.drawingml.diagramLayout+xml"/>
  <Override PartName="/ppt/diagrams/quickStyle20.xml" ContentType="application/vnd.openxmlformats-officedocument.drawingml.diagramStyle+xml"/>
  <Override PartName="/ppt/diagrams/colors20.xml" ContentType="application/vnd.openxmlformats-officedocument.drawingml.diagramColors+xml"/>
  <Override PartName="/ppt/diagrams/drawing20.xml" ContentType="application/vnd.ms-office.drawingml.diagramDrawing+xml"/>
  <Override PartName="/ppt/diagrams/data21.xml" ContentType="application/vnd.openxmlformats-officedocument.drawingml.diagramData+xml"/>
  <Override PartName="/ppt/diagrams/layout21.xml" ContentType="application/vnd.openxmlformats-officedocument.drawingml.diagramLayout+xml"/>
  <Override PartName="/ppt/diagrams/quickStyle21.xml" ContentType="application/vnd.openxmlformats-officedocument.drawingml.diagramStyle+xml"/>
  <Override PartName="/ppt/diagrams/colors21.xml" ContentType="application/vnd.openxmlformats-officedocument.drawingml.diagramColors+xml"/>
  <Override PartName="/ppt/diagrams/drawing21.xml" ContentType="application/vnd.ms-office.drawingml.diagramDrawing+xml"/>
  <Override PartName="/ppt/diagrams/data22.xml" ContentType="application/vnd.openxmlformats-officedocument.drawingml.diagramData+xml"/>
  <Override PartName="/ppt/diagrams/layout22.xml" ContentType="application/vnd.openxmlformats-officedocument.drawingml.diagramLayout+xml"/>
  <Override PartName="/ppt/diagrams/quickStyle22.xml" ContentType="application/vnd.openxmlformats-officedocument.drawingml.diagramStyle+xml"/>
  <Override PartName="/ppt/diagrams/colors22.xml" ContentType="application/vnd.openxmlformats-officedocument.drawingml.diagramColors+xml"/>
  <Override PartName="/ppt/diagrams/drawing22.xml" ContentType="application/vnd.ms-office.drawingml.diagramDrawing+xml"/>
  <Override PartName="/ppt/diagrams/data23.xml" ContentType="application/vnd.openxmlformats-officedocument.drawingml.diagramData+xml"/>
  <Override PartName="/ppt/diagrams/layout23.xml" ContentType="application/vnd.openxmlformats-officedocument.drawingml.diagramLayout+xml"/>
  <Override PartName="/ppt/diagrams/quickStyle23.xml" ContentType="application/vnd.openxmlformats-officedocument.drawingml.diagramStyle+xml"/>
  <Override PartName="/ppt/diagrams/colors23.xml" ContentType="application/vnd.openxmlformats-officedocument.drawingml.diagramColors+xml"/>
  <Override PartName="/ppt/diagrams/drawing23.xml" ContentType="application/vnd.ms-office.drawingml.diagramDrawing+xml"/>
  <Override PartName="/ppt/diagrams/data24.xml" ContentType="application/vnd.openxmlformats-officedocument.drawingml.diagramData+xml"/>
  <Override PartName="/ppt/diagrams/layout24.xml" ContentType="application/vnd.openxmlformats-officedocument.drawingml.diagramLayout+xml"/>
  <Override PartName="/ppt/diagrams/quickStyle24.xml" ContentType="application/vnd.openxmlformats-officedocument.drawingml.diagramStyle+xml"/>
  <Override PartName="/ppt/diagrams/colors24.xml" ContentType="application/vnd.openxmlformats-officedocument.drawingml.diagramColors+xml"/>
  <Override PartName="/ppt/diagrams/drawing24.xml" ContentType="application/vnd.ms-office.drawingml.diagramDrawing+xml"/>
  <Override PartName="/ppt/diagrams/data25.xml" ContentType="application/vnd.openxmlformats-officedocument.drawingml.diagramData+xml"/>
  <Override PartName="/ppt/diagrams/layout25.xml" ContentType="application/vnd.openxmlformats-officedocument.drawingml.diagramLayout+xml"/>
  <Override PartName="/ppt/diagrams/quickStyle25.xml" ContentType="application/vnd.openxmlformats-officedocument.drawingml.diagramStyle+xml"/>
  <Override PartName="/ppt/diagrams/colors25.xml" ContentType="application/vnd.openxmlformats-officedocument.drawingml.diagramColors+xml"/>
  <Override PartName="/ppt/diagrams/drawing25.xml" ContentType="application/vnd.ms-office.drawingml.diagramDrawing+xml"/>
  <Override PartName="/ppt/diagrams/data26.xml" ContentType="application/vnd.openxmlformats-officedocument.drawingml.diagramData+xml"/>
  <Override PartName="/ppt/diagrams/layout26.xml" ContentType="application/vnd.openxmlformats-officedocument.drawingml.diagramLayout+xml"/>
  <Override PartName="/ppt/diagrams/quickStyle26.xml" ContentType="application/vnd.openxmlformats-officedocument.drawingml.diagramStyle+xml"/>
  <Override PartName="/ppt/diagrams/colors26.xml" ContentType="application/vnd.openxmlformats-officedocument.drawingml.diagramColors+xml"/>
  <Override PartName="/ppt/diagrams/drawing26.xml" ContentType="application/vnd.ms-office.drawingml.diagramDrawing+xml"/>
  <Override PartName="/ppt/diagrams/data27.xml" ContentType="application/vnd.openxmlformats-officedocument.drawingml.diagramData+xml"/>
  <Override PartName="/ppt/diagrams/layout27.xml" ContentType="application/vnd.openxmlformats-officedocument.drawingml.diagramLayout+xml"/>
  <Override PartName="/ppt/diagrams/quickStyle27.xml" ContentType="application/vnd.openxmlformats-officedocument.drawingml.diagramStyle+xml"/>
  <Override PartName="/ppt/diagrams/colors27.xml" ContentType="application/vnd.openxmlformats-officedocument.drawingml.diagramColors+xml"/>
  <Override PartName="/ppt/diagrams/drawing27.xml" ContentType="application/vnd.ms-office.drawingml.diagramDrawing+xml"/>
  <Override PartName="/ppt/diagrams/data28.xml" ContentType="application/vnd.openxmlformats-officedocument.drawingml.diagramData+xml"/>
  <Override PartName="/ppt/diagrams/layout28.xml" ContentType="application/vnd.openxmlformats-officedocument.drawingml.diagramLayout+xml"/>
  <Override PartName="/ppt/diagrams/quickStyle28.xml" ContentType="application/vnd.openxmlformats-officedocument.drawingml.diagramStyle+xml"/>
  <Override PartName="/ppt/diagrams/colors28.xml" ContentType="application/vnd.openxmlformats-officedocument.drawingml.diagramColors+xml"/>
  <Override PartName="/ppt/diagrams/drawing28.xml" ContentType="application/vnd.ms-office.drawingml.diagramDrawing+xml"/>
  <Override PartName="/ppt/diagrams/data29.xml" ContentType="application/vnd.openxmlformats-officedocument.drawingml.diagramData+xml"/>
  <Override PartName="/ppt/diagrams/layout29.xml" ContentType="application/vnd.openxmlformats-officedocument.drawingml.diagramLayout+xml"/>
  <Override PartName="/ppt/diagrams/quickStyle29.xml" ContentType="application/vnd.openxmlformats-officedocument.drawingml.diagramStyle+xml"/>
  <Override PartName="/ppt/diagrams/colors29.xml" ContentType="application/vnd.openxmlformats-officedocument.drawingml.diagramColors+xml"/>
  <Override PartName="/ppt/diagrams/drawing29.xml" ContentType="application/vnd.ms-office.drawingml.diagramDrawing+xml"/>
  <Override PartName="/ppt/diagrams/data30.xml" ContentType="application/vnd.openxmlformats-officedocument.drawingml.diagramData+xml"/>
  <Override PartName="/ppt/diagrams/layout30.xml" ContentType="application/vnd.openxmlformats-officedocument.drawingml.diagramLayout+xml"/>
  <Override PartName="/ppt/diagrams/quickStyle30.xml" ContentType="application/vnd.openxmlformats-officedocument.drawingml.diagramStyle+xml"/>
  <Override PartName="/ppt/diagrams/colors30.xml" ContentType="application/vnd.openxmlformats-officedocument.drawingml.diagramColors+xml"/>
  <Override PartName="/ppt/diagrams/drawing30.xml" ContentType="application/vnd.ms-office.drawingml.diagramDrawing+xml"/>
  <Override PartName="/ppt/diagrams/data31.xml" ContentType="application/vnd.openxmlformats-officedocument.drawingml.diagramData+xml"/>
  <Override PartName="/ppt/diagrams/layout31.xml" ContentType="application/vnd.openxmlformats-officedocument.drawingml.diagramLayout+xml"/>
  <Override PartName="/ppt/diagrams/quickStyle31.xml" ContentType="application/vnd.openxmlformats-officedocument.drawingml.diagramStyle+xml"/>
  <Override PartName="/ppt/diagrams/colors31.xml" ContentType="application/vnd.openxmlformats-officedocument.drawingml.diagramColors+xml"/>
  <Override PartName="/ppt/diagrams/drawing31.xml" ContentType="application/vnd.ms-office.drawingml.diagramDrawing+xml"/>
  <Override PartName="/ppt/diagrams/data32.xml" ContentType="application/vnd.openxmlformats-officedocument.drawingml.diagramData+xml"/>
  <Override PartName="/ppt/diagrams/layout32.xml" ContentType="application/vnd.openxmlformats-officedocument.drawingml.diagramLayout+xml"/>
  <Override PartName="/ppt/diagrams/quickStyle32.xml" ContentType="application/vnd.openxmlformats-officedocument.drawingml.diagramStyle+xml"/>
  <Override PartName="/ppt/diagrams/colors32.xml" ContentType="application/vnd.openxmlformats-officedocument.drawingml.diagramColors+xml"/>
  <Override PartName="/ppt/diagrams/drawing32.xml" ContentType="application/vnd.ms-office.drawingml.diagramDrawing+xml"/>
  <Override PartName="/ppt/diagrams/data33.xml" ContentType="application/vnd.openxmlformats-officedocument.drawingml.diagramData+xml"/>
  <Override PartName="/ppt/diagrams/layout33.xml" ContentType="application/vnd.openxmlformats-officedocument.drawingml.diagramLayout+xml"/>
  <Override PartName="/ppt/diagrams/quickStyle33.xml" ContentType="application/vnd.openxmlformats-officedocument.drawingml.diagramStyle+xml"/>
  <Override PartName="/ppt/diagrams/colors33.xml" ContentType="application/vnd.openxmlformats-officedocument.drawingml.diagramColors+xml"/>
  <Override PartName="/ppt/diagrams/drawing33.xml" ContentType="application/vnd.ms-office.drawingml.diagramDrawing+xml"/>
  <Override PartName="/ppt/diagrams/data34.xml" ContentType="application/vnd.openxmlformats-officedocument.drawingml.diagramData+xml"/>
  <Override PartName="/ppt/diagrams/layout34.xml" ContentType="application/vnd.openxmlformats-officedocument.drawingml.diagramLayout+xml"/>
  <Override PartName="/ppt/diagrams/quickStyle34.xml" ContentType="application/vnd.openxmlformats-officedocument.drawingml.diagramStyle+xml"/>
  <Override PartName="/ppt/diagrams/colors34.xml" ContentType="application/vnd.openxmlformats-officedocument.drawingml.diagramColors+xml"/>
  <Override PartName="/ppt/diagrams/drawing34.xml" ContentType="application/vnd.ms-office.drawingml.diagramDrawing+xml"/>
  <Override PartName="/ppt/diagrams/data35.xml" ContentType="application/vnd.openxmlformats-officedocument.drawingml.diagramData+xml"/>
  <Override PartName="/ppt/diagrams/layout35.xml" ContentType="application/vnd.openxmlformats-officedocument.drawingml.diagramLayout+xml"/>
  <Override PartName="/ppt/diagrams/quickStyle35.xml" ContentType="application/vnd.openxmlformats-officedocument.drawingml.diagramStyle+xml"/>
  <Override PartName="/ppt/diagrams/colors35.xml" ContentType="application/vnd.openxmlformats-officedocument.drawingml.diagramColors+xml"/>
  <Override PartName="/ppt/diagrams/drawing35.xml" ContentType="application/vnd.ms-office.drawingml.diagramDrawing+xml"/>
  <Override PartName="/ppt/diagrams/data36.xml" ContentType="application/vnd.openxmlformats-officedocument.drawingml.diagramData+xml"/>
  <Override PartName="/ppt/diagrams/layout36.xml" ContentType="application/vnd.openxmlformats-officedocument.drawingml.diagramLayout+xml"/>
  <Override PartName="/ppt/diagrams/quickStyle36.xml" ContentType="application/vnd.openxmlformats-officedocument.drawingml.diagramStyle+xml"/>
  <Override PartName="/ppt/diagrams/colors36.xml" ContentType="application/vnd.openxmlformats-officedocument.drawingml.diagramColors+xml"/>
  <Override PartName="/ppt/diagrams/drawing36.xml" ContentType="application/vnd.ms-office.drawingml.diagramDrawing+xml"/>
  <Override PartName="/ppt/diagrams/data37.xml" ContentType="application/vnd.openxmlformats-officedocument.drawingml.diagramData+xml"/>
  <Override PartName="/ppt/diagrams/layout37.xml" ContentType="application/vnd.openxmlformats-officedocument.drawingml.diagramLayout+xml"/>
  <Override PartName="/ppt/diagrams/quickStyle37.xml" ContentType="application/vnd.openxmlformats-officedocument.drawingml.diagramStyle+xml"/>
  <Override PartName="/ppt/diagrams/colors37.xml" ContentType="application/vnd.openxmlformats-officedocument.drawingml.diagramColors+xml"/>
  <Override PartName="/ppt/diagrams/drawing37.xml" ContentType="application/vnd.ms-office.drawingml.diagramDrawing+xml"/>
  <Override PartName="/ppt/diagrams/data38.xml" ContentType="application/vnd.openxmlformats-officedocument.drawingml.diagramData+xml"/>
  <Override PartName="/ppt/diagrams/layout38.xml" ContentType="application/vnd.openxmlformats-officedocument.drawingml.diagramLayout+xml"/>
  <Override PartName="/ppt/diagrams/quickStyle38.xml" ContentType="application/vnd.openxmlformats-officedocument.drawingml.diagramStyle+xml"/>
  <Override PartName="/ppt/diagrams/colors38.xml" ContentType="application/vnd.openxmlformats-officedocument.drawingml.diagramColors+xml"/>
  <Override PartName="/ppt/diagrams/drawing38.xml" ContentType="application/vnd.ms-office.drawingml.diagramDrawing+xml"/>
  <Override PartName="/ppt/diagrams/data39.xml" ContentType="application/vnd.openxmlformats-officedocument.drawingml.diagramData+xml"/>
  <Override PartName="/ppt/diagrams/layout39.xml" ContentType="application/vnd.openxmlformats-officedocument.drawingml.diagramLayout+xml"/>
  <Override PartName="/ppt/diagrams/quickStyle39.xml" ContentType="application/vnd.openxmlformats-officedocument.drawingml.diagramStyle+xml"/>
  <Override PartName="/ppt/diagrams/colors39.xml" ContentType="application/vnd.openxmlformats-officedocument.drawingml.diagramColors+xml"/>
  <Override PartName="/ppt/diagrams/drawing39.xml" ContentType="application/vnd.ms-office.drawingml.diagramDrawing+xml"/>
  <Override PartName="/ppt/diagrams/data40.xml" ContentType="application/vnd.openxmlformats-officedocument.drawingml.diagramData+xml"/>
  <Override PartName="/ppt/diagrams/layout40.xml" ContentType="application/vnd.openxmlformats-officedocument.drawingml.diagramLayout+xml"/>
  <Override PartName="/ppt/diagrams/quickStyle40.xml" ContentType="application/vnd.openxmlformats-officedocument.drawingml.diagramStyle+xml"/>
  <Override PartName="/ppt/diagrams/colors40.xml" ContentType="application/vnd.openxmlformats-officedocument.drawingml.diagramColors+xml"/>
  <Override PartName="/ppt/diagrams/drawing40.xml" ContentType="application/vnd.ms-office.drawingml.diagramDrawing+xml"/>
  <Override PartName="/ppt/diagrams/data41.xml" ContentType="application/vnd.openxmlformats-officedocument.drawingml.diagramData+xml"/>
  <Override PartName="/ppt/diagrams/layout41.xml" ContentType="application/vnd.openxmlformats-officedocument.drawingml.diagramLayout+xml"/>
  <Override PartName="/ppt/diagrams/quickStyle41.xml" ContentType="application/vnd.openxmlformats-officedocument.drawingml.diagramStyle+xml"/>
  <Override PartName="/ppt/diagrams/colors41.xml" ContentType="application/vnd.openxmlformats-officedocument.drawingml.diagramColors+xml"/>
  <Override PartName="/ppt/diagrams/drawing41.xml" ContentType="application/vnd.ms-office.drawingml.diagramDrawing+xml"/>
  <Override PartName="/ppt/diagrams/data42.xml" ContentType="application/vnd.openxmlformats-officedocument.drawingml.diagramData+xml"/>
  <Override PartName="/ppt/diagrams/layout42.xml" ContentType="application/vnd.openxmlformats-officedocument.drawingml.diagramLayout+xml"/>
  <Override PartName="/ppt/diagrams/quickStyle42.xml" ContentType="application/vnd.openxmlformats-officedocument.drawingml.diagramStyle+xml"/>
  <Override PartName="/ppt/diagrams/colors42.xml" ContentType="application/vnd.openxmlformats-officedocument.drawingml.diagramColors+xml"/>
  <Override PartName="/ppt/diagrams/drawing42.xml" ContentType="application/vnd.ms-office.drawingml.diagramDrawing+xml"/>
  <Override PartName="/ppt/diagrams/data43.xml" ContentType="application/vnd.openxmlformats-officedocument.drawingml.diagramData+xml"/>
  <Override PartName="/ppt/diagrams/layout43.xml" ContentType="application/vnd.openxmlformats-officedocument.drawingml.diagramLayout+xml"/>
  <Override PartName="/ppt/diagrams/quickStyle43.xml" ContentType="application/vnd.openxmlformats-officedocument.drawingml.diagramStyle+xml"/>
  <Override PartName="/ppt/diagrams/colors43.xml" ContentType="application/vnd.openxmlformats-officedocument.drawingml.diagramColors+xml"/>
  <Override PartName="/ppt/diagrams/drawing43.xml" ContentType="application/vnd.ms-office.drawingml.diagramDrawing+xml"/>
  <Override PartName="/ppt/diagrams/data44.xml" ContentType="application/vnd.openxmlformats-officedocument.drawingml.diagramData+xml"/>
  <Override PartName="/ppt/diagrams/layout44.xml" ContentType="application/vnd.openxmlformats-officedocument.drawingml.diagramLayout+xml"/>
  <Override PartName="/ppt/diagrams/quickStyle44.xml" ContentType="application/vnd.openxmlformats-officedocument.drawingml.diagramStyle+xml"/>
  <Override PartName="/ppt/diagrams/colors44.xml" ContentType="application/vnd.openxmlformats-officedocument.drawingml.diagramColors+xml"/>
  <Override PartName="/ppt/diagrams/drawing44.xml" ContentType="application/vnd.ms-office.drawingml.diagramDrawing+xml"/>
  <Override PartName="/ppt/diagrams/data45.xml" ContentType="application/vnd.openxmlformats-officedocument.drawingml.diagramData+xml"/>
  <Override PartName="/ppt/diagrams/layout45.xml" ContentType="application/vnd.openxmlformats-officedocument.drawingml.diagramLayout+xml"/>
  <Override PartName="/ppt/diagrams/quickStyle45.xml" ContentType="application/vnd.openxmlformats-officedocument.drawingml.diagramStyle+xml"/>
  <Override PartName="/ppt/diagrams/colors45.xml" ContentType="application/vnd.openxmlformats-officedocument.drawingml.diagramColors+xml"/>
  <Override PartName="/ppt/diagrams/drawing45.xml" ContentType="application/vnd.ms-office.drawingml.diagramDrawing+xml"/>
  <Override PartName="/ppt/diagrams/data46.xml" ContentType="application/vnd.openxmlformats-officedocument.drawingml.diagramData+xml"/>
  <Override PartName="/ppt/diagrams/layout46.xml" ContentType="application/vnd.openxmlformats-officedocument.drawingml.diagramLayout+xml"/>
  <Override PartName="/ppt/diagrams/quickStyle46.xml" ContentType="application/vnd.openxmlformats-officedocument.drawingml.diagramStyle+xml"/>
  <Override PartName="/ppt/diagrams/colors46.xml" ContentType="application/vnd.openxmlformats-officedocument.drawingml.diagramColors+xml"/>
  <Override PartName="/ppt/diagrams/drawing46.xml" ContentType="application/vnd.ms-office.drawingml.diagramDrawing+xml"/>
  <Override PartName="/ppt/diagrams/data47.xml" ContentType="application/vnd.openxmlformats-officedocument.drawingml.diagramData+xml"/>
  <Override PartName="/ppt/diagrams/layout47.xml" ContentType="application/vnd.openxmlformats-officedocument.drawingml.diagramLayout+xml"/>
  <Override PartName="/ppt/diagrams/quickStyle47.xml" ContentType="application/vnd.openxmlformats-officedocument.drawingml.diagramStyle+xml"/>
  <Override PartName="/ppt/diagrams/colors47.xml" ContentType="application/vnd.openxmlformats-officedocument.drawingml.diagramColors+xml"/>
  <Override PartName="/ppt/diagrams/drawing47.xml" ContentType="application/vnd.ms-office.drawingml.diagramDrawing+xml"/>
  <Override PartName="/ppt/diagrams/data48.xml" ContentType="application/vnd.openxmlformats-officedocument.drawingml.diagramData+xml"/>
  <Override PartName="/ppt/diagrams/layout48.xml" ContentType="application/vnd.openxmlformats-officedocument.drawingml.diagramLayout+xml"/>
  <Override PartName="/ppt/diagrams/quickStyle48.xml" ContentType="application/vnd.openxmlformats-officedocument.drawingml.diagramStyle+xml"/>
  <Override PartName="/ppt/diagrams/colors48.xml" ContentType="application/vnd.openxmlformats-officedocument.drawingml.diagramColors+xml"/>
  <Override PartName="/ppt/diagrams/drawing48.xml" ContentType="application/vnd.ms-office.drawingml.diagramDrawing+xml"/>
  <Override PartName="/ppt/diagrams/data49.xml" ContentType="application/vnd.openxmlformats-officedocument.drawingml.diagramData+xml"/>
  <Override PartName="/ppt/diagrams/layout49.xml" ContentType="application/vnd.openxmlformats-officedocument.drawingml.diagramLayout+xml"/>
  <Override PartName="/ppt/diagrams/quickStyle49.xml" ContentType="application/vnd.openxmlformats-officedocument.drawingml.diagramStyle+xml"/>
  <Override PartName="/ppt/diagrams/colors49.xml" ContentType="application/vnd.openxmlformats-officedocument.drawingml.diagramColors+xml"/>
  <Override PartName="/ppt/diagrams/drawing49.xml" ContentType="application/vnd.ms-office.drawingml.diagramDrawing+xml"/>
  <Override PartName="/ppt/diagrams/data50.xml" ContentType="application/vnd.openxmlformats-officedocument.drawingml.diagramData+xml"/>
  <Override PartName="/ppt/diagrams/layout50.xml" ContentType="application/vnd.openxmlformats-officedocument.drawingml.diagramLayout+xml"/>
  <Override PartName="/ppt/diagrams/quickStyle50.xml" ContentType="application/vnd.openxmlformats-officedocument.drawingml.diagramStyle+xml"/>
  <Override PartName="/ppt/diagrams/colors50.xml" ContentType="application/vnd.openxmlformats-officedocument.drawingml.diagramColors+xml"/>
  <Override PartName="/ppt/diagrams/drawing50.xml" ContentType="application/vnd.ms-office.drawingml.diagramDrawing+xml"/>
  <Override PartName="/ppt/diagrams/data51.xml" ContentType="application/vnd.openxmlformats-officedocument.drawingml.diagramData+xml"/>
  <Override PartName="/ppt/diagrams/layout51.xml" ContentType="application/vnd.openxmlformats-officedocument.drawingml.diagramLayout+xml"/>
  <Override PartName="/ppt/diagrams/quickStyle51.xml" ContentType="application/vnd.openxmlformats-officedocument.drawingml.diagramStyle+xml"/>
  <Override PartName="/ppt/diagrams/colors51.xml" ContentType="application/vnd.openxmlformats-officedocument.drawingml.diagramColors+xml"/>
  <Override PartName="/ppt/diagrams/drawing51.xml" ContentType="application/vnd.ms-office.drawingml.diagramDrawing+xml"/>
  <Override PartName="/ppt/diagrams/data52.xml" ContentType="application/vnd.openxmlformats-officedocument.drawingml.diagramData+xml"/>
  <Override PartName="/ppt/diagrams/layout52.xml" ContentType="application/vnd.openxmlformats-officedocument.drawingml.diagramLayout+xml"/>
  <Override PartName="/ppt/diagrams/quickStyle52.xml" ContentType="application/vnd.openxmlformats-officedocument.drawingml.diagramStyle+xml"/>
  <Override PartName="/ppt/diagrams/colors52.xml" ContentType="application/vnd.openxmlformats-officedocument.drawingml.diagramColors+xml"/>
  <Override PartName="/ppt/diagrams/drawing52.xml" ContentType="application/vnd.ms-office.drawingml.diagramDrawing+xml"/>
  <Override PartName="/ppt/diagrams/data53.xml" ContentType="application/vnd.openxmlformats-officedocument.drawingml.diagramData+xml"/>
  <Override PartName="/ppt/diagrams/layout53.xml" ContentType="application/vnd.openxmlformats-officedocument.drawingml.diagramLayout+xml"/>
  <Override PartName="/ppt/diagrams/quickStyle53.xml" ContentType="application/vnd.openxmlformats-officedocument.drawingml.diagramStyle+xml"/>
  <Override PartName="/ppt/diagrams/colors53.xml" ContentType="application/vnd.openxmlformats-officedocument.drawingml.diagramColors+xml"/>
  <Override PartName="/ppt/diagrams/drawing53.xml" ContentType="application/vnd.ms-office.drawingml.diagramDrawing+xml"/>
  <Override PartName="/ppt/diagrams/data54.xml" ContentType="application/vnd.openxmlformats-officedocument.drawingml.diagramData+xml"/>
  <Override PartName="/ppt/diagrams/layout54.xml" ContentType="application/vnd.openxmlformats-officedocument.drawingml.diagramLayout+xml"/>
  <Override PartName="/ppt/diagrams/quickStyle54.xml" ContentType="application/vnd.openxmlformats-officedocument.drawingml.diagramStyle+xml"/>
  <Override PartName="/ppt/diagrams/colors54.xml" ContentType="application/vnd.openxmlformats-officedocument.drawingml.diagramColors+xml"/>
  <Override PartName="/ppt/diagrams/drawing54.xml" ContentType="application/vnd.ms-office.drawingml.diagramDrawing+xml"/>
  <Override PartName="/ppt/diagrams/data55.xml" ContentType="application/vnd.openxmlformats-officedocument.drawingml.diagramData+xml"/>
  <Override PartName="/ppt/diagrams/layout55.xml" ContentType="application/vnd.openxmlformats-officedocument.drawingml.diagramLayout+xml"/>
  <Override PartName="/ppt/diagrams/quickStyle55.xml" ContentType="application/vnd.openxmlformats-officedocument.drawingml.diagramStyle+xml"/>
  <Override PartName="/ppt/diagrams/colors55.xml" ContentType="application/vnd.openxmlformats-officedocument.drawingml.diagramColors+xml"/>
  <Override PartName="/ppt/diagrams/drawing55.xml" ContentType="application/vnd.ms-office.drawingml.diagramDrawing+xml"/>
  <Override PartName="/ppt/diagrams/data56.xml" ContentType="application/vnd.openxmlformats-officedocument.drawingml.diagramData+xml"/>
  <Override PartName="/ppt/diagrams/layout56.xml" ContentType="application/vnd.openxmlformats-officedocument.drawingml.diagramLayout+xml"/>
  <Override PartName="/ppt/diagrams/quickStyle56.xml" ContentType="application/vnd.openxmlformats-officedocument.drawingml.diagramStyle+xml"/>
  <Override PartName="/ppt/diagrams/colors56.xml" ContentType="application/vnd.openxmlformats-officedocument.drawingml.diagramColors+xml"/>
  <Override PartName="/ppt/diagrams/drawing56.xml" ContentType="application/vnd.ms-office.drawingml.diagramDrawing+xml"/>
  <Override PartName="/ppt/diagrams/data57.xml" ContentType="application/vnd.openxmlformats-officedocument.drawingml.diagramData+xml"/>
  <Override PartName="/ppt/diagrams/layout57.xml" ContentType="application/vnd.openxmlformats-officedocument.drawingml.diagramLayout+xml"/>
  <Override PartName="/ppt/diagrams/quickStyle57.xml" ContentType="application/vnd.openxmlformats-officedocument.drawingml.diagramStyle+xml"/>
  <Override PartName="/ppt/diagrams/colors57.xml" ContentType="application/vnd.openxmlformats-officedocument.drawingml.diagramColors+xml"/>
  <Override PartName="/ppt/diagrams/drawing57.xml" ContentType="application/vnd.ms-office.drawingml.diagramDrawing+xml"/>
  <Override PartName="/ppt/diagrams/data58.xml" ContentType="application/vnd.openxmlformats-officedocument.drawingml.diagramData+xml"/>
  <Override PartName="/ppt/diagrams/layout58.xml" ContentType="application/vnd.openxmlformats-officedocument.drawingml.diagramLayout+xml"/>
  <Override PartName="/ppt/diagrams/quickStyle58.xml" ContentType="application/vnd.openxmlformats-officedocument.drawingml.diagramStyle+xml"/>
  <Override PartName="/ppt/diagrams/colors58.xml" ContentType="application/vnd.openxmlformats-officedocument.drawingml.diagramColors+xml"/>
  <Override PartName="/ppt/diagrams/drawing58.xml" ContentType="application/vnd.ms-office.drawingml.diagramDrawing+xml"/>
  <Override PartName="/ppt/diagrams/data59.xml" ContentType="application/vnd.openxmlformats-officedocument.drawingml.diagramData+xml"/>
  <Override PartName="/ppt/diagrams/layout59.xml" ContentType="application/vnd.openxmlformats-officedocument.drawingml.diagramLayout+xml"/>
  <Override PartName="/ppt/diagrams/quickStyle59.xml" ContentType="application/vnd.openxmlformats-officedocument.drawingml.diagramStyle+xml"/>
  <Override PartName="/ppt/diagrams/colors59.xml" ContentType="application/vnd.openxmlformats-officedocument.drawingml.diagramColors+xml"/>
  <Override PartName="/ppt/diagrams/drawing59.xml" ContentType="application/vnd.ms-office.drawingml.diagramDrawing+xml"/>
  <Override PartName="/ppt/diagrams/data60.xml" ContentType="application/vnd.openxmlformats-officedocument.drawingml.diagramData+xml"/>
  <Override PartName="/ppt/diagrams/layout60.xml" ContentType="application/vnd.openxmlformats-officedocument.drawingml.diagramLayout+xml"/>
  <Override PartName="/ppt/diagrams/quickStyle60.xml" ContentType="application/vnd.openxmlformats-officedocument.drawingml.diagramStyle+xml"/>
  <Override PartName="/ppt/diagrams/colors60.xml" ContentType="application/vnd.openxmlformats-officedocument.drawingml.diagramColors+xml"/>
  <Override PartName="/ppt/diagrams/drawing60.xml" ContentType="application/vnd.ms-office.drawingml.diagramDrawing+xml"/>
  <Override PartName="/ppt/diagrams/data61.xml" ContentType="application/vnd.openxmlformats-officedocument.drawingml.diagramData+xml"/>
  <Override PartName="/ppt/diagrams/layout61.xml" ContentType="application/vnd.openxmlformats-officedocument.drawingml.diagramLayout+xml"/>
  <Override PartName="/ppt/diagrams/quickStyle61.xml" ContentType="application/vnd.openxmlformats-officedocument.drawingml.diagramStyle+xml"/>
  <Override PartName="/ppt/diagrams/colors61.xml" ContentType="application/vnd.openxmlformats-officedocument.drawingml.diagramColors+xml"/>
  <Override PartName="/ppt/diagrams/drawing61.xml" ContentType="application/vnd.ms-office.drawingml.diagramDrawing+xml"/>
  <Override PartName="/ppt/diagrams/data62.xml" ContentType="application/vnd.openxmlformats-officedocument.drawingml.diagramData+xml"/>
  <Override PartName="/ppt/diagrams/layout62.xml" ContentType="application/vnd.openxmlformats-officedocument.drawingml.diagramLayout+xml"/>
  <Override PartName="/ppt/diagrams/quickStyle62.xml" ContentType="application/vnd.openxmlformats-officedocument.drawingml.diagramStyle+xml"/>
  <Override PartName="/ppt/diagrams/colors62.xml" ContentType="application/vnd.openxmlformats-officedocument.drawingml.diagramColors+xml"/>
  <Override PartName="/ppt/diagrams/drawing62.xml" ContentType="application/vnd.ms-office.drawingml.diagramDrawing+xml"/>
  <Override PartName="/ppt/diagrams/data63.xml" ContentType="application/vnd.openxmlformats-officedocument.drawingml.diagramData+xml"/>
  <Override PartName="/ppt/diagrams/layout63.xml" ContentType="application/vnd.openxmlformats-officedocument.drawingml.diagramLayout+xml"/>
  <Override PartName="/ppt/diagrams/quickStyle63.xml" ContentType="application/vnd.openxmlformats-officedocument.drawingml.diagramStyle+xml"/>
  <Override PartName="/ppt/diagrams/colors63.xml" ContentType="application/vnd.openxmlformats-officedocument.drawingml.diagramColors+xml"/>
  <Override PartName="/ppt/diagrams/drawing63.xml" ContentType="application/vnd.ms-office.drawingml.diagramDrawing+xml"/>
  <Override PartName="/ppt/diagrams/data64.xml" ContentType="application/vnd.openxmlformats-officedocument.drawingml.diagramData+xml"/>
  <Override PartName="/ppt/diagrams/layout64.xml" ContentType="application/vnd.openxmlformats-officedocument.drawingml.diagramLayout+xml"/>
  <Override PartName="/ppt/diagrams/quickStyle64.xml" ContentType="application/vnd.openxmlformats-officedocument.drawingml.diagramStyle+xml"/>
  <Override PartName="/ppt/diagrams/colors64.xml" ContentType="application/vnd.openxmlformats-officedocument.drawingml.diagramColors+xml"/>
  <Override PartName="/ppt/diagrams/drawing64.xml" ContentType="application/vnd.ms-office.drawingml.diagramDrawing+xml"/>
  <Override PartName="/ppt/diagrams/data65.xml" ContentType="application/vnd.openxmlformats-officedocument.drawingml.diagramData+xml"/>
  <Override PartName="/ppt/diagrams/layout65.xml" ContentType="application/vnd.openxmlformats-officedocument.drawingml.diagramLayout+xml"/>
  <Override PartName="/ppt/diagrams/quickStyle65.xml" ContentType="application/vnd.openxmlformats-officedocument.drawingml.diagramStyle+xml"/>
  <Override PartName="/ppt/diagrams/colors65.xml" ContentType="application/vnd.openxmlformats-officedocument.drawingml.diagramColors+xml"/>
  <Override PartName="/ppt/diagrams/drawing65.xml" ContentType="application/vnd.ms-office.drawingml.diagramDrawing+xml"/>
  <Override PartName="/ppt/diagrams/data66.xml" ContentType="application/vnd.openxmlformats-officedocument.drawingml.diagramData+xml"/>
  <Override PartName="/ppt/diagrams/layout66.xml" ContentType="application/vnd.openxmlformats-officedocument.drawingml.diagramLayout+xml"/>
  <Override PartName="/ppt/diagrams/quickStyle66.xml" ContentType="application/vnd.openxmlformats-officedocument.drawingml.diagramStyle+xml"/>
  <Override PartName="/ppt/diagrams/colors66.xml" ContentType="application/vnd.openxmlformats-officedocument.drawingml.diagramColors+xml"/>
  <Override PartName="/ppt/diagrams/drawing66.xml" ContentType="application/vnd.ms-office.drawingml.diagramDrawing+xml"/>
  <Override PartName="/ppt/diagrams/data67.xml" ContentType="application/vnd.openxmlformats-officedocument.drawingml.diagramData+xml"/>
  <Override PartName="/ppt/diagrams/layout67.xml" ContentType="application/vnd.openxmlformats-officedocument.drawingml.diagramLayout+xml"/>
  <Override PartName="/ppt/diagrams/quickStyle67.xml" ContentType="application/vnd.openxmlformats-officedocument.drawingml.diagramStyle+xml"/>
  <Override PartName="/ppt/diagrams/colors67.xml" ContentType="application/vnd.openxmlformats-officedocument.drawingml.diagramColors+xml"/>
  <Override PartName="/ppt/diagrams/drawing67.xml" ContentType="application/vnd.ms-office.drawingml.diagramDrawing+xml"/>
  <Override PartName="/ppt/diagrams/data68.xml" ContentType="application/vnd.openxmlformats-officedocument.drawingml.diagramData+xml"/>
  <Override PartName="/ppt/diagrams/layout68.xml" ContentType="application/vnd.openxmlformats-officedocument.drawingml.diagramLayout+xml"/>
  <Override PartName="/ppt/diagrams/quickStyle68.xml" ContentType="application/vnd.openxmlformats-officedocument.drawingml.diagramStyle+xml"/>
  <Override PartName="/ppt/diagrams/colors68.xml" ContentType="application/vnd.openxmlformats-officedocument.drawingml.diagramColors+xml"/>
  <Override PartName="/ppt/diagrams/drawing68.xml" ContentType="application/vnd.ms-office.drawingml.diagramDrawing+xml"/>
  <Override PartName="/ppt/diagrams/data69.xml" ContentType="application/vnd.openxmlformats-officedocument.drawingml.diagramData+xml"/>
  <Override PartName="/ppt/diagrams/layout69.xml" ContentType="application/vnd.openxmlformats-officedocument.drawingml.diagramLayout+xml"/>
  <Override PartName="/ppt/diagrams/quickStyle69.xml" ContentType="application/vnd.openxmlformats-officedocument.drawingml.diagramStyle+xml"/>
  <Override PartName="/ppt/diagrams/colors69.xml" ContentType="application/vnd.openxmlformats-officedocument.drawingml.diagramColors+xml"/>
  <Override PartName="/ppt/diagrams/drawing69.xml" ContentType="application/vnd.ms-office.drawingml.diagramDrawing+xml"/>
  <Override PartName="/ppt/diagrams/data70.xml" ContentType="application/vnd.openxmlformats-officedocument.drawingml.diagramData+xml"/>
  <Override PartName="/ppt/diagrams/layout70.xml" ContentType="application/vnd.openxmlformats-officedocument.drawingml.diagramLayout+xml"/>
  <Override PartName="/ppt/diagrams/quickStyle70.xml" ContentType="application/vnd.openxmlformats-officedocument.drawingml.diagramStyle+xml"/>
  <Override PartName="/ppt/diagrams/colors70.xml" ContentType="application/vnd.openxmlformats-officedocument.drawingml.diagramColors+xml"/>
  <Override PartName="/ppt/diagrams/drawing70.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8"/>
  </p:notesMasterIdLst>
  <p:sldIdLst>
    <p:sldId id="256" r:id="rId2"/>
    <p:sldId id="309" r:id="rId3"/>
    <p:sldId id="308" r:id="rId4"/>
    <p:sldId id="297" r:id="rId5"/>
    <p:sldId id="298" r:id="rId6"/>
    <p:sldId id="257" r:id="rId7"/>
    <p:sldId id="259" r:id="rId8"/>
    <p:sldId id="264" r:id="rId9"/>
    <p:sldId id="272" r:id="rId10"/>
    <p:sldId id="284" r:id="rId11"/>
    <p:sldId id="282" r:id="rId12"/>
    <p:sldId id="275" r:id="rId13"/>
    <p:sldId id="299" r:id="rId14"/>
    <p:sldId id="302" r:id="rId15"/>
    <p:sldId id="292" r:id="rId16"/>
    <p:sldId id="306" r:id="rId17"/>
    <p:sldId id="291" r:id="rId18"/>
    <p:sldId id="307" r:id="rId19"/>
    <p:sldId id="311" r:id="rId20"/>
    <p:sldId id="294" r:id="rId21"/>
    <p:sldId id="265" r:id="rId22"/>
    <p:sldId id="266" r:id="rId23"/>
    <p:sldId id="267" r:id="rId24"/>
    <p:sldId id="268" r:id="rId25"/>
    <p:sldId id="277" r:id="rId26"/>
    <p:sldId id="312" r:id="rId2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3979" autoAdjust="0"/>
  </p:normalViewPr>
  <p:slideViewPr>
    <p:cSldViewPr snapToGrid="0">
      <p:cViewPr varScale="1">
        <p:scale>
          <a:sx n="69" d="100"/>
          <a:sy n="69" d="100"/>
        </p:scale>
        <p:origin x="564"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diagrams/_rels/data3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image" Target="../media/image3.jpg"/><Relationship Id="rId5" Type="http://schemas.openxmlformats.org/officeDocument/2006/relationships/image" Target="../media/image7.jpeg"/><Relationship Id="rId4" Type="http://schemas.openxmlformats.org/officeDocument/2006/relationships/image" Target="../media/image6.png"/></Relationships>
</file>

<file path=ppt/diagrams/_rels/drawing3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image" Target="../media/image3.jpg"/><Relationship Id="rId5" Type="http://schemas.openxmlformats.org/officeDocument/2006/relationships/image" Target="../media/image7.jpeg"/><Relationship Id="rId4" Type="http://schemas.openxmlformats.org/officeDocument/2006/relationships/image" Target="../media/image6.png"/></Relationships>
</file>

<file path=ppt/diagrams/colors1.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3">
  <dgm:title val=""/>
  <dgm:desc val=""/>
  <dgm:catLst>
    <dgm:cat type="accent1" pri="11300"/>
  </dgm:catLst>
  <dgm:styleLbl name="node0">
    <dgm:fillClrLst meth="repeat">
      <a:schemeClr val="accent1">
        <a:shade val="80000"/>
      </a:schemeClr>
    </dgm:fillClrLst>
    <dgm:linClrLst meth="repeat">
      <a:schemeClr val="lt1"/>
    </dgm:linClrLst>
    <dgm:effectClrLst/>
    <dgm:txLinClrLst/>
    <dgm:txFillClrLst/>
    <dgm:txEffectClrLst/>
  </dgm:styleLbl>
  <dgm:styleLbl name="alignNode1">
    <dgm:fillClrLst>
      <a:schemeClr val="accent1">
        <a:shade val="80000"/>
      </a:schemeClr>
      <a:schemeClr val="accent1">
        <a:tint val="70000"/>
      </a:schemeClr>
    </dgm:fillClrLst>
    <dgm:linClrLst>
      <a:schemeClr val="accent1">
        <a:shade val="80000"/>
      </a:schemeClr>
      <a:schemeClr val="accent1">
        <a:tint val="70000"/>
      </a:schemeClr>
    </dgm:linClrLst>
    <dgm:effectClrLst/>
    <dgm:txLinClrLst/>
    <dgm:txFillClrLst/>
    <dgm:txEffectClrLst/>
  </dgm:styleLbl>
  <dgm:styleLbl name="node1">
    <dgm:fillClrLst>
      <a:schemeClr val="accent1">
        <a:shade val="80000"/>
      </a:schemeClr>
      <a:schemeClr val="accent1">
        <a:tint val="70000"/>
      </a:schemeClr>
    </dgm:fillClrLst>
    <dgm:linClrLst meth="repeat">
      <a:schemeClr val="lt1"/>
    </dgm:linClrLst>
    <dgm:effectClrLst/>
    <dgm:txLinClrLst/>
    <dgm:txFillClrLst/>
    <dgm:txEffectClrLst/>
  </dgm:styleLbl>
  <dgm:styleLbl name="lnNode1">
    <dgm:fillClrLst>
      <a:schemeClr val="accent1">
        <a:shade val="80000"/>
      </a:schemeClr>
      <a:schemeClr val="accent1">
        <a:tint val="7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tint val="70000"/>
        <a:alpha val="50000"/>
      </a:schemeClr>
    </dgm:fillClrLst>
    <dgm:linClrLst meth="repeat">
      <a:schemeClr val="lt1"/>
    </dgm:linClrLst>
    <dgm:effectClrLst/>
    <dgm:txLinClrLst/>
    <dgm:txFillClrLst/>
    <dgm:txEffectClrLst/>
  </dgm:styleLbl>
  <dgm:styleLbl name="node2">
    <dgm:fillClrLst>
      <a:schemeClr val="accent1">
        <a:tint val="99000"/>
      </a:schemeClr>
    </dgm:fillClrLst>
    <dgm:linClrLst meth="repeat">
      <a:schemeClr val="lt1"/>
    </dgm:linClrLst>
    <dgm:effectClrLst/>
    <dgm:txLinClrLst/>
    <dgm:txFillClrLst/>
    <dgm:txEffectClrLst/>
  </dgm:styleLbl>
  <dgm:styleLbl name="node3">
    <dgm:fillClrLst>
      <a:schemeClr val="accent1">
        <a:tint val="80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dgm:txEffectClrLst/>
  </dgm:styleLbl>
  <dgm:styleLbl name="f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b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sibTrans1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9000"/>
      </a:schemeClr>
    </dgm:fillClrLst>
    <dgm:linClrLst meth="repeat">
      <a:schemeClr val="lt1"/>
    </dgm:linClrLst>
    <dgm:effectClrLst/>
    <dgm:txLinClrLst/>
    <dgm:txFillClrLst/>
    <dgm:txEffectClrLst/>
  </dgm:styleLbl>
  <dgm:styleLbl name="asst3">
    <dgm:fillClrLst>
      <a:schemeClr val="accent1">
        <a:tint val="80000"/>
      </a:schemeClr>
    </dgm:fillClrLst>
    <dgm:linClrLst meth="repeat">
      <a:schemeClr val="lt1"/>
    </dgm:linClrLst>
    <dgm:effectClrLst/>
    <dgm:txLinClrLst/>
    <dgm:txFillClrLst/>
    <dgm:txEffectClrLst/>
  </dgm:styleLbl>
  <dgm:styleLbl name="asst4">
    <dgm:fillClrLst>
      <a:schemeClr val="accent1">
        <a:tint val="7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lt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9000"/>
      </a:schemeClr>
    </dgm:fillClrLst>
    <dgm:linClrLst meth="repeat">
      <a:schemeClr val="accent1">
        <a:tint val="99000"/>
      </a:schemeClr>
    </dgm:linClrLst>
    <dgm:effectClrLst/>
    <dgm:txLinClrLst/>
    <dgm:txFillClrLst meth="repeat">
      <a:schemeClr val="tx1"/>
    </dgm:txFillClrLst>
    <dgm:txEffectClrLst/>
  </dgm:styleLbl>
  <dgm:styleLbl name="parChTrans1D3">
    <dgm:fillClrLst meth="repeat">
      <a:schemeClr val="accent1">
        <a:tint val="80000"/>
      </a:schemeClr>
    </dgm:fillClrLst>
    <dgm:linClrLst meth="repeat">
      <a:schemeClr val="accent1">
        <a:tint val="80000"/>
      </a:schemeClr>
    </dgm:linClrLst>
    <dgm:effectClrLst/>
    <dgm:txLinClrLst/>
    <dgm:txFillClrLst meth="repeat">
      <a:schemeClr val="tx1"/>
    </dgm:txFillClrLst>
    <dgm:txEffectClrLst/>
  </dgm:styleLbl>
  <dgm:styleLbl name="parChTrans1D4">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3">
  <dgm:title val=""/>
  <dgm:desc val=""/>
  <dgm:catLst>
    <dgm:cat type="accent1" pri="11300"/>
  </dgm:catLst>
  <dgm:styleLbl name="node0">
    <dgm:fillClrLst meth="repeat">
      <a:schemeClr val="accent1">
        <a:shade val="80000"/>
      </a:schemeClr>
    </dgm:fillClrLst>
    <dgm:linClrLst meth="repeat">
      <a:schemeClr val="lt1"/>
    </dgm:linClrLst>
    <dgm:effectClrLst/>
    <dgm:txLinClrLst/>
    <dgm:txFillClrLst/>
    <dgm:txEffectClrLst/>
  </dgm:styleLbl>
  <dgm:styleLbl name="alignNode1">
    <dgm:fillClrLst>
      <a:schemeClr val="accent1">
        <a:shade val="80000"/>
      </a:schemeClr>
      <a:schemeClr val="accent1">
        <a:tint val="70000"/>
      </a:schemeClr>
    </dgm:fillClrLst>
    <dgm:linClrLst>
      <a:schemeClr val="accent1">
        <a:shade val="80000"/>
      </a:schemeClr>
      <a:schemeClr val="accent1">
        <a:tint val="70000"/>
      </a:schemeClr>
    </dgm:linClrLst>
    <dgm:effectClrLst/>
    <dgm:txLinClrLst/>
    <dgm:txFillClrLst/>
    <dgm:txEffectClrLst/>
  </dgm:styleLbl>
  <dgm:styleLbl name="node1">
    <dgm:fillClrLst>
      <a:schemeClr val="accent1">
        <a:shade val="80000"/>
      </a:schemeClr>
      <a:schemeClr val="accent1">
        <a:tint val="70000"/>
      </a:schemeClr>
    </dgm:fillClrLst>
    <dgm:linClrLst meth="repeat">
      <a:schemeClr val="lt1"/>
    </dgm:linClrLst>
    <dgm:effectClrLst/>
    <dgm:txLinClrLst/>
    <dgm:txFillClrLst/>
    <dgm:txEffectClrLst/>
  </dgm:styleLbl>
  <dgm:styleLbl name="lnNode1">
    <dgm:fillClrLst>
      <a:schemeClr val="accent1">
        <a:shade val="80000"/>
      </a:schemeClr>
      <a:schemeClr val="accent1">
        <a:tint val="7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tint val="70000"/>
        <a:alpha val="50000"/>
      </a:schemeClr>
    </dgm:fillClrLst>
    <dgm:linClrLst meth="repeat">
      <a:schemeClr val="lt1"/>
    </dgm:linClrLst>
    <dgm:effectClrLst/>
    <dgm:txLinClrLst/>
    <dgm:txFillClrLst/>
    <dgm:txEffectClrLst/>
  </dgm:styleLbl>
  <dgm:styleLbl name="node2">
    <dgm:fillClrLst>
      <a:schemeClr val="accent1">
        <a:tint val="99000"/>
      </a:schemeClr>
    </dgm:fillClrLst>
    <dgm:linClrLst meth="repeat">
      <a:schemeClr val="lt1"/>
    </dgm:linClrLst>
    <dgm:effectClrLst/>
    <dgm:txLinClrLst/>
    <dgm:txFillClrLst/>
    <dgm:txEffectClrLst/>
  </dgm:styleLbl>
  <dgm:styleLbl name="node3">
    <dgm:fillClrLst>
      <a:schemeClr val="accent1">
        <a:tint val="80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dgm:txEffectClrLst/>
  </dgm:styleLbl>
  <dgm:styleLbl name="f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b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sibTrans1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9000"/>
      </a:schemeClr>
    </dgm:fillClrLst>
    <dgm:linClrLst meth="repeat">
      <a:schemeClr val="lt1"/>
    </dgm:linClrLst>
    <dgm:effectClrLst/>
    <dgm:txLinClrLst/>
    <dgm:txFillClrLst/>
    <dgm:txEffectClrLst/>
  </dgm:styleLbl>
  <dgm:styleLbl name="asst3">
    <dgm:fillClrLst>
      <a:schemeClr val="accent1">
        <a:tint val="80000"/>
      </a:schemeClr>
    </dgm:fillClrLst>
    <dgm:linClrLst meth="repeat">
      <a:schemeClr val="lt1"/>
    </dgm:linClrLst>
    <dgm:effectClrLst/>
    <dgm:txLinClrLst/>
    <dgm:txFillClrLst/>
    <dgm:txEffectClrLst/>
  </dgm:styleLbl>
  <dgm:styleLbl name="asst4">
    <dgm:fillClrLst>
      <a:schemeClr val="accent1">
        <a:tint val="7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lt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9000"/>
      </a:schemeClr>
    </dgm:fillClrLst>
    <dgm:linClrLst meth="repeat">
      <a:schemeClr val="accent1">
        <a:tint val="99000"/>
      </a:schemeClr>
    </dgm:linClrLst>
    <dgm:effectClrLst/>
    <dgm:txLinClrLst/>
    <dgm:txFillClrLst meth="repeat">
      <a:schemeClr val="tx1"/>
    </dgm:txFillClrLst>
    <dgm:txEffectClrLst/>
  </dgm:styleLbl>
  <dgm:styleLbl name="parChTrans1D3">
    <dgm:fillClrLst meth="repeat">
      <a:schemeClr val="accent1">
        <a:tint val="80000"/>
      </a:schemeClr>
    </dgm:fillClrLst>
    <dgm:linClrLst meth="repeat">
      <a:schemeClr val="accent1">
        <a:tint val="80000"/>
      </a:schemeClr>
    </dgm:linClrLst>
    <dgm:effectClrLst/>
    <dgm:txLinClrLst/>
    <dgm:txFillClrLst meth="repeat">
      <a:schemeClr val="tx1"/>
    </dgm:txFillClrLst>
    <dgm:txEffectClrLst/>
  </dgm:styleLbl>
  <dgm:styleLbl name="parChTrans1D4">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3">
  <dgm:title val=""/>
  <dgm:desc val=""/>
  <dgm:catLst>
    <dgm:cat type="accent1" pri="11300"/>
  </dgm:catLst>
  <dgm:styleLbl name="node0">
    <dgm:fillClrLst meth="repeat">
      <a:schemeClr val="accent1">
        <a:shade val="80000"/>
      </a:schemeClr>
    </dgm:fillClrLst>
    <dgm:linClrLst meth="repeat">
      <a:schemeClr val="lt1"/>
    </dgm:linClrLst>
    <dgm:effectClrLst/>
    <dgm:txLinClrLst/>
    <dgm:txFillClrLst/>
    <dgm:txEffectClrLst/>
  </dgm:styleLbl>
  <dgm:styleLbl name="alignNode1">
    <dgm:fillClrLst>
      <a:schemeClr val="accent1">
        <a:shade val="80000"/>
      </a:schemeClr>
      <a:schemeClr val="accent1">
        <a:tint val="70000"/>
      </a:schemeClr>
    </dgm:fillClrLst>
    <dgm:linClrLst>
      <a:schemeClr val="accent1">
        <a:shade val="80000"/>
      </a:schemeClr>
      <a:schemeClr val="accent1">
        <a:tint val="70000"/>
      </a:schemeClr>
    </dgm:linClrLst>
    <dgm:effectClrLst/>
    <dgm:txLinClrLst/>
    <dgm:txFillClrLst/>
    <dgm:txEffectClrLst/>
  </dgm:styleLbl>
  <dgm:styleLbl name="node1">
    <dgm:fillClrLst>
      <a:schemeClr val="accent1">
        <a:shade val="80000"/>
      </a:schemeClr>
      <a:schemeClr val="accent1">
        <a:tint val="70000"/>
      </a:schemeClr>
    </dgm:fillClrLst>
    <dgm:linClrLst meth="repeat">
      <a:schemeClr val="lt1"/>
    </dgm:linClrLst>
    <dgm:effectClrLst/>
    <dgm:txLinClrLst/>
    <dgm:txFillClrLst/>
    <dgm:txEffectClrLst/>
  </dgm:styleLbl>
  <dgm:styleLbl name="lnNode1">
    <dgm:fillClrLst>
      <a:schemeClr val="accent1">
        <a:shade val="80000"/>
      </a:schemeClr>
      <a:schemeClr val="accent1">
        <a:tint val="7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tint val="70000"/>
        <a:alpha val="50000"/>
      </a:schemeClr>
    </dgm:fillClrLst>
    <dgm:linClrLst meth="repeat">
      <a:schemeClr val="lt1"/>
    </dgm:linClrLst>
    <dgm:effectClrLst/>
    <dgm:txLinClrLst/>
    <dgm:txFillClrLst/>
    <dgm:txEffectClrLst/>
  </dgm:styleLbl>
  <dgm:styleLbl name="node2">
    <dgm:fillClrLst>
      <a:schemeClr val="accent1">
        <a:tint val="99000"/>
      </a:schemeClr>
    </dgm:fillClrLst>
    <dgm:linClrLst meth="repeat">
      <a:schemeClr val="lt1"/>
    </dgm:linClrLst>
    <dgm:effectClrLst/>
    <dgm:txLinClrLst/>
    <dgm:txFillClrLst/>
    <dgm:txEffectClrLst/>
  </dgm:styleLbl>
  <dgm:styleLbl name="node3">
    <dgm:fillClrLst>
      <a:schemeClr val="accent1">
        <a:tint val="80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dgm:txEffectClrLst/>
  </dgm:styleLbl>
  <dgm:styleLbl name="f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b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sibTrans1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9000"/>
      </a:schemeClr>
    </dgm:fillClrLst>
    <dgm:linClrLst meth="repeat">
      <a:schemeClr val="lt1"/>
    </dgm:linClrLst>
    <dgm:effectClrLst/>
    <dgm:txLinClrLst/>
    <dgm:txFillClrLst/>
    <dgm:txEffectClrLst/>
  </dgm:styleLbl>
  <dgm:styleLbl name="asst3">
    <dgm:fillClrLst>
      <a:schemeClr val="accent1">
        <a:tint val="80000"/>
      </a:schemeClr>
    </dgm:fillClrLst>
    <dgm:linClrLst meth="repeat">
      <a:schemeClr val="lt1"/>
    </dgm:linClrLst>
    <dgm:effectClrLst/>
    <dgm:txLinClrLst/>
    <dgm:txFillClrLst/>
    <dgm:txEffectClrLst/>
  </dgm:styleLbl>
  <dgm:styleLbl name="asst4">
    <dgm:fillClrLst>
      <a:schemeClr val="accent1">
        <a:tint val="7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lt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9000"/>
      </a:schemeClr>
    </dgm:fillClrLst>
    <dgm:linClrLst meth="repeat">
      <a:schemeClr val="accent1">
        <a:tint val="99000"/>
      </a:schemeClr>
    </dgm:linClrLst>
    <dgm:effectClrLst/>
    <dgm:txLinClrLst/>
    <dgm:txFillClrLst meth="repeat">
      <a:schemeClr val="tx1"/>
    </dgm:txFillClrLst>
    <dgm:txEffectClrLst/>
  </dgm:styleLbl>
  <dgm:styleLbl name="parChTrans1D3">
    <dgm:fillClrLst meth="repeat">
      <a:schemeClr val="accent1">
        <a:tint val="80000"/>
      </a:schemeClr>
    </dgm:fillClrLst>
    <dgm:linClrLst meth="repeat">
      <a:schemeClr val="accent1">
        <a:tint val="80000"/>
      </a:schemeClr>
    </dgm:linClrLst>
    <dgm:effectClrLst/>
    <dgm:txLinClrLst/>
    <dgm:txFillClrLst meth="repeat">
      <a:schemeClr val="tx1"/>
    </dgm:txFillClrLst>
    <dgm:txEffectClrLst/>
  </dgm:styleLbl>
  <dgm:styleLbl name="parChTrans1D4">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1_3">
  <dgm:title val=""/>
  <dgm:desc val=""/>
  <dgm:catLst>
    <dgm:cat type="accent1" pri="11300"/>
  </dgm:catLst>
  <dgm:styleLbl name="node0">
    <dgm:fillClrLst meth="repeat">
      <a:schemeClr val="accent1">
        <a:shade val="80000"/>
      </a:schemeClr>
    </dgm:fillClrLst>
    <dgm:linClrLst meth="repeat">
      <a:schemeClr val="lt1"/>
    </dgm:linClrLst>
    <dgm:effectClrLst/>
    <dgm:txLinClrLst/>
    <dgm:txFillClrLst/>
    <dgm:txEffectClrLst/>
  </dgm:styleLbl>
  <dgm:styleLbl name="alignNode1">
    <dgm:fillClrLst>
      <a:schemeClr val="accent1">
        <a:shade val="80000"/>
      </a:schemeClr>
      <a:schemeClr val="accent1">
        <a:tint val="70000"/>
      </a:schemeClr>
    </dgm:fillClrLst>
    <dgm:linClrLst>
      <a:schemeClr val="accent1">
        <a:shade val="80000"/>
      </a:schemeClr>
      <a:schemeClr val="accent1">
        <a:tint val="70000"/>
      </a:schemeClr>
    </dgm:linClrLst>
    <dgm:effectClrLst/>
    <dgm:txLinClrLst/>
    <dgm:txFillClrLst/>
    <dgm:txEffectClrLst/>
  </dgm:styleLbl>
  <dgm:styleLbl name="node1">
    <dgm:fillClrLst>
      <a:schemeClr val="accent1">
        <a:shade val="80000"/>
      </a:schemeClr>
      <a:schemeClr val="accent1">
        <a:tint val="70000"/>
      </a:schemeClr>
    </dgm:fillClrLst>
    <dgm:linClrLst meth="repeat">
      <a:schemeClr val="lt1"/>
    </dgm:linClrLst>
    <dgm:effectClrLst/>
    <dgm:txLinClrLst/>
    <dgm:txFillClrLst/>
    <dgm:txEffectClrLst/>
  </dgm:styleLbl>
  <dgm:styleLbl name="lnNode1">
    <dgm:fillClrLst>
      <a:schemeClr val="accent1">
        <a:shade val="80000"/>
      </a:schemeClr>
      <a:schemeClr val="accent1">
        <a:tint val="7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tint val="70000"/>
        <a:alpha val="50000"/>
      </a:schemeClr>
    </dgm:fillClrLst>
    <dgm:linClrLst meth="repeat">
      <a:schemeClr val="lt1"/>
    </dgm:linClrLst>
    <dgm:effectClrLst/>
    <dgm:txLinClrLst/>
    <dgm:txFillClrLst/>
    <dgm:txEffectClrLst/>
  </dgm:styleLbl>
  <dgm:styleLbl name="node2">
    <dgm:fillClrLst>
      <a:schemeClr val="accent1">
        <a:tint val="99000"/>
      </a:schemeClr>
    </dgm:fillClrLst>
    <dgm:linClrLst meth="repeat">
      <a:schemeClr val="lt1"/>
    </dgm:linClrLst>
    <dgm:effectClrLst/>
    <dgm:txLinClrLst/>
    <dgm:txFillClrLst/>
    <dgm:txEffectClrLst/>
  </dgm:styleLbl>
  <dgm:styleLbl name="node3">
    <dgm:fillClrLst>
      <a:schemeClr val="accent1">
        <a:tint val="80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dgm:txEffectClrLst/>
  </dgm:styleLbl>
  <dgm:styleLbl name="f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b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sibTrans1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9000"/>
      </a:schemeClr>
    </dgm:fillClrLst>
    <dgm:linClrLst meth="repeat">
      <a:schemeClr val="lt1"/>
    </dgm:linClrLst>
    <dgm:effectClrLst/>
    <dgm:txLinClrLst/>
    <dgm:txFillClrLst/>
    <dgm:txEffectClrLst/>
  </dgm:styleLbl>
  <dgm:styleLbl name="asst3">
    <dgm:fillClrLst>
      <a:schemeClr val="accent1">
        <a:tint val="80000"/>
      </a:schemeClr>
    </dgm:fillClrLst>
    <dgm:linClrLst meth="repeat">
      <a:schemeClr val="lt1"/>
    </dgm:linClrLst>
    <dgm:effectClrLst/>
    <dgm:txLinClrLst/>
    <dgm:txFillClrLst/>
    <dgm:txEffectClrLst/>
  </dgm:styleLbl>
  <dgm:styleLbl name="asst4">
    <dgm:fillClrLst>
      <a:schemeClr val="accent1">
        <a:tint val="7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lt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9000"/>
      </a:schemeClr>
    </dgm:fillClrLst>
    <dgm:linClrLst meth="repeat">
      <a:schemeClr val="accent1">
        <a:tint val="99000"/>
      </a:schemeClr>
    </dgm:linClrLst>
    <dgm:effectClrLst/>
    <dgm:txLinClrLst/>
    <dgm:txFillClrLst meth="repeat">
      <a:schemeClr val="tx1"/>
    </dgm:txFillClrLst>
    <dgm:txEffectClrLst/>
  </dgm:styleLbl>
  <dgm:styleLbl name="parChTrans1D3">
    <dgm:fillClrLst meth="repeat">
      <a:schemeClr val="accent1">
        <a:tint val="80000"/>
      </a:schemeClr>
    </dgm:fillClrLst>
    <dgm:linClrLst meth="repeat">
      <a:schemeClr val="accent1">
        <a:tint val="80000"/>
      </a:schemeClr>
    </dgm:linClrLst>
    <dgm:effectClrLst/>
    <dgm:txLinClrLst/>
    <dgm:txFillClrLst meth="repeat">
      <a:schemeClr val="tx1"/>
    </dgm:txFillClrLst>
    <dgm:txEffectClrLst/>
  </dgm:styleLbl>
  <dgm:styleLbl name="parChTrans1D4">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2_3">
  <dgm:title val=""/>
  <dgm:desc val=""/>
  <dgm:catLst>
    <dgm:cat type="accent2" pri="11300"/>
  </dgm:catLst>
  <dgm:styleLbl name="node0">
    <dgm:fillClrLst meth="repeat">
      <a:schemeClr val="accent2">
        <a:shade val="80000"/>
      </a:schemeClr>
    </dgm:fillClrLst>
    <dgm:linClrLst meth="repeat">
      <a:schemeClr val="lt1"/>
    </dgm:linClrLst>
    <dgm:effectClrLst/>
    <dgm:txLinClrLst/>
    <dgm:txFillClrLst/>
    <dgm:txEffectClrLst/>
  </dgm:styleLbl>
  <dgm:styleLbl name="node1">
    <dgm:fillClrLst>
      <a:schemeClr val="accent2">
        <a:shade val="80000"/>
      </a:schemeClr>
      <a:schemeClr val="accent2">
        <a:tint val="70000"/>
      </a:schemeClr>
    </dgm:fillClrLst>
    <dgm:linClrLst meth="repeat">
      <a:schemeClr val="lt1"/>
    </dgm:linClrLst>
    <dgm:effectClrLst/>
    <dgm:txLinClrLst/>
    <dgm:txFillClrLst/>
    <dgm:txEffectClrLst/>
  </dgm:styleLbl>
  <dgm:styleLbl name="alignNode1">
    <dgm:fillClrLst>
      <a:schemeClr val="accent2">
        <a:shade val="80000"/>
      </a:schemeClr>
      <a:schemeClr val="accent2">
        <a:tint val="70000"/>
      </a:schemeClr>
    </dgm:fillClrLst>
    <dgm:linClrLst>
      <a:schemeClr val="accent2">
        <a:shade val="80000"/>
      </a:schemeClr>
      <a:schemeClr val="accent2">
        <a:tint val="70000"/>
      </a:schemeClr>
    </dgm:linClrLst>
    <dgm:effectClrLst/>
    <dgm:txLinClrLst/>
    <dgm:txFillClrLst/>
    <dgm:txEffectClrLst/>
  </dgm:styleLbl>
  <dgm:styleLbl name="lnNode1">
    <dgm:fillClrLst>
      <a:schemeClr val="accent2">
        <a:shade val="80000"/>
      </a:schemeClr>
      <a:schemeClr val="accent2">
        <a:tint val="7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tint val="70000"/>
        <a:alpha val="50000"/>
      </a:schemeClr>
    </dgm:fillClrLst>
    <dgm:linClrLst meth="repeat">
      <a:schemeClr val="lt1"/>
    </dgm:linClrLst>
    <dgm:effectClrLst/>
    <dgm:txLinClrLst/>
    <dgm:txFillClrLst/>
    <dgm:txEffectClrLst/>
  </dgm:styleLbl>
  <dgm:styleLbl name="node2">
    <dgm:fillClrLst>
      <a:schemeClr val="accent2">
        <a:tint val="99000"/>
      </a:schemeClr>
    </dgm:fillClrLst>
    <dgm:linClrLst meth="repeat">
      <a:schemeClr val="lt1"/>
    </dgm:linClrLst>
    <dgm:effectClrLst/>
    <dgm:txLinClrLst/>
    <dgm:txFillClrLst/>
    <dgm:txEffectClrLst/>
  </dgm:styleLbl>
  <dgm:styleLbl name="node3">
    <dgm:fillClrLst>
      <a:schemeClr val="accent2">
        <a:tint val="80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dgm:txEffectClrLst/>
  </dgm:styleLbl>
  <dgm:styleLbl name="f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b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sibTrans1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9000"/>
      </a:schemeClr>
    </dgm:fillClrLst>
    <dgm:linClrLst meth="repeat">
      <a:schemeClr val="lt1"/>
    </dgm:linClrLst>
    <dgm:effectClrLst/>
    <dgm:txLinClrLst/>
    <dgm:txFillClrLst/>
    <dgm:txEffectClrLst/>
  </dgm:styleLbl>
  <dgm:styleLbl name="asst3">
    <dgm:fillClrLst>
      <a:schemeClr val="accent2">
        <a:tint val="80000"/>
      </a:schemeClr>
    </dgm:fillClrLst>
    <dgm:linClrLst meth="repeat">
      <a:schemeClr val="lt1"/>
    </dgm:linClrLst>
    <dgm:effectClrLst/>
    <dgm:txLinClrLst/>
    <dgm:txFillClrLst/>
    <dgm:txEffectClrLst/>
  </dgm:styleLbl>
  <dgm:styleLbl name="asst4">
    <dgm:fillClrLst>
      <a:schemeClr val="accent2">
        <a:tint val="7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lt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9000"/>
      </a:schemeClr>
    </dgm:fillClrLst>
    <dgm:linClrLst meth="repeat">
      <a:schemeClr val="accent2">
        <a:tint val="99000"/>
      </a:schemeClr>
    </dgm:linClrLst>
    <dgm:effectClrLst/>
    <dgm:txLinClrLst/>
    <dgm:txFillClrLst meth="repeat">
      <a:schemeClr val="tx1"/>
    </dgm:txFillClrLst>
    <dgm:txEffectClrLst/>
  </dgm:styleLbl>
  <dgm:styleLbl name="parChTrans1D3">
    <dgm:fillClrLst meth="repeat">
      <a:schemeClr val="accent2">
        <a:tint val="80000"/>
      </a:schemeClr>
    </dgm:fillClrLst>
    <dgm:linClrLst meth="repeat">
      <a:schemeClr val="accent2">
        <a:tint val="80000"/>
      </a:schemeClr>
    </dgm:linClrLst>
    <dgm:effectClrLst/>
    <dgm:txLinClrLst/>
    <dgm:txFillClrLst meth="repeat">
      <a:schemeClr val="tx1"/>
    </dgm:txFillClrLst>
    <dgm:txEffectClrLst/>
  </dgm:styleLbl>
  <dgm:styleLbl name="parChTrans1D4">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accent2_3">
  <dgm:title val=""/>
  <dgm:desc val=""/>
  <dgm:catLst>
    <dgm:cat type="accent2" pri="11300"/>
  </dgm:catLst>
  <dgm:styleLbl name="node0">
    <dgm:fillClrLst meth="repeat">
      <a:schemeClr val="accent2">
        <a:shade val="80000"/>
      </a:schemeClr>
    </dgm:fillClrLst>
    <dgm:linClrLst meth="repeat">
      <a:schemeClr val="lt1"/>
    </dgm:linClrLst>
    <dgm:effectClrLst/>
    <dgm:txLinClrLst/>
    <dgm:txFillClrLst/>
    <dgm:txEffectClrLst/>
  </dgm:styleLbl>
  <dgm:styleLbl name="node1">
    <dgm:fillClrLst>
      <a:schemeClr val="accent2">
        <a:shade val="80000"/>
      </a:schemeClr>
      <a:schemeClr val="accent2">
        <a:tint val="70000"/>
      </a:schemeClr>
    </dgm:fillClrLst>
    <dgm:linClrLst meth="repeat">
      <a:schemeClr val="lt1"/>
    </dgm:linClrLst>
    <dgm:effectClrLst/>
    <dgm:txLinClrLst/>
    <dgm:txFillClrLst/>
    <dgm:txEffectClrLst/>
  </dgm:styleLbl>
  <dgm:styleLbl name="alignNode1">
    <dgm:fillClrLst>
      <a:schemeClr val="accent2">
        <a:shade val="80000"/>
      </a:schemeClr>
      <a:schemeClr val="accent2">
        <a:tint val="70000"/>
      </a:schemeClr>
    </dgm:fillClrLst>
    <dgm:linClrLst>
      <a:schemeClr val="accent2">
        <a:shade val="80000"/>
      </a:schemeClr>
      <a:schemeClr val="accent2">
        <a:tint val="70000"/>
      </a:schemeClr>
    </dgm:linClrLst>
    <dgm:effectClrLst/>
    <dgm:txLinClrLst/>
    <dgm:txFillClrLst/>
    <dgm:txEffectClrLst/>
  </dgm:styleLbl>
  <dgm:styleLbl name="lnNode1">
    <dgm:fillClrLst>
      <a:schemeClr val="accent2">
        <a:shade val="80000"/>
      </a:schemeClr>
      <a:schemeClr val="accent2">
        <a:tint val="7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tint val="70000"/>
        <a:alpha val="50000"/>
      </a:schemeClr>
    </dgm:fillClrLst>
    <dgm:linClrLst meth="repeat">
      <a:schemeClr val="lt1"/>
    </dgm:linClrLst>
    <dgm:effectClrLst/>
    <dgm:txLinClrLst/>
    <dgm:txFillClrLst/>
    <dgm:txEffectClrLst/>
  </dgm:styleLbl>
  <dgm:styleLbl name="node2">
    <dgm:fillClrLst>
      <a:schemeClr val="accent2">
        <a:tint val="99000"/>
      </a:schemeClr>
    </dgm:fillClrLst>
    <dgm:linClrLst meth="repeat">
      <a:schemeClr val="lt1"/>
    </dgm:linClrLst>
    <dgm:effectClrLst/>
    <dgm:txLinClrLst/>
    <dgm:txFillClrLst/>
    <dgm:txEffectClrLst/>
  </dgm:styleLbl>
  <dgm:styleLbl name="node3">
    <dgm:fillClrLst>
      <a:schemeClr val="accent2">
        <a:tint val="80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dgm:txEffectClrLst/>
  </dgm:styleLbl>
  <dgm:styleLbl name="f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b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sibTrans1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9000"/>
      </a:schemeClr>
    </dgm:fillClrLst>
    <dgm:linClrLst meth="repeat">
      <a:schemeClr val="lt1"/>
    </dgm:linClrLst>
    <dgm:effectClrLst/>
    <dgm:txLinClrLst/>
    <dgm:txFillClrLst/>
    <dgm:txEffectClrLst/>
  </dgm:styleLbl>
  <dgm:styleLbl name="asst3">
    <dgm:fillClrLst>
      <a:schemeClr val="accent2">
        <a:tint val="80000"/>
      </a:schemeClr>
    </dgm:fillClrLst>
    <dgm:linClrLst meth="repeat">
      <a:schemeClr val="lt1"/>
    </dgm:linClrLst>
    <dgm:effectClrLst/>
    <dgm:txLinClrLst/>
    <dgm:txFillClrLst/>
    <dgm:txEffectClrLst/>
  </dgm:styleLbl>
  <dgm:styleLbl name="asst4">
    <dgm:fillClrLst>
      <a:schemeClr val="accent2">
        <a:tint val="7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lt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9000"/>
      </a:schemeClr>
    </dgm:fillClrLst>
    <dgm:linClrLst meth="repeat">
      <a:schemeClr val="accent2">
        <a:tint val="99000"/>
      </a:schemeClr>
    </dgm:linClrLst>
    <dgm:effectClrLst/>
    <dgm:txLinClrLst/>
    <dgm:txFillClrLst meth="repeat">
      <a:schemeClr val="tx1"/>
    </dgm:txFillClrLst>
    <dgm:txEffectClrLst/>
  </dgm:styleLbl>
  <dgm:styleLbl name="parChTrans1D3">
    <dgm:fillClrLst meth="repeat">
      <a:schemeClr val="accent2">
        <a:tint val="80000"/>
      </a:schemeClr>
    </dgm:fillClrLst>
    <dgm:linClrLst meth="repeat">
      <a:schemeClr val="accent2">
        <a:tint val="80000"/>
      </a:schemeClr>
    </dgm:linClrLst>
    <dgm:effectClrLst/>
    <dgm:txLinClrLst/>
    <dgm:txFillClrLst meth="repeat">
      <a:schemeClr val="tx1"/>
    </dgm:txFillClrLst>
    <dgm:txEffectClrLst/>
  </dgm:styleLbl>
  <dgm:styleLbl name="parChTrans1D4">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accent1_3">
  <dgm:title val=""/>
  <dgm:desc val=""/>
  <dgm:catLst>
    <dgm:cat type="accent1" pri="11300"/>
  </dgm:catLst>
  <dgm:styleLbl name="node0">
    <dgm:fillClrLst meth="repeat">
      <a:schemeClr val="accent1">
        <a:shade val="80000"/>
      </a:schemeClr>
    </dgm:fillClrLst>
    <dgm:linClrLst meth="repeat">
      <a:schemeClr val="lt1"/>
    </dgm:linClrLst>
    <dgm:effectClrLst/>
    <dgm:txLinClrLst/>
    <dgm:txFillClrLst/>
    <dgm:txEffectClrLst/>
  </dgm:styleLbl>
  <dgm:styleLbl name="alignNode1">
    <dgm:fillClrLst>
      <a:schemeClr val="accent1">
        <a:shade val="80000"/>
      </a:schemeClr>
      <a:schemeClr val="accent1">
        <a:tint val="70000"/>
      </a:schemeClr>
    </dgm:fillClrLst>
    <dgm:linClrLst>
      <a:schemeClr val="accent1">
        <a:shade val="80000"/>
      </a:schemeClr>
      <a:schemeClr val="accent1">
        <a:tint val="70000"/>
      </a:schemeClr>
    </dgm:linClrLst>
    <dgm:effectClrLst/>
    <dgm:txLinClrLst/>
    <dgm:txFillClrLst/>
    <dgm:txEffectClrLst/>
  </dgm:styleLbl>
  <dgm:styleLbl name="node1">
    <dgm:fillClrLst>
      <a:schemeClr val="accent1">
        <a:shade val="80000"/>
      </a:schemeClr>
      <a:schemeClr val="accent1">
        <a:tint val="70000"/>
      </a:schemeClr>
    </dgm:fillClrLst>
    <dgm:linClrLst meth="repeat">
      <a:schemeClr val="lt1"/>
    </dgm:linClrLst>
    <dgm:effectClrLst/>
    <dgm:txLinClrLst/>
    <dgm:txFillClrLst/>
    <dgm:txEffectClrLst/>
  </dgm:styleLbl>
  <dgm:styleLbl name="lnNode1">
    <dgm:fillClrLst>
      <a:schemeClr val="accent1">
        <a:shade val="80000"/>
      </a:schemeClr>
      <a:schemeClr val="accent1">
        <a:tint val="7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tint val="70000"/>
        <a:alpha val="50000"/>
      </a:schemeClr>
    </dgm:fillClrLst>
    <dgm:linClrLst meth="repeat">
      <a:schemeClr val="lt1"/>
    </dgm:linClrLst>
    <dgm:effectClrLst/>
    <dgm:txLinClrLst/>
    <dgm:txFillClrLst/>
    <dgm:txEffectClrLst/>
  </dgm:styleLbl>
  <dgm:styleLbl name="node2">
    <dgm:fillClrLst>
      <a:schemeClr val="accent1">
        <a:tint val="99000"/>
      </a:schemeClr>
    </dgm:fillClrLst>
    <dgm:linClrLst meth="repeat">
      <a:schemeClr val="lt1"/>
    </dgm:linClrLst>
    <dgm:effectClrLst/>
    <dgm:txLinClrLst/>
    <dgm:txFillClrLst/>
    <dgm:txEffectClrLst/>
  </dgm:styleLbl>
  <dgm:styleLbl name="node3">
    <dgm:fillClrLst>
      <a:schemeClr val="accent1">
        <a:tint val="80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dgm:txEffectClrLst/>
  </dgm:styleLbl>
  <dgm:styleLbl name="f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b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sibTrans1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9000"/>
      </a:schemeClr>
    </dgm:fillClrLst>
    <dgm:linClrLst meth="repeat">
      <a:schemeClr val="lt1"/>
    </dgm:linClrLst>
    <dgm:effectClrLst/>
    <dgm:txLinClrLst/>
    <dgm:txFillClrLst/>
    <dgm:txEffectClrLst/>
  </dgm:styleLbl>
  <dgm:styleLbl name="asst3">
    <dgm:fillClrLst>
      <a:schemeClr val="accent1">
        <a:tint val="80000"/>
      </a:schemeClr>
    </dgm:fillClrLst>
    <dgm:linClrLst meth="repeat">
      <a:schemeClr val="lt1"/>
    </dgm:linClrLst>
    <dgm:effectClrLst/>
    <dgm:txLinClrLst/>
    <dgm:txFillClrLst/>
    <dgm:txEffectClrLst/>
  </dgm:styleLbl>
  <dgm:styleLbl name="asst4">
    <dgm:fillClrLst>
      <a:schemeClr val="accent1">
        <a:tint val="7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lt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9000"/>
      </a:schemeClr>
    </dgm:fillClrLst>
    <dgm:linClrLst meth="repeat">
      <a:schemeClr val="accent1">
        <a:tint val="99000"/>
      </a:schemeClr>
    </dgm:linClrLst>
    <dgm:effectClrLst/>
    <dgm:txLinClrLst/>
    <dgm:txFillClrLst meth="repeat">
      <a:schemeClr val="tx1"/>
    </dgm:txFillClrLst>
    <dgm:txEffectClrLst/>
  </dgm:styleLbl>
  <dgm:styleLbl name="parChTrans1D3">
    <dgm:fillClrLst meth="repeat">
      <a:schemeClr val="accent1">
        <a:tint val="80000"/>
      </a:schemeClr>
    </dgm:fillClrLst>
    <dgm:linClrLst meth="repeat">
      <a:schemeClr val="accent1">
        <a:tint val="80000"/>
      </a:schemeClr>
    </dgm:linClrLst>
    <dgm:effectClrLst/>
    <dgm:txLinClrLst/>
    <dgm:txFillClrLst meth="repeat">
      <a:schemeClr val="tx1"/>
    </dgm:txFillClrLst>
    <dgm:txEffectClrLst/>
  </dgm:styleLbl>
  <dgm:styleLbl name="parChTrans1D4">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8.xml><?xml version="1.0" encoding="utf-8"?>
<dgm:colorsDef xmlns:dgm="http://schemas.openxmlformats.org/drawingml/2006/diagram" xmlns:a="http://schemas.openxmlformats.org/drawingml/2006/main" uniqueId="urn:microsoft.com/office/officeart/2005/8/colors/accent1_4">
  <dgm:title val=""/>
  <dgm:desc val=""/>
  <dgm:catLst>
    <dgm:cat type="accent1" pri="11400"/>
  </dgm:catLst>
  <dgm:styleLbl name="node0">
    <dgm:fillClrLst meth="cycle">
      <a:schemeClr val="accent1">
        <a:shade val="60000"/>
      </a:schemeClr>
    </dgm:fillClrLst>
    <dgm:linClrLst meth="repeat">
      <a:schemeClr val="lt1"/>
    </dgm:linClrLst>
    <dgm:effectClrLst/>
    <dgm:txLinClrLst/>
    <dgm:txFillClrLst/>
    <dgm:txEffectClrLst/>
  </dgm:styleLbl>
  <dgm:styleLbl name="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alignNode1">
    <dgm:fillClrLst meth="cycle">
      <a:schemeClr val="accent1">
        <a:shade val="50000"/>
      </a:schemeClr>
      <a:schemeClr val="accent1">
        <a:tint val="55000"/>
      </a:schemeClr>
    </dgm:fillClrLst>
    <dgm:linClrLst meth="cycle">
      <a:schemeClr val="accent1">
        <a:shade val="50000"/>
      </a:schemeClr>
      <a:schemeClr val="accent1">
        <a:tint val="55000"/>
      </a:schemeClr>
    </dgm:linClrLst>
    <dgm:effectClrLst/>
    <dgm:txLinClrLst/>
    <dgm:txFillClrLst/>
    <dgm:txEffectClrLst/>
  </dgm:styleLbl>
  <dgm:styleLbl name="ln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vennNode1">
    <dgm:fillClrLst meth="cycle">
      <a:schemeClr val="accent1">
        <a:shade val="80000"/>
        <a:alpha val="50000"/>
      </a:schemeClr>
      <a:schemeClr val="accent1">
        <a:tint val="50000"/>
        <a:alpha val="50000"/>
      </a:schemeClr>
    </dgm:fillClrLst>
    <dgm:linClrLst meth="repeat">
      <a:schemeClr val="lt1"/>
    </dgm:linClrLst>
    <dgm:effectClrLst/>
    <dgm:txLinClrLst/>
    <dgm:txFillClrLst/>
    <dgm:txEffectClrLst/>
  </dgm:styleLbl>
  <dgm:styleLbl name="node2">
    <dgm:fillClrLst>
      <a:schemeClr val="accent1">
        <a:shade val="80000"/>
      </a:schemeClr>
    </dgm:fillClrLst>
    <dgm:linClrLst meth="repeat">
      <a:schemeClr val="lt1"/>
    </dgm:linClrLst>
    <dgm:effectClrLst/>
    <dgm:txLinClrLst/>
    <dgm:txFillClrLst/>
    <dgm:txEffectClrLst/>
  </dgm:styleLbl>
  <dgm:styleLbl name="node3">
    <dgm:fillClrLst>
      <a:schemeClr val="accent1">
        <a:tint val="99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f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b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sibTrans1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0000"/>
      </a:schemeClr>
    </dgm:fillClrLst>
    <dgm:linClrLst meth="repeat">
      <a:schemeClr val="lt1"/>
    </dgm:linClrLst>
    <dgm:effectClrLst/>
    <dgm:txLinClrLst/>
    <dgm:txFillClrLst/>
    <dgm:txEffectClrLst/>
  </dgm:styleLbl>
  <dgm:styleLbl name="asst3">
    <dgm:fillClrLst>
      <a:schemeClr val="accent1">
        <a:tint val="70000"/>
      </a:schemeClr>
    </dgm:fillClrLst>
    <dgm:linClrLst meth="repeat">
      <a:schemeClr val="lt1"/>
    </dgm:linClrLst>
    <dgm:effectClrLst/>
    <dgm:txLinClrLst/>
    <dgm:txFillClrLst/>
    <dgm:txEffectClrLst/>
  </dgm:styleLbl>
  <dgm:styleLbl name="asst4">
    <dgm:fillClrLst>
      <a:schemeClr val="accent1">
        <a:tint val="5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align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bgAccFollowNode1">
    <dgm:fillClrLst meth="repeat">
      <a:schemeClr val="accent1">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55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9.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0.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4.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5.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6.xml><?xml version="1.0" encoding="utf-8"?>
<dgm:colorsDef xmlns:dgm="http://schemas.openxmlformats.org/drawingml/2006/diagram" xmlns:a="http://schemas.openxmlformats.org/drawingml/2006/main" uniqueId="urn:microsoft.com/office/officeart/2005/8/colors/accent1_5">
  <dgm:title val=""/>
  <dgm:desc val=""/>
  <dgm:catLst>
    <dgm:cat type="accent1" pri="11500"/>
  </dgm:catLst>
  <dgm:styleLbl name="node0">
    <dgm:fillClrLst meth="cycle">
      <a:schemeClr val="accent1">
        <a:alpha val="80000"/>
      </a:schemeClr>
    </dgm:fillClrLst>
    <dgm:linClrLst meth="repeat">
      <a:schemeClr val="lt1"/>
    </dgm:linClrLst>
    <dgm:effectClrLst/>
    <dgm:txLinClrLst/>
    <dgm:txFillClrLst/>
    <dgm:txEffectClrLst/>
  </dgm:styleLbl>
  <dgm:styleLbl name="node1">
    <dgm:fillClrLst>
      <a:schemeClr val="accent1">
        <a:alpha val="90000"/>
      </a:schemeClr>
      <a:schemeClr val="accent1">
        <a:alpha val="50000"/>
      </a:schemeClr>
    </dgm:fillClrLst>
    <dgm:linClrLst meth="repeat">
      <a:schemeClr val="lt1"/>
    </dgm:linClrLst>
    <dgm:effectClrLst/>
    <dgm:txLinClrLst/>
    <dgm:txFillClrLst/>
    <dgm:txEffectClrLst/>
  </dgm:styleLbl>
  <dgm:styleLbl name="alignNode1">
    <dgm:fillClrLst>
      <a:schemeClr val="accent1">
        <a:alpha val="90000"/>
      </a:schemeClr>
      <a:schemeClr val="accent1">
        <a:alpha val="50000"/>
      </a:schemeClr>
    </dgm:fillClrLst>
    <dgm:linClrLst>
      <a:schemeClr val="accent1">
        <a:alpha val="90000"/>
      </a:schemeClr>
      <a:schemeClr val="accent1">
        <a:alpha val="50000"/>
      </a:schemeClr>
    </dgm:linClrLst>
    <dgm:effectClrLst/>
    <dgm:txLinClrLst/>
    <dgm:txFillClrLst/>
    <dgm:txEffectClrLst/>
  </dgm:styleLbl>
  <dgm:styleLbl name="lnNode1">
    <dgm:fillClrLst>
      <a:schemeClr val="accent1">
        <a:shade val="90000"/>
      </a:schemeClr>
      <a:schemeClr val="accent1">
        <a:alpha val="50000"/>
        <a:tint val="5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alpha val="80000"/>
      </a:schemeClr>
    </dgm:fillClrLst>
    <dgm:linClrLst meth="repeat">
      <a:schemeClr val="lt1"/>
    </dgm:linClrLst>
    <dgm:effectClrLst/>
    <dgm:txLinClrLst/>
    <dgm:txFillClrLst/>
    <dgm:txEffectClrLst/>
  </dgm:styleLbl>
  <dgm:styleLbl name="node2">
    <dgm:fillClrLst>
      <a:schemeClr val="accent1">
        <a:alpha val="70000"/>
      </a:schemeClr>
    </dgm:fillClrLst>
    <dgm:linClrLst meth="repeat">
      <a:schemeClr val="lt1"/>
    </dgm:linClrLst>
    <dgm:effectClrLst/>
    <dgm:txLinClrLst/>
    <dgm:txFillClrLst/>
    <dgm:txEffectClrLst/>
  </dgm:styleLbl>
  <dgm:styleLbl name="node3">
    <dgm:fillClrLst>
      <a:schemeClr val="accent1">
        <a:alpha val="50000"/>
      </a:schemeClr>
    </dgm:fillClrLst>
    <dgm:linClrLst meth="repeat">
      <a:schemeClr val="lt1"/>
    </dgm:linClrLst>
    <dgm:effectClrLst/>
    <dgm:txLinClrLst/>
    <dgm:txFillClrLst/>
    <dgm:txEffectClrLst/>
  </dgm:styleLbl>
  <dgm:styleLbl name="node4">
    <dgm:fillClrLst>
      <a:schemeClr val="accent1">
        <a:alpha val="30000"/>
      </a:schemeClr>
    </dgm:fillClrLst>
    <dgm:linClrLst meth="repeat">
      <a:schemeClr val="lt1"/>
    </dgm:linClrLst>
    <dgm:effectClrLst/>
    <dgm:txLinClrLst/>
    <dgm:txFillClrLst/>
    <dgm:txEffectClrLst/>
  </dgm:styleLbl>
  <dgm:styleLbl name="fgImgPlace1">
    <dgm:fillClrLst>
      <a:schemeClr val="accent1">
        <a:tint val="50000"/>
        <a:alpha val="90000"/>
      </a:schemeClr>
      <a:schemeClr val="accent1">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f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b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sibTrans1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alpha val="90000"/>
      </a:schemeClr>
    </dgm:fillClrLst>
    <dgm:linClrLst meth="repeat">
      <a:schemeClr val="lt1"/>
    </dgm:linClrLst>
    <dgm:effectClrLst/>
    <dgm:txLinClrLst/>
    <dgm:txFillClrLst/>
    <dgm:txEffectClrLst/>
  </dgm:styleLbl>
  <dgm:styleLbl name="asst1">
    <dgm:fillClrLst meth="repeat">
      <a:schemeClr val="accent1">
        <a:alpha val="90000"/>
      </a:schemeClr>
    </dgm:fillClrLst>
    <dgm:linClrLst meth="repeat">
      <a:schemeClr val="lt1"/>
    </dgm:linClrLst>
    <dgm:effectClrLst/>
    <dgm:txLinClrLst/>
    <dgm:txFillClrLst/>
    <dgm:txEffectClrLst/>
  </dgm:styleLbl>
  <dgm:styleLbl name="asst2">
    <dgm:fillClrLst>
      <a:schemeClr val="accent1">
        <a:alpha val="90000"/>
      </a:schemeClr>
    </dgm:fillClrLst>
    <dgm:linClrLst meth="repeat">
      <a:schemeClr val="lt1"/>
    </dgm:linClrLst>
    <dgm:effectClrLst/>
    <dgm:txLinClrLst/>
    <dgm:txFillClrLst/>
    <dgm:txEffectClrLst/>
  </dgm:styleLbl>
  <dgm:styleLbl name="asst3">
    <dgm:fillClrLst>
      <a:schemeClr val="accent1">
        <a:alpha val="70000"/>
      </a:schemeClr>
    </dgm:fillClrLst>
    <dgm:linClrLst meth="repeat">
      <a:schemeClr val="lt1"/>
    </dgm:linClrLst>
    <dgm:effectClrLst/>
    <dgm:txLinClrLst/>
    <dgm:txFillClrLst/>
    <dgm:txEffectClrLst/>
  </dgm:styleLbl>
  <dgm:styleLbl name="asst4">
    <dgm:fillClrLst>
      <a:schemeClr val="accent1">
        <a:alpha val="50000"/>
      </a:schemeClr>
    </dgm:fillClrLst>
    <dgm:linClrLst meth="repeat">
      <a:schemeClr val="lt1"/>
    </dgm:linClrLst>
    <dgm:effectClrLst/>
    <dgm:txLinClrLst/>
    <dgm:txFillClrLst/>
    <dgm:txEffectClrLst/>
  </dgm:styleLbl>
  <dgm:styleLbl name="parChTrans2D1">
    <dgm:fillClrLst meth="repeat">
      <a:schemeClr val="accent1">
        <a:shade val="8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a:schemeClr val="accent1">
        <a:alpha val="90000"/>
        <a:tint val="40000"/>
      </a:schemeClr>
      <a:schemeClr val="accent1">
        <a:alpha val="5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8.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9.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30.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1.xml><?xml version="1.0" encoding="utf-8"?>
<dgm:colorsDef xmlns:dgm="http://schemas.openxmlformats.org/drawingml/2006/diagram" xmlns:a="http://schemas.openxmlformats.org/drawingml/2006/main" uniqueId="urn:microsoft.com/office/officeart/2005/8/colors/accent1_4">
  <dgm:title val=""/>
  <dgm:desc val=""/>
  <dgm:catLst>
    <dgm:cat type="accent1" pri="11400"/>
  </dgm:catLst>
  <dgm:styleLbl name="node0">
    <dgm:fillClrLst meth="cycle">
      <a:schemeClr val="accent1">
        <a:shade val="60000"/>
      </a:schemeClr>
    </dgm:fillClrLst>
    <dgm:linClrLst meth="repeat">
      <a:schemeClr val="lt1"/>
    </dgm:linClrLst>
    <dgm:effectClrLst/>
    <dgm:txLinClrLst/>
    <dgm:txFillClrLst/>
    <dgm:txEffectClrLst/>
  </dgm:styleLbl>
  <dgm:styleLbl name="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alignNode1">
    <dgm:fillClrLst meth="cycle">
      <a:schemeClr val="accent1">
        <a:shade val="50000"/>
      </a:schemeClr>
      <a:schemeClr val="accent1">
        <a:tint val="55000"/>
      </a:schemeClr>
    </dgm:fillClrLst>
    <dgm:linClrLst meth="cycle">
      <a:schemeClr val="accent1">
        <a:shade val="50000"/>
      </a:schemeClr>
      <a:schemeClr val="accent1">
        <a:tint val="55000"/>
      </a:schemeClr>
    </dgm:linClrLst>
    <dgm:effectClrLst/>
    <dgm:txLinClrLst/>
    <dgm:txFillClrLst/>
    <dgm:txEffectClrLst/>
  </dgm:styleLbl>
  <dgm:styleLbl name="ln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vennNode1">
    <dgm:fillClrLst meth="cycle">
      <a:schemeClr val="accent1">
        <a:shade val="80000"/>
        <a:alpha val="50000"/>
      </a:schemeClr>
      <a:schemeClr val="accent1">
        <a:tint val="50000"/>
        <a:alpha val="50000"/>
      </a:schemeClr>
    </dgm:fillClrLst>
    <dgm:linClrLst meth="repeat">
      <a:schemeClr val="lt1"/>
    </dgm:linClrLst>
    <dgm:effectClrLst/>
    <dgm:txLinClrLst/>
    <dgm:txFillClrLst/>
    <dgm:txEffectClrLst/>
  </dgm:styleLbl>
  <dgm:styleLbl name="node2">
    <dgm:fillClrLst>
      <a:schemeClr val="accent1">
        <a:shade val="80000"/>
      </a:schemeClr>
    </dgm:fillClrLst>
    <dgm:linClrLst meth="repeat">
      <a:schemeClr val="lt1"/>
    </dgm:linClrLst>
    <dgm:effectClrLst/>
    <dgm:txLinClrLst/>
    <dgm:txFillClrLst/>
    <dgm:txEffectClrLst/>
  </dgm:styleLbl>
  <dgm:styleLbl name="node3">
    <dgm:fillClrLst>
      <a:schemeClr val="accent1">
        <a:tint val="99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f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b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sibTrans1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0000"/>
      </a:schemeClr>
    </dgm:fillClrLst>
    <dgm:linClrLst meth="repeat">
      <a:schemeClr val="lt1"/>
    </dgm:linClrLst>
    <dgm:effectClrLst/>
    <dgm:txLinClrLst/>
    <dgm:txFillClrLst/>
    <dgm:txEffectClrLst/>
  </dgm:styleLbl>
  <dgm:styleLbl name="asst3">
    <dgm:fillClrLst>
      <a:schemeClr val="accent1">
        <a:tint val="70000"/>
      </a:schemeClr>
    </dgm:fillClrLst>
    <dgm:linClrLst meth="repeat">
      <a:schemeClr val="lt1"/>
    </dgm:linClrLst>
    <dgm:effectClrLst/>
    <dgm:txLinClrLst/>
    <dgm:txFillClrLst/>
    <dgm:txEffectClrLst/>
  </dgm:styleLbl>
  <dgm:styleLbl name="asst4">
    <dgm:fillClrLst>
      <a:schemeClr val="accent1">
        <a:tint val="5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align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bgAccFollowNode1">
    <dgm:fillClrLst meth="repeat">
      <a:schemeClr val="accent1">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55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4.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5.xml><?xml version="1.0" encoding="utf-8"?>
<dgm:colorsDef xmlns:dgm="http://schemas.openxmlformats.org/drawingml/2006/diagram" xmlns:a="http://schemas.openxmlformats.org/drawingml/2006/main" uniqueId="urn:microsoft.com/office/officeart/2005/8/colors/accent1_3">
  <dgm:title val=""/>
  <dgm:desc val=""/>
  <dgm:catLst>
    <dgm:cat type="accent1" pri="11300"/>
  </dgm:catLst>
  <dgm:styleLbl name="node0">
    <dgm:fillClrLst meth="repeat">
      <a:schemeClr val="accent1">
        <a:shade val="80000"/>
      </a:schemeClr>
    </dgm:fillClrLst>
    <dgm:linClrLst meth="repeat">
      <a:schemeClr val="lt1"/>
    </dgm:linClrLst>
    <dgm:effectClrLst/>
    <dgm:txLinClrLst/>
    <dgm:txFillClrLst/>
    <dgm:txEffectClrLst/>
  </dgm:styleLbl>
  <dgm:styleLbl name="alignNode1">
    <dgm:fillClrLst>
      <a:schemeClr val="accent1">
        <a:shade val="80000"/>
      </a:schemeClr>
      <a:schemeClr val="accent1">
        <a:tint val="70000"/>
      </a:schemeClr>
    </dgm:fillClrLst>
    <dgm:linClrLst>
      <a:schemeClr val="accent1">
        <a:shade val="80000"/>
      </a:schemeClr>
      <a:schemeClr val="accent1">
        <a:tint val="70000"/>
      </a:schemeClr>
    </dgm:linClrLst>
    <dgm:effectClrLst/>
    <dgm:txLinClrLst/>
    <dgm:txFillClrLst/>
    <dgm:txEffectClrLst/>
  </dgm:styleLbl>
  <dgm:styleLbl name="node1">
    <dgm:fillClrLst>
      <a:schemeClr val="accent1">
        <a:shade val="80000"/>
      </a:schemeClr>
      <a:schemeClr val="accent1">
        <a:tint val="70000"/>
      </a:schemeClr>
    </dgm:fillClrLst>
    <dgm:linClrLst meth="repeat">
      <a:schemeClr val="lt1"/>
    </dgm:linClrLst>
    <dgm:effectClrLst/>
    <dgm:txLinClrLst/>
    <dgm:txFillClrLst/>
    <dgm:txEffectClrLst/>
  </dgm:styleLbl>
  <dgm:styleLbl name="lnNode1">
    <dgm:fillClrLst>
      <a:schemeClr val="accent1">
        <a:shade val="80000"/>
      </a:schemeClr>
      <a:schemeClr val="accent1">
        <a:tint val="7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tint val="70000"/>
        <a:alpha val="50000"/>
      </a:schemeClr>
    </dgm:fillClrLst>
    <dgm:linClrLst meth="repeat">
      <a:schemeClr val="lt1"/>
    </dgm:linClrLst>
    <dgm:effectClrLst/>
    <dgm:txLinClrLst/>
    <dgm:txFillClrLst/>
    <dgm:txEffectClrLst/>
  </dgm:styleLbl>
  <dgm:styleLbl name="node2">
    <dgm:fillClrLst>
      <a:schemeClr val="accent1">
        <a:tint val="99000"/>
      </a:schemeClr>
    </dgm:fillClrLst>
    <dgm:linClrLst meth="repeat">
      <a:schemeClr val="lt1"/>
    </dgm:linClrLst>
    <dgm:effectClrLst/>
    <dgm:txLinClrLst/>
    <dgm:txFillClrLst/>
    <dgm:txEffectClrLst/>
  </dgm:styleLbl>
  <dgm:styleLbl name="node3">
    <dgm:fillClrLst>
      <a:schemeClr val="accent1">
        <a:tint val="80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dgm:txEffectClrLst/>
  </dgm:styleLbl>
  <dgm:styleLbl name="f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b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sibTrans1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9000"/>
      </a:schemeClr>
    </dgm:fillClrLst>
    <dgm:linClrLst meth="repeat">
      <a:schemeClr val="lt1"/>
    </dgm:linClrLst>
    <dgm:effectClrLst/>
    <dgm:txLinClrLst/>
    <dgm:txFillClrLst/>
    <dgm:txEffectClrLst/>
  </dgm:styleLbl>
  <dgm:styleLbl name="asst3">
    <dgm:fillClrLst>
      <a:schemeClr val="accent1">
        <a:tint val="80000"/>
      </a:schemeClr>
    </dgm:fillClrLst>
    <dgm:linClrLst meth="repeat">
      <a:schemeClr val="lt1"/>
    </dgm:linClrLst>
    <dgm:effectClrLst/>
    <dgm:txLinClrLst/>
    <dgm:txFillClrLst/>
    <dgm:txEffectClrLst/>
  </dgm:styleLbl>
  <dgm:styleLbl name="asst4">
    <dgm:fillClrLst>
      <a:schemeClr val="accent1">
        <a:tint val="7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lt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9000"/>
      </a:schemeClr>
    </dgm:fillClrLst>
    <dgm:linClrLst meth="repeat">
      <a:schemeClr val="accent1">
        <a:tint val="99000"/>
      </a:schemeClr>
    </dgm:linClrLst>
    <dgm:effectClrLst/>
    <dgm:txLinClrLst/>
    <dgm:txFillClrLst meth="repeat">
      <a:schemeClr val="tx1"/>
    </dgm:txFillClrLst>
    <dgm:txEffectClrLst/>
  </dgm:styleLbl>
  <dgm:styleLbl name="parChTrans1D3">
    <dgm:fillClrLst meth="repeat">
      <a:schemeClr val="accent1">
        <a:tint val="80000"/>
      </a:schemeClr>
    </dgm:fillClrLst>
    <dgm:linClrLst meth="repeat">
      <a:schemeClr val="accent1">
        <a:tint val="80000"/>
      </a:schemeClr>
    </dgm:linClrLst>
    <dgm:effectClrLst/>
    <dgm:txLinClrLst/>
    <dgm:txFillClrLst meth="repeat">
      <a:schemeClr val="tx1"/>
    </dgm:txFillClrLst>
    <dgm:txEffectClrLst/>
  </dgm:styleLbl>
  <dgm:styleLbl name="parChTrans1D4">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6.xml><?xml version="1.0" encoding="utf-8"?>
<dgm:colorsDef xmlns:dgm="http://schemas.openxmlformats.org/drawingml/2006/diagram" xmlns:a="http://schemas.openxmlformats.org/drawingml/2006/main" uniqueId="urn:microsoft.com/office/officeart/2005/8/colors/accent1_3">
  <dgm:title val=""/>
  <dgm:desc val=""/>
  <dgm:catLst>
    <dgm:cat type="accent1" pri="11300"/>
  </dgm:catLst>
  <dgm:styleLbl name="node0">
    <dgm:fillClrLst meth="repeat">
      <a:schemeClr val="accent1">
        <a:shade val="80000"/>
      </a:schemeClr>
    </dgm:fillClrLst>
    <dgm:linClrLst meth="repeat">
      <a:schemeClr val="lt1"/>
    </dgm:linClrLst>
    <dgm:effectClrLst/>
    <dgm:txLinClrLst/>
    <dgm:txFillClrLst/>
    <dgm:txEffectClrLst/>
  </dgm:styleLbl>
  <dgm:styleLbl name="alignNode1">
    <dgm:fillClrLst>
      <a:schemeClr val="accent1">
        <a:shade val="80000"/>
      </a:schemeClr>
      <a:schemeClr val="accent1">
        <a:tint val="70000"/>
      </a:schemeClr>
    </dgm:fillClrLst>
    <dgm:linClrLst>
      <a:schemeClr val="accent1">
        <a:shade val="80000"/>
      </a:schemeClr>
      <a:schemeClr val="accent1">
        <a:tint val="70000"/>
      </a:schemeClr>
    </dgm:linClrLst>
    <dgm:effectClrLst/>
    <dgm:txLinClrLst/>
    <dgm:txFillClrLst/>
    <dgm:txEffectClrLst/>
  </dgm:styleLbl>
  <dgm:styleLbl name="node1">
    <dgm:fillClrLst>
      <a:schemeClr val="accent1">
        <a:shade val="80000"/>
      </a:schemeClr>
      <a:schemeClr val="accent1">
        <a:tint val="70000"/>
      </a:schemeClr>
    </dgm:fillClrLst>
    <dgm:linClrLst meth="repeat">
      <a:schemeClr val="lt1"/>
    </dgm:linClrLst>
    <dgm:effectClrLst/>
    <dgm:txLinClrLst/>
    <dgm:txFillClrLst/>
    <dgm:txEffectClrLst/>
  </dgm:styleLbl>
  <dgm:styleLbl name="lnNode1">
    <dgm:fillClrLst>
      <a:schemeClr val="accent1">
        <a:shade val="80000"/>
      </a:schemeClr>
      <a:schemeClr val="accent1">
        <a:tint val="7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tint val="70000"/>
        <a:alpha val="50000"/>
      </a:schemeClr>
    </dgm:fillClrLst>
    <dgm:linClrLst meth="repeat">
      <a:schemeClr val="lt1"/>
    </dgm:linClrLst>
    <dgm:effectClrLst/>
    <dgm:txLinClrLst/>
    <dgm:txFillClrLst/>
    <dgm:txEffectClrLst/>
  </dgm:styleLbl>
  <dgm:styleLbl name="node2">
    <dgm:fillClrLst>
      <a:schemeClr val="accent1">
        <a:tint val="99000"/>
      </a:schemeClr>
    </dgm:fillClrLst>
    <dgm:linClrLst meth="repeat">
      <a:schemeClr val="lt1"/>
    </dgm:linClrLst>
    <dgm:effectClrLst/>
    <dgm:txLinClrLst/>
    <dgm:txFillClrLst/>
    <dgm:txEffectClrLst/>
  </dgm:styleLbl>
  <dgm:styleLbl name="node3">
    <dgm:fillClrLst>
      <a:schemeClr val="accent1">
        <a:tint val="80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dgm:txEffectClrLst/>
  </dgm:styleLbl>
  <dgm:styleLbl name="f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b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sibTrans1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9000"/>
      </a:schemeClr>
    </dgm:fillClrLst>
    <dgm:linClrLst meth="repeat">
      <a:schemeClr val="lt1"/>
    </dgm:linClrLst>
    <dgm:effectClrLst/>
    <dgm:txLinClrLst/>
    <dgm:txFillClrLst/>
    <dgm:txEffectClrLst/>
  </dgm:styleLbl>
  <dgm:styleLbl name="asst3">
    <dgm:fillClrLst>
      <a:schemeClr val="accent1">
        <a:tint val="80000"/>
      </a:schemeClr>
    </dgm:fillClrLst>
    <dgm:linClrLst meth="repeat">
      <a:schemeClr val="lt1"/>
    </dgm:linClrLst>
    <dgm:effectClrLst/>
    <dgm:txLinClrLst/>
    <dgm:txFillClrLst/>
    <dgm:txEffectClrLst/>
  </dgm:styleLbl>
  <dgm:styleLbl name="asst4">
    <dgm:fillClrLst>
      <a:schemeClr val="accent1">
        <a:tint val="7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lt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9000"/>
      </a:schemeClr>
    </dgm:fillClrLst>
    <dgm:linClrLst meth="repeat">
      <a:schemeClr val="accent1">
        <a:tint val="99000"/>
      </a:schemeClr>
    </dgm:linClrLst>
    <dgm:effectClrLst/>
    <dgm:txLinClrLst/>
    <dgm:txFillClrLst meth="repeat">
      <a:schemeClr val="tx1"/>
    </dgm:txFillClrLst>
    <dgm:txEffectClrLst/>
  </dgm:styleLbl>
  <dgm:styleLbl name="parChTrans1D3">
    <dgm:fillClrLst meth="repeat">
      <a:schemeClr val="accent1">
        <a:tint val="80000"/>
      </a:schemeClr>
    </dgm:fillClrLst>
    <dgm:linClrLst meth="repeat">
      <a:schemeClr val="accent1">
        <a:tint val="80000"/>
      </a:schemeClr>
    </dgm:linClrLst>
    <dgm:effectClrLst/>
    <dgm:txLinClrLst/>
    <dgm:txFillClrLst meth="repeat">
      <a:schemeClr val="tx1"/>
    </dgm:txFillClrLst>
    <dgm:txEffectClrLst/>
  </dgm:styleLbl>
  <dgm:styleLbl name="parChTrans1D4">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7.xml><?xml version="1.0" encoding="utf-8"?>
<dgm:colorsDef xmlns:dgm="http://schemas.openxmlformats.org/drawingml/2006/diagram" xmlns:a="http://schemas.openxmlformats.org/drawingml/2006/main" uniqueId="urn:microsoft.com/office/officeart/2005/8/colors/accent1_3">
  <dgm:title val=""/>
  <dgm:desc val=""/>
  <dgm:catLst>
    <dgm:cat type="accent1" pri="11300"/>
  </dgm:catLst>
  <dgm:styleLbl name="node0">
    <dgm:fillClrLst meth="repeat">
      <a:schemeClr val="accent1">
        <a:shade val="80000"/>
      </a:schemeClr>
    </dgm:fillClrLst>
    <dgm:linClrLst meth="repeat">
      <a:schemeClr val="lt1"/>
    </dgm:linClrLst>
    <dgm:effectClrLst/>
    <dgm:txLinClrLst/>
    <dgm:txFillClrLst/>
    <dgm:txEffectClrLst/>
  </dgm:styleLbl>
  <dgm:styleLbl name="alignNode1">
    <dgm:fillClrLst>
      <a:schemeClr val="accent1">
        <a:shade val="80000"/>
      </a:schemeClr>
      <a:schemeClr val="accent1">
        <a:tint val="70000"/>
      </a:schemeClr>
    </dgm:fillClrLst>
    <dgm:linClrLst>
      <a:schemeClr val="accent1">
        <a:shade val="80000"/>
      </a:schemeClr>
      <a:schemeClr val="accent1">
        <a:tint val="70000"/>
      </a:schemeClr>
    </dgm:linClrLst>
    <dgm:effectClrLst/>
    <dgm:txLinClrLst/>
    <dgm:txFillClrLst/>
    <dgm:txEffectClrLst/>
  </dgm:styleLbl>
  <dgm:styleLbl name="node1">
    <dgm:fillClrLst>
      <a:schemeClr val="accent1">
        <a:shade val="80000"/>
      </a:schemeClr>
      <a:schemeClr val="accent1">
        <a:tint val="70000"/>
      </a:schemeClr>
    </dgm:fillClrLst>
    <dgm:linClrLst meth="repeat">
      <a:schemeClr val="lt1"/>
    </dgm:linClrLst>
    <dgm:effectClrLst/>
    <dgm:txLinClrLst/>
    <dgm:txFillClrLst/>
    <dgm:txEffectClrLst/>
  </dgm:styleLbl>
  <dgm:styleLbl name="lnNode1">
    <dgm:fillClrLst>
      <a:schemeClr val="accent1">
        <a:shade val="80000"/>
      </a:schemeClr>
      <a:schemeClr val="accent1">
        <a:tint val="7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tint val="70000"/>
        <a:alpha val="50000"/>
      </a:schemeClr>
    </dgm:fillClrLst>
    <dgm:linClrLst meth="repeat">
      <a:schemeClr val="lt1"/>
    </dgm:linClrLst>
    <dgm:effectClrLst/>
    <dgm:txLinClrLst/>
    <dgm:txFillClrLst/>
    <dgm:txEffectClrLst/>
  </dgm:styleLbl>
  <dgm:styleLbl name="node2">
    <dgm:fillClrLst>
      <a:schemeClr val="accent1">
        <a:tint val="99000"/>
      </a:schemeClr>
    </dgm:fillClrLst>
    <dgm:linClrLst meth="repeat">
      <a:schemeClr val="lt1"/>
    </dgm:linClrLst>
    <dgm:effectClrLst/>
    <dgm:txLinClrLst/>
    <dgm:txFillClrLst/>
    <dgm:txEffectClrLst/>
  </dgm:styleLbl>
  <dgm:styleLbl name="node3">
    <dgm:fillClrLst>
      <a:schemeClr val="accent1">
        <a:tint val="80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dgm:txEffectClrLst/>
  </dgm:styleLbl>
  <dgm:styleLbl name="f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b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sibTrans1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9000"/>
      </a:schemeClr>
    </dgm:fillClrLst>
    <dgm:linClrLst meth="repeat">
      <a:schemeClr val="lt1"/>
    </dgm:linClrLst>
    <dgm:effectClrLst/>
    <dgm:txLinClrLst/>
    <dgm:txFillClrLst/>
    <dgm:txEffectClrLst/>
  </dgm:styleLbl>
  <dgm:styleLbl name="asst3">
    <dgm:fillClrLst>
      <a:schemeClr val="accent1">
        <a:tint val="80000"/>
      </a:schemeClr>
    </dgm:fillClrLst>
    <dgm:linClrLst meth="repeat">
      <a:schemeClr val="lt1"/>
    </dgm:linClrLst>
    <dgm:effectClrLst/>
    <dgm:txLinClrLst/>
    <dgm:txFillClrLst/>
    <dgm:txEffectClrLst/>
  </dgm:styleLbl>
  <dgm:styleLbl name="asst4">
    <dgm:fillClrLst>
      <a:schemeClr val="accent1">
        <a:tint val="7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lt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9000"/>
      </a:schemeClr>
    </dgm:fillClrLst>
    <dgm:linClrLst meth="repeat">
      <a:schemeClr val="accent1">
        <a:tint val="99000"/>
      </a:schemeClr>
    </dgm:linClrLst>
    <dgm:effectClrLst/>
    <dgm:txLinClrLst/>
    <dgm:txFillClrLst meth="repeat">
      <a:schemeClr val="tx1"/>
    </dgm:txFillClrLst>
    <dgm:txEffectClrLst/>
  </dgm:styleLbl>
  <dgm:styleLbl name="parChTrans1D3">
    <dgm:fillClrLst meth="repeat">
      <a:schemeClr val="accent1">
        <a:tint val="80000"/>
      </a:schemeClr>
    </dgm:fillClrLst>
    <dgm:linClrLst meth="repeat">
      <a:schemeClr val="accent1">
        <a:tint val="80000"/>
      </a:schemeClr>
    </dgm:linClrLst>
    <dgm:effectClrLst/>
    <dgm:txLinClrLst/>
    <dgm:txFillClrLst meth="repeat">
      <a:schemeClr val="tx1"/>
    </dgm:txFillClrLst>
    <dgm:txEffectClrLst/>
  </dgm:styleLbl>
  <dgm:styleLbl name="parChTrans1D4">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8.xml><?xml version="1.0" encoding="utf-8"?>
<dgm:colorsDef xmlns:dgm="http://schemas.openxmlformats.org/drawingml/2006/diagram" xmlns:a="http://schemas.openxmlformats.org/drawingml/2006/main" uniqueId="urn:microsoft.com/office/officeart/2005/8/colors/accent1_3">
  <dgm:title val=""/>
  <dgm:desc val=""/>
  <dgm:catLst>
    <dgm:cat type="accent1" pri="11300"/>
  </dgm:catLst>
  <dgm:styleLbl name="node0">
    <dgm:fillClrLst meth="repeat">
      <a:schemeClr val="accent1">
        <a:shade val="80000"/>
      </a:schemeClr>
    </dgm:fillClrLst>
    <dgm:linClrLst meth="repeat">
      <a:schemeClr val="lt1"/>
    </dgm:linClrLst>
    <dgm:effectClrLst/>
    <dgm:txLinClrLst/>
    <dgm:txFillClrLst/>
    <dgm:txEffectClrLst/>
  </dgm:styleLbl>
  <dgm:styleLbl name="alignNode1">
    <dgm:fillClrLst>
      <a:schemeClr val="accent1">
        <a:shade val="80000"/>
      </a:schemeClr>
      <a:schemeClr val="accent1">
        <a:tint val="70000"/>
      </a:schemeClr>
    </dgm:fillClrLst>
    <dgm:linClrLst>
      <a:schemeClr val="accent1">
        <a:shade val="80000"/>
      </a:schemeClr>
      <a:schemeClr val="accent1">
        <a:tint val="70000"/>
      </a:schemeClr>
    </dgm:linClrLst>
    <dgm:effectClrLst/>
    <dgm:txLinClrLst/>
    <dgm:txFillClrLst/>
    <dgm:txEffectClrLst/>
  </dgm:styleLbl>
  <dgm:styleLbl name="node1">
    <dgm:fillClrLst>
      <a:schemeClr val="accent1">
        <a:shade val="80000"/>
      </a:schemeClr>
      <a:schemeClr val="accent1">
        <a:tint val="70000"/>
      </a:schemeClr>
    </dgm:fillClrLst>
    <dgm:linClrLst meth="repeat">
      <a:schemeClr val="lt1"/>
    </dgm:linClrLst>
    <dgm:effectClrLst/>
    <dgm:txLinClrLst/>
    <dgm:txFillClrLst/>
    <dgm:txEffectClrLst/>
  </dgm:styleLbl>
  <dgm:styleLbl name="lnNode1">
    <dgm:fillClrLst>
      <a:schemeClr val="accent1">
        <a:shade val="80000"/>
      </a:schemeClr>
      <a:schemeClr val="accent1">
        <a:tint val="7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tint val="70000"/>
        <a:alpha val="50000"/>
      </a:schemeClr>
    </dgm:fillClrLst>
    <dgm:linClrLst meth="repeat">
      <a:schemeClr val="lt1"/>
    </dgm:linClrLst>
    <dgm:effectClrLst/>
    <dgm:txLinClrLst/>
    <dgm:txFillClrLst/>
    <dgm:txEffectClrLst/>
  </dgm:styleLbl>
  <dgm:styleLbl name="node2">
    <dgm:fillClrLst>
      <a:schemeClr val="accent1">
        <a:tint val="99000"/>
      </a:schemeClr>
    </dgm:fillClrLst>
    <dgm:linClrLst meth="repeat">
      <a:schemeClr val="lt1"/>
    </dgm:linClrLst>
    <dgm:effectClrLst/>
    <dgm:txLinClrLst/>
    <dgm:txFillClrLst/>
    <dgm:txEffectClrLst/>
  </dgm:styleLbl>
  <dgm:styleLbl name="node3">
    <dgm:fillClrLst>
      <a:schemeClr val="accent1">
        <a:tint val="80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dgm:txEffectClrLst/>
  </dgm:styleLbl>
  <dgm:styleLbl name="f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b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sibTrans1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9000"/>
      </a:schemeClr>
    </dgm:fillClrLst>
    <dgm:linClrLst meth="repeat">
      <a:schemeClr val="lt1"/>
    </dgm:linClrLst>
    <dgm:effectClrLst/>
    <dgm:txLinClrLst/>
    <dgm:txFillClrLst/>
    <dgm:txEffectClrLst/>
  </dgm:styleLbl>
  <dgm:styleLbl name="asst3">
    <dgm:fillClrLst>
      <a:schemeClr val="accent1">
        <a:tint val="80000"/>
      </a:schemeClr>
    </dgm:fillClrLst>
    <dgm:linClrLst meth="repeat">
      <a:schemeClr val="lt1"/>
    </dgm:linClrLst>
    <dgm:effectClrLst/>
    <dgm:txLinClrLst/>
    <dgm:txFillClrLst/>
    <dgm:txEffectClrLst/>
  </dgm:styleLbl>
  <dgm:styleLbl name="asst4">
    <dgm:fillClrLst>
      <a:schemeClr val="accent1">
        <a:tint val="7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lt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9000"/>
      </a:schemeClr>
    </dgm:fillClrLst>
    <dgm:linClrLst meth="repeat">
      <a:schemeClr val="accent1">
        <a:tint val="99000"/>
      </a:schemeClr>
    </dgm:linClrLst>
    <dgm:effectClrLst/>
    <dgm:txLinClrLst/>
    <dgm:txFillClrLst meth="repeat">
      <a:schemeClr val="tx1"/>
    </dgm:txFillClrLst>
    <dgm:txEffectClrLst/>
  </dgm:styleLbl>
  <dgm:styleLbl name="parChTrans1D3">
    <dgm:fillClrLst meth="repeat">
      <a:schemeClr val="accent1">
        <a:tint val="80000"/>
      </a:schemeClr>
    </dgm:fillClrLst>
    <dgm:linClrLst meth="repeat">
      <a:schemeClr val="accent1">
        <a:tint val="80000"/>
      </a:schemeClr>
    </dgm:linClrLst>
    <dgm:effectClrLst/>
    <dgm:txLinClrLst/>
    <dgm:txFillClrLst meth="repeat">
      <a:schemeClr val="tx1"/>
    </dgm:txFillClrLst>
    <dgm:txEffectClrLst/>
  </dgm:styleLbl>
  <dgm:styleLbl name="parChTrans1D4">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9.xml><?xml version="1.0" encoding="utf-8"?>
<dgm:colorsDef xmlns:dgm="http://schemas.openxmlformats.org/drawingml/2006/diagram" xmlns:a="http://schemas.openxmlformats.org/drawingml/2006/main" uniqueId="urn:microsoft.com/office/officeart/2005/8/colors/accent1_3">
  <dgm:title val=""/>
  <dgm:desc val=""/>
  <dgm:catLst>
    <dgm:cat type="accent1" pri="11300"/>
  </dgm:catLst>
  <dgm:styleLbl name="node0">
    <dgm:fillClrLst meth="repeat">
      <a:schemeClr val="accent1">
        <a:shade val="80000"/>
      </a:schemeClr>
    </dgm:fillClrLst>
    <dgm:linClrLst meth="repeat">
      <a:schemeClr val="lt1"/>
    </dgm:linClrLst>
    <dgm:effectClrLst/>
    <dgm:txLinClrLst/>
    <dgm:txFillClrLst/>
    <dgm:txEffectClrLst/>
  </dgm:styleLbl>
  <dgm:styleLbl name="alignNode1">
    <dgm:fillClrLst>
      <a:schemeClr val="accent1">
        <a:shade val="80000"/>
      </a:schemeClr>
      <a:schemeClr val="accent1">
        <a:tint val="70000"/>
      </a:schemeClr>
    </dgm:fillClrLst>
    <dgm:linClrLst>
      <a:schemeClr val="accent1">
        <a:shade val="80000"/>
      </a:schemeClr>
      <a:schemeClr val="accent1">
        <a:tint val="70000"/>
      </a:schemeClr>
    </dgm:linClrLst>
    <dgm:effectClrLst/>
    <dgm:txLinClrLst/>
    <dgm:txFillClrLst/>
    <dgm:txEffectClrLst/>
  </dgm:styleLbl>
  <dgm:styleLbl name="node1">
    <dgm:fillClrLst>
      <a:schemeClr val="accent1">
        <a:shade val="80000"/>
      </a:schemeClr>
      <a:schemeClr val="accent1">
        <a:tint val="70000"/>
      </a:schemeClr>
    </dgm:fillClrLst>
    <dgm:linClrLst meth="repeat">
      <a:schemeClr val="lt1"/>
    </dgm:linClrLst>
    <dgm:effectClrLst/>
    <dgm:txLinClrLst/>
    <dgm:txFillClrLst/>
    <dgm:txEffectClrLst/>
  </dgm:styleLbl>
  <dgm:styleLbl name="lnNode1">
    <dgm:fillClrLst>
      <a:schemeClr val="accent1">
        <a:shade val="80000"/>
      </a:schemeClr>
      <a:schemeClr val="accent1">
        <a:tint val="7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tint val="70000"/>
        <a:alpha val="50000"/>
      </a:schemeClr>
    </dgm:fillClrLst>
    <dgm:linClrLst meth="repeat">
      <a:schemeClr val="lt1"/>
    </dgm:linClrLst>
    <dgm:effectClrLst/>
    <dgm:txLinClrLst/>
    <dgm:txFillClrLst/>
    <dgm:txEffectClrLst/>
  </dgm:styleLbl>
  <dgm:styleLbl name="node2">
    <dgm:fillClrLst>
      <a:schemeClr val="accent1">
        <a:tint val="99000"/>
      </a:schemeClr>
    </dgm:fillClrLst>
    <dgm:linClrLst meth="repeat">
      <a:schemeClr val="lt1"/>
    </dgm:linClrLst>
    <dgm:effectClrLst/>
    <dgm:txLinClrLst/>
    <dgm:txFillClrLst/>
    <dgm:txEffectClrLst/>
  </dgm:styleLbl>
  <dgm:styleLbl name="node3">
    <dgm:fillClrLst>
      <a:schemeClr val="accent1">
        <a:tint val="80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dgm:txEffectClrLst/>
  </dgm:styleLbl>
  <dgm:styleLbl name="f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b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sibTrans1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9000"/>
      </a:schemeClr>
    </dgm:fillClrLst>
    <dgm:linClrLst meth="repeat">
      <a:schemeClr val="lt1"/>
    </dgm:linClrLst>
    <dgm:effectClrLst/>
    <dgm:txLinClrLst/>
    <dgm:txFillClrLst/>
    <dgm:txEffectClrLst/>
  </dgm:styleLbl>
  <dgm:styleLbl name="asst3">
    <dgm:fillClrLst>
      <a:schemeClr val="accent1">
        <a:tint val="80000"/>
      </a:schemeClr>
    </dgm:fillClrLst>
    <dgm:linClrLst meth="repeat">
      <a:schemeClr val="lt1"/>
    </dgm:linClrLst>
    <dgm:effectClrLst/>
    <dgm:txLinClrLst/>
    <dgm:txFillClrLst/>
    <dgm:txEffectClrLst/>
  </dgm:styleLbl>
  <dgm:styleLbl name="asst4">
    <dgm:fillClrLst>
      <a:schemeClr val="accent1">
        <a:tint val="7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lt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9000"/>
      </a:schemeClr>
    </dgm:fillClrLst>
    <dgm:linClrLst meth="repeat">
      <a:schemeClr val="accent1">
        <a:tint val="99000"/>
      </a:schemeClr>
    </dgm:linClrLst>
    <dgm:effectClrLst/>
    <dgm:txLinClrLst/>
    <dgm:txFillClrLst meth="repeat">
      <a:schemeClr val="tx1"/>
    </dgm:txFillClrLst>
    <dgm:txEffectClrLst/>
  </dgm:styleLbl>
  <dgm:styleLbl name="parChTrans1D3">
    <dgm:fillClrLst meth="repeat">
      <a:schemeClr val="accent1">
        <a:tint val="80000"/>
      </a:schemeClr>
    </dgm:fillClrLst>
    <dgm:linClrLst meth="repeat">
      <a:schemeClr val="accent1">
        <a:tint val="80000"/>
      </a:schemeClr>
    </dgm:linClrLst>
    <dgm:effectClrLst/>
    <dgm:txLinClrLst/>
    <dgm:txFillClrLst meth="repeat">
      <a:schemeClr val="tx1"/>
    </dgm:txFillClrLst>
    <dgm:txEffectClrLst/>
  </dgm:styleLbl>
  <dgm:styleLbl name="parChTrans1D4">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0.xml><?xml version="1.0" encoding="utf-8"?>
<dgm:colorsDef xmlns:dgm="http://schemas.openxmlformats.org/drawingml/2006/diagram" xmlns:a="http://schemas.openxmlformats.org/drawingml/2006/main" uniqueId="urn:microsoft.com/office/officeart/2005/8/colors/accent1_3">
  <dgm:title val=""/>
  <dgm:desc val=""/>
  <dgm:catLst>
    <dgm:cat type="accent1" pri="11300"/>
  </dgm:catLst>
  <dgm:styleLbl name="node0">
    <dgm:fillClrLst meth="repeat">
      <a:schemeClr val="accent1">
        <a:shade val="80000"/>
      </a:schemeClr>
    </dgm:fillClrLst>
    <dgm:linClrLst meth="repeat">
      <a:schemeClr val="lt1"/>
    </dgm:linClrLst>
    <dgm:effectClrLst/>
    <dgm:txLinClrLst/>
    <dgm:txFillClrLst/>
    <dgm:txEffectClrLst/>
  </dgm:styleLbl>
  <dgm:styleLbl name="alignNode1">
    <dgm:fillClrLst>
      <a:schemeClr val="accent1">
        <a:shade val="80000"/>
      </a:schemeClr>
      <a:schemeClr val="accent1">
        <a:tint val="70000"/>
      </a:schemeClr>
    </dgm:fillClrLst>
    <dgm:linClrLst>
      <a:schemeClr val="accent1">
        <a:shade val="80000"/>
      </a:schemeClr>
      <a:schemeClr val="accent1">
        <a:tint val="70000"/>
      </a:schemeClr>
    </dgm:linClrLst>
    <dgm:effectClrLst/>
    <dgm:txLinClrLst/>
    <dgm:txFillClrLst/>
    <dgm:txEffectClrLst/>
  </dgm:styleLbl>
  <dgm:styleLbl name="node1">
    <dgm:fillClrLst>
      <a:schemeClr val="accent1">
        <a:shade val="80000"/>
      </a:schemeClr>
      <a:schemeClr val="accent1">
        <a:tint val="70000"/>
      </a:schemeClr>
    </dgm:fillClrLst>
    <dgm:linClrLst meth="repeat">
      <a:schemeClr val="lt1"/>
    </dgm:linClrLst>
    <dgm:effectClrLst/>
    <dgm:txLinClrLst/>
    <dgm:txFillClrLst/>
    <dgm:txEffectClrLst/>
  </dgm:styleLbl>
  <dgm:styleLbl name="lnNode1">
    <dgm:fillClrLst>
      <a:schemeClr val="accent1">
        <a:shade val="80000"/>
      </a:schemeClr>
      <a:schemeClr val="accent1">
        <a:tint val="7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tint val="70000"/>
        <a:alpha val="50000"/>
      </a:schemeClr>
    </dgm:fillClrLst>
    <dgm:linClrLst meth="repeat">
      <a:schemeClr val="lt1"/>
    </dgm:linClrLst>
    <dgm:effectClrLst/>
    <dgm:txLinClrLst/>
    <dgm:txFillClrLst/>
    <dgm:txEffectClrLst/>
  </dgm:styleLbl>
  <dgm:styleLbl name="node2">
    <dgm:fillClrLst>
      <a:schemeClr val="accent1">
        <a:tint val="99000"/>
      </a:schemeClr>
    </dgm:fillClrLst>
    <dgm:linClrLst meth="repeat">
      <a:schemeClr val="lt1"/>
    </dgm:linClrLst>
    <dgm:effectClrLst/>
    <dgm:txLinClrLst/>
    <dgm:txFillClrLst/>
    <dgm:txEffectClrLst/>
  </dgm:styleLbl>
  <dgm:styleLbl name="node3">
    <dgm:fillClrLst>
      <a:schemeClr val="accent1">
        <a:tint val="80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dgm:txEffectClrLst/>
  </dgm:styleLbl>
  <dgm:styleLbl name="f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b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sibTrans1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9000"/>
      </a:schemeClr>
    </dgm:fillClrLst>
    <dgm:linClrLst meth="repeat">
      <a:schemeClr val="lt1"/>
    </dgm:linClrLst>
    <dgm:effectClrLst/>
    <dgm:txLinClrLst/>
    <dgm:txFillClrLst/>
    <dgm:txEffectClrLst/>
  </dgm:styleLbl>
  <dgm:styleLbl name="asst3">
    <dgm:fillClrLst>
      <a:schemeClr val="accent1">
        <a:tint val="80000"/>
      </a:schemeClr>
    </dgm:fillClrLst>
    <dgm:linClrLst meth="repeat">
      <a:schemeClr val="lt1"/>
    </dgm:linClrLst>
    <dgm:effectClrLst/>
    <dgm:txLinClrLst/>
    <dgm:txFillClrLst/>
    <dgm:txEffectClrLst/>
  </dgm:styleLbl>
  <dgm:styleLbl name="asst4">
    <dgm:fillClrLst>
      <a:schemeClr val="accent1">
        <a:tint val="7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lt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9000"/>
      </a:schemeClr>
    </dgm:fillClrLst>
    <dgm:linClrLst meth="repeat">
      <a:schemeClr val="accent1">
        <a:tint val="99000"/>
      </a:schemeClr>
    </dgm:linClrLst>
    <dgm:effectClrLst/>
    <dgm:txLinClrLst/>
    <dgm:txFillClrLst meth="repeat">
      <a:schemeClr val="tx1"/>
    </dgm:txFillClrLst>
    <dgm:txEffectClrLst/>
  </dgm:styleLbl>
  <dgm:styleLbl name="parChTrans1D3">
    <dgm:fillClrLst meth="repeat">
      <a:schemeClr val="accent1">
        <a:tint val="80000"/>
      </a:schemeClr>
    </dgm:fillClrLst>
    <dgm:linClrLst meth="repeat">
      <a:schemeClr val="accent1">
        <a:tint val="80000"/>
      </a:schemeClr>
    </dgm:linClrLst>
    <dgm:effectClrLst/>
    <dgm:txLinClrLst/>
    <dgm:txFillClrLst meth="repeat">
      <a:schemeClr val="tx1"/>
    </dgm:txFillClrLst>
    <dgm:txEffectClrLst/>
  </dgm:styleLbl>
  <dgm:styleLbl name="parChTrans1D4">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1.xml><?xml version="1.0" encoding="utf-8"?>
<dgm:colorsDef xmlns:dgm="http://schemas.openxmlformats.org/drawingml/2006/diagram" xmlns:a="http://schemas.openxmlformats.org/drawingml/2006/main" uniqueId="urn:microsoft.com/office/officeart/2005/8/colors/accent1_3">
  <dgm:title val=""/>
  <dgm:desc val=""/>
  <dgm:catLst>
    <dgm:cat type="accent1" pri="11300"/>
  </dgm:catLst>
  <dgm:styleLbl name="node0">
    <dgm:fillClrLst meth="repeat">
      <a:schemeClr val="accent1">
        <a:shade val="80000"/>
      </a:schemeClr>
    </dgm:fillClrLst>
    <dgm:linClrLst meth="repeat">
      <a:schemeClr val="lt1"/>
    </dgm:linClrLst>
    <dgm:effectClrLst/>
    <dgm:txLinClrLst/>
    <dgm:txFillClrLst/>
    <dgm:txEffectClrLst/>
  </dgm:styleLbl>
  <dgm:styleLbl name="alignNode1">
    <dgm:fillClrLst>
      <a:schemeClr val="accent1">
        <a:shade val="80000"/>
      </a:schemeClr>
      <a:schemeClr val="accent1">
        <a:tint val="70000"/>
      </a:schemeClr>
    </dgm:fillClrLst>
    <dgm:linClrLst>
      <a:schemeClr val="accent1">
        <a:shade val="80000"/>
      </a:schemeClr>
      <a:schemeClr val="accent1">
        <a:tint val="70000"/>
      </a:schemeClr>
    </dgm:linClrLst>
    <dgm:effectClrLst/>
    <dgm:txLinClrLst/>
    <dgm:txFillClrLst/>
    <dgm:txEffectClrLst/>
  </dgm:styleLbl>
  <dgm:styleLbl name="node1">
    <dgm:fillClrLst>
      <a:schemeClr val="accent1">
        <a:shade val="80000"/>
      </a:schemeClr>
      <a:schemeClr val="accent1">
        <a:tint val="70000"/>
      </a:schemeClr>
    </dgm:fillClrLst>
    <dgm:linClrLst meth="repeat">
      <a:schemeClr val="lt1"/>
    </dgm:linClrLst>
    <dgm:effectClrLst/>
    <dgm:txLinClrLst/>
    <dgm:txFillClrLst/>
    <dgm:txEffectClrLst/>
  </dgm:styleLbl>
  <dgm:styleLbl name="lnNode1">
    <dgm:fillClrLst>
      <a:schemeClr val="accent1">
        <a:shade val="80000"/>
      </a:schemeClr>
      <a:schemeClr val="accent1">
        <a:tint val="7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tint val="70000"/>
        <a:alpha val="50000"/>
      </a:schemeClr>
    </dgm:fillClrLst>
    <dgm:linClrLst meth="repeat">
      <a:schemeClr val="lt1"/>
    </dgm:linClrLst>
    <dgm:effectClrLst/>
    <dgm:txLinClrLst/>
    <dgm:txFillClrLst/>
    <dgm:txEffectClrLst/>
  </dgm:styleLbl>
  <dgm:styleLbl name="node2">
    <dgm:fillClrLst>
      <a:schemeClr val="accent1">
        <a:tint val="99000"/>
      </a:schemeClr>
    </dgm:fillClrLst>
    <dgm:linClrLst meth="repeat">
      <a:schemeClr val="lt1"/>
    </dgm:linClrLst>
    <dgm:effectClrLst/>
    <dgm:txLinClrLst/>
    <dgm:txFillClrLst/>
    <dgm:txEffectClrLst/>
  </dgm:styleLbl>
  <dgm:styleLbl name="node3">
    <dgm:fillClrLst>
      <a:schemeClr val="accent1">
        <a:tint val="80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dgm:txEffectClrLst/>
  </dgm:styleLbl>
  <dgm:styleLbl name="f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b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sibTrans1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9000"/>
      </a:schemeClr>
    </dgm:fillClrLst>
    <dgm:linClrLst meth="repeat">
      <a:schemeClr val="lt1"/>
    </dgm:linClrLst>
    <dgm:effectClrLst/>
    <dgm:txLinClrLst/>
    <dgm:txFillClrLst/>
    <dgm:txEffectClrLst/>
  </dgm:styleLbl>
  <dgm:styleLbl name="asst3">
    <dgm:fillClrLst>
      <a:schemeClr val="accent1">
        <a:tint val="80000"/>
      </a:schemeClr>
    </dgm:fillClrLst>
    <dgm:linClrLst meth="repeat">
      <a:schemeClr val="lt1"/>
    </dgm:linClrLst>
    <dgm:effectClrLst/>
    <dgm:txLinClrLst/>
    <dgm:txFillClrLst/>
    <dgm:txEffectClrLst/>
  </dgm:styleLbl>
  <dgm:styleLbl name="asst4">
    <dgm:fillClrLst>
      <a:schemeClr val="accent1">
        <a:tint val="7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lt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9000"/>
      </a:schemeClr>
    </dgm:fillClrLst>
    <dgm:linClrLst meth="repeat">
      <a:schemeClr val="accent1">
        <a:tint val="99000"/>
      </a:schemeClr>
    </dgm:linClrLst>
    <dgm:effectClrLst/>
    <dgm:txLinClrLst/>
    <dgm:txFillClrLst meth="repeat">
      <a:schemeClr val="tx1"/>
    </dgm:txFillClrLst>
    <dgm:txEffectClrLst/>
  </dgm:styleLbl>
  <dgm:styleLbl name="parChTrans1D3">
    <dgm:fillClrLst meth="repeat">
      <a:schemeClr val="accent1">
        <a:tint val="80000"/>
      </a:schemeClr>
    </dgm:fillClrLst>
    <dgm:linClrLst meth="repeat">
      <a:schemeClr val="accent1">
        <a:tint val="80000"/>
      </a:schemeClr>
    </dgm:linClrLst>
    <dgm:effectClrLst/>
    <dgm:txLinClrLst/>
    <dgm:txFillClrLst meth="repeat">
      <a:schemeClr val="tx1"/>
    </dgm:txFillClrLst>
    <dgm:txEffectClrLst/>
  </dgm:styleLbl>
  <dgm:styleLbl name="parChTrans1D4">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2.xml><?xml version="1.0" encoding="utf-8"?>
<dgm:colorsDef xmlns:dgm="http://schemas.openxmlformats.org/drawingml/2006/diagram" xmlns:a="http://schemas.openxmlformats.org/drawingml/2006/main" uniqueId="urn:microsoft.com/office/officeart/2005/8/colors/accent1_3">
  <dgm:title val=""/>
  <dgm:desc val=""/>
  <dgm:catLst>
    <dgm:cat type="accent1" pri="11300"/>
  </dgm:catLst>
  <dgm:styleLbl name="node0">
    <dgm:fillClrLst meth="repeat">
      <a:schemeClr val="accent1">
        <a:shade val="80000"/>
      </a:schemeClr>
    </dgm:fillClrLst>
    <dgm:linClrLst meth="repeat">
      <a:schemeClr val="lt1"/>
    </dgm:linClrLst>
    <dgm:effectClrLst/>
    <dgm:txLinClrLst/>
    <dgm:txFillClrLst/>
    <dgm:txEffectClrLst/>
  </dgm:styleLbl>
  <dgm:styleLbl name="alignNode1">
    <dgm:fillClrLst>
      <a:schemeClr val="accent1">
        <a:shade val="80000"/>
      </a:schemeClr>
      <a:schemeClr val="accent1">
        <a:tint val="70000"/>
      </a:schemeClr>
    </dgm:fillClrLst>
    <dgm:linClrLst>
      <a:schemeClr val="accent1">
        <a:shade val="80000"/>
      </a:schemeClr>
      <a:schemeClr val="accent1">
        <a:tint val="70000"/>
      </a:schemeClr>
    </dgm:linClrLst>
    <dgm:effectClrLst/>
    <dgm:txLinClrLst/>
    <dgm:txFillClrLst/>
    <dgm:txEffectClrLst/>
  </dgm:styleLbl>
  <dgm:styleLbl name="node1">
    <dgm:fillClrLst>
      <a:schemeClr val="accent1">
        <a:shade val="80000"/>
      </a:schemeClr>
      <a:schemeClr val="accent1">
        <a:tint val="70000"/>
      </a:schemeClr>
    </dgm:fillClrLst>
    <dgm:linClrLst meth="repeat">
      <a:schemeClr val="lt1"/>
    </dgm:linClrLst>
    <dgm:effectClrLst/>
    <dgm:txLinClrLst/>
    <dgm:txFillClrLst/>
    <dgm:txEffectClrLst/>
  </dgm:styleLbl>
  <dgm:styleLbl name="lnNode1">
    <dgm:fillClrLst>
      <a:schemeClr val="accent1">
        <a:shade val="80000"/>
      </a:schemeClr>
      <a:schemeClr val="accent1">
        <a:tint val="7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tint val="70000"/>
        <a:alpha val="50000"/>
      </a:schemeClr>
    </dgm:fillClrLst>
    <dgm:linClrLst meth="repeat">
      <a:schemeClr val="lt1"/>
    </dgm:linClrLst>
    <dgm:effectClrLst/>
    <dgm:txLinClrLst/>
    <dgm:txFillClrLst/>
    <dgm:txEffectClrLst/>
  </dgm:styleLbl>
  <dgm:styleLbl name="node2">
    <dgm:fillClrLst>
      <a:schemeClr val="accent1">
        <a:tint val="99000"/>
      </a:schemeClr>
    </dgm:fillClrLst>
    <dgm:linClrLst meth="repeat">
      <a:schemeClr val="lt1"/>
    </dgm:linClrLst>
    <dgm:effectClrLst/>
    <dgm:txLinClrLst/>
    <dgm:txFillClrLst/>
    <dgm:txEffectClrLst/>
  </dgm:styleLbl>
  <dgm:styleLbl name="node3">
    <dgm:fillClrLst>
      <a:schemeClr val="accent1">
        <a:tint val="80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dgm:txEffectClrLst/>
  </dgm:styleLbl>
  <dgm:styleLbl name="f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b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sibTrans1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9000"/>
      </a:schemeClr>
    </dgm:fillClrLst>
    <dgm:linClrLst meth="repeat">
      <a:schemeClr val="lt1"/>
    </dgm:linClrLst>
    <dgm:effectClrLst/>
    <dgm:txLinClrLst/>
    <dgm:txFillClrLst/>
    <dgm:txEffectClrLst/>
  </dgm:styleLbl>
  <dgm:styleLbl name="asst3">
    <dgm:fillClrLst>
      <a:schemeClr val="accent1">
        <a:tint val="80000"/>
      </a:schemeClr>
    </dgm:fillClrLst>
    <dgm:linClrLst meth="repeat">
      <a:schemeClr val="lt1"/>
    </dgm:linClrLst>
    <dgm:effectClrLst/>
    <dgm:txLinClrLst/>
    <dgm:txFillClrLst/>
    <dgm:txEffectClrLst/>
  </dgm:styleLbl>
  <dgm:styleLbl name="asst4">
    <dgm:fillClrLst>
      <a:schemeClr val="accent1">
        <a:tint val="7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lt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9000"/>
      </a:schemeClr>
    </dgm:fillClrLst>
    <dgm:linClrLst meth="repeat">
      <a:schemeClr val="accent1">
        <a:tint val="99000"/>
      </a:schemeClr>
    </dgm:linClrLst>
    <dgm:effectClrLst/>
    <dgm:txLinClrLst/>
    <dgm:txFillClrLst meth="repeat">
      <a:schemeClr val="tx1"/>
    </dgm:txFillClrLst>
    <dgm:txEffectClrLst/>
  </dgm:styleLbl>
  <dgm:styleLbl name="parChTrans1D3">
    <dgm:fillClrLst meth="repeat">
      <a:schemeClr val="accent1">
        <a:tint val="80000"/>
      </a:schemeClr>
    </dgm:fillClrLst>
    <dgm:linClrLst meth="repeat">
      <a:schemeClr val="accent1">
        <a:tint val="80000"/>
      </a:schemeClr>
    </dgm:linClrLst>
    <dgm:effectClrLst/>
    <dgm:txLinClrLst/>
    <dgm:txFillClrLst meth="repeat">
      <a:schemeClr val="tx1"/>
    </dgm:txFillClrLst>
    <dgm:txEffectClrLst/>
  </dgm:styleLbl>
  <dgm:styleLbl name="parChTrans1D4">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3.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5.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7.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9.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3">
  <dgm:title val=""/>
  <dgm:desc val=""/>
  <dgm:catLst>
    <dgm:cat type="accent1" pri="11300"/>
  </dgm:catLst>
  <dgm:styleLbl name="node0">
    <dgm:fillClrLst meth="repeat">
      <a:schemeClr val="accent1">
        <a:shade val="80000"/>
      </a:schemeClr>
    </dgm:fillClrLst>
    <dgm:linClrLst meth="repeat">
      <a:schemeClr val="lt1"/>
    </dgm:linClrLst>
    <dgm:effectClrLst/>
    <dgm:txLinClrLst/>
    <dgm:txFillClrLst/>
    <dgm:txEffectClrLst/>
  </dgm:styleLbl>
  <dgm:styleLbl name="alignNode1">
    <dgm:fillClrLst>
      <a:schemeClr val="accent1">
        <a:shade val="80000"/>
      </a:schemeClr>
      <a:schemeClr val="accent1">
        <a:tint val="70000"/>
      </a:schemeClr>
    </dgm:fillClrLst>
    <dgm:linClrLst>
      <a:schemeClr val="accent1">
        <a:shade val="80000"/>
      </a:schemeClr>
      <a:schemeClr val="accent1">
        <a:tint val="70000"/>
      </a:schemeClr>
    </dgm:linClrLst>
    <dgm:effectClrLst/>
    <dgm:txLinClrLst/>
    <dgm:txFillClrLst/>
    <dgm:txEffectClrLst/>
  </dgm:styleLbl>
  <dgm:styleLbl name="node1">
    <dgm:fillClrLst>
      <a:schemeClr val="accent1">
        <a:shade val="80000"/>
      </a:schemeClr>
      <a:schemeClr val="accent1">
        <a:tint val="70000"/>
      </a:schemeClr>
    </dgm:fillClrLst>
    <dgm:linClrLst meth="repeat">
      <a:schemeClr val="lt1"/>
    </dgm:linClrLst>
    <dgm:effectClrLst/>
    <dgm:txLinClrLst/>
    <dgm:txFillClrLst/>
    <dgm:txEffectClrLst/>
  </dgm:styleLbl>
  <dgm:styleLbl name="lnNode1">
    <dgm:fillClrLst>
      <a:schemeClr val="accent1">
        <a:shade val="80000"/>
      </a:schemeClr>
      <a:schemeClr val="accent1">
        <a:tint val="7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tint val="70000"/>
        <a:alpha val="50000"/>
      </a:schemeClr>
    </dgm:fillClrLst>
    <dgm:linClrLst meth="repeat">
      <a:schemeClr val="lt1"/>
    </dgm:linClrLst>
    <dgm:effectClrLst/>
    <dgm:txLinClrLst/>
    <dgm:txFillClrLst/>
    <dgm:txEffectClrLst/>
  </dgm:styleLbl>
  <dgm:styleLbl name="node2">
    <dgm:fillClrLst>
      <a:schemeClr val="accent1">
        <a:tint val="99000"/>
      </a:schemeClr>
    </dgm:fillClrLst>
    <dgm:linClrLst meth="repeat">
      <a:schemeClr val="lt1"/>
    </dgm:linClrLst>
    <dgm:effectClrLst/>
    <dgm:txLinClrLst/>
    <dgm:txFillClrLst/>
    <dgm:txEffectClrLst/>
  </dgm:styleLbl>
  <dgm:styleLbl name="node3">
    <dgm:fillClrLst>
      <a:schemeClr val="accent1">
        <a:tint val="80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dgm:txEffectClrLst/>
  </dgm:styleLbl>
  <dgm:styleLbl name="f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b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sibTrans1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9000"/>
      </a:schemeClr>
    </dgm:fillClrLst>
    <dgm:linClrLst meth="repeat">
      <a:schemeClr val="lt1"/>
    </dgm:linClrLst>
    <dgm:effectClrLst/>
    <dgm:txLinClrLst/>
    <dgm:txFillClrLst/>
    <dgm:txEffectClrLst/>
  </dgm:styleLbl>
  <dgm:styleLbl name="asst3">
    <dgm:fillClrLst>
      <a:schemeClr val="accent1">
        <a:tint val="80000"/>
      </a:schemeClr>
    </dgm:fillClrLst>
    <dgm:linClrLst meth="repeat">
      <a:schemeClr val="lt1"/>
    </dgm:linClrLst>
    <dgm:effectClrLst/>
    <dgm:txLinClrLst/>
    <dgm:txFillClrLst/>
    <dgm:txEffectClrLst/>
  </dgm:styleLbl>
  <dgm:styleLbl name="asst4">
    <dgm:fillClrLst>
      <a:schemeClr val="accent1">
        <a:tint val="7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lt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9000"/>
      </a:schemeClr>
    </dgm:fillClrLst>
    <dgm:linClrLst meth="repeat">
      <a:schemeClr val="accent1">
        <a:tint val="99000"/>
      </a:schemeClr>
    </dgm:linClrLst>
    <dgm:effectClrLst/>
    <dgm:txLinClrLst/>
    <dgm:txFillClrLst meth="repeat">
      <a:schemeClr val="tx1"/>
    </dgm:txFillClrLst>
    <dgm:txEffectClrLst/>
  </dgm:styleLbl>
  <dgm:styleLbl name="parChTrans1D3">
    <dgm:fillClrLst meth="repeat">
      <a:schemeClr val="accent1">
        <a:tint val="80000"/>
      </a:schemeClr>
    </dgm:fillClrLst>
    <dgm:linClrLst meth="repeat">
      <a:schemeClr val="accent1">
        <a:tint val="80000"/>
      </a:schemeClr>
    </dgm:linClrLst>
    <dgm:effectClrLst/>
    <dgm:txLinClrLst/>
    <dgm:txFillClrLst meth="repeat">
      <a:schemeClr val="tx1"/>
    </dgm:txFillClrLst>
    <dgm:txEffectClrLst/>
  </dgm:styleLbl>
  <dgm:styleLbl name="parChTrans1D4">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0.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1.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2.xml><?xml version="1.0" encoding="utf-8"?>
<dgm:colorsDef xmlns:dgm="http://schemas.openxmlformats.org/drawingml/2006/diagram" xmlns:a="http://schemas.openxmlformats.org/drawingml/2006/main" uniqueId="urn:microsoft.com/office/officeart/2005/8/colors/accent2_4">
  <dgm:title val=""/>
  <dgm:desc val=""/>
  <dgm:catLst>
    <dgm:cat type="accent2" pri="11400"/>
  </dgm:catLst>
  <dgm:styleLbl name="node0">
    <dgm:fillClrLst meth="cycle">
      <a:schemeClr val="accent2">
        <a:shade val="60000"/>
      </a:schemeClr>
    </dgm:fillClrLst>
    <dgm:linClrLst meth="repeat">
      <a:schemeClr val="lt1"/>
    </dgm:linClrLst>
    <dgm:effectClrLst/>
    <dgm:txLinClrLst/>
    <dgm:txFillClrLst/>
    <dgm:txEffectClrLst/>
  </dgm:styleLbl>
  <dgm:styleLbl name="node1">
    <dgm:fillClrLst meth="cycle">
      <a:schemeClr val="accent2">
        <a:shade val="50000"/>
      </a:schemeClr>
      <a:schemeClr val="accent2">
        <a:tint val="45000"/>
      </a:schemeClr>
    </dgm:fillClrLst>
    <dgm:linClrLst meth="repeat">
      <a:schemeClr val="lt1"/>
    </dgm:linClrLst>
    <dgm:effectClrLst/>
    <dgm:txLinClrLst/>
    <dgm:txFillClrLst/>
    <dgm:txEffectClrLst/>
  </dgm:styleLbl>
  <dgm:styleLbl name="alignNode1">
    <dgm:fillClrLst meth="cycle">
      <a:schemeClr val="accent2">
        <a:shade val="50000"/>
      </a:schemeClr>
      <a:schemeClr val="accent2">
        <a:tint val="45000"/>
      </a:schemeClr>
    </dgm:fillClrLst>
    <dgm:linClrLst meth="cycle">
      <a:schemeClr val="accent2">
        <a:shade val="50000"/>
      </a:schemeClr>
      <a:schemeClr val="accent2">
        <a:tint val="45000"/>
      </a:schemeClr>
    </dgm:linClrLst>
    <dgm:effectClrLst/>
    <dgm:txLinClrLst/>
    <dgm:txFillClrLst/>
    <dgm:txEffectClrLst/>
  </dgm:styleLbl>
  <dgm:styleLbl name="lnNode1">
    <dgm:fillClrLst meth="cycle">
      <a:schemeClr val="accent2">
        <a:shade val="50000"/>
      </a:schemeClr>
      <a:schemeClr val="accent2">
        <a:tint val="45000"/>
      </a:schemeClr>
    </dgm:fillClrLst>
    <dgm:linClrLst meth="repeat">
      <a:schemeClr val="lt1"/>
    </dgm:linClrLst>
    <dgm:effectClrLst/>
    <dgm:txLinClrLst/>
    <dgm:txFillClrLst/>
    <dgm:txEffectClrLst/>
  </dgm:styleLbl>
  <dgm:styleLbl name="vennNode1">
    <dgm:fillClrLst meth="cycle">
      <a:schemeClr val="accent2">
        <a:shade val="80000"/>
        <a:alpha val="50000"/>
      </a:schemeClr>
      <a:schemeClr val="accent2">
        <a:tint val="45000"/>
        <a:alpha val="50000"/>
      </a:schemeClr>
    </dgm:fillClrLst>
    <dgm:linClrLst meth="repeat">
      <a:schemeClr val="lt1"/>
    </dgm:linClrLst>
    <dgm:effectClrLst/>
    <dgm:txLinClrLst/>
    <dgm:txFillClrLst/>
    <dgm:txEffectClrLst/>
  </dgm:styleLbl>
  <dgm:styleLbl name="node2">
    <dgm:fillClrLst>
      <a:schemeClr val="accent2">
        <a:shade val="80000"/>
      </a:schemeClr>
    </dgm:fillClrLst>
    <dgm:linClrLst meth="repeat">
      <a:schemeClr val="lt1"/>
    </dgm:linClrLst>
    <dgm:effectClrLst/>
    <dgm:txLinClrLst/>
    <dgm:txFillClrLst/>
    <dgm:txEffectClrLst/>
  </dgm:styleLbl>
  <dgm:styleLbl name="node3">
    <dgm:fillClrLst>
      <a:schemeClr val="accent2">
        <a:tint val="99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fg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bg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sibTrans1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0000"/>
      </a:schemeClr>
    </dgm:fillClrLst>
    <dgm:linClrLst meth="repeat">
      <a:schemeClr val="lt1"/>
    </dgm:linClrLst>
    <dgm:effectClrLst/>
    <dgm:txLinClrLst/>
    <dgm:txFillClrLst/>
    <dgm:txEffectClrLst/>
  </dgm:styleLbl>
  <dgm:styleLbl name="asst3">
    <dgm:fillClrLst>
      <a:schemeClr val="accent2">
        <a:tint val="70000"/>
      </a:schemeClr>
    </dgm:fillClrLst>
    <dgm:linClrLst meth="repeat">
      <a:schemeClr val="lt1"/>
    </dgm:linClrLst>
    <dgm:effectClrLst/>
    <dgm:txLinClrLst/>
    <dgm:txFillClrLst/>
    <dgm:txEffectClrLst/>
  </dgm:styleLbl>
  <dgm:styleLbl name="asst4">
    <dgm:fillClrLst>
      <a:schemeClr val="accent2">
        <a:tint val="5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shade val="80000"/>
      </a:schemeClr>
    </dgm:linClrLst>
    <dgm:effectClrLst/>
    <dgm:txLinClrLst/>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dk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2">
        <a:tint val="90000"/>
      </a:schemeClr>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2">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55000"/>
      </a:schemeClr>
    </dgm:fillClrLst>
    <dgm:linClrLst meth="repeat">
      <a:schemeClr val="accent2">
        <a:alpha val="90000"/>
        <a:tint val="55000"/>
      </a:schemeClr>
    </dgm:linClrLst>
    <dgm:effectClrLst/>
    <dgm:txLinClrLst/>
    <dgm:txFillClrLst meth="repeat">
      <a:schemeClr val="dk1"/>
    </dgm:txFillClrLst>
    <dgm:txEffectClrLst/>
  </dgm:styleLbl>
  <dgm:styleLbl name="alignAccFollowNode1">
    <dgm:fillClrLst meth="repeat">
      <a:schemeClr val="accent2">
        <a:alpha val="90000"/>
        <a:tint val="55000"/>
      </a:schemeClr>
    </dgm:fillClrLst>
    <dgm:linClrLst meth="repeat">
      <a:schemeClr val="accent2">
        <a:alpha val="90000"/>
        <a:tint val="55000"/>
      </a:schemeClr>
    </dgm:linClrLst>
    <dgm:effectClrLst/>
    <dgm:txLinClrLst/>
    <dgm:txFillClrLst meth="repeat">
      <a:schemeClr val="dk1"/>
    </dgm:txFillClrLst>
    <dgm:txEffectClrLst/>
  </dgm:styleLbl>
  <dgm:styleLbl name="bgAccFollowNode1">
    <dgm:fillClrLst meth="repeat">
      <a:schemeClr val="accent2">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50000"/>
      </a:schemeClr>
    </dgm:linClrLst>
    <dgm:effectClrLst/>
    <dgm:txLinClrLst/>
    <dgm:txFillClrLst meth="repeat">
      <a:schemeClr val="dk1"/>
    </dgm:txFillClrLst>
    <dgm:txEffectClrLst/>
  </dgm:styleLbl>
  <dgm:styleLbl name="bgShp">
    <dgm:fillClrLst meth="repeat">
      <a:schemeClr val="accent2">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55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3.xml><?xml version="1.0" encoding="utf-8"?>
<dgm:colorsDef xmlns:dgm="http://schemas.openxmlformats.org/drawingml/2006/diagram" xmlns:a="http://schemas.openxmlformats.org/drawingml/2006/main" uniqueId="urn:microsoft.com/office/officeart/2005/8/colors/accent2_4">
  <dgm:title val=""/>
  <dgm:desc val=""/>
  <dgm:catLst>
    <dgm:cat type="accent2" pri="11400"/>
  </dgm:catLst>
  <dgm:styleLbl name="node0">
    <dgm:fillClrLst meth="cycle">
      <a:schemeClr val="accent2">
        <a:shade val="60000"/>
      </a:schemeClr>
    </dgm:fillClrLst>
    <dgm:linClrLst meth="repeat">
      <a:schemeClr val="lt1"/>
    </dgm:linClrLst>
    <dgm:effectClrLst/>
    <dgm:txLinClrLst/>
    <dgm:txFillClrLst/>
    <dgm:txEffectClrLst/>
  </dgm:styleLbl>
  <dgm:styleLbl name="node1">
    <dgm:fillClrLst meth="cycle">
      <a:schemeClr val="accent2">
        <a:shade val="50000"/>
      </a:schemeClr>
      <a:schemeClr val="accent2">
        <a:tint val="45000"/>
      </a:schemeClr>
    </dgm:fillClrLst>
    <dgm:linClrLst meth="repeat">
      <a:schemeClr val="lt1"/>
    </dgm:linClrLst>
    <dgm:effectClrLst/>
    <dgm:txLinClrLst/>
    <dgm:txFillClrLst/>
    <dgm:txEffectClrLst/>
  </dgm:styleLbl>
  <dgm:styleLbl name="alignNode1">
    <dgm:fillClrLst meth="cycle">
      <a:schemeClr val="accent2">
        <a:shade val="50000"/>
      </a:schemeClr>
      <a:schemeClr val="accent2">
        <a:tint val="45000"/>
      </a:schemeClr>
    </dgm:fillClrLst>
    <dgm:linClrLst meth="cycle">
      <a:schemeClr val="accent2">
        <a:shade val="50000"/>
      </a:schemeClr>
      <a:schemeClr val="accent2">
        <a:tint val="45000"/>
      </a:schemeClr>
    </dgm:linClrLst>
    <dgm:effectClrLst/>
    <dgm:txLinClrLst/>
    <dgm:txFillClrLst/>
    <dgm:txEffectClrLst/>
  </dgm:styleLbl>
  <dgm:styleLbl name="lnNode1">
    <dgm:fillClrLst meth="cycle">
      <a:schemeClr val="accent2">
        <a:shade val="50000"/>
      </a:schemeClr>
      <a:schemeClr val="accent2">
        <a:tint val="45000"/>
      </a:schemeClr>
    </dgm:fillClrLst>
    <dgm:linClrLst meth="repeat">
      <a:schemeClr val="lt1"/>
    </dgm:linClrLst>
    <dgm:effectClrLst/>
    <dgm:txLinClrLst/>
    <dgm:txFillClrLst/>
    <dgm:txEffectClrLst/>
  </dgm:styleLbl>
  <dgm:styleLbl name="vennNode1">
    <dgm:fillClrLst meth="cycle">
      <a:schemeClr val="accent2">
        <a:shade val="80000"/>
        <a:alpha val="50000"/>
      </a:schemeClr>
      <a:schemeClr val="accent2">
        <a:tint val="45000"/>
        <a:alpha val="50000"/>
      </a:schemeClr>
    </dgm:fillClrLst>
    <dgm:linClrLst meth="repeat">
      <a:schemeClr val="lt1"/>
    </dgm:linClrLst>
    <dgm:effectClrLst/>
    <dgm:txLinClrLst/>
    <dgm:txFillClrLst/>
    <dgm:txEffectClrLst/>
  </dgm:styleLbl>
  <dgm:styleLbl name="node2">
    <dgm:fillClrLst>
      <a:schemeClr val="accent2">
        <a:shade val="80000"/>
      </a:schemeClr>
    </dgm:fillClrLst>
    <dgm:linClrLst meth="repeat">
      <a:schemeClr val="lt1"/>
    </dgm:linClrLst>
    <dgm:effectClrLst/>
    <dgm:txLinClrLst/>
    <dgm:txFillClrLst/>
    <dgm:txEffectClrLst/>
  </dgm:styleLbl>
  <dgm:styleLbl name="node3">
    <dgm:fillClrLst>
      <a:schemeClr val="accent2">
        <a:tint val="99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fg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bg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sibTrans1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0000"/>
      </a:schemeClr>
    </dgm:fillClrLst>
    <dgm:linClrLst meth="repeat">
      <a:schemeClr val="lt1"/>
    </dgm:linClrLst>
    <dgm:effectClrLst/>
    <dgm:txLinClrLst/>
    <dgm:txFillClrLst/>
    <dgm:txEffectClrLst/>
  </dgm:styleLbl>
  <dgm:styleLbl name="asst3">
    <dgm:fillClrLst>
      <a:schemeClr val="accent2">
        <a:tint val="70000"/>
      </a:schemeClr>
    </dgm:fillClrLst>
    <dgm:linClrLst meth="repeat">
      <a:schemeClr val="lt1"/>
    </dgm:linClrLst>
    <dgm:effectClrLst/>
    <dgm:txLinClrLst/>
    <dgm:txFillClrLst/>
    <dgm:txEffectClrLst/>
  </dgm:styleLbl>
  <dgm:styleLbl name="asst4">
    <dgm:fillClrLst>
      <a:schemeClr val="accent2">
        <a:tint val="5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shade val="80000"/>
      </a:schemeClr>
    </dgm:linClrLst>
    <dgm:effectClrLst/>
    <dgm:txLinClrLst/>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dk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2">
        <a:tint val="90000"/>
      </a:schemeClr>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2">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55000"/>
      </a:schemeClr>
    </dgm:fillClrLst>
    <dgm:linClrLst meth="repeat">
      <a:schemeClr val="accent2">
        <a:alpha val="90000"/>
        <a:tint val="55000"/>
      </a:schemeClr>
    </dgm:linClrLst>
    <dgm:effectClrLst/>
    <dgm:txLinClrLst/>
    <dgm:txFillClrLst meth="repeat">
      <a:schemeClr val="dk1"/>
    </dgm:txFillClrLst>
    <dgm:txEffectClrLst/>
  </dgm:styleLbl>
  <dgm:styleLbl name="alignAccFollowNode1">
    <dgm:fillClrLst meth="repeat">
      <a:schemeClr val="accent2">
        <a:alpha val="90000"/>
        <a:tint val="55000"/>
      </a:schemeClr>
    </dgm:fillClrLst>
    <dgm:linClrLst meth="repeat">
      <a:schemeClr val="accent2">
        <a:alpha val="90000"/>
        <a:tint val="55000"/>
      </a:schemeClr>
    </dgm:linClrLst>
    <dgm:effectClrLst/>
    <dgm:txLinClrLst/>
    <dgm:txFillClrLst meth="repeat">
      <a:schemeClr val="dk1"/>
    </dgm:txFillClrLst>
    <dgm:txEffectClrLst/>
  </dgm:styleLbl>
  <dgm:styleLbl name="bgAccFollowNode1">
    <dgm:fillClrLst meth="repeat">
      <a:schemeClr val="accent2">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50000"/>
      </a:schemeClr>
    </dgm:linClrLst>
    <dgm:effectClrLst/>
    <dgm:txLinClrLst/>
    <dgm:txFillClrLst meth="repeat">
      <a:schemeClr val="dk1"/>
    </dgm:txFillClrLst>
    <dgm:txEffectClrLst/>
  </dgm:styleLbl>
  <dgm:styleLbl name="bgShp">
    <dgm:fillClrLst meth="repeat">
      <a:schemeClr val="accent2">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55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4.xml><?xml version="1.0" encoding="utf-8"?>
<dgm:colorsDef xmlns:dgm="http://schemas.openxmlformats.org/drawingml/2006/diagram" xmlns:a="http://schemas.openxmlformats.org/drawingml/2006/main" uniqueId="urn:microsoft.com/office/officeart/2005/8/colors/accent2_4">
  <dgm:title val=""/>
  <dgm:desc val=""/>
  <dgm:catLst>
    <dgm:cat type="accent2" pri="11400"/>
  </dgm:catLst>
  <dgm:styleLbl name="node0">
    <dgm:fillClrLst meth="cycle">
      <a:schemeClr val="accent2">
        <a:shade val="60000"/>
      </a:schemeClr>
    </dgm:fillClrLst>
    <dgm:linClrLst meth="repeat">
      <a:schemeClr val="lt1"/>
    </dgm:linClrLst>
    <dgm:effectClrLst/>
    <dgm:txLinClrLst/>
    <dgm:txFillClrLst/>
    <dgm:txEffectClrLst/>
  </dgm:styleLbl>
  <dgm:styleLbl name="node1">
    <dgm:fillClrLst meth="cycle">
      <a:schemeClr val="accent2">
        <a:shade val="50000"/>
      </a:schemeClr>
      <a:schemeClr val="accent2">
        <a:tint val="45000"/>
      </a:schemeClr>
    </dgm:fillClrLst>
    <dgm:linClrLst meth="repeat">
      <a:schemeClr val="lt1"/>
    </dgm:linClrLst>
    <dgm:effectClrLst/>
    <dgm:txLinClrLst/>
    <dgm:txFillClrLst/>
    <dgm:txEffectClrLst/>
  </dgm:styleLbl>
  <dgm:styleLbl name="alignNode1">
    <dgm:fillClrLst meth="cycle">
      <a:schemeClr val="accent2">
        <a:shade val="50000"/>
      </a:schemeClr>
      <a:schemeClr val="accent2">
        <a:tint val="45000"/>
      </a:schemeClr>
    </dgm:fillClrLst>
    <dgm:linClrLst meth="cycle">
      <a:schemeClr val="accent2">
        <a:shade val="50000"/>
      </a:schemeClr>
      <a:schemeClr val="accent2">
        <a:tint val="45000"/>
      </a:schemeClr>
    </dgm:linClrLst>
    <dgm:effectClrLst/>
    <dgm:txLinClrLst/>
    <dgm:txFillClrLst/>
    <dgm:txEffectClrLst/>
  </dgm:styleLbl>
  <dgm:styleLbl name="lnNode1">
    <dgm:fillClrLst meth="cycle">
      <a:schemeClr val="accent2">
        <a:shade val="50000"/>
      </a:schemeClr>
      <a:schemeClr val="accent2">
        <a:tint val="45000"/>
      </a:schemeClr>
    </dgm:fillClrLst>
    <dgm:linClrLst meth="repeat">
      <a:schemeClr val="lt1"/>
    </dgm:linClrLst>
    <dgm:effectClrLst/>
    <dgm:txLinClrLst/>
    <dgm:txFillClrLst/>
    <dgm:txEffectClrLst/>
  </dgm:styleLbl>
  <dgm:styleLbl name="vennNode1">
    <dgm:fillClrLst meth="cycle">
      <a:schemeClr val="accent2">
        <a:shade val="80000"/>
        <a:alpha val="50000"/>
      </a:schemeClr>
      <a:schemeClr val="accent2">
        <a:tint val="45000"/>
        <a:alpha val="50000"/>
      </a:schemeClr>
    </dgm:fillClrLst>
    <dgm:linClrLst meth="repeat">
      <a:schemeClr val="lt1"/>
    </dgm:linClrLst>
    <dgm:effectClrLst/>
    <dgm:txLinClrLst/>
    <dgm:txFillClrLst/>
    <dgm:txEffectClrLst/>
  </dgm:styleLbl>
  <dgm:styleLbl name="node2">
    <dgm:fillClrLst>
      <a:schemeClr val="accent2">
        <a:shade val="80000"/>
      </a:schemeClr>
    </dgm:fillClrLst>
    <dgm:linClrLst meth="repeat">
      <a:schemeClr val="lt1"/>
    </dgm:linClrLst>
    <dgm:effectClrLst/>
    <dgm:txLinClrLst/>
    <dgm:txFillClrLst/>
    <dgm:txEffectClrLst/>
  </dgm:styleLbl>
  <dgm:styleLbl name="node3">
    <dgm:fillClrLst>
      <a:schemeClr val="accent2">
        <a:tint val="99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fg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bg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sibTrans1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0000"/>
      </a:schemeClr>
    </dgm:fillClrLst>
    <dgm:linClrLst meth="repeat">
      <a:schemeClr val="lt1"/>
    </dgm:linClrLst>
    <dgm:effectClrLst/>
    <dgm:txLinClrLst/>
    <dgm:txFillClrLst/>
    <dgm:txEffectClrLst/>
  </dgm:styleLbl>
  <dgm:styleLbl name="asst3">
    <dgm:fillClrLst>
      <a:schemeClr val="accent2">
        <a:tint val="70000"/>
      </a:schemeClr>
    </dgm:fillClrLst>
    <dgm:linClrLst meth="repeat">
      <a:schemeClr val="lt1"/>
    </dgm:linClrLst>
    <dgm:effectClrLst/>
    <dgm:txLinClrLst/>
    <dgm:txFillClrLst/>
    <dgm:txEffectClrLst/>
  </dgm:styleLbl>
  <dgm:styleLbl name="asst4">
    <dgm:fillClrLst>
      <a:schemeClr val="accent2">
        <a:tint val="5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shade val="80000"/>
      </a:schemeClr>
    </dgm:linClrLst>
    <dgm:effectClrLst/>
    <dgm:txLinClrLst/>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dk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2">
        <a:tint val="90000"/>
      </a:schemeClr>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2">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55000"/>
      </a:schemeClr>
    </dgm:fillClrLst>
    <dgm:linClrLst meth="repeat">
      <a:schemeClr val="accent2">
        <a:alpha val="90000"/>
        <a:tint val="55000"/>
      </a:schemeClr>
    </dgm:linClrLst>
    <dgm:effectClrLst/>
    <dgm:txLinClrLst/>
    <dgm:txFillClrLst meth="repeat">
      <a:schemeClr val="dk1"/>
    </dgm:txFillClrLst>
    <dgm:txEffectClrLst/>
  </dgm:styleLbl>
  <dgm:styleLbl name="alignAccFollowNode1">
    <dgm:fillClrLst meth="repeat">
      <a:schemeClr val="accent2">
        <a:alpha val="90000"/>
        <a:tint val="55000"/>
      </a:schemeClr>
    </dgm:fillClrLst>
    <dgm:linClrLst meth="repeat">
      <a:schemeClr val="accent2">
        <a:alpha val="90000"/>
        <a:tint val="55000"/>
      </a:schemeClr>
    </dgm:linClrLst>
    <dgm:effectClrLst/>
    <dgm:txLinClrLst/>
    <dgm:txFillClrLst meth="repeat">
      <a:schemeClr val="dk1"/>
    </dgm:txFillClrLst>
    <dgm:txEffectClrLst/>
  </dgm:styleLbl>
  <dgm:styleLbl name="bgAccFollowNode1">
    <dgm:fillClrLst meth="repeat">
      <a:schemeClr val="accent2">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50000"/>
      </a:schemeClr>
    </dgm:linClrLst>
    <dgm:effectClrLst/>
    <dgm:txLinClrLst/>
    <dgm:txFillClrLst meth="repeat">
      <a:schemeClr val="dk1"/>
    </dgm:txFillClrLst>
    <dgm:txEffectClrLst/>
  </dgm:styleLbl>
  <dgm:styleLbl name="bgShp">
    <dgm:fillClrLst meth="repeat">
      <a:schemeClr val="accent2">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55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5.xml><?xml version="1.0" encoding="utf-8"?>
<dgm:colorsDef xmlns:dgm="http://schemas.openxmlformats.org/drawingml/2006/diagram" xmlns:a="http://schemas.openxmlformats.org/drawingml/2006/main" uniqueId="urn:microsoft.com/office/officeart/2005/8/colors/accent2_4">
  <dgm:title val=""/>
  <dgm:desc val=""/>
  <dgm:catLst>
    <dgm:cat type="accent2" pri="11400"/>
  </dgm:catLst>
  <dgm:styleLbl name="node0">
    <dgm:fillClrLst meth="cycle">
      <a:schemeClr val="accent2">
        <a:shade val="60000"/>
      </a:schemeClr>
    </dgm:fillClrLst>
    <dgm:linClrLst meth="repeat">
      <a:schemeClr val="lt1"/>
    </dgm:linClrLst>
    <dgm:effectClrLst/>
    <dgm:txLinClrLst/>
    <dgm:txFillClrLst/>
    <dgm:txEffectClrLst/>
  </dgm:styleLbl>
  <dgm:styleLbl name="node1">
    <dgm:fillClrLst meth="cycle">
      <a:schemeClr val="accent2">
        <a:shade val="50000"/>
      </a:schemeClr>
      <a:schemeClr val="accent2">
        <a:tint val="45000"/>
      </a:schemeClr>
    </dgm:fillClrLst>
    <dgm:linClrLst meth="repeat">
      <a:schemeClr val="lt1"/>
    </dgm:linClrLst>
    <dgm:effectClrLst/>
    <dgm:txLinClrLst/>
    <dgm:txFillClrLst/>
    <dgm:txEffectClrLst/>
  </dgm:styleLbl>
  <dgm:styleLbl name="alignNode1">
    <dgm:fillClrLst meth="cycle">
      <a:schemeClr val="accent2">
        <a:shade val="50000"/>
      </a:schemeClr>
      <a:schemeClr val="accent2">
        <a:tint val="45000"/>
      </a:schemeClr>
    </dgm:fillClrLst>
    <dgm:linClrLst meth="cycle">
      <a:schemeClr val="accent2">
        <a:shade val="50000"/>
      </a:schemeClr>
      <a:schemeClr val="accent2">
        <a:tint val="45000"/>
      </a:schemeClr>
    </dgm:linClrLst>
    <dgm:effectClrLst/>
    <dgm:txLinClrLst/>
    <dgm:txFillClrLst/>
    <dgm:txEffectClrLst/>
  </dgm:styleLbl>
  <dgm:styleLbl name="lnNode1">
    <dgm:fillClrLst meth="cycle">
      <a:schemeClr val="accent2">
        <a:shade val="50000"/>
      </a:schemeClr>
      <a:schemeClr val="accent2">
        <a:tint val="45000"/>
      </a:schemeClr>
    </dgm:fillClrLst>
    <dgm:linClrLst meth="repeat">
      <a:schemeClr val="lt1"/>
    </dgm:linClrLst>
    <dgm:effectClrLst/>
    <dgm:txLinClrLst/>
    <dgm:txFillClrLst/>
    <dgm:txEffectClrLst/>
  </dgm:styleLbl>
  <dgm:styleLbl name="vennNode1">
    <dgm:fillClrLst meth="cycle">
      <a:schemeClr val="accent2">
        <a:shade val="80000"/>
        <a:alpha val="50000"/>
      </a:schemeClr>
      <a:schemeClr val="accent2">
        <a:tint val="45000"/>
        <a:alpha val="50000"/>
      </a:schemeClr>
    </dgm:fillClrLst>
    <dgm:linClrLst meth="repeat">
      <a:schemeClr val="lt1"/>
    </dgm:linClrLst>
    <dgm:effectClrLst/>
    <dgm:txLinClrLst/>
    <dgm:txFillClrLst/>
    <dgm:txEffectClrLst/>
  </dgm:styleLbl>
  <dgm:styleLbl name="node2">
    <dgm:fillClrLst>
      <a:schemeClr val="accent2">
        <a:shade val="80000"/>
      </a:schemeClr>
    </dgm:fillClrLst>
    <dgm:linClrLst meth="repeat">
      <a:schemeClr val="lt1"/>
    </dgm:linClrLst>
    <dgm:effectClrLst/>
    <dgm:txLinClrLst/>
    <dgm:txFillClrLst/>
    <dgm:txEffectClrLst/>
  </dgm:styleLbl>
  <dgm:styleLbl name="node3">
    <dgm:fillClrLst>
      <a:schemeClr val="accent2">
        <a:tint val="99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fg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bg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sibTrans1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0000"/>
      </a:schemeClr>
    </dgm:fillClrLst>
    <dgm:linClrLst meth="repeat">
      <a:schemeClr val="lt1"/>
    </dgm:linClrLst>
    <dgm:effectClrLst/>
    <dgm:txLinClrLst/>
    <dgm:txFillClrLst/>
    <dgm:txEffectClrLst/>
  </dgm:styleLbl>
  <dgm:styleLbl name="asst3">
    <dgm:fillClrLst>
      <a:schemeClr val="accent2">
        <a:tint val="70000"/>
      </a:schemeClr>
    </dgm:fillClrLst>
    <dgm:linClrLst meth="repeat">
      <a:schemeClr val="lt1"/>
    </dgm:linClrLst>
    <dgm:effectClrLst/>
    <dgm:txLinClrLst/>
    <dgm:txFillClrLst/>
    <dgm:txEffectClrLst/>
  </dgm:styleLbl>
  <dgm:styleLbl name="asst4">
    <dgm:fillClrLst>
      <a:schemeClr val="accent2">
        <a:tint val="5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shade val="80000"/>
      </a:schemeClr>
    </dgm:linClrLst>
    <dgm:effectClrLst/>
    <dgm:txLinClrLst/>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dk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2">
        <a:tint val="90000"/>
      </a:schemeClr>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2">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55000"/>
      </a:schemeClr>
    </dgm:fillClrLst>
    <dgm:linClrLst meth="repeat">
      <a:schemeClr val="accent2">
        <a:alpha val="90000"/>
        <a:tint val="55000"/>
      </a:schemeClr>
    </dgm:linClrLst>
    <dgm:effectClrLst/>
    <dgm:txLinClrLst/>
    <dgm:txFillClrLst meth="repeat">
      <a:schemeClr val="dk1"/>
    </dgm:txFillClrLst>
    <dgm:txEffectClrLst/>
  </dgm:styleLbl>
  <dgm:styleLbl name="alignAccFollowNode1">
    <dgm:fillClrLst meth="repeat">
      <a:schemeClr val="accent2">
        <a:alpha val="90000"/>
        <a:tint val="55000"/>
      </a:schemeClr>
    </dgm:fillClrLst>
    <dgm:linClrLst meth="repeat">
      <a:schemeClr val="accent2">
        <a:alpha val="90000"/>
        <a:tint val="55000"/>
      </a:schemeClr>
    </dgm:linClrLst>
    <dgm:effectClrLst/>
    <dgm:txLinClrLst/>
    <dgm:txFillClrLst meth="repeat">
      <a:schemeClr val="dk1"/>
    </dgm:txFillClrLst>
    <dgm:txEffectClrLst/>
  </dgm:styleLbl>
  <dgm:styleLbl name="bgAccFollowNode1">
    <dgm:fillClrLst meth="repeat">
      <a:schemeClr val="accent2">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50000"/>
      </a:schemeClr>
    </dgm:linClrLst>
    <dgm:effectClrLst/>
    <dgm:txLinClrLst/>
    <dgm:txFillClrLst meth="repeat">
      <a:schemeClr val="dk1"/>
    </dgm:txFillClrLst>
    <dgm:txEffectClrLst/>
  </dgm:styleLbl>
  <dgm:styleLbl name="bgShp">
    <dgm:fillClrLst meth="repeat">
      <a:schemeClr val="accent2">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55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6.xml><?xml version="1.0" encoding="utf-8"?>
<dgm:colorsDef xmlns:dgm="http://schemas.openxmlformats.org/drawingml/2006/diagram" xmlns:a="http://schemas.openxmlformats.org/drawingml/2006/main" uniqueId="urn:microsoft.com/office/officeart/2005/8/colors/accent2_4">
  <dgm:title val=""/>
  <dgm:desc val=""/>
  <dgm:catLst>
    <dgm:cat type="accent2" pri="11400"/>
  </dgm:catLst>
  <dgm:styleLbl name="node0">
    <dgm:fillClrLst meth="cycle">
      <a:schemeClr val="accent2">
        <a:shade val="60000"/>
      </a:schemeClr>
    </dgm:fillClrLst>
    <dgm:linClrLst meth="repeat">
      <a:schemeClr val="lt1"/>
    </dgm:linClrLst>
    <dgm:effectClrLst/>
    <dgm:txLinClrLst/>
    <dgm:txFillClrLst/>
    <dgm:txEffectClrLst/>
  </dgm:styleLbl>
  <dgm:styleLbl name="node1">
    <dgm:fillClrLst meth="cycle">
      <a:schemeClr val="accent2">
        <a:shade val="50000"/>
      </a:schemeClr>
      <a:schemeClr val="accent2">
        <a:tint val="45000"/>
      </a:schemeClr>
    </dgm:fillClrLst>
    <dgm:linClrLst meth="repeat">
      <a:schemeClr val="lt1"/>
    </dgm:linClrLst>
    <dgm:effectClrLst/>
    <dgm:txLinClrLst/>
    <dgm:txFillClrLst/>
    <dgm:txEffectClrLst/>
  </dgm:styleLbl>
  <dgm:styleLbl name="alignNode1">
    <dgm:fillClrLst meth="cycle">
      <a:schemeClr val="accent2">
        <a:shade val="50000"/>
      </a:schemeClr>
      <a:schemeClr val="accent2">
        <a:tint val="45000"/>
      </a:schemeClr>
    </dgm:fillClrLst>
    <dgm:linClrLst meth="cycle">
      <a:schemeClr val="accent2">
        <a:shade val="50000"/>
      </a:schemeClr>
      <a:schemeClr val="accent2">
        <a:tint val="45000"/>
      </a:schemeClr>
    </dgm:linClrLst>
    <dgm:effectClrLst/>
    <dgm:txLinClrLst/>
    <dgm:txFillClrLst/>
    <dgm:txEffectClrLst/>
  </dgm:styleLbl>
  <dgm:styleLbl name="lnNode1">
    <dgm:fillClrLst meth="cycle">
      <a:schemeClr val="accent2">
        <a:shade val="50000"/>
      </a:schemeClr>
      <a:schemeClr val="accent2">
        <a:tint val="45000"/>
      </a:schemeClr>
    </dgm:fillClrLst>
    <dgm:linClrLst meth="repeat">
      <a:schemeClr val="lt1"/>
    </dgm:linClrLst>
    <dgm:effectClrLst/>
    <dgm:txLinClrLst/>
    <dgm:txFillClrLst/>
    <dgm:txEffectClrLst/>
  </dgm:styleLbl>
  <dgm:styleLbl name="vennNode1">
    <dgm:fillClrLst meth="cycle">
      <a:schemeClr val="accent2">
        <a:shade val="80000"/>
        <a:alpha val="50000"/>
      </a:schemeClr>
      <a:schemeClr val="accent2">
        <a:tint val="45000"/>
        <a:alpha val="50000"/>
      </a:schemeClr>
    </dgm:fillClrLst>
    <dgm:linClrLst meth="repeat">
      <a:schemeClr val="lt1"/>
    </dgm:linClrLst>
    <dgm:effectClrLst/>
    <dgm:txLinClrLst/>
    <dgm:txFillClrLst/>
    <dgm:txEffectClrLst/>
  </dgm:styleLbl>
  <dgm:styleLbl name="node2">
    <dgm:fillClrLst>
      <a:schemeClr val="accent2">
        <a:shade val="80000"/>
      </a:schemeClr>
    </dgm:fillClrLst>
    <dgm:linClrLst meth="repeat">
      <a:schemeClr val="lt1"/>
    </dgm:linClrLst>
    <dgm:effectClrLst/>
    <dgm:txLinClrLst/>
    <dgm:txFillClrLst/>
    <dgm:txEffectClrLst/>
  </dgm:styleLbl>
  <dgm:styleLbl name="node3">
    <dgm:fillClrLst>
      <a:schemeClr val="accent2">
        <a:tint val="99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fg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bg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sibTrans1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0000"/>
      </a:schemeClr>
    </dgm:fillClrLst>
    <dgm:linClrLst meth="repeat">
      <a:schemeClr val="lt1"/>
    </dgm:linClrLst>
    <dgm:effectClrLst/>
    <dgm:txLinClrLst/>
    <dgm:txFillClrLst/>
    <dgm:txEffectClrLst/>
  </dgm:styleLbl>
  <dgm:styleLbl name="asst3">
    <dgm:fillClrLst>
      <a:schemeClr val="accent2">
        <a:tint val="70000"/>
      </a:schemeClr>
    </dgm:fillClrLst>
    <dgm:linClrLst meth="repeat">
      <a:schemeClr val="lt1"/>
    </dgm:linClrLst>
    <dgm:effectClrLst/>
    <dgm:txLinClrLst/>
    <dgm:txFillClrLst/>
    <dgm:txEffectClrLst/>
  </dgm:styleLbl>
  <dgm:styleLbl name="asst4">
    <dgm:fillClrLst>
      <a:schemeClr val="accent2">
        <a:tint val="5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shade val="80000"/>
      </a:schemeClr>
    </dgm:linClrLst>
    <dgm:effectClrLst/>
    <dgm:txLinClrLst/>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dk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2">
        <a:tint val="90000"/>
      </a:schemeClr>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2">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55000"/>
      </a:schemeClr>
    </dgm:fillClrLst>
    <dgm:linClrLst meth="repeat">
      <a:schemeClr val="accent2">
        <a:alpha val="90000"/>
        <a:tint val="55000"/>
      </a:schemeClr>
    </dgm:linClrLst>
    <dgm:effectClrLst/>
    <dgm:txLinClrLst/>
    <dgm:txFillClrLst meth="repeat">
      <a:schemeClr val="dk1"/>
    </dgm:txFillClrLst>
    <dgm:txEffectClrLst/>
  </dgm:styleLbl>
  <dgm:styleLbl name="alignAccFollowNode1">
    <dgm:fillClrLst meth="repeat">
      <a:schemeClr val="accent2">
        <a:alpha val="90000"/>
        <a:tint val="55000"/>
      </a:schemeClr>
    </dgm:fillClrLst>
    <dgm:linClrLst meth="repeat">
      <a:schemeClr val="accent2">
        <a:alpha val="90000"/>
        <a:tint val="55000"/>
      </a:schemeClr>
    </dgm:linClrLst>
    <dgm:effectClrLst/>
    <dgm:txLinClrLst/>
    <dgm:txFillClrLst meth="repeat">
      <a:schemeClr val="dk1"/>
    </dgm:txFillClrLst>
    <dgm:txEffectClrLst/>
  </dgm:styleLbl>
  <dgm:styleLbl name="bgAccFollowNode1">
    <dgm:fillClrLst meth="repeat">
      <a:schemeClr val="accent2">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50000"/>
      </a:schemeClr>
    </dgm:linClrLst>
    <dgm:effectClrLst/>
    <dgm:txLinClrLst/>
    <dgm:txFillClrLst meth="repeat">
      <a:schemeClr val="dk1"/>
    </dgm:txFillClrLst>
    <dgm:txEffectClrLst/>
  </dgm:styleLbl>
  <dgm:styleLbl name="bgShp">
    <dgm:fillClrLst meth="repeat">
      <a:schemeClr val="accent2">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55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7.xml><?xml version="1.0" encoding="utf-8"?>
<dgm:colorsDef xmlns:dgm="http://schemas.openxmlformats.org/drawingml/2006/diagram" xmlns:a="http://schemas.openxmlformats.org/drawingml/2006/main" uniqueId="urn:microsoft.com/office/officeart/2005/8/colors/accent2_4">
  <dgm:title val=""/>
  <dgm:desc val=""/>
  <dgm:catLst>
    <dgm:cat type="accent2" pri="11400"/>
  </dgm:catLst>
  <dgm:styleLbl name="node0">
    <dgm:fillClrLst meth="cycle">
      <a:schemeClr val="accent2">
        <a:shade val="60000"/>
      </a:schemeClr>
    </dgm:fillClrLst>
    <dgm:linClrLst meth="repeat">
      <a:schemeClr val="lt1"/>
    </dgm:linClrLst>
    <dgm:effectClrLst/>
    <dgm:txLinClrLst/>
    <dgm:txFillClrLst/>
    <dgm:txEffectClrLst/>
  </dgm:styleLbl>
  <dgm:styleLbl name="node1">
    <dgm:fillClrLst meth="cycle">
      <a:schemeClr val="accent2">
        <a:shade val="50000"/>
      </a:schemeClr>
      <a:schemeClr val="accent2">
        <a:tint val="45000"/>
      </a:schemeClr>
    </dgm:fillClrLst>
    <dgm:linClrLst meth="repeat">
      <a:schemeClr val="lt1"/>
    </dgm:linClrLst>
    <dgm:effectClrLst/>
    <dgm:txLinClrLst/>
    <dgm:txFillClrLst/>
    <dgm:txEffectClrLst/>
  </dgm:styleLbl>
  <dgm:styleLbl name="alignNode1">
    <dgm:fillClrLst meth="cycle">
      <a:schemeClr val="accent2">
        <a:shade val="50000"/>
      </a:schemeClr>
      <a:schemeClr val="accent2">
        <a:tint val="45000"/>
      </a:schemeClr>
    </dgm:fillClrLst>
    <dgm:linClrLst meth="cycle">
      <a:schemeClr val="accent2">
        <a:shade val="50000"/>
      </a:schemeClr>
      <a:schemeClr val="accent2">
        <a:tint val="45000"/>
      </a:schemeClr>
    </dgm:linClrLst>
    <dgm:effectClrLst/>
    <dgm:txLinClrLst/>
    <dgm:txFillClrLst/>
    <dgm:txEffectClrLst/>
  </dgm:styleLbl>
  <dgm:styleLbl name="lnNode1">
    <dgm:fillClrLst meth="cycle">
      <a:schemeClr val="accent2">
        <a:shade val="50000"/>
      </a:schemeClr>
      <a:schemeClr val="accent2">
        <a:tint val="45000"/>
      </a:schemeClr>
    </dgm:fillClrLst>
    <dgm:linClrLst meth="repeat">
      <a:schemeClr val="lt1"/>
    </dgm:linClrLst>
    <dgm:effectClrLst/>
    <dgm:txLinClrLst/>
    <dgm:txFillClrLst/>
    <dgm:txEffectClrLst/>
  </dgm:styleLbl>
  <dgm:styleLbl name="vennNode1">
    <dgm:fillClrLst meth="cycle">
      <a:schemeClr val="accent2">
        <a:shade val="80000"/>
        <a:alpha val="50000"/>
      </a:schemeClr>
      <a:schemeClr val="accent2">
        <a:tint val="45000"/>
        <a:alpha val="50000"/>
      </a:schemeClr>
    </dgm:fillClrLst>
    <dgm:linClrLst meth="repeat">
      <a:schemeClr val="lt1"/>
    </dgm:linClrLst>
    <dgm:effectClrLst/>
    <dgm:txLinClrLst/>
    <dgm:txFillClrLst/>
    <dgm:txEffectClrLst/>
  </dgm:styleLbl>
  <dgm:styleLbl name="node2">
    <dgm:fillClrLst>
      <a:schemeClr val="accent2">
        <a:shade val="80000"/>
      </a:schemeClr>
    </dgm:fillClrLst>
    <dgm:linClrLst meth="repeat">
      <a:schemeClr val="lt1"/>
    </dgm:linClrLst>
    <dgm:effectClrLst/>
    <dgm:txLinClrLst/>
    <dgm:txFillClrLst/>
    <dgm:txEffectClrLst/>
  </dgm:styleLbl>
  <dgm:styleLbl name="node3">
    <dgm:fillClrLst>
      <a:schemeClr val="accent2">
        <a:tint val="99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fg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bg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sibTrans1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0000"/>
      </a:schemeClr>
    </dgm:fillClrLst>
    <dgm:linClrLst meth="repeat">
      <a:schemeClr val="lt1"/>
    </dgm:linClrLst>
    <dgm:effectClrLst/>
    <dgm:txLinClrLst/>
    <dgm:txFillClrLst/>
    <dgm:txEffectClrLst/>
  </dgm:styleLbl>
  <dgm:styleLbl name="asst3">
    <dgm:fillClrLst>
      <a:schemeClr val="accent2">
        <a:tint val="70000"/>
      </a:schemeClr>
    </dgm:fillClrLst>
    <dgm:linClrLst meth="repeat">
      <a:schemeClr val="lt1"/>
    </dgm:linClrLst>
    <dgm:effectClrLst/>
    <dgm:txLinClrLst/>
    <dgm:txFillClrLst/>
    <dgm:txEffectClrLst/>
  </dgm:styleLbl>
  <dgm:styleLbl name="asst4">
    <dgm:fillClrLst>
      <a:schemeClr val="accent2">
        <a:tint val="5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shade val="80000"/>
      </a:schemeClr>
    </dgm:linClrLst>
    <dgm:effectClrLst/>
    <dgm:txLinClrLst/>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dk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2">
        <a:tint val="90000"/>
      </a:schemeClr>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2">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55000"/>
      </a:schemeClr>
    </dgm:fillClrLst>
    <dgm:linClrLst meth="repeat">
      <a:schemeClr val="accent2">
        <a:alpha val="90000"/>
        <a:tint val="55000"/>
      </a:schemeClr>
    </dgm:linClrLst>
    <dgm:effectClrLst/>
    <dgm:txLinClrLst/>
    <dgm:txFillClrLst meth="repeat">
      <a:schemeClr val="dk1"/>
    </dgm:txFillClrLst>
    <dgm:txEffectClrLst/>
  </dgm:styleLbl>
  <dgm:styleLbl name="alignAccFollowNode1">
    <dgm:fillClrLst meth="repeat">
      <a:schemeClr val="accent2">
        <a:alpha val="90000"/>
        <a:tint val="55000"/>
      </a:schemeClr>
    </dgm:fillClrLst>
    <dgm:linClrLst meth="repeat">
      <a:schemeClr val="accent2">
        <a:alpha val="90000"/>
        <a:tint val="55000"/>
      </a:schemeClr>
    </dgm:linClrLst>
    <dgm:effectClrLst/>
    <dgm:txLinClrLst/>
    <dgm:txFillClrLst meth="repeat">
      <a:schemeClr val="dk1"/>
    </dgm:txFillClrLst>
    <dgm:txEffectClrLst/>
  </dgm:styleLbl>
  <dgm:styleLbl name="bgAccFollowNode1">
    <dgm:fillClrLst meth="repeat">
      <a:schemeClr val="accent2">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50000"/>
      </a:schemeClr>
    </dgm:linClrLst>
    <dgm:effectClrLst/>
    <dgm:txLinClrLst/>
    <dgm:txFillClrLst meth="repeat">
      <a:schemeClr val="dk1"/>
    </dgm:txFillClrLst>
    <dgm:txEffectClrLst/>
  </dgm:styleLbl>
  <dgm:styleLbl name="bgShp">
    <dgm:fillClrLst meth="repeat">
      <a:schemeClr val="accent2">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55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8.xml><?xml version="1.0" encoding="utf-8"?>
<dgm:colorsDef xmlns:dgm="http://schemas.openxmlformats.org/drawingml/2006/diagram" xmlns:a="http://schemas.openxmlformats.org/drawingml/2006/main" uniqueId="urn:microsoft.com/office/officeart/2005/8/colors/accent2_4">
  <dgm:title val=""/>
  <dgm:desc val=""/>
  <dgm:catLst>
    <dgm:cat type="accent2" pri="11400"/>
  </dgm:catLst>
  <dgm:styleLbl name="node0">
    <dgm:fillClrLst meth="cycle">
      <a:schemeClr val="accent2">
        <a:shade val="60000"/>
      </a:schemeClr>
    </dgm:fillClrLst>
    <dgm:linClrLst meth="repeat">
      <a:schemeClr val="lt1"/>
    </dgm:linClrLst>
    <dgm:effectClrLst/>
    <dgm:txLinClrLst/>
    <dgm:txFillClrLst/>
    <dgm:txEffectClrLst/>
  </dgm:styleLbl>
  <dgm:styleLbl name="node1">
    <dgm:fillClrLst meth="cycle">
      <a:schemeClr val="accent2">
        <a:shade val="50000"/>
      </a:schemeClr>
      <a:schemeClr val="accent2">
        <a:tint val="45000"/>
      </a:schemeClr>
    </dgm:fillClrLst>
    <dgm:linClrLst meth="repeat">
      <a:schemeClr val="lt1"/>
    </dgm:linClrLst>
    <dgm:effectClrLst/>
    <dgm:txLinClrLst/>
    <dgm:txFillClrLst/>
    <dgm:txEffectClrLst/>
  </dgm:styleLbl>
  <dgm:styleLbl name="alignNode1">
    <dgm:fillClrLst meth="cycle">
      <a:schemeClr val="accent2">
        <a:shade val="50000"/>
      </a:schemeClr>
      <a:schemeClr val="accent2">
        <a:tint val="45000"/>
      </a:schemeClr>
    </dgm:fillClrLst>
    <dgm:linClrLst meth="cycle">
      <a:schemeClr val="accent2">
        <a:shade val="50000"/>
      </a:schemeClr>
      <a:schemeClr val="accent2">
        <a:tint val="45000"/>
      </a:schemeClr>
    </dgm:linClrLst>
    <dgm:effectClrLst/>
    <dgm:txLinClrLst/>
    <dgm:txFillClrLst/>
    <dgm:txEffectClrLst/>
  </dgm:styleLbl>
  <dgm:styleLbl name="lnNode1">
    <dgm:fillClrLst meth="cycle">
      <a:schemeClr val="accent2">
        <a:shade val="50000"/>
      </a:schemeClr>
      <a:schemeClr val="accent2">
        <a:tint val="45000"/>
      </a:schemeClr>
    </dgm:fillClrLst>
    <dgm:linClrLst meth="repeat">
      <a:schemeClr val="lt1"/>
    </dgm:linClrLst>
    <dgm:effectClrLst/>
    <dgm:txLinClrLst/>
    <dgm:txFillClrLst/>
    <dgm:txEffectClrLst/>
  </dgm:styleLbl>
  <dgm:styleLbl name="vennNode1">
    <dgm:fillClrLst meth="cycle">
      <a:schemeClr val="accent2">
        <a:shade val="80000"/>
        <a:alpha val="50000"/>
      </a:schemeClr>
      <a:schemeClr val="accent2">
        <a:tint val="45000"/>
        <a:alpha val="50000"/>
      </a:schemeClr>
    </dgm:fillClrLst>
    <dgm:linClrLst meth="repeat">
      <a:schemeClr val="lt1"/>
    </dgm:linClrLst>
    <dgm:effectClrLst/>
    <dgm:txLinClrLst/>
    <dgm:txFillClrLst/>
    <dgm:txEffectClrLst/>
  </dgm:styleLbl>
  <dgm:styleLbl name="node2">
    <dgm:fillClrLst>
      <a:schemeClr val="accent2">
        <a:shade val="80000"/>
      </a:schemeClr>
    </dgm:fillClrLst>
    <dgm:linClrLst meth="repeat">
      <a:schemeClr val="lt1"/>
    </dgm:linClrLst>
    <dgm:effectClrLst/>
    <dgm:txLinClrLst/>
    <dgm:txFillClrLst/>
    <dgm:txEffectClrLst/>
  </dgm:styleLbl>
  <dgm:styleLbl name="node3">
    <dgm:fillClrLst>
      <a:schemeClr val="accent2">
        <a:tint val="99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fg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bg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sibTrans1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0000"/>
      </a:schemeClr>
    </dgm:fillClrLst>
    <dgm:linClrLst meth="repeat">
      <a:schemeClr val="lt1"/>
    </dgm:linClrLst>
    <dgm:effectClrLst/>
    <dgm:txLinClrLst/>
    <dgm:txFillClrLst/>
    <dgm:txEffectClrLst/>
  </dgm:styleLbl>
  <dgm:styleLbl name="asst3">
    <dgm:fillClrLst>
      <a:schemeClr val="accent2">
        <a:tint val="70000"/>
      </a:schemeClr>
    </dgm:fillClrLst>
    <dgm:linClrLst meth="repeat">
      <a:schemeClr val="lt1"/>
    </dgm:linClrLst>
    <dgm:effectClrLst/>
    <dgm:txLinClrLst/>
    <dgm:txFillClrLst/>
    <dgm:txEffectClrLst/>
  </dgm:styleLbl>
  <dgm:styleLbl name="asst4">
    <dgm:fillClrLst>
      <a:schemeClr val="accent2">
        <a:tint val="5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shade val="80000"/>
      </a:schemeClr>
    </dgm:linClrLst>
    <dgm:effectClrLst/>
    <dgm:txLinClrLst/>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dk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2">
        <a:tint val="90000"/>
      </a:schemeClr>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2">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55000"/>
      </a:schemeClr>
    </dgm:fillClrLst>
    <dgm:linClrLst meth="repeat">
      <a:schemeClr val="accent2">
        <a:alpha val="90000"/>
        <a:tint val="55000"/>
      </a:schemeClr>
    </dgm:linClrLst>
    <dgm:effectClrLst/>
    <dgm:txLinClrLst/>
    <dgm:txFillClrLst meth="repeat">
      <a:schemeClr val="dk1"/>
    </dgm:txFillClrLst>
    <dgm:txEffectClrLst/>
  </dgm:styleLbl>
  <dgm:styleLbl name="alignAccFollowNode1">
    <dgm:fillClrLst meth="repeat">
      <a:schemeClr val="accent2">
        <a:alpha val="90000"/>
        <a:tint val="55000"/>
      </a:schemeClr>
    </dgm:fillClrLst>
    <dgm:linClrLst meth="repeat">
      <a:schemeClr val="accent2">
        <a:alpha val="90000"/>
        <a:tint val="55000"/>
      </a:schemeClr>
    </dgm:linClrLst>
    <dgm:effectClrLst/>
    <dgm:txLinClrLst/>
    <dgm:txFillClrLst meth="repeat">
      <a:schemeClr val="dk1"/>
    </dgm:txFillClrLst>
    <dgm:txEffectClrLst/>
  </dgm:styleLbl>
  <dgm:styleLbl name="bgAccFollowNode1">
    <dgm:fillClrLst meth="repeat">
      <a:schemeClr val="accent2">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50000"/>
      </a:schemeClr>
    </dgm:linClrLst>
    <dgm:effectClrLst/>
    <dgm:txLinClrLst/>
    <dgm:txFillClrLst meth="repeat">
      <a:schemeClr val="dk1"/>
    </dgm:txFillClrLst>
    <dgm:txEffectClrLst/>
  </dgm:styleLbl>
  <dgm:styleLbl name="bgShp">
    <dgm:fillClrLst meth="repeat">
      <a:schemeClr val="accent2">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55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9.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1.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2.xml><?xml version="1.0" encoding="utf-8"?>
<dgm:colorsDef xmlns:dgm="http://schemas.openxmlformats.org/drawingml/2006/diagram" xmlns:a="http://schemas.openxmlformats.org/drawingml/2006/main" uniqueId="urn:microsoft.com/office/officeart/2005/8/colors/accent1_3">
  <dgm:title val=""/>
  <dgm:desc val=""/>
  <dgm:catLst>
    <dgm:cat type="accent1" pri="11300"/>
  </dgm:catLst>
  <dgm:styleLbl name="node0">
    <dgm:fillClrLst meth="repeat">
      <a:schemeClr val="accent1">
        <a:shade val="80000"/>
      </a:schemeClr>
    </dgm:fillClrLst>
    <dgm:linClrLst meth="repeat">
      <a:schemeClr val="lt1"/>
    </dgm:linClrLst>
    <dgm:effectClrLst/>
    <dgm:txLinClrLst/>
    <dgm:txFillClrLst/>
    <dgm:txEffectClrLst/>
  </dgm:styleLbl>
  <dgm:styleLbl name="alignNode1">
    <dgm:fillClrLst>
      <a:schemeClr val="accent1">
        <a:shade val="80000"/>
      </a:schemeClr>
      <a:schemeClr val="accent1">
        <a:tint val="70000"/>
      </a:schemeClr>
    </dgm:fillClrLst>
    <dgm:linClrLst>
      <a:schemeClr val="accent1">
        <a:shade val="80000"/>
      </a:schemeClr>
      <a:schemeClr val="accent1">
        <a:tint val="70000"/>
      </a:schemeClr>
    </dgm:linClrLst>
    <dgm:effectClrLst/>
    <dgm:txLinClrLst/>
    <dgm:txFillClrLst/>
    <dgm:txEffectClrLst/>
  </dgm:styleLbl>
  <dgm:styleLbl name="node1">
    <dgm:fillClrLst>
      <a:schemeClr val="accent1">
        <a:shade val="80000"/>
      </a:schemeClr>
      <a:schemeClr val="accent1">
        <a:tint val="70000"/>
      </a:schemeClr>
    </dgm:fillClrLst>
    <dgm:linClrLst meth="repeat">
      <a:schemeClr val="lt1"/>
    </dgm:linClrLst>
    <dgm:effectClrLst/>
    <dgm:txLinClrLst/>
    <dgm:txFillClrLst/>
    <dgm:txEffectClrLst/>
  </dgm:styleLbl>
  <dgm:styleLbl name="lnNode1">
    <dgm:fillClrLst>
      <a:schemeClr val="accent1">
        <a:shade val="80000"/>
      </a:schemeClr>
      <a:schemeClr val="accent1">
        <a:tint val="7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tint val="70000"/>
        <a:alpha val="50000"/>
      </a:schemeClr>
    </dgm:fillClrLst>
    <dgm:linClrLst meth="repeat">
      <a:schemeClr val="lt1"/>
    </dgm:linClrLst>
    <dgm:effectClrLst/>
    <dgm:txLinClrLst/>
    <dgm:txFillClrLst/>
    <dgm:txEffectClrLst/>
  </dgm:styleLbl>
  <dgm:styleLbl name="node2">
    <dgm:fillClrLst>
      <a:schemeClr val="accent1">
        <a:tint val="99000"/>
      </a:schemeClr>
    </dgm:fillClrLst>
    <dgm:linClrLst meth="repeat">
      <a:schemeClr val="lt1"/>
    </dgm:linClrLst>
    <dgm:effectClrLst/>
    <dgm:txLinClrLst/>
    <dgm:txFillClrLst/>
    <dgm:txEffectClrLst/>
  </dgm:styleLbl>
  <dgm:styleLbl name="node3">
    <dgm:fillClrLst>
      <a:schemeClr val="accent1">
        <a:tint val="80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dgm:txEffectClrLst/>
  </dgm:styleLbl>
  <dgm:styleLbl name="f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b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sibTrans1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9000"/>
      </a:schemeClr>
    </dgm:fillClrLst>
    <dgm:linClrLst meth="repeat">
      <a:schemeClr val="lt1"/>
    </dgm:linClrLst>
    <dgm:effectClrLst/>
    <dgm:txLinClrLst/>
    <dgm:txFillClrLst/>
    <dgm:txEffectClrLst/>
  </dgm:styleLbl>
  <dgm:styleLbl name="asst3">
    <dgm:fillClrLst>
      <a:schemeClr val="accent1">
        <a:tint val="80000"/>
      </a:schemeClr>
    </dgm:fillClrLst>
    <dgm:linClrLst meth="repeat">
      <a:schemeClr val="lt1"/>
    </dgm:linClrLst>
    <dgm:effectClrLst/>
    <dgm:txLinClrLst/>
    <dgm:txFillClrLst/>
    <dgm:txEffectClrLst/>
  </dgm:styleLbl>
  <dgm:styleLbl name="asst4">
    <dgm:fillClrLst>
      <a:schemeClr val="accent1">
        <a:tint val="7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lt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9000"/>
      </a:schemeClr>
    </dgm:fillClrLst>
    <dgm:linClrLst meth="repeat">
      <a:schemeClr val="accent1">
        <a:tint val="99000"/>
      </a:schemeClr>
    </dgm:linClrLst>
    <dgm:effectClrLst/>
    <dgm:txLinClrLst/>
    <dgm:txFillClrLst meth="repeat">
      <a:schemeClr val="tx1"/>
    </dgm:txFillClrLst>
    <dgm:txEffectClrLst/>
  </dgm:styleLbl>
  <dgm:styleLbl name="parChTrans1D3">
    <dgm:fillClrLst meth="repeat">
      <a:schemeClr val="accent1">
        <a:tint val="80000"/>
      </a:schemeClr>
    </dgm:fillClrLst>
    <dgm:linClrLst meth="repeat">
      <a:schemeClr val="accent1">
        <a:tint val="80000"/>
      </a:schemeClr>
    </dgm:linClrLst>
    <dgm:effectClrLst/>
    <dgm:txLinClrLst/>
    <dgm:txFillClrLst meth="repeat">
      <a:schemeClr val="tx1"/>
    </dgm:txFillClrLst>
    <dgm:txEffectClrLst/>
  </dgm:styleLbl>
  <dgm:styleLbl name="parChTrans1D4">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4.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5.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6.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7.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8.xml><?xml version="1.0" encoding="utf-8"?>
<dgm:colorsDef xmlns:dgm="http://schemas.openxmlformats.org/drawingml/2006/diagram" xmlns:a="http://schemas.openxmlformats.org/drawingml/2006/main" uniqueId="urn:microsoft.com/office/officeart/2005/8/colors/accent1_3">
  <dgm:title val=""/>
  <dgm:desc val=""/>
  <dgm:catLst>
    <dgm:cat type="accent1" pri="11300"/>
  </dgm:catLst>
  <dgm:styleLbl name="node0">
    <dgm:fillClrLst meth="repeat">
      <a:schemeClr val="accent1">
        <a:shade val="80000"/>
      </a:schemeClr>
    </dgm:fillClrLst>
    <dgm:linClrLst meth="repeat">
      <a:schemeClr val="lt1"/>
    </dgm:linClrLst>
    <dgm:effectClrLst/>
    <dgm:txLinClrLst/>
    <dgm:txFillClrLst/>
    <dgm:txEffectClrLst/>
  </dgm:styleLbl>
  <dgm:styleLbl name="alignNode1">
    <dgm:fillClrLst>
      <a:schemeClr val="accent1">
        <a:shade val="80000"/>
      </a:schemeClr>
      <a:schemeClr val="accent1">
        <a:tint val="70000"/>
      </a:schemeClr>
    </dgm:fillClrLst>
    <dgm:linClrLst>
      <a:schemeClr val="accent1">
        <a:shade val="80000"/>
      </a:schemeClr>
      <a:schemeClr val="accent1">
        <a:tint val="70000"/>
      </a:schemeClr>
    </dgm:linClrLst>
    <dgm:effectClrLst/>
    <dgm:txLinClrLst/>
    <dgm:txFillClrLst/>
    <dgm:txEffectClrLst/>
  </dgm:styleLbl>
  <dgm:styleLbl name="node1">
    <dgm:fillClrLst>
      <a:schemeClr val="accent1">
        <a:shade val="80000"/>
      </a:schemeClr>
      <a:schemeClr val="accent1">
        <a:tint val="70000"/>
      </a:schemeClr>
    </dgm:fillClrLst>
    <dgm:linClrLst meth="repeat">
      <a:schemeClr val="lt1"/>
    </dgm:linClrLst>
    <dgm:effectClrLst/>
    <dgm:txLinClrLst/>
    <dgm:txFillClrLst/>
    <dgm:txEffectClrLst/>
  </dgm:styleLbl>
  <dgm:styleLbl name="lnNode1">
    <dgm:fillClrLst>
      <a:schemeClr val="accent1">
        <a:shade val="80000"/>
      </a:schemeClr>
      <a:schemeClr val="accent1">
        <a:tint val="7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tint val="70000"/>
        <a:alpha val="50000"/>
      </a:schemeClr>
    </dgm:fillClrLst>
    <dgm:linClrLst meth="repeat">
      <a:schemeClr val="lt1"/>
    </dgm:linClrLst>
    <dgm:effectClrLst/>
    <dgm:txLinClrLst/>
    <dgm:txFillClrLst/>
    <dgm:txEffectClrLst/>
  </dgm:styleLbl>
  <dgm:styleLbl name="node2">
    <dgm:fillClrLst>
      <a:schemeClr val="accent1">
        <a:tint val="99000"/>
      </a:schemeClr>
    </dgm:fillClrLst>
    <dgm:linClrLst meth="repeat">
      <a:schemeClr val="lt1"/>
    </dgm:linClrLst>
    <dgm:effectClrLst/>
    <dgm:txLinClrLst/>
    <dgm:txFillClrLst/>
    <dgm:txEffectClrLst/>
  </dgm:styleLbl>
  <dgm:styleLbl name="node3">
    <dgm:fillClrLst>
      <a:schemeClr val="accent1">
        <a:tint val="80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dgm:txEffectClrLst/>
  </dgm:styleLbl>
  <dgm:styleLbl name="f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b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sibTrans1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9000"/>
      </a:schemeClr>
    </dgm:fillClrLst>
    <dgm:linClrLst meth="repeat">
      <a:schemeClr val="lt1"/>
    </dgm:linClrLst>
    <dgm:effectClrLst/>
    <dgm:txLinClrLst/>
    <dgm:txFillClrLst/>
    <dgm:txEffectClrLst/>
  </dgm:styleLbl>
  <dgm:styleLbl name="asst3">
    <dgm:fillClrLst>
      <a:schemeClr val="accent1">
        <a:tint val="80000"/>
      </a:schemeClr>
    </dgm:fillClrLst>
    <dgm:linClrLst meth="repeat">
      <a:schemeClr val="lt1"/>
    </dgm:linClrLst>
    <dgm:effectClrLst/>
    <dgm:txLinClrLst/>
    <dgm:txFillClrLst/>
    <dgm:txEffectClrLst/>
  </dgm:styleLbl>
  <dgm:styleLbl name="asst4">
    <dgm:fillClrLst>
      <a:schemeClr val="accent1">
        <a:tint val="7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lt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9000"/>
      </a:schemeClr>
    </dgm:fillClrLst>
    <dgm:linClrLst meth="repeat">
      <a:schemeClr val="accent1">
        <a:tint val="99000"/>
      </a:schemeClr>
    </dgm:linClrLst>
    <dgm:effectClrLst/>
    <dgm:txLinClrLst/>
    <dgm:txFillClrLst meth="repeat">
      <a:schemeClr val="tx1"/>
    </dgm:txFillClrLst>
    <dgm:txEffectClrLst/>
  </dgm:styleLbl>
  <dgm:styleLbl name="parChTrans1D3">
    <dgm:fillClrLst meth="repeat">
      <a:schemeClr val="accent1">
        <a:tint val="80000"/>
      </a:schemeClr>
    </dgm:fillClrLst>
    <dgm:linClrLst meth="repeat">
      <a:schemeClr val="accent1">
        <a:tint val="80000"/>
      </a:schemeClr>
    </dgm:linClrLst>
    <dgm:effectClrLst/>
    <dgm:txLinClrLst/>
    <dgm:txFillClrLst meth="repeat">
      <a:schemeClr val="tx1"/>
    </dgm:txFillClrLst>
    <dgm:txEffectClrLst/>
  </dgm:styleLbl>
  <dgm:styleLbl name="parChTrans1D4">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9.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0.xml><?xml version="1.0" encoding="utf-8"?>
<dgm:colorsDef xmlns:dgm="http://schemas.openxmlformats.org/drawingml/2006/diagram" xmlns:a="http://schemas.openxmlformats.org/drawingml/2006/main" uniqueId="urn:microsoft.com/office/officeart/2005/8/colors/accent1_3">
  <dgm:title val=""/>
  <dgm:desc val=""/>
  <dgm:catLst>
    <dgm:cat type="accent1" pri="11300"/>
  </dgm:catLst>
  <dgm:styleLbl name="node0">
    <dgm:fillClrLst meth="repeat">
      <a:schemeClr val="accent1">
        <a:shade val="80000"/>
      </a:schemeClr>
    </dgm:fillClrLst>
    <dgm:linClrLst meth="repeat">
      <a:schemeClr val="lt1"/>
    </dgm:linClrLst>
    <dgm:effectClrLst/>
    <dgm:txLinClrLst/>
    <dgm:txFillClrLst/>
    <dgm:txEffectClrLst/>
  </dgm:styleLbl>
  <dgm:styleLbl name="alignNode1">
    <dgm:fillClrLst>
      <a:schemeClr val="accent1">
        <a:shade val="80000"/>
      </a:schemeClr>
      <a:schemeClr val="accent1">
        <a:tint val="70000"/>
      </a:schemeClr>
    </dgm:fillClrLst>
    <dgm:linClrLst>
      <a:schemeClr val="accent1">
        <a:shade val="80000"/>
      </a:schemeClr>
      <a:schemeClr val="accent1">
        <a:tint val="70000"/>
      </a:schemeClr>
    </dgm:linClrLst>
    <dgm:effectClrLst/>
    <dgm:txLinClrLst/>
    <dgm:txFillClrLst/>
    <dgm:txEffectClrLst/>
  </dgm:styleLbl>
  <dgm:styleLbl name="node1">
    <dgm:fillClrLst>
      <a:schemeClr val="accent1">
        <a:shade val="80000"/>
      </a:schemeClr>
      <a:schemeClr val="accent1">
        <a:tint val="70000"/>
      </a:schemeClr>
    </dgm:fillClrLst>
    <dgm:linClrLst meth="repeat">
      <a:schemeClr val="lt1"/>
    </dgm:linClrLst>
    <dgm:effectClrLst/>
    <dgm:txLinClrLst/>
    <dgm:txFillClrLst/>
    <dgm:txEffectClrLst/>
  </dgm:styleLbl>
  <dgm:styleLbl name="lnNode1">
    <dgm:fillClrLst>
      <a:schemeClr val="accent1">
        <a:shade val="80000"/>
      </a:schemeClr>
      <a:schemeClr val="accent1">
        <a:tint val="7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tint val="70000"/>
        <a:alpha val="50000"/>
      </a:schemeClr>
    </dgm:fillClrLst>
    <dgm:linClrLst meth="repeat">
      <a:schemeClr val="lt1"/>
    </dgm:linClrLst>
    <dgm:effectClrLst/>
    <dgm:txLinClrLst/>
    <dgm:txFillClrLst/>
    <dgm:txEffectClrLst/>
  </dgm:styleLbl>
  <dgm:styleLbl name="node2">
    <dgm:fillClrLst>
      <a:schemeClr val="accent1">
        <a:tint val="99000"/>
      </a:schemeClr>
    </dgm:fillClrLst>
    <dgm:linClrLst meth="repeat">
      <a:schemeClr val="lt1"/>
    </dgm:linClrLst>
    <dgm:effectClrLst/>
    <dgm:txLinClrLst/>
    <dgm:txFillClrLst/>
    <dgm:txEffectClrLst/>
  </dgm:styleLbl>
  <dgm:styleLbl name="node3">
    <dgm:fillClrLst>
      <a:schemeClr val="accent1">
        <a:tint val="80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dgm:txEffectClrLst/>
  </dgm:styleLbl>
  <dgm:styleLbl name="f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b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sibTrans1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9000"/>
      </a:schemeClr>
    </dgm:fillClrLst>
    <dgm:linClrLst meth="repeat">
      <a:schemeClr val="lt1"/>
    </dgm:linClrLst>
    <dgm:effectClrLst/>
    <dgm:txLinClrLst/>
    <dgm:txFillClrLst/>
    <dgm:txEffectClrLst/>
  </dgm:styleLbl>
  <dgm:styleLbl name="asst3">
    <dgm:fillClrLst>
      <a:schemeClr val="accent1">
        <a:tint val="80000"/>
      </a:schemeClr>
    </dgm:fillClrLst>
    <dgm:linClrLst meth="repeat">
      <a:schemeClr val="lt1"/>
    </dgm:linClrLst>
    <dgm:effectClrLst/>
    <dgm:txLinClrLst/>
    <dgm:txFillClrLst/>
    <dgm:txEffectClrLst/>
  </dgm:styleLbl>
  <dgm:styleLbl name="asst4">
    <dgm:fillClrLst>
      <a:schemeClr val="accent1">
        <a:tint val="7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lt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9000"/>
      </a:schemeClr>
    </dgm:fillClrLst>
    <dgm:linClrLst meth="repeat">
      <a:schemeClr val="accent1">
        <a:tint val="99000"/>
      </a:schemeClr>
    </dgm:linClrLst>
    <dgm:effectClrLst/>
    <dgm:txLinClrLst/>
    <dgm:txFillClrLst meth="repeat">
      <a:schemeClr val="tx1"/>
    </dgm:txFillClrLst>
    <dgm:txEffectClrLst/>
  </dgm:styleLbl>
  <dgm:styleLbl name="parChTrans1D3">
    <dgm:fillClrLst meth="repeat">
      <a:schemeClr val="accent1">
        <a:tint val="80000"/>
      </a:schemeClr>
    </dgm:fillClrLst>
    <dgm:linClrLst meth="repeat">
      <a:schemeClr val="accent1">
        <a:tint val="80000"/>
      </a:schemeClr>
    </dgm:linClrLst>
    <dgm:effectClrLst/>
    <dgm:txLinClrLst/>
    <dgm:txFillClrLst meth="repeat">
      <a:schemeClr val="tx1"/>
    </dgm:txFillClrLst>
    <dgm:txEffectClrLst/>
  </dgm:styleLbl>
  <dgm:styleLbl name="parChTrans1D4">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3">
  <dgm:title val=""/>
  <dgm:desc val=""/>
  <dgm:catLst>
    <dgm:cat type="accent1" pri="11300"/>
  </dgm:catLst>
  <dgm:styleLbl name="node0">
    <dgm:fillClrLst meth="repeat">
      <a:schemeClr val="accent1">
        <a:shade val="80000"/>
      </a:schemeClr>
    </dgm:fillClrLst>
    <dgm:linClrLst meth="repeat">
      <a:schemeClr val="lt1"/>
    </dgm:linClrLst>
    <dgm:effectClrLst/>
    <dgm:txLinClrLst/>
    <dgm:txFillClrLst/>
    <dgm:txEffectClrLst/>
  </dgm:styleLbl>
  <dgm:styleLbl name="alignNode1">
    <dgm:fillClrLst>
      <a:schemeClr val="accent1">
        <a:shade val="80000"/>
      </a:schemeClr>
      <a:schemeClr val="accent1">
        <a:tint val="70000"/>
      </a:schemeClr>
    </dgm:fillClrLst>
    <dgm:linClrLst>
      <a:schemeClr val="accent1">
        <a:shade val="80000"/>
      </a:schemeClr>
      <a:schemeClr val="accent1">
        <a:tint val="70000"/>
      </a:schemeClr>
    </dgm:linClrLst>
    <dgm:effectClrLst/>
    <dgm:txLinClrLst/>
    <dgm:txFillClrLst/>
    <dgm:txEffectClrLst/>
  </dgm:styleLbl>
  <dgm:styleLbl name="node1">
    <dgm:fillClrLst>
      <a:schemeClr val="accent1">
        <a:shade val="80000"/>
      </a:schemeClr>
      <a:schemeClr val="accent1">
        <a:tint val="70000"/>
      </a:schemeClr>
    </dgm:fillClrLst>
    <dgm:linClrLst meth="repeat">
      <a:schemeClr val="lt1"/>
    </dgm:linClrLst>
    <dgm:effectClrLst/>
    <dgm:txLinClrLst/>
    <dgm:txFillClrLst/>
    <dgm:txEffectClrLst/>
  </dgm:styleLbl>
  <dgm:styleLbl name="lnNode1">
    <dgm:fillClrLst>
      <a:schemeClr val="accent1">
        <a:shade val="80000"/>
      </a:schemeClr>
      <a:schemeClr val="accent1">
        <a:tint val="7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tint val="70000"/>
        <a:alpha val="50000"/>
      </a:schemeClr>
    </dgm:fillClrLst>
    <dgm:linClrLst meth="repeat">
      <a:schemeClr val="lt1"/>
    </dgm:linClrLst>
    <dgm:effectClrLst/>
    <dgm:txLinClrLst/>
    <dgm:txFillClrLst/>
    <dgm:txEffectClrLst/>
  </dgm:styleLbl>
  <dgm:styleLbl name="node2">
    <dgm:fillClrLst>
      <a:schemeClr val="accent1">
        <a:tint val="99000"/>
      </a:schemeClr>
    </dgm:fillClrLst>
    <dgm:linClrLst meth="repeat">
      <a:schemeClr val="lt1"/>
    </dgm:linClrLst>
    <dgm:effectClrLst/>
    <dgm:txLinClrLst/>
    <dgm:txFillClrLst/>
    <dgm:txEffectClrLst/>
  </dgm:styleLbl>
  <dgm:styleLbl name="node3">
    <dgm:fillClrLst>
      <a:schemeClr val="accent1">
        <a:tint val="80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dgm:txEffectClrLst/>
  </dgm:styleLbl>
  <dgm:styleLbl name="f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b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sibTrans1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9000"/>
      </a:schemeClr>
    </dgm:fillClrLst>
    <dgm:linClrLst meth="repeat">
      <a:schemeClr val="lt1"/>
    </dgm:linClrLst>
    <dgm:effectClrLst/>
    <dgm:txLinClrLst/>
    <dgm:txFillClrLst/>
    <dgm:txEffectClrLst/>
  </dgm:styleLbl>
  <dgm:styleLbl name="asst3">
    <dgm:fillClrLst>
      <a:schemeClr val="accent1">
        <a:tint val="80000"/>
      </a:schemeClr>
    </dgm:fillClrLst>
    <dgm:linClrLst meth="repeat">
      <a:schemeClr val="lt1"/>
    </dgm:linClrLst>
    <dgm:effectClrLst/>
    <dgm:txLinClrLst/>
    <dgm:txFillClrLst/>
    <dgm:txEffectClrLst/>
  </dgm:styleLbl>
  <dgm:styleLbl name="asst4">
    <dgm:fillClrLst>
      <a:schemeClr val="accent1">
        <a:tint val="7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lt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9000"/>
      </a:schemeClr>
    </dgm:fillClrLst>
    <dgm:linClrLst meth="repeat">
      <a:schemeClr val="accent1">
        <a:tint val="99000"/>
      </a:schemeClr>
    </dgm:linClrLst>
    <dgm:effectClrLst/>
    <dgm:txLinClrLst/>
    <dgm:txFillClrLst meth="repeat">
      <a:schemeClr val="tx1"/>
    </dgm:txFillClrLst>
    <dgm:txEffectClrLst/>
  </dgm:styleLbl>
  <dgm:styleLbl name="parChTrans1D3">
    <dgm:fillClrLst meth="repeat">
      <a:schemeClr val="accent1">
        <a:tint val="80000"/>
      </a:schemeClr>
    </dgm:fillClrLst>
    <dgm:linClrLst meth="repeat">
      <a:schemeClr val="accent1">
        <a:tint val="80000"/>
      </a:schemeClr>
    </dgm:linClrLst>
    <dgm:effectClrLst/>
    <dgm:txLinClrLst/>
    <dgm:txFillClrLst meth="repeat">
      <a:schemeClr val="tx1"/>
    </dgm:txFillClrLst>
    <dgm:txEffectClrLst/>
  </dgm:styleLbl>
  <dgm:styleLbl name="parChTrans1D4">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4DA3B7B-B7B4-41C5-BE2A-7E12022A7E86}" type="doc">
      <dgm:prSet loTypeId="urn:microsoft.com/office/officeart/2005/8/layout/list1" loCatId="list" qsTypeId="urn:microsoft.com/office/officeart/2005/8/quickstyle/simple1" qsCatId="simple" csTypeId="urn:microsoft.com/office/officeart/2005/8/colors/accent2_1" csCatId="accent2" phldr="1"/>
      <dgm:spPr/>
      <dgm:t>
        <a:bodyPr/>
        <a:lstStyle/>
        <a:p>
          <a:endParaRPr lang="es-ES"/>
        </a:p>
      </dgm:t>
    </dgm:pt>
    <dgm:pt modelId="{0A0451E8-4EE9-4562-BA8E-6F0485B7EB37}">
      <dgm:prSet phldrT="[Texto]"/>
      <dgm:spPr/>
      <dgm:t>
        <a:bodyPr/>
        <a:lstStyle/>
        <a:p>
          <a:r>
            <a:rPr lang="es-ES" dirty="0" smtClean="0"/>
            <a:t>Introducción</a:t>
          </a:r>
          <a:endParaRPr lang="es-ES" dirty="0"/>
        </a:p>
      </dgm:t>
    </dgm:pt>
    <dgm:pt modelId="{0E3BCCB3-016B-40C8-86FA-616E07B14B90}" type="parTrans" cxnId="{72DD0F9C-377D-4A51-B759-C8AABEADCFD0}">
      <dgm:prSet/>
      <dgm:spPr/>
      <dgm:t>
        <a:bodyPr/>
        <a:lstStyle/>
        <a:p>
          <a:endParaRPr lang="es-ES"/>
        </a:p>
      </dgm:t>
    </dgm:pt>
    <dgm:pt modelId="{EA8A56F5-0512-4237-B80E-6F1FDD6D5FD5}" type="sibTrans" cxnId="{72DD0F9C-377D-4A51-B759-C8AABEADCFD0}">
      <dgm:prSet/>
      <dgm:spPr/>
      <dgm:t>
        <a:bodyPr/>
        <a:lstStyle/>
        <a:p>
          <a:endParaRPr lang="es-ES"/>
        </a:p>
      </dgm:t>
    </dgm:pt>
    <dgm:pt modelId="{547F7DEC-750D-4DA0-A5D8-3E1E16B201C5}">
      <dgm:prSet phldrT="[Texto]"/>
      <dgm:spPr/>
      <dgm:t>
        <a:bodyPr/>
        <a:lstStyle/>
        <a:p>
          <a:r>
            <a:rPr lang="es-ES" dirty="0" smtClean="0"/>
            <a:t>Planteamiento del Problema</a:t>
          </a:r>
          <a:endParaRPr lang="es-ES" dirty="0"/>
        </a:p>
      </dgm:t>
    </dgm:pt>
    <dgm:pt modelId="{F7C1A99A-62AD-4E7C-B9A9-6786364AF867}" type="parTrans" cxnId="{285B9B78-F899-4680-B7B8-45CA0A1211C3}">
      <dgm:prSet/>
      <dgm:spPr/>
      <dgm:t>
        <a:bodyPr/>
        <a:lstStyle/>
        <a:p>
          <a:endParaRPr lang="es-ES"/>
        </a:p>
      </dgm:t>
    </dgm:pt>
    <dgm:pt modelId="{7B0691C0-CBA9-4CCC-B9F0-66CCBF159446}" type="sibTrans" cxnId="{285B9B78-F899-4680-B7B8-45CA0A1211C3}">
      <dgm:prSet/>
      <dgm:spPr/>
      <dgm:t>
        <a:bodyPr/>
        <a:lstStyle/>
        <a:p>
          <a:endParaRPr lang="es-ES"/>
        </a:p>
      </dgm:t>
    </dgm:pt>
    <dgm:pt modelId="{B60D4D59-0C46-45E7-AFC7-659B688DB5F8}">
      <dgm:prSet phldrT="[Texto]"/>
      <dgm:spPr/>
      <dgm:t>
        <a:bodyPr/>
        <a:lstStyle/>
        <a:p>
          <a:r>
            <a:rPr lang="es-ES" dirty="0" smtClean="0"/>
            <a:t>Marco Teórico</a:t>
          </a:r>
          <a:endParaRPr lang="es-ES" dirty="0"/>
        </a:p>
      </dgm:t>
    </dgm:pt>
    <dgm:pt modelId="{3EDD3E93-95D7-4F1B-8D10-1AD5BD93DE59}" type="parTrans" cxnId="{BD57D34F-34DF-427B-935D-44319DEC93F9}">
      <dgm:prSet/>
      <dgm:spPr/>
      <dgm:t>
        <a:bodyPr/>
        <a:lstStyle/>
        <a:p>
          <a:endParaRPr lang="es-ES"/>
        </a:p>
      </dgm:t>
    </dgm:pt>
    <dgm:pt modelId="{3D4256A0-D414-4A5A-803A-219F0906EF2E}" type="sibTrans" cxnId="{BD57D34F-34DF-427B-935D-44319DEC93F9}">
      <dgm:prSet/>
      <dgm:spPr/>
      <dgm:t>
        <a:bodyPr/>
        <a:lstStyle/>
        <a:p>
          <a:endParaRPr lang="es-ES"/>
        </a:p>
      </dgm:t>
    </dgm:pt>
    <dgm:pt modelId="{5FDBEA58-FCF7-48F0-B46D-4CCA31F42186}">
      <dgm:prSet phldrT="[Texto]"/>
      <dgm:spPr/>
      <dgm:t>
        <a:bodyPr/>
        <a:lstStyle/>
        <a:p>
          <a:r>
            <a:rPr lang="es-ES" dirty="0" smtClean="0"/>
            <a:t>Metodología</a:t>
          </a:r>
          <a:endParaRPr lang="es-ES" dirty="0"/>
        </a:p>
      </dgm:t>
    </dgm:pt>
    <dgm:pt modelId="{B9516930-4064-4BAE-A0CC-76F38ABF26B8}" type="parTrans" cxnId="{B6B8D089-7EE2-4038-B537-2914E692A834}">
      <dgm:prSet/>
      <dgm:spPr/>
      <dgm:t>
        <a:bodyPr/>
        <a:lstStyle/>
        <a:p>
          <a:endParaRPr lang="es-ES"/>
        </a:p>
      </dgm:t>
    </dgm:pt>
    <dgm:pt modelId="{51E03D41-E25C-4F45-9FFC-7F69CCAF7F60}" type="sibTrans" cxnId="{B6B8D089-7EE2-4038-B537-2914E692A834}">
      <dgm:prSet/>
      <dgm:spPr/>
      <dgm:t>
        <a:bodyPr/>
        <a:lstStyle/>
        <a:p>
          <a:endParaRPr lang="es-ES"/>
        </a:p>
      </dgm:t>
    </dgm:pt>
    <dgm:pt modelId="{601C6D64-2D4A-42D6-B03F-547BC8CAC570}">
      <dgm:prSet phldrT="[Texto]"/>
      <dgm:spPr/>
      <dgm:t>
        <a:bodyPr/>
        <a:lstStyle/>
        <a:p>
          <a:r>
            <a:rPr lang="es-ES" dirty="0" smtClean="0"/>
            <a:t>Objetivos</a:t>
          </a:r>
          <a:endParaRPr lang="es-ES" dirty="0"/>
        </a:p>
      </dgm:t>
    </dgm:pt>
    <dgm:pt modelId="{061DF2A4-ABF6-4335-9BF9-ED34E324F991}" type="parTrans" cxnId="{49A45FF8-3004-4BAB-BE69-854A0DBE9A3D}">
      <dgm:prSet/>
      <dgm:spPr/>
      <dgm:t>
        <a:bodyPr/>
        <a:lstStyle/>
        <a:p>
          <a:endParaRPr lang="es-ES"/>
        </a:p>
      </dgm:t>
    </dgm:pt>
    <dgm:pt modelId="{89DC59B4-761E-433D-B6C8-C8527FEF7D3C}" type="sibTrans" cxnId="{49A45FF8-3004-4BAB-BE69-854A0DBE9A3D}">
      <dgm:prSet/>
      <dgm:spPr/>
      <dgm:t>
        <a:bodyPr/>
        <a:lstStyle/>
        <a:p>
          <a:endParaRPr lang="es-ES"/>
        </a:p>
      </dgm:t>
    </dgm:pt>
    <dgm:pt modelId="{BE340CC1-02CE-47AA-B123-4E55E17B1984}">
      <dgm:prSet phldrT="[Texto]"/>
      <dgm:spPr/>
      <dgm:t>
        <a:bodyPr/>
        <a:lstStyle/>
        <a:p>
          <a:r>
            <a:rPr lang="es-ES" dirty="0" smtClean="0"/>
            <a:t>Propuesta</a:t>
          </a:r>
          <a:endParaRPr lang="es-ES" dirty="0"/>
        </a:p>
      </dgm:t>
    </dgm:pt>
    <dgm:pt modelId="{A77188AF-7DA9-4D30-A0BF-6956825D9170}" type="parTrans" cxnId="{CEA4F5A6-2748-419D-86B4-75B524A237D3}">
      <dgm:prSet/>
      <dgm:spPr/>
      <dgm:t>
        <a:bodyPr/>
        <a:lstStyle/>
        <a:p>
          <a:endParaRPr lang="es-ES"/>
        </a:p>
      </dgm:t>
    </dgm:pt>
    <dgm:pt modelId="{FCE0FB68-DF04-4BF1-AD8C-A4B28A09B745}" type="sibTrans" cxnId="{CEA4F5A6-2748-419D-86B4-75B524A237D3}">
      <dgm:prSet/>
      <dgm:spPr/>
      <dgm:t>
        <a:bodyPr/>
        <a:lstStyle/>
        <a:p>
          <a:endParaRPr lang="es-ES"/>
        </a:p>
      </dgm:t>
    </dgm:pt>
    <dgm:pt modelId="{35C6762E-96EF-4940-8D78-81F4863AC8C7}">
      <dgm:prSet phldrT="[Texto]"/>
      <dgm:spPr/>
      <dgm:t>
        <a:bodyPr/>
        <a:lstStyle/>
        <a:p>
          <a:r>
            <a:rPr lang="es-ES" dirty="0" smtClean="0"/>
            <a:t>Marketing</a:t>
          </a:r>
          <a:endParaRPr lang="es-ES" dirty="0"/>
        </a:p>
      </dgm:t>
    </dgm:pt>
    <dgm:pt modelId="{97325C73-C064-4CEA-B12E-66DE4A1125E3}" type="parTrans" cxnId="{31D96372-0334-4B2D-8816-8CDFC1165A8C}">
      <dgm:prSet/>
      <dgm:spPr/>
      <dgm:t>
        <a:bodyPr/>
        <a:lstStyle/>
        <a:p>
          <a:endParaRPr lang="es-ES"/>
        </a:p>
      </dgm:t>
    </dgm:pt>
    <dgm:pt modelId="{B1D52CFF-EF66-402A-A301-12785B0D2601}" type="sibTrans" cxnId="{31D96372-0334-4B2D-8816-8CDFC1165A8C}">
      <dgm:prSet/>
      <dgm:spPr/>
      <dgm:t>
        <a:bodyPr/>
        <a:lstStyle/>
        <a:p>
          <a:endParaRPr lang="es-ES"/>
        </a:p>
      </dgm:t>
    </dgm:pt>
    <dgm:pt modelId="{C5E98D1D-BCD8-4C86-A21E-7D004C2B73B1}">
      <dgm:prSet phldrT="[Texto]"/>
      <dgm:spPr/>
      <dgm:t>
        <a:bodyPr/>
        <a:lstStyle/>
        <a:p>
          <a:r>
            <a:rPr lang="es-ES" dirty="0" smtClean="0"/>
            <a:t>Inteligencia de Negocios</a:t>
          </a:r>
          <a:endParaRPr lang="es-ES" dirty="0"/>
        </a:p>
      </dgm:t>
    </dgm:pt>
    <dgm:pt modelId="{ECBE7077-11D2-4AFE-9613-2303D339724C}" type="parTrans" cxnId="{35FD8DA9-CA45-4DC6-B40B-1DD8921A9377}">
      <dgm:prSet/>
      <dgm:spPr/>
      <dgm:t>
        <a:bodyPr/>
        <a:lstStyle/>
        <a:p>
          <a:endParaRPr lang="es-ES"/>
        </a:p>
      </dgm:t>
    </dgm:pt>
    <dgm:pt modelId="{3E311535-78EC-42B9-A885-0E8281C665D0}" type="sibTrans" cxnId="{35FD8DA9-CA45-4DC6-B40B-1DD8921A9377}">
      <dgm:prSet/>
      <dgm:spPr/>
      <dgm:t>
        <a:bodyPr/>
        <a:lstStyle/>
        <a:p>
          <a:endParaRPr lang="es-ES"/>
        </a:p>
      </dgm:t>
    </dgm:pt>
    <dgm:pt modelId="{ED89F3D0-D36A-4F18-87F9-AF488910011D}">
      <dgm:prSet phldrT="[Texto]"/>
      <dgm:spPr/>
      <dgm:t>
        <a:bodyPr/>
        <a:lstStyle/>
        <a:p>
          <a:r>
            <a:rPr lang="es-ES" dirty="0" smtClean="0"/>
            <a:t>Minería de Datos</a:t>
          </a:r>
          <a:endParaRPr lang="es-ES" dirty="0"/>
        </a:p>
      </dgm:t>
    </dgm:pt>
    <dgm:pt modelId="{C194FBEA-F107-452E-B6B5-F2964461610C}" type="parTrans" cxnId="{48633A86-0C53-4780-A2A0-9D790E9C8B1D}">
      <dgm:prSet/>
      <dgm:spPr/>
      <dgm:t>
        <a:bodyPr/>
        <a:lstStyle/>
        <a:p>
          <a:endParaRPr lang="es-ES"/>
        </a:p>
      </dgm:t>
    </dgm:pt>
    <dgm:pt modelId="{8211BA90-63D2-4FA6-BBB0-4C9ACE67E7CB}" type="sibTrans" cxnId="{48633A86-0C53-4780-A2A0-9D790E9C8B1D}">
      <dgm:prSet/>
      <dgm:spPr/>
      <dgm:t>
        <a:bodyPr/>
        <a:lstStyle/>
        <a:p>
          <a:endParaRPr lang="es-ES"/>
        </a:p>
      </dgm:t>
    </dgm:pt>
    <dgm:pt modelId="{CE162018-2C5F-4F51-AFFF-A656DF9F68BA}">
      <dgm:prSet phldrT="[Texto]"/>
      <dgm:spPr/>
      <dgm:t>
        <a:bodyPr/>
        <a:lstStyle/>
        <a:p>
          <a:r>
            <a:rPr lang="es-ES" dirty="0" smtClean="0"/>
            <a:t>Resultados</a:t>
          </a:r>
          <a:endParaRPr lang="es-ES" dirty="0"/>
        </a:p>
      </dgm:t>
    </dgm:pt>
    <dgm:pt modelId="{7DDDA424-8432-49EF-A2C5-3BBD3858C804}" type="parTrans" cxnId="{238A51C3-3271-4FB2-AB77-3C31782DBDCC}">
      <dgm:prSet/>
      <dgm:spPr/>
      <dgm:t>
        <a:bodyPr/>
        <a:lstStyle/>
        <a:p>
          <a:endParaRPr lang="es-ES"/>
        </a:p>
      </dgm:t>
    </dgm:pt>
    <dgm:pt modelId="{C33F8D27-7B8C-4FF8-B3ED-EF14AB705EFF}" type="sibTrans" cxnId="{238A51C3-3271-4FB2-AB77-3C31782DBDCC}">
      <dgm:prSet/>
      <dgm:spPr/>
      <dgm:t>
        <a:bodyPr/>
        <a:lstStyle/>
        <a:p>
          <a:endParaRPr lang="es-ES"/>
        </a:p>
      </dgm:t>
    </dgm:pt>
    <dgm:pt modelId="{76D11462-7F55-4FA5-94E6-AE87C74D9F41}">
      <dgm:prSet phldrT="[Texto]"/>
      <dgm:spPr/>
      <dgm:t>
        <a:bodyPr/>
        <a:lstStyle/>
        <a:p>
          <a:r>
            <a:rPr lang="es-ES" dirty="0" smtClean="0"/>
            <a:t>Tarea de Visualización</a:t>
          </a:r>
          <a:endParaRPr lang="es-ES" dirty="0"/>
        </a:p>
      </dgm:t>
    </dgm:pt>
    <dgm:pt modelId="{4618238C-CC71-45E2-B12E-4AFD2B862BE3}" type="parTrans" cxnId="{4F310D70-1BB1-4A84-BE00-63EF08B8B741}">
      <dgm:prSet/>
      <dgm:spPr/>
      <dgm:t>
        <a:bodyPr/>
        <a:lstStyle/>
        <a:p>
          <a:endParaRPr lang="es-ES"/>
        </a:p>
      </dgm:t>
    </dgm:pt>
    <dgm:pt modelId="{228CD621-CA0D-42C0-B974-8BB282096F73}" type="sibTrans" cxnId="{4F310D70-1BB1-4A84-BE00-63EF08B8B741}">
      <dgm:prSet/>
      <dgm:spPr/>
      <dgm:t>
        <a:bodyPr/>
        <a:lstStyle/>
        <a:p>
          <a:endParaRPr lang="es-ES"/>
        </a:p>
      </dgm:t>
    </dgm:pt>
    <dgm:pt modelId="{190F7D1B-F611-49BE-BBDE-81AB42468D4C}">
      <dgm:prSet phldrT="[Texto]"/>
      <dgm:spPr/>
      <dgm:t>
        <a:bodyPr/>
        <a:lstStyle/>
        <a:p>
          <a:r>
            <a:rPr lang="es-ES" dirty="0" smtClean="0"/>
            <a:t>Tarea de Asociación</a:t>
          </a:r>
          <a:endParaRPr lang="es-ES" dirty="0"/>
        </a:p>
      </dgm:t>
    </dgm:pt>
    <dgm:pt modelId="{0CCE2D19-3CC0-444F-BFA0-B2C8E71BB018}" type="parTrans" cxnId="{CDE42F58-EC21-4383-9804-96EBB1896A32}">
      <dgm:prSet/>
      <dgm:spPr/>
      <dgm:t>
        <a:bodyPr/>
        <a:lstStyle/>
        <a:p>
          <a:endParaRPr lang="es-ES"/>
        </a:p>
      </dgm:t>
    </dgm:pt>
    <dgm:pt modelId="{755BBBC9-C2A8-4C81-BBBA-CD39C583E65E}" type="sibTrans" cxnId="{CDE42F58-EC21-4383-9804-96EBB1896A32}">
      <dgm:prSet/>
      <dgm:spPr/>
      <dgm:t>
        <a:bodyPr/>
        <a:lstStyle/>
        <a:p>
          <a:endParaRPr lang="es-ES"/>
        </a:p>
      </dgm:t>
    </dgm:pt>
    <dgm:pt modelId="{BE82EB3E-51C3-400E-8BA2-81114F946EE4}">
      <dgm:prSet phldrT="[Texto]"/>
      <dgm:spPr/>
      <dgm:t>
        <a:bodyPr/>
        <a:lstStyle/>
        <a:p>
          <a:r>
            <a:rPr lang="es-ES" dirty="0" smtClean="0"/>
            <a:t>Conclusiones y Recomendaciones</a:t>
          </a:r>
          <a:endParaRPr lang="es-ES" dirty="0"/>
        </a:p>
      </dgm:t>
    </dgm:pt>
    <dgm:pt modelId="{6306B4EF-33E2-4FCA-BA03-E2510BDBA7A5}" type="parTrans" cxnId="{F4851694-B4FA-4D75-A570-0E96E82A3858}">
      <dgm:prSet/>
      <dgm:spPr/>
      <dgm:t>
        <a:bodyPr/>
        <a:lstStyle/>
        <a:p>
          <a:endParaRPr lang="es-ES"/>
        </a:p>
      </dgm:t>
    </dgm:pt>
    <dgm:pt modelId="{7D3BD83D-16AC-4736-BD6A-B43F5E604B59}" type="sibTrans" cxnId="{F4851694-B4FA-4D75-A570-0E96E82A3858}">
      <dgm:prSet/>
      <dgm:spPr/>
      <dgm:t>
        <a:bodyPr/>
        <a:lstStyle/>
        <a:p>
          <a:endParaRPr lang="es-ES"/>
        </a:p>
      </dgm:t>
    </dgm:pt>
    <dgm:pt modelId="{BD4EAEBA-4BD0-4C8A-AD17-CCF309084951}" type="pres">
      <dgm:prSet presAssocID="{E4DA3B7B-B7B4-41C5-BE2A-7E12022A7E86}" presName="linear" presStyleCnt="0">
        <dgm:presLayoutVars>
          <dgm:dir/>
          <dgm:animLvl val="lvl"/>
          <dgm:resizeHandles val="exact"/>
        </dgm:presLayoutVars>
      </dgm:prSet>
      <dgm:spPr/>
      <dgm:t>
        <a:bodyPr/>
        <a:lstStyle/>
        <a:p>
          <a:endParaRPr lang="es-ES"/>
        </a:p>
      </dgm:t>
    </dgm:pt>
    <dgm:pt modelId="{3EF7AE1E-62B8-42C1-9A5A-ADF03414DAF2}" type="pres">
      <dgm:prSet presAssocID="{0A0451E8-4EE9-4562-BA8E-6F0485B7EB37}" presName="parentLin" presStyleCnt="0"/>
      <dgm:spPr/>
    </dgm:pt>
    <dgm:pt modelId="{57C3B915-9DBE-43CA-995F-5AD5A4FAE32A}" type="pres">
      <dgm:prSet presAssocID="{0A0451E8-4EE9-4562-BA8E-6F0485B7EB37}" presName="parentLeftMargin" presStyleLbl="node1" presStyleIdx="0" presStyleCnt="6"/>
      <dgm:spPr/>
      <dgm:t>
        <a:bodyPr/>
        <a:lstStyle/>
        <a:p>
          <a:endParaRPr lang="es-ES"/>
        </a:p>
      </dgm:t>
    </dgm:pt>
    <dgm:pt modelId="{C25085F0-261A-4D59-AD15-A0BEF7401565}" type="pres">
      <dgm:prSet presAssocID="{0A0451E8-4EE9-4562-BA8E-6F0485B7EB37}" presName="parentText" presStyleLbl="node1" presStyleIdx="0" presStyleCnt="6">
        <dgm:presLayoutVars>
          <dgm:chMax val="0"/>
          <dgm:bulletEnabled val="1"/>
        </dgm:presLayoutVars>
      </dgm:prSet>
      <dgm:spPr/>
      <dgm:t>
        <a:bodyPr/>
        <a:lstStyle/>
        <a:p>
          <a:endParaRPr lang="es-ES"/>
        </a:p>
      </dgm:t>
    </dgm:pt>
    <dgm:pt modelId="{A554B3A2-17D9-4C89-B0DE-FAA96D0EA3D1}" type="pres">
      <dgm:prSet presAssocID="{0A0451E8-4EE9-4562-BA8E-6F0485B7EB37}" presName="negativeSpace" presStyleCnt="0"/>
      <dgm:spPr/>
    </dgm:pt>
    <dgm:pt modelId="{E2DDAF5E-2A09-472F-829A-4044022E09BD}" type="pres">
      <dgm:prSet presAssocID="{0A0451E8-4EE9-4562-BA8E-6F0485B7EB37}" presName="childText" presStyleLbl="conFgAcc1" presStyleIdx="0" presStyleCnt="6">
        <dgm:presLayoutVars>
          <dgm:bulletEnabled val="1"/>
        </dgm:presLayoutVars>
      </dgm:prSet>
      <dgm:spPr/>
    </dgm:pt>
    <dgm:pt modelId="{96BCBF4C-DF6D-4E4C-892B-4300D6C03490}" type="pres">
      <dgm:prSet presAssocID="{EA8A56F5-0512-4237-B80E-6F1FDD6D5FD5}" presName="spaceBetweenRectangles" presStyleCnt="0"/>
      <dgm:spPr/>
    </dgm:pt>
    <dgm:pt modelId="{016C26D4-C6E3-4AE8-97E7-98AE4BB4482B}" type="pres">
      <dgm:prSet presAssocID="{547F7DEC-750D-4DA0-A5D8-3E1E16B201C5}" presName="parentLin" presStyleCnt="0"/>
      <dgm:spPr/>
    </dgm:pt>
    <dgm:pt modelId="{D66240A0-4F27-4E8F-87B5-C8E6BD429E22}" type="pres">
      <dgm:prSet presAssocID="{547F7DEC-750D-4DA0-A5D8-3E1E16B201C5}" presName="parentLeftMargin" presStyleLbl="node1" presStyleIdx="0" presStyleCnt="6"/>
      <dgm:spPr/>
      <dgm:t>
        <a:bodyPr/>
        <a:lstStyle/>
        <a:p>
          <a:endParaRPr lang="es-ES"/>
        </a:p>
      </dgm:t>
    </dgm:pt>
    <dgm:pt modelId="{C3404665-7671-42C0-894B-926F21CE9188}" type="pres">
      <dgm:prSet presAssocID="{547F7DEC-750D-4DA0-A5D8-3E1E16B201C5}" presName="parentText" presStyleLbl="node1" presStyleIdx="1" presStyleCnt="6">
        <dgm:presLayoutVars>
          <dgm:chMax val="0"/>
          <dgm:bulletEnabled val="1"/>
        </dgm:presLayoutVars>
      </dgm:prSet>
      <dgm:spPr/>
      <dgm:t>
        <a:bodyPr/>
        <a:lstStyle/>
        <a:p>
          <a:endParaRPr lang="es-ES"/>
        </a:p>
      </dgm:t>
    </dgm:pt>
    <dgm:pt modelId="{DA20306C-8737-41E3-A3B0-F7EC3510DFDA}" type="pres">
      <dgm:prSet presAssocID="{547F7DEC-750D-4DA0-A5D8-3E1E16B201C5}" presName="negativeSpace" presStyleCnt="0"/>
      <dgm:spPr/>
    </dgm:pt>
    <dgm:pt modelId="{8D9411FC-B670-4980-8371-519AAF93689C}" type="pres">
      <dgm:prSet presAssocID="{547F7DEC-750D-4DA0-A5D8-3E1E16B201C5}" presName="childText" presStyleLbl="conFgAcc1" presStyleIdx="1" presStyleCnt="6">
        <dgm:presLayoutVars>
          <dgm:bulletEnabled val="1"/>
        </dgm:presLayoutVars>
      </dgm:prSet>
      <dgm:spPr/>
      <dgm:t>
        <a:bodyPr/>
        <a:lstStyle/>
        <a:p>
          <a:endParaRPr lang="es-ES"/>
        </a:p>
      </dgm:t>
    </dgm:pt>
    <dgm:pt modelId="{AA86B878-C638-429D-9465-BA763039906F}" type="pres">
      <dgm:prSet presAssocID="{7B0691C0-CBA9-4CCC-B9F0-66CCBF159446}" presName="spaceBetweenRectangles" presStyleCnt="0"/>
      <dgm:spPr/>
    </dgm:pt>
    <dgm:pt modelId="{86DCACD1-6F80-46BD-8C31-1113378A0F54}" type="pres">
      <dgm:prSet presAssocID="{B60D4D59-0C46-45E7-AFC7-659B688DB5F8}" presName="parentLin" presStyleCnt="0"/>
      <dgm:spPr/>
    </dgm:pt>
    <dgm:pt modelId="{321C13AB-6998-4DB3-802A-98F20089B851}" type="pres">
      <dgm:prSet presAssocID="{B60D4D59-0C46-45E7-AFC7-659B688DB5F8}" presName="parentLeftMargin" presStyleLbl="node1" presStyleIdx="1" presStyleCnt="6"/>
      <dgm:spPr/>
      <dgm:t>
        <a:bodyPr/>
        <a:lstStyle/>
        <a:p>
          <a:endParaRPr lang="es-ES"/>
        </a:p>
      </dgm:t>
    </dgm:pt>
    <dgm:pt modelId="{9768E000-ACE9-4EED-A1F9-C1C9F9878585}" type="pres">
      <dgm:prSet presAssocID="{B60D4D59-0C46-45E7-AFC7-659B688DB5F8}" presName="parentText" presStyleLbl="node1" presStyleIdx="2" presStyleCnt="6">
        <dgm:presLayoutVars>
          <dgm:chMax val="0"/>
          <dgm:bulletEnabled val="1"/>
        </dgm:presLayoutVars>
      </dgm:prSet>
      <dgm:spPr/>
      <dgm:t>
        <a:bodyPr/>
        <a:lstStyle/>
        <a:p>
          <a:endParaRPr lang="es-ES"/>
        </a:p>
      </dgm:t>
    </dgm:pt>
    <dgm:pt modelId="{0843CAA0-3541-49A6-A0BA-FD701186C475}" type="pres">
      <dgm:prSet presAssocID="{B60D4D59-0C46-45E7-AFC7-659B688DB5F8}" presName="negativeSpace" presStyleCnt="0"/>
      <dgm:spPr/>
    </dgm:pt>
    <dgm:pt modelId="{291602DB-0D9E-4D5E-A635-90B84A484DA6}" type="pres">
      <dgm:prSet presAssocID="{B60D4D59-0C46-45E7-AFC7-659B688DB5F8}" presName="childText" presStyleLbl="conFgAcc1" presStyleIdx="2" presStyleCnt="6">
        <dgm:presLayoutVars>
          <dgm:bulletEnabled val="1"/>
        </dgm:presLayoutVars>
      </dgm:prSet>
      <dgm:spPr/>
      <dgm:t>
        <a:bodyPr/>
        <a:lstStyle/>
        <a:p>
          <a:endParaRPr lang="es-ES"/>
        </a:p>
      </dgm:t>
    </dgm:pt>
    <dgm:pt modelId="{57650FEA-B3CA-4A13-B0B5-411C4F7AF889}" type="pres">
      <dgm:prSet presAssocID="{3D4256A0-D414-4A5A-803A-219F0906EF2E}" presName="spaceBetweenRectangles" presStyleCnt="0"/>
      <dgm:spPr/>
    </dgm:pt>
    <dgm:pt modelId="{CBEB6BAD-A87B-41DA-AFB6-2E54D1E795C6}" type="pres">
      <dgm:prSet presAssocID="{5FDBEA58-FCF7-48F0-B46D-4CCA31F42186}" presName="parentLin" presStyleCnt="0"/>
      <dgm:spPr/>
    </dgm:pt>
    <dgm:pt modelId="{CA0F0F47-B0E7-45C6-8C09-DC6B074A8D34}" type="pres">
      <dgm:prSet presAssocID="{5FDBEA58-FCF7-48F0-B46D-4CCA31F42186}" presName="parentLeftMargin" presStyleLbl="node1" presStyleIdx="2" presStyleCnt="6"/>
      <dgm:spPr/>
      <dgm:t>
        <a:bodyPr/>
        <a:lstStyle/>
        <a:p>
          <a:endParaRPr lang="es-ES"/>
        </a:p>
      </dgm:t>
    </dgm:pt>
    <dgm:pt modelId="{9992A718-0573-4F3E-B68D-7B120168275D}" type="pres">
      <dgm:prSet presAssocID="{5FDBEA58-FCF7-48F0-B46D-4CCA31F42186}" presName="parentText" presStyleLbl="node1" presStyleIdx="3" presStyleCnt="6">
        <dgm:presLayoutVars>
          <dgm:chMax val="0"/>
          <dgm:bulletEnabled val="1"/>
        </dgm:presLayoutVars>
      </dgm:prSet>
      <dgm:spPr/>
      <dgm:t>
        <a:bodyPr/>
        <a:lstStyle/>
        <a:p>
          <a:endParaRPr lang="es-ES"/>
        </a:p>
      </dgm:t>
    </dgm:pt>
    <dgm:pt modelId="{82A1A0F9-B950-4C82-B22B-D3E43CFB5679}" type="pres">
      <dgm:prSet presAssocID="{5FDBEA58-FCF7-48F0-B46D-4CCA31F42186}" presName="negativeSpace" presStyleCnt="0"/>
      <dgm:spPr/>
    </dgm:pt>
    <dgm:pt modelId="{8CC3A63E-A72E-4644-8A88-0F1E2AD92CA2}" type="pres">
      <dgm:prSet presAssocID="{5FDBEA58-FCF7-48F0-B46D-4CCA31F42186}" presName="childText" presStyleLbl="conFgAcc1" presStyleIdx="3" presStyleCnt="6">
        <dgm:presLayoutVars>
          <dgm:bulletEnabled val="1"/>
        </dgm:presLayoutVars>
      </dgm:prSet>
      <dgm:spPr/>
    </dgm:pt>
    <dgm:pt modelId="{854F3B76-38B2-4D01-A104-43887EA0E04F}" type="pres">
      <dgm:prSet presAssocID="{51E03D41-E25C-4F45-9FFC-7F69CCAF7F60}" presName="spaceBetweenRectangles" presStyleCnt="0"/>
      <dgm:spPr/>
    </dgm:pt>
    <dgm:pt modelId="{F9ED8EC4-8F63-42E5-BF36-B4EA5959A07D}" type="pres">
      <dgm:prSet presAssocID="{CE162018-2C5F-4F51-AFFF-A656DF9F68BA}" presName="parentLin" presStyleCnt="0"/>
      <dgm:spPr/>
    </dgm:pt>
    <dgm:pt modelId="{E1650D7A-2934-4C41-BD8A-567D0E4EAE0B}" type="pres">
      <dgm:prSet presAssocID="{CE162018-2C5F-4F51-AFFF-A656DF9F68BA}" presName="parentLeftMargin" presStyleLbl="node1" presStyleIdx="3" presStyleCnt="6"/>
      <dgm:spPr/>
      <dgm:t>
        <a:bodyPr/>
        <a:lstStyle/>
        <a:p>
          <a:endParaRPr lang="es-ES"/>
        </a:p>
      </dgm:t>
    </dgm:pt>
    <dgm:pt modelId="{1D62D0C1-F0DE-42A4-B65A-708454464E5F}" type="pres">
      <dgm:prSet presAssocID="{CE162018-2C5F-4F51-AFFF-A656DF9F68BA}" presName="parentText" presStyleLbl="node1" presStyleIdx="4" presStyleCnt="6">
        <dgm:presLayoutVars>
          <dgm:chMax val="0"/>
          <dgm:bulletEnabled val="1"/>
        </dgm:presLayoutVars>
      </dgm:prSet>
      <dgm:spPr/>
      <dgm:t>
        <a:bodyPr/>
        <a:lstStyle/>
        <a:p>
          <a:endParaRPr lang="es-ES"/>
        </a:p>
      </dgm:t>
    </dgm:pt>
    <dgm:pt modelId="{491F01AE-58CF-4276-B011-BF0535E4AD03}" type="pres">
      <dgm:prSet presAssocID="{CE162018-2C5F-4F51-AFFF-A656DF9F68BA}" presName="negativeSpace" presStyleCnt="0"/>
      <dgm:spPr/>
    </dgm:pt>
    <dgm:pt modelId="{61EC8D74-9F02-42B1-9878-20B1CA95BC29}" type="pres">
      <dgm:prSet presAssocID="{CE162018-2C5F-4F51-AFFF-A656DF9F68BA}" presName="childText" presStyleLbl="conFgAcc1" presStyleIdx="4" presStyleCnt="6">
        <dgm:presLayoutVars>
          <dgm:bulletEnabled val="1"/>
        </dgm:presLayoutVars>
      </dgm:prSet>
      <dgm:spPr/>
      <dgm:t>
        <a:bodyPr/>
        <a:lstStyle/>
        <a:p>
          <a:endParaRPr lang="es-ES"/>
        </a:p>
      </dgm:t>
    </dgm:pt>
    <dgm:pt modelId="{16DEFDA5-7CE3-4D50-AD48-23109E6C59F3}" type="pres">
      <dgm:prSet presAssocID="{C33F8D27-7B8C-4FF8-B3ED-EF14AB705EFF}" presName="spaceBetweenRectangles" presStyleCnt="0"/>
      <dgm:spPr/>
    </dgm:pt>
    <dgm:pt modelId="{B0AF2E06-487B-4C93-BAA1-0B0C0DF8BB3F}" type="pres">
      <dgm:prSet presAssocID="{BE82EB3E-51C3-400E-8BA2-81114F946EE4}" presName="parentLin" presStyleCnt="0"/>
      <dgm:spPr/>
    </dgm:pt>
    <dgm:pt modelId="{A77DCDF1-3678-4E1F-91F1-EAA5321873C7}" type="pres">
      <dgm:prSet presAssocID="{BE82EB3E-51C3-400E-8BA2-81114F946EE4}" presName="parentLeftMargin" presStyleLbl="node1" presStyleIdx="4" presStyleCnt="6"/>
      <dgm:spPr/>
      <dgm:t>
        <a:bodyPr/>
        <a:lstStyle/>
        <a:p>
          <a:endParaRPr lang="es-ES"/>
        </a:p>
      </dgm:t>
    </dgm:pt>
    <dgm:pt modelId="{95E5CB9A-3783-43B4-94F0-FD1FB68C25C8}" type="pres">
      <dgm:prSet presAssocID="{BE82EB3E-51C3-400E-8BA2-81114F946EE4}" presName="parentText" presStyleLbl="node1" presStyleIdx="5" presStyleCnt="6">
        <dgm:presLayoutVars>
          <dgm:chMax val="0"/>
          <dgm:bulletEnabled val="1"/>
        </dgm:presLayoutVars>
      </dgm:prSet>
      <dgm:spPr/>
      <dgm:t>
        <a:bodyPr/>
        <a:lstStyle/>
        <a:p>
          <a:endParaRPr lang="es-ES"/>
        </a:p>
      </dgm:t>
    </dgm:pt>
    <dgm:pt modelId="{704CF242-A12E-4AF8-81FE-238EA09CB577}" type="pres">
      <dgm:prSet presAssocID="{BE82EB3E-51C3-400E-8BA2-81114F946EE4}" presName="negativeSpace" presStyleCnt="0"/>
      <dgm:spPr/>
    </dgm:pt>
    <dgm:pt modelId="{8998079E-CDE2-4799-9524-2284D0904079}" type="pres">
      <dgm:prSet presAssocID="{BE82EB3E-51C3-400E-8BA2-81114F946EE4}" presName="childText" presStyleLbl="conFgAcc1" presStyleIdx="5" presStyleCnt="6">
        <dgm:presLayoutVars>
          <dgm:bulletEnabled val="1"/>
        </dgm:presLayoutVars>
      </dgm:prSet>
      <dgm:spPr/>
    </dgm:pt>
  </dgm:ptLst>
  <dgm:cxnLst>
    <dgm:cxn modelId="{ED633B25-24F5-4BC2-9B75-D897D2F3FA0A}" type="presOf" srcId="{0A0451E8-4EE9-4562-BA8E-6F0485B7EB37}" destId="{57C3B915-9DBE-43CA-995F-5AD5A4FAE32A}" srcOrd="0" destOrd="0" presId="urn:microsoft.com/office/officeart/2005/8/layout/list1"/>
    <dgm:cxn modelId="{238A51C3-3271-4FB2-AB77-3C31782DBDCC}" srcId="{E4DA3B7B-B7B4-41C5-BE2A-7E12022A7E86}" destId="{CE162018-2C5F-4F51-AFFF-A656DF9F68BA}" srcOrd="4" destOrd="0" parTransId="{7DDDA424-8432-49EF-A2C5-3BBD3858C804}" sibTransId="{C33F8D27-7B8C-4FF8-B3ED-EF14AB705EFF}"/>
    <dgm:cxn modelId="{68437F61-0779-4C29-8DB8-9B08B77FBC6F}" type="presOf" srcId="{5FDBEA58-FCF7-48F0-B46D-4CCA31F42186}" destId="{CA0F0F47-B0E7-45C6-8C09-DC6B074A8D34}" srcOrd="0" destOrd="0" presId="urn:microsoft.com/office/officeart/2005/8/layout/list1"/>
    <dgm:cxn modelId="{87C79DEF-0AB5-4291-A327-498BE1123FD7}" type="presOf" srcId="{CE162018-2C5F-4F51-AFFF-A656DF9F68BA}" destId="{E1650D7A-2934-4C41-BD8A-567D0E4EAE0B}" srcOrd="0" destOrd="0" presId="urn:microsoft.com/office/officeart/2005/8/layout/list1"/>
    <dgm:cxn modelId="{BA99F21D-F117-47D6-BB4A-5742DD2A0366}" type="presOf" srcId="{BE82EB3E-51C3-400E-8BA2-81114F946EE4}" destId="{95E5CB9A-3783-43B4-94F0-FD1FB68C25C8}" srcOrd="1" destOrd="0" presId="urn:microsoft.com/office/officeart/2005/8/layout/list1"/>
    <dgm:cxn modelId="{CEA4F5A6-2748-419D-86B4-75B524A237D3}" srcId="{547F7DEC-750D-4DA0-A5D8-3E1E16B201C5}" destId="{BE340CC1-02CE-47AA-B123-4E55E17B1984}" srcOrd="1" destOrd="0" parTransId="{A77188AF-7DA9-4D30-A0BF-6956825D9170}" sibTransId="{FCE0FB68-DF04-4BF1-AD8C-A4B28A09B745}"/>
    <dgm:cxn modelId="{AF0C0D1D-0F3C-4C0D-87E0-B74BA930F37D}" type="presOf" srcId="{CE162018-2C5F-4F51-AFFF-A656DF9F68BA}" destId="{1D62D0C1-F0DE-42A4-B65A-708454464E5F}" srcOrd="1" destOrd="0" presId="urn:microsoft.com/office/officeart/2005/8/layout/list1"/>
    <dgm:cxn modelId="{B6B8D089-7EE2-4038-B537-2914E692A834}" srcId="{E4DA3B7B-B7B4-41C5-BE2A-7E12022A7E86}" destId="{5FDBEA58-FCF7-48F0-B46D-4CCA31F42186}" srcOrd="3" destOrd="0" parTransId="{B9516930-4064-4BAE-A0CC-76F38ABF26B8}" sibTransId="{51E03D41-E25C-4F45-9FFC-7F69CCAF7F60}"/>
    <dgm:cxn modelId="{233D38EA-ADDB-4812-BC07-927CDB8A5C58}" type="presOf" srcId="{5FDBEA58-FCF7-48F0-B46D-4CCA31F42186}" destId="{9992A718-0573-4F3E-B68D-7B120168275D}" srcOrd="1" destOrd="0" presId="urn:microsoft.com/office/officeart/2005/8/layout/list1"/>
    <dgm:cxn modelId="{1D4DB418-04E7-4385-AE6A-C1C1C88B2F59}" type="presOf" srcId="{0A0451E8-4EE9-4562-BA8E-6F0485B7EB37}" destId="{C25085F0-261A-4D59-AD15-A0BEF7401565}" srcOrd="1" destOrd="0" presId="urn:microsoft.com/office/officeart/2005/8/layout/list1"/>
    <dgm:cxn modelId="{43D9DB1B-C039-443F-BB92-8050721A7DCA}" type="presOf" srcId="{35C6762E-96EF-4940-8D78-81F4863AC8C7}" destId="{291602DB-0D9E-4D5E-A635-90B84A484DA6}" srcOrd="0" destOrd="0" presId="urn:microsoft.com/office/officeart/2005/8/layout/list1"/>
    <dgm:cxn modelId="{00C95C31-C460-403F-88FA-A1BDD48F3B97}" type="presOf" srcId="{ED89F3D0-D36A-4F18-87F9-AF488910011D}" destId="{291602DB-0D9E-4D5E-A635-90B84A484DA6}" srcOrd="0" destOrd="2" presId="urn:microsoft.com/office/officeart/2005/8/layout/list1"/>
    <dgm:cxn modelId="{49A45FF8-3004-4BAB-BE69-854A0DBE9A3D}" srcId="{547F7DEC-750D-4DA0-A5D8-3E1E16B201C5}" destId="{601C6D64-2D4A-42D6-B03F-547BC8CAC570}" srcOrd="0" destOrd="0" parTransId="{061DF2A4-ABF6-4335-9BF9-ED34E324F991}" sibTransId="{89DC59B4-761E-433D-B6C8-C8527FEF7D3C}"/>
    <dgm:cxn modelId="{CDE42F58-EC21-4383-9804-96EBB1896A32}" srcId="{CE162018-2C5F-4F51-AFFF-A656DF9F68BA}" destId="{190F7D1B-F611-49BE-BBDE-81AB42468D4C}" srcOrd="1" destOrd="0" parTransId="{0CCE2D19-3CC0-444F-BFA0-B2C8E71BB018}" sibTransId="{755BBBC9-C2A8-4C81-BBBA-CD39C583E65E}"/>
    <dgm:cxn modelId="{C699EEEB-3BCF-4644-9AED-1BC6C4E94DA1}" type="presOf" srcId="{190F7D1B-F611-49BE-BBDE-81AB42468D4C}" destId="{61EC8D74-9F02-42B1-9878-20B1CA95BC29}" srcOrd="0" destOrd="1" presId="urn:microsoft.com/office/officeart/2005/8/layout/list1"/>
    <dgm:cxn modelId="{4F310D70-1BB1-4A84-BE00-63EF08B8B741}" srcId="{CE162018-2C5F-4F51-AFFF-A656DF9F68BA}" destId="{76D11462-7F55-4FA5-94E6-AE87C74D9F41}" srcOrd="0" destOrd="0" parTransId="{4618238C-CC71-45E2-B12E-4AFD2B862BE3}" sibTransId="{228CD621-CA0D-42C0-B974-8BB282096F73}"/>
    <dgm:cxn modelId="{CF5F39C1-875B-4D4F-A50E-3782DE426EC7}" type="presOf" srcId="{BE82EB3E-51C3-400E-8BA2-81114F946EE4}" destId="{A77DCDF1-3678-4E1F-91F1-EAA5321873C7}" srcOrd="0" destOrd="0" presId="urn:microsoft.com/office/officeart/2005/8/layout/list1"/>
    <dgm:cxn modelId="{DE3CCE7E-07EF-4D2A-B283-E1673B40ACCF}" type="presOf" srcId="{B60D4D59-0C46-45E7-AFC7-659B688DB5F8}" destId="{9768E000-ACE9-4EED-A1F9-C1C9F9878585}" srcOrd="1" destOrd="0" presId="urn:microsoft.com/office/officeart/2005/8/layout/list1"/>
    <dgm:cxn modelId="{8A5FE839-AAB8-4F4A-A9E3-FB7F59A65581}" type="presOf" srcId="{B60D4D59-0C46-45E7-AFC7-659B688DB5F8}" destId="{321C13AB-6998-4DB3-802A-98F20089B851}" srcOrd="0" destOrd="0" presId="urn:microsoft.com/office/officeart/2005/8/layout/list1"/>
    <dgm:cxn modelId="{89B96B89-1C7C-48C1-9AC1-C18E762F5768}" type="presOf" srcId="{C5E98D1D-BCD8-4C86-A21E-7D004C2B73B1}" destId="{291602DB-0D9E-4D5E-A635-90B84A484DA6}" srcOrd="0" destOrd="1" presId="urn:microsoft.com/office/officeart/2005/8/layout/list1"/>
    <dgm:cxn modelId="{31D96372-0334-4B2D-8816-8CDFC1165A8C}" srcId="{B60D4D59-0C46-45E7-AFC7-659B688DB5F8}" destId="{35C6762E-96EF-4940-8D78-81F4863AC8C7}" srcOrd="0" destOrd="0" parTransId="{97325C73-C064-4CEA-B12E-66DE4A1125E3}" sibTransId="{B1D52CFF-EF66-402A-A301-12785B0D2601}"/>
    <dgm:cxn modelId="{E69A0290-950B-4741-8B1D-A02037997A19}" type="presOf" srcId="{76D11462-7F55-4FA5-94E6-AE87C74D9F41}" destId="{61EC8D74-9F02-42B1-9878-20B1CA95BC29}" srcOrd="0" destOrd="0" presId="urn:microsoft.com/office/officeart/2005/8/layout/list1"/>
    <dgm:cxn modelId="{BD57D34F-34DF-427B-935D-44319DEC93F9}" srcId="{E4DA3B7B-B7B4-41C5-BE2A-7E12022A7E86}" destId="{B60D4D59-0C46-45E7-AFC7-659B688DB5F8}" srcOrd="2" destOrd="0" parTransId="{3EDD3E93-95D7-4F1B-8D10-1AD5BD93DE59}" sibTransId="{3D4256A0-D414-4A5A-803A-219F0906EF2E}"/>
    <dgm:cxn modelId="{72DD0F9C-377D-4A51-B759-C8AABEADCFD0}" srcId="{E4DA3B7B-B7B4-41C5-BE2A-7E12022A7E86}" destId="{0A0451E8-4EE9-4562-BA8E-6F0485B7EB37}" srcOrd="0" destOrd="0" parTransId="{0E3BCCB3-016B-40C8-86FA-616E07B14B90}" sibTransId="{EA8A56F5-0512-4237-B80E-6F1FDD6D5FD5}"/>
    <dgm:cxn modelId="{285B9B78-F899-4680-B7B8-45CA0A1211C3}" srcId="{E4DA3B7B-B7B4-41C5-BE2A-7E12022A7E86}" destId="{547F7DEC-750D-4DA0-A5D8-3E1E16B201C5}" srcOrd="1" destOrd="0" parTransId="{F7C1A99A-62AD-4E7C-B9A9-6786364AF867}" sibTransId="{7B0691C0-CBA9-4CCC-B9F0-66CCBF159446}"/>
    <dgm:cxn modelId="{35FD8DA9-CA45-4DC6-B40B-1DD8921A9377}" srcId="{B60D4D59-0C46-45E7-AFC7-659B688DB5F8}" destId="{C5E98D1D-BCD8-4C86-A21E-7D004C2B73B1}" srcOrd="1" destOrd="0" parTransId="{ECBE7077-11D2-4AFE-9613-2303D339724C}" sibTransId="{3E311535-78EC-42B9-A885-0E8281C665D0}"/>
    <dgm:cxn modelId="{48633A86-0C53-4780-A2A0-9D790E9C8B1D}" srcId="{B60D4D59-0C46-45E7-AFC7-659B688DB5F8}" destId="{ED89F3D0-D36A-4F18-87F9-AF488910011D}" srcOrd="2" destOrd="0" parTransId="{C194FBEA-F107-452E-B6B5-F2964461610C}" sibTransId="{8211BA90-63D2-4FA6-BBB0-4C9ACE67E7CB}"/>
    <dgm:cxn modelId="{B4C2E179-AF30-4F9E-A86D-0C5946466797}" type="presOf" srcId="{601C6D64-2D4A-42D6-B03F-547BC8CAC570}" destId="{8D9411FC-B670-4980-8371-519AAF93689C}" srcOrd="0" destOrd="0" presId="urn:microsoft.com/office/officeart/2005/8/layout/list1"/>
    <dgm:cxn modelId="{B546C6B0-28BD-4482-88A7-EB4250BC1698}" type="presOf" srcId="{547F7DEC-750D-4DA0-A5D8-3E1E16B201C5}" destId="{D66240A0-4F27-4E8F-87B5-C8E6BD429E22}" srcOrd="0" destOrd="0" presId="urn:microsoft.com/office/officeart/2005/8/layout/list1"/>
    <dgm:cxn modelId="{6D39CC1D-00A1-4696-95D7-2FEB32B00B3F}" type="presOf" srcId="{BE340CC1-02CE-47AA-B123-4E55E17B1984}" destId="{8D9411FC-B670-4980-8371-519AAF93689C}" srcOrd="0" destOrd="1" presId="urn:microsoft.com/office/officeart/2005/8/layout/list1"/>
    <dgm:cxn modelId="{DA5218D3-B7A2-4B91-A5F1-E0337FB34D43}" type="presOf" srcId="{E4DA3B7B-B7B4-41C5-BE2A-7E12022A7E86}" destId="{BD4EAEBA-4BD0-4C8A-AD17-CCF309084951}" srcOrd="0" destOrd="0" presId="urn:microsoft.com/office/officeart/2005/8/layout/list1"/>
    <dgm:cxn modelId="{911513B4-2A93-4821-9AD3-FE9A289328CE}" type="presOf" srcId="{547F7DEC-750D-4DA0-A5D8-3E1E16B201C5}" destId="{C3404665-7671-42C0-894B-926F21CE9188}" srcOrd="1" destOrd="0" presId="urn:microsoft.com/office/officeart/2005/8/layout/list1"/>
    <dgm:cxn modelId="{F4851694-B4FA-4D75-A570-0E96E82A3858}" srcId="{E4DA3B7B-B7B4-41C5-BE2A-7E12022A7E86}" destId="{BE82EB3E-51C3-400E-8BA2-81114F946EE4}" srcOrd="5" destOrd="0" parTransId="{6306B4EF-33E2-4FCA-BA03-E2510BDBA7A5}" sibTransId="{7D3BD83D-16AC-4736-BD6A-B43F5E604B59}"/>
    <dgm:cxn modelId="{B2815B22-348C-430C-9075-9859CDB4E4C5}" type="presParOf" srcId="{BD4EAEBA-4BD0-4C8A-AD17-CCF309084951}" destId="{3EF7AE1E-62B8-42C1-9A5A-ADF03414DAF2}" srcOrd="0" destOrd="0" presId="urn:microsoft.com/office/officeart/2005/8/layout/list1"/>
    <dgm:cxn modelId="{A2F781E1-BD81-48A5-93AC-801D4FAA1F4F}" type="presParOf" srcId="{3EF7AE1E-62B8-42C1-9A5A-ADF03414DAF2}" destId="{57C3B915-9DBE-43CA-995F-5AD5A4FAE32A}" srcOrd="0" destOrd="0" presId="urn:microsoft.com/office/officeart/2005/8/layout/list1"/>
    <dgm:cxn modelId="{7060A0CE-1423-4F51-BB0B-E381A0D7168B}" type="presParOf" srcId="{3EF7AE1E-62B8-42C1-9A5A-ADF03414DAF2}" destId="{C25085F0-261A-4D59-AD15-A0BEF7401565}" srcOrd="1" destOrd="0" presId="urn:microsoft.com/office/officeart/2005/8/layout/list1"/>
    <dgm:cxn modelId="{25D495F2-09D4-4FC3-8463-BE25847050D0}" type="presParOf" srcId="{BD4EAEBA-4BD0-4C8A-AD17-CCF309084951}" destId="{A554B3A2-17D9-4C89-B0DE-FAA96D0EA3D1}" srcOrd="1" destOrd="0" presId="urn:microsoft.com/office/officeart/2005/8/layout/list1"/>
    <dgm:cxn modelId="{4E4910A2-A009-477C-9CB3-9680169399DE}" type="presParOf" srcId="{BD4EAEBA-4BD0-4C8A-AD17-CCF309084951}" destId="{E2DDAF5E-2A09-472F-829A-4044022E09BD}" srcOrd="2" destOrd="0" presId="urn:microsoft.com/office/officeart/2005/8/layout/list1"/>
    <dgm:cxn modelId="{FE524538-8735-4C50-B7D1-2D9D4D648B77}" type="presParOf" srcId="{BD4EAEBA-4BD0-4C8A-AD17-CCF309084951}" destId="{96BCBF4C-DF6D-4E4C-892B-4300D6C03490}" srcOrd="3" destOrd="0" presId="urn:microsoft.com/office/officeart/2005/8/layout/list1"/>
    <dgm:cxn modelId="{FD2FD7CF-7057-4D37-81E0-406A5A7EFB6B}" type="presParOf" srcId="{BD4EAEBA-4BD0-4C8A-AD17-CCF309084951}" destId="{016C26D4-C6E3-4AE8-97E7-98AE4BB4482B}" srcOrd="4" destOrd="0" presId="urn:microsoft.com/office/officeart/2005/8/layout/list1"/>
    <dgm:cxn modelId="{A24F331B-6AE5-478E-A9F6-99F78F82DC38}" type="presParOf" srcId="{016C26D4-C6E3-4AE8-97E7-98AE4BB4482B}" destId="{D66240A0-4F27-4E8F-87B5-C8E6BD429E22}" srcOrd="0" destOrd="0" presId="urn:microsoft.com/office/officeart/2005/8/layout/list1"/>
    <dgm:cxn modelId="{4AEF873B-DB20-4B41-A5BC-76354CC86271}" type="presParOf" srcId="{016C26D4-C6E3-4AE8-97E7-98AE4BB4482B}" destId="{C3404665-7671-42C0-894B-926F21CE9188}" srcOrd="1" destOrd="0" presId="urn:microsoft.com/office/officeart/2005/8/layout/list1"/>
    <dgm:cxn modelId="{FE3ACB4D-F506-4C03-B774-0C3D10604776}" type="presParOf" srcId="{BD4EAEBA-4BD0-4C8A-AD17-CCF309084951}" destId="{DA20306C-8737-41E3-A3B0-F7EC3510DFDA}" srcOrd="5" destOrd="0" presId="urn:microsoft.com/office/officeart/2005/8/layout/list1"/>
    <dgm:cxn modelId="{2B54679C-4276-4284-A30B-8565D4AED4DC}" type="presParOf" srcId="{BD4EAEBA-4BD0-4C8A-AD17-CCF309084951}" destId="{8D9411FC-B670-4980-8371-519AAF93689C}" srcOrd="6" destOrd="0" presId="urn:microsoft.com/office/officeart/2005/8/layout/list1"/>
    <dgm:cxn modelId="{08948A4C-040E-4CEA-932A-32973BA88BBD}" type="presParOf" srcId="{BD4EAEBA-4BD0-4C8A-AD17-CCF309084951}" destId="{AA86B878-C638-429D-9465-BA763039906F}" srcOrd="7" destOrd="0" presId="urn:microsoft.com/office/officeart/2005/8/layout/list1"/>
    <dgm:cxn modelId="{9A294F82-91EF-46BD-B9B6-07B8F55E2B80}" type="presParOf" srcId="{BD4EAEBA-4BD0-4C8A-AD17-CCF309084951}" destId="{86DCACD1-6F80-46BD-8C31-1113378A0F54}" srcOrd="8" destOrd="0" presId="urn:microsoft.com/office/officeart/2005/8/layout/list1"/>
    <dgm:cxn modelId="{D1FAE92E-6836-43CE-A90F-C690C977CC80}" type="presParOf" srcId="{86DCACD1-6F80-46BD-8C31-1113378A0F54}" destId="{321C13AB-6998-4DB3-802A-98F20089B851}" srcOrd="0" destOrd="0" presId="urn:microsoft.com/office/officeart/2005/8/layout/list1"/>
    <dgm:cxn modelId="{DD4F75E8-1683-432C-B82B-EBBA3EBFEE31}" type="presParOf" srcId="{86DCACD1-6F80-46BD-8C31-1113378A0F54}" destId="{9768E000-ACE9-4EED-A1F9-C1C9F9878585}" srcOrd="1" destOrd="0" presId="urn:microsoft.com/office/officeart/2005/8/layout/list1"/>
    <dgm:cxn modelId="{1DE183D5-ABB4-4DEB-942E-031707D5ACBD}" type="presParOf" srcId="{BD4EAEBA-4BD0-4C8A-AD17-CCF309084951}" destId="{0843CAA0-3541-49A6-A0BA-FD701186C475}" srcOrd="9" destOrd="0" presId="urn:microsoft.com/office/officeart/2005/8/layout/list1"/>
    <dgm:cxn modelId="{C97C213D-142A-4B08-996F-C76E9AA6CE17}" type="presParOf" srcId="{BD4EAEBA-4BD0-4C8A-AD17-CCF309084951}" destId="{291602DB-0D9E-4D5E-A635-90B84A484DA6}" srcOrd="10" destOrd="0" presId="urn:microsoft.com/office/officeart/2005/8/layout/list1"/>
    <dgm:cxn modelId="{27CF7A4C-8C68-424D-8747-1047665A0BA3}" type="presParOf" srcId="{BD4EAEBA-4BD0-4C8A-AD17-CCF309084951}" destId="{57650FEA-B3CA-4A13-B0B5-411C4F7AF889}" srcOrd="11" destOrd="0" presId="urn:microsoft.com/office/officeart/2005/8/layout/list1"/>
    <dgm:cxn modelId="{598FA763-7ECA-4626-B977-A3E86C6E8054}" type="presParOf" srcId="{BD4EAEBA-4BD0-4C8A-AD17-CCF309084951}" destId="{CBEB6BAD-A87B-41DA-AFB6-2E54D1E795C6}" srcOrd="12" destOrd="0" presId="urn:microsoft.com/office/officeart/2005/8/layout/list1"/>
    <dgm:cxn modelId="{19666FE3-E42B-41C6-9485-5F2552C06138}" type="presParOf" srcId="{CBEB6BAD-A87B-41DA-AFB6-2E54D1E795C6}" destId="{CA0F0F47-B0E7-45C6-8C09-DC6B074A8D34}" srcOrd="0" destOrd="0" presId="urn:microsoft.com/office/officeart/2005/8/layout/list1"/>
    <dgm:cxn modelId="{1E712CE6-9575-4690-AFD5-585BDCF87F98}" type="presParOf" srcId="{CBEB6BAD-A87B-41DA-AFB6-2E54D1E795C6}" destId="{9992A718-0573-4F3E-B68D-7B120168275D}" srcOrd="1" destOrd="0" presId="urn:microsoft.com/office/officeart/2005/8/layout/list1"/>
    <dgm:cxn modelId="{C9BADF49-8D4B-45A8-A262-1129B319C98A}" type="presParOf" srcId="{BD4EAEBA-4BD0-4C8A-AD17-CCF309084951}" destId="{82A1A0F9-B950-4C82-B22B-D3E43CFB5679}" srcOrd="13" destOrd="0" presId="urn:microsoft.com/office/officeart/2005/8/layout/list1"/>
    <dgm:cxn modelId="{F5BDA356-6AFB-497B-98FE-7E38B2EE7885}" type="presParOf" srcId="{BD4EAEBA-4BD0-4C8A-AD17-CCF309084951}" destId="{8CC3A63E-A72E-4644-8A88-0F1E2AD92CA2}" srcOrd="14" destOrd="0" presId="urn:microsoft.com/office/officeart/2005/8/layout/list1"/>
    <dgm:cxn modelId="{CFFEE82C-AC84-4B9C-87C8-3681A195B6A2}" type="presParOf" srcId="{BD4EAEBA-4BD0-4C8A-AD17-CCF309084951}" destId="{854F3B76-38B2-4D01-A104-43887EA0E04F}" srcOrd="15" destOrd="0" presId="urn:microsoft.com/office/officeart/2005/8/layout/list1"/>
    <dgm:cxn modelId="{458B7033-5E8C-4EC3-921C-701A403E16C0}" type="presParOf" srcId="{BD4EAEBA-4BD0-4C8A-AD17-CCF309084951}" destId="{F9ED8EC4-8F63-42E5-BF36-B4EA5959A07D}" srcOrd="16" destOrd="0" presId="urn:microsoft.com/office/officeart/2005/8/layout/list1"/>
    <dgm:cxn modelId="{73728CA4-A288-4ACD-BEEB-B583B8F5887D}" type="presParOf" srcId="{F9ED8EC4-8F63-42E5-BF36-B4EA5959A07D}" destId="{E1650D7A-2934-4C41-BD8A-567D0E4EAE0B}" srcOrd="0" destOrd="0" presId="urn:microsoft.com/office/officeart/2005/8/layout/list1"/>
    <dgm:cxn modelId="{38BCAC90-00DC-437E-BF2D-E93912414FF7}" type="presParOf" srcId="{F9ED8EC4-8F63-42E5-BF36-B4EA5959A07D}" destId="{1D62D0C1-F0DE-42A4-B65A-708454464E5F}" srcOrd="1" destOrd="0" presId="urn:microsoft.com/office/officeart/2005/8/layout/list1"/>
    <dgm:cxn modelId="{A2B9E432-5DD3-4F27-AAC0-B7B188532288}" type="presParOf" srcId="{BD4EAEBA-4BD0-4C8A-AD17-CCF309084951}" destId="{491F01AE-58CF-4276-B011-BF0535E4AD03}" srcOrd="17" destOrd="0" presId="urn:microsoft.com/office/officeart/2005/8/layout/list1"/>
    <dgm:cxn modelId="{D4CC1B27-EE3E-4FBA-ACC0-5044F795A7E0}" type="presParOf" srcId="{BD4EAEBA-4BD0-4C8A-AD17-CCF309084951}" destId="{61EC8D74-9F02-42B1-9878-20B1CA95BC29}" srcOrd="18" destOrd="0" presId="urn:microsoft.com/office/officeart/2005/8/layout/list1"/>
    <dgm:cxn modelId="{508E0B35-CCB9-4F69-BA1E-4CCB836A015A}" type="presParOf" srcId="{BD4EAEBA-4BD0-4C8A-AD17-CCF309084951}" destId="{16DEFDA5-7CE3-4D50-AD48-23109E6C59F3}" srcOrd="19" destOrd="0" presId="urn:microsoft.com/office/officeart/2005/8/layout/list1"/>
    <dgm:cxn modelId="{DE85BF37-E2D3-4054-BD64-E5C96586FC71}" type="presParOf" srcId="{BD4EAEBA-4BD0-4C8A-AD17-CCF309084951}" destId="{B0AF2E06-487B-4C93-BAA1-0B0C0DF8BB3F}" srcOrd="20" destOrd="0" presId="urn:microsoft.com/office/officeart/2005/8/layout/list1"/>
    <dgm:cxn modelId="{EE2E40DB-D182-4698-9272-3938B625E1F1}" type="presParOf" srcId="{B0AF2E06-487B-4C93-BAA1-0B0C0DF8BB3F}" destId="{A77DCDF1-3678-4E1F-91F1-EAA5321873C7}" srcOrd="0" destOrd="0" presId="urn:microsoft.com/office/officeart/2005/8/layout/list1"/>
    <dgm:cxn modelId="{EAD06B03-92A0-4C86-8127-563B2D829D11}" type="presParOf" srcId="{B0AF2E06-487B-4C93-BAA1-0B0C0DF8BB3F}" destId="{95E5CB9A-3783-43B4-94F0-FD1FB68C25C8}" srcOrd="1" destOrd="0" presId="urn:microsoft.com/office/officeart/2005/8/layout/list1"/>
    <dgm:cxn modelId="{AF36F5E4-CC47-45EA-A001-1E26D382FEAA}" type="presParOf" srcId="{BD4EAEBA-4BD0-4C8A-AD17-CCF309084951}" destId="{704CF242-A12E-4AF8-81FE-238EA09CB577}" srcOrd="21" destOrd="0" presId="urn:microsoft.com/office/officeart/2005/8/layout/list1"/>
    <dgm:cxn modelId="{3FE0EE5B-A8FC-4683-82AC-45F43627B1DC}" type="presParOf" srcId="{BD4EAEBA-4BD0-4C8A-AD17-CCF309084951}" destId="{8998079E-CDE2-4799-9524-2284D0904079}" srcOrd="22"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0199D12C-D4B5-4C44-B83F-F3D8FA49027D}" type="doc">
      <dgm:prSet loTypeId="urn:microsoft.com/office/officeart/2005/8/layout/hChevron3" loCatId="process" qsTypeId="urn:microsoft.com/office/officeart/2005/8/quickstyle/simple1" qsCatId="simple" csTypeId="urn:microsoft.com/office/officeart/2005/8/colors/accent1_3" csCatId="accent1" phldr="1"/>
      <dgm:spPr/>
    </dgm:pt>
    <dgm:pt modelId="{F0B282DB-F73B-4EB3-9164-E9129EA18DCD}">
      <dgm:prSet phldrT="[Texto]"/>
      <dgm:spPr/>
      <dgm:t>
        <a:bodyPr/>
        <a:lstStyle/>
        <a:p>
          <a:r>
            <a:rPr lang="es-ES" dirty="0" smtClean="0"/>
            <a:t>Factores en estilo de vida</a:t>
          </a:r>
          <a:endParaRPr lang="es-ES" dirty="0"/>
        </a:p>
      </dgm:t>
    </dgm:pt>
    <dgm:pt modelId="{E51B84B1-9F08-4BB5-9EBC-E49C2000A4D2}" type="parTrans" cxnId="{E3361763-C5DE-4217-8B24-D9B0D3E05826}">
      <dgm:prSet/>
      <dgm:spPr/>
      <dgm:t>
        <a:bodyPr/>
        <a:lstStyle/>
        <a:p>
          <a:endParaRPr lang="es-ES"/>
        </a:p>
      </dgm:t>
    </dgm:pt>
    <dgm:pt modelId="{6161992C-9E48-4FE7-B3A2-D35428FBF7D5}" type="sibTrans" cxnId="{E3361763-C5DE-4217-8B24-D9B0D3E05826}">
      <dgm:prSet/>
      <dgm:spPr/>
      <dgm:t>
        <a:bodyPr/>
        <a:lstStyle/>
        <a:p>
          <a:endParaRPr lang="es-ES"/>
        </a:p>
      </dgm:t>
    </dgm:pt>
    <dgm:pt modelId="{1DB69172-F3EA-4C60-B502-C88AFE222597}">
      <dgm:prSet phldrT="[Texto]"/>
      <dgm:spPr/>
      <dgm:t>
        <a:bodyPr/>
        <a:lstStyle/>
        <a:p>
          <a:r>
            <a:rPr lang="es-ES" dirty="0" smtClean="0"/>
            <a:t>Proceso de compra</a:t>
          </a:r>
          <a:endParaRPr lang="es-ES" dirty="0"/>
        </a:p>
      </dgm:t>
    </dgm:pt>
    <dgm:pt modelId="{00903ACA-C4D0-4F3E-83DF-95E6BF7E63EB}" type="sibTrans" cxnId="{C6763AC7-96B4-4CEF-887E-E55FA16C38CE}">
      <dgm:prSet/>
      <dgm:spPr/>
      <dgm:t>
        <a:bodyPr/>
        <a:lstStyle/>
        <a:p>
          <a:endParaRPr lang="es-ES"/>
        </a:p>
      </dgm:t>
    </dgm:pt>
    <dgm:pt modelId="{E719A638-6977-4257-A311-F5AE75F0F644}" type="parTrans" cxnId="{C6763AC7-96B4-4CEF-887E-E55FA16C38CE}">
      <dgm:prSet/>
      <dgm:spPr/>
      <dgm:t>
        <a:bodyPr/>
        <a:lstStyle/>
        <a:p>
          <a:endParaRPr lang="es-ES"/>
        </a:p>
      </dgm:t>
    </dgm:pt>
    <dgm:pt modelId="{99C434A8-CBBE-4FFB-B5A5-FD23229F64EF}">
      <dgm:prSet phldrT="[Texto]"/>
      <dgm:spPr/>
      <dgm:t>
        <a:bodyPr/>
        <a:lstStyle/>
        <a:p>
          <a:r>
            <a:rPr lang="es-ES" dirty="0" smtClean="0"/>
            <a:t>Participantes</a:t>
          </a:r>
          <a:endParaRPr lang="es-ES" dirty="0"/>
        </a:p>
      </dgm:t>
    </dgm:pt>
    <dgm:pt modelId="{AFD4B5CF-EE8B-4696-9013-2D667A55BF21}" type="parTrans" cxnId="{088565F8-895C-41E7-9F32-B6C34B0D8715}">
      <dgm:prSet/>
      <dgm:spPr/>
      <dgm:t>
        <a:bodyPr/>
        <a:lstStyle/>
        <a:p>
          <a:endParaRPr lang="es-ES"/>
        </a:p>
      </dgm:t>
    </dgm:pt>
    <dgm:pt modelId="{6AA8F8E8-5510-4666-A3A7-716EF51ABEC3}" type="sibTrans" cxnId="{088565F8-895C-41E7-9F32-B6C34B0D8715}">
      <dgm:prSet/>
      <dgm:spPr/>
      <dgm:t>
        <a:bodyPr/>
        <a:lstStyle/>
        <a:p>
          <a:endParaRPr lang="es-ES"/>
        </a:p>
      </dgm:t>
    </dgm:pt>
    <dgm:pt modelId="{4D0DD828-9772-4EA5-BC8B-3C8562D99DA8}">
      <dgm:prSet phldrT="[Texto]"/>
      <dgm:spPr/>
      <dgm:t>
        <a:bodyPr/>
        <a:lstStyle/>
        <a:p>
          <a:r>
            <a:rPr lang="es-ES" dirty="0" smtClean="0"/>
            <a:t>Etapas</a:t>
          </a:r>
          <a:endParaRPr lang="es-ES" dirty="0"/>
        </a:p>
      </dgm:t>
    </dgm:pt>
    <dgm:pt modelId="{47EEF0AD-D770-4067-85D5-F5196C1C07F5}" type="parTrans" cxnId="{9733919A-C8D9-4CA8-9657-C5013D2679C5}">
      <dgm:prSet/>
      <dgm:spPr/>
      <dgm:t>
        <a:bodyPr/>
        <a:lstStyle/>
        <a:p>
          <a:endParaRPr lang="es-ES"/>
        </a:p>
      </dgm:t>
    </dgm:pt>
    <dgm:pt modelId="{12E49CAC-9A75-41FB-BDE7-C261D0078563}" type="sibTrans" cxnId="{9733919A-C8D9-4CA8-9657-C5013D2679C5}">
      <dgm:prSet/>
      <dgm:spPr/>
      <dgm:t>
        <a:bodyPr/>
        <a:lstStyle/>
        <a:p>
          <a:endParaRPr lang="es-ES"/>
        </a:p>
      </dgm:t>
    </dgm:pt>
    <dgm:pt modelId="{584FD78B-FD14-4B45-B799-386B18F01F3E}">
      <dgm:prSet phldrT="[Texto]"/>
      <dgm:spPr/>
      <dgm:t>
        <a:bodyPr/>
        <a:lstStyle/>
        <a:p>
          <a:r>
            <a:rPr lang="es-ES" dirty="0" smtClean="0"/>
            <a:t>Externo</a:t>
          </a:r>
          <a:endParaRPr lang="es-ES" dirty="0"/>
        </a:p>
      </dgm:t>
    </dgm:pt>
    <dgm:pt modelId="{1B9D3F42-F0A8-4562-8B06-4A3F5394D916}" type="parTrans" cxnId="{F152CCE0-255E-496F-8D5A-FF8063596F39}">
      <dgm:prSet/>
      <dgm:spPr/>
      <dgm:t>
        <a:bodyPr/>
        <a:lstStyle/>
        <a:p>
          <a:endParaRPr lang="es-ES"/>
        </a:p>
      </dgm:t>
    </dgm:pt>
    <dgm:pt modelId="{F9914812-C04C-4991-BB97-751DE8B9C63A}" type="sibTrans" cxnId="{F152CCE0-255E-496F-8D5A-FF8063596F39}">
      <dgm:prSet/>
      <dgm:spPr/>
      <dgm:t>
        <a:bodyPr/>
        <a:lstStyle/>
        <a:p>
          <a:endParaRPr lang="es-ES"/>
        </a:p>
      </dgm:t>
    </dgm:pt>
    <dgm:pt modelId="{4593BBE9-905F-4DF5-A302-EEA34356EB27}">
      <dgm:prSet phldrT="[Texto]"/>
      <dgm:spPr/>
      <dgm:t>
        <a:bodyPr/>
        <a:lstStyle/>
        <a:p>
          <a:r>
            <a:rPr lang="es-ES" dirty="0" smtClean="0"/>
            <a:t>Internos</a:t>
          </a:r>
          <a:endParaRPr lang="es-ES" dirty="0"/>
        </a:p>
      </dgm:t>
    </dgm:pt>
    <dgm:pt modelId="{86ED8F59-3D80-4487-9044-C8C783E0A380}" type="parTrans" cxnId="{CCE0B60E-BADD-4249-B09B-926CF8F58360}">
      <dgm:prSet/>
      <dgm:spPr/>
      <dgm:t>
        <a:bodyPr/>
        <a:lstStyle/>
        <a:p>
          <a:endParaRPr lang="es-ES"/>
        </a:p>
      </dgm:t>
    </dgm:pt>
    <dgm:pt modelId="{1736D2AD-67E4-4075-8292-2B7A4CFA4BEF}" type="sibTrans" cxnId="{CCE0B60E-BADD-4249-B09B-926CF8F58360}">
      <dgm:prSet/>
      <dgm:spPr/>
      <dgm:t>
        <a:bodyPr/>
        <a:lstStyle/>
        <a:p>
          <a:endParaRPr lang="es-ES"/>
        </a:p>
      </dgm:t>
    </dgm:pt>
    <dgm:pt modelId="{24C7217E-1F08-44C9-8BBA-E192EDB51DCE}">
      <dgm:prSet phldrT="[Texto]"/>
      <dgm:spPr/>
      <dgm:t>
        <a:bodyPr/>
        <a:lstStyle/>
        <a:p>
          <a:r>
            <a:rPr lang="es-ES" dirty="0" smtClean="0"/>
            <a:t>Comportamiento consumidor organizacional</a:t>
          </a:r>
          <a:endParaRPr lang="es-ES" dirty="0"/>
        </a:p>
      </dgm:t>
    </dgm:pt>
    <dgm:pt modelId="{76CD1A39-4DD4-4C99-89D7-8A0F98BB7DBF}" type="parTrans" cxnId="{86BE61F6-24BF-4B5F-A8B6-28A17386EC17}">
      <dgm:prSet/>
      <dgm:spPr/>
      <dgm:t>
        <a:bodyPr/>
        <a:lstStyle/>
        <a:p>
          <a:endParaRPr lang="es-ES"/>
        </a:p>
      </dgm:t>
    </dgm:pt>
    <dgm:pt modelId="{F4FA261C-D8F3-4AC2-A590-2BC3B8507C47}" type="sibTrans" cxnId="{86BE61F6-24BF-4B5F-A8B6-28A17386EC17}">
      <dgm:prSet/>
      <dgm:spPr/>
      <dgm:t>
        <a:bodyPr/>
        <a:lstStyle/>
        <a:p>
          <a:endParaRPr lang="es-ES"/>
        </a:p>
      </dgm:t>
    </dgm:pt>
    <dgm:pt modelId="{A1F80788-181A-446D-A2B3-9ACCDADB6349}" type="pres">
      <dgm:prSet presAssocID="{0199D12C-D4B5-4C44-B83F-F3D8FA49027D}" presName="Name0" presStyleCnt="0">
        <dgm:presLayoutVars>
          <dgm:dir/>
          <dgm:resizeHandles val="exact"/>
        </dgm:presLayoutVars>
      </dgm:prSet>
      <dgm:spPr/>
    </dgm:pt>
    <dgm:pt modelId="{549E716A-F0A3-4D07-805C-92CF6A3B5423}" type="pres">
      <dgm:prSet presAssocID="{1DB69172-F3EA-4C60-B502-C88AFE222597}" presName="parAndChTx" presStyleLbl="node1" presStyleIdx="0" presStyleCnt="3" custLinFactNeighborX="-23985" custLinFactNeighborY="-27184">
        <dgm:presLayoutVars>
          <dgm:bulletEnabled val="1"/>
        </dgm:presLayoutVars>
      </dgm:prSet>
      <dgm:spPr/>
      <dgm:t>
        <a:bodyPr/>
        <a:lstStyle/>
        <a:p>
          <a:endParaRPr lang="es-ES"/>
        </a:p>
      </dgm:t>
    </dgm:pt>
    <dgm:pt modelId="{57861674-3EF6-462C-9E3D-0DD58D17FB18}" type="pres">
      <dgm:prSet presAssocID="{00903ACA-C4D0-4F3E-83DF-95E6BF7E63EB}" presName="parAndChSpace" presStyleCnt="0"/>
      <dgm:spPr/>
    </dgm:pt>
    <dgm:pt modelId="{7C6BBCA6-C58B-4E27-8837-D98A16161F00}" type="pres">
      <dgm:prSet presAssocID="{F0B282DB-F73B-4EB3-9164-E9129EA18DCD}" presName="parAndChTx" presStyleLbl="node1" presStyleIdx="1" presStyleCnt="3" custScaleX="115489">
        <dgm:presLayoutVars>
          <dgm:bulletEnabled val="1"/>
        </dgm:presLayoutVars>
      </dgm:prSet>
      <dgm:spPr/>
      <dgm:t>
        <a:bodyPr/>
        <a:lstStyle/>
        <a:p>
          <a:endParaRPr lang="es-ES"/>
        </a:p>
      </dgm:t>
    </dgm:pt>
    <dgm:pt modelId="{A88423C8-F3F9-4299-B833-9FBD06D435DF}" type="pres">
      <dgm:prSet presAssocID="{6161992C-9E48-4FE7-B3A2-D35428FBF7D5}" presName="parAndChSpace" presStyleCnt="0"/>
      <dgm:spPr/>
    </dgm:pt>
    <dgm:pt modelId="{0E514DE4-244F-4164-8A69-42A6C697E351}" type="pres">
      <dgm:prSet presAssocID="{24C7217E-1F08-44C9-8BBA-E192EDB51DCE}" presName="parAndChTx" presStyleLbl="node1" presStyleIdx="2" presStyleCnt="3" custLinFactNeighborX="44222" custLinFactNeighborY="-3324">
        <dgm:presLayoutVars>
          <dgm:bulletEnabled val="1"/>
        </dgm:presLayoutVars>
      </dgm:prSet>
      <dgm:spPr/>
      <dgm:t>
        <a:bodyPr/>
        <a:lstStyle/>
        <a:p>
          <a:endParaRPr lang="es-ES"/>
        </a:p>
      </dgm:t>
    </dgm:pt>
  </dgm:ptLst>
  <dgm:cxnLst>
    <dgm:cxn modelId="{719882F6-2CFC-4385-90D3-7131EE7580CB}" type="presOf" srcId="{4D0DD828-9772-4EA5-BC8B-3C8562D99DA8}" destId="{549E716A-F0A3-4D07-805C-92CF6A3B5423}" srcOrd="0" destOrd="1" presId="urn:microsoft.com/office/officeart/2005/8/layout/hChevron3"/>
    <dgm:cxn modelId="{D48EC76F-B4F7-47D0-99F7-15BC7388D5BC}" type="presOf" srcId="{1DB69172-F3EA-4C60-B502-C88AFE222597}" destId="{549E716A-F0A3-4D07-805C-92CF6A3B5423}" srcOrd="0" destOrd="0" presId="urn:microsoft.com/office/officeart/2005/8/layout/hChevron3"/>
    <dgm:cxn modelId="{C6763AC7-96B4-4CEF-887E-E55FA16C38CE}" srcId="{0199D12C-D4B5-4C44-B83F-F3D8FA49027D}" destId="{1DB69172-F3EA-4C60-B502-C88AFE222597}" srcOrd="0" destOrd="0" parTransId="{E719A638-6977-4257-A311-F5AE75F0F644}" sibTransId="{00903ACA-C4D0-4F3E-83DF-95E6BF7E63EB}"/>
    <dgm:cxn modelId="{EDFF291F-B38E-4F5E-86F0-CD97DD1CC10C}" type="presOf" srcId="{0199D12C-D4B5-4C44-B83F-F3D8FA49027D}" destId="{A1F80788-181A-446D-A2B3-9ACCDADB6349}" srcOrd="0" destOrd="0" presId="urn:microsoft.com/office/officeart/2005/8/layout/hChevron3"/>
    <dgm:cxn modelId="{088565F8-895C-41E7-9F32-B6C34B0D8715}" srcId="{1DB69172-F3EA-4C60-B502-C88AFE222597}" destId="{99C434A8-CBBE-4FFB-B5A5-FD23229F64EF}" srcOrd="1" destOrd="0" parTransId="{AFD4B5CF-EE8B-4696-9013-2D667A55BF21}" sibTransId="{6AA8F8E8-5510-4666-A3A7-716EF51ABEC3}"/>
    <dgm:cxn modelId="{1CD5AF68-A414-4871-B5BE-949F8085D0E8}" type="presOf" srcId="{F0B282DB-F73B-4EB3-9164-E9129EA18DCD}" destId="{7C6BBCA6-C58B-4E27-8837-D98A16161F00}" srcOrd="0" destOrd="0" presId="urn:microsoft.com/office/officeart/2005/8/layout/hChevron3"/>
    <dgm:cxn modelId="{9733919A-C8D9-4CA8-9657-C5013D2679C5}" srcId="{1DB69172-F3EA-4C60-B502-C88AFE222597}" destId="{4D0DD828-9772-4EA5-BC8B-3C8562D99DA8}" srcOrd="0" destOrd="0" parTransId="{47EEF0AD-D770-4067-85D5-F5196C1C07F5}" sibTransId="{12E49CAC-9A75-41FB-BDE7-C261D0078563}"/>
    <dgm:cxn modelId="{F152CCE0-255E-496F-8D5A-FF8063596F39}" srcId="{F0B282DB-F73B-4EB3-9164-E9129EA18DCD}" destId="{584FD78B-FD14-4B45-B799-386B18F01F3E}" srcOrd="0" destOrd="0" parTransId="{1B9D3F42-F0A8-4562-8B06-4A3F5394D916}" sibTransId="{F9914812-C04C-4991-BB97-751DE8B9C63A}"/>
    <dgm:cxn modelId="{E3361763-C5DE-4217-8B24-D9B0D3E05826}" srcId="{0199D12C-D4B5-4C44-B83F-F3D8FA49027D}" destId="{F0B282DB-F73B-4EB3-9164-E9129EA18DCD}" srcOrd="1" destOrd="0" parTransId="{E51B84B1-9F08-4BB5-9EBC-E49C2000A4D2}" sibTransId="{6161992C-9E48-4FE7-B3A2-D35428FBF7D5}"/>
    <dgm:cxn modelId="{1D090CAB-8C72-4485-9306-961BDCA8B1CA}" type="presOf" srcId="{584FD78B-FD14-4B45-B799-386B18F01F3E}" destId="{7C6BBCA6-C58B-4E27-8837-D98A16161F00}" srcOrd="0" destOrd="1" presId="urn:microsoft.com/office/officeart/2005/8/layout/hChevron3"/>
    <dgm:cxn modelId="{5D6B3F03-302A-4338-B0EA-C4750ABAAB3E}" type="presOf" srcId="{99C434A8-CBBE-4FFB-B5A5-FD23229F64EF}" destId="{549E716A-F0A3-4D07-805C-92CF6A3B5423}" srcOrd="0" destOrd="2" presId="urn:microsoft.com/office/officeart/2005/8/layout/hChevron3"/>
    <dgm:cxn modelId="{7D0CE0C2-680A-4326-B6E6-F181361D5520}" type="presOf" srcId="{24C7217E-1F08-44C9-8BBA-E192EDB51DCE}" destId="{0E514DE4-244F-4164-8A69-42A6C697E351}" srcOrd="0" destOrd="0" presId="urn:microsoft.com/office/officeart/2005/8/layout/hChevron3"/>
    <dgm:cxn modelId="{A3113073-0844-4C5C-9793-DC31D971DD2D}" type="presOf" srcId="{4593BBE9-905F-4DF5-A302-EEA34356EB27}" destId="{7C6BBCA6-C58B-4E27-8837-D98A16161F00}" srcOrd="0" destOrd="2" presId="urn:microsoft.com/office/officeart/2005/8/layout/hChevron3"/>
    <dgm:cxn modelId="{CCE0B60E-BADD-4249-B09B-926CF8F58360}" srcId="{F0B282DB-F73B-4EB3-9164-E9129EA18DCD}" destId="{4593BBE9-905F-4DF5-A302-EEA34356EB27}" srcOrd="1" destOrd="0" parTransId="{86ED8F59-3D80-4487-9044-C8C783E0A380}" sibTransId="{1736D2AD-67E4-4075-8292-2B7A4CFA4BEF}"/>
    <dgm:cxn modelId="{86BE61F6-24BF-4B5F-A8B6-28A17386EC17}" srcId="{0199D12C-D4B5-4C44-B83F-F3D8FA49027D}" destId="{24C7217E-1F08-44C9-8BBA-E192EDB51DCE}" srcOrd="2" destOrd="0" parTransId="{76CD1A39-4DD4-4C99-89D7-8A0F98BB7DBF}" sibTransId="{F4FA261C-D8F3-4AC2-A590-2BC3B8507C47}"/>
    <dgm:cxn modelId="{AB7D3F4A-9ECC-4E3F-9789-8AD134D8170E}" type="presParOf" srcId="{A1F80788-181A-446D-A2B3-9ACCDADB6349}" destId="{549E716A-F0A3-4D07-805C-92CF6A3B5423}" srcOrd="0" destOrd="0" presId="urn:microsoft.com/office/officeart/2005/8/layout/hChevron3"/>
    <dgm:cxn modelId="{54614782-891D-4F02-AE72-162A4E13950F}" type="presParOf" srcId="{A1F80788-181A-446D-A2B3-9ACCDADB6349}" destId="{57861674-3EF6-462C-9E3D-0DD58D17FB18}" srcOrd="1" destOrd="0" presId="urn:microsoft.com/office/officeart/2005/8/layout/hChevron3"/>
    <dgm:cxn modelId="{2587829E-91FF-4D88-93D5-A0F40EEAC5FB}" type="presParOf" srcId="{A1F80788-181A-446D-A2B3-9ACCDADB6349}" destId="{7C6BBCA6-C58B-4E27-8837-D98A16161F00}" srcOrd="2" destOrd="0" presId="urn:microsoft.com/office/officeart/2005/8/layout/hChevron3"/>
    <dgm:cxn modelId="{46009643-CA65-471F-B251-DDD036FE7399}" type="presParOf" srcId="{A1F80788-181A-446D-A2B3-9ACCDADB6349}" destId="{A88423C8-F3F9-4299-B833-9FBD06D435DF}" srcOrd="3" destOrd="0" presId="urn:microsoft.com/office/officeart/2005/8/layout/hChevron3"/>
    <dgm:cxn modelId="{B3252FAC-8DF1-4E48-A85A-E88DEA4B7C91}" type="presParOf" srcId="{A1F80788-181A-446D-A2B3-9ACCDADB6349}" destId="{0E514DE4-244F-4164-8A69-42A6C697E351}" srcOrd="4" destOrd="0" presId="urn:microsoft.com/office/officeart/2005/8/layout/hChevron3"/>
  </dgm:cxnLst>
  <dgm:bg/>
  <dgm:whole/>
  <dgm:extLst>
    <a:ext uri="http://schemas.microsoft.com/office/drawing/2008/diagram">
      <dsp:dataModelExt xmlns:dsp="http://schemas.microsoft.com/office/drawing/2008/diagram" relId="rId1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0199D12C-D4B5-4C44-B83F-F3D8FA49027D}" type="doc">
      <dgm:prSet loTypeId="urn:microsoft.com/office/officeart/2005/8/layout/hChevron3" loCatId="process" qsTypeId="urn:microsoft.com/office/officeart/2005/8/quickstyle/simple1" qsCatId="simple" csTypeId="urn:microsoft.com/office/officeart/2005/8/colors/accent1_3" csCatId="accent1" phldr="1"/>
      <dgm:spPr/>
    </dgm:pt>
    <dgm:pt modelId="{1DB69172-F3EA-4C60-B502-C88AFE222597}">
      <dgm:prSet phldrT="[Texto]"/>
      <dgm:spPr/>
      <dgm:t>
        <a:bodyPr/>
        <a:lstStyle/>
        <a:p>
          <a:r>
            <a:rPr lang="es-ES" dirty="0" smtClean="0"/>
            <a:t>Clasificación</a:t>
          </a:r>
          <a:endParaRPr lang="es-ES" dirty="0"/>
        </a:p>
      </dgm:t>
    </dgm:pt>
    <dgm:pt modelId="{00903ACA-C4D0-4F3E-83DF-95E6BF7E63EB}" type="sibTrans" cxnId="{C6763AC7-96B4-4CEF-887E-E55FA16C38CE}">
      <dgm:prSet/>
      <dgm:spPr/>
      <dgm:t>
        <a:bodyPr/>
        <a:lstStyle/>
        <a:p>
          <a:endParaRPr lang="es-ES"/>
        </a:p>
      </dgm:t>
    </dgm:pt>
    <dgm:pt modelId="{E719A638-6977-4257-A311-F5AE75F0F644}" type="parTrans" cxnId="{C6763AC7-96B4-4CEF-887E-E55FA16C38CE}">
      <dgm:prSet/>
      <dgm:spPr/>
      <dgm:t>
        <a:bodyPr/>
        <a:lstStyle/>
        <a:p>
          <a:endParaRPr lang="es-ES"/>
        </a:p>
      </dgm:t>
    </dgm:pt>
    <dgm:pt modelId="{99C434A8-CBBE-4FFB-B5A5-FD23229F64EF}">
      <dgm:prSet phldrT="[Texto]"/>
      <dgm:spPr/>
      <dgm:t>
        <a:bodyPr/>
        <a:lstStyle/>
        <a:p>
          <a:r>
            <a:rPr lang="es-ES" dirty="0" smtClean="0"/>
            <a:t>Industriales</a:t>
          </a:r>
          <a:endParaRPr lang="es-ES" dirty="0"/>
        </a:p>
      </dgm:t>
    </dgm:pt>
    <dgm:pt modelId="{AFD4B5CF-EE8B-4696-9013-2D667A55BF21}" type="parTrans" cxnId="{088565F8-895C-41E7-9F32-B6C34B0D8715}">
      <dgm:prSet/>
      <dgm:spPr/>
      <dgm:t>
        <a:bodyPr/>
        <a:lstStyle/>
        <a:p>
          <a:endParaRPr lang="es-ES"/>
        </a:p>
      </dgm:t>
    </dgm:pt>
    <dgm:pt modelId="{6AA8F8E8-5510-4666-A3A7-716EF51ABEC3}" type="sibTrans" cxnId="{088565F8-895C-41E7-9F32-B6C34B0D8715}">
      <dgm:prSet/>
      <dgm:spPr/>
      <dgm:t>
        <a:bodyPr/>
        <a:lstStyle/>
        <a:p>
          <a:endParaRPr lang="es-ES"/>
        </a:p>
      </dgm:t>
    </dgm:pt>
    <dgm:pt modelId="{4D0DD828-9772-4EA5-BC8B-3C8562D99DA8}">
      <dgm:prSet phldrT="[Texto]"/>
      <dgm:spPr/>
      <dgm:t>
        <a:bodyPr/>
        <a:lstStyle/>
        <a:p>
          <a:r>
            <a:rPr lang="es-ES" dirty="0" smtClean="0"/>
            <a:t>Consumo; </a:t>
          </a:r>
          <a:r>
            <a:rPr lang="es-ES" b="1" dirty="0" smtClean="0"/>
            <a:t>De elección o compra</a:t>
          </a:r>
          <a:endParaRPr lang="es-ES" dirty="0"/>
        </a:p>
      </dgm:t>
    </dgm:pt>
    <dgm:pt modelId="{47EEF0AD-D770-4067-85D5-F5196C1C07F5}" type="parTrans" cxnId="{9733919A-C8D9-4CA8-9657-C5013D2679C5}">
      <dgm:prSet/>
      <dgm:spPr/>
      <dgm:t>
        <a:bodyPr/>
        <a:lstStyle/>
        <a:p>
          <a:endParaRPr lang="es-ES"/>
        </a:p>
      </dgm:t>
    </dgm:pt>
    <dgm:pt modelId="{12E49CAC-9A75-41FB-BDE7-C261D0078563}" type="sibTrans" cxnId="{9733919A-C8D9-4CA8-9657-C5013D2679C5}">
      <dgm:prSet/>
      <dgm:spPr/>
      <dgm:t>
        <a:bodyPr/>
        <a:lstStyle/>
        <a:p>
          <a:endParaRPr lang="es-ES"/>
        </a:p>
      </dgm:t>
    </dgm:pt>
    <dgm:pt modelId="{584FD78B-FD14-4B45-B799-386B18F01F3E}">
      <dgm:prSet phldrT="[Texto]"/>
      <dgm:spPr/>
      <dgm:t>
        <a:bodyPr/>
        <a:lstStyle/>
        <a:p>
          <a:r>
            <a:rPr lang="es-ES" dirty="0" smtClean="0"/>
            <a:t>Línea y mezcla de productos</a:t>
          </a:r>
          <a:endParaRPr lang="es-ES" dirty="0"/>
        </a:p>
      </dgm:t>
    </dgm:pt>
    <dgm:pt modelId="{1B9D3F42-F0A8-4562-8B06-4A3F5394D916}" type="parTrans" cxnId="{F152CCE0-255E-496F-8D5A-FF8063596F39}">
      <dgm:prSet/>
      <dgm:spPr/>
      <dgm:t>
        <a:bodyPr/>
        <a:lstStyle/>
        <a:p>
          <a:endParaRPr lang="es-ES"/>
        </a:p>
      </dgm:t>
    </dgm:pt>
    <dgm:pt modelId="{F9914812-C04C-4991-BB97-751DE8B9C63A}" type="sibTrans" cxnId="{F152CCE0-255E-496F-8D5A-FF8063596F39}">
      <dgm:prSet/>
      <dgm:spPr/>
      <dgm:t>
        <a:bodyPr/>
        <a:lstStyle/>
        <a:p>
          <a:endParaRPr lang="es-ES"/>
        </a:p>
      </dgm:t>
    </dgm:pt>
    <dgm:pt modelId="{4593BBE9-905F-4DF5-A302-EEA34356EB27}">
      <dgm:prSet phldrT="[Texto]"/>
      <dgm:spPr/>
      <dgm:t>
        <a:bodyPr/>
        <a:lstStyle/>
        <a:p>
          <a:r>
            <a:rPr lang="es-ES" dirty="0" smtClean="0"/>
            <a:t>Portafolio de productos</a:t>
          </a:r>
          <a:endParaRPr lang="es-ES" dirty="0"/>
        </a:p>
      </dgm:t>
    </dgm:pt>
    <dgm:pt modelId="{86ED8F59-3D80-4487-9044-C8C783E0A380}" type="parTrans" cxnId="{CCE0B60E-BADD-4249-B09B-926CF8F58360}">
      <dgm:prSet/>
      <dgm:spPr/>
      <dgm:t>
        <a:bodyPr/>
        <a:lstStyle/>
        <a:p>
          <a:endParaRPr lang="es-ES"/>
        </a:p>
      </dgm:t>
    </dgm:pt>
    <dgm:pt modelId="{1736D2AD-67E4-4075-8292-2B7A4CFA4BEF}" type="sibTrans" cxnId="{CCE0B60E-BADD-4249-B09B-926CF8F58360}">
      <dgm:prSet/>
      <dgm:spPr/>
      <dgm:t>
        <a:bodyPr/>
        <a:lstStyle/>
        <a:p>
          <a:endParaRPr lang="es-ES"/>
        </a:p>
      </dgm:t>
    </dgm:pt>
    <dgm:pt modelId="{99FC5CC1-4F4C-482F-A954-349B9FE272BF}">
      <dgm:prSet phldrT="[Texto]"/>
      <dgm:spPr/>
      <dgm:t>
        <a:bodyPr/>
        <a:lstStyle/>
        <a:p>
          <a:r>
            <a:rPr lang="es-ES" dirty="0" smtClean="0"/>
            <a:t>Posicionamiento del producto</a:t>
          </a:r>
          <a:endParaRPr lang="es-ES" dirty="0"/>
        </a:p>
      </dgm:t>
    </dgm:pt>
    <dgm:pt modelId="{C4334ACD-1600-4A0F-A36D-1AE80710BE10}" type="parTrans" cxnId="{F8846067-F243-49B2-A247-993168EB7E1A}">
      <dgm:prSet/>
      <dgm:spPr/>
      <dgm:t>
        <a:bodyPr/>
        <a:lstStyle/>
        <a:p>
          <a:endParaRPr lang="es-ES"/>
        </a:p>
      </dgm:t>
    </dgm:pt>
    <dgm:pt modelId="{0584EE3A-F071-4DE5-8677-3B919C05538F}" type="sibTrans" cxnId="{F8846067-F243-49B2-A247-993168EB7E1A}">
      <dgm:prSet/>
      <dgm:spPr/>
      <dgm:t>
        <a:bodyPr/>
        <a:lstStyle/>
        <a:p>
          <a:endParaRPr lang="es-ES"/>
        </a:p>
      </dgm:t>
    </dgm:pt>
    <dgm:pt modelId="{31DBCA96-EB5A-4F34-9582-4C678E4D2193}">
      <dgm:prSet phldrT="[Texto]"/>
      <dgm:spPr/>
      <dgm:t>
        <a:bodyPr/>
        <a:lstStyle/>
        <a:p>
          <a:r>
            <a:rPr lang="es-EC" dirty="0" smtClean="0"/>
            <a:t>En base, atributos, beneficios, ocasiones de uso,  en los usuarios</a:t>
          </a:r>
          <a:endParaRPr lang="es-ES" dirty="0"/>
        </a:p>
      </dgm:t>
    </dgm:pt>
    <dgm:pt modelId="{AF4A23E8-5628-4332-9DA6-5AA0B6B40C22}" type="parTrans" cxnId="{73FFE820-5A5B-4E23-A225-EBB145DFF886}">
      <dgm:prSet/>
      <dgm:spPr/>
      <dgm:t>
        <a:bodyPr/>
        <a:lstStyle/>
        <a:p>
          <a:endParaRPr lang="es-ES"/>
        </a:p>
      </dgm:t>
    </dgm:pt>
    <dgm:pt modelId="{F976DE8E-5AC4-48AF-94F0-4E2AC0DDECF6}" type="sibTrans" cxnId="{73FFE820-5A5B-4E23-A225-EBB145DFF886}">
      <dgm:prSet/>
      <dgm:spPr/>
      <dgm:t>
        <a:bodyPr/>
        <a:lstStyle/>
        <a:p>
          <a:endParaRPr lang="es-ES"/>
        </a:p>
      </dgm:t>
    </dgm:pt>
    <dgm:pt modelId="{56C1EEA9-447A-4EC5-9E7A-1F4B410A87D6}">
      <dgm:prSet phldrT="[Texto]"/>
      <dgm:spPr/>
      <dgm:t>
        <a:bodyPr/>
        <a:lstStyle/>
        <a:p>
          <a:r>
            <a:rPr lang="es-ES" dirty="0" smtClean="0"/>
            <a:t>Ciclo de vida del producto</a:t>
          </a:r>
          <a:endParaRPr lang="es-ES" dirty="0"/>
        </a:p>
      </dgm:t>
    </dgm:pt>
    <dgm:pt modelId="{5818343D-FB09-4EA4-B1EE-4A99D76A5497}" type="parTrans" cxnId="{869E8FB7-0750-4865-AB0A-D92A258A0C40}">
      <dgm:prSet/>
      <dgm:spPr/>
      <dgm:t>
        <a:bodyPr/>
        <a:lstStyle/>
        <a:p>
          <a:endParaRPr lang="es-ES"/>
        </a:p>
      </dgm:t>
    </dgm:pt>
    <dgm:pt modelId="{1E789C15-43AE-40BF-AD02-8FB9A18C4230}" type="sibTrans" cxnId="{869E8FB7-0750-4865-AB0A-D92A258A0C40}">
      <dgm:prSet/>
      <dgm:spPr/>
      <dgm:t>
        <a:bodyPr/>
        <a:lstStyle/>
        <a:p>
          <a:endParaRPr lang="es-ES"/>
        </a:p>
      </dgm:t>
    </dgm:pt>
    <dgm:pt modelId="{A1F80788-181A-446D-A2B3-9ACCDADB6349}" type="pres">
      <dgm:prSet presAssocID="{0199D12C-D4B5-4C44-B83F-F3D8FA49027D}" presName="Name0" presStyleCnt="0">
        <dgm:presLayoutVars>
          <dgm:dir/>
          <dgm:resizeHandles val="exact"/>
        </dgm:presLayoutVars>
      </dgm:prSet>
      <dgm:spPr/>
    </dgm:pt>
    <dgm:pt modelId="{549E716A-F0A3-4D07-805C-92CF6A3B5423}" type="pres">
      <dgm:prSet presAssocID="{1DB69172-F3EA-4C60-B502-C88AFE222597}" presName="parAndChTx" presStyleLbl="node1" presStyleIdx="0" presStyleCnt="5">
        <dgm:presLayoutVars>
          <dgm:bulletEnabled val="1"/>
        </dgm:presLayoutVars>
      </dgm:prSet>
      <dgm:spPr/>
      <dgm:t>
        <a:bodyPr/>
        <a:lstStyle/>
        <a:p>
          <a:endParaRPr lang="es-ES"/>
        </a:p>
      </dgm:t>
    </dgm:pt>
    <dgm:pt modelId="{57861674-3EF6-462C-9E3D-0DD58D17FB18}" type="pres">
      <dgm:prSet presAssocID="{00903ACA-C4D0-4F3E-83DF-95E6BF7E63EB}" presName="parAndChSpace" presStyleCnt="0"/>
      <dgm:spPr/>
    </dgm:pt>
    <dgm:pt modelId="{30F5E59F-58EF-40D7-ACB8-49D1424C94A1}" type="pres">
      <dgm:prSet presAssocID="{99FC5CC1-4F4C-482F-A954-349B9FE272BF}" presName="parAndChTx" presStyleLbl="node1" presStyleIdx="1" presStyleCnt="5">
        <dgm:presLayoutVars>
          <dgm:bulletEnabled val="1"/>
        </dgm:presLayoutVars>
      </dgm:prSet>
      <dgm:spPr/>
      <dgm:t>
        <a:bodyPr/>
        <a:lstStyle/>
        <a:p>
          <a:endParaRPr lang="es-ES"/>
        </a:p>
      </dgm:t>
    </dgm:pt>
    <dgm:pt modelId="{3421B21F-DD96-4BFC-80F7-E73675D3891D}" type="pres">
      <dgm:prSet presAssocID="{0584EE3A-F071-4DE5-8677-3B919C05538F}" presName="parAndChSpace" presStyleCnt="0"/>
      <dgm:spPr/>
    </dgm:pt>
    <dgm:pt modelId="{74A2B3B7-6493-4992-BCBB-1CC0C6110E3B}" type="pres">
      <dgm:prSet presAssocID="{584FD78B-FD14-4B45-B799-386B18F01F3E}" presName="parAndChTx" presStyleLbl="node1" presStyleIdx="2" presStyleCnt="5" custLinFactNeighborX="-2997">
        <dgm:presLayoutVars>
          <dgm:bulletEnabled val="1"/>
        </dgm:presLayoutVars>
      </dgm:prSet>
      <dgm:spPr/>
      <dgm:t>
        <a:bodyPr/>
        <a:lstStyle/>
        <a:p>
          <a:endParaRPr lang="es-ES"/>
        </a:p>
      </dgm:t>
    </dgm:pt>
    <dgm:pt modelId="{09E166C3-F3A1-4E90-BAFD-EC8114291F42}" type="pres">
      <dgm:prSet presAssocID="{F9914812-C04C-4991-BB97-751DE8B9C63A}" presName="parAndChSpace" presStyleCnt="0"/>
      <dgm:spPr/>
    </dgm:pt>
    <dgm:pt modelId="{DC71CA94-0362-4392-AC81-95F22F115122}" type="pres">
      <dgm:prSet presAssocID="{4593BBE9-905F-4DF5-A302-EEA34356EB27}" presName="parAndChTx" presStyleLbl="node1" presStyleIdx="3" presStyleCnt="5">
        <dgm:presLayoutVars>
          <dgm:bulletEnabled val="1"/>
        </dgm:presLayoutVars>
      </dgm:prSet>
      <dgm:spPr/>
      <dgm:t>
        <a:bodyPr/>
        <a:lstStyle/>
        <a:p>
          <a:endParaRPr lang="es-ES"/>
        </a:p>
      </dgm:t>
    </dgm:pt>
    <dgm:pt modelId="{5CC19802-3232-4C77-AE09-20EF6D5C664B}" type="pres">
      <dgm:prSet presAssocID="{1736D2AD-67E4-4075-8292-2B7A4CFA4BEF}" presName="parAndChSpace" presStyleCnt="0"/>
      <dgm:spPr/>
    </dgm:pt>
    <dgm:pt modelId="{F24CE672-1E57-41A7-BE76-55AFE1EDE039}" type="pres">
      <dgm:prSet presAssocID="{56C1EEA9-447A-4EC5-9E7A-1F4B410A87D6}" presName="parAndChTx" presStyleLbl="node1" presStyleIdx="4" presStyleCnt="5">
        <dgm:presLayoutVars>
          <dgm:bulletEnabled val="1"/>
        </dgm:presLayoutVars>
      </dgm:prSet>
      <dgm:spPr/>
      <dgm:t>
        <a:bodyPr/>
        <a:lstStyle/>
        <a:p>
          <a:endParaRPr lang="es-ES"/>
        </a:p>
      </dgm:t>
    </dgm:pt>
  </dgm:ptLst>
  <dgm:cxnLst>
    <dgm:cxn modelId="{85AA7134-4254-4FA0-AEA3-2FD45D53A337}" type="presOf" srcId="{584FD78B-FD14-4B45-B799-386B18F01F3E}" destId="{74A2B3B7-6493-4992-BCBB-1CC0C6110E3B}" srcOrd="0" destOrd="0" presId="urn:microsoft.com/office/officeart/2005/8/layout/hChevron3"/>
    <dgm:cxn modelId="{C6763AC7-96B4-4CEF-887E-E55FA16C38CE}" srcId="{0199D12C-D4B5-4C44-B83F-F3D8FA49027D}" destId="{1DB69172-F3EA-4C60-B502-C88AFE222597}" srcOrd="0" destOrd="0" parTransId="{E719A638-6977-4257-A311-F5AE75F0F644}" sibTransId="{00903ACA-C4D0-4F3E-83DF-95E6BF7E63EB}"/>
    <dgm:cxn modelId="{F8846067-F243-49B2-A247-993168EB7E1A}" srcId="{0199D12C-D4B5-4C44-B83F-F3D8FA49027D}" destId="{99FC5CC1-4F4C-482F-A954-349B9FE272BF}" srcOrd="1" destOrd="0" parTransId="{C4334ACD-1600-4A0F-A36D-1AE80710BE10}" sibTransId="{0584EE3A-F071-4DE5-8677-3B919C05538F}"/>
    <dgm:cxn modelId="{D48EC76F-B4F7-47D0-99F7-15BC7388D5BC}" type="presOf" srcId="{1DB69172-F3EA-4C60-B502-C88AFE222597}" destId="{549E716A-F0A3-4D07-805C-92CF6A3B5423}" srcOrd="0" destOrd="0" presId="urn:microsoft.com/office/officeart/2005/8/layout/hChevron3"/>
    <dgm:cxn modelId="{73FFE820-5A5B-4E23-A225-EBB145DFF886}" srcId="{99FC5CC1-4F4C-482F-A954-349B9FE272BF}" destId="{31DBCA96-EB5A-4F34-9582-4C678E4D2193}" srcOrd="0" destOrd="0" parTransId="{AF4A23E8-5628-4332-9DA6-5AA0B6B40C22}" sibTransId="{F976DE8E-5AC4-48AF-94F0-4E2AC0DDECF6}"/>
    <dgm:cxn modelId="{1851ED0D-80F2-4791-9F58-3FAD360CE547}" type="presOf" srcId="{31DBCA96-EB5A-4F34-9582-4C678E4D2193}" destId="{30F5E59F-58EF-40D7-ACB8-49D1424C94A1}" srcOrd="0" destOrd="1" presId="urn:microsoft.com/office/officeart/2005/8/layout/hChevron3"/>
    <dgm:cxn modelId="{869E8FB7-0750-4865-AB0A-D92A258A0C40}" srcId="{0199D12C-D4B5-4C44-B83F-F3D8FA49027D}" destId="{56C1EEA9-447A-4EC5-9E7A-1F4B410A87D6}" srcOrd="4" destOrd="0" parTransId="{5818343D-FB09-4EA4-B1EE-4A99D76A5497}" sibTransId="{1E789C15-43AE-40BF-AD02-8FB9A18C4230}"/>
    <dgm:cxn modelId="{EDFF291F-B38E-4F5E-86F0-CD97DD1CC10C}" type="presOf" srcId="{0199D12C-D4B5-4C44-B83F-F3D8FA49027D}" destId="{A1F80788-181A-446D-A2B3-9ACCDADB6349}" srcOrd="0" destOrd="0" presId="urn:microsoft.com/office/officeart/2005/8/layout/hChevron3"/>
    <dgm:cxn modelId="{9733919A-C8D9-4CA8-9657-C5013D2679C5}" srcId="{1DB69172-F3EA-4C60-B502-C88AFE222597}" destId="{4D0DD828-9772-4EA5-BC8B-3C8562D99DA8}" srcOrd="0" destOrd="0" parTransId="{47EEF0AD-D770-4067-85D5-F5196C1C07F5}" sibTransId="{12E49CAC-9A75-41FB-BDE7-C261D0078563}"/>
    <dgm:cxn modelId="{F152CCE0-255E-496F-8D5A-FF8063596F39}" srcId="{0199D12C-D4B5-4C44-B83F-F3D8FA49027D}" destId="{584FD78B-FD14-4B45-B799-386B18F01F3E}" srcOrd="2" destOrd="0" parTransId="{1B9D3F42-F0A8-4562-8B06-4A3F5394D916}" sibTransId="{F9914812-C04C-4991-BB97-751DE8B9C63A}"/>
    <dgm:cxn modelId="{14416FEC-3E41-4BAC-9B7E-2926C4FFC897}" type="presOf" srcId="{56C1EEA9-447A-4EC5-9E7A-1F4B410A87D6}" destId="{F24CE672-1E57-41A7-BE76-55AFE1EDE039}" srcOrd="0" destOrd="0" presId="urn:microsoft.com/office/officeart/2005/8/layout/hChevron3"/>
    <dgm:cxn modelId="{40A8E092-880B-4242-925D-2ED5201E98A7}" type="presOf" srcId="{99FC5CC1-4F4C-482F-A954-349B9FE272BF}" destId="{30F5E59F-58EF-40D7-ACB8-49D1424C94A1}" srcOrd="0" destOrd="0" presId="urn:microsoft.com/office/officeart/2005/8/layout/hChevron3"/>
    <dgm:cxn modelId="{3374DA9A-F28B-4BA9-BE98-55E784C8A7AF}" type="presOf" srcId="{4593BBE9-905F-4DF5-A302-EEA34356EB27}" destId="{DC71CA94-0362-4392-AC81-95F22F115122}" srcOrd="0" destOrd="0" presId="urn:microsoft.com/office/officeart/2005/8/layout/hChevron3"/>
    <dgm:cxn modelId="{CCE0B60E-BADD-4249-B09B-926CF8F58360}" srcId="{0199D12C-D4B5-4C44-B83F-F3D8FA49027D}" destId="{4593BBE9-905F-4DF5-A302-EEA34356EB27}" srcOrd="3" destOrd="0" parTransId="{86ED8F59-3D80-4487-9044-C8C783E0A380}" sibTransId="{1736D2AD-67E4-4075-8292-2B7A4CFA4BEF}"/>
    <dgm:cxn modelId="{719882F6-2CFC-4385-90D3-7131EE7580CB}" type="presOf" srcId="{4D0DD828-9772-4EA5-BC8B-3C8562D99DA8}" destId="{549E716A-F0A3-4D07-805C-92CF6A3B5423}" srcOrd="0" destOrd="1" presId="urn:microsoft.com/office/officeart/2005/8/layout/hChevron3"/>
    <dgm:cxn modelId="{5D6B3F03-302A-4338-B0EA-C4750ABAAB3E}" type="presOf" srcId="{99C434A8-CBBE-4FFB-B5A5-FD23229F64EF}" destId="{549E716A-F0A3-4D07-805C-92CF6A3B5423}" srcOrd="0" destOrd="2" presId="urn:microsoft.com/office/officeart/2005/8/layout/hChevron3"/>
    <dgm:cxn modelId="{088565F8-895C-41E7-9F32-B6C34B0D8715}" srcId="{1DB69172-F3EA-4C60-B502-C88AFE222597}" destId="{99C434A8-CBBE-4FFB-B5A5-FD23229F64EF}" srcOrd="1" destOrd="0" parTransId="{AFD4B5CF-EE8B-4696-9013-2D667A55BF21}" sibTransId="{6AA8F8E8-5510-4666-A3A7-716EF51ABEC3}"/>
    <dgm:cxn modelId="{AB7D3F4A-9ECC-4E3F-9789-8AD134D8170E}" type="presParOf" srcId="{A1F80788-181A-446D-A2B3-9ACCDADB6349}" destId="{549E716A-F0A3-4D07-805C-92CF6A3B5423}" srcOrd="0" destOrd="0" presId="urn:microsoft.com/office/officeart/2005/8/layout/hChevron3"/>
    <dgm:cxn modelId="{54614782-891D-4F02-AE72-162A4E13950F}" type="presParOf" srcId="{A1F80788-181A-446D-A2B3-9ACCDADB6349}" destId="{57861674-3EF6-462C-9E3D-0DD58D17FB18}" srcOrd="1" destOrd="0" presId="urn:microsoft.com/office/officeart/2005/8/layout/hChevron3"/>
    <dgm:cxn modelId="{61D20B60-29C6-4065-9552-DF831B16730D}" type="presParOf" srcId="{A1F80788-181A-446D-A2B3-9ACCDADB6349}" destId="{30F5E59F-58EF-40D7-ACB8-49D1424C94A1}" srcOrd="2" destOrd="0" presId="urn:microsoft.com/office/officeart/2005/8/layout/hChevron3"/>
    <dgm:cxn modelId="{CDCE0CFC-D2CF-408B-A373-1DE7F8FB5662}" type="presParOf" srcId="{A1F80788-181A-446D-A2B3-9ACCDADB6349}" destId="{3421B21F-DD96-4BFC-80F7-E73675D3891D}" srcOrd="3" destOrd="0" presId="urn:microsoft.com/office/officeart/2005/8/layout/hChevron3"/>
    <dgm:cxn modelId="{0D0F7B49-7A1A-4563-8EB7-51AB6EC908F3}" type="presParOf" srcId="{A1F80788-181A-446D-A2B3-9ACCDADB6349}" destId="{74A2B3B7-6493-4992-BCBB-1CC0C6110E3B}" srcOrd="4" destOrd="0" presId="urn:microsoft.com/office/officeart/2005/8/layout/hChevron3"/>
    <dgm:cxn modelId="{E04E3ADA-A744-426E-B5BF-3AAB8C839002}" type="presParOf" srcId="{A1F80788-181A-446D-A2B3-9ACCDADB6349}" destId="{09E166C3-F3A1-4E90-BAFD-EC8114291F42}" srcOrd="5" destOrd="0" presId="urn:microsoft.com/office/officeart/2005/8/layout/hChevron3"/>
    <dgm:cxn modelId="{2CA43F5F-735A-4CBB-8BE7-A9A5B50CC324}" type="presParOf" srcId="{A1F80788-181A-446D-A2B3-9ACCDADB6349}" destId="{DC71CA94-0362-4392-AC81-95F22F115122}" srcOrd="6" destOrd="0" presId="urn:microsoft.com/office/officeart/2005/8/layout/hChevron3"/>
    <dgm:cxn modelId="{2C786AA2-3949-4A45-81D7-D11620653495}" type="presParOf" srcId="{A1F80788-181A-446D-A2B3-9ACCDADB6349}" destId="{5CC19802-3232-4C77-AE09-20EF6D5C664B}" srcOrd="7" destOrd="0" presId="urn:microsoft.com/office/officeart/2005/8/layout/hChevron3"/>
    <dgm:cxn modelId="{C97EE412-F8C9-414E-B75A-27E5D9E04D92}" type="presParOf" srcId="{A1F80788-181A-446D-A2B3-9ACCDADB6349}" destId="{F24CE672-1E57-41A7-BE76-55AFE1EDE039}" srcOrd="8" destOrd="0" presId="urn:microsoft.com/office/officeart/2005/8/layout/hChevron3"/>
  </dgm:cxnLst>
  <dgm:bg/>
  <dgm:whole/>
  <dgm:extLst>
    <a:ext uri="http://schemas.microsoft.com/office/drawing/2008/diagram">
      <dsp:dataModelExt xmlns:dsp="http://schemas.microsoft.com/office/drawing/2008/diagram" relId="rId21"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0199D12C-D4B5-4C44-B83F-F3D8FA49027D}" type="doc">
      <dgm:prSet loTypeId="urn:microsoft.com/office/officeart/2005/8/layout/hChevron3" loCatId="process" qsTypeId="urn:microsoft.com/office/officeart/2005/8/quickstyle/simple1" qsCatId="simple" csTypeId="urn:microsoft.com/office/officeart/2005/8/colors/accent1_3" csCatId="accent1" phldr="1"/>
      <dgm:spPr/>
    </dgm:pt>
    <dgm:pt modelId="{1DB69172-F3EA-4C60-B502-C88AFE222597}">
      <dgm:prSet phldrT="[Texto]"/>
      <dgm:spPr/>
      <dgm:t>
        <a:bodyPr/>
        <a:lstStyle/>
        <a:p>
          <a:r>
            <a:rPr lang="es-ES" dirty="0" smtClean="0"/>
            <a:t>Intermediarios</a:t>
          </a:r>
          <a:endParaRPr lang="es-ES" dirty="0"/>
        </a:p>
      </dgm:t>
    </dgm:pt>
    <dgm:pt modelId="{00903ACA-C4D0-4F3E-83DF-95E6BF7E63EB}" type="sibTrans" cxnId="{C6763AC7-96B4-4CEF-887E-E55FA16C38CE}">
      <dgm:prSet/>
      <dgm:spPr/>
      <dgm:t>
        <a:bodyPr/>
        <a:lstStyle/>
        <a:p>
          <a:endParaRPr lang="es-ES"/>
        </a:p>
      </dgm:t>
    </dgm:pt>
    <dgm:pt modelId="{E719A638-6977-4257-A311-F5AE75F0F644}" type="parTrans" cxnId="{C6763AC7-96B4-4CEF-887E-E55FA16C38CE}">
      <dgm:prSet/>
      <dgm:spPr/>
      <dgm:t>
        <a:bodyPr/>
        <a:lstStyle/>
        <a:p>
          <a:endParaRPr lang="es-ES"/>
        </a:p>
      </dgm:t>
    </dgm:pt>
    <dgm:pt modelId="{4D0DD828-9772-4EA5-BC8B-3C8562D99DA8}">
      <dgm:prSet phldrT="[Texto]"/>
      <dgm:spPr/>
      <dgm:t>
        <a:bodyPr/>
        <a:lstStyle/>
        <a:p>
          <a:r>
            <a:rPr lang="es-ES" dirty="0" smtClean="0"/>
            <a:t>Franquicia de </a:t>
          </a:r>
          <a:r>
            <a:rPr lang="es-ES" smtClean="0"/>
            <a:t>tiendas comerciales</a:t>
          </a:r>
          <a:endParaRPr lang="es-ES" dirty="0"/>
        </a:p>
      </dgm:t>
    </dgm:pt>
    <dgm:pt modelId="{47EEF0AD-D770-4067-85D5-F5196C1C07F5}" type="parTrans" cxnId="{9733919A-C8D9-4CA8-9657-C5013D2679C5}">
      <dgm:prSet/>
      <dgm:spPr/>
      <dgm:t>
        <a:bodyPr/>
        <a:lstStyle/>
        <a:p>
          <a:endParaRPr lang="es-ES"/>
        </a:p>
      </dgm:t>
    </dgm:pt>
    <dgm:pt modelId="{12E49CAC-9A75-41FB-BDE7-C261D0078563}" type="sibTrans" cxnId="{9733919A-C8D9-4CA8-9657-C5013D2679C5}">
      <dgm:prSet/>
      <dgm:spPr/>
      <dgm:t>
        <a:bodyPr/>
        <a:lstStyle/>
        <a:p>
          <a:endParaRPr lang="es-ES"/>
        </a:p>
      </dgm:t>
    </dgm:pt>
    <dgm:pt modelId="{99FC5CC1-4F4C-482F-A954-349B9FE272BF}">
      <dgm:prSet phldrT="[Texto]"/>
      <dgm:spPr/>
      <dgm:t>
        <a:bodyPr/>
        <a:lstStyle/>
        <a:p>
          <a:r>
            <a:rPr lang="es-ES" dirty="0" smtClean="0"/>
            <a:t>Distribución física del producto</a:t>
          </a:r>
          <a:endParaRPr lang="es-ES" dirty="0"/>
        </a:p>
      </dgm:t>
    </dgm:pt>
    <dgm:pt modelId="{C4334ACD-1600-4A0F-A36D-1AE80710BE10}" type="parTrans" cxnId="{F8846067-F243-49B2-A247-993168EB7E1A}">
      <dgm:prSet/>
      <dgm:spPr/>
      <dgm:t>
        <a:bodyPr/>
        <a:lstStyle/>
        <a:p>
          <a:endParaRPr lang="es-ES"/>
        </a:p>
      </dgm:t>
    </dgm:pt>
    <dgm:pt modelId="{0584EE3A-F071-4DE5-8677-3B919C05538F}" type="sibTrans" cxnId="{F8846067-F243-49B2-A247-993168EB7E1A}">
      <dgm:prSet/>
      <dgm:spPr/>
      <dgm:t>
        <a:bodyPr/>
        <a:lstStyle/>
        <a:p>
          <a:endParaRPr lang="es-ES"/>
        </a:p>
      </dgm:t>
    </dgm:pt>
    <dgm:pt modelId="{3333E77B-A4C1-4DD2-8BC7-5B7ED723478B}">
      <dgm:prSet phldrT="[Texto]"/>
      <dgm:spPr/>
      <dgm:t>
        <a:bodyPr/>
        <a:lstStyle/>
        <a:p>
          <a:r>
            <a:rPr lang="es-ES" dirty="0" smtClean="0"/>
            <a:t>Elementos del sistema de distribución</a:t>
          </a:r>
          <a:endParaRPr lang="es-ES" dirty="0"/>
        </a:p>
      </dgm:t>
    </dgm:pt>
    <dgm:pt modelId="{11A14AA3-F464-4F7B-B35A-93A688A76BC4}" type="parTrans" cxnId="{62DD26E8-B7B5-4F7C-A0CC-D30A95F09D7A}">
      <dgm:prSet/>
      <dgm:spPr/>
      <dgm:t>
        <a:bodyPr/>
        <a:lstStyle/>
        <a:p>
          <a:endParaRPr lang="es-ES"/>
        </a:p>
      </dgm:t>
    </dgm:pt>
    <dgm:pt modelId="{E5B4D7F6-78DF-42D6-B679-013839AA9765}" type="sibTrans" cxnId="{62DD26E8-B7B5-4F7C-A0CC-D30A95F09D7A}">
      <dgm:prSet/>
      <dgm:spPr/>
      <dgm:t>
        <a:bodyPr/>
        <a:lstStyle/>
        <a:p>
          <a:endParaRPr lang="es-ES"/>
        </a:p>
      </dgm:t>
    </dgm:pt>
    <dgm:pt modelId="{425B999B-90A9-4B90-94EA-21F2166BF81B}">
      <dgm:prSet phldrT="[Texto]"/>
      <dgm:spPr/>
      <dgm:t>
        <a:bodyPr/>
        <a:lstStyle/>
        <a:p>
          <a:r>
            <a:rPr lang="es-ES" dirty="0" smtClean="0"/>
            <a:t>Pronóstico de demanda</a:t>
          </a:r>
          <a:endParaRPr lang="es-ES" dirty="0"/>
        </a:p>
      </dgm:t>
    </dgm:pt>
    <dgm:pt modelId="{5280A302-D436-4213-BC2F-A75A48A9DE4D}" type="parTrans" cxnId="{AF69EFE2-2ECC-4217-85AA-C27122B2C7DC}">
      <dgm:prSet/>
      <dgm:spPr/>
      <dgm:t>
        <a:bodyPr/>
        <a:lstStyle/>
        <a:p>
          <a:endParaRPr lang="es-ES"/>
        </a:p>
      </dgm:t>
    </dgm:pt>
    <dgm:pt modelId="{C49B0629-4C5B-437A-B369-BCE71D04EFD6}" type="sibTrans" cxnId="{AF69EFE2-2ECC-4217-85AA-C27122B2C7DC}">
      <dgm:prSet/>
      <dgm:spPr/>
      <dgm:t>
        <a:bodyPr/>
        <a:lstStyle/>
        <a:p>
          <a:endParaRPr lang="es-ES"/>
        </a:p>
      </dgm:t>
    </dgm:pt>
    <dgm:pt modelId="{64AEC88F-6B53-4BEF-AF7F-E8676EE6F559}">
      <dgm:prSet phldrT="[Texto]"/>
      <dgm:spPr/>
      <dgm:t>
        <a:bodyPr/>
        <a:lstStyle/>
        <a:p>
          <a:r>
            <a:rPr lang="es-ES" dirty="0" smtClean="0"/>
            <a:t>Pronóstico de pedido</a:t>
          </a:r>
          <a:endParaRPr lang="es-ES" dirty="0"/>
        </a:p>
      </dgm:t>
    </dgm:pt>
    <dgm:pt modelId="{383A2067-5BF9-4655-BE94-1C817A5ADBA2}" type="parTrans" cxnId="{FB43E57B-C717-496A-81E4-D711989E403E}">
      <dgm:prSet/>
      <dgm:spPr/>
      <dgm:t>
        <a:bodyPr/>
        <a:lstStyle/>
        <a:p>
          <a:endParaRPr lang="es-ES"/>
        </a:p>
      </dgm:t>
    </dgm:pt>
    <dgm:pt modelId="{5760EFB3-4AC8-427F-BA09-2C89A54A2F6B}" type="sibTrans" cxnId="{FB43E57B-C717-496A-81E4-D711989E403E}">
      <dgm:prSet/>
      <dgm:spPr/>
      <dgm:t>
        <a:bodyPr/>
        <a:lstStyle/>
        <a:p>
          <a:endParaRPr lang="es-ES"/>
        </a:p>
      </dgm:t>
    </dgm:pt>
    <dgm:pt modelId="{2D358E10-B0BE-48E3-9301-9B0994247B7A}">
      <dgm:prSet phldrT="[Texto]"/>
      <dgm:spPr/>
      <dgm:t>
        <a:bodyPr/>
        <a:lstStyle/>
        <a:p>
          <a:r>
            <a:rPr lang="es-ES" dirty="0" smtClean="0"/>
            <a:t>Manejo de inventario</a:t>
          </a:r>
          <a:endParaRPr lang="es-ES" dirty="0"/>
        </a:p>
      </dgm:t>
    </dgm:pt>
    <dgm:pt modelId="{CD964778-E3DE-47E9-885B-74DFFDE10BEB}" type="parTrans" cxnId="{3F48DC0B-F51E-4B04-9559-6B04B4721A38}">
      <dgm:prSet/>
      <dgm:spPr/>
      <dgm:t>
        <a:bodyPr/>
        <a:lstStyle/>
        <a:p>
          <a:endParaRPr lang="es-ES"/>
        </a:p>
      </dgm:t>
    </dgm:pt>
    <dgm:pt modelId="{A9240D45-4A7C-4B0C-9F01-C94D465768C7}" type="sibTrans" cxnId="{3F48DC0B-F51E-4B04-9559-6B04B4721A38}">
      <dgm:prSet/>
      <dgm:spPr/>
      <dgm:t>
        <a:bodyPr/>
        <a:lstStyle/>
        <a:p>
          <a:endParaRPr lang="es-ES"/>
        </a:p>
      </dgm:t>
    </dgm:pt>
    <dgm:pt modelId="{51AA27F4-FECC-49C9-80DD-2EBBEC7CC295}">
      <dgm:prSet phldrT="[Texto]"/>
      <dgm:spPr/>
      <dgm:t>
        <a:bodyPr/>
        <a:lstStyle/>
        <a:p>
          <a:r>
            <a:rPr lang="es-ES" dirty="0" smtClean="0"/>
            <a:t>Cantidad de pedido</a:t>
          </a:r>
          <a:endParaRPr lang="es-ES" dirty="0"/>
        </a:p>
      </dgm:t>
    </dgm:pt>
    <dgm:pt modelId="{C70548FC-418F-450B-8F28-FB9F81670D44}" type="parTrans" cxnId="{0160926A-0D1A-4657-87BC-05437653CAF9}">
      <dgm:prSet/>
      <dgm:spPr/>
      <dgm:t>
        <a:bodyPr/>
        <a:lstStyle/>
        <a:p>
          <a:endParaRPr lang="es-ES"/>
        </a:p>
      </dgm:t>
    </dgm:pt>
    <dgm:pt modelId="{070EA6EE-D6CB-4550-A9FA-9B42F96E2EDC}" type="sibTrans" cxnId="{0160926A-0D1A-4657-87BC-05437653CAF9}">
      <dgm:prSet/>
      <dgm:spPr/>
      <dgm:t>
        <a:bodyPr/>
        <a:lstStyle/>
        <a:p>
          <a:endParaRPr lang="es-ES"/>
        </a:p>
      </dgm:t>
    </dgm:pt>
    <dgm:pt modelId="{1085E762-59FD-41E2-A557-41D63ACA703D}">
      <dgm:prSet phldrT="[Texto]"/>
      <dgm:spPr/>
      <dgm:t>
        <a:bodyPr/>
        <a:lstStyle/>
        <a:p>
          <a:r>
            <a:rPr lang="es-ES" dirty="0" smtClean="0"/>
            <a:t>Almacenamiento</a:t>
          </a:r>
          <a:endParaRPr lang="es-ES" dirty="0"/>
        </a:p>
      </dgm:t>
    </dgm:pt>
    <dgm:pt modelId="{67B55605-9B09-48F6-BAEA-547E89696BDC}" type="parTrans" cxnId="{F938F717-E407-4DEE-99D8-27973BBAD333}">
      <dgm:prSet/>
      <dgm:spPr/>
      <dgm:t>
        <a:bodyPr/>
        <a:lstStyle/>
        <a:p>
          <a:endParaRPr lang="es-ES"/>
        </a:p>
      </dgm:t>
    </dgm:pt>
    <dgm:pt modelId="{83A92F9B-61AC-4EAD-8338-0A9DD7B03F4B}" type="sibTrans" cxnId="{F938F717-E407-4DEE-99D8-27973BBAD333}">
      <dgm:prSet/>
      <dgm:spPr/>
      <dgm:t>
        <a:bodyPr/>
        <a:lstStyle/>
        <a:p>
          <a:endParaRPr lang="es-ES"/>
        </a:p>
      </dgm:t>
    </dgm:pt>
    <dgm:pt modelId="{D8E2A9AC-3444-4A4F-8752-548A8EF14DF4}">
      <dgm:prSet phldrT="[Texto]"/>
      <dgm:spPr/>
      <dgm:t>
        <a:bodyPr/>
        <a:lstStyle/>
        <a:p>
          <a:r>
            <a:rPr lang="es-ES" dirty="0" smtClean="0"/>
            <a:t>Objetivos secundarios</a:t>
          </a:r>
          <a:endParaRPr lang="es-ES" dirty="0"/>
        </a:p>
      </dgm:t>
    </dgm:pt>
    <dgm:pt modelId="{4D0B0E29-AD4A-464F-9429-1439BE5C6ABC}" type="parTrans" cxnId="{1585AEEC-6B49-40DB-AB89-21A4B15ECFC2}">
      <dgm:prSet/>
      <dgm:spPr/>
      <dgm:t>
        <a:bodyPr/>
        <a:lstStyle/>
        <a:p>
          <a:endParaRPr lang="es-ES"/>
        </a:p>
      </dgm:t>
    </dgm:pt>
    <dgm:pt modelId="{FD2A6C22-1980-459F-A72A-0CA4E6AC1C43}" type="sibTrans" cxnId="{1585AEEC-6B49-40DB-AB89-21A4B15ECFC2}">
      <dgm:prSet/>
      <dgm:spPr/>
      <dgm:t>
        <a:bodyPr/>
        <a:lstStyle/>
        <a:p>
          <a:endParaRPr lang="es-ES"/>
        </a:p>
      </dgm:t>
    </dgm:pt>
    <dgm:pt modelId="{626749AF-B41C-41DB-A051-6F1F76D97D02}">
      <dgm:prSet phldrT="[Texto]"/>
      <dgm:spPr/>
      <dgm:t>
        <a:bodyPr/>
        <a:lstStyle/>
        <a:p>
          <a:r>
            <a:rPr lang="es-EC" smtClean="0"/>
            <a:t>Disponibilidad de productos</a:t>
          </a:r>
          <a:endParaRPr lang="es-ES" dirty="0"/>
        </a:p>
      </dgm:t>
    </dgm:pt>
    <dgm:pt modelId="{6BBA8E10-33F4-4BA2-B0F0-291D11A36CDB}" type="parTrans" cxnId="{B5AF8DA4-377A-4E35-B28A-4C18E04F652F}">
      <dgm:prSet/>
      <dgm:spPr/>
      <dgm:t>
        <a:bodyPr/>
        <a:lstStyle/>
        <a:p>
          <a:endParaRPr lang="es-ES"/>
        </a:p>
      </dgm:t>
    </dgm:pt>
    <dgm:pt modelId="{C20EA245-3375-4390-B1A5-44F8ECC026A4}" type="sibTrans" cxnId="{B5AF8DA4-377A-4E35-B28A-4C18E04F652F}">
      <dgm:prSet/>
      <dgm:spPr/>
      <dgm:t>
        <a:bodyPr/>
        <a:lstStyle/>
        <a:p>
          <a:endParaRPr lang="es-ES"/>
        </a:p>
      </dgm:t>
    </dgm:pt>
    <dgm:pt modelId="{566681F7-85C8-4184-9963-A61312B3D88A}">
      <dgm:prSet/>
      <dgm:spPr/>
      <dgm:t>
        <a:bodyPr/>
        <a:lstStyle/>
        <a:p>
          <a:r>
            <a:rPr lang="es-EC" smtClean="0"/>
            <a:t>Exactitud para llenar los pedidos</a:t>
          </a:r>
          <a:endParaRPr lang="es-EC"/>
        </a:p>
      </dgm:t>
    </dgm:pt>
    <dgm:pt modelId="{DC0DF254-B683-4D50-9D58-A3215A665831}" type="parTrans" cxnId="{45335CA6-DFE3-4AAC-AA8E-97E51602D586}">
      <dgm:prSet/>
      <dgm:spPr/>
      <dgm:t>
        <a:bodyPr/>
        <a:lstStyle/>
        <a:p>
          <a:endParaRPr lang="es-ES"/>
        </a:p>
      </dgm:t>
    </dgm:pt>
    <dgm:pt modelId="{705C8AA4-196C-4F19-AB57-21D70B22AB23}" type="sibTrans" cxnId="{45335CA6-DFE3-4AAC-AA8E-97E51602D586}">
      <dgm:prSet/>
      <dgm:spPr/>
      <dgm:t>
        <a:bodyPr/>
        <a:lstStyle/>
        <a:p>
          <a:endParaRPr lang="es-ES"/>
        </a:p>
      </dgm:t>
    </dgm:pt>
    <dgm:pt modelId="{93852734-787E-4FF1-ACDF-4AECB736D04A}">
      <dgm:prSet/>
      <dgm:spPr/>
      <dgm:t>
        <a:bodyPr/>
        <a:lstStyle/>
        <a:p>
          <a:r>
            <a:rPr lang="es-EC" smtClean="0"/>
            <a:t>Servicio seguro</a:t>
          </a:r>
          <a:endParaRPr lang="es-EC"/>
        </a:p>
      </dgm:t>
    </dgm:pt>
    <dgm:pt modelId="{4EF83291-F347-4DBA-B562-1D8800F0DB8B}" type="parTrans" cxnId="{835BF28A-D432-4F61-9D66-5F05BF642BE5}">
      <dgm:prSet/>
      <dgm:spPr/>
      <dgm:t>
        <a:bodyPr/>
        <a:lstStyle/>
        <a:p>
          <a:endParaRPr lang="es-ES"/>
        </a:p>
      </dgm:t>
    </dgm:pt>
    <dgm:pt modelId="{01716703-3E16-409D-AC7B-2B85ED7AADF4}" type="sibTrans" cxnId="{835BF28A-D432-4F61-9D66-5F05BF642BE5}">
      <dgm:prSet/>
      <dgm:spPr/>
      <dgm:t>
        <a:bodyPr/>
        <a:lstStyle/>
        <a:p>
          <a:endParaRPr lang="es-ES"/>
        </a:p>
      </dgm:t>
    </dgm:pt>
    <dgm:pt modelId="{8C58CA43-996E-47BA-B829-F92B8E8640D3}">
      <dgm:prSet/>
      <dgm:spPr/>
      <dgm:t>
        <a:bodyPr/>
        <a:lstStyle/>
        <a:p>
          <a:r>
            <a:rPr lang="es-EC" smtClean="0"/>
            <a:t>Servicio rápido</a:t>
          </a:r>
          <a:endParaRPr lang="es-EC"/>
        </a:p>
      </dgm:t>
    </dgm:pt>
    <dgm:pt modelId="{A85E8359-AFAD-408F-ACD9-837DF09533E1}" type="parTrans" cxnId="{E431003C-51BA-46B0-B66D-BCCCB91D7C5C}">
      <dgm:prSet/>
      <dgm:spPr/>
      <dgm:t>
        <a:bodyPr/>
        <a:lstStyle/>
        <a:p>
          <a:endParaRPr lang="es-ES"/>
        </a:p>
      </dgm:t>
    </dgm:pt>
    <dgm:pt modelId="{B59AE0DA-CF0B-49C3-805D-A6475683A822}" type="sibTrans" cxnId="{E431003C-51BA-46B0-B66D-BCCCB91D7C5C}">
      <dgm:prSet/>
      <dgm:spPr/>
      <dgm:t>
        <a:bodyPr/>
        <a:lstStyle/>
        <a:p>
          <a:endParaRPr lang="es-ES"/>
        </a:p>
      </dgm:t>
    </dgm:pt>
    <dgm:pt modelId="{5B28C078-9736-4670-B296-C02448659E77}">
      <dgm:prSet/>
      <dgm:spPr/>
      <dgm:t>
        <a:bodyPr/>
        <a:lstStyle/>
        <a:p>
          <a:r>
            <a:rPr lang="es-EC" dirty="0" smtClean="0"/>
            <a:t>Disponibilidad de servicio</a:t>
          </a:r>
          <a:endParaRPr lang="es-EC" dirty="0"/>
        </a:p>
      </dgm:t>
    </dgm:pt>
    <dgm:pt modelId="{86217D25-290B-416C-A564-121F2D06CB33}" type="parTrans" cxnId="{1FE01513-47C8-40B6-AA83-703F8D04A14C}">
      <dgm:prSet/>
      <dgm:spPr/>
      <dgm:t>
        <a:bodyPr/>
        <a:lstStyle/>
        <a:p>
          <a:endParaRPr lang="es-ES"/>
        </a:p>
      </dgm:t>
    </dgm:pt>
    <dgm:pt modelId="{65FFA3D5-49C1-4FB9-8B98-E972ACB7CCF7}" type="sibTrans" cxnId="{1FE01513-47C8-40B6-AA83-703F8D04A14C}">
      <dgm:prSet/>
      <dgm:spPr/>
      <dgm:t>
        <a:bodyPr/>
        <a:lstStyle/>
        <a:p>
          <a:endParaRPr lang="es-ES"/>
        </a:p>
      </dgm:t>
    </dgm:pt>
    <dgm:pt modelId="{A1F80788-181A-446D-A2B3-9ACCDADB6349}" type="pres">
      <dgm:prSet presAssocID="{0199D12C-D4B5-4C44-B83F-F3D8FA49027D}" presName="Name0" presStyleCnt="0">
        <dgm:presLayoutVars>
          <dgm:dir/>
          <dgm:resizeHandles val="exact"/>
        </dgm:presLayoutVars>
      </dgm:prSet>
      <dgm:spPr/>
    </dgm:pt>
    <dgm:pt modelId="{549E716A-F0A3-4D07-805C-92CF6A3B5423}" type="pres">
      <dgm:prSet presAssocID="{1DB69172-F3EA-4C60-B502-C88AFE222597}" presName="parAndChTx" presStyleLbl="node1" presStyleIdx="0" presStyleCnt="4">
        <dgm:presLayoutVars>
          <dgm:bulletEnabled val="1"/>
        </dgm:presLayoutVars>
      </dgm:prSet>
      <dgm:spPr/>
      <dgm:t>
        <a:bodyPr/>
        <a:lstStyle/>
        <a:p>
          <a:endParaRPr lang="es-ES"/>
        </a:p>
      </dgm:t>
    </dgm:pt>
    <dgm:pt modelId="{57861674-3EF6-462C-9E3D-0DD58D17FB18}" type="pres">
      <dgm:prSet presAssocID="{00903ACA-C4D0-4F3E-83DF-95E6BF7E63EB}" presName="parAndChSpace" presStyleCnt="0"/>
      <dgm:spPr/>
    </dgm:pt>
    <dgm:pt modelId="{30F5E59F-58EF-40D7-ACB8-49D1424C94A1}" type="pres">
      <dgm:prSet presAssocID="{99FC5CC1-4F4C-482F-A954-349B9FE272BF}" presName="parAndChTx" presStyleLbl="node1" presStyleIdx="1" presStyleCnt="4">
        <dgm:presLayoutVars>
          <dgm:bulletEnabled val="1"/>
        </dgm:presLayoutVars>
      </dgm:prSet>
      <dgm:spPr/>
      <dgm:t>
        <a:bodyPr/>
        <a:lstStyle/>
        <a:p>
          <a:endParaRPr lang="es-ES"/>
        </a:p>
      </dgm:t>
    </dgm:pt>
    <dgm:pt modelId="{3421B21F-DD96-4BFC-80F7-E73675D3891D}" type="pres">
      <dgm:prSet presAssocID="{0584EE3A-F071-4DE5-8677-3B919C05538F}" presName="parAndChSpace" presStyleCnt="0"/>
      <dgm:spPr/>
    </dgm:pt>
    <dgm:pt modelId="{63A90BB7-EFE6-431F-9C3F-FFBA6A575341}" type="pres">
      <dgm:prSet presAssocID="{3333E77B-A4C1-4DD2-8BC7-5B7ED723478B}" presName="parAndChTx" presStyleLbl="node1" presStyleIdx="2" presStyleCnt="4">
        <dgm:presLayoutVars>
          <dgm:bulletEnabled val="1"/>
        </dgm:presLayoutVars>
      </dgm:prSet>
      <dgm:spPr/>
      <dgm:t>
        <a:bodyPr/>
        <a:lstStyle/>
        <a:p>
          <a:endParaRPr lang="es-ES"/>
        </a:p>
      </dgm:t>
    </dgm:pt>
    <dgm:pt modelId="{3D99A333-B951-44E1-8288-5C149467ABBC}" type="pres">
      <dgm:prSet presAssocID="{E5B4D7F6-78DF-42D6-B679-013839AA9765}" presName="parAndChSpace" presStyleCnt="0"/>
      <dgm:spPr/>
    </dgm:pt>
    <dgm:pt modelId="{24DA042B-1929-4374-994B-EB79AEFE6635}" type="pres">
      <dgm:prSet presAssocID="{D8E2A9AC-3444-4A4F-8752-548A8EF14DF4}" presName="parAndChTx" presStyleLbl="node1" presStyleIdx="3" presStyleCnt="4">
        <dgm:presLayoutVars>
          <dgm:bulletEnabled val="1"/>
        </dgm:presLayoutVars>
      </dgm:prSet>
      <dgm:spPr/>
      <dgm:t>
        <a:bodyPr/>
        <a:lstStyle/>
        <a:p>
          <a:endParaRPr lang="es-ES"/>
        </a:p>
      </dgm:t>
    </dgm:pt>
  </dgm:ptLst>
  <dgm:cxnLst>
    <dgm:cxn modelId="{B5AF8DA4-377A-4E35-B28A-4C18E04F652F}" srcId="{D8E2A9AC-3444-4A4F-8752-548A8EF14DF4}" destId="{626749AF-B41C-41DB-A051-6F1F76D97D02}" srcOrd="0" destOrd="0" parTransId="{6BBA8E10-33F4-4BA2-B0F0-291D11A36CDB}" sibTransId="{C20EA245-3375-4390-B1A5-44F8ECC026A4}"/>
    <dgm:cxn modelId="{AF69EFE2-2ECC-4217-85AA-C27122B2C7DC}" srcId="{3333E77B-A4C1-4DD2-8BC7-5B7ED723478B}" destId="{425B999B-90A9-4B90-94EA-21F2166BF81B}" srcOrd="0" destOrd="0" parTransId="{5280A302-D436-4213-BC2F-A75A48A9DE4D}" sibTransId="{C49B0629-4C5B-437A-B369-BCE71D04EFD6}"/>
    <dgm:cxn modelId="{472A0E99-6CFF-44AB-8D4B-3BB0379AC721}" type="presOf" srcId="{5B28C078-9736-4670-B296-C02448659E77}" destId="{24DA042B-1929-4374-994B-EB79AEFE6635}" srcOrd="0" destOrd="5" presId="urn:microsoft.com/office/officeart/2005/8/layout/hChevron3"/>
    <dgm:cxn modelId="{F938F717-E407-4DEE-99D8-27973BBAD333}" srcId="{3333E77B-A4C1-4DD2-8BC7-5B7ED723478B}" destId="{1085E762-59FD-41E2-A557-41D63ACA703D}" srcOrd="4" destOrd="0" parTransId="{67B55605-9B09-48F6-BAEA-547E89696BDC}" sibTransId="{83A92F9B-61AC-4EAD-8338-0A9DD7B03F4B}"/>
    <dgm:cxn modelId="{0160926A-0D1A-4657-87BC-05437653CAF9}" srcId="{3333E77B-A4C1-4DD2-8BC7-5B7ED723478B}" destId="{51AA27F4-FECC-49C9-80DD-2EBBEC7CC295}" srcOrd="3" destOrd="0" parTransId="{C70548FC-418F-450B-8F28-FB9F81670D44}" sibTransId="{070EA6EE-D6CB-4550-A9FA-9B42F96E2EDC}"/>
    <dgm:cxn modelId="{40A8E092-880B-4242-925D-2ED5201E98A7}" type="presOf" srcId="{99FC5CC1-4F4C-482F-A954-349B9FE272BF}" destId="{30F5E59F-58EF-40D7-ACB8-49D1424C94A1}" srcOrd="0" destOrd="0" presId="urn:microsoft.com/office/officeart/2005/8/layout/hChevron3"/>
    <dgm:cxn modelId="{ED803F3C-54F2-4CCD-A791-FBEB2639EA09}" type="presOf" srcId="{64AEC88F-6B53-4BEF-AF7F-E8676EE6F559}" destId="{63A90BB7-EFE6-431F-9C3F-FFBA6A575341}" srcOrd="0" destOrd="2" presId="urn:microsoft.com/office/officeart/2005/8/layout/hChevron3"/>
    <dgm:cxn modelId="{F8846067-F243-49B2-A247-993168EB7E1A}" srcId="{0199D12C-D4B5-4C44-B83F-F3D8FA49027D}" destId="{99FC5CC1-4F4C-482F-A954-349B9FE272BF}" srcOrd="1" destOrd="0" parTransId="{C4334ACD-1600-4A0F-A36D-1AE80710BE10}" sibTransId="{0584EE3A-F071-4DE5-8677-3B919C05538F}"/>
    <dgm:cxn modelId="{9733919A-C8D9-4CA8-9657-C5013D2679C5}" srcId="{1DB69172-F3EA-4C60-B502-C88AFE222597}" destId="{4D0DD828-9772-4EA5-BC8B-3C8562D99DA8}" srcOrd="0" destOrd="0" parTransId="{47EEF0AD-D770-4067-85D5-F5196C1C07F5}" sibTransId="{12E49CAC-9A75-41FB-BDE7-C261D0078563}"/>
    <dgm:cxn modelId="{D48EC76F-B4F7-47D0-99F7-15BC7388D5BC}" type="presOf" srcId="{1DB69172-F3EA-4C60-B502-C88AFE222597}" destId="{549E716A-F0A3-4D07-805C-92CF6A3B5423}" srcOrd="0" destOrd="0" presId="urn:microsoft.com/office/officeart/2005/8/layout/hChevron3"/>
    <dgm:cxn modelId="{1585AEEC-6B49-40DB-AB89-21A4B15ECFC2}" srcId="{0199D12C-D4B5-4C44-B83F-F3D8FA49027D}" destId="{D8E2A9AC-3444-4A4F-8752-548A8EF14DF4}" srcOrd="3" destOrd="0" parTransId="{4D0B0E29-AD4A-464F-9429-1439BE5C6ABC}" sibTransId="{FD2A6C22-1980-459F-A72A-0CA4E6AC1C43}"/>
    <dgm:cxn modelId="{3F48DC0B-F51E-4B04-9559-6B04B4721A38}" srcId="{3333E77B-A4C1-4DD2-8BC7-5B7ED723478B}" destId="{2D358E10-B0BE-48E3-9301-9B0994247B7A}" srcOrd="2" destOrd="0" parTransId="{CD964778-E3DE-47E9-885B-74DFFDE10BEB}" sibTransId="{A9240D45-4A7C-4B0C-9F01-C94D465768C7}"/>
    <dgm:cxn modelId="{45335CA6-DFE3-4AAC-AA8E-97E51602D586}" srcId="{D8E2A9AC-3444-4A4F-8752-548A8EF14DF4}" destId="{566681F7-85C8-4184-9963-A61312B3D88A}" srcOrd="1" destOrd="0" parTransId="{DC0DF254-B683-4D50-9D58-A3215A665831}" sibTransId="{705C8AA4-196C-4F19-AB57-21D70B22AB23}"/>
    <dgm:cxn modelId="{1997800C-DA00-4FE1-A82C-F9082EF82F28}" type="presOf" srcId="{51AA27F4-FECC-49C9-80DD-2EBBEC7CC295}" destId="{63A90BB7-EFE6-431F-9C3F-FFBA6A575341}" srcOrd="0" destOrd="4" presId="urn:microsoft.com/office/officeart/2005/8/layout/hChevron3"/>
    <dgm:cxn modelId="{FB43E57B-C717-496A-81E4-D711989E403E}" srcId="{3333E77B-A4C1-4DD2-8BC7-5B7ED723478B}" destId="{64AEC88F-6B53-4BEF-AF7F-E8676EE6F559}" srcOrd="1" destOrd="0" parTransId="{383A2067-5BF9-4655-BE94-1C817A5ADBA2}" sibTransId="{5760EFB3-4AC8-427F-BA09-2C89A54A2F6B}"/>
    <dgm:cxn modelId="{C447B9E1-CFD6-4C0F-8B2A-8280BA1DE25B}" type="presOf" srcId="{3333E77B-A4C1-4DD2-8BC7-5B7ED723478B}" destId="{63A90BB7-EFE6-431F-9C3F-FFBA6A575341}" srcOrd="0" destOrd="0" presId="urn:microsoft.com/office/officeart/2005/8/layout/hChevron3"/>
    <dgm:cxn modelId="{173A678C-31AC-436B-B252-9832A63A4E99}" type="presOf" srcId="{626749AF-B41C-41DB-A051-6F1F76D97D02}" destId="{24DA042B-1929-4374-994B-EB79AEFE6635}" srcOrd="0" destOrd="1" presId="urn:microsoft.com/office/officeart/2005/8/layout/hChevron3"/>
    <dgm:cxn modelId="{EDFF291F-B38E-4F5E-86F0-CD97DD1CC10C}" type="presOf" srcId="{0199D12C-D4B5-4C44-B83F-F3D8FA49027D}" destId="{A1F80788-181A-446D-A2B3-9ACCDADB6349}" srcOrd="0" destOrd="0" presId="urn:microsoft.com/office/officeart/2005/8/layout/hChevron3"/>
    <dgm:cxn modelId="{63518BD9-9356-41EC-BBF3-401429FE3D18}" type="presOf" srcId="{93852734-787E-4FF1-ACDF-4AECB736D04A}" destId="{24DA042B-1929-4374-994B-EB79AEFE6635}" srcOrd="0" destOrd="3" presId="urn:microsoft.com/office/officeart/2005/8/layout/hChevron3"/>
    <dgm:cxn modelId="{719882F6-2CFC-4385-90D3-7131EE7580CB}" type="presOf" srcId="{4D0DD828-9772-4EA5-BC8B-3C8562D99DA8}" destId="{549E716A-F0A3-4D07-805C-92CF6A3B5423}" srcOrd="0" destOrd="1" presId="urn:microsoft.com/office/officeart/2005/8/layout/hChevron3"/>
    <dgm:cxn modelId="{3656A5D5-4F50-471D-8A62-AD1D54EA06BF}" type="presOf" srcId="{8C58CA43-996E-47BA-B829-F92B8E8640D3}" destId="{24DA042B-1929-4374-994B-EB79AEFE6635}" srcOrd="0" destOrd="4" presId="urn:microsoft.com/office/officeart/2005/8/layout/hChevron3"/>
    <dgm:cxn modelId="{835BF28A-D432-4F61-9D66-5F05BF642BE5}" srcId="{D8E2A9AC-3444-4A4F-8752-548A8EF14DF4}" destId="{93852734-787E-4FF1-ACDF-4AECB736D04A}" srcOrd="2" destOrd="0" parTransId="{4EF83291-F347-4DBA-B562-1D8800F0DB8B}" sibTransId="{01716703-3E16-409D-AC7B-2B85ED7AADF4}"/>
    <dgm:cxn modelId="{62DD26E8-B7B5-4F7C-A0CC-D30A95F09D7A}" srcId="{0199D12C-D4B5-4C44-B83F-F3D8FA49027D}" destId="{3333E77B-A4C1-4DD2-8BC7-5B7ED723478B}" srcOrd="2" destOrd="0" parTransId="{11A14AA3-F464-4F7B-B35A-93A688A76BC4}" sibTransId="{E5B4D7F6-78DF-42D6-B679-013839AA9765}"/>
    <dgm:cxn modelId="{E9A8F128-A74C-4C12-8FFC-F0F7CA4B6EB2}" type="presOf" srcId="{425B999B-90A9-4B90-94EA-21F2166BF81B}" destId="{63A90BB7-EFE6-431F-9C3F-FFBA6A575341}" srcOrd="0" destOrd="1" presId="urn:microsoft.com/office/officeart/2005/8/layout/hChevron3"/>
    <dgm:cxn modelId="{F0722A5E-71DE-49BD-882A-38B158B863B1}" type="presOf" srcId="{D8E2A9AC-3444-4A4F-8752-548A8EF14DF4}" destId="{24DA042B-1929-4374-994B-EB79AEFE6635}" srcOrd="0" destOrd="0" presId="urn:microsoft.com/office/officeart/2005/8/layout/hChevron3"/>
    <dgm:cxn modelId="{1FE01513-47C8-40B6-AA83-703F8D04A14C}" srcId="{D8E2A9AC-3444-4A4F-8752-548A8EF14DF4}" destId="{5B28C078-9736-4670-B296-C02448659E77}" srcOrd="4" destOrd="0" parTransId="{86217D25-290B-416C-A564-121F2D06CB33}" sibTransId="{65FFA3D5-49C1-4FB9-8B98-E972ACB7CCF7}"/>
    <dgm:cxn modelId="{E333E5A0-A8CD-49D5-B809-65FDA8EE1A3B}" type="presOf" srcId="{1085E762-59FD-41E2-A557-41D63ACA703D}" destId="{63A90BB7-EFE6-431F-9C3F-FFBA6A575341}" srcOrd="0" destOrd="5" presId="urn:microsoft.com/office/officeart/2005/8/layout/hChevron3"/>
    <dgm:cxn modelId="{C6763AC7-96B4-4CEF-887E-E55FA16C38CE}" srcId="{0199D12C-D4B5-4C44-B83F-F3D8FA49027D}" destId="{1DB69172-F3EA-4C60-B502-C88AFE222597}" srcOrd="0" destOrd="0" parTransId="{E719A638-6977-4257-A311-F5AE75F0F644}" sibTransId="{00903ACA-C4D0-4F3E-83DF-95E6BF7E63EB}"/>
    <dgm:cxn modelId="{00267C96-653B-4B8D-AB29-4F7DD975419C}" type="presOf" srcId="{566681F7-85C8-4184-9963-A61312B3D88A}" destId="{24DA042B-1929-4374-994B-EB79AEFE6635}" srcOrd="0" destOrd="2" presId="urn:microsoft.com/office/officeart/2005/8/layout/hChevron3"/>
    <dgm:cxn modelId="{E91B4185-F0C1-4733-A69F-AB32D7E7F349}" type="presOf" srcId="{2D358E10-B0BE-48E3-9301-9B0994247B7A}" destId="{63A90BB7-EFE6-431F-9C3F-FFBA6A575341}" srcOrd="0" destOrd="3" presId="urn:microsoft.com/office/officeart/2005/8/layout/hChevron3"/>
    <dgm:cxn modelId="{E431003C-51BA-46B0-B66D-BCCCB91D7C5C}" srcId="{D8E2A9AC-3444-4A4F-8752-548A8EF14DF4}" destId="{8C58CA43-996E-47BA-B829-F92B8E8640D3}" srcOrd="3" destOrd="0" parTransId="{A85E8359-AFAD-408F-ACD9-837DF09533E1}" sibTransId="{B59AE0DA-CF0B-49C3-805D-A6475683A822}"/>
    <dgm:cxn modelId="{AB7D3F4A-9ECC-4E3F-9789-8AD134D8170E}" type="presParOf" srcId="{A1F80788-181A-446D-A2B3-9ACCDADB6349}" destId="{549E716A-F0A3-4D07-805C-92CF6A3B5423}" srcOrd="0" destOrd="0" presId="urn:microsoft.com/office/officeart/2005/8/layout/hChevron3"/>
    <dgm:cxn modelId="{54614782-891D-4F02-AE72-162A4E13950F}" type="presParOf" srcId="{A1F80788-181A-446D-A2B3-9ACCDADB6349}" destId="{57861674-3EF6-462C-9E3D-0DD58D17FB18}" srcOrd="1" destOrd="0" presId="urn:microsoft.com/office/officeart/2005/8/layout/hChevron3"/>
    <dgm:cxn modelId="{61D20B60-29C6-4065-9552-DF831B16730D}" type="presParOf" srcId="{A1F80788-181A-446D-A2B3-9ACCDADB6349}" destId="{30F5E59F-58EF-40D7-ACB8-49D1424C94A1}" srcOrd="2" destOrd="0" presId="urn:microsoft.com/office/officeart/2005/8/layout/hChevron3"/>
    <dgm:cxn modelId="{CDCE0CFC-D2CF-408B-A373-1DE7F8FB5662}" type="presParOf" srcId="{A1F80788-181A-446D-A2B3-9ACCDADB6349}" destId="{3421B21F-DD96-4BFC-80F7-E73675D3891D}" srcOrd="3" destOrd="0" presId="urn:microsoft.com/office/officeart/2005/8/layout/hChevron3"/>
    <dgm:cxn modelId="{37DDCEAF-78F3-4C10-9BD9-C40A014B5F75}" type="presParOf" srcId="{A1F80788-181A-446D-A2B3-9ACCDADB6349}" destId="{63A90BB7-EFE6-431F-9C3F-FFBA6A575341}" srcOrd="4" destOrd="0" presId="urn:microsoft.com/office/officeart/2005/8/layout/hChevron3"/>
    <dgm:cxn modelId="{7C8BA356-D86A-4AEB-ADB2-A5B63CE1EB85}" type="presParOf" srcId="{A1F80788-181A-446D-A2B3-9ACCDADB6349}" destId="{3D99A333-B951-44E1-8288-5C149467ABBC}" srcOrd="5" destOrd="0" presId="urn:microsoft.com/office/officeart/2005/8/layout/hChevron3"/>
    <dgm:cxn modelId="{C20DF594-B743-4506-8134-119CF1B024C0}" type="presParOf" srcId="{A1F80788-181A-446D-A2B3-9ACCDADB6349}" destId="{24DA042B-1929-4374-994B-EB79AEFE6635}" srcOrd="6" destOrd="0" presId="urn:microsoft.com/office/officeart/2005/8/layout/hChevron3"/>
  </dgm:cxnLst>
  <dgm:bg/>
  <dgm:whole/>
  <dgm:extLst>
    <a:ext uri="http://schemas.microsoft.com/office/drawing/2008/diagram">
      <dsp:dataModelExt xmlns:dsp="http://schemas.microsoft.com/office/drawing/2008/diagram" relId="rId2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0199D12C-D4B5-4C44-B83F-F3D8FA49027D}" type="doc">
      <dgm:prSet loTypeId="urn:microsoft.com/office/officeart/2005/8/layout/hChevron3" loCatId="process" qsTypeId="urn:microsoft.com/office/officeart/2005/8/quickstyle/simple1" qsCatId="simple" csTypeId="urn:microsoft.com/office/officeart/2005/8/colors/accent1_3" csCatId="accent1" phldr="1"/>
      <dgm:spPr/>
    </dgm:pt>
    <dgm:pt modelId="{1DB69172-F3EA-4C60-B502-C88AFE222597}">
      <dgm:prSet phldrT="[Texto]"/>
      <dgm:spPr/>
      <dgm:t>
        <a:bodyPr/>
        <a:lstStyle/>
        <a:p>
          <a:r>
            <a:rPr lang="es-ES" dirty="0" smtClean="0"/>
            <a:t>Diferencias mayorista y minorista</a:t>
          </a:r>
          <a:endParaRPr lang="es-ES" dirty="0"/>
        </a:p>
      </dgm:t>
    </dgm:pt>
    <dgm:pt modelId="{00903ACA-C4D0-4F3E-83DF-95E6BF7E63EB}" type="sibTrans" cxnId="{C6763AC7-96B4-4CEF-887E-E55FA16C38CE}">
      <dgm:prSet/>
      <dgm:spPr/>
      <dgm:t>
        <a:bodyPr/>
        <a:lstStyle/>
        <a:p>
          <a:endParaRPr lang="es-ES"/>
        </a:p>
      </dgm:t>
    </dgm:pt>
    <dgm:pt modelId="{E719A638-6977-4257-A311-F5AE75F0F644}" type="parTrans" cxnId="{C6763AC7-96B4-4CEF-887E-E55FA16C38CE}">
      <dgm:prSet/>
      <dgm:spPr/>
      <dgm:t>
        <a:bodyPr/>
        <a:lstStyle/>
        <a:p>
          <a:endParaRPr lang="es-ES"/>
        </a:p>
      </dgm:t>
    </dgm:pt>
    <dgm:pt modelId="{BBE2FBDE-190B-48A7-88DB-FC421D7E8BDC}">
      <dgm:prSet phldrT="[Texto]"/>
      <dgm:spPr/>
      <dgm:t>
        <a:bodyPr/>
        <a:lstStyle/>
        <a:p>
          <a:r>
            <a:rPr lang="es-ES" dirty="0" smtClean="0"/>
            <a:t>Motivos de compra</a:t>
          </a:r>
          <a:endParaRPr lang="es-ES" dirty="0"/>
        </a:p>
      </dgm:t>
    </dgm:pt>
    <dgm:pt modelId="{94A09936-E328-4A3D-BB5A-E091F1B2B723}" type="parTrans" cxnId="{6E76F2C0-9EDD-47E0-B55E-28DBE05EBB60}">
      <dgm:prSet/>
      <dgm:spPr/>
      <dgm:t>
        <a:bodyPr/>
        <a:lstStyle/>
        <a:p>
          <a:endParaRPr lang="es-ES"/>
        </a:p>
      </dgm:t>
    </dgm:pt>
    <dgm:pt modelId="{554FECB6-55FA-48AD-BA3F-45FFEA9C3095}" type="sibTrans" cxnId="{6E76F2C0-9EDD-47E0-B55E-28DBE05EBB60}">
      <dgm:prSet/>
      <dgm:spPr/>
      <dgm:t>
        <a:bodyPr/>
        <a:lstStyle/>
        <a:p>
          <a:endParaRPr lang="es-ES"/>
        </a:p>
      </dgm:t>
    </dgm:pt>
    <dgm:pt modelId="{542212E0-A211-4074-937B-F061D60605DD}">
      <dgm:prSet phldrT="[Texto]"/>
      <dgm:spPr/>
      <dgm:t>
        <a:bodyPr/>
        <a:lstStyle/>
        <a:p>
          <a:r>
            <a:rPr lang="es-ES" dirty="0" smtClean="0"/>
            <a:t>Descuentos</a:t>
          </a:r>
          <a:endParaRPr lang="es-ES" dirty="0"/>
        </a:p>
      </dgm:t>
    </dgm:pt>
    <dgm:pt modelId="{DAAE6745-6123-4E1F-A505-0C40839D4A7A}" type="parTrans" cxnId="{BE875CAA-141A-4CEA-85F2-B7C6CB5E609A}">
      <dgm:prSet/>
      <dgm:spPr/>
      <dgm:t>
        <a:bodyPr/>
        <a:lstStyle/>
        <a:p>
          <a:endParaRPr lang="es-ES"/>
        </a:p>
      </dgm:t>
    </dgm:pt>
    <dgm:pt modelId="{6F9CB56A-2C93-4ACC-810B-AD77434B89D9}" type="sibTrans" cxnId="{BE875CAA-141A-4CEA-85F2-B7C6CB5E609A}">
      <dgm:prSet/>
      <dgm:spPr/>
      <dgm:t>
        <a:bodyPr/>
        <a:lstStyle/>
        <a:p>
          <a:endParaRPr lang="es-ES"/>
        </a:p>
      </dgm:t>
    </dgm:pt>
    <dgm:pt modelId="{7163DF1E-4246-4650-99D1-02DB687F7AE2}">
      <dgm:prSet phldrT="[Texto]"/>
      <dgm:spPr/>
      <dgm:t>
        <a:bodyPr/>
        <a:lstStyle/>
        <a:p>
          <a:r>
            <a:rPr lang="es-ES" dirty="0" smtClean="0"/>
            <a:t>Almacenamiento</a:t>
          </a:r>
          <a:endParaRPr lang="es-ES" dirty="0"/>
        </a:p>
      </dgm:t>
    </dgm:pt>
    <dgm:pt modelId="{36FBDA9B-11F5-4792-8984-E380FDFAB0DC}" type="parTrans" cxnId="{BB99042F-0472-4E43-B013-5E2C2FAC4744}">
      <dgm:prSet/>
      <dgm:spPr/>
      <dgm:t>
        <a:bodyPr/>
        <a:lstStyle/>
        <a:p>
          <a:endParaRPr lang="es-ES"/>
        </a:p>
      </dgm:t>
    </dgm:pt>
    <dgm:pt modelId="{745BC3E3-4FD7-48C6-8CF5-D29836D36A26}" type="sibTrans" cxnId="{BB99042F-0472-4E43-B013-5E2C2FAC4744}">
      <dgm:prSet/>
      <dgm:spPr/>
      <dgm:t>
        <a:bodyPr/>
        <a:lstStyle/>
        <a:p>
          <a:endParaRPr lang="es-ES"/>
        </a:p>
      </dgm:t>
    </dgm:pt>
    <dgm:pt modelId="{D1E8FC8A-A715-4617-9AA7-D654E38489DF}">
      <dgm:prSet phldrT="[Texto]"/>
      <dgm:spPr/>
      <dgm:t>
        <a:bodyPr/>
        <a:lstStyle/>
        <a:p>
          <a:r>
            <a:rPr lang="es-ES" dirty="0" smtClean="0"/>
            <a:t>Impuestos</a:t>
          </a:r>
          <a:endParaRPr lang="es-ES" dirty="0"/>
        </a:p>
      </dgm:t>
    </dgm:pt>
    <dgm:pt modelId="{D4EF1913-63D3-475B-AAD2-3E428A7668AE}" type="parTrans" cxnId="{80071F1B-BDCB-43E0-A980-3B64B39FB331}">
      <dgm:prSet/>
      <dgm:spPr/>
      <dgm:t>
        <a:bodyPr/>
        <a:lstStyle/>
        <a:p>
          <a:endParaRPr lang="es-ES"/>
        </a:p>
      </dgm:t>
    </dgm:pt>
    <dgm:pt modelId="{6272DD89-C5A5-4353-B5EC-2CDA0EAF00DD}" type="sibTrans" cxnId="{80071F1B-BDCB-43E0-A980-3B64B39FB331}">
      <dgm:prSet/>
      <dgm:spPr/>
      <dgm:t>
        <a:bodyPr/>
        <a:lstStyle/>
        <a:p>
          <a:endParaRPr lang="es-ES"/>
        </a:p>
      </dgm:t>
    </dgm:pt>
    <dgm:pt modelId="{C66E8969-9B72-4634-8E0C-583F69AA5224}">
      <dgm:prSet phldrT="[Texto]"/>
      <dgm:spPr/>
      <dgm:t>
        <a:bodyPr/>
        <a:lstStyle/>
        <a:p>
          <a:r>
            <a:rPr lang="es-ES" dirty="0" smtClean="0"/>
            <a:t>Beneficios</a:t>
          </a:r>
          <a:endParaRPr lang="es-ES" dirty="0"/>
        </a:p>
      </dgm:t>
    </dgm:pt>
    <dgm:pt modelId="{6B99D199-52DC-4CAB-8366-FA8D4CD139D9}" type="parTrans" cxnId="{6039EBE2-8EA7-4FAE-8414-8B926B811373}">
      <dgm:prSet/>
      <dgm:spPr/>
      <dgm:t>
        <a:bodyPr/>
        <a:lstStyle/>
        <a:p>
          <a:endParaRPr lang="es-ES"/>
        </a:p>
      </dgm:t>
    </dgm:pt>
    <dgm:pt modelId="{BA305A34-A41D-43AB-8B1F-7C22D37FD768}" type="sibTrans" cxnId="{6039EBE2-8EA7-4FAE-8414-8B926B811373}">
      <dgm:prSet/>
      <dgm:spPr/>
      <dgm:t>
        <a:bodyPr/>
        <a:lstStyle/>
        <a:p>
          <a:endParaRPr lang="es-ES"/>
        </a:p>
      </dgm:t>
    </dgm:pt>
    <dgm:pt modelId="{A34F2A72-8CCD-42A5-822D-492155D9455D}">
      <dgm:prSet phldrT="[Texto]"/>
      <dgm:spPr/>
      <dgm:t>
        <a:bodyPr/>
        <a:lstStyle/>
        <a:p>
          <a:r>
            <a:rPr lang="es-ES" dirty="0" smtClean="0"/>
            <a:t>Tiempo</a:t>
          </a:r>
          <a:endParaRPr lang="es-ES" dirty="0"/>
        </a:p>
      </dgm:t>
    </dgm:pt>
    <dgm:pt modelId="{F1D5A473-830C-40EC-9417-11C55DDDFB2C}" type="parTrans" cxnId="{14EA1114-9B5C-4BD1-9047-F965BC822100}">
      <dgm:prSet/>
      <dgm:spPr/>
      <dgm:t>
        <a:bodyPr/>
        <a:lstStyle/>
        <a:p>
          <a:endParaRPr lang="es-ES"/>
        </a:p>
      </dgm:t>
    </dgm:pt>
    <dgm:pt modelId="{A35898DA-B31A-4A52-92B1-8949E3F2289F}" type="sibTrans" cxnId="{14EA1114-9B5C-4BD1-9047-F965BC822100}">
      <dgm:prSet/>
      <dgm:spPr/>
      <dgm:t>
        <a:bodyPr/>
        <a:lstStyle/>
        <a:p>
          <a:endParaRPr lang="es-ES"/>
        </a:p>
      </dgm:t>
    </dgm:pt>
    <dgm:pt modelId="{84CAC1F0-9FB5-4270-99CE-11269620C676}">
      <dgm:prSet phldrT="[Texto]"/>
      <dgm:spPr/>
      <dgm:t>
        <a:bodyPr/>
        <a:lstStyle/>
        <a:p>
          <a:r>
            <a:rPr lang="es-ES" dirty="0" smtClean="0"/>
            <a:t>Lugar</a:t>
          </a:r>
          <a:endParaRPr lang="es-ES" dirty="0"/>
        </a:p>
      </dgm:t>
    </dgm:pt>
    <dgm:pt modelId="{F07AA979-959F-4C0D-A0BB-813738598723}" type="parTrans" cxnId="{2D21B51D-0DD3-4A13-8554-D19149529051}">
      <dgm:prSet/>
      <dgm:spPr/>
      <dgm:t>
        <a:bodyPr/>
        <a:lstStyle/>
        <a:p>
          <a:endParaRPr lang="es-ES"/>
        </a:p>
      </dgm:t>
    </dgm:pt>
    <dgm:pt modelId="{76C19501-A767-47AF-A9DA-AC1B42AD6819}" type="sibTrans" cxnId="{2D21B51D-0DD3-4A13-8554-D19149529051}">
      <dgm:prSet/>
      <dgm:spPr/>
      <dgm:t>
        <a:bodyPr/>
        <a:lstStyle/>
        <a:p>
          <a:endParaRPr lang="es-ES"/>
        </a:p>
      </dgm:t>
    </dgm:pt>
    <dgm:pt modelId="{94F7CA5E-5DBE-4520-8203-4FA99ADEB971}">
      <dgm:prSet phldrT="[Texto]"/>
      <dgm:spPr/>
      <dgm:t>
        <a:bodyPr/>
        <a:lstStyle/>
        <a:p>
          <a:r>
            <a:rPr lang="es-ES" dirty="0" smtClean="0"/>
            <a:t>Forma</a:t>
          </a:r>
          <a:endParaRPr lang="es-ES" dirty="0"/>
        </a:p>
      </dgm:t>
    </dgm:pt>
    <dgm:pt modelId="{EC2E1F06-A2E3-4F76-A2D7-2409DFB35BCE}" type="parTrans" cxnId="{CD642E49-5408-46B4-AFD7-67953352F5B9}">
      <dgm:prSet/>
      <dgm:spPr/>
      <dgm:t>
        <a:bodyPr/>
        <a:lstStyle/>
        <a:p>
          <a:endParaRPr lang="es-ES"/>
        </a:p>
      </dgm:t>
    </dgm:pt>
    <dgm:pt modelId="{98EE0B89-071F-4104-8574-D4CEA02F9A77}" type="sibTrans" cxnId="{CD642E49-5408-46B4-AFD7-67953352F5B9}">
      <dgm:prSet/>
      <dgm:spPr/>
      <dgm:t>
        <a:bodyPr/>
        <a:lstStyle/>
        <a:p>
          <a:endParaRPr lang="es-ES"/>
        </a:p>
      </dgm:t>
    </dgm:pt>
    <dgm:pt modelId="{AA5FD671-3439-4A91-BFCB-CFDE83DC0455}">
      <dgm:prSet phldrT="[Texto]"/>
      <dgm:spPr/>
      <dgm:t>
        <a:bodyPr/>
        <a:lstStyle/>
        <a:p>
          <a:r>
            <a:rPr lang="es-ES" dirty="0" smtClean="0"/>
            <a:t>Posesión</a:t>
          </a:r>
          <a:endParaRPr lang="es-ES" dirty="0"/>
        </a:p>
      </dgm:t>
    </dgm:pt>
    <dgm:pt modelId="{BB25A821-C9E7-4AB9-A2CF-9650582A85C8}" type="parTrans" cxnId="{FF4E8996-ECCF-4290-8FAE-56DABAB92502}">
      <dgm:prSet/>
      <dgm:spPr/>
      <dgm:t>
        <a:bodyPr/>
        <a:lstStyle/>
        <a:p>
          <a:endParaRPr lang="es-ES"/>
        </a:p>
      </dgm:t>
    </dgm:pt>
    <dgm:pt modelId="{812FFD71-F015-45B9-921D-423175A9E152}" type="sibTrans" cxnId="{FF4E8996-ECCF-4290-8FAE-56DABAB92502}">
      <dgm:prSet/>
      <dgm:spPr/>
      <dgm:t>
        <a:bodyPr/>
        <a:lstStyle/>
        <a:p>
          <a:endParaRPr lang="es-ES"/>
        </a:p>
      </dgm:t>
    </dgm:pt>
    <dgm:pt modelId="{E9D88A8E-F82A-4AAC-B5E7-D74FBA0504FA}">
      <dgm:prSet phldrT="[Texto]"/>
      <dgm:spPr/>
      <dgm:t>
        <a:bodyPr/>
        <a:lstStyle/>
        <a:p>
          <a:r>
            <a:rPr lang="es-ES" dirty="0" smtClean="0"/>
            <a:t>Estrategia</a:t>
          </a:r>
          <a:endParaRPr lang="es-ES" dirty="0"/>
        </a:p>
      </dgm:t>
    </dgm:pt>
    <dgm:pt modelId="{3560AC01-0298-44E3-B588-0F7EBAED13C3}" type="parTrans" cxnId="{19771DE8-55A4-44F2-8099-D9CAA93ECD66}">
      <dgm:prSet/>
      <dgm:spPr/>
      <dgm:t>
        <a:bodyPr/>
        <a:lstStyle/>
        <a:p>
          <a:endParaRPr lang="es-ES"/>
        </a:p>
      </dgm:t>
    </dgm:pt>
    <dgm:pt modelId="{674F1475-894E-4A17-8785-48017BED6296}" type="sibTrans" cxnId="{19771DE8-55A4-44F2-8099-D9CAA93ECD66}">
      <dgm:prSet/>
      <dgm:spPr/>
      <dgm:t>
        <a:bodyPr/>
        <a:lstStyle/>
        <a:p>
          <a:endParaRPr lang="es-ES"/>
        </a:p>
      </dgm:t>
    </dgm:pt>
    <dgm:pt modelId="{026C10BB-73E7-4AC3-B6F5-D31ECB4EFE82}">
      <dgm:prSet phldrT="[Texto]"/>
      <dgm:spPr/>
      <dgm:t>
        <a:bodyPr/>
        <a:lstStyle/>
        <a:p>
          <a:r>
            <a:rPr lang="es-ES" dirty="0" smtClean="0"/>
            <a:t>Ubicación</a:t>
          </a:r>
          <a:endParaRPr lang="es-ES" dirty="0"/>
        </a:p>
      </dgm:t>
    </dgm:pt>
    <dgm:pt modelId="{FA568F7C-9B96-4D55-AB80-EAD845A99455}" type="parTrans" cxnId="{77CDF431-F8DA-45B1-83C9-24368814F8E4}">
      <dgm:prSet/>
      <dgm:spPr/>
      <dgm:t>
        <a:bodyPr/>
        <a:lstStyle/>
        <a:p>
          <a:endParaRPr lang="es-ES"/>
        </a:p>
      </dgm:t>
    </dgm:pt>
    <dgm:pt modelId="{DE8CA68A-BA99-4D71-92A4-682E592304B5}" type="sibTrans" cxnId="{77CDF431-F8DA-45B1-83C9-24368814F8E4}">
      <dgm:prSet/>
      <dgm:spPr/>
      <dgm:t>
        <a:bodyPr/>
        <a:lstStyle/>
        <a:p>
          <a:endParaRPr lang="es-ES"/>
        </a:p>
      </dgm:t>
    </dgm:pt>
    <dgm:pt modelId="{44B823D7-8035-4BB9-B35A-CC71575755D4}">
      <dgm:prSet phldrT="[Texto]"/>
      <dgm:spPr/>
      <dgm:t>
        <a:bodyPr/>
        <a:lstStyle/>
        <a:p>
          <a:r>
            <a:rPr lang="es-ES" dirty="0" smtClean="0"/>
            <a:t>Mercancía</a:t>
          </a:r>
          <a:endParaRPr lang="es-ES" dirty="0"/>
        </a:p>
      </dgm:t>
    </dgm:pt>
    <dgm:pt modelId="{058F27A2-DF22-46F3-B6AF-FC3DB933EB9B}" type="parTrans" cxnId="{AA1CC469-9BCE-4EF3-BA86-22954784898F}">
      <dgm:prSet/>
      <dgm:spPr/>
      <dgm:t>
        <a:bodyPr/>
        <a:lstStyle/>
        <a:p>
          <a:endParaRPr lang="es-ES"/>
        </a:p>
      </dgm:t>
    </dgm:pt>
    <dgm:pt modelId="{78C6358A-184A-4521-8BFE-68025E9AF31A}" type="sibTrans" cxnId="{AA1CC469-9BCE-4EF3-BA86-22954784898F}">
      <dgm:prSet/>
      <dgm:spPr/>
      <dgm:t>
        <a:bodyPr/>
        <a:lstStyle/>
        <a:p>
          <a:endParaRPr lang="es-ES"/>
        </a:p>
      </dgm:t>
    </dgm:pt>
    <dgm:pt modelId="{75D5C95C-44A2-47E0-A9DE-6A500B82FD1E}">
      <dgm:prSet phldrT="[Texto]"/>
      <dgm:spPr/>
      <dgm:t>
        <a:bodyPr/>
        <a:lstStyle/>
        <a:p>
          <a:r>
            <a:rPr lang="es-ES" dirty="0" smtClean="0"/>
            <a:t>Precio</a:t>
          </a:r>
          <a:endParaRPr lang="es-ES" dirty="0"/>
        </a:p>
      </dgm:t>
    </dgm:pt>
    <dgm:pt modelId="{97CE953D-EDCB-4E40-B4E2-7B190A5C73F1}" type="parTrans" cxnId="{E84D8461-E981-4A1D-A86A-F3DC6B64A3DF}">
      <dgm:prSet/>
      <dgm:spPr/>
      <dgm:t>
        <a:bodyPr/>
        <a:lstStyle/>
        <a:p>
          <a:endParaRPr lang="es-ES"/>
        </a:p>
      </dgm:t>
    </dgm:pt>
    <dgm:pt modelId="{6ACC64F2-8D87-4C85-A765-792E6DD1643B}" type="sibTrans" cxnId="{E84D8461-E981-4A1D-A86A-F3DC6B64A3DF}">
      <dgm:prSet/>
      <dgm:spPr/>
      <dgm:t>
        <a:bodyPr/>
        <a:lstStyle/>
        <a:p>
          <a:endParaRPr lang="es-ES"/>
        </a:p>
      </dgm:t>
    </dgm:pt>
    <dgm:pt modelId="{EA7926B6-290C-4228-BA5D-1C30C219DA62}">
      <dgm:prSet phldrT="[Texto]"/>
      <dgm:spPr/>
      <dgm:t>
        <a:bodyPr/>
        <a:lstStyle/>
        <a:p>
          <a:r>
            <a:rPr lang="es-ES" dirty="0" smtClean="0"/>
            <a:t>Servicio</a:t>
          </a:r>
          <a:endParaRPr lang="es-ES" dirty="0"/>
        </a:p>
      </dgm:t>
    </dgm:pt>
    <dgm:pt modelId="{777D32ED-9100-4408-86A2-6BF685467FEC}" type="parTrans" cxnId="{C056A8AD-1291-4006-AF32-9EAB4C772D6B}">
      <dgm:prSet/>
      <dgm:spPr/>
      <dgm:t>
        <a:bodyPr/>
        <a:lstStyle/>
        <a:p>
          <a:endParaRPr lang="es-ES"/>
        </a:p>
      </dgm:t>
    </dgm:pt>
    <dgm:pt modelId="{45BB7BF3-4FA3-47B3-A6BF-3B3B7693777F}" type="sibTrans" cxnId="{C056A8AD-1291-4006-AF32-9EAB4C772D6B}">
      <dgm:prSet/>
      <dgm:spPr/>
      <dgm:t>
        <a:bodyPr/>
        <a:lstStyle/>
        <a:p>
          <a:endParaRPr lang="es-ES"/>
        </a:p>
      </dgm:t>
    </dgm:pt>
    <dgm:pt modelId="{E380458F-F1BA-4635-9400-457BCF6A4B86}">
      <dgm:prSet phldrT="[Texto]"/>
      <dgm:spPr/>
      <dgm:t>
        <a:bodyPr/>
        <a:lstStyle/>
        <a:p>
          <a:r>
            <a:rPr lang="es-ES" dirty="0" smtClean="0"/>
            <a:t>Comunicación</a:t>
          </a:r>
          <a:endParaRPr lang="es-ES" dirty="0"/>
        </a:p>
      </dgm:t>
    </dgm:pt>
    <dgm:pt modelId="{D5DE1EC8-B418-4533-B690-D8C7A205AD78}" type="parTrans" cxnId="{3DDBFC93-9286-40D0-8CDD-05BA96D4347A}">
      <dgm:prSet/>
      <dgm:spPr/>
      <dgm:t>
        <a:bodyPr/>
        <a:lstStyle/>
        <a:p>
          <a:endParaRPr lang="es-ES"/>
        </a:p>
      </dgm:t>
    </dgm:pt>
    <dgm:pt modelId="{3C7767B5-AE51-4723-B2F6-D12E14E98681}" type="sibTrans" cxnId="{3DDBFC93-9286-40D0-8CDD-05BA96D4347A}">
      <dgm:prSet/>
      <dgm:spPr/>
      <dgm:t>
        <a:bodyPr/>
        <a:lstStyle/>
        <a:p>
          <a:endParaRPr lang="es-ES"/>
        </a:p>
      </dgm:t>
    </dgm:pt>
    <dgm:pt modelId="{131F8FB4-EE7F-49DC-8B79-4D9B52B42D3B}">
      <dgm:prSet phldrT="[Texto]"/>
      <dgm:spPr/>
      <dgm:t>
        <a:bodyPr/>
        <a:lstStyle/>
        <a:p>
          <a:r>
            <a:rPr lang="es-ES" dirty="0" smtClean="0"/>
            <a:t>Dimensiones estratégicas</a:t>
          </a:r>
          <a:endParaRPr lang="es-ES" dirty="0"/>
        </a:p>
      </dgm:t>
    </dgm:pt>
    <dgm:pt modelId="{B4948614-1954-4494-9468-23C57F0C37B3}" type="parTrans" cxnId="{AF210871-EEFE-4707-9C77-F285BD012866}">
      <dgm:prSet/>
      <dgm:spPr/>
      <dgm:t>
        <a:bodyPr/>
        <a:lstStyle/>
        <a:p>
          <a:endParaRPr lang="es-ES"/>
        </a:p>
      </dgm:t>
    </dgm:pt>
    <dgm:pt modelId="{C827DE65-8166-4BE8-8E2E-B2F12B7E5462}" type="sibTrans" cxnId="{AF210871-EEFE-4707-9C77-F285BD012866}">
      <dgm:prSet/>
      <dgm:spPr/>
      <dgm:t>
        <a:bodyPr/>
        <a:lstStyle/>
        <a:p>
          <a:endParaRPr lang="es-ES"/>
        </a:p>
      </dgm:t>
    </dgm:pt>
    <dgm:pt modelId="{21D8FA9F-3EBC-4688-9397-031602859F85}">
      <dgm:prSet phldrT="[Texto]"/>
      <dgm:spPr/>
      <dgm:t>
        <a:bodyPr/>
        <a:lstStyle/>
        <a:p>
          <a:r>
            <a:rPr lang="es-ES" dirty="0" smtClean="0"/>
            <a:t>Operaciones</a:t>
          </a:r>
          <a:endParaRPr lang="es-ES" dirty="0"/>
        </a:p>
      </dgm:t>
    </dgm:pt>
    <dgm:pt modelId="{94FD6FE8-98B8-4A1D-9DB0-A69B39B8DD5E}" type="parTrans" cxnId="{AC70E509-2418-4CCA-A6CB-AE8454F16CD2}">
      <dgm:prSet/>
      <dgm:spPr/>
      <dgm:t>
        <a:bodyPr/>
        <a:lstStyle/>
        <a:p>
          <a:endParaRPr lang="es-ES"/>
        </a:p>
      </dgm:t>
    </dgm:pt>
    <dgm:pt modelId="{9A43EB22-0BAE-4972-811B-5BA146DBFEDD}" type="sibTrans" cxnId="{AC70E509-2418-4CCA-A6CB-AE8454F16CD2}">
      <dgm:prSet/>
      <dgm:spPr/>
      <dgm:t>
        <a:bodyPr/>
        <a:lstStyle/>
        <a:p>
          <a:endParaRPr lang="es-ES"/>
        </a:p>
      </dgm:t>
    </dgm:pt>
    <dgm:pt modelId="{C6F2BB20-603F-480B-A238-1D8AAE0635AC}">
      <dgm:prSet phldrT="[Texto]"/>
      <dgm:spPr/>
      <dgm:t>
        <a:bodyPr/>
        <a:lstStyle/>
        <a:p>
          <a:r>
            <a:rPr lang="es-ES" dirty="0" smtClean="0"/>
            <a:t>Compras /Logística</a:t>
          </a:r>
          <a:endParaRPr lang="es-ES" dirty="0"/>
        </a:p>
      </dgm:t>
    </dgm:pt>
    <dgm:pt modelId="{DFDEC59D-2E90-4F43-A975-392D4B688E66}" type="parTrans" cxnId="{08DADEBA-0829-4E24-9B46-162CE0213104}">
      <dgm:prSet/>
      <dgm:spPr/>
      <dgm:t>
        <a:bodyPr/>
        <a:lstStyle/>
        <a:p>
          <a:endParaRPr lang="es-ES"/>
        </a:p>
      </dgm:t>
    </dgm:pt>
    <dgm:pt modelId="{BE276348-52FE-4F96-9F93-BFB38AAEF1D7}" type="sibTrans" cxnId="{08DADEBA-0829-4E24-9B46-162CE0213104}">
      <dgm:prSet/>
      <dgm:spPr/>
      <dgm:t>
        <a:bodyPr/>
        <a:lstStyle/>
        <a:p>
          <a:endParaRPr lang="es-ES"/>
        </a:p>
      </dgm:t>
    </dgm:pt>
    <dgm:pt modelId="{CE2518D2-4BFD-4ABF-9A45-075BFE4A61CD}">
      <dgm:prSet phldrT="[Texto]"/>
      <dgm:spPr/>
      <dgm:t>
        <a:bodyPr/>
        <a:lstStyle/>
        <a:p>
          <a:r>
            <a:rPr lang="es-ES" dirty="0" smtClean="0"/>
            <a:t>Investigación de mercado</a:t>
          </a:r>
          <a:endParaRPr lang="es-ES" dirty="0"/>
        </a:p>
      </dgm:t>
    </dgm:pt>
    <dgm:pt modelId="{F8759139-D01D-44BA-AD9E-13C0AB8ABF98}" type="parTrans" cxnId="{6769F001-A5A4-4192-BC13-F07916491A4F}">
      <dgm:prSet/>
      <dgm:spPr/>
      <dgm:t>
        <a:bodyPr/>
        <a:lstStyle/>
        <a:p>
          <a:endParaRPr lang="es-ES"/>
        </a:p>
      </dgm:t>
    </dgm:pt>
    <dgm:pt modelId="{A5C8AAB9-841A-4168-AFB0-438F4A8B984B}" type="sibTrans" cxnId="{6769F001-A5A4-4192-BC13-F07916491A4F}">
      <dgm:prSet/>
      <dgm:spPr/>
      <dgm:t>
        <a:bodyPr/>
        <a:lstStyle/>
        <a:p>
          <a:endParaRPr lang="es-ES"/>
        </a:p>
      </dgm:t>
    </dgm:pt>
    <dgm:pt modelId="{22994125-38A6-4DC3-827C-FC187089D9CC}">
      <dgm:prSet phldrT="[Texto]"/>
      <dgm:spPr/>
      <dgm:t>
        <a:bodyPr/>
        <a:lstStyle/>
        <a:p>
          <a:r>
            <a:rPr lang="es-ES" dirty="0" smtClean="0"/>
            <a:t>Tecnología</a:t>
          </a:r>
          <a:endParaRPr lang="es-ES" dirty="0"/>
        </a:p>
      </dgm:t>
    </dgm:pt>
    <dgm:pt modelId="{60AB1503-C995-45E9-9D4B-D2CBEE02F3FD}" type="parTrans" cxnId="{2DE07BAE-E705-4AFF-96D0-21A31B664729}">
      <dgm:prSet/>
      <dgm:spPr/>
      <dgm:t>
        <a:bodyPr/>
        <a:lstStyle/>
        <a:p>
          <a:endParaRPr lang="es-ES"/>
        </a:p>
      </dgm:t>
    </dgm:pt>
    <dgm:pt modelId="{BE1579FE-58F9-4A3C-A776-4F6551D5D2BA}" type="sibTrans" cxnId="{2DE07BAE-E705-4AFF-96D0-21A31B664729}">
      <dgm:prSet/>
      <dgm:spPr/>
      <dgm:t>
        <a:bodyPr/>
        <a:lstStyle/>
        <a:p>
          <a:endParaRPr lang="es-ES"/>
        </a:p>
      </dgm:t>
    </dgm:pt>
    <dgm:pt modelId="{A1F80788-181A-446D-A2B3-9ACCDADB6349}" type="pres">
      <dgm:prSet presAssocID="{0199D12C-D4B5-4C44-B83F-F3D8FA49027D}" presName="Name0" presStyleCnt="0">
        <dgm:presLayoutVars>
          <dgm:dir/>
          <dgm:resizeHandles val="exact"/>
        </dgm:presLayoutVars>
      </dgm:prSet>
      <dgm:spPr/>
    </dgm:pt>
    <dgm:pt modelId="{549E716A-F0A3-4D07-805C-92CF6A3B5423}" type="pres">
      <dgm:prSet presAssocID="{1DB69172-F3EA-4C60-B502-C88AFE222597}" presName="parAndChTx" presStyleLbl="node1" presStyleIdx="0" presStyleCnt="4">
        <dgm:presLayoutVars>
          <dgm:bulletEnabled val="1"/>
        </dgm:presLayoutVars>
      </dgm:prSet>
      <dgm:spPr/>
      <dgm:t>
        <a:bodyPr/>
        <a:lstStyle/>
        <a:p>
          <a:endParaRPr lang="es-ES"/>
        </a:p>
      </dgm:t>
    </dgm:pt>
    <dgm:pt modelId="{57861674-3EF6-462C-9E3D-0DD58D17FB18}" type="pres">
      <dgm:prSet presAssocID="{00903ACA-C4D0-4F3E-83DF-95E6BF7E63EB}" presName="parAndChSpace" presStyleCnt="0"/>
      <dgm:spPr/>
    </dgm:pt>
    <dgm:pt modelId="{2B748255-6F76-4167-A185-957A9EAC0D91}" type="pres">
      <dgm:prSet presAssocID="{C66E8969-9B72-4634-8E0C-583F69AA5224}" presName="parAndChTx" presStyleLbl="node1" presStyleIdx="1" presStyleCnt="4">
        <dgm:presLayoutVars>
          <dgm:bulletEnabled val="1"/>
        </dgm:presLayoutVars>
      </dgm:prSet>
      <dgm:spPr/>
      <dgm:t>
        <a:bodyPr/>
        <a:lstStyle/>
        <a:p>
          <a:endParaRPr lang="es-ES"/>
        </a:p>
      </dgm:t>
    </dgm:pt>
    <dgm:pt modelId="{4A763F43-8ED3-417A-928B-57A61A41067C}" type="pres">
      <dgm:prSet presAssocID="{BA305A34-A41D-43AB-8B1F-7C22D37FD768}" presName="parAndChSpace" presStyleCnt="0"/>
      <dgm:spPr/>
    </dgm:pt>
    <dgm:pt modelId="{415F3B7E-89A7-4AEB-8FBE-AD4175F711D5}" type="pres">
      <dgm:prSet presAssocID="{E9D88A8E-F82A-4AAC-B5E7-D74FBA0504FA}" presName="parAndChTx" presStyleLbl="node1" presStyleIdx="2" presStyleCnt="4">
        <dgm:presLayoutVars>
          <dgm:bulletEnabled val="1"/>
        </dgm:presLayoutVars>
      </dgm:prSet>
      <dgm:spPr/>
      <dgm:t>
        <a:bodyPr/>
        <a:lstStyle/>
        <a:p>
          <a:endParaRPr lang="es-ES"/>
        </a:p>
      </dgm:t>
    </dgm:pt>
    <dgm:pt modelId="{5F5EA407-EC4A-4C73-962A-2C31032C66E4}" type="pres">
      <dgm:prSet presAssocID="{674F1475-894E-4A17-8785-48017BED6296}" presName="parAndChSpace" presStyleCnt="0"/>
      <dgm:spPr/>
    </dgm:pt>
    <dgm:pt modelId="{F9C74E8D-FE7A-4263-8E6F-AC02DD911248}" type="pres">
      <dgm:prSet presAssocID="{131F8FB4-EE7F-49DC-8B79-4D9B52B42D3B}" presName="parAndChTx" presStyleLbl="node1" presStyleIdx="3" presStyleCnt="4">
        <dgm:presLayoutVars>
          <dgm:bulletEnabled val="1"/>
        </dgm:presLayoutVars>
      </dgm:prSet>
      <dgm:spPr/>
      <dgm:t>
        <a:bodyPr/>
        <a:lstStyle/>
        <a:p>
          <a:endParaRPr lang="es-ES"/>
        </a:p>
      </dgm:t>
    </dgm:pt>
  </dgm:ptLst>
  <dgm:cxnLst>
    <dgm:cxn modelId="{C38C19BC-7A8B-4494-9F67-96F3312C26D2}" type="presOf" srcId="{7163DF1E-4246-4650-99D1-02DB687F7AE2}" destId="{549E716A-F0A3-4D07-805C-92CF6A3B5423}" srcOrd="0" destOrd="3" presId="urn:microsoft.com/office/officeart/2005/8/layout/hChevron3"/>
    <dgm:cxn modelId="{80071F1B-BDCB-43E0-A980-3B64B39FB331}" srcId="{1DB69172-F3EA-4C60-B502-C88AFE222597}" destId="{D1E8FC8A-A715-4617-9AA7-D654E38489DF}" srcOrd="3" destOrd="0" parTransId="{D4EF1913-63D3-475B-AAD2-3E428A7668AE}" sibTransId="{6272DD89-C5A5-4353-B5EC-2CDA0EAF00DD}"/>
    <dgm:cxn modelId="{BE875CAA-141A-4CEA-85F2-B7C6CB5E609A}" srcId="{1DB69172-F3EA-4C60-B502-C88AFE222597}" destId="{542212E0-A211-4074-937B-F061D60605DD}" srcOrd="1" destOrd="0" parTransId="{DAAE6745-6123-4E1F-A505-0C40839D4A7A}" sibTransId="{6F9CB56A-2C93-4ACC-810B-AD77434B89D9}"/>
    <dgm:cxn modelId="{AC70E509-2418-4CCA-A6CB-AE8454F16CD2}" srcId="{131F8FB4-EE7F-49DC-8B79-4D9B52B42D3B}" destId="{21D8FA9F-3EBC-4688-9397-031602859F85}" srcOrd="0" destOrd="0" parTransId="{94FD6FE8-98B8-4A1D-9DB0-A69B39B8DD5E}" sibTransId="{9A43EB22-0BAE-4972-811B-5BA146DBFEDD}"/>
    <dgm:cxn modelId="{E84D8461-E981-4A1D-A86A-F3DC6B64A3DF}" srcId="{E9D88A8E-F82A-4AAC-B5E7-D74FBA0504FA}" destId="{75D5C95C-44A2-47E0-A9DE-6A500B82FD1E}" srcOrd="2" destOrd="0" parTransId="{97CE953D-EDCB-4E40-B4E2-7B190A5C73F1}" sibTransId="{6ACC64F2-8D87-4C85-A765-792E6DD1643B}"/>
    <dgm:cxn modelId="{4FE41481-D412-4A91-8D41-B11FEEDDBEA9}" type="presOf" srcId="{75D5C95C-44A2-47E0-A9DE-6A500B82FD1E}" destId="{415F3B7E-89A7-4AEB-8FBE-AD4175F711D5}" srcOrd="0" destOrd="3" presId="urn:microsoft.com/office/officeart/2005/8/layout/hChevron3"/>
    <dgm:cxn modelId="{6E76F2C0-9EDD-47E0-B55E-28DBE05EBB60}" srcId="{1DB69172-F3EA-4C60-B502-C88AFE222597}" destId="{BBE2FBDE-190B-48A7-88DB-FC421D7E8BDC}" srcOrd="0" destOrd="0" parTransId="{94A09936-E328-4A3D-BB5A-E091F1B2B723}" sibTransId="{554FECB6-55FA-48AD-BA3F-45FFEA9C3095}"/>
    <dgm:cxn modelId="{2DE07BAE-E705-4AFF-96D0-21A31B664729}" srcId="{131F8FB4-EE7F-49DC-8B79-4D9B52B42D3B}" destId="{22994125-38A6-4DC3-827C-FC187089D9CC}" srcOrd="3" destOrd="0" parTransId="{60AB1503-C995-45E9-9D4B-D2CBEE02F3FD}" sibTransId="{BE1579FE-58F9-4A3C-A776-4F6551D5D2BA}"/>
    <dgm:cxn modelId="{2D21B51D-0DD3-4A13-8554-D19149529051}" srcId="{C66E8969-9B72-4634-8E0C-583F69AA5224}" destId="{84CAC1F0-9FB5-4270-99CE-11269620C676}" srcOrd="2" destOrd="0" parTransId="{F07AA979-959F-4C0D-A0BB-813738598723}" sibTransId="{76C19501-A767-47AF-A9DA-AC1B42AD6819}"/>
    <dgm:cxn modelId="{AA1CC469-9BCE-4EF3-BA86-22954784898F}" srcId="{E9D88A8E-F82A-4AAC-B5E7-D74FBA0504FA}" destId="{44B823D7-8035-4BB9-B35A-CC71575755D4}" srcOrd="1" destOrd="0" parTransId="{058F27A2-DF22-46F3-B6AF-FC3DB933EB9B}" sibTransId="{78C6358A-184A-4521-8BFE-68025E9AF31A}"/>
    <dgm:cxn modelId="{2B884761-E02A-4888-A5C9-7123BBBB1607}" type="presOf" srcId="{C6F2BB20-603F-480B-A238-1D8AAE0635AC}" destId="{F9C74E8D-FE7A-4263-8E6F-AC02DD911248}" srcOrd="0" destOrd="2" presId="urn:microsoft.com/office/officeart/2005/8/layout/hChevron3"/>
    <dgm:cxn modelId="{D48EC76F-B4F7-47D0-99F7-15BC7388D5BC}" type="presOf" srcId="{1DB69172-F3EA-4C60-B502-C88AFE222597}" destId="{549E716A-F0A3-4D07-805C-92CF6A3B5423}" srcOrd="0" destOrd="0" presId="urn:microsoft.com/office/officeart/2005/8/layout/hChevron3"/>
    <dgm:cxn modelId="{19771DE8-55A4-44F2-8099-D9CAA93ECD66}" srcId="{0199D12C-D4B5-4C44-B83F-F3D8FA49027D}" destId="{E9D88A8E-F82A-4AAC-B5E7-D74FBA0504FA}" srcOrd="2" destOrd="0" parTransId="{3560AC01-0298-44E3-B588-0F7EBAED13C3}" sibTransId="{674F1475-894E-4A17-8785-48017BED6296}"/>
    <dgm:cxn modelId="{BB99042F-0472-4E43-B013-5E2C2FAC4744}" srcId="{1DB69172-F3EA-4C60-B502-C88AFE222597}" destId="{7163DF1E-4246-4650-99D1-02DB687F7AE2}" srcOrd="2" destOrd="0" parTransId="{36FBDA9B-11F5-4792-8984-E380FDFAB0DC}" sibTransId="{745BC3E3-4FD7-48C6-8CF5-D29836D36A26}"/>
    <dgm:cxn modelId="{77CDF431-F8DA-45B1-83C9-24368814F8E4}" srcId="{E9D88A8E-F82A-4AAC-B5E7-D74FBA0504FA}" destId="{026C10BB-73E7-4AC3-B6F5-D31ECB4EFE82}" srcOrd="0" destOrd="0" parTransId="{FA568F7C-9B96-4D55-AB80-EAD845A99455}" sibTransId="{DE8CA68A-BA99-4D71-92A4-682E592304B5}"/>
    <dgm:cxn modelId="{6039EBE2-8EA7-4FAE-8414-8B926B811373}" srcId="{0199D12C-D4B5-4C44-B83F-F3D8FA49027D}" destId="{C66E8969-9B72-4634-8E0C-583F69AA5224}" srcOrd="1" destOrd="0" parTransId="{6B99D199-52DC-4CAB-8366-FA8D4CD139D9}" sibTransId="{BA305A34-A41D-43AB-8B1F-7C22D37FD768}"/>
    <dgm:cxn modelId="{8769E89D-9D6C-4F74-B1EA-B0CAC0EDDDA9}" type="presOf" srcId="{026C10BB-73E7-4AC3-B6F5-D31ECB4EFE82}" destId="{415F3B7E-89A7-4AEB-8FBE-AD4175F711D5}" srcOrd="0" destOrd="1" presId="urn:microsoft.com/office/officeart/2005/8/layout/hChevron3"/>
    <dgm:cxn modelId="{0C0D7B72-45A7-4D96-B659-9C7EE34138D6}" type="presOf" srcId="{131F8FB4-EE7F-49DC-8B79-4D9B52B42D3B}" destId="{F9C74E8D-FE7A-4263-8E6F-AC02DD911248}" srcOrd="0" destOrd="0" presId="urn:microsoft.com/office/officeart/2005/8/layout/hChevron3"/>
    <dgm:cxn modelId="{6A23AFB1-36F9-49C7-8B1E-0C1AE9C4BEAC}" type="presOf" srcId="{44B823D7-8035-4BB9-B35A-CC71575755D4}" destId="{415F3B7E-89A7-4AEB-8FBE-AD4175F711D5}" srcOrd="0" destOrd="2" presId="urn:microsoft.com/office/officeart/2005/8/layout/hChevron3"/>
    <dgm:cxn modelId="{CD642E49-5408-46B4-AFD7-67953352F5B9}" srcId="{C66E8969-9B72-4634-8E0C-583F69AA5224}" destId="{94F7CA5E-5DBE-4520-8203-4FA99ADEB971}" srcOrd="0" destOrd="0" parTransId="{EC2E1F06-A2E3-4F76-A2D7-2409DFB35BCE}" sibTransId="{98EE0B89-071F-4104-8574-D4CEA02F9A77}"/>
    <dgm:cxn modelId="{A25F3D5D-FB37-465B-B39A-00AEEEF1047A}" type="presOf" srcId="{AA5FD671-3439-4A91-BFCB-CFDE83DC0455}" destId="{2B748255-6F76-4167-A185-957A9EAC0D91}" srcOrd="0" destOrd="4" presId="urn:microsoft.com/office/officeart/2005/8/layout/hChevron3"/>
    <dgm:cxn modelId="{C3D20B7F-9B11-4511-86ED-2108E7468231}" type="presOf" srcId="{94F7CA5E-5DBE-4520-8203-4FA99ADEB971}" destId="{2B748255-6F76-4167-A185-957A9EAC0D91}" srcOrd="0" destOrd="1" presId="urn:microsoft.com/office/officeart/2005/8/layout/hChevron3"/>
    <dgm:cxn modelId="{011E0189-05DF-4947-AB57-0D3B21FBDD02}" type="presOf" srcId="{EA7926B6-290C-4228-BA5D-1C30C219DA62}" destId="{415F3B7E-89A7-4AEB-8FBE-AD4175F711D5}" srcOrd="0" destOrd="4" presId="urn:microsoft.com/office/officeart/2005/8/layout/hChevron3"/>
    <dgm:cxn modelId="{EDFF291F-B38E-4F5E-86F0-CD97DD1CC10C}" type="presOf" srcId="{0199D12C-D4B5-4C44-B83F-F3D8FA49027D}" destId="{A1F80788-181A-446D-A2B3-9ACCDADB6349}" srcOrd="0" destOrd="0" presId="urn:microsoft.com/office/officeart/2005/8/layout/hChevron3"/>
    <dgm:cxn modelId="{C6763AC7-96B4-4CEF-887E-E55FA16C38CE}" srcId="{0199D12C-D4B5-4C44-B83F-F3D8FA49027D}" destId="{1DB69172-F3EA-4C60-B502-C88AFE222597}" srcOrd="0" destOrd="0" parTransId="{E719A638-6977-4257-A311-F5AE75F0F644}" sibTransId="{00903ACA-C4D0-4F3E-83DF-95E6BF7E63EB}"/>
    <dgm:cxn modelId="{36E672C6-C79E-4B1A-AB31-FAD89253CBB7}" type="presOf" srcId="{22994125-38A6-4DC3-827C-FC187089D9CC}" destId="{F9C74E8D-FE7A-4263-8E6F-AC02DD911248}" srcOrd="0" destOrd="4" presId="urn:microsoft.com/office/officeart/2005/8/layout/hChevron3"/>
    <dgm:cxn modelId="{C056A8AD-1291-4006-AF32-9EAB4C772D6B}" srcId="{E9D88A8E-F82A-4AAC-B5E7-D74FBA0504FA}" destId="{EA7926B6-290C-4228-BA5D-1C30C219DA62}" srcOrd="3" destOrd="0" parTransId="{777D32ED-9100-4408-86A2-6BF685467FEC}" sibTransId="{45BB7BF3-4FA3-47B3-A6BF-3B3B7693777F}"/>
    <dgm:cxn modelId="{5EFD9734-681A-4FC1-9A42-4CDCC203F699}" type="presOf" srcId="{84CAC1F0-9FB5-4270-99CE-11269620C676}" destId="{2B748255-6F76-4167-A185-957A9EAC0D91}" srcOrd="0" destOrd="3" presId="urn:microsoft.com/office/officeart/2005/8/layout/hChevron3"/>
    <dgm:cxn modelId="{04CE5748-B1D6-475B-9322-EE43F7965A5B}" type="presOf" srcId="{D1E8FC8A-A715-4617-9AA7-D654E38489DF}" destId="{549E716A-F0A3-4D07-805C-92CF6A3B5423}" srcOrd="0" destOrd="4" presId="urn:microsoft.com/office/officeart/2005/8/layout/hChevron3"/>
    <dgm:cxn modelId="{8A24A9DB-2B32-43D4-A5EE-30091B9B6945}" type="presOf" srcId="{542212E0-A211-4074-937B-F061D60605DD}" destId="{549E716A-F0A3-4D07-805C-92CF6A3B5423}" srcOrd="0" destOrd="2" presId="urn:microsoft.com/office/officeart/2005/8/layout/hChevron3"/>
    <dgm:cxn modelId="{FF4E8996-ECCF-4290-8FAE-56DABAB92502}" srcId="{C66E8969-9B72-4634-8E0C-583F69AA5224}" destId="{AA5FD671-3439-4A91-BFCB-CFDE83DC0455}" srcOrd="3" destOrd="0" parTransId="{BB25A821-C9E7-4AB9-A2CF-9650582A85C8}" sibTransId="{812FFD71-F015-45B9-921D-423175A9E152}"/>
    <dgm:cxn modelId="{3E4D0155-C97F-481E-92E0-442E1A580827}" type="presOf" srcId="{CE2518D2-4BFD-4ABF-9A45-075BFE4A61CD}" destId="{F9C74E8D-FE7A-4263-8E6F-AC02DD911248}" srcOrd="0" destOrd="3" presId="urn:microsoft.com/office/officeart/2005/8/layout/hChevron3"/>
    <dgm:cxn modelId="{76EC017D-84D6-41AF-98D5-515C5D449E97}" type="presOf" srcId="{A34F2A72-8CCD-42A5-822D-492155D9455D}" destId="{2B748255-6F76-4167-A185-957A9EAC0D91}" srcOrd="0" destOrd="2" presId="urn:microsoft.com/office/officeart/2005/8/layout/hChevron3"/>
    <dgm:cxn modelId="{3DDBFC93-9286-40D0-8CDD-05BA96D4347A}" srcId="{E9D88A8E-F82A-4AAC-B5E7-D74FBA0504FA}" destId="{E380458F-F1BA-4635-9400-457BCF6A4B86}" srcOrd="4" destOrd="0" parTransId="{D5DE1EC8-B418-4533-B690-D8C7A205AD78}" sibTransId="{3C7767B5-AE51-4723-B2F6-D12E14E98681}"/>
    <dgm:cxn modelId="{AF210871-EEFE-4707-9C77-F285BD012866}" srcId="{0199D12C-D4B5-4C44-B83F-F3D8FA49027D}" destId="{131F8FB4-EE7F-49DC-8B79-4D9B52B42D3B}" srcOrd="3" destOrd="0" parTransId="{B4948614-1954-4494-9468-23C57F0C37B3}" sibTransId="{C827DE65-8166-4BE8-8E2E-B2F12B7E5462}"/>
    <dgm:cxn modelId="{14EA1114-9B5C-4BD1-9047-F965BC822100}" srcId="{C66E8969-9B72-4634-8E0C-583F69AA5224}" destId="{A34F2A72-8CCD-42A5-822D-492155D9455D}" srcOrd="1" destOrd="0" parTransId="{F1D5A473-830C-40EC-9417-11C55DDDFB2C}" sibTransId="{A35898DA-B31A-4A52-92B1-8949E3F2289F}"/>
    <dgm:cxn modelId="{573F549D-98A0-4BCE-9319-43AEA9C0D94C}" type="presOf" srcId="{C66E8969-9B72-4634-8E0C-583F69AA5224}" destId="{2B748255-6F76-4167-A185-957A9EAC0D91}" srcOrd="0" destOrd="0" presId="urn:microsoft.com/office/officeart/2005/8/layout/hChevron3"/>
    <dgm:cxn modelId="{08DADEBA-0829-4E24-9B46-162CE0213104}" srcId="{131F8FB4-EE7F-49DC-8B79-4D9B52B42D3B}" destId="{C6F2BB20-603F-480B-A238-1D8AAE0635AC}" srcOrd="1" destOrd="0" parTransId="{DFDEC59D-2E90-4F43-A975-392D4B688E66}" sibTransId="{BE276348-52FE-4F96-9F93-BFB38AAEF1D7}"/>
    <dgm:cxn modelId="{719E0583-2FC5-4CFA-A82B-508AC39167C7}" type="presOf" srcId="{BBE2FBDE-190B-48A7-88DB-FC421D7E8BDC}" destId="{549E716A-F0A3-4D07-805C-92CF6A3B5423}" srcOrd="0" destOrd="1" presId="urn:microsoft.com/office/officeart/2005/8/layout/hChevron3"/>
    <dgm:cxn modelId="{CA44A504-7138-4AD8-8B60-2C263E2881E3}" type="presOf" srcId="{21D8FA9F-3EBC-4688-9397-031602859F85}" destId="{F9C74E8D-FE7A-4263-8E6F-AC02DD911248}" srcOrd="0" destOrd="1" presId="urn:microsoft.com/office/officeart/2005/8/layout/hChevron3"/>
    <dgm:cxn modelId="{BDFC4A90-2BFD-406B-9948-C881B6E40954}" type="presOf" srcId="{E9D88A8E-F82A-4AAC-B5E7-D74FBA0504FA}" destId="{415F3B7E-89A7-4AEB-8FBE-AD4175F711D5}" srcOrd="0" destOrd="0" presId="urn:microsoft.com/office/officeart/2005/8/layout/hChevron3"/>
    <dgm:cxn modelId="{D681B7C6-99A6-44CC-AB1B-80008E52B9D0}" type="presOf" srcId="{E380458F-F1BA-4635-9400-457BCF6A4B86}" destId="{415F3B7E-89A7-4AEB-8FBE-AD4175F711D5}" srcOrd="0" destOrd="5" presId="urn:microsoft.com/office/officeart/2005/8/layout/hChevron3"/>
    <dgm:cxn modelId="{6769F001-A5A4-4192-BC13-F07916491A4F}" srcId="{131F8FB4-EE7F-49DC-8B79-4D9B52B42D3B}" destId="{CE2518D2-4BFD-4ABF-9A45-075BFE4A61CD}" srcOrd="2" destOrd="0" parTransId="{F8759139-D01D-44BA-AD9E-13C0AB8ABF98}" sibTransId="{A5C8AAB9-841A-4168-AFB0-438F4A8B984B}"/>
    <dgm:cxn modelId="{AB7D3F4A-9ECC-4E3F-9789-8AD134D8170E}" type="presParOf" srcId="{A1F80788-181A-446D-A2B3-9ACCDADB6349}" destId="{549E716A-F0A3-4D07-805C-92CF6A3B5423}" srcOrd="0" destOrd="0" presId="urn:microsoft.com/office/officeart/2005/8/layout/hChevron3"/>
    <dgm:cxn modelId="{D6F2F065-D4A5-4186-98CC-A85416A3A696}" type="presParOf" srcId="{A1F80788-181A-446D-A2B3-9ACCDADB6349}" destId="{57861674-3EF6-462C-9E3D-0DD58D17FB18}" srcOrd="1" destOrd="0" presId="urn:microsoft.com/office/officeart/2005/8/layout/hChevron3"/>
    <dgm:cxn modelId="{A37DCA40-2D42-4FB4-848F-4286F6D8FCBC}" type="presParOf" srcId="{A1F80788-181A-446D-A2B3-9ACCDADB6349}" destId="{2B748255-6F76-4167-A185-957A9EAC0D91}" srcOrd="2" destOrd="0" presId="urn:microsoft.com/office/officeart/2005/8/layout/hChevron3"/>
    <dgm:cxn modelId="{3D0DDABA-CB55-4F85-A942-F4333BF4389C}" type="presParOf" srcId="{A1F80788-181A-446D-A2B3-9ACCDADB6349}" destId="{4A763F43-8ED3-417A-928B-57A61A41067C}" srcOrd="3" destOrd="0" presId="urn:microsoft.com/office/officeart/2005/8/layout/hChevron3"/>
    <dgm:cxn modelId="{F4833D71-E773-4D78-8B76-3BDC1E7CE4AE}" type="presParOf" srcId="{A1F80788-181A-446D-A2B3-9ACCDADB6349}" destId="{415F3B7E-89A7-4AEB-8FBE-AD4175F711D5}" srcOrd="4" destOrd="0" presId="urn:microsoft.com/office/officeart/2005/8/layout/hChevron3"/>
    <dgm:cxn modelId="{98C7CA24-EC8C-4B79-8ED0-704B3D0789EB}" type="presParOf" srcId="{A1F80788-181A-446D-A2B3-9ACCDADB6349}" destId="{5F5EA407-EC4A-4C73-962A-2C31032C66E4}" srcOrd="5" destOrd="0" presId="urn:microsoft.com/office/officeart/2005/8/layout/hChevron3"/>
    <dgm:cxn modelId="{E60814F8-E405-4A86-9DC7-4F66359C6173}" type="presParOf" srcId="{A1F80788-181A-446D-A2B3-9ACCDADB6349}" destId="{F9C74E8D-FE7A-4263-8E6F-AC02DD911248}" srcOrd="6" destOrd="0" presId="urn:microsoft.com/office/officeart/2005/8/layout/hChevron3"/>
  </dgm:cxnLst>
  <dgm:bg/>
  <dgm:whole/>
  <dgm:extLst>
    <a:ext uri="http://schemas.microsoft.com/office/drawing/2008/diagram">
      <dsp:dataModelExt xmlns:dsp="http://schemas.microsoft.com/office/drawing/2008/diagram" relId="rId31"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4C450708-B253-4E0D-B8AA-EBDB976FF1BC}" type="doc">
      <dgm:prSet loTypeId="urn:microsoft.com/office/officeart/2005/8/layout/venn1" loCatId="relationship" qsTypeId="urn:microsoft.com/office/officeart/2005/8/quickstyle/simple1" qsCatId="simple" csTypeId="urn:microsoft.com/office/officeart/2005/8/colors/accent2_3" csCatId="accent2" phldr="1"/>
      <dgm:spPr/>
    </dgm:pt>
    <dgm:pt modelId="{CFE17433-3FF3-4B49-BB0B-6E6711CCBBEF}">
      <dgm:prSet phldrT="[Texto]"/>
      <dgm:spPr/>
      <dgm:t>
        <a:bodyPr/>
        <a:lstStyle/>
        <a:p>
          <a:r>
            <a:rPr lang="es-ES" dirty="0" smtClean="0"/>
            <a:t>Información</a:t>
          </a:r>
          <a:endParaRPr lang="es-ES" dirty="0"/>
        </a:p>
      </dgm:t>
    </dgm:pt>
    <dgm:pt modelId="{D5442D3F-7C24-48C4-BE71-1EF04A512128}" type="parTrans" cxnId="{A7FA9614-342C-4FB1-A6E2-09B4FFF374D2}">
      <dgm:prSet/>
      <dgm:spPr/>
      <dgm:t>
        <a:bodyPr/>
        <a:lstStyle/>
        <a:p>
          <a:endParaRPr lang="es-ES"/>
        </a:p>
      </dgm:t>
    </dgm:pt>
    <dgm:pt modelId="{E80DBE7B-2804-4369-9784-84A01D03281A}" type="sibTrans" cxnId="{A7FA9614-342C-4FB1-A6E2-09B4FFF374D2}">
      <dgm:prSet/>
      <dgm:spPr/>
      <dgm:t>
        <a:bodyPr/>
        <a:lstStyle/>
        <a:p>
          <a:endParaRPr lang="es-ES"/>
        </a:p>
      </dgm:t>
    </dgm:pt>
    <dgm:pt modelId="{170B5652-8405-4D43-958D-153191131B73}">
      <dgm:prSet phldrT="[Texto]"/>
      <dgm:spPr/>
      <dgm:t>
        <a:bodyPr/>
        <a:lstStyle/>
        <a:p>
          <a:r>
            <a:rPr lang="es-ES" dirty="0" smtClean="0"/>
            <a:t>Toma de decisiones</a:t>
          </a:r>
          <a:endParaRPr lang="es-ES" dirty="0"/>
        </a:p>
      </dgm:t>
    </dgm:pt>
    <dgm:pt modelId="{3295012E-CFBE-497F-9B69-8D3764B6F5BC}" type="parTrans" cxnId="{F2A34DE7-E5D4-413A-941C-E4A5A5257AAF}">
      <dgm:prSet/>
      <dgm:spPr/>
      <dgm:t>
        <a:bodyPr/>
        <a:lstStyle/>
        <a:p>
          <a:endParaRPr lang="es-ES"/>
        </a:p>
      </dgm:t>
    </dgm:pt>
    <dgm:pt modelId="{24432162-0629-4EB7-AFD6-8138D7AACAC7}" type="sibTrans" cxnId="{F2A34DE7-E5D4-413A-941C-E4A5A5257AAF}">
      <dgm:prSet/>
      <dgm:spPr/>
      <dgm:t>
        <a:bodyPr/>
        <a:lstStyle/>
        <a:p>
          <a:endParaRPr lang="es-ES"/>
        </a:p>
      </dgm:t>
    </dgm:pt>
    <dgm:pt modelId="{FF445931-94E3-4968-BDE2-491B02C4675D}" type="pres">
      <dgm:prSet presAssocID="{4C450708-B253-4E0D-B8AA-EBDB976FF1BC}" presName="compositeShape" presStyleCnt="0">
        <dgm:presLayoutVars>
          <dgm:chMax val="7"/>
          <dgm:dir/>
          <dgm:resizeHandles val="exact"/>
        </dgm:presLayoutVars>
      </dgm:prSet>
      <dgm:spPr/>
    </dgm:pt>
    <dgm:pt modelId="{6E44DB9B-1F5A-4C1B-A9B1-3FD37AD4E0A2}" type="pres">
      <dgm:prSet presAssocID="{CFE17433-3FF3-4B49-BB0B-6E6711CCBBEF}" presName="circ1" presStyleLbl="vennNode1" presStyleIdx="0" presStyleCnt="2"/>
      <dgm:spPr/>
      <dgm:t>
        <a:bodyPr/>
        <a:lstStyle/>
        <a:p>
          <a:endParaRPr lang="es-ES"/>
        </a:p>
      </dgm:t>
    </dgm:pt>
    <dgm:pt modelId="{BEC152A6-8C72-4E9B-AA2C-F13FA5658614}" type="pres">
      <dgm:prSet presAssocID="{CFE17433-3FF3-4B49-BB0B-6E6711CCBBEF}" presName="circ1Tx" presStyleLbl="revTx" presStyleIdx="0" presStyleCnt="0">
        <dgm:presLayoutVars>
          <dgm:chMax val="0"/>
          <dgm:chPref val="0"/>
          <dgm:bulletEnabled val="1"/>
        </dgm:presLayoutVars>
      </dgm:prSet>
      <dgm:spPr/>
      <dgm:t>
        <a:bodyPr/>
        <a:lstStyle/>
        <a:p>
          <a:endParaRPr lang="es-ES"/>
        </a:p>
      </dgm:t>
    </dgm:pt>
    <dgm:pt modelId="{B526FFE4-E96E-44EF-BE41-A51DCA418AB7}" type="pres">
      <dgm:prSet presAssocID="{170B5652-8405-4D43-958D-153191131B73}" presName="circ2" presStyleLbl="vennNode1" presStyleIdx="1" presStyleCnt="2"/>
      <dgm:spPr/>
      <dgm:t>
        <a:bodyPr/>
        <a:lstStyle/>
        <a:p>
          <a:endParaRPr lang="es-ES"/>
        </a:p>
      </dgm:t>
    </dgm:pt>
    <dgm:pt modelId="{A2117DCA-5C41-4259-BDCA-7AE44B1A4B39}" type="pres">
      <dgm:prSet presAssocID="{170B5652-8405-4D43-958D-153191131B73}" presName="circ2Tx" presStyleLbl="revTx" presStyleIdx="0" presStyleCnt="0">
        <dgm:presLayoutVars>
          <dgm:chMax val="0"/>
          <dgm:chPref val="0"/>
          <dgm:bulletEnabled val="1"/>
        </dgm:presLayoutVars>
      </dgm:prSet>
      <dgm:spPr/>
      <dgm:t>
        <a:bodyPr/>
        <a:lstStyle/>
        <a:p>
          <a:endParaRPr lang="es-ES"/>
        </a:p>
      </dgm:t>
    </dgm:pt>
  </dgm:ptLst>
  <dgm:cxnLst>
    <dgm:cxn modelId="{A55AD0A1-ABE4-4549-ACD5-E8624FE3DFEF}" type="presOf" srcId="{170B5652-8405-4D43-958D-153191131B73}" destId="{A2117DCA-5C41-4259-BDCA-7AE44B1A4B39}" srcOrd="1" destOrd="0" presId="urn:microsoft.com/office/officeart/2005/8/layout/venn1"/>
    <dgm:cxn modelId="{9DEF3643-CAB9-4062-842B-98D860B949E0}" type="presOf" srcId="{4C450708-B253-4E0D-B8AA-EBDB976FF1BC}" destId="{FF445931-94E3-4968-BDE2-491B02C4675D}" srcOrd="0" destOrd="0" presId="urn:microsoft.com/office/officeart/2005/8/layout/venn1"/>
    <dgm:cxn modelId="{F2A34DE7-E5D4-413A-941C-E4A5A5257AAF}" srcId="{4C450708-B253-4E0D-B8AA-EBDB976FF1BC}" destId="{170B5652-8405-4D43-958D-153191131B73}" srcOrd="1" destOrd="0" parTransId="{3295012E-CFBE-497F-9B69-8D3764B6F5BC}" sibTransId="{24432162-0629-4EB7-AFD6-8138D7AACAC7}"/>
    <dgm:cxn modelId="{8626089F-4B46-4476-98F5-458AFA165F20}" type="presOf" srcId="{CFE17433-3FF3-4B49-BB0B-6E6711CCBBEF}" destId="{BEC152A6-8C72-4E9B-AA2C-F13FA5658614}" srcOrd="1" destOrd="0" presId="urn:microsoft.com/office/officeart/2005/8/layout/venn1"/>
    <dgm:cxn modelId="{C43916E4-899A-458B-8776-AA919AA0FE39}" type="presOf" srcId="{170B5652-8405-4D43-958D-153191131B73}" destId="{B526FFE4-E96E-44EF-BE41-A51DCA418AB7}" srcOrd="0" destOrd="0" presId="urn:microsoft.com/office/officeart/2005/8/layout/venn1"/>
    <dgm:cxn modelId="{0807684D-B201-42FD-A31C-94D90E9139BE}" type="presOf" srcId="{CFE17433-3FF3-4B49-BB0B-6E6711CCBBEF}" destId="{6E44DB9B-1F5A-4C1B-A9B1-3FD37AD4E0A2}" srcOrd="0" destOrd="0" presId="urn:microsoft.com/office/officeart/2005/8/layout/venn1"/>
    <dgm:cxn modelId="{A7FA9614-342C-4FB1-A6E2-09B4FFF374D2}" srcId="{4C450708-B253-4E0D-B8AA-EBDB976FF1BC}" destId="{CFE17433-3FF3-4B49-BB0B-6E6711CCBBEF}" srcOrd="0" destOrd="0" parTransId="{D5442D3F-7C24-48C4-BE71-1EF04A512128}" sibTransId="{E80DBE7B-2804-4369-9784-84A01D03281A}"/>
    <dgm:cxn modelId="{B0AA9092-AA91-4163-A7A9-5820D4450669}" type="presParOf" srcId="{FF445931-94E3-4968-BDE2-491B02C4675D}" destId="{6E44DB9B-1F5A-4C1B-A9B1-3FD37AD4E0A2}" srcOrd="0" destOrd="0" presId="urn:microsoft.com/office/officeart/2005/8/layout/venn1"/>
    <dgm:cxn modelId="{BC6DA119-8840-4059-8867-A6A10AE36C99}" type="presParOf" srcId="{FF445931-94E3-4968-BDE2-491B02C4675D}" destId="{BEC152A6-8C72-4E9B-AA2C-F13FA5658614}" srcOrd="1" destOrd="0" presId="urn:microsoft.com/office/officeart/2005/8/layout/venn1"/>
    <dgm:cxn modelId="{1CBBB8B5-2AB9-45EC-B23B-E667432DC5B9}" type="presParOf" srcId="{FF445931-94E3-4968-BDE2-491B02C4675D}" destId="{B526FFE4-E96E-44EF-BE41-A51DCA418AB7}" srcOrd="2" destOrd="0" presId="urn:microsoft.com/office/officeart/2005/8/layout/venn1"/>
    <dgm:cxn modelId="{487D0230-59D4-4C60-AC87-AA8EDD244814}" type="presParOf" srcId="{FF445931-94E3-4968-BDE2-491B02C4675D}" destId="{A2117DCA-5C41-4259-BDCA-7AE44B1A4B39}" srcOrd="3" destOrd="0" presId="urn:microsoft.com/office/officeart/2005/8/layout/ven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6921460B-5109-4D8A-8363-1062CC275E60}" type="doc">
      <dgm:prSet loTypeId="urn:microsoft.com/office/officeart/2005/8/layout/hierarchy3" loCatId="hierarchy" qsTypeId="urn:microsoft.com/office/officeart/2005/8/quickstyle/simple1" qsCatId="simple" csTypeId="urn:microsoft.com/office/officeart/2005/8/colors/accent1_2" csCatId="accent1" phldr="1"/>
      <dgm:spPr/>
      <dgm:t>
        <a:bodyPr/>
        <a:lstStyle/>
        <a:p>
          <a:endParaRPr lang="es-ES"/>
        </a:p>
      </dgm:t>
    </dgm:pt>
    <dgm:pt modelId="{3F4D4AC8-791B-4F0E-B9DB-1E029FBAEDCA}">
      <dgm:prSet phldrT="[Texto]"/>
      <dgm:spPr/>
      <dgm:t>
        <a:bodyPr/>
        <a:lstStyle/>
        <a:p>
          <a:r>
            <a:rPr lang="es-ES" dirty="0" smtClean="0"/>
            <a:t>BI aporte en:</a:t>
          </a:r>
          <a:endParaRPr lang="es-ES" dirty="0"/>
        </a:p>
      </dgm:t>
    </dgm:pt>
    <dgm:pt modelId="{F338EC75-CD42-4F10-B7E0-04AE61D38A39}" type="parTrans" cxnId="{FDB67DE9-C33C-4259-A73B-FE495A04EB38}">
      <dgm:prSet/>
      <dgm:spPr/>
      <dgm:t>
        <a:bodyPr/>
        <a:lstStyle/>
        <a:p>
          <a:endParaRPr lang="es-ES"/>
        </a:p>
      </dgm:t>
    </dgm:pt>
    <dgm:pt modelId="{B2DF128E-1FF8-4491-9260-B8FCBDD9C568}" type="sibTrans" cxnId="{FDB67DE9-C33C-4259-A73B-FE495A04EB38}">
      <dgm:prSet/>
      <dgm:spPr/>
      <dgm:t>
        <a:bodyPr/>
        <a:lstStyle/>
        <a:p>
          <a:endParaRPr lang="es-ES"/>
        </a:p>
      </dgm:t>
    </dgm:pt>
    <dgm:pt modelId="{16E4FDEC-81B9-4235-B1CC-B3D067314FF0}">
      <dgm:prSet phldrT="[Texto]"/>
      <dgm:spPr/>
      <dgm:t>
        <a:bodyPr/>
        <a:lstStyle/>
        <a:p>
          <a:r>
            <a:rPr lang="es-ES" dirty="0" smtClean="0"/>
            <a:t>Administración y control</a:t>
          </a:r>
          <a:endParaRPr lang="es-ES" dirty="0"/>
        </a:p>
      </dgm:t>
    </dgm:pt>
    <dgm:pt modelId="{743FD676-C8FD-44AA-AE5F-8E6D7909B040}" type="parTrans" cxnId="{DB4D1DC0-50D8-4245-BF27-D969D1B354F6}">
      <dgm:prSet/>
      <dgm:spPr/>
      <dgm:t>
        <a:bodyPr/>
        <a:lstStyle/>
        <a:p>
          <a:endParaRPr lang="es-ES"/>
        </a:p>
      </dgm:t>
    </dgm:pt>
    <dgm:pt modelId="{F79BFFBB-DA2B-4BFA-B97F-5CFE7E9D2095}" type="sibTrans" cxnId="{DB4D1DC0-50D8-4245-BF27-D969D1B354F6}">
      <dgm:prSet/>
      <dgm:spPr/>
      <dgm:t>
        <a:bodyPr/>
        <a:lstStyle/>
        <a:p>
          <a:endParaRPr lang="es-ES"/>
        </a:p>
      </dgm:t>
    </dgm:pt>
    <dgm:pt modelId="{7EFE21A2-5611-4B5D-A5A5-A881CADE7A30}">
      <dgm:prSet phldrT="[Texto]"/>
      <dgm:spPr/>
      <dgm:t>
        <a:bodyPr/>
        <a:lstStyle/>
        <a:p>
          <a:r>
            <a:rPr lang="es-ES" dirty="0" smtClean="0"/>
            <a:t>Mejorar el desempeño comercial</a:t>
          </a:r>
          <a:endParaRPr lang="es-ES" dirty="0"/>
        </a:p>
      </dgm:t>
    </dgm:pt>
    <dgm:pt modelId="{99ECA724-2130-4A93-96A5-D4110C30579E}" type="parTrans" cxnId="{B96DCE14-C8F2-4BBC-996E-1FF472E5D6CD}">
      <dgm:prSet/>
      <dgm:spPr/>
      <dgm:t>
        <a:bodyPr/>
        <a:lstStyle/>
        <a:p>
          <a:endParaRPr lang="es-ES"/>
        </a:p>
      </dgm:t>
    </dgm:pt>
    <dgm:pt modelId="{AD1E226B-451F-4215-A119-780FAC34C16F}" type="sibTrans" cxnId="{B96DCE14-C8F2-4BBC-996E-1FF472E5D6CD}">
      <dgm:prSet/>
      <dgm:spPr/>
      <dgm:t>
        <a:bodyPr/>
        <a:lstStyle/>
        <a:p>
          <a:endParaRPr lang="es-ES"/>
        </a:p>
      </dgm:t>
    </dgm:pt>
    <dgm:pt modelId="{311CD6DC-8517-488A-BD7D-A90B909A6264}">
      <dgm:prSet phldrT="[Texto]"/>
      <dgm:spPr/>
      <dgm:t>
        <a:bodyPr/>
        <a:lstStyle/>
        <a:p>
          <a:r>
            <a:rPr lang="es-ES" dirty="0" smtClean="0"/>
            <a:t>Operaciones</a:t>
          </a:r>
          <a:endParaRPr lang="es-ES" dirty="0"/>
        </a:p>
      </dgm:t>
    </dgm:pt>
    <dgm:pt modelId="{49A86C30-17B9-418D-A1B9-268F52A167DC}" type="parTrans" cxnId="{DF787A0D-F3FD-4424-9A59-8849ED2B510E}">
      <dgm:prSet/>
      <dgm:spPr/>
      <dgm:t>
        <a:bodyPr/>
        <a:lstStyle/>
        <a:p>
          <a:endParaRPr lang="es-ES"/>
        </a:p>
      </dgm:t>
    </dgm:pt>
    <dgm:pt modelId="{253CDDE7-7ABC-432B-97E5-249E97A711B2}" type="sibTrans" cxnId="{DF787A0D-F3FD-4424-9A59-8849ED2B510E}">
      <dgm:prSet/>
      <dgm:spPr/>
      <dgm:t>
        <a:bodyPr/>
        <a:lstStyle/>
        <a:p>
          <a:endParaRPr lang="es-ES"/>
        </a:p>
      </dgm:t>
    </dgm:pt>
    <dgm:pt modelId="{8A13B89B-D319-4B6A-81A7-3CC9F41ACF34}">
      <dgm:prSet phldrT="[Texto]"/>
      <dgm:spPr/>
      <dgm:t>
        <a:bodyPr/>
        <a:lstStyle/>
        <a:p>
          <a:r>
            <a:rPr lang="es-ES" dirty="0" smtClean="0"/>
            <a:t>Mejorar procesos</a:t>
          </a:r>
          <a:endParaRPr lang="es-ES" dirty="0"/>
        </a:p>
      </dgm:t>
    </dgm:pt>
    <dgm:pt modelId="{2567B183-75F9-4AC4-A44E-09A1FD5D72C1}" type="parTrans" cxnId="{4BA84F68-2D24-487C-A32B-AA0823129723}">
      <dgm:prSet/>
      <dgm:spPr/>
      <dgm:t>
        <a:bodyPr/>
        <a:lstStyle/>
        <a:p>
          <a:endParaRPr lang="es-ES"/>
        </a:p>
      </dgm:t>
    </dgm:pt>
    <dgm:pt modelId="{F913499E-9F10-485C-BEC0-E08D8A3047EA}" type="sibTrans" cxnId="{4BA84F68-2D24-487C-A32B-AA0823129723}">
      <dgm:prSet/>
      <dgm:spPr/>
      <dgm:t>
        <a:bodyPr/>
        <a:lstStyle/>
        <a:p>
          <a:endParaRPr lang="es-ES"/>
        </a:p>
      </dgm:t>
    </dgm:pt>
    <dgm:pt modelId="{35DC3DEE-984B-4501-AB52-A00DFE05301C}">
      <dgm:prSet phldrT="[Texto]"/>
      <dgm:spPr/>
      <dgm:t>
        <a:bodyPr/>
        <a:lstStyle/>
        <a:p>
          <a:r>
            <a:rPr lang="es-ES" dirty="0" smtClean="0"/>
            <a:t>Mejorar servicios al cliente</a:t>
          </a:r>
          <a:endParaRPr lang="es-ES" dirty="0"/>
        </a:p>
      </dgm:t>
    </dgm:pt>
    <dgm:pt modelId="{50153714-C5AE-4A1F-A51F-E762C28DE048}" type="parTrans" cxnId="{14198A2F-A051-476D-B0E9-B159CD6E284D}">
      <dgm:prSet/>
      <dgm:spPr/>
      <dgm:t>
        <a:bodyPr/>
        <a:lstStyle/>
        <a:p>
          <a:endParaRPr lang="es-ES"/>
        </a:p>
      </dgm:t>
    </dgm:pt>
    <dgm:pt modelId="{86CF474B-BF73-45A5-A8FF-2F0857442310}" type="sibTrans" cxnId="{14198A2F-A051-476D-B0E9-B159CD6E284D}">
      <dgm:prSet/>
      <dgm:spPr/>
      <dgm:t>
        <a:bodyPr/>
        <a:lstStyle/>
        <a:p>
          <a:endParaRPr lang="es-ES"/>
        </a:p>
      </dgm:t>
    </dgm:pt>
    <dgm:pt modelId="{4F8E86AE-67F8-4257-A84F-4CF5E9BAAAF7}">
      <dgm:prSet phldrT="[Texto]"/>
      <dgm:spPr/>
      <dgm:t>
        <a:bodyPr/>
        <a:lstStyle/>
        <a:p>
          <a:r>
            <a:rPr lang="es-ES" dirty="0" smtClean="0"/>
            <a:t>Mejorar al mundo</a:t>
          </a:r>
          <a:endParaRPr lang="es-ES" dirty="0"/>
        </a:p>
      </dgm:t>
    </dgm:pt>
    <dgm:pt modelId="{27F02E36-CB6E-45CA-BD26-4D87EEF0C996}" type="parTrans" cxnId="{E3E497E1-A1FC-4996-B644-FB19E14AD798}">
      <dgm:prSet/>
      <dgm:spPr/>
      <dgm:t>
        <a:bodyPr/>
        <a:lstStyle/>
        <a:p>
          <a:endParaRPr lang="es-ES"/>
        </a:p>
      </dgm:t>
    </dgm:pt>
    <dgm:pt modelId="{3F990EB1-9892-461F-80F7-C3FE0BB36CC4}" type="sibTrans" cxnId="{E3E497E1-A1FC-4996-B644-FB19E14AD798}">
      <dgm:prSet/>
      <dgm:spPr/>
      <dgm:t>
        <a:bodyPr/>
        <a:lstStyle/>
        <a:p>
          <a:endParaRPr lang="es-ES"/>
        </a:p>
      </dgm:t>
    </dgm:pt>
    <dgm:pt modelId="{EA866CE8-4692-49DA-8750-44393279E033}">
      <dgm:prSet phldrT="[Texto]"/>
      <dgm:spPr/>
      <dgm:t>
        <a:bodyPr/>
        <a:lstStyle/>
        <a:p>
          <a:r>
            <a:rPr lang="es-ES" dirty="0" smtClean="0"/>
            <a:t>Descubrir nuevas oportunidades comerciales</a:t>
          </a:r>
          <a:endParaRPr lang="es-ES" dirty="0"/>
        </a:p>
      </dgm:t>
    </dgm:pt>
    <dgm:pt modelId="{B30C83F7-1A7E-4ED9-B23C-C42A20A4040D}" type="parTrans" cxnId="{19BEAAE8-1A41-4785-828F-738206F64194}">
      <dgm:prSet/>
      <dgm:spPr/>
      <dgm:t>
        <a:bodyPr/>
        <a:lstStyle/>
        <a:p>
          <a:endParaRPr lang="es-ES"/>
        </a:p>
      </dgm:t>
    </dgm:pt>
    <dgm:pt modelId="{EA4643FD-6987-4752-BDF3-6A01E38A4F61}" type="sibTrans" cxnId="{19BEAAE8-1A41-4785-828F-738206F64194}">
      <dgm:prSet/>
      <dgm:spPr/>
      <dgm:t>
        <a:bodyPr/>
        <a:lstStyle/>
        <a:p>
          <a:endParaRPr lang="es-ES"/>
        </a:p>
      </dgm:t>
    </dgm:pt>
    <dgm:pt modelId="{7D344B8E-18DD-4984-BDD5-86F78CB2644D}" type="pres">
      <dgm:prSet presAssocID="{6921460B-5109-4D8A-8363-1062CC275E60}" presName="diagram" presStyleCnt="0">
        <dgm:presLayoutVars>
          <dgm:chPref val="1"/>
          <dgm:dir/>
          <dgm:animOne val="branch"/>
          <dgm:animLvl val="lvl"/>
          <dgm:resizeHandles/>
        </dgm:presLayoutVars>
      </dgm:prSet>
      <dgm:spPr/>
      <dgm:t>
        <a:bodyPr/>
        <a:lstStyle/>
        <a:p>
          <a:endParaRPr lang="es-ES"/>
        </a:p>
      </dgm:t>
    </dgm:pt>
    <dgm:pt modelId="{4640B546-7A9B-48EA-B6DB-531BED80A349}" type="pres">
      <dgm:prSet presAssocID="{3F4D4AC8-791B-4F0E-B9DB-1E029FBAEDCA}" presName="root" presStyleCnt="0"/>
      <dgm:spPr/>
    </dgm:pt>
    <dgm:pt modelId="{DC22486D-F19A-40DD-8A65-DFF2F2BFC205}" type="pres">
      <dgm:prSet presAssocID="{3F4D4AC8-791B-4F0E-B9DB-1E029FBAEDCA}" presName="rootComposite" presStyleCnt="0"/>
      <dgm:spPr/>
    </dgm:pt>
    <dgm:pt modelId="{1B081FF1-E63E-415D-8B02-54D6B8611BED}" type="pres">
      <dgm:prSet presAssocID="{3F4D4AC8-791B-4F0E-B9DB-1E029FBAEDCA}" presName="rootText" presStyleLbl="node1" presStyleIdx="0" presStyleCnt="1" custScaleX="299013"/>
      <dgm:spPr/>
      <dgm:t>
        <a:bodyPr/>
        <a:lstStyle/>
        <a:p>
          <a:endParaRPr lang="es-ES"/>
        </a:p>
      </dgm:t>
    </dgm:pt>
    <dgm:pt modelId="{1744B67B-A49A-444A-B326-84F8D350FFCE}" type="pres">
      <dgm:prSet presAssocID="{3F4D4AC8-791B-4F0E-B9DB-1E029FBAEDCA}" presName="rootConnector" presStyleLbl="node1" presStyleIdx="0" presStyleCnt="1"/>
      <dgm:spPr/>
      <dgm:t>
        <a:bodyPr/>
        <a:lstStyle/>
        <a:p>
          <a:endParaRPr lang="es-ES"/>
        </a:p>
      </dgm:t>
    </dgm:pt>
    <dgm:pt modelId="{7798D77C-2379-444B-91ED-F4358DDE2F01}" type="pres">
      <dgm:prSet presAssocID="{3F4D4AC8-791B-4F0E-B9DB-1E029FBAEDCA}" presName="childShape" presStyleCnt="0"/>
      <dgm:spPr/>
    </dgm:pt>
    <dgm:pt modelId="{D3724FA6-BBD7-4AE1-AB85-CFBA84221D31}" type="pres">
      <dgm:prSet presAssocID="{743FD676-C8FD-44AA-AE5F-8E6D7909B040}" presName="Name13" presStyleLbl="parChTrans1D2" presStyleIdx="0" presStyleCnt="7"/>
      <dgm:spPr/>
      <dgm:t>
        <a:bodyPr/>
        <a:lstStyle/>
        <a:p>
          <a:endParaRPr lang="es-ES"/>
        </a:p>
      </dgm:t>
    </dgm:pt>
    <dgm:pt modelId="{D1C6B7AA-091C-4229-99E9-A6B4F7E2BB27}" type="pres">
      <dgm:prSet presAssocID="{16E4FDEC-81B9-4235-B1CC-B3D067314FF0}" presName="childText" presStyleLbl="bgAcc1" presStyleIdx="0" presStyleCnt="7" custScaleX="591184">
        <dgm:presLayoutVars>
          <dgm:bulletEnabled val="1"/>
        </dgm:presLayoutVars>
      </dgm:prSet>
      <dgm:spPr/>
      <dgm:t>
        <a:bodyPr/>
        <a:lstStyle/>
        <a:p>
          <a:endParaRPr lang="es-ES"/>
        </a:p>
      </dgm:t>
    </dgm:pt>
    <dgm:pt modelId="{4FDA371F-1CAE-49A5-8330-8090D15ECAE3}" type="pres">
      <dgm:prSet presAssocID="{99ECA724-2130-4A93-96A5-D4110C30579E}" presName="Name13" presStyleLbl="parChTrans1D2" presStyleIdx="1" presStyleCnt="7"/>
      <dgm:spPr/>
      <dgm:t>
        <a:bodyPr/>
        <a:lstStyle/>
        <a:p>
          <a:endParaRPr lang="es-ES"/>
        </a:p>
      </dgm:t>
    </dgm:pt>
    <dgm:pt modelId="{DF84FB5A-15AB-4C13-9811-A8E028E89002}" type="pres">
      <dgm:prSet presAssocID="{7EFE21A2-5611-4B5D-A5A5-A881CADE7A30}" presName="childText" presStyleLbl="bgAcc1" presStyleIdx="1" presStyleCnt="7" custScaleX="591184">
        <dgm:presLayoutVars>
          <dgm:bulletEnabled val="1"/>
        </dgm:presLayoutVars>
      </dgm:prSet>
      <dgm:spPr/>
      <dgm:t>
        <a:bodyPr/>
        <a:lstStyle/>
        <a:p>
          <a:endParaRPr lang="es-ES"/>
        </a:p>
      </dgm:t>
    </dgm:pt>
    <dgm:pt modelId="{7693B3C6-BDE0-4510-912A-9368455EBC77}" type="pres">
      <dgm:prSet presAssocID="{49A86C30-17B9-418D-A1B9-268F52A167DC}" presName="Name13" presStyleLbl="parChTrans1D2" presStyleIdx="2" presStyleCnt="7"/>
      <dgm:spPr/>
      <dgm:t>
        <a:bodyPr/>
        <a:lstStyle/>
        <a:p>
          <a:endParaRPr lang="es-ES"/>
        </a:p>
      </dgm:t>
    </dgm:pt>
    <dgm:pt modelId="{7960B575-3DA1-4B2E-8D6A-B134B199D18C}" type="pres">
      <dgm:prSet presAssocID="{311CD6DC-8517-488A-BD7D-A90B909A6264}" presName="childText" presStyleLbl="bgAcc1" presStyleIdx="2" presStyleCnt="7" custScaleX="591184">
        <dgm:presLayoutVars>
          <dgm:bulletEnabled val="1"/>
        </dgm:presLayoutVars>
      </dgm:prSet>
      <dgm:spPr/>
      <dgm:t>
        <a:bodyPr/>
        <a:lstStyle/>
        <a:p>
          <a:endParaRPr lang="es-ES"/>
        </a:p>
      </dgm:t>
    </dgm:pt>
    <dgm:pt modelId="{4622BF1E-4072-4272-A83F-EC1AE8A92AD1}" type="pres">
      <dgm:prSet presAssocID="{2567B183-75F9-4AC4-A44E-09A1FD5D72C1}" presName="Name13" presStyleLbl="parChTrans1D2" presStyleIdx="3" presStyleCnt="7"/>
      <dgm:spPr/>
      <dgm:t>
        <a:bodyPr/>
        <a:lstStyle/>
        <a:p>
          <a:endParaRPr lang="es-ES"/>
        </a:p>
      </dgm:t>
    </dgm:pt>
    <dgm:pt modelId="{1CFCE386-4A80-4501-B98D-6EBB04B58009}" type="pres">
      <dgm:prSet presAssocID="{8A13B89B-D319-4B6A-81A7-3CC9F41ACF34}" presName="childText" presStyleLbl="bgAcc1" presStyleIdx="3" presStyleCnt="7" custScaleX="591184">
        <dgm:presLayoutVars>
          <dgm:bulletEnabled val="1"/>
        </dgm:presLayoutVars>
      </dgm:prSet>
      <dgm:spPr/>
      <dgm:t>
        <a:bodyPr/>
        <a:lstStyle/>
        <a:p>
          <a:endParaRPr lang="es-ES"/>
        </a:p>
      </dgm:t>
    </dgm:pt>
    <dgm:pt modelId="{37E894AA-6D16-48B6-AE30-18DCB81303F8}" type="pres">
      <dgm:prSet presAssocID="{50153714-C5AE-4A1F-A51F-E762C28DE048}" presName="Name13" presStyleLbl="parChTrans1D2" presStyleIdx="4" presStyleCnt="7"/>
      <dgm:spPr/>
      <dgm:t>
        <a:bodyPr/>
        <a:lstStyle/>
        <a:p>
          <a:endParaRPr lang="es-ES"/>
        </a:p>
      </dgm:t>
    </dgm:pt>
    <dgm:pt modelId="{E28EEF04-226E-4F03-8D98-4F8D7992D605}" type="pres">
      <dgm:prSet presAssocID="{35DC3DEE-984B-4501-AB52-A00DFE05301C}" presName="childText" presStyleLbl="bgAcc1" presStyleIdx="4" presStyleCnt="7" custScaleX="591184">
        <dgm:presLayoutVars>
          <dgm:bulletEnabled val="1"/>
        </dgm:presLayoutVars>
      </dgm:prSet>
      <dgm:spPr/>
      <dgm:t>
        <a:bodyPr/>
        <a:lstStyle/>
        <a:p>
          <a:endParaRPr lang="es-ES"/>
        </a:p>
      </dgm:t>
    </dgm:pt>
    <dgm:pt modelId="{8BA0931A-3754-4A95-8542-80AD92B4354F}" type="pres">
      <dgm:prSet presAssocID="{27F02E36-CB6E-45CA-BD26-4D87EEF0C996}" presName="Name13" presStyleLbl="parChTrans1D2" presStyleIdx="5" presStyleCnt="7"/>
      <dgm:spPr/>
      <dgm:t>
        <a:bodyPr/>
        <a:lstStyle/>
        <a:p>
          <a:endParaRPr lang="es-ES"/>
        </a:p>
      </dgm:t>
    </dgm:pt>
    <dgm:pt modelId="{48C4FB61-5087-407B-9252-10BF0667AC6A}" type="pres">
      <dgm:prSet presAssocID="{4F8E86AE-67F8-4257-A84F-4CF5E9BAAAF7}" presName="childText" presStyleLbl="bgAcc1" presStyleIdx="5" presStyleCnt="7" custScaleX="591184">
        <dgm:presLayoutVars>
          <dgm:bulletEnabled val="1"/>
        </dgm:presLayoutVars>
      </dgm:prSet>
      <dgm:spPr/>
      <dgm:t>
        <a:bodyPr/>
        <a:lstStyle/>
        <a:p>
          <a:endParaRPr lang="es-ES"/>
        </a:p>
      </dgm:t>
    </dgm:pt>
    <dgm:pt modelId="{8D22F431-E768-4A7B-811F-DADF73427D5E}" type="pres">
      <dgm:prSet presAssocID="{B30C83F7-1A7E-4ED9-B23C-C42A20A4040D}" presName="Name13" presStyleLbl="parChTrans1D2" presStyleIdx="6" presStyleCnt="7"/>
      <dgm:spPr/>
      <dgm:t>
        <a:bodyPr/>
        <a:lstStyle/>
        <a:p>
          <a:endParaRPr lang="es-ES"/>
        </a:p>
      </dgm:t>
    </dgm:pt>
    <dgm:pt modelId="{84FD5060-A554-48F8-9144-3267A644863B}" type="pres">
      <dgm:prSet presAssocID="{EA866CE8-4692-49DA-8750-44393279E033}" presName="childText" presStyleLbl="bgAcc1" presStyleIdx="6" presStyleCnt="7" custScaleX="591184">
        <dgm:presLayoutVars>
          <dgm:bulletEnabled val="1"/>
        </dgm:presLayoutVars>
      </dgm:prSet>
      <dgm:spPr/>
      <dgm:t>
        <a:bodyPr/>
        <a:lstStyle/>
        <a:p>
          <a:endParaRPr lang="es-ES"/>
        </a:p>
      </dgm:t>
    </dgm:pt>
  </dgm:ptLst>
  <dgm:cxnLst>
    <dgm:cxn modelId="{ADC3A21D-1BC2-4FC0-B01E-B32284917EA5}" type="presOf" srcId="{49A86C30-17B9-418D-A1B9-268F52A167DC}" destId="{7693B3C6-BDE0-4510-912A-9368455EBC77}" srcOrd="0" destOrd="0" presId="urn:microsoft.com/office/officeart/2005/8/layout/hierarchy3"/>
    <dgm:cxn modelId="{1CA2AD2B-C18B-4523-95A5-9CD0C9A3272C}" type="presOf" srcId="{6921460B-5109-4D8A-8363-1062CC275E60}" destId="{7D344B8E-18DD-4984-BDD5-86F78CB2644D}" srcOrd="0" destOrd="0" presId="urn:microsoft.com/office/officeart/2005/8/layout/hierarchy3"/>
    <dgm:cxn modelId="{75CAD5DC-5595-4497-B378-3920C470C155}" type="presOf" srcId="{99ECA724-2130-4A93-96A5-D4110C30579E}" destId="{4FDA371F-1CAE-49A5-8330-8090D15ECAE3}" srcOrd="0" destOrd="0" presId="urn:microsoft.com/office/officeart/2005/8/layout/hierarchy3"/>
    <dgm:cxn modelId="{79D8E21D-EB73-4620-BBD3-1C7ADF7D4C37}" type="presOf" srcId="{B30C83F7-1A7E-4ED9-B23C-C42A20A4040D}" destId="{8D22F431-E768-4A7B-811F-DADF73427D5E}" srcOrd="0" destOrd="0" presId="urn:microsoft.com/office/officeart/2005/8/layout/hierarchy3"/>
    <dgm:cxn modelId="{2C0EFED1-4AC0-47AE-946E-8F534373C874}" type="presOf" srcId="{27F02E36-CB6E-45CA-BD26-4D87EEF0C996}" destId="{8BA0931A-3754-4A95-8542-80AD92B4354F}" srcOrd="0" destOrd="0" presId="urn:microsoft.com/office/officeart/2005/8/layout/hierarchy3"/>
    <dgm:cxn modelId="{DF787A0D-F3FD-4424-9A59-8849ED2B510E}" srcId="{3F4D4AC8-791B-4F0E-B9DB-1E029FBAEDCA}" destId="{311CD6DC-8517-488A-BD7D-A90B909A6264}" srcOrd="2" destOrd="0" parTransId="{49A86C30-17B9-418D-A1B9-268F52A167DC}" sibTransId="{253CDDE7-7ABC-432B-97E5-249E97A711B2}"/>
    <dgm:cxn modelId="{FDB67DE9-C33C-4259-A73B-FE495A04EB38}" srcId="{6921460B-5109-4D8A-8363-1062CC275E60}" destId="{3F4D4AC8-791B-4F0E-B9DB-1E029FBAEDCA}" srcOrd="0" destOrd="0" parTransId="{F338EC75-CD42-4F10-B7E0-04AE61D38A39}" sibTransId="{B2DF128E-1FF8-4491-9260-B8FCBDD9C568}"/>
    <dgm:cxn modelId="{93853B41-0ECF-43F2-A3A9-816EB7BD2505}" type="presOf" srcId="{35DC3DEE-984B-4501-AB52-A00DFE05301C}" destId="{E28EEF04-226E-4F03-8D98-4F8D7992D605}" srcOrd="0" destOrd="0" presId="urn:microsoft.com/office/officeart/2005/8/layout/hierarchy3"/>
    <dgm:cxn modelId="{239FED6B-EFFE-4E3F-8802-08096DA5A4EB}" type="presOf" srcId="{311CD6DC-8517-488A-BD7D-A90B909A6264}" destId="{7960B575-3DA1-4B2E-8D6A-B134B199D18C}" srcOrd="0" destOrd="0" presId="urn:microsoft.com/office/officeart/2005/8/layout/hierarchy3"/>
    <dgm:cxn modelId="{DB4D1DC0-50D8-4245-BF27-D969D1B354F6}" srcId="{3F4D4AC8-791B-4F0E-B9DB-1E029FBAEDCA}" destId="{16E4FDEC-81B9-4235-B1CC-B3D067314FF0}" srcOrd="0" destOrd="0" parTransId="{743FD676-C8FD-44AA-AE5F-8E6D7909B040}" sibTransId="{F79BFFBB-DA2B-4BFA-B97F-5CFE7E9D2095}"/>
    <dgm:cxn modelId="{39C35748-B156-41DE-BEE0-C62827511830}" type="presOf" srcId="{EA866CE8-4692-49DA-8750-44393279E033}" destId="{84FD5060-A554-48F8-9144-3267A644863B}" srcOrd="0" destOrd="0" presId="urn:microsoft.com/office/officeart/2005/8/layout/hierarchy3"/>
    <dgm:cxn modelId="{4DBBEDE9-3278-4B2F-98F7-452CFA98259B}" type="presOf" srcId="{743FD676-C8FD-44AA-AE5F-8E6D7909B040}" destId="{D3724FA6-BBD7-4AE1-AB85-CFBA84221D31}" srcOrd="0" destOrd="0" presId="urn:microsoft.com/office/officeart/2005/8/layout/hierarchy3"/>
    <dgm:cxn modelId="{3054C998-E58E-4B62-859A-8C7DBCBF04A0}" type="presOf" srcId="{50153714-C5AE-4A1F-A51F-E762C28DE048}" destId="{37E894AA-6D16-48B6-AE30-18DCB81303F8}" srcOrd="0" destOrd="0" presId="urn:microsoft.com/office/officeart/2005/8/layout/hierarchy3"/>
    <dgm:cxn modelId="{756374BA-0890-4C4D-AB00-954E2EF6D4F4}" type="presOf" srcId="{4F8E86AE-67F8-4257-A84F-4CF5E9BAAAF7}" destId="{48C4FB61-5087-407B-9252-10BF0667AC6A}" srcOrd="0" destOrd="0" presId="urn:microsoft.com/office/officeart/2005/8/layout/hierarchy3"/>
    <dgm:cxn modelId="{14198A2F-A051-476D-B0E9-B159CD6E284D}" srcId="{3F4D4AC8-791B-4F0E-B9DB-1E029FBAEDCA}" destId="{35DC3DEE-984B-4501-AB52-A00DFE05301C}" srcOrd="4" destOrd="0" parTransId="{50153714-C5AE-4A1F-A51F-E762C28DE048}" sibTransId="{86CF474B-BF73-45A5-A8FF-2F0857442310}"/>
    <dgm:cxn modelId="{4BA84F68-2D24-487C-A32B-AA0823129723}" srcId="{3F4D4AC8-791B-4F0E-B9DB-1E029FBAEDCA}" destId="{8A13B89B-D319-4B6A-81A7-3CC9F41ACF34}" srcOrd="3" destOrd="0" parTransId="{2567B183-75F9-4AC4-A44E-09A1FD5D72C1}" sibTransId="{F913499E-9F10-485C-BEC0-E08D8A3047EA}"/>
    <dgm:cxn modelId="{19BEAAE8-1A41-4785-828F-738206F64194}" srcId="{3F4D4AC8-791B-4F0E-B9DB-1E029FBAEDCA}" destId="{EA866CE8-4692-49DA-8750-44393279E033}" srcOrd="6" destOrd="0" parTransId="{B30C83F7-1A7E-4ED9-B23C-C42A20A4040D}" sibTransId="{EA4643FD-6987-4752-BDF3-6A01E38A4F61}"/>
    <dgm:cxn modelId="{E3E497E1-A1FC-4996-B644-FB19E14AD798}" srcId="{3F4D4AC8-791B-4F0E-B9DB-1E029FBAEDCA}" destId="{4F8E86AE-67F8-4257-A84F-4CF5E9BAAAF7}" srcOrd="5" destOrd="0" parTransId="{27F02E36-CB6E-45CA-BD26-4D87EEF0C996}" sibTransId="{3F990EB1-9892-461F-80F7-C3FE0BB36CC4}"/>
    <dgm:cxn modelId="{4897ACA5-326C-457E-B82B-A26F5F1FC4F7}" type="presOf" srcId="{2567B183-75F9-4AC4-A44E-09A1FD5D72C1}" destId="{4622BF1E-4072-4272-A83F-EC1AE8A92AD1}" srcOrd="0" destOrd="0" presId="urn:microsoft.com/office/officeart/2005/8/layout/hierarchy3"/>
    <dgm:cxn modelId="{C8B1532D-661E-4E65-A86D-92C22EC81A3A}" type="presOf" srcId="{3F4D4AC8-791B-4F0E-B9DB-1E029FBAEDCA}" destId="{1744B67B-A49A-444A-B326-84F8D350FFCE}" srcOrd="1" destOrd="0" presId="urn:microsoft.com/office/officeart/2005/8/layout/hierarchy3"/>
    <dgm:cxn modelId="{CD38B4D0-3B15-494C-BD42-BF1A984859D9}" type="presOf" srcId="{3F4D4AC8-791B-4F0E-B9DB-1E029FBAEDCA}" destId="{1B081FF1-E63E-415D-8B02-54D6B8611BED}" srcOrd="0" destOrd="0" presId="urn:microsoft.com/office/officeart/2005/8/layout/hierarchy3"/>
    <dgm:cxn modelId="{B96DCE14-C8F2-4BBC-996E-1FF472E5D6CD}" srcId="{3F4D4AC8-791B-4F0E-B9DB-1E029FBAEDCA}" destId="{7EFE21A2-5611-4B5D-A5A5-A881CADE7A30}" srcOrd="1" destOrd="0" parTransId="{99ECA724-2130-4A93-96A5-D4110C30579E}" sibTransId="{AD1E226B-451F-4215-A119-780FAC34C16F}"/>
    <dgm:cxn modelId="{F8C3E43E-5DE7-4EC1-A9FF-BD164DBCE6BC}" type="presOf" srcId="{16E4FDEC-81B9-4235-B1CC-B3D067314FF0}" destId="{D1C6B7AA-091C-4229-99E9-A6B4F7E2BB27}" srcOrd="0" destOrd="0" presId="urn:microsoft.com/office/officeart/2005/8/layout/hierarchy3"/>
    <dgm:cxn modelId="{61C6C8DA-B5A8-4B18-BEDE-D0FACD640D09}" type="presOf" srcId="{7EFE21A2-5611-4B5D-A5A5-A881CADE7A30}" destId="{DF84FB5A-15AB-4C13-9811-A8E028E89002}" srcOrd="0" destOrd="0" presId="urn:microsoft.com/office/officeart/2005/8/layout/hierarchy3"/>
    <dgm:cxn modelId="{B9FF0472-4DA3-4509-9CDF-3CADE2A54721}" type="presOf" srcId="{8A13B89B-D319-4B6A-81A7-3CC9F41ACF34}" destId="{1CFCE386-4A80-4501-B98D-6EBB04B58009}" srcOrd="0" destOrd="0" presId="urn:microsoft.com/office/officeart/2005/8/layout/hierarchy3"/>
    <dgm:cxn modelId="{1E36C56D-A0EA-40C4-B97D-CC41E910B5C4}" type="presParOf" srcId="{7D344B8E-18DD-4984-BDD5-86F78CB2644D}" destId="{4640B546-7A9B-48EA-B6DB-531BED80A349}" srcOrd="0" destOrd="0" presId="urn:microsoft.com/office/officeart/2005/8/layout/hierarchy3"/>
    <dgm:cxn modelId="{8F70528C-DD5B-473E-9722-5B95364422C9}" type="presParOf" srcId="{4640B546-7A9B-48EA-B6DB-531BED80A349}" destId="{DC22486D-F19A-40DD-8A65-DFF2F2BFC205}" srcOrd="0" destOrd="0" presId="urn:microsoft.com/office/officeart/2005/8/layout/hierarchy3"/>
    <dgm:cxn modelId="{CDA94755-C946-456B-ADDD-0D7A6C80576D}" type="presParOf" srcId="{DC22486D-F19A-40DD-8A65-DFF2F2BFC205}" destId="{1B081FF1-E63E-415D-8B02-54D6B8611BED}" srcOrd="0" destOrd="0" presId="urn:microsoft.com/office/officeart/2005/8/layout/hierarchy3"/>
    <dgm:cxn modelId="{A6AC414D-3FCF-491F-A183-B9F07EBADDC3}" type="presParOf" srcId="{DC22486D-F19A-40DD-8A65-DFF2F2BFC205}" destId="{1744B67B-A49A-444A-B326-84F8D350FFCE}" srcOrd="1" destOrd="0" presId="urn:microsoft.com/office/officeart/2005/8/layout/hierarchy3"/>
    <dgm:cxn modelId="{2981523F-154E-413D-B8EB-38CBB74E9DD6}" type="presParOf" srcId="{4640B546-7A9B-48EA-B6DB-531BED80A349}" destId="{7798D77C-2379-444B-91ED-F4358DDE2F01}" srcOrd="1" destOrd="0" presId="urn:microsoft.com/office/officeart/2005/8/layout/hierarchy3"/>
    <dgm:cxn modelId="{C8F21263-23BF-4981-8B51-8363D9E9EFAD}" type="presParOf" srcId="{7798D77C-2379-444B-91ED-F4358DDE2F01}" destId="{D3724FA6-BBD7-4AE1-AB85-CFBA84221D31}" srcOrd="0" destOrd="0" presId="urn:microsoft.com/office/officeart/2005/8/layout/hierarchy3"/>
    <dgm:cxn modelId="{A6F88E67-F5B1-4200-AF5F-8CF8EB584C1F}" type="presParOf" srcId="{7798D77C-2379-444B-91ED-F4358DDE2F01}" destId="{D1C6B7AA-091C-4229-99E9-A6B4F7E2BB27}" srcOrd="1" destOrd="0" presId="urn:microsoft.com/office/officeart/2005/8/layout/hierarchy3"/>
    <dgm:cxn modelId="{1B26B456-4AC3-4B98-B8BE-50E723B4A9CA}" type="presParOf" srcId="{7798D77C-2379-444B-91ED-F4358DDE2F01}" destId="{4FDA371F-1CAE-49A5-8330-8090D15ECAE3}" srcOrd="2" destOrd="0" presId="urn:microsoft.com/office/officeart/2005/8/layout/hierarchy3"/>
    <dgm:cxn modelId="{692A81A3-6934-4C84-A028-4D95F39A5607}" type="presParOf" srcId="{7798D77C-2379-444B-91ED-F4358DDE2F01}" destId="{DF84FB5A-15AB-4C13-9811-A8E028E89002}" srcOrd="3" destOrd="0" presId="urn:microsoft.com/office/officeart/2005/8/layout/hierarchy3"/>
    <dgm:cxn modelId="{4957595A-1410-4F82-BF3A-E7D7F6EFFDE5}" type="presParOf" srcId="{7798D77C-2379-444B-91ED-F4358DDE2F01}" destId="{7693B3C6-BDE0-4510-912A-9368455EBC77}" srcOrd="4" destOrd="0" presId="urn:microsoft.com/office/officeart/2005/8/layout/hierarchy3"/>
    <dgm:cxn modelId="{9F10A3E8-B0F5-4D85-B53F-755C12588580}" type="presParOf" srcId="{7798D77C-2379-444B-91ED-F4358DDE2F01}" destId="{7960B575-3DA1-4B2E-8D6A-B134B199D18C}" srcOrd="5" destOrd="0" presId="urn:microsoft.com/office/officeart/2005/8/layout/hierarchy3"/>
    <dgm:cxn modelId="{394FF008-6C62-499E-8C53-4F30DC68C369}" type="presParOf" srcId="{7798D77C-2379-444B-91ED-F4358DDE2F01}" destId="{4622BF1E-4072-4272-A83F-EC1AE8A92AD1}" srcOrd="6" destOrd="0" presId="urn:microsoft.com/office/officeart/2005/8/layout/hierarchy3"/>
    <dgm:cxn modelId="{92581C4E-FCDD-42A4-934C-19D700875231}" type="presParOf" srcId="{7798D77C-2379-444B-91ED-F4358DDE2F01}" destId="{1CFCE386-4A80-4501-B98D-6EBB04B58009}" srcOrd="7" destOrd="0" presId="urn:microsoft.com/office/officeart/2005/8/layout/hierarchy3"/>
    <dgm:cxn modelId="{6F78BF65-191C-4C05-9573-6A5719B6D18B}" type="presParOf" srcId="{7798D77C-2379-444B-91ED-F4358DDE2F01}" destId="{37E894AA-6D16-48B6-AE30-18DCB81303F8}" srcOrd="8" destOrd="0" presId="urn:microsoft.com/office/officeart/2005/8/layout/hierarchy3"/>
    <dgm:cxn modelId="{C51250EA-8A42-4EAA-A15C-5AF1F2F72F7B}" type="presParOf" srcId="{7798D77C-2379-444B-91ED-F4358DDE2F01}" destId="{E28EEF04-226E-4F03-8D98-4F8D7992D605}" srcOrd="9" destOrd="0" presId="urn:microsoft.com/office/officeart/2005/8/layout/hierarchy3"/>
    <dgm:cxn modelId="{3D5B4B7D-A7FF-41C1-91AA-05455CD1E301}" type="presParOf" srcId="{7798D77C-2379-444B-91ED-F4358DDE2F01}" destId="{8BA0931A-3754-4A95-8542-80AD92B4354F}" srcOrd="10" destOrd="0" presId="urn:microsoft.com/office/officeart/2005/8/layout/hierarchy3"/>
    <dgm:cxn modelId="{000F3F9A-C794-42CD-A429-E891ED0DF668}" type="presParOf" srcId="{7798D77C-2379-444B-91ED-F4358DDE2F01}" destId="{48C4FB61-5087-407B-9252-10BF0667AC6A}" srcOrd="11" destOrd="0" presId="urn:microsoft.com/office/officeart/2005/8/layout/hierarchy3"/>
    <dgm:cxn modelId="{C740DEC0-5D26-4500-BDD9-828144076FDC}" type="presParOf" srcId="{7798D77C-2379-444B-91ED-F4358DDE2F01}" destId="{8D22F431-E768-4A7B-811F-DADF73427D5E}" srcOrd="12" destOrd="0" presId="urn:microsoft.com/office/officeart/2005/8/layout/hierarchy3"/>
    <dgm:cxn modelId="{5B75E3BB-4E00-4A08-94BF-6AD5B6011D89}" type="presParOf" srcId="{7798D77C-2379-444B-91ED-F4358DDE2F01}" destId="{84FD5060-A554-48F8-9144-3267A644863B}" srcOrd="13" destOrd="0" presId="urn:microsoft.com/office/officeart/2005/8/layout/hierarchy3"/>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80DCFF1E-2EF3-4605-8F72-97E289189717}" type="doc">
      <dgm:prSet loTypeId="urn:microsoft.com/office/officeart/2005/8/layout/pyramid2" loCatId="list" qsTypeId="urn:microsoft.com/office/officeart/2005/8/quickstyle/simple1" qsCatId="simple" csTypeId="urn:microsoft.com/office/officeart/2005/8/colors/accent2_3" csCatId="accent2" phldr="1"/>
      <dgm:spPr/>
      <dgm:t>
        <a:bodyPr/>
        <a:lstStyle/>
        <a:p>
          <a:endParaRPr lang="es-ES"/>
        </a:p>
      </dgm:t>
    </dgm:pt>
    <dgm:pt modelId="{F88739E2-8FE2-4FF2-AA4A-B95D9567CA66}">
      <dgm:prSet phldrT="[Texto]"/>
      <dgm:spPr/>
      <dgm:t>
        <a:bodyPr/>
        <a:lstStyle/>
        <a:p>
          <a:r>
            <a:rPr lang="es-ES" dirty="0" smtClean="0"/>
            <a:t>Arquitectura de BI se analizan estos valores:</a:t>
          </a:r>
          <a:endParaRPr lang="es-ES" dirty="0"/>
        </a:p>
      </dgm:t>
    </dgm:pt>
    <dgm:pt modelId="{6AA74F6C-0F53-4F06-A84B-44B03EA33DED}" type="parTrans" cxnId="{B147C9FC-6AFB-430A-B194-E3E2574F3F2B}">
      <dgm:prSet/>
      <dgm:spPr/>
      <dgm:t>
        <a:bodyPr/>
        <a:lstStyle/>
        <a:p>
          <a:endParaRPr lang="es-ES"/>
        </a:p>
      </dgm:t>
    </dgm:pt>
    <dgm:pt modelId="{B06B3D85-4130-419A-B00D-88361326C2B6}" type="sibTrans" cxnId="{B147C9FC-6AFB-430A-B194-E3E2574F3F2B}">
      <dgm:prSet/>
      <dgm:spPr/>
      <dgm:t>
        <a:bodyPr/>
        <a:lstStyle/>
        <a:p>
          <a:endParaRPr lang="es-ES"/>
        </a:p>
      </dgm:t>
    </dgm:pt>
    <dgm:pt modelId="{D88BC358-1D0B-4827-B317-9A9120E177A1}">
      <dgm:prSet phldrT="[Texto]"/>
      <dgm:spPr/>
      <dgm:t>
        <a:bodyPr/>
        <a:lstStyle/>
        <a:p>
          <a:r>
            <a:rPr lang="es-ES" dirty="0" smtClean="0"/>
            <a:t>Adaptabilidad continua</a:t>
          </a:r>
          <a:endParaRPr lang="es-ES" dirty="0"/>
        </a:p>
      </dgm:t>
    </dgm:pt>
    <dgm:pt modelId="{164A041E-559B-4809-B58C-866BA87FE0A1}" type="parTrans" cxnId="{E3F89103-E4F1-4DEA-A8F0-0607FCED6E8E}">
      <dgm:prSet/>
      <dgm:spPr/>
      <dgm:t>
        <a:bodyPr/>
        <a:lstStyle/>
        <a:p>
          <a:endParaRPr lang="es-ES"/>
        </a:p>
      </dgm:t>
    </dgm:pt>
    <dgm:pt modelId="{9BC7AA0C-1CAF-402C-B65F-FA890ACA4C88}" type="sibTrans" cxnId="{E3F89103-E4F1-4DEA-A8F0-0607FCED6E8E}">
      <dgm:prSet/>
      <dgm:spPr/>
      <dgm:t>
        <a:bodyPr/>
        <a:lstStyle/>
        <a:p>
          <a:endParaRPr lang="es-ES"/>
        </a:p>
      </dgm:t>
    </dgm:pt>
    <dgm:pt modelId="{7606B10D-88EE-436E-97C7-BAF1D7BA1FA1}">
      <dgm:prSet phldrT="[Texto]"/>
      <dgm:spPr/>
      <dgm:t>
        <a:bodyPr/>
        <a:lstStyle/>
        <a:p>
          <a:r>
            <a:rPr lang="es-ES" dirty="0" smtClean="0"/>
            <a:t>Trabajo en conjunto</a:t>
          </a:r>
          <a:endParaRPr lang="es-ES" dirty="0"/>
        </a:p>
      </dgm:t>
    </dgm:pt>
    <dgm:pt modelId="{C400D47D-03D9-4E31-8C44-C0DFB915401A}" type="parTrans" cxnId="{AFE216C1-6CD0-4FA4-9D0B-B4FB0A2D0BDD}">
      <dgm:prSet/>
      <dgm:spPr/>
      <dgm:t>
        <a:bodyPr/>
        <a:lstStyle/>
        <a:p>
          <a:endParaRPr lang="es-ES"/>
        </a:p>
      </dgm:t>
    </dgm:pt>
    <dgm:pt modelId="{9C1C7544-ED5B-45DE-9E13-B7F4DB0EF7D2}" type="sibTrans" cxnId="{AFE216C1-6CD0-4FA4-9D0B-B4FB0A2D0BDD}">
      <dgm:prSet/>
      <dgm:spPr/>
      <dgm:t>
        <a:bodyPr/>
        <a:lstStyle/>
        <a:p>
          <a:endParaRPr lang="es-ES"/>
        </a:p>
      </dgm:t>
    </dgm:pt>
    <dgm:pt modelId="{39A95C14-292A-4FBF-AFA8-2B5B12C06A98}">
      <dgm:prSet phldrT="[Texto]"/>
      <dgm:spPr/>
      <dgm:t>
        <a:bodyPr/>
        <a:lstStyle/>
        <a:p>
          <a:r>
            <a:rPr lang="es-ES" dirty="0" err="1" smtClean="0"/>
            <a:t>Jerarquias</a:t>
          </a:r>
          <a:r>
            <a:rPr lang="es-ES" dirty="0" smtClean="0"/>
            <a:t> flexibles</a:t>
          </a:r>
          <a:endParaRPr lang="es-ES" dirty="0"/>
        </a:p>
      </dgm:t>
    </dgm:pt>
    <dgm:pt modelId="{7596596E-6F64-4C1F-A889-769CFA61656D}" type="parTrans" cxnId="{03D4264B-966E-4CBD-ACB7-86CB65AE917B}">
      <dgm:prSet/>
      <dgm:spPr/>
      <dgm:t>
        <a:bodyPr/>
        <a:lstStyle/>
        <a:p>
          <a:endParaRPr lang="es-ES"/>
        </a:p>
      </dgm:t>
    </dgm:pt>
    <dgm:pt modelId="{BB504BB9-A9B5-49B9-B98B-799015AF0E79}" type="sibTrans" cxnId="{03D4264B-966E-4CBD-ACB7-86CB65AE917B}">
      <dgm:prSet/>
      <dgm:spPr/>
      <dgm:t>
        <a:bodyPr/>
        <a:lstStyle/>
        <a:p>
          <a:endParaRPr lang="es-ES"/>
        </a:p>
      </dgm:t>
    </dgm:pt>
    <dgm:pt modelId="{1312CDAE-5D94-47CB-9235-83C87F1A60D9}">
      <dgm:prSet phldrT="[Texto]"/>
      <dgm:spPr/>
      <dgm:t>
        <a:bodyPr/>
        <a:lstStyle/>
        <a:p>
          <a:r>
            <a:rPr lang="es-ES" dirty="0" smtClean="0"/>
            <a:t>Personas antes que procesos</a:t>
          </a:r>
          <a:endParaRPr lang="es-ES" dirty="0"/>
        </a:p>
      </dgm:t>
    </dgm:pt>
    <dgm:pt modelId="{6E2B2E08-CC70-4C69-A9F2-4B0E3DBAF1C7}" type="parTrans" cxnId="{AAABB259-296D-42E6-876C-815E8310ABE1}">
      <dgm:prSet/>
      <dgm:spPr/>
      <dgm:t>
        <a:bodyPr/>
        <a:lstStyle/>
        <a:p>
          <a:endParaRPr lang="es-ES"/>
        </a:p>
      </dgm:t>
    </dgm:pt>
    <dgm:pt modelId="{A5C524BF-31EA-4A98-BCA1-886A8E5BF7B2}" type="sibTrans" cxnId="{AAABB259-296D-42E6-876C-815E8310ABE1}">
      <dgm:prSet/>
      <dgm:spPr/>
      <dgm:t>
        <a:bodyPr/>
        <a:lstStyle/>
        <a:p>
          <a:endParaRPr lang="es-ES"/>
        </a:p>
      </dgm:t>
    </dgm:pt>
    <dgm:pt modelId="{1E0CE58B-060D-401B-AF17-C8A18AF55153}" type="pres">
      <dgm:prSet presAssocID="{80DCFF1E-2EF3-4605-8F72-97E289189717}" presName="compositeShape" presStyleCnt="0">
        <dgm:presLayoutVars>
          <dgm:dir/>
          <dgm:resizeHandles/>
        </dgm:presLayoutVars>
      </dgm:prSet>
      <dgm:spPr/>
      <dgm:t>
        <a:bodyPr/>
        <a:lstStyle/>
        <a:p>
          <a:endParaRPr lang="es-ES"/>
        </a:p>
      </dgm:t>
    </dgm:pt>
    <dgm:pt modelId="{07F36C4E-87BA-4C02-8DB6-896BA6FB0C60}" type="pres">
      <dgm:prSet presAssocID="{80DCFF1E-2EF3-4605-8F72-97E289189717}" presName="pyramid" presStyleLbl="node1" presStyleIdx="0" presStyleCnt="1"/>
      <dgm:spPr/>
    </dgm:pt>
    <dgm:pt modelId="{CF1D0163-AE8D-41FE-896A-89891827EDD4}" type="pres">
      <dgm:prSet presAssocID="{80DCFF1E-2EF3-4605-8F72-97E289189717}" presName="theList" presStyleCnt="0"/>
      <dgm:spPr/>
    </dgm:pt>
    <dgm:pt modelId="{8A05CF56-0CB8-46D5-B280-279AA92DFFDB}" type="pres">
      <dgm:prSet presAssocID="{F88739E2-8FE2-4FF2-AA4A-B95D9567CA66}" presName="aNode" presStyleLbl="fgAcc1" presStyleIdx="0" presStyleCnt="1">
        <dgm:presLayoutVars>
          <dgm:bulletEnabled val="1"/>
        </dgm:presLayoutVars>
      </dgm:prSet>
      <dgm:spPr/>
      <dgm:t>
        <a:bodyPr/>
        <a:lstStyle/>
        <a:p>
          <a:endParaRPr lang="es-ES"/>
        </a:p>
      </dgm:t>
    </dgm:pt>
    <dgm:pt modelId="{8B3F1820-D198-434F-895C-77A7E9C14407}" type="pres">
      <dgm:prSet presAssocID="{F88739E2-8FE2-4FF2-AA4A-B95D9567CA66}" presName="aSpace" presStyleCnt="0"/>
      <dgm:spPr/>
    </dgm:pt>
  </dgm:ptLst>
  <dgm:cxnLst>
    <dgm:cxn modelId="{2449558F-4B41-48D6-A052-5A33B6519A40}" type="presOf" srcId="{7606B10D-88EE-436E-97C7-BAF1D7BA1FA1}" destId="{8A05CF56-0CB8-46D5-B280-279AA92DFFDB}" srcOrd="0" destOrd="2" presId="urn:microsoft.com/office/officeart/2005/8/layout/pyramid2"/>
    <dgm:cxn modelId="{AAABB259-296D-42E6-876C-815E8310ABE1}" srcId="{F88739E2-8FE2-4FF2-AA4A-B95D9567CA66}" destId="{1312CDAE-5D94-47CB-9235-83C87F1A60D9}" srcOrd="3" destOrd="0" parTransId="{6E2B2E08-CC70-4C69-A9F2-4B0E3DBAF1C7}" sibTransId="{A5C524BF-31EA-4A98-BCA1-886A8E5BF7B2}"/>
    <dgm:cxn modelId="{0B789639-F84E-4EF4-9AB4-84FEAAE59839}" type="presOf" srcId="{F88739E2-8FE2-4FF2-AA4A-B95D9567CA66}" destId="{8A05CF56-0CB8-46D5-B280-279AA92DFFDB}" srcOrd="0" destOrd="0" presId="urn:microsoft.com/office/officeart/2005/8/layout/pyramid2"/>
    <dgm:cxn modelId="{B147C9FC-6AFB-430A-B194-E3E2574F3F2B}" srcId="{80DCFF1E-2EF3-4605-8F72-97E289189717}" destId="{F88739E2-8FE2-4FF2-AA4A-B95D9567CA66}" srcOrd="0" destOrd="0" parTransId="{6AA74F6C-0F53-4F06-A84B-44B03EA33DED}" sibTransId="{B06B3D85-4130-419A-B00D-88361326C2B6}"/>
    <dgm:cxn modelId="{AFE216C1-6CD0-4FA4-9D0B-B4FB0A2D0BDD}" srcId="{F88739E2-8FE2-4FF2-AA4A-B95D9567CA66}" destId="{7606B10D-88EE-436E-97C7-BAF1D7BA1FA1}" srcOrd="1" destOrd="0" parTransId="{C400D47D-03D9-4E31-8C44-C0DFB915401A}" sibTransId="{9C1C7544-ED5B-45DE-9E13-B7F4DB0EF7D2}"/>
    <dgm:cxn modelId="{707E2AA9-E613-44F1-98CE-514292BE2A6C}" type="presOf" srcId="{80DCFF1E-2EF3-4605-8F72-97E289189717}" destId="{1E0CE58B-060D-401B-AF17-C8A18AF55153}" srcOrd="0" destOrd="0" presId="urn:microsoft.com/office/officeart/2005/8/layout/pyramid2"/>
    <dgm:cxn modelId="{E3F89103-E4F1-4DEA-A8F0-0607FCED6E8E}" srcId="{F88739E2-8FE2-4FF2-AA4A-B95D9567CA66}" destId="{D88BC358-1D0B-4827-B317-9A9120E177A1}" srcOrd="0" destOrd="0" parTransId="{164A041E-559B-4809-B58C-866BA87FE0A1}" sibTransId="{9BC7AA0C-1CAF-402C-B65F-FA890ACA4C88}"/>
    <dgm:cxn modelId="{552974C2-A9C8-4F90-BCD1-044215FE3330}" type="presOf" srcId="{D88BC358-1D0B-4827-B317-9A9120E177A1}" destId="{8A05CF56-0CB8-46D5-B280-279AA92DFFDB}" srcOrd="0" destOrd="1" presId="urn:microsoft.com/office/officeart/2005/8/layout/pyramid2"/>
    <dgm:cxn modelId="{0C37530A-D129-4A9A-8B6A-754B4F58A90C}" type="presOf" srcId="{39A95C14-292A-4FBF-AFA8-2B5B12C06A98}" destId="{8A05CF56-0CB8-46D5-B280-279AA92DFFDB}" srcOrd="0" destOrd="3" presId="urn:microsoft.com/office/officeart/2005/8/layout/pyramid2"/>
    <dgm:cxn modelId="{03D4264B-966E-4CBD-ACB7-86CB65AE917B}" srcId="{F88739E2-8FE2-4FF2-AA4A-B95D9567CA66}" destId="{39A95C14-292A-4FBF-AFA8-2B5B12C06A98}" srcOrd="2" destOrd="0" parTransId="{7596596E-6F64-4C1F-A889-769CFA61656D}" sibTransId="{BB504BB9-A9B5-49B9-B98B-799015AF0E79}"/>
    <dgm:cxn modelId="{D0E661C9-46D9-4F62-9842-5F745496C9A1}" type="presOf" srcId="{1312CDAE-5D94-47CB-9235-83C87F1A60D9}" destId="{8A05CF56-0CB8-46D5-B280-279AA92DFFDB}" srcOrd="0" destOrd="4" presId="urn:microsoft.com/office/officeart/2005/8/layout/pyramid2"/>
    <dgm:cxn modelId="{09DFDF5C-23BF-4EC4-8C21-8603B9E6AB8E}" type="presParOf" srcId="{1E0CE58B-060D-401B-AF17-C8A18AF55153}" destId="{07F36C4E-87BA-4C02-8DB6-896BA6FB0C60}" srcOrd="0" destOrd="0" presId="urn:microsoft.com/office/officeart/2005/8/layout/pyramid2"/>
    <dgm:cxn modelId="{992F957C-9787-4F15-8199-737141E17BCB}" type="presParOf" srcId="{1E0CE58B-060D-401B-AF17-C8A18AF55153}" destId="{CF1D0163-AE8D-41FE-896A-89891827EDD4}" srcOrd="1" destOrd="0" presId="urn:microsoft.com/office/officeart/2005/8/layout/pyramid2"/>
    <dgm:cxn modelId="{94064402-401C-4448-B907-18D480CD3D1B}" type="presParOf" srcId="{CF1D0163-AE8D-41FE-896A-89891827EDD4}" destId="{8A05CF56-0CB8-46D5-B280-279AA92DFFDB}" srcOrd="0" destOrd="0" presId="urn:microsoft.com/office/officeart/2005/8/layout/pyramid2"/>
    <dgm:cxn modelId="{7B4399FC-3F57-4CD0-A885-FE91B4EEDA5F}" type="presParOf" srcId="{CF1D0163-AE8D-41FE-896A-89891827EDD4}" destId="{8B3F1820-D198-434F-895C-77A7E9C14407}" srcOrd="1" destOrd="0" presId="urn:microsoft.com/office/officeart/2005/8/layout/pyramid2"/>
  </dgm:cxnLst>
  <dgm:bg/>
  <dgm:whole/>
  <dgm:extLst>
    <a:ext uri="http://schemas.microsoft.com/office/drawing/2008/diagram">
      <dsp:dataModelExt xmlns:dsp="http://schemas.microsoft.com/office/drawing/2008/diagram" relId="rId16"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823B315B-61A2-4B4F-AD39-026CD4BCF44A}" type="doc">
      <dgm:prSet loTypeId="urn:microsoft.com/office/officeart/2005/8/layout/hProcess9" loCatId="process" qsTypeId="urn:microsoft.com/office/officeart/2005/8/quickstyle/simple1" qsCatId="simple" csTypeId="urn:microsoft.com/office/officeart/2005/8/colors/accent1_3" csCatId="accent1" phldr="1"/>
      <dgm:spPr/>
    </dgm:pt>
    <dgm:pt modelId="{9972E9CB-6D51-43B7-9643-A29C450175F5}">
      <dgm:prSet phldrT="[Texto]"/>
      <dgm:spPr/>
      <dgm:t>
        <a:bodyPr/>
        <a:lstStyle/>
        <a:p>
          <a:r>
            <a:rPr lang="es-ES" dirty="0" smtClean="0"/>
            <a:t>Data </a:t>
          </a:r>
          <a:r>
            <a:rPr lang="es-ES" dirty="0" err="1" smtClean="0"/>
            <a:t>Warehouse</a:t>
          </a:r>
          <a:endParaRPr lang="es-ES" dirty="0"/>
        </a:p>
      </dgm:t>
    </dgm:pt>
    <dgm:pt modelId="{463C6C63-9380-403C-92D2-B26305CD03EA}" type="parTrans" cxnId="{79419086-7BC2-400D-8C53-247608F475ED}">
      <dgm:prSet/>
      <dgm:spPr/>
      <dgm:t>
        <a:bodyPr/>
        <a:lstStyle/>
        <a:p>
          <a:endParaRPr lang="es-ES"/>
        </a:p>
      </dgm:t>
    </dgm:pt>
    <dgm:pt modelId="{CF3D27DE-402B-4FFB-83C5-92CA67618EFD}" type="sibTrans" cxnId="{79419086-7BC2-400D-8C53-247608F475ED}">
      <dgm:prSet/>
      <dgm:spPr/>
      <dgm:t>
        <a:bodyPr/>
        <a:lstStyle/>
        <a:p>
          <a:endParaRPr lang="es-ES"/>
        </a:p>
      </dgm:t>
    </dgm:pt>
    <dgm:pt modelId="{D95B2F58-9604-4A8F-AA66-AF454128818E}">
      <dgm:prSet phldrT="[Texto]"/>
      <dgm:spPr/>
      <dgm:t>
        <a:bodyPr/>
        <a:lstStyle/>
        <a:p>
          <a:r>
            <a:rPr lang="es-ES" dirty="0" smtClean="0"/>
            <a:t>Almacén de Datos</a:t>
          </a:r>
          <a:endParaRPr lang="es-ES" dirty="0"/>
        </a:p>
      </dgm:t>
    </dgm:pt>
    <dgm:pt modelId="{DA26D2D5-2455-4183-8CE0-C1A08F2D009C}" type="parTrans" cxnId="{08FE04C2-5B8B-47B2-9207-421F3F778046}">
      <dgm:prSet/>
      <dgm:spPr/>
      <dgm:t>
        <a:bodyPr/>
        <a:lstStyle/>
        <a:p>
          <a:endParaRPr lang="es-ES"/>
        </a:p>
      </dgm:t>
    </dgm:pt>
    <dgm:pt modelId="{74E6DEF0-F52B-426E-ADE8-84304675377E}" type="sibTrans" cxnId="{08FE04C2-5B8B-47B2-9207-421F3F778046}">
      <dgm:prSet/>
      <dgm:spPr/>
      <dgm:t>
        <a:bodyPr/>
        <a:lstStyle/>
        <a:p>
          <a:endParaRPr lang="es-ES"/>
        </a:p>
      </dgm:t>
    </dgm:pt>
    <dgm:pt modelId="{1CF93773-F7FF-446B-BA42-4BCA6544A3DF}">
      <dgm:prSet phldrT="[Texto]"/>
      <dgm:spPr/>
      <dgm:t>
        <a:bodyPr/>
        <a:lstStyle/>
        <a:p>
          <a:r>
            <a:rPr lang="es-ES" dirty="0" smtClean="0"/>
            <a:t>Repositorio de fuentes heterogéneas de datos, integrados y organizados bajo un esquema para facilitar el análisis y dar soporte en la toma de decisiones</a:t>
          </a:r>
          <a:endParaRPr lang="es-ES" dirty="0"/>
        </a:p>
      </dgm:t>
    </dgm:pt>
    <dgm:pt modelId="{1465BCA8-3D5B-4571-A9E1-FC2237CA9BD8}" type="parTrans" cxnId="{08966DED-F9D8-4CB6-888D-DF7390AE7342}">
      <dgm:prSet/>
      <dgm:spPr/>
      <dgm:t>
        <a:bodyPr/>
        <a:lstStyle/>
        <a:p>
          <a:endParaRPr lang="es-ES"/>
        </a:p>
      </dgm:t>
    </dgm:pt>
    <dgm:pt modelId="{B2E4148C-91FF-4657-A72F-0DC28E0D9CB4}" type="sibTrans" cxnId="{08966DED-F9D8-4CB6-888D-DF7390AE7342}">
      <dgm:prSet/>
      <dgm:spPr/>
      <dgm:t>
        <a:bodyPr/>
        <a:lstStyle/>
        <a:p>
          <a:endParaRPr lang="es-ES"/>
        </a:p>
      </dgm:t>
    </dgm:pt>
    <dgm:pt modelId="{B3FE4A69-3067-449E-AC5C-3DC8EEF14300}" type="pres">
      <dgm:prSet presAssocID="{823B315B-61A2-4B4F-AD39-026CD4BCF44A}" presName="CompostProcess" presStyleCnt="0">
        <dgm:presLayoutVars>
          <dgm:dir/>
          <dgm:resizeHandles val="exact"/>
        </dgm:presLayoutVars>
      </dgm:prSet>
      <dgm:spPr/>
    </dgm:pt>
    <dgm:pt modelId="{B0CF1D8C-7054-4A5B-AE31-C9A8A1C49FD2}" type="pres">
      <dgm:prSet presAssocID="{823B315B-61A2-4B4F-AD39-026CD4BCF44A}" presName="arrow" presStyleLbl="bgShp" presStyleIdx="0" presStyleCnt="1"/>
      <dgm:spPr/>
    </dgm:pt>
    <dgm:pt modelId="{D067E131-BC28-45E4-9471-0079A2BEE0DB}" type="pres">
      <dgm:prSet presAssocID="{823B315B-61A2-4B4F-AD39-026CD4BCF44A}" presName="linearProcess" presStyleCnt="0"/>
      <dgm:spPr/>
    </dgm:pt>
    <dgm:pt modelId="{EA9D0796-40F2-4618-AABE-8C1CA3411173}" type="pres">
      <dgm:prSet presAssocID="{9972E9CB-6D51-43B7-9643-A29C450175F5}" presName="textNode" presStyleLbl="node1" presStyleIdx="0" presStyleCnt="2">
        <dgm:presLayoutVars>
          <dgm:bulletEnabled val="1"/>
        </dgm:presLayoutVars>
      </dgm:prSet>
      <dgm:spPr/>
      <dgm:t>
        <a:bodyPr/>
        <a:lstStyle/>
        <a:p>
          <a:endParaRPr lang="es-ES"/>
        </a:p>
      </dgm:t>
    </dgm:pt>
    <dgm:pt modelId="{511DB644-775D-4EC5-8F02-E8D865C7FD6E}" type="pres">
      <dgm:prSet presAssocID="{CF3D27DE-402B-4FFB-83C5-92CA67618EFD}" presName="sibTrans" presStyleCnt="0"/>
      <dgm:spPr/>
    </dgm:pt>
    <dgm:pt modelId="{65BF823F-A574-4676-BA3F-3363295F55B4}" type="pres">
      <dgm:prSet presAssocID="{1CF93773-F7FF-446B-BA42-4BCA6544A3DF}" presName="textNode" presStyleLbl="node1" presStyleIdx="1" presStyleCnt="2">
        <dgm:presLayoutVars>
          <dgm:bulletEnabled val="1"/>
        </dgm:presLayoutVars>
      </dgm:prSet>
      <dgm:spPr/>
      <dgm:t>
        <a:bodyPr/>
        <a:lstStyle/>
        <a:p>
          <a:endParaRPr lang="es-ES"/>
        </a:p>
      </dgm:t>
    </dgm:pt>
  </dgm:ptLst>
  <dgm:cxnLst>
    <dgm:cxn modelId="{08966DED-F9D8-4CB6-888D-DF7390AE7342}" srcId="{823B315B-61A2-4B4F-AD39-026CD4BCF44A}" destId="{1CF93773-F7FF-446B-BA42-4BCA6544A3DF}" srcOrd="1" destOrd="0" parTransId="{1465BCA8-3D5B-4571-A9E1-FC2237CA9BD8}" sibTransId="{B2E4148C-91FF-4657-A72F-0DC28E0D9CB4}"/>
    <dgm:cxn modelId="{79419086-7BC2-400D-8C53-247608F475ED}" srcId="{823B315B-61A2-4B4F-AD39-026CD4BCF44A}" destId="{9972E9CB-6D51-43B7-9643-A29C450175F5}" srcOrd="0" destOrd="0" parTransId="{463C6C63-9380-403C-92D2-B26305CD03EA}" sibTransId="{CF3D27DE-402B-4FFB-83C5-92CA67618EFD}"/>
    <dgm:cxn modelId="{08FE04C2-5B8B-47B2-9207-421F3F778046}" srcId="{9972E9CB-6D51-43B7-9643-A29C450175F5}" destId="{D95B2F58-9604-4A8F-AA66-AF454128818E}" srcOrd="0" destOrd="0" parTransId="{DA26D2D5-2455-4183-8CE0-C1A08F2D009C}" sibTransId="{74E6DEF0-F52B-426E-ADE8-84304675377E}"/>
    <dgm:cxn modelId="{AD32CEDD-27E7-4ED4-8309-361E99A772EB}" type="presOf" srcId="{823B315B-61A2-4B4F-AD39-026CD4BCF44A}" destId="{B3FE4A69-3067-449E-AC5C-3DC8EEF14300}" srcOrd="0" destOrd="0" presId="urn:microsoft.com/office/officeart/2005/8/layout/hProcess9"/>
    <dgm:cxn modelId="{94FAF767-5556-47D0-9B39-3DE74ED83C80}" type="presOf" srcId="{1CF93773-F7FF-446B-BA42-4BCA6544A3DF}" destId="{65BF823F-A574-4676-BA3F-3363295F55B4}" srcOrd="0" destOrd="0" presId="urn:microsoft.com/office/officeart/2005/8/layout/hProcess9"/>
    <dgm:cxn modelId="{5F1AA1BD-7D3A-4398-85B6-CE19BA00FB3A}" type="presOf" srcId="{9972E9CB-6D51-43B7-9643-A29C450175F5}" destId="{EA9D0796-40F2-4618-AABE-8C1CA3411173}" srcOrd="0" destOrd="0" presId="urn:microsoft.com/office/officeart/2005/8/layout/hProcess9"/>
    <dgm:cxn modelId="{66F77486-F355-4047-9024-249D741E6D50}" type="presOf" srcId="{D95B2F58-9604-4A8F-AA66-AF454128818E}" destId="{EA9D0796-40F2-4618-AABE-8C1CA3411173}" srcOrd="0" destOrd="1" presId="urn:microsoft.com/office/officeart/2005/8/layout/hProcess9"/>
    <dgm:cxn modelId="{235A40C4-5B01-4A52-8D5A-929A23A37136}" type="presParOf" srcId="{B3FE4A69-3067-449E-AC5C-3DC8EEF14300}" destId="{B0CF1D8C-7054-4A5B-AE31-C9A8A1C49FD2}" srcOrd="0" destOrd="0" presId="urn:microsoft.com/office/officeart/2005/8/layout/hProcess9"/>
    <dgm:cxn modelId="{2A35550C-3B26-4C32-9185-D40BCE4E5225}" type="presParOf" srcId="{B3FE4A69-3067-449E-AC5C-3DC8EEF14300}" destId="{D067E131-BC28-45E4-9471-0079A2BEE0DB}" srcOrd="1" destOrd="0" presId="urn:microsoft.com/office/officeart/2005/8/layout/hProcess9"/>
    <dgm:cxn modelId="{32E3F4AC-4450-47AB-9BBC-6303C3C9DD41}" type="presParOf" srcId="{D067E131-BC28-45E4-9471-0079A2BEE0DB}" destId="{EA9D0796-40F2-4618-AABE-8C1CA3411173}" srcOrd="0" destOrd="0" presId="urn:microsoft.com/office/officeart/2005/8/layout/hProcess9"/>
    <dgm:cxn modelId="{D8F8D7C0-19FF-41F7-A37B-838B31F97AFB}" type="presParOf" srcId="{D067E131-BC28-45E4-9471-0079A2BEE0DB}" destId="{511DB644-775D-4EC5-8F02-E8D865C7FD6E}" srcOrd="1" destOrd="0" presId="urn:microsoft.com/office/officeart/2005/8/layout/hProcess9"/>
    <dgm:cxn modelId="{2BA75ECB-8C74-46CB-A30A-98B805594A25}" type="presParOf" srcId="{D067E131-BC28-45E4-9471-0079A2BEE0DB}" destId="{65BF823F-A574-4676-BA3F-3363295F55B4}" srcOrd="2" destOrd="0" presId="urn:microsoft.com/office/officeart/2005/8/layout/hProcess9"/>
  </dgm:cxnLst>
  <dgm:bg/>
  <dgm:whole/>
  <dgm:extLst>
    <a:ext uri="http://schemas.microsoft.com/office/drawing/2008/diagram">
      <dsp:dataModelExt xmlns:dsp="http://schemas.microsoft.com/office/drawing/2008/diagram" relId="rId21" minVer="http://schemas.openxmlformats.org/drawingml/2006/diagram"/>
    </a:ext>
  </dgm:extLst>
</dgm:dataModel>
</file>

<file path=ppt/diagrams/data18.xml><?xml version="1.0" encoding="utf-8"?>
<dgm:dataModel xmlns:dgm="http://schemas.openxmlformats.org/drawingml/2006/diagram" xmlns:a="http://schemas.openxmlformats.org/drawingml/2006/main">
  <dgm:ptLst>
    <dgm:pt modelId="{69F80DAC-B037-43E8-B818-5E730D117468}" type="doc">
      <dgm:prSet loTypeId="urn:microsoft.com/office/officeart/2005/8/layout/default" loCatId="list" qsTypeId="urn:microsoft.com/office/officeart/2005/8/quickstyle/simple1" qsCatId="simple" csTypeId="urn:microsoft.com/office/officeart/2005/8/colors/accent1_4" csCatId="accent1" phldr="1"/>
      <dgm:spPr/>
      <dgm:t>
        <a:bodyPr/>
        <a:lstStyle/>
        <a:p>
          <a:endParaRPr lang="es-ES"/>
        </a:p>
      </dgm:t>
    </dgm:pt>
    <dgm:pt modelId="{B0863BE3-68FC-440C-A5F0-86D738439300}">
      <dgm:prSet phldrT="[Texto]"/>
      <dgm:spPr/>
      <dgm:t>
        <a:bodyPr/>
        <a:lstStyle/>
        <a:p>
          <a:r>
            <a:rPr lang="es-ES" dirty="0" smtClean="0"/>
            <a:t>Los datos son la materia prima que hay que explotar para encontrar conocimiento y utilizarlo en la toma de decisiones</a:t>
          </a:r>
          <a:endParaRPr lang="es-ES" dirty="0"/>
        </a:p>
      </dgm:t>
    </dgm:pt>
    <dgm:pt modelId="{87991B18-164D-47C5-AD2E-72445419FC63}" type="parTrans" cxnId="{84DA546C-52AD-4CB4-A1F5-F36C63C47384}">
      <dgm:prSet/>
      <dgm:spPr/>
      <dgm:t>
        <a:bodyPr/>
        <a:lstStyle/>
        <a:p>
          <a:endParaRPr lang="es-ES"/>
        </a:p>
      </dgm:t>
    </dgm:pt>
    <dgm:pt modelId="{732238DE-D27D-4C12-84E7-2186A9BE7D58}" type="sibTrans" cxnId="{84DA546C-52AD-4CB4-A1F5-F36C63C47384}">
      <dgm:prSet/>
      <dgm:spPr/>
      <dgm:t>
        <a:bodyPr/>
        <a:lstStyle/>
        <a:p>
          <a:endParaRPr lang="es-ES"/>
        </a:p>
      </dgm:t>
    </dgm:pt>
    <dgm:pt modelId="{BC54F74D-826A-4D48-B0A4-43E0B04106F1}">
      <dgm:prSet phldrT="[Texto]"/>
      <dgm:spPr/>
      <dgm:t>
        <a:bodyPr/>
        <a:lstStyle/>
        <a:p>
          <a:r>
            <a:rPr lang="es-ES" dirty="0" smtClean="0"/>
            <a:t>Información es útil para explicar el pasado, entender el presente y predecir la información futura.</a:t>
          </a:r>
          <a:endParaRPr lang="es-ES" dirty="0"/>
        </a:p>
      </dgm:t>
    </dgm:pt>
    <dgm:pt modelId="{A0F42852-368B-4036-B26C-1B8BCA834C61}" type="parTrans" cxnId="{149A362E-6B76-4595-AFA6-A707685DF7CE}">
      <dgm:prSet/>
      <dgm:spPr/>
      <dgm:t>
        <a:bodyPr/>
        <a:lstStyle/>
        <a:p>
          <a:endParaRPr lang="es-ES"/>
        </a:p>
      </dgm:t>
    </dgm:pt>
    <dgm:pt modelId="{3087F1D0-F922-4C67-BBB2-E2482F22E678}" type="sibTrans" cxnId="{149A362E-6B76-4595-AFA6-A707685DF7CE}">
      <dgm:prSet/>
      <dgm:spPr/>
      <dgm:t>
        <a:bodyPr/>
        <a:lstStyle/>
        <a:p>
          <a:endParaRPr lang="es-ES"/>
        </a:p>
      </dgm:t>
    </dgm:pt>
    <dgm:pt modelId="{3C0113F2-BE0F-4424-8FFD-40F015C873FC}">
      <dgm:prSet phldrT="[Texto]"/>
      <dgm:spPr/>
      <dgm:t>
        <a:bodyPr/>
        <a:lstStyle/>
        <a:p>
          <a:r>
            <a:rPr lang="es-ES" dirty="0" smtClean="0"/>
            <a:t>Principal objetivo en minería de datos eliminar el empirismo en la toma de decisiones</a:t>
          </a:r>
          <a:endParaRPr lang="es-ES" dirty="0"/>
        </a:p>
      </dgm:t>
    </dgm:pt>
    <dgm:pt modelId="{F1CF78F4-CBEC-4A21-AD9B-A106636D191F}" type="parTrans" cxnId="{FA5060C2-EF7C-4CE7-A02B-116209381E1D}">
      <dgm:prSet/>
      <dgm:spPr/>
      <dgm:t>
        <a:bodyPr/>
        <a:lstStyle/>
        <a:p>
          <a:endParaRPr lang="es-ES"/>
        </a:p>
      </dgm:t>
    </dgm:pt>
    <dgm:pt modelId="{5B779763-915F-42D1-961A-987AC331F2B6}" type="sibTrans" cxnId="{FA5060C2-EF7C-4CE7-A02B-116209381E1D}">
      <dgm:prSet/>
      <dgm:spPr/>
      <dgm:t>
        <a:bodyPr/>
        <a:lstStyle/>
        <a:p>
          <a:endParaRPr lang="es-ES"/>
        </a:p>
      </dgm:t>
    </dgm:pt>
    <dgm:pt modelId="{6332FFA8-80ED-4499-9042-A3D5A8A3E046}" type="pres">
      <dgm:prSet presAssocID="{69F80DAC-B037-43E8-B818-5E730D117468}" presName="diagram" presStyleCnt="0">
        <dgm:presLayoutVars>
          <dgm:dir/>
          <dgm:resizeHandles val="exact"/>
        </dgm:presLayoutVars>
      </dgm:prSet>
      <dgm:spPr/>
      <dgm:t>
        <a:bodyPr/>
        <a:lstStyle/>
        <a:p>
          <a:endParaRPr lang="es-ES"/>
        </a:p>
      </dgm:t>
    </dgm:pt>
    <dgm:pt modelId="{BE06622A-C591-4C68-9F04-8272B926FE3A}" type="pres">
      <dgm:prSet presAssocID="{B0863BE3-68FC-440C-A5F0-86D738439300}" presName="node" presStyleLbl="node1" presStyleIdx="0" presStyleCnt="3" custScaleX="163771">
        <dgm:presLayoutVars>
          <dgm:bulletEnabled val="1"/>
        </dgm:presLayoutVars>
      </dgm:prSet>
      <dgm:spPr/>
      <dgm:t>
        <a:bodyPr/>
        <a:lstStyle/>
        <a:p>
          <a:endParaRPr lang="es-ES"/>
        </a:p>
      </dgm:t>
    </dgm:pt>
    <dgm:pt modelId="{F485737A-5835-41D1-9DA4-B9CEC341C033}" type="pres">
      <dgm:prSet presAssocID="{732238DE-D27D-4C12-84E7-2186A9BE7D58}" presName="sibTrans" presStyleCnt="0"/>
      <dgm:spPr/>
    </dgm:pt>
    <dgm:pt modelId="{446751DC-C143-4142-A0FB-3316FCB54FEE}" type="pres">
      <dgm:prSet presAssocID="{BC54F74D-826A-4D48-B0A4-43E0B04106F1}" presName="node" presStyleLbl="node1" presStyleIdx="1" presStyleCnt="3" custScaleX="153546">
        <dgm:presLayoutVars>
          <dgm:bulletEnabled val="1"/>
        </dgm:presLayoutVars>
      </dgm:prSet>
      <dgm:spPr/>
      <dgm:t>
        <a:bodyPr/>
        <a:lstStyle/>
        <a:p>
          <a:endParaRPr lang="es-ES"/>
        </a:p>
      </dgm:t>
    </dgm:pt>
    <dgm:pt modelId="{F013DBFD-662C-481E-89E1-0189AD65C7BA}" type="pres">
      <dgm:prSet presAssocID="{3087F1D0-F922-4C67-BBB2-E2482F22E678}" presName="sibTrans" presStyleCnt="0"/>
      <dgm:spPr/>
    </dgm:pt>
    <dgm:pt modelId="{6D8EA632-DC77-4854-B582-0B51CA5D04A3}" type="pres">
      <dgm:prSet presAssocID="{3C0113F2-BE0F-4424-8FFD-40F015C873FC}" presName="node" presStyleLbl="node1" presStyleIdx="2" presStyleCnt="3" custScaleX="153546">
        <dgm:presLayoutVars>
          <dgm:bulletEnabled val="1"/>
        </dgm:presLayoutVars>
      </dgm:prSet>
      <dgm:spPr/>
      <dgm:t>
        <a:bodyPr/>
        <a:lstStyle/>
        <a:p>
          <a:endParaRPr lang="es-ES"/>
        </a:p>
      </dgm:t>
    </dgm:pt>
  </dgm:ptLst>
  <dgm:cxnLst>
    <dgm:cxn modelId="{84DA546C-52AD-4CB4-A1F5-F36C63C47384}" srcId="{69F80DAC-B037-43E8-B818-5E730D117468}" destId="{B0863BE3-68FC-440C-A5F0-86D738439300}" srcOrd="0" destOrd="0" parTransId="{87991B18-164D-47C5-AD2E-72445419FC63}" sibTransId="{732238DE-D27D-4C12-84E7-2186A9BE7D58}"/>
    <dgm:cxn modelId="{CBF1B30A-2E1E-462B-954F-CA88A06A8A43}" type="presOf" srcId="{B0863BE3-68FC-440C-A5F0-86D738439300}" destId="{BE06622A-C591-4C68-9F04-8272B926FE3A}" srcOrd="0" destOrd="0" presId="urn:microsoft.com/office/officeart/2005/8/layout/default"/>
    <dgm:cxn modelId="{6FF22D8F-46C0-44D6-BE9E-1CAA4F1E48EA}" type="presOf" srcId="{BC54F74D-826A-4D48-B0A4-43E0B04106F1}" destId="{446751DC-C143-4142-A0FB-3316FCB54FEE}" srcOrd="0" destOrd="0" presId="urn:microsoft.com/office/officeart/2005/8/layout/default"/>
    <dgm:cxn modelId="{FA5060C2-EF7C-4CE7-A02B-116209381E1D}" srcId="{69F80DAC-B037-43E8-B818-5E730D117468}" destId="{3C0113F2-BE0F-4424-8FFD-40F015C873FC}" srcOrd="2" destOrd="0" parTransId="{F1CF78F4-CBEC-4A21-AD9B-A106636D191F}" sibTransId="{5B779763-915F-42D1-961A-987AC331F2B6}"/>
    <dgm:cxn modelId="{149A362E-6B76-4595-AFA6-A707685DF7CE}" srcId="{69F80DAC-B037-43E8-B818-5E730D117468}" destId="{BC54F74D-826A-4D48-B0A4-43E0B04106F1}" srcOrd="1" destOrd="0" parTransId="{A0F42852-368B-4036-B26C-1B8BCA834C61}" sibTransId="{3087F1D0-F922-4C67-BBB2-E2482F22E678}"/>
    <dgm:cxn modelId="{A08F9DD3-CF80-4045-ABEB-5DAC5FD5375E}" type="presOf" srcId="{69F80DAC-B037-43E8-B818-5E730D117468}" destId="{6332FFA8-80ED-4499-9042-A3D5A8A3E046}" srcOrd="0" destOrd="0" presId="urn:microsoft.com/office/officeart/2005/8/layout/default"/>
    <dgm:cxn modelId="{869A5AB6-1828-4658-855E-12D49637A56D}" type="presOf" srcId="{3C0113F2-BE0F-4424-8FFD-40F015C873FC}" destId="{6D8EA632-DC77-4854-B582-0B51CA5D04A3}" srcOrd="0" destOrd="0" presId="urn:microsoft.com/office/officeart/2005/8/layout/default"/>
    <dgm:cxn modelId="{29790B3D-5062-436E-A4A8-D2EC8D8856AE}" type="presParOf" srcId="{6332FFA8-80ED-4499-9042-A3D5A8A3E046}" destId="{BE06622A-C591-4C68-9F04-8272B926FE3A}" srcOrd="0" destOrd="0" presId="urn:microsoft.com/office/officeart/2005/8/layout/default"/>
    <dgm:cxn modelId="{8FD1A4DC-109F-4FDB-A9F9-29B6E6FF199B}" type="presParOf" srcId="{6332FFA8-80ED-4499-9042-A3D5A8A3E046}" destId="{F485737A-5835-41D1-9DA4-B9CEC341C033}" srcOrd="1" destOrd="0" presId="urn:microsoft.com/office/officeart/2005/8/layout/default"/>
    <dgm:cxn modelId="{881A8026-AA8C-42C2-B487-9ED519FAEDF6}" type="presParOf" srcId="{6332FFA8-80ED-4499-9042-A3D5A8A3E046}" destId="{446751DC-C143-4142-A0FB-3316FCB54FEE}" srcOrd="2" destOrd="0" presId="urn:microsoft.com/office/officeart/2005/8/layout/default"/>
    <dgm:cxn modelId="{0AD19716-EF6E-428D-B82E-28C4CA78B7CF}" type="presParOf" srcId="{6332FFA8-80ED-4499-9042-A3D5A8A3E046}" destId="{F013DBFD-662C-481E-89E1-0189AD65C7BA}" srcOrd="3" destOrd="0" presId="urn:microsoft.com/office/officeart/2005/8/layout/default"/>
    <dgm:cxn modelId="{4E4E9F9C-8E21-467A-8BDE-B8B79A80C474}" type="presParOf" srcId="{6332FFA8-80ED-4499-9042-A3D5A8A3E046}" destId="{6D8EA632-DC77-4854-B582-0B51CA5D04A3}" srcOrd="4"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9.xml><?xml version="1.0" encoding="utf-8"?>
<dgm:dataModel xmlns:dgm="http://schemas.openxmlformats.org/drawingml/2006/diagram" xmlns:a="http://schemas.openxmlformats.org/drawingml/2006/main">
  <dgm:ptLst>
    <dgm:pt modelId="{2BA94239-667A-47D4-9228-09A6A70D9785}" type="doc">
      <dgm:prSet loTypeId="urn:microsoft.com/office/officeart/2005/8/layout/list1" loCatId="list" qsTypeId="urn:microsoft.com/office/officeart/2005/8/quickstyle/simple1" qsCatId="simple" csTypeId="urn:microsoft.com/office/officeart/2005/8/colors/accent2_2" csCatId="accent2" phldr="1"/>
      <dgm:spPr/>
      <dgm:t>
        <a:bodyPr/>
        <a:lstStyle/>
        <a:p>
          <a:endParaRPr lang="es-ES"/>
        </a:p>
      </dgm:t>
    </dgm:pt>
    <dgm:pt modelId="{13C52E10-F5B7-4A6C-9AF5-F740D36E938F}">
      <dgm:prSet phldrT="[Texto]" custT="1"/>
      <dgm:spPr/>
      <dgm:t>
        <a:bodyPr/>
        <a:lstStyle/>
        <a:p>
          <a:r>
            <a:rPr lang="es-ES" sz="1600" dirty="0" smtClean="0"/>
            <a:t>Proceso de extraer conocimiento útil y comprensible, previamente desconocido, desde grandes cantidades de datos; su tarea fundamental es encontrar modelos inteligibles a partir de datos, y el uso de los patrones descubiertos ayuden a la toma de decisiones</a:t>
          </a:r>
          <a:endParaRPr lang="es-ES" sz="1600" dirty="0"/>
        </a:p>
      </dgm:t>
    </dgm:pt>
    <dgm:pt modelId="{DD2A9855-3BA9-4088-8238-859C70ABB1FE}" type="parTrans" cxnId="{9802FA4B-9045-41E0-8A40-9CF6CDAB9438}">
      <dgm:prSet/>
      <dgm:spPr/>
      <dgm:t>
        <a:bodyPr/>
        <a:lstStyle/>
        <a:p>
          <a:endParaRPr lang="es-ES"/>
        </a:p>
      </dgm:t>
    </dgm:pt>
    <dgm:pt modelId="{4C6ED97A-D9C7-40D5-AC7C-8821E5931108}" type="sibTrans" cxnId="{9802FA4B-9045-41E0-8A40-9CF6CDAB9438}">
      <dgm:prSet/>
      <dgm:spPr/>
      <dgm:t>
        <a:bodyPr/>
        <a:lstStyle/>
        <a:p>
          <a:endParaRPr lang="es-ES"/>
        </a:p>
      </dgm:t>
    </dgm:pt>
    <dgm:pt modelId="{28F82D8F-FF0B-44A2-AE36-B1D49AD8F2DA}" type="pres">
      <dgm:prSet presAssocID="{2BA94239-667A-47D4-9228-09A6A70D9785}" presName="linear" presStyleCnt="0">
        <dgm:presLayoutVars>
          <dgm:dir/>
          <dgm:animLvl val="lvl"/>
          <dgm:resizeHandles val="exact"/>
        </dgm:presLayoutVars>
      </dgm:prSet>
      <dgm:spPr/>
      <dgm:t>
        <a:bodyPr/>
        <a:lstStyle/>
        <a:p>
          <a:endParaRPr lang="es-ES"/>
        </a:p>
      </dgm:t>
    </dgm:pt>
    <dgm:pt modelId="{8363B1BC-48A8-4935-87E1-09A05B20F159}" type="pres">
      <dgm:prSet presAssocID="{13C52E10-F5B7-4A6C-9AF5-F740D36E938F}" presName="parentLin" presStyleCnt="0"/>
      <dgm:spPr/>
    </dgm:pt>
    <dgm:pt modelId="{979FD552-DAAA-494B-BE1A-01E19558D459}" type="pres">
      <dgm:prSet presAssocID="{13C52E10-F5B7-4A6C-9AF5-F740D36E938F}" presName="parentLeftMargin" presStyleLbl="node1" presStyleIdx="0" presStyleCnt="1"/>
      <dgm:spPr/>
      <dgm:t>
        <a:bodyPr/>
        <a:lstStyle/>
        <a:p>
          <a:endParaRPr lang="es-ES"/>
        </a:p>
      </dgm:t>
    </dgm:pt>
    <dgm:pt modelId="{104E41C9-C4D4-4807-8471-AE77B20AF047}" type="pres">
      <dgm:prSet presAssocID="{13C52E10-F5B7-4A6C-9AF5-F740D36E938F}" presName="parentText" presStyleLbl="node1" presStyleIdx="0" presStyleCnt="1" custScaleX="131525" custScaleY="297796" custLinFactY="158360" custLinFactNeighborX="-52324" custLinFactNeighborY="200000">
        <dgm:presLayoutVars>
          <dgm:chMax val="0"/>
          <dgm:bulletEnabled val="1"/>
        </dgm:presLayoutVars>
      </dgm:prSet>
      <dgm:spPr/>
      <dgm:t>
        <a:bodyPr/>
        <a:lstStyle/>
        <a:p>
          <a:endParaRPr lang="es-ES"/>
        </a:p>
      </dgm:t>
    </dgm:pt>
    <dgm:pt modelId="{9D780EA8-59D0-43EB-9AFC-E5A2DB8567A2}" type="pres">
      <dgm:prSet presAssocID="{13C52E10-F5B7-4A6C-9AF5-F740D36E938F}" presName="negativeSpace" presStyleCnt="0"/>
      <dgm:spPr/>
    </dgm:pt>
    <dgm:pt modelId="{CF0D2174-18D3-484C-8825-0284D49D6A34}" type="pres">
      <dgm:prSet presAssocID="{13C52E10-F5B7-4A6C-9AF5-F740D36E938F}" presName="childText" presStyleLbl="conFgAcc1" presStyleIdx="0" presStyleCnt="1" custScaleY="232262">
        <dgm:presLayoutVars>
          <dgm:bulletEnabled val="1"/>
        </dgm:presLayoutVars>
      </dgm:prSet>
      <dgm:spPr/>
    </dgm:pt>
  </dgm:ptLst>
  <dgm:cxnLst>
    <dgm:cxn modelId="{EA032D07-816C-41C6-BA0D-19B16D17DF56}" type="presOf" srcId="{13C52E10-F5B7-4A6C-9AF5-F740D36E938F}" destId="{104E41C9-C4D4-4807-8471-AE77B20AF047}" srcOrd="1" destOrd="0" presId="urn:microsoft.com/office/officeart/2005/8/layout/list1"/>
    <dgm:cxn modelId="{CF5300D8-9274-40AD-B404-05543B121328}" type="presOf" srcId="{2BA94239-667A-47D4-9228-09A6A70D9785}" destId="{28F82D8F-FF0B-44A2-AE36-B1D49AD8F2DA}" srcOrd="0" destOrd="0" presId="urn:microsoft.com/office/officeart/2005/8/layout/list1"/>
    <dgm:cxn modelId="{C369E704-E0A0-4AA3-A7ED-68A7ED38B703}" type="presOf" srcId="{13C52E10-F5B7-4A6C-9AF5-F740D36E938F}" destId="{979FD552-DAAA-494B-BE1A-01E19558D459}" srcOrd="0" destOrd="0" presId="urn:microsoft.com/office/officeart/2005/8/layout/list1"/>
    <dgm:cxn modelId="{9802FA4B-9045-41E0-8A40-9CF6CDAB9438}" srcId="{2BA94239-667A-47D4-9228-09A6A70D9785}" destId="{13C52E10-F5B7-4A6C-9AF5-F740D36E938F}" srcOrd="0" destOrd="0" parTransId="{DD2A9855-3BA9-4088-8238-859C70ABB1FE}" sibTransId="{4C6ED97A-D9C7-40D5-AC7C-8821E5931108}"/>
    <dgm:cxn modelId="{85033A75-6DD0-40F0-B7EE-58DA4441EA15}" type="presParOf" srcId="{28F82D8F-FF0B-44A2-AE36-B1D49AD8F2DA}" destId="{8363B1BC-48A8-4935-87E1-09A05B20F159}" srcOrd="0" destOrd="0" presId="urn:microsoft.com/office/officeart/2005/8/layout/list1"/>
    <dgm:cxn modelId="{A7E0429B-8E6D-4A8F-8F30-4A76503C117E}" type="presParOf" srcId="{8363B1BC-48A8-4935-87E1-09A05B20F159}" destId="{979FD552-DAAA-494B-BE1A-01E19558D459}" srcOrd="0" destOrd="0" presId="urn:microsoft.com/office/officeart/2005/8/layout/list1"/>
    <dgm:cxn modelId="{3C2BFE20-D106-486F-944E-9AD0D44278C5}" type="presParOf" srcId="{8363B1BC-48A8-4935-87E1-09A05B20F159}" destId="{104E41C9-C4D4-4807-8471-AE77B20AF047}" srcOrd="1" destOrd="0" presId="urn:microsoft.com/office/officeart/2005/8/layout/list1"/>
    <dgm:cxn modelId="{29DE6647-7BFB-426A-910F-3094B8B74FCB}" type="presParOf" srcId="{28F82D8F-FF0B-44A2-AE36-B1D49AD8F2DA}" destId="{9D780EA8-59D0-43EB-9AFC-E5A2DB8567A2}" srcOrd="1" destOrd="0" presId="urn:microsoft.com/office/officeart/2005/8/layout/list1"/>
    <dgm:cxn modelId="{AE68A48C-5F5B-4538-9B8B-78F4F03BF8A7}" type="presParOf" srcId="{28F82D8F-FF0B-44A2-AE36-B1D49AD8F2DA}" destId="{CF0D2174-18D3-484C-8825-0284D49D6A34}" srcOrd="2" destOrd="0" presId="urn:microsoft.com/office/officeart/2005/8/layout/list1"/>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657B934-66B9-4B53-A141-6CD6537CD5B9}" type="doc">
      <dgm:prSet loTypeId="urn:microsoft.com/office/officeart/2005/8/layout/venn3" loCatId="relationship" qsTypeId="urn:microsoft.com/office/officeart/2005/8/quickstyle/simple1" qsCatId="simple" csTypeId="urn:microsoft.com/office/officeart/2005/8/colors/colorful1" csCatId="colorful" phldr="1"/>
      <dgm:spPr/>
      <dgm:t>
        <a:bodyPr/>
        <a:lstStyle/>
        <a:p>
          <a:endParaRPr lang="es-ES"/>
        </a:p>
      </dgm:t>
    </dgm:pt>
    <dgm:pt modelId="{C203699C-16A0-453E-92C2-8E6B33D8395C}">
      <dgm:prSet phldrT="[Texto]"/>
      <dgm:spPr/>
      <dgm:t>
        <a:bodyPr/>
        <a:lstStyle/>
        <a:p>
          <a:r>
            <a:rPr lang="es-ES" dirty="0" smtClean="0"/>
            <a:t>La globalización y el desarrollo de la tecnología han apresurado el alcance y uso en el área </a:t>
          </a:r>
          <a:r>
            <a:rPr lang="es-ES" i="1" dirty="0" smtClean="0"/>
            <a:t>Business </a:t>
          </a:r>
          <a:r>
            <a:rPr lang="es-ES" i="1" dirty="0" err="1" smtClean="0"/>
            <a:t>Intellingence</a:t>
          </a:r>
          <a:r>
            <a:rPr lang="es-ES" dirty="0" smtClean="0"/>
            <a:t> (BI) cuyo propósito es facilitar el acceso al análisis de la información para la toma de decisiones</a:t>
          </a:r>
          <a:endParaRPr lang="es-ES" dirty="0"/>
        </a:p>
      </dgm:t>
    </dgm:pt>
    <dgm:pt modelId="{591CDCB4-6F10-4A25-A814-9244F64903B3}" type="parTrans" cxnId="{CB473E10-BA81-4CC4-A9CE-228988976EA2}">
      <dgm:prSet/>
      <dgm:spPr/>
      <dgm:t>
        <a:bodyPr/>
        <a:lstStyle/>
        <a:p>
          <a:endParaRPr lang="es-ES"/>
        </a:p>
      </dgm:t>
    </dgm:pt>
    <dgm:pt modelId="{2CDB9E40-65AA-4C4B-B2FA-5633EFEB7727}" type="sibTrans" cxnId="{CB473E10-BA81-4CC4-A9CE-228988976EA2}">
      <dgm:prSet/>
      <dgm:spPr/>
      <dgm:t>
        <a:bodyPr/>
        <a:lstStyle/>
        <a:p>
          <a:endParaRPr lang="es-ES"/>
        </a:p>
      </dgm:t>
    </dgm:pt>
    <dgm:pt modelId="{04A6AD2B-EE7F-4F60-BA99-6FC8CCB28207}">
      <dgm:prSet/>
      <dgm:spPr/>
      <dgm:t>
        <a:bodyPr/>
        <a:lstStyle/>
        <a:p>
          <a:r>
            <a:rPr lang="es-ES" dirty="0" smtClean="0"/>
            <a:t>Se utilización técnicas de </a:t>
          </a:r>
          <a:r>
            <a:rPr lang="es-ES" i="1" dirty="0" smtClean="0"/>
            <a:t>data </a:t>
          </a:r>
          <a:r>
            <a:rPr lang="es-ES" i="1" dirty="0" err="1" smtClean="0"/>
            <a:t>mining</a:t>
          </a:r>
          <a:endParaRPr lang="es-EC" dirty="0"/>
        </a:p>
      </dgm:t>
    </dgm:pt>
    <dgm:pt modelId="{702B5CA2-2F80-4EC6-B89C-BF2F9E82A3BB}" type="parTrans" cxnId="{68151AEA-2A12-41AF-AC18-FBDCE724148E}">
      <dgm:prSet/>
      <dgm:spPr/>
      <dgm:t>
        <a:bodyPr/>
        <a:lstStyle/>
        <a:p>
          <a:endParaRPr lang="es-ES"/>
        </a:p>
      </dgm:t>
    </dgm:pt>
    <dgm:pt modelId="{2895349E-3905-4974-B3AD-51531F8831A6}" type="sibTrans" cxnId="{68151AEA-2A12-41AF-AC18-FBDCE724148E}">
      <dgm:prSet/>
      <dgm:spPr/>
      <dgm:t>
        <a:bodyPr/>
        <a:lstStyle/>
        <a:p>
          <a:endParaRPr lang="es-ES"/>
        </a:p>
      </dgm:t>
    </dgm:pt>
    <dgm:pt modelId="{A5FB72EC-F7A6-42A2-93DE-DFB96C86E44D}">
      <dgm:prSet phldrT="[Texto]"/>
      <dgm:spPr/>
      <dgm:t>
        <a:bodyPr/>
        <a:lstStyle/>
        <a:p>
          <a:r>
            <a:rPr lang="es-ES" dirty="0" smtClean="0"/>
            <a:t>En el presente estudio, se incursiona en el uso del BI para resolver un problema frecuente de las empresas comercializadoras de productos deportivos que es la liquidación y perdida de ventas dada por un ineficiente proceso de reposición. </a:t>
          </a:r>
          <a:endParaRPr lang="es-ES" dirty="0"/>
        </a:p>
      </dgm:t>
    </dgm:pt>
    <dgm:pt modelId="{1966060A-ADBB-4185-B515-2973F4C9BFB9}" type="parTrans" cxnId="{37B3C530-83A3-4AFB-983D-F8C94FA27992}">
      <dgm:prSet/>
      <dgm:spPr/>
      <dgm:t>
        <a:bodyPr/>
        <a:lstStyle/>
        <a:p>
          <a:endParaRPr lang="es-ES"/>
        </a:p>
      </dgm:t>
    </dgm:pt>
    <dgm:pt modelId="{16E6DBD3-2B3E-4519-8CD6-DDE6E6EB5BB9}" type="sibTrans" cxnId="{37B3C530-83A3-4AFB-983D-F8C94FA27992}">
      <dgm:prSet/>
      <dgm:spPr/>
      <dgm:t>
        <a:bodyPr/>
        <a:lstStyle/>
        <a:p>
          <a:endParaRPr lang="es-ES"/>
        </a:p>
      </dgm:t>
    </dgm:pt>
    <dgm:pt modelId="{1D7A2B51-8B7C-4F73-97B7-203A5E85440B}">
      <dgm:prSet phldrT="[Texto]"/>
      <dgm:spPr/>
      <dgm:t>
        <a:bodyPr/>
        <a:lstStyle/>
        <a:p>
          <a:r>
            <a:rPr lang="es-ES" dirty="0" smtClean="0"/>
            <a:t>Se trata de una empresa multinacional con sede local. </a:t>
          </a:r>
          <a:endParaRPr lang="es-ES" dirty="0"/>
        </a:p>
      </dgm:t>
    </dgm:pt>
    <dgm:pt modelId="{069E14BC-5542-4828-9561-B229F87FE8CD}" type="parTrans" cxnId="{8A83D7DB-906C-4997-8DBF-3DC38B15C7AE}">
      <dgm:prSet/>
      <dgm:spPr/>
      <dgm:t>
        <a:bodyPr/>
        <a:lstStyle/>
        <a:p>
          <a:endParaRPr lang="es-ES"/>
        </a:p>
      </dgm:t>
    </dgm:pt>
    <dgm:pt modelId="{52E88E53-5379-4BBA-B3B7-B3E2E25AD5DA}" type="sibTrans" cxnId="{8A83D7DB-906C-4997-8DBF-3DC38B15C7AE}">
      <dgm:prSet/>
      <dgm:spPr/>
      <dgm:t>
        <a:bodyPr/>
        <a:lstStyle/>
        <a:p>
          <a:endParaRPr lang="es-ES"/>
        </a:p>
      </dgm:t>
    </dgm:pt>
    <dgm:pt modelId="{B677C322-DFDE-4272-A6DC-28B8A03C7077}" type="pres">
      <dgm:prSet presAssocID="{6657B934-66B9-4B53-A141-6CD6537CD5B9}" presName="Name0" presStyleCnt="0">
        <dgm:presLayoutVars>
          <dgm:dir/>
          <dgm:resizeHandles val="exact"/>
        </dgm:presLayoutVars>
      </dgm:prSet>
      <dgm:spPr/>
      <dgm:t>
        <a:bodyPr/>
        <a:lstStyle/>
        <a:p>
          <a:endParaRPr lang="es-ES"/>
        </a:p>
      </dgm:t>
    </dgm:pt>
    <dgm:pt modelId="{B56936DF-29AD-4F6E-8D97-91C1678F3C04}" type="pres">
      <dgm:prSet presAssocID="{C203699C-16A0-453E-92C2-8E6B33D8395C}" presName="Name5" presStyleLbl="vennNode1" presStyleIdx="0" presStyleCnt="4">
        <dgm:presLayoutVars>
          <dgm:bulletEnabled val="1"/>
        </dgm:presLayoutVars>
      </dgm:prSet>
      <dgm:spPr/>
      <dgm:t>
        <a:bodyPr/>
        <a:lstStyle/>
        <a:p>
          <a:endParaRPr lang="es-ES"/>
        </a:p>
      </dgm:t>
    </dgm:pt>
    <dgm:pt modelId="{5072697C-901F-44BB-BCCB-57990EA4B1C8}" type="pres">
      <dgm:prSet presAssocID="{2CDB9E40-65AA-4C4B-B2FA-5633EFEB7727}" presName="space" presStyleCnt="0"/>
      <dgm:spPr/>
    </dgm:pt>
    <dgm:pt modelId="{B306CD93-49F3-4281-800B-65842E2655D7}" type="pres">
      <dgm:prSet presAssocID="{A5FB72EC-F7A6-42A2-93DE-DFB96C86E44D}" presName="Name5" presStyleLbl="vennNode1" presStyleIdx="1" presStyleCnt="4">
        <dgm:presLayoutVars>
          <dgm:bulletEnabled val="1"/>
        </dgm:presLayoutVars>
      </dgm:prSet>
      <dgm:spPr/>
      <dgm:t>
        <a:bodyPr/>
        <a:lstStyle/>
        <a:p>
          <a:endParaRPr lang="es-ES"/>
        </a:p>
      </dgm:t>
    </dgm:pt>
    <dgm:pt modelId="{3CB67880-4CCE-4BDC-9596-4B6E215AE42C}" type="pres">
      <dgm:prSet presAssocID="{16E6DBD3-2B3E-4519-8CD6-DDE6E6EB5BB9}" presName="space" presStyleCnt="0"/>
      <dgm:spPr/>
    </dgm:pt>
    <dgm:pt modelId="{C893CD9C-0126-49EB-8740-76076059DF0C}" type="pres">
      <dgm:prSet presAssocID="{1D7A2B51-8B7C-4F73-97B7-203A5E85440B}" presName="Name5" presStyleLbl="vennNode1" presStyleIdx="2" presStyleCnt="4">
        <dgm:presLayoutVars>
          <dgm:bulletEnabled val="1"/>
        </dgm:presLayoutVars>
      </dgm:prSet>
      <dgm:spPr/>
      <dgm:t>
        <a:bodyPr/>
        <a:lstStyle/>
        <a:p>
          <a:endParaRPr lang="es-ES"/>
        </a:p>
      </dgm:t>
    </dgm:pt>
    <dgm:pt modelId="{ABD5C920-7810-4298-A4B4-8E6713AD7670}" type="pres">
      <dgm:prSet presAssocID="{52E88E53-5379-4BBA-B3B7-B3E2E25AD5DA}" presName="space" presStyleCnt="0"/>
      <dgm:spPr/>
    </dgm:pt>
    <dgm:pt modelId="{8D4C6259-A138-4150-B8A5-2106E10953ED}" type="pres">
      <dgm:prSet presAssocID="{04A6AD2B-EE7F-4F60-BA99-6FC8CCB28207}" presName="Name5" presStyleLbl="vennNode1" presStyleIdx="3" presStyleCnt="4">
        <dgm:presLayoutVars>
          <dgm:bulletEnabled val="1"/>
        </dgm:presLayoutVars>
      </dgm:prSet>
      <dgm:spPr/>
      <dgm:t>
        <a:bodyPr/>
        <a:lstStyle/>
        <a:p>
          <a:endParaRPr lang="es-ES"/>
        </a:p>
      </dgm:t>
    </dgm:pt>
  </dgm:ptLst>
  <dgm:cxnLst>
    <dgm:cxn modelId="{CB473E10-BA81-4CC4-A9CE-228988976EA2}" srcId="{6657B934-66B9-4B53-A141-6CD6537CD5B9}" destId="{C203699C-16A0-453E-92C2-8E6B33D8395C}" srcOrd="0" destOrd="0" parTransId="{591CDCB4-6F10-4A25-A814-9244F64903B3}" sibTransId="{2CDB9E40-65AA-4C4B-B2FA-5633EFEB7727}"/>
    <dgm:cxn modelId="{99CF1D77-37D3-466F-849B-9DA54F68C536}" type="presOf" srcId="{1D7A2B51-8B7C-4F73-97B7-203A5E85440B}" destId="{C893CD9C-0126-49EB-8740-76076059DF0C}" srcOrd="0" destOrd="0" presId="urn:microsoft.com/office/officeart/2005/8/layout/venn3"/>
    <dgm:cxn modelId="{8289FBFB-FAA8-47A4-B1EC-0AEB1726F62D}" type="presOf" srcId="{04A6AD2B-EE7F-4F60-BA99-6FC8CCB28207}" destId="{8D4C6259-A138-4150-B8A5-2106E10953ED}" srcOrd="0" destOrd="0" presId="urn:microsoft.com/office/officeart/2005/8/layout/venn3"/>
    <dgm:cxn modelId="{B52BD79E-040C-4DB9-8788-A7B85DB977AB}" type="presOf" srcId="{6657B934-66B9-4B53-A141-6CD6537CD5B9}" destId="{B677C322-DFDE-4272-A6DC-28B8A03C7077}" srcOrd="0" destOrd="0" presId="urn:microsoft.com/office/officeart/2005/8/layout/venn3"/>
    <dgm:cxn modelId="{FFB221C1-9458-462D-A676-E81F70FD14A8}" type="presOf" srcId="{C203699C-16A0-453E-92C2-8E6B33D8395C}" destId="{B56936DF-29AD-4F6E-8D97-91C1678F3C04}" srcOrd="0" destOrd="0" presId="urn:microsoft.com/office/officeart/2005/8/layout/venn3"/>
    <dgm:cxn modelId="{68151AEA-2A12-41AF-AC18-FBDCE724148E}" srcId="{6657B934-66B9-4B53-A141-6CD6537CD5B9}" destId="{04A6AD2B-EE7F-4F60-BA99-6FC8CCB28207}" srcOrd="3" destOrd="0" parTransId="{702B5CA2-2F80-4EC6-B89C-BF2F9E82A3BB}" sibTransId="{2895349E-3905-4974-B3AD-51531F8831A6}"/>
    <dgm:cxn modelId="{8A83D7DB-906C-4997-8DBF-3DC38B15C7AE}" srcId="{6657B934-66B9-4B53-A141-6CD6537CD5B9}" destId="{1D7A2B51-8B7C-4F73-97B7-203A5E85440B}" srcOrd="2" destOrd="0" parTransId="{069E14BC-5542-4828-9561-B229F87FE8CD}" sibTransId="{52E88E53-5379-4BBA-B3B7-B3E2E25AD5DA}"/>
    <dgm:cxn modelId="{69F2E02C-8C7B-4B10-8416-4FA08009FDC2}" type="presOf" srcId="{A5FB72EC-F7A6-42A2-93DE-DFB96C86E44D}" destId="{B306CD93-49F3-4281-800B-65842E2655D7}" srcOrd="0" destOrd="0" presId="urn:microsoft.com/office/officeart/2005/8/layout/venn3"/>
    <dgm:cxn modelId="{37B3C530-83A3-4AFB-983D-F8C94FA27992}" srcId="{6657B934-66B9-4B53-A141-6CD6537CD5B9}" destId="{A5FB72EC-F7A6-42A2-93DE-DFB96C86E44D}" srcOrd="1" destOrd="0" parTransId="{1966060A-ADBB-4185-B515-2973F4C9BFB9}" sibTransId="{16E6DBD3-2B3E-4519-8CD6-DDE6E6EB5BB9}"/>
    <dgm:cxn modelId="{43DB50E8-ED8C-4A96-A10B-E3C237DB5682}" type="presParOf" srcId="{B677C322-DFDE-4272-A6DC-28B8A03C7077}" destId="{B56936DF-29AD-4F6E-8D97-91C1678F3C04}" srcOrd="0" destOrd="0" presId="urn:microsoft.com/office/officeart/2005/8/layout/venn3"/>
    <dgm:cxn modelId="{EAF97606-3E54-4E2A-8D5D-DCCCA65D6B1C}" type="presParOf" srcId="{B677C322-DFDE-4272-A6DC-28B8A03C7077}" destId="{5072697C-901F-44BB-BCCB-57990EA4B1C8}" srcOrd="1" destOrd="0" presId="urn:microsoft.com/office/officeart/2005/8/layout/venn3"/>
    <dgm:cxn modelId="{CD3CCDFC-9A20-4036-B6F2-600C2376904C}" type="presParOf" srcId="{B677C322-DFDE-4272-A6DC-28B8A03C7077}" destId="{B306CD93-49F3-4281-800B-65842E2655D7}" srcOrd="2" destOrd="0" presId="urn:microsoft.com/office/officeart/2005/8/layout/venn3"/>
    <dgm:cxn modelId="{8BDAEA43-F6E2-4774-A0DC-4FCB76F7AAC2}" type="presParOf" srcId="{B677C322-DFDE-4272-A6DC-28B8A03C7077}" destId="{3CB67880-4CCE-4BDC-9596-4B6E215AE42C}" srcOrd="3" destOrd="0" presId="urn:microsoft.com/office/officeart/2005/8/layout/venn3"/>
    <dgm:cxn modelId="{D5638BED-DE94-44A4-8475-3A37550D4763}" type="presParOf" srcId="{B677C322-DFDE-4272-A6DC-28B8A03C7077}" destId="{C893CD9C-0126-49EB-8740-76076059DF0C}" srcOrd="4" destOrd="0" presId="urn:microsoft.com/office/officeart/2005/8/layout/venn3"/>
    <dgm:cxn modelId="{F389BF16-29E2-4DE0-A562-8A1617A30330}" type="presParOf" srcId="{B677C322-DFDE-4272-A6DC-28B8A03C7077}" destId="{ABD5C920-7810-4298-A4B4-8E6713AD7670}" srcOrd="5" destOrd="0" presId="urn:microsoft.com/office/officeart/2005/8/layout/venn3"/>
    <dgm:cxn modelId="{0930781E-E71C-459E-8A0A-AD7ACE4A05B7}" type="presParOf" srcId="{B677C322-DFDE-4272-A6DC-28B8A03C7077}" destId="{8D4C6259-A138-4150-B8A5-2106E10953ED}" srcOrd="6" destOrd="0" presId="urn:microsoft.com/office/officeart/2005/8/layout/venn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0.xml><?xml version="1.0" encoding="utf-8"?>
<dgm:dataModel xmlns:dgm="http://schemas.openxmlformats.org/drawingml/2006/diagram" xmlns:a="http://schemas.openxmlformats.org/drawingml/2006/main">
  <dgm:ptLst>
    <dgm:pt modelId="{7A7A2771-1F4D-4F9D-901F-1A9142D0305C}" type="doc">
      <dgm:prSet loTypeId="urn:microsoft.com/office/officeart/2005/8/layout/default" loCatId="list" qsTypeId="urn:microsoft.com/office/officeart/2005/8/quickstyle/simple1" qsCatId="simple" csTypeId="urn:microsoft.com/office/officeart/2005/8/colors/colorful2" csCatId="colorful" phldr="1"/>
      <dgm:spPr/>
      <dgm:t>
        <a:bodyPr/>
        <a:lstStyle/>
        <a:p>
          <a:endParaRPr lang="es-ES"/>
        </a:p>
      </dgm:t>
    </dgm:pt>
    <dgm:pt modelId="{EE12734D-0919-4AC9-81AB-590706201954}">
      <dgm:prSet phldrT="[Texto]"/>
      <dgm:spPr/>
      <dgm:t>
        <a:bodyPr/>
        <a:lstStyle/>
        <a:p>
          <a:r>
            <a:rPr lang="es-ES" dirty="0" smtClean="0"/>
            <a:t>Retos</a:t>
          </a:r>
          <a:endParaRPr lang="es-ES" dirty="0"/>
        </a:p>
      </dgm:t>
    </dgm:pt>
    <dgm:pt modelId="{49703689-963D-4942-82B6-3523231E9303}" type="parTrans" cxnId="{8C790E6C-632E-4E51-B108-94A5FA37D174}">
      <dgm:prSet/>
      <dgm:spPr/>
      <dgm:t>
        <a:bodyPr/>
        <a:lstStyle/>
        <a:p>
          <a:endParaRPr lang="es-ES"/>
        </a:p>
      </dgm:t>
    </dgm:pt>
    <dgm:pt modelId="{5EC3A05F-FA36-4874-8CA4-45062ED3F524}" type="sibTrans" cxnId="{8C790E6C-632E-4E51-B108-94A5FA37D174}">
      <dgm:prSet/>
      <dgm:spPr/>
      <dgm:t>
        <a:bodyPr/>
        <a:lstStyle/>
        <a:p>
          <a:endParaRPr lang="es-ES"/>
        </a:p>
      </dgm:t>
    </dgm:pt>
    <dgm:pt modelId="{95D2D329-E310-45CE-B3A9-99F93AB02957}">
      <dgm:prSet phldrT="[Texto]"/>
      <dgm:spPr/>
      <dgm:t>
        <a:bodyPr/>
        <a:lstStyle/>
        <a:p>
          <a:r>
            <a:rPr lang="es-ES" dirty="0" smtClean="0"/>
            <a:t>Trabajar con grandes volúmenes de datos</a:t>
          </a:r>
          <a:endParaRPr lang="es-ES" dirty="0"/>
        </a:p>
      </dgm:t>
    </dgm:pt>
    <dgm:pt modelId="{FC4A8190-5438-4DEE-9A20-B921BF53899B}" type="parTrans" cxnId="{88E4A219-761E-468F-B0D4-865466121F91}">
      <dgm:prSet/>
      <dgm:spPr/>
      <dgm:t>
        <a:bodyPr/>
        <a:lstStyle/>
        <a:p>
          <a:endParaRPr lang="es-ES"/>
        </a:p>
      </dgm:t>
    </dgm:pt>
    <dgm:pt modelId="{424F533D-D9F0-483D-935B-4D426EB48C54}" type="sibTrans" cxnId="{88E4A219-761E-468F-B0D4-865466121F91}">
      <dgm:prSet/>
      <dgm:spPr/>
      <dgm:t>
        <a:bodyPr/>
        <a:lstStyle/>
        <a:p>
          <a:endParaRPr lang="es-ES"/>
        </a:p>
      </dgm:t>
    </dgm:pt>
    <dgm:pt modelId="{45A46C5F-C38C-47D2-9C59-FFEE04A5C4A3}">
      <dgm:prSet phldrT="[Texto]"/>
      <dgm:spPr/>
      <dgm:t>
        <a:bodyPr/>
        <a:lstStyle/>
        <a:p>
          <a:r>
            <a:rPr lang="es-ES" dirty="0" smtClean="0"/>
            <a:t>Usar técnicas adecuadas para analizar los datos y extraer conocimiento novedoso y útil</a:t>
          </a:r>
          <a:endParaRPr lang="es-ES" dirty="0"/>
        </a:p>
      </dgm:t>
    </dgm:pt>
    <dgm:pt modelId="{45E6A54A-A285-4454-87C7-4C7B0D2C7626}" type="parTrans" cxnId="{0460AD93-49F1-405B-A947-EE9BD05EBCD7}">
      <dgm:prSet/>
      <dgm:spPr/>
      <dgm:t>
        <a:bodyPr/>
        <a:lstStyle/>
        <a:p>
          <a:endParaRPr lang="es-ES"/>
        </a:p>
      </dgm:t>
    </dgm:pt>
    <dgm:pt modelId="{E4DA5BCB-8561-4254-ADEE-0869209465CA}" type="sibTrans" cxnId="{0460AD93-49F1-405B-A947-EE9BD05EBCD7}">
      <dgm:prSet/>
      <dgm:spPr/>
      <dgm:t>
        <a:bodyPr/>
        <a:lstStyle/>
        <a:p>
          <a:endParaRPr lang="es-ES"/>
        </a:p>
      </dgm:t>
    </dgm:pt>
    <dgm:pt modelId="{294A9325-E8A9-42DD-A0A3-D5B800CEA57E}">
      <dgm:prSet phldrT="[Texto]"/>
      <dgm:spPr/>
      <dgm:t>
        <a:bodyPr/>
        <a:lstStyle/>
        <a:p>
          <a:r>
            <a:rPr lang="es-ES" dirty="0" smtClean="0"/>
            <a:t>Minería de datos aplicable a cualquier tipo de empresa</a:t>
          </a:r>
          <a:endParaRPr lang="es-ES" dirty="0"/>
        </a:p>
      </dgm:t>
    </dgm:pt>
    <dgm:pt modelId="{33163AAE-6E5D-443C-A74D-7D685A14F421}" type="parTrans" cxnId="{85CE8C5E-E951-41F8-B882-01DEBBE68998}">
      <dgm:prSet/>
      <dgm:spPr/>
      <dgm:t>
        <a:bodyPr/>
        <a:lstStyle/>
        <a:p>
          <a:endParaRPr lang="es-ES"/>
        </a:p>
      </dgm:t>
    </dgm:pt>
    <dgm:pt modelId="{F636CF14-E530-4B71-AE41-92126BE52061}" type="sibTrans" cxnId="{85CE8C5E-E951-41F8-B882-01DEBBE68998}">
      <dgm:prSet/>
      <dgm:spPr/>
      <dgm:t>
        <a:bodyPr/>
        <a:lstStyle/>
        <a:p>
          <a:endParaRPr lang="es-ES"/>
        </a:p>
      </dgm:t>
    </dgm:pt>
    <dgm:pt modelId="{FC488F85-D73B-49B9-B17B-D44FB6158CAD}" type="pres">
      <dgm:prSet presAssocID="{7A7A2771-1F4D-4F9D-901F-1A9142D0305C}" presName="diagram" presStyleCnt="0">
        <dgm:presLayoutVars>
          <dgm:dir/>
          <dgm:resizeHandles val="exact"/>
        </dgm:presLayoutVars>
      </dgm:prSet>
      <dgm:spPr/>
      <dgm:t>
        <a:bodyPr/>
        <a:lstStyle/>
        <a:p>
          <a:endParaRPr lang="es-ES"/>
        </a:p>
      </dgm:t>
    </dgm:pt>
    <dgm:pt modelId="{0273D402-2396-4E8A-89EF-B01B43F72C9A}" type="pres">
      <dgm:prSet presAssocID="{294A9325-E8A9-42DD-A0A3-D5B800CEA57E}" presName="node" presStyleLbl="node1" presStyleIdx="0" presStyleCnt="4">
        <dgm:presLayoutVars>
          <dgm:bulletEnabled val="1"/>
        </dgm:presLayoutVars>
      </dgm:prSet>
      <dgm:spPr/>
      <dgm:t>
        <a:bodyPr/>
        <a:lstStyle/>
        <a:p>
          <a:endParaRPr lang="es-ES"/>
        </a:p>
      </dgm:t>
    </dgm:pt>
    <dgm:pt modelId="{32EB27E5-DA11-4FF0-B393-698B065C5B2F}" type="pres">
      <dgm:prSet presAssocID="{F636CF14-E530-4B71-AE41-92126BE52061}" presName="sibTrans" presStyleCnt="0"/>
      <dgm:spPr/>
    </dgm:pt>
    <dgm:pt modelId="{54A25682-5A1D-4CE5-B8E1-86131D49FAAE}" type="pres">
      <dgm:prSet presAssocID="{EE12734D-0919-4AC9-81AB-590706201954}" presName="node" presStyleLbl="node1" presStyleIdx="1" presStyleCnt="4">
        <dgm:presLayoutVars>
          <dgm:bulletEnabled val="1"/>
        </dgm:presLayoutVars>
      </dgm:prSet>
      <dgm:spPr/>
      <dgm:t>
        <a:bodyPr/>
        <a:lstStyle/>
        <a:p>
          <a:endParaRPr lang="es-ES"/>
        </a:p>
      </dgm:t>
    </dgm:pt>
    <dgm:pt modelId="{33155C96-8707-4E21-8CF2-AAF736C12E4D}" type="pres">
      <dgm:prSet presAssocID="{5EC3A05F-FA36-4874-8CA4-45062ED3F524}" presName="sibTrans" presStyleCnt="0"/>
      <dgm:spPr/>
    </dgm:pt>
    <dgm:pt modelId="{64E4F997-D6B9-4F54-AA0E-DB9A981DCE63}" type="pres">
      <dgm:prSet presAssocID="{95D2D329-E310-45CE-B3A9-99F93AB02957}" presName="node" presStyleLbl="node1" presStyleIdx="2" presStyleCnt="4">
        <dgm:presLayoutVars>
          <dgm:bulletEnabled val="1"/>
        </dgm:presLayoutVars>
      </dgm:prSet>
      <dgm:spPr/>
      <dgm:t>
        <a:bodyPr/>
        <a:lstStyle/>
        <a:p>
          <a:endParaRPr lang="es-ES"/>
        </a:p>
      </dgm:t>
    </dgm:pt>
    <dgm:pt modelId="{BBD4FFC3-0D99-4B2E-B4F4-98AEF43645A4}" type="pres">
      <dgm:prSet presAssocID="{424F533D-D9F0-483D-935B-4D426EB48C54}" presName="sibTrans" presStyleCnt="0"/>
      <dgm:spPr/>
    </dgm:pt>
    <dgm:pt modelId="{539DF1E6-CB47-4BB2-8EB5-F43A2438776D}" type="pres">
      <dgm:prSet presAssocID="{45A46C5F-C38C-47D2-9C59-FFEE04A5C4A3}" presName="node" presStyleLbl="node1" presStyleIdx="3" presStyleCnt="4">
        <dgm:presLayoutVars>
          <dgm:bulletEnabled val="1"/>
        </dgm:presLayoutVars>
      </dgm:prSet>
      <dgm:spPr/>
      <dgm:t>
        <a:bodyPr/>
        <a:lstStyle/>
        <a:p>
          <a:endParaRPr lang="es-ES"/>
        </a:p>
      </dgm:t>
    </dgm:pt>
  </dgm:ptLst>
  <dgm:cxnLst>
    <dgm:cxn modelId="{8C790E6C-632E-4E51-B108-94A5FA37D174}" srcId="{7A7A2771-1F4D-4F9D-901F-1A9142D0305C}" destId="{EE12734D-0919-4AC9-81AB-590706201954}" srcOrd="1" destOrd="0" parTransId="{49703689-963D-4942-82B6-3523231E9303}" sibTransId="{5EC3A05F-FA36-4874-8CA4-45062ED3F524}"/>
    <dgm:cxn modelId="{DC946E65-F16A-4A97-8EE1-A29E1E16669D}" type="presOf" srcId="{45A46C5F-C38C-47D2-9C59-FFEE04A5C4A3}" destId="{539DF1E6-CB47-4BB2-8EB5-F43A2438776D}" srcOrd="0" destOrd="0" presId="urn:microsoft.com/office/officeart/2005/8/layout/default"/>
    <dgm:cxn modelId="{85CE8C5E-E951-41F8-B882-01DEBBE68998}" srcId="{7A7A2771-1F4D-4F9D-901F-1A9142D0305C}" destId="{294A9325-E8A9-42DD-A0A3-D5B800CEA57E}" srcOrd="0" destOrd="0" parTransId="{33163AAE-6E5D-443C-A74D-7D685A14F421}" sibTransId="{F636CF14-E530-4B71-AE41-92126BE52061}"/>
    <dgm:cxn modelId="{BAD2A733-24AC-42F8-824B-18E27C7B042E}" type="presOf" srcId="{294A9325-E8A9-42DD-A0A3-D5B800CEA57E}" destId="{0273D402-2396-4E8A-89EF-B01B43F72C9A}" srcOrd="0" destOrd="0" presId="urn:microsoft.com/office/officeart/2005/8/layout/default"/>
    <dgm:cxn modelId="{38249A9D-F085-4F40-9791-934A887E8D76}" type="presOf" srcId="{EE12734D-0919-4AC9-81AB-590706201954}" destId="{54A25682-5A1D-4CE5-B8E1-86131D49FAAE}" srcOrd="0" destOrd="0" presId="urn:microsoft.com/office/officeart/2005/8/layout/default"/>
    <dgm:cxn modelId="{0460AD93-49F1-405B-A947-EE9BD05EBCD7}" srcId="{7A7A2771-1F4D-4F9D-901F-1A9142D0305C}" destId="{45A46C5F-C38C-47D2-9C59-FFEE04A5C4A3}" srcOrd="3" destOrd="0" parTransId="{45E6A54A-A285-4454-87C7-4C7B0D2C7626}" sibTransId="{E4DA5BCB-8561-4254-ADEE-0869209465CA}"/>
    <dgm:cxn modelId="{B0D9FED8-C81C-4FD3-860A-46710BEDAE29}" type="presOf" srcId="{95D2D329-E310-45CE-B3A9-99F93AB02957}" destId="{64E4F997-D6B9-4F54-AA0E-DB9A981DCE63}" srcOrd="0" destOrd="0" presId="urn:microsoft.com/office/officeart/2005/8/layout/default"/>
    <dgm:cxn modelId="{CC9E4E1B-BA42-4A28-94A1-05CF5238AC6E}" type="presOf" srcId="{7A7A2771-1F4D-4F9D-901F-1A9142D0305C}" destId="{FC488F85-D73B-49B9-B17B-D44FB6158CAD}" srcOrd="0" destOrd="0" presId="urn:microsoft.com/office/officeart/2005/8/layout/default"/>
    <dgm:cxn modelId="{88E4A219-761E-468F-B0D4-865466121F91}" srcId="{7A7A2771-1F4D-4F9D-901F-1A9142D0305C}" destId="{95D2D329-E310-45CE-B3A9-99F93AB02957}" srcOrd="2" destOrd="0" parTransId="{FC4A8190-5438-4DEE-9A20-B921BF53899B}" sibTransId="{424F533D-D9F0-483D-935B-4D426EB48C54}"/>
    <dgm:cxn modelId="{C818048A-58BD-4F31-9DE7-48BDC398AE45}" type="presParOf" srcId="{FC488F85-D73B-49B9-B17B-D44FB6158CAD}" destId="{0273D402-2396-4E8A-89EF-B01B43F72C9A}" srcOrd="0" destOrd="0" presId="urn:microsoft.com/office/officeart/2005/8/layout/default"/>
    <dgm:cxn modelId="{3AA1CE21-85F5-4899-BB83-0198346AC74A}" type="presParOf" srcId="{FC488F85-D73B-49B9-B17B-D44FB6158CAD}" destId="{32EB27E5-DA11-4FF0-B393-698B065C5B2F}" srcOrd="1" destOrd="0" presId="urn:microsoft.com/office/officeart/2005/8/layout/default"/>
    <dgm:cxn modelId="{1064C95C-2DAB-4294-A864-ED0CBF789C7B}" type="presParOf" srcId="{FC488F85-D73B-49B9-B17B-D44FB6158CAD}" destId="{54A25682-5A1D-4CE5-B8E1-86131D49FAAE}" srcOrd="2" destOrd="0" presId="urn:microsoft.com/office/officeart/2005/8/layout/default"/>
    <dgm:cxn modelId="{D0F23D47-4086-45FB-B600-23FC2D05A161}" type="presParOf" srcId="{FC488F85-D73B-49B9-B17B-D44FB6158CAD}" destId="{33155C96-8707-4E21-8CF2-AAF736C12E4D}" srcOrd="3" destOrd="0" presId="urn:microsoft.com/office/officeart/2005/8/layout/default"/>
    <dgm:cxn modelId="{BE3F0645-6900-4442-B7F3-D80AE9BE3463}" type="presParOf" srcId="{FC488F85-D73B-49B9-B17B-D44FB6158CAD}" destId="{64E4F997-D6B9-4F54-AA0E-DB9A981DCE63}" srcOrd="4" destOrd="0" presId="urn:microsoft.com/office/officeart/2005/8/layout/default"/>
    <dgm:cxn modelId="{552D4901-5F51-4069-B951-1EE87406D5EC}" type="presParOf" srcId="{FC488F85-D73B-49B9-B17B-D44FB6158CAD}" destId="{BBD4FFC3-0D99-4B2E-B4F4-98AEF43645A4}" srcOrd="5" destOrd="0" presId="urn:microsoft.com/office/officeart/2005/8/layout/default"/>
    <dgm:cxn modelId="{CF709E00-B29C-4079-8E39-E2860083D816}" type="presParOf" srcId="{FC488F85-D73B-49B9-B17B-D44FB6158CAD}" destId="{539DF1E6-CB47-4BB2-8EB5-F43A2438776D}" srcOrd="6" destOrd="0" presId="urn:microsoft.com/office/officeart/2005/8/layout/default"/>
  </dgm:cxnLst>
  <dgm:bg/>
  <dgm:whole/>
  <dgm:extLst>
    <a:ext uri="http://schemas.microsoft.com/office/drawing/2008/diagram">
      <dsp:dataModelExt xmlns:dsp="http://schemas.microsoft.com/office/drawing/2008/diagram" relId="rId16" minVer="http://schemas.openxmlformats.org/drawingml/2006/diagram"/>
    </a:ext>
  </dgm:extLst>
</dgm:dataModel>
</file>

<file path=ppt/diagrams/data21.xml><?xml version="1.0" encoding="utf-8"?>
<dgm:dataModel xmlns:dgm="http://schemas.openxmlformats.org/drawingml/2006/diagram" xmlns:a="http://schemas.openxmlformats.org/drawingml/2006/main">
  <dgm:ptLst>
    <dgm:pt modelId="{2FCFD76A-D9A2-4FF6-B481-39D7E30A2EF7}" type="doc">
      <dgm:prSet loTypeId="urn:microsoft.com/office/officeart/2005/8/layout/arrow6" loCatId="process" qsTypeId="urn:microsoft.com/office/officeart/2005/8/quickstyle/simple1" qsCatId="simple" csTypeId="urn:microsoft.com/office/officeart/2005/8/colors/accent1_2" csCatId="accent1" phldr="1"/>
      <dgm:spPr/>
      <dgm:t>
        <a:bodyPr/>
        <a:lstStyle/>
        <a:p>
          <a:endParaRPr lang="es-ES"/>
        </a:p>
      </dgm:t>
    </dgm:pt>
    <dgm:pt modelId="{16F9DCAE-90EF-4B11-BE61-1AA0E774FDF4}">
      <dgm:prSet phldrT="[Texto]" custT="1"/>
      <dgm:spPr/>
      <dgm:t>
        <a:bodyPr/>
        <a:lstStyle/>
        <a:p>
          <a:r>
            <a:rPr lang="es-ES" sz="1800" dirty="0" smtClean="0"/>
            <a:t>Modelos Predictivos</a:t>
          </a:r>
          <a:endParaRPr lang="es-ES" sz="1800" dirty="0"/>
        </a:p>
      </dgm:t>
    </dgm:pt>
    <dgm:pt modelId="{4F6146A9-F2BB-488E-AD41-0D860F47224E}" type="parTrans" cxnId="{F38AD5B1-7FB9-40B3-95A2-393A460DEBB4}">
      <dgm:prSet/>
      <dgm:spPr/>
      <dgm:t>
        <a:bodyPr/>
        <a:lstStyle/>
        <a:p>
          <a:endParaRPr lang="es-ES"/>
        </a:p>
      </dgm:t>
    </dgm:pt>
    <dgm:pt modelId="{67E20629-49E2-4B93-A412-2F2C95A04E14}" type="sibTrans" cxnId="{F38AD5B1-7FB9-40B3-95A2-393A460DEBB4}">
      <dgm:prSet/>
      <dgm:spPr/>
      <dgm:t>
        <a:bodyPr/>
        <a:lstStyle/>
        <a:p>
          <a:endParaRPr lang="es-ES"/>
        </a:p>
      </dgm:t>
    </dgm:pt>
    <dgm:pt modelId="{8775914D-5C52-4E94-A20A-5AB5D1CC7AB8}">
      <dgm:prSet phldrT="[Texto]" custT="1"/>
      <dgm:spPr/>
      <dgm:t>
        <a:bodyPr/>
        <a:lstStyle/>
        <a:p>
          <a:r>
            <a:rPr lang="es-ES" sz="1800" dirty="0" smtClean="0"/>
            <a:t>Modelos Descriptivos</a:t>
          </a:r>
          <a:endParaRPr lang="es-ES" sz="1800" dirty="0"/>
        </a:p>
      </dgm:t>
    </dgm:pt>
    <dgm:pt modelId="{574FD633-CB65-4C3E-85B8-8780E30070EF}" type="parTrans" cxnId="{86158B7C-1933-455E-AB41-C6017DC6C484}">
      <dgm:prSet/>
      <dgm:spPr/>
      <dgm:t>
        <a:bodyPr/>
        <a:lstStyle/>
        <a:p>
          <a:endParaRPr lang="es-ES"/>
        </a:p>
      </dgm:t>
    </dgm:pt>
    <dgm:pt modelId="{049F02E9-6B2A-4AC5-8517-5355860EA038}" type="sibTrans" cxnId="{86158B7C-1933-455E-AB41-C6017DC6C484}">
      <dgm:prSet/>
      <dgm:spPr/>
      <dgm:t>
        <a:bodyPr/>
        <a:lstStyle/>
        <a:p>
          <a:endParaRPr lang="es-ES"/>
        </a:p>
      </dgm:t>
    </dgm:pt>
    <dgm:pt modelId="{563D5107-04D3-45E3-9981-822D63D7112B}" type="pres">
      <dgm:prSet presAssocID="{2FCFD76A-D9A2-4FF6-B481-39D7E30A2EF7}" presName="compositeShape" presStyleCnt="0">
        <dgm:presLayoutVars>
          <dgm:chMax val="2"/>
          <dgm:dir/>
          <dgm:resizeHandles val="exact"/>
        </dgm:presLayoutVars>
      </dgm:prSet>
      <dgm:spPr/>
      <dgm:t>
        <a:bodyPr/>
        <a:lstStyle/>
        <a:p>
          <a:endParaRPr lang="es-ES"/>
        </a:p>
      </dgm:t>
    </dgm:pt>
    <dgm:pt modelId="{57519C77-33A0-4ECB-BC81-1AD1E446002A}" type="pres">
      <dgm:prSet presAssocID="{2FCFD76A-D9A2-4FF6-B481-39D7E30A2EF7}" presName="ribbon" presStyleLbl="node1" presStyleIdx="0" presStyleCnt="1" custScaleX="188050" custLinFactNeighborX="-1982" custLinFactNeighborY="55808"/>
      <dgm:spPr/>
    </dgm:pt>
    <dgm:pt modelId="{88EC1CA9-9101-4F3B-9AD1-1672976B5D7B}" type="pres">
      <dgm:prSet presAssocID="{2FCFD76A-D9A2-4FF6-B481-39D7E30A2EF7}" presName="leftArrowText" presStyleLbl="node1" presStyleIdx="0" presStyleCnt="1" custScaleX="247619" custLinFactNeighborX="-69575" custLinFactNeighborY="-2789">
        <dgm:presLayoutVars>
          <dgm:chMax val="0"/>
          <dgm:bulletEnabled val="1"/>
        </dgm:presLayoutVars>
      </dgm:prSet>
      <dgm:spPr/>
      <dgm:t>
        <a:bodyPr/>
        <a:lstStyle/>
        <a:p>
          <a:endParaRPr lang="es-ES"/>
        </a:p>
      </dgm:t>
    </dgm:pt>
    <dgm:pt modelId="{56C904B6-F3B4-4379-87EA-D00F915D96E2}" type="pres">
      <dgm:prSet presAssocID="{2FCFD76A-D9A2-4FF6-B481-39D7E30A2EF7}" presName="rightArrowText" presStyleLbl="node1" presStyleIdx="0" presStyleCnt="1" custScaleX="247619" custLinFactNeighborX="49981" custLinFactNeighborY="-4184">
        <dgm:presLayoutVars>
          <dgm:chMax val="0"/>
          <dgm:bulletEnabled val="1"/>
        </dgm:presLayoutVars>
      </dgm:prSet>
      <dgm:spPr/>
      <dgm:t>
        <a:bodyPr/>
        <a:lstStyle/>
        <a:p>
          <a:endParaRPr lang="es-ES"/>
        </a:p>
      </dgm:t>
    </dgm:pt>
  </dgm:ptLst>
  <dgm:cxnLst>
    <dgm:cxn modelId="{F38AD5B1-7FB9-40B3-95A2-393A460DEBB4}" srcId="{2FCFD76A-D9A2-4FF6-B481-39D7E30A2EF7}" destId="{16F9DCAE-90EF-4B11-BE61-1AA0E774FDF4}" srcOrd="0" destOrd="0" parTransId="{4F6146A9-F2BB-488E-AD41-0D860F47224E}" sibTransId="{67E20629-49E2-4B93-A412-2F2C95A04E14}"/>
    <dgm:cxn modelId="{86158B7C-1933-455E-AB41-C6017DC6C484}" srcId="{2FCFD76A-D9A2-4FF6-B481-39D7E30A2EF7}" destId="{8775914D-5C52-4E94-A20A-5AB5D1CC7AB8}" srcOrd="1" destOrd="0" parTransId="{574FD633-CB65-4C3E-85B8-8780E30070EF}" sibTransId="{049F02E9-6B2A-4AC5-8517-5355860EA038}"/>
    <dgm:cxn modelId="{FDD3CBA0-CE3A-4925-8022-31F1FFDEFB21}" type="presOf" srcId="{8775914D-5C52-4E94-A20A-5AB5D1CC7AB8}" destId="{56C904B6-F3B4-4379-87EA-D00F915D96E2}" srcOrd="0" destOrd="0" presId="urn:microsoft.com/office/officeart/2005/8/layout/arrow6"/>
    <dgm:cxn modelId="{3188DA37-44C5-4B19-8EB7-60D2CFE99FB8}" type="presOf" srcId="{16F9DCAE-90EF-4B11-BE61-1AA0E774FDF4}" destId="{88EC1CA9-9101-4F3B-9AD1-1672976B5D7B}" srcOrd="0" destOrd="0" presId="urn:microsoft.com/office/officeart/2005/8/layout/arrow6"/>
    <dgm:cxn modelId="{021E21A7-C6E7-478F-BC72-1FDCC0B42273}" type="presOf" srcId="{2FCFD76A-D9A2-4FF6-B481-39D7E30A2EF7}" destId="{563D5107-04D3-45E3-9981-822D63D7112B}" srcOrd="0" destOrd="0" presId="urn:microsoft.com/office/officeart/2005/8/layout/arrow6"/>
    <dgm:cxn modelId="{BF60F594-A4C8-4179-B8BD-E1DC29548A52}" type="presParOf" srcId="{563D5107-04D3-45E3-9981-822D63D7112B}" destId="{57519C77-33A0-4ECB-BC81-1AD1E446002A}" srcOrd="0" destOrd="0" presId="urn:microsoft.com/office/officeart/2005/8/layout/arrow6"/>
    <dgm:cxn modelId="{DE42891F-5C30-453C-880F-4318B0607F36}" type="presParOf" srcId="{563D5107-04D3-45E3-9981-822D63D7112B}" destId="{88EC1CA9-9101-4F3B-9AD1-1672976B5D7B}" srcOrd="1" destOrd="0" presId="urn:microsoft.com/office/officeart/2005/8/layout/arrow6"/>
    <dgm:cxn modelId="{1E373781-E016-4D26-90BB-24E922502111}" type="presParOf" srcId="{563D5107-04D3-45E3-9981-822D63D7112B}" destId="{56C904B6-F3B4-4379-87EA-D00F915D96E2}" srcOrd="2" destOrd="0" presId="urn:microsoft.com/office/officeart/2005/8/layout/arrow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2.xml><?xml version="1.0" encoding="utf-8"?>
<dgm:dataModel xmlns:dgm="http://schemas.openxmlformats.org/drawingml/2006/diagram" xmlns:a="http://schemas.openxmlformats.org/drawingml/2006/main">
  <dgm:ptLst>
    <dgm:pt modelId="{A99CAD18-53E6-4CE0-8CCB-BDE0DFF8DC8F}" type="doc">
      <dgm:prSet loTypeId="urn:microsoft.com/office/officeart/2005/8/layout/default" loCatId="list" qsTypeId="urn:microsoft.com/office/officeart/2005/8/quickstyle/simple1" qsCatId="simple" csTypeId="urn:microsoft.com/office/officeart/2005/8/colors/colorful1" csCatId="colorful" phldr="1"/>
      <dgm:spPr/>
      <dgm:t>
        <a:bodyPr/>
        <a:lstStyle/>
        <a:p>
          <a:endParaRPr lang="es-ES"/>
        </a:p>
      </dgm:t>
    </dgm:pt>
    <dgm:pt modelId="{EF65E7BC-91AB-4569-8E12-ECFB098F5662}">
      <dgm:prSet phldrT="[Texto]" custT="1"/>
      <dgm:spPr/>
      <dgm:t>
        <a:bodyPr/>
        <a:lstStyle/>
        <a:p>
          <a:r>
            <a:rPr lang="es-ES" sz="1400" dirty="0" smtClean="0"/>
            <a:t>Pretender estimar valores desconocidos o variables dependientes usando variables independientes</a:t>
          </a:r>
          <a:endParaRPr lang="es-ES" sz="1400" dirty="0"/>
        </a:p>
      </dgm:t>
    </dgm:pt>
    <dgm:pt modelId="{E3B9ED54-3427-460A-9EBD-C993A59E6105}" type="parTrans" cxnId="{D172000F-3B26-4E9F-82BB-0CDFD7876468}">
      <dgm:prSet/>
      <dgm:spPr/>
      <dgm:t>
        <a:bodyPr/>
        <a:lstStyle/>
        <a:p>
          <a:endParaRPr lang="es-ES"/>
        </a:p>
      </dgm:t>
    </dgm:pt>
    <dgm:pt modelId="{B54D97D8-2F79-4859-8B68-8CFC1CB31551}" type="sibTrans" cxnId="{D172000F-3B26-4E9F-82BB-0CDFD7876468}">
      <dgm:prSet/>
      <dgm:spPr/>
      <dgm:t>
        <a:bodyPr/>
        <a:lstStyle/>
        <a:p>
          <a:endParaRPr lang="es-ES"/>
        </a:p>
      </dgm:t>
    </dgm:pt>
    <dgm:pt modelId="{7E3BB0A5-4D5C-421D-B585-BB1A3E0FF965}" type="pres">
      <dgm:prSet presAssocID="{A99CAD18-53E6-4CE0-8CCB-BDE0DFF8DC8F}" presName="diagram" presStyleCnt="0">
        <dgm:presLayoutVars>
          <dgm:dir/>
          <dgm:resizeHandles val="exact"/>
        </dgm:presLayoutVars>
      </dgm:prSet>
      <dgm:spPr/>
      <dgm:t>
        <a:bodyPr/>
        <a:lstStyle/>
        <a:p>
          <a:endParaRPr lang="es-ES"/>
        </a:p>
      </dgm:t>
    </dgm:pt>
    <dgm:pt modelId="{61D2CA0F-515E-41E5-8B9F-DD378B45AFBE}" type="pres">
      <dgm:prSet presAssocID="{EF65E7BC-91AB-4569-8E12-ECFB098F5662}" presName="node" presStyleLbl="node1" presStyleIdx="0" presStyleCnt="1" custLinFactY="-100000" custLinFactNeighborX="-75018" custLinFactNeighborY="-122968">
        <dgm:presLayoutVars>
          <dgm:bulletEnabled val="1"/>
        </dgm:presLayoutVars>
      </dgm:prSet>
      <dgm:spPr/>
      <dgm:t>
        <a:bodyPr/>
        <a:lstStyle/>
        <a:p>
          <a:endParaRPr lang="es-ES"/>
        </a:p>
      </dgm:t>
    </dgm:pt>
  </dgm:ptLst>
  <dgm:cxnLst>
    <dgm:cxn modelId="{A3CAD05C-6318-47F5-B9B9-CB1BB066A938}" type="presOf" srcId="{A99CAD18-53E6-4CE0-8CCB-BDE0DFF8DC8F}" destId="{7E3BB0A5-4D5C-421D-B585-BB1A3E0FF965}" srcOrd="0" destOrd="0" presId="urn:microsoft.com/office/officeart/2005/8/layout/default"/>
    <dgm:cxn modelId="{A09EE007-3646-44EC-9554-14C9220A0731}" type="presOf" srcId="{EF65E7BC-91AB-4569-8E12-ECFB098F5662}" destId="{61D2CA0F-515E-41E5-8B9F-DD378B45AFBE}" srcOrd="0" destOrd="0" presId="urn:microsoft.com/office/officeart/2005/8/layout/default"/>
    <dgm:cxn modelId="{D172000F-3B26-4E9F-82BB-0CDFD7876468}" srcId="{A99CAD18-53E6-4CE0-8CCB-BDE0DFF8DC8F}" destId="{EF65E7BC-91AB-4569-8E12-ECFB098F5662}" srcOrd="0" destOrd="0" parTransId="{E3B9ED54-3427-460A-9EBD-C993A59E6105}" sibTransId="{B54D97D8-2F79-4859-8B68-8CFC1CB31551}"/>
    <dgm:cxn modelId="{57C6EC7C-A441-4EFF-9119-2504B17220E7}" type="presParOf" srcId="{7E3BB0A5-4D5C-421D-B585-BB1A3E0FF965}" destId="{61D2CA0F-515E-41E5-8B9F-DD378B45AFBE}" srcOrd="0" destOrd="0" presId="urn:microsoft.com/office/officeart/2005/8/layout/default"/>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23.xml><?xml version="1.0" encoding="utf-8"?>
<dgm:dataModel xmlns:dgm="http://schemas.openxmlformats.org/drawingml/2006/diagram" xmlns:a="http://schemas.openxmlformats.org/drawingml/2006/main">
  <dgm:ptLst>
    <dgm:pt modelId="{A99CAD18-53E6-4CE0-8CCB-BDE0DFF8DC8F}" type="doc">
      <dgm:prSet loTypeId="urn:microsoft.com/office/officeart/2005/8/layout/default" loCatId="list" qsTypeId="urn:microsoft.com/office/officeart/2005/8/quickstyle/simple1" qsCatId="simple" csTypeId="urn:microsoft.com/office/officeart/2005/8/colors/colorful1" csCatId="colorful" phldr="1"/>
      <dgm:spPr/>
      <dgm:t>
        <a:bodyPr/>
        <a:lstStyle/>
        <a:p>
          <a:endParaRPr lang="es-ES"/>
        </a:p>
      </dgm:t>
    </dgm:pt>
    <dgm:pt modelId="{EF65E7BC-91AB-4569-8E12-ECFB098F5662}">
      <dgm:prSet phldrT="[Texto]" custT="1"/>
      <dgm:spPr/>
      <dgm:t>
        <a:bodyPr/>
        <a:lstStyle/>
        <a:p>
          <a:r>
            <a:rPr lang="es-ES" sz="1400" dirty="0" smtClean="0"/>
            <a:t>Identifica patrones que explican o resumen los datos, exploran las propiedades de los datos pero no para predecir</a:t>
          </a:r>
          <a:endParaRPr lang="es-ES" sz="1400" dirty="0"/>
        </a:p>
      </dgm:t>
    </dgm:pt>
    <dgm:pt modelId="{E3B9ED54-3427-460A-9EBD-C993A59E6105}" type="parTrans" cxnId="{D172000F-3B26-4E9F-82BB-0CDFD7876468}">
      <dgm:prSet/>
      <dgm:spPr/>
      <dgm:t>
        <a:bodyPr/>
        <a:lstStyle/>
        <a:p>
          <a:endParaRPr lang="es-ES"/>
        </a:p>
      </dgm:t>
    </dgm:pt>
    <dgm:pt modelId="{B54D97D8-2F79-4859-8B68-8CFC1CB31551}" type="sibTrans" cxnId="{D172000F-3B26-4E9F-82BB-0CDFD7876468}">
      <dgm:prSet/>
      <dgm:spPr/>
      <dgm:t>
        <a:bodyPr/>
        <a:lstStyle/>
        <a:p>
          <a:endParaRPr lang="es-ES"/>
        </a:p>
      </dgm:t>
    </dgm:pt>
    <dgm:pt modelId="{7E3BB0A5-4D5C-421D-B585-BB1A3E0FF965}" type="pres">
      <dgm:prSet presAssocID="{A99CAD18-53E6-4CE0-8CCB-BDE0DFF8DC8F}" presName="diagram" presStyleCnt="0">
        <dgm:presLayoutVars>
          <dgm:dir/>
          <dgm:resizeHandles val="exact"/>
        </dgm:presLayoutVars>
      </dgm:prSet>
      <dgm:spPr/>
      <dgm:t>
        <a:bodyPr/>
        <a:lstStyle/>
        <a:p>
          <a:endParaRPr lang="es-ES"/>
        </a:p>
      </dgm:t>
    </dgm:pt>
    <dgm:pt modelId="{61D2CA0F-515E-41E5-8B9F-DD378B45AFBE}" type="pres">
      <dgm:prSet presAssocID="{EF65E7BC-91AB-4569-8E12-ECFB098F5662}" presName="node" presStyleLbl="node1" presStyleIdx="0" presStyleCnt="1" custLinFactNeighborX="-10674" custLinFactNeighborY="25406">
        <dgm:presLayoutVars>
          <dgm:bulletEnabled val="1"/>
        </dgm:presLayoutVars>
      </dgm:prSet>
      <dgm:spPr/>
      <dgm:t>
        <a:bodyPr/>
        <a:lstStyle/>
        <a:p>
          <a:endParaRPr lang="es-ES"/>
        </a:p>
      </dgm:t>
    </dgm:pt>
  </dgm:ptLst>
  <dgm:cxnLst>
    <dgm:cxn modelId="{A3CAD05C-6318-47F5-B9B9-CB1BB066A938}" type="presOf" srcId="{A99CAD18-53E6-4CE0-8CCB-BDE0DFF8DC8F}" destId="{7E3BB0A5-4D5C-421D-B585-BB1A3E0FF965}" srcOrd="0" destOrd="0" presId="urn:microsoft.com/office/officeart/2005/8/layout/default"/>
    <dgm:cxn modelId="{A09EE007-3646-44EC-9554-14C9220A0731}" type="presOf" srcId="{EF65E7BC-91AB-4569-8E12-ECFB098F5662}" destId="{61D2CA0F-515E-41E5-8B9F-DD378B45AFBE}" srcOrd="0" destOrd="0" presId="urn:microsoft.com/office/officeart/2005/8/layout/default"/>
    <dgm:cxn modelId="{D172000F-3B26-4E9F-82BB-0CDFD7876468}" srcId="{A99CAD18-53E6-4CE0-8CCB-BDE0DFF8DC8F}" destId="{EF65E7BC-91AB-4569-8E12-ECFB098F5662}" srcOrd="0" destOrd="0" parTransId="{E3B9ED54-3427-460A-9EBD-C993A59E6105}" sibTransId="{B54D97D8-2F79-4859-8B68-8CFC1CB31551}"/>
    <dgm:cxn modelId="{57C6EC7C-A441-4EFF-9119-2504B17220E7}" type="presParOf" srcId="{7E3BB0A5-4D5C-421D-B585-BB1A3E0FF965}" destId="{61D2CA0F-515E-41E5-8B9F-DD378B45AFBE}" srcOrd="0" destOrd="0" presId="urn:microsoft.com/office/officeart/2005/8/layout/default"/>
  </dgm:cxnLst>
  <dgm:bg/>
  <dgm:whole/>
  <dgm:extLst>
    <a:ext uri="http://schemas.microsoft.com/office/drawing/2008/diagram">
      <dsp:dataModelExt xmlns:dsp="http://schemas.microsoft.com/office/drawing/2008/diagram" relId="rId16" minVer="http://schemas.openxmlformats.org/drawingml/2006/diagram"/>
    </a:ext>
  </dgm:extLst>
</dgm:dataModel>
</file>

<file path=ppt/diagrams/data24.xml><?xml version="1.0" encoding="utf-8"?>
<dgm:dataModel xmlns:dgm="http://schemas.openxmlformats.org/drawingml/2006/diagram" xmlns:a="http://schemas.openxmlformats.org/drawingml/2006/main">
  <dgm:ptLst>
    <dgm:pt modelId="{58B68586-DEBD-4052-8F07-0EAEC3A9A5FF}" type="doc">
      <dgm:prSet loTypeId="urn:microsoft.com/office/officeart/2005/8/layout/vProcess5" loCatId="process" qsTypeId="urn:microsoft.com/office/officeart/2005/8/quickstyle/simple1" qsCatId="simple" csTypeId="urn:microsoft.com/office/officeart/2005/8/colors/accent1_1" csCatId="accent1" phldr="1"/>
      <dgm:spPr/>
      <dgm:t>
        <a:bodyPr/>
        <a:lstStyle/>
        <a:p>
          <a:endParaRPr lang="es-ES"/>
        </a:p>
      </dgm:t>
    </dgm:pt>
    <dgm:pt modelId="{D3C35953-58FC-40A1-BDAB-CA2F7BB1D582}">
      <dgm:prSet phldrT="[Texto]"/>
      <dgm:spPr/>
      <dgm:t>
        <a:bodyPr/>
        <a:lstStyle/>
        <a:p>
          <a:r>
            <a:rPr lang="es-ES" dirty="0" smtClean="0"/>
            <a:t>Clasificación</a:t>
          </a:r>
          <a:endParaRPr lang="es-ES" dirty="0"/>
        </a:p>
      </dgm:t>
    </dgm:pt>
    <dgm:pt modelId="{0E53EE68-FE41-479C-9334-71AEABD4DB7B}" type="parTrans" cxnId="{96945EDE-21D4-4FBD-9DBE-9F867C2F3C15}">
      <dgm:prSet/>
      <dgm:spPr/>
      <dgm:t>
        <a:bodyPr/>
        <a:lstStyle/>
        <a:p>
          <a:endParaRPr lang="es-ES"/>
        </a:p>
      </dgm:t>
    </dgm:pt>
    <dgm:pt modelId="{A089D841-9FBD-4A63-960E-D77E5A9384C2}" type="sibTrans" cxnId="{96945EDE-21D4-4FBD-9DBE-9F867C2F3C15}">
      <dgm:prSet/>
      <dgm:spPr/>
      <dgm:t>
        <a:bodyPr/>
        <a:lstStyle/>
        <a:p>
          <a:endParaRPr lang="es-ES"/>
        </a:p>
      </dgm:t>
    </dgm:pt>
    <dgm:pt modelId="{8FBEB719-B60D-4E44-BF6E-42E1EDBFE517}">
      <dgm:prSet phldrT="[Texto]"/>
      <dgm:spPr/>
      <dgm:t>
        <a:bodyPr/>
        <a:lstStyle/>
        <a:p>
          <a:r>
            <a:rPr lang="es-ES" dirty="0" smtClean="0"/>
            <a:t>Regresión</a:t>
          </a:r>
          <a:endParaRPr lang="es-ES" dirty="0"/>
        </a:p>
      </dgm:t>
    </dgm:pt>
    <dgm:pt modelId="{7C53332B-8A93-4E44-B851-E4F560AFBA2A}" type="parTrans" cxnId="{57650B52-64FD-4730-BBB7-6B2755102AB4}">
      <dgm:prSet/>
      <dgm:spPr/>
      <dgm:t>
        <a:bodyPr/>
        <a:lstStyle/>
        <a:p>
          <a:endParaRPr lang="es-ES"/>
        </a:p>
      </dgm:t>
    </dgm:pt>
    <dgm:pt modelId="{56F41E89-B22E-4189-940A-01907F9C5304}" type="sibTrans" cxnId="{57650B52-64FD-4730-BBB7-6B2755102AB4}">
      <dgm:prSet/>
      <dgm:spPr/>
      <dgm:t>
        <a:bodyPr/>
        <a:lstStyle/>
        <a:p>
          <a:endParaRPr lang="es-ES"/>
        </a:p>
      </dgm:t>
    </dgm:pt>
    <dgm:pt modelId="{2E37900E-7396-433C-A9DA-E85205E01305}" type="pres">
      <dgm:prSet presAssocID="{58B68586-DEBD-4052-8F07-0EAEC3A9A5FF}" presName="outerComposite" presStyleCnt="0">
        <dgm:presLayoutVars>
          <dgm:chMax val="5"/>
          <dgm:dir/>
          <dgm:resizeHandles val="exact"/>
        </dgm:presLayoutVars>
      </dgm:prSet>
      <dgm:spPr/>
      <dgm:t>
        <a:bodyPr/>
        <a:lstStyle/>
        <a:p>
          <a:endParaRPr lang="es-ES"/>
        </a:p>
      </dgm:t>
    </dgm:pt>
    <dgm:pt modelId="{20DBA37E-5BE4-4F59-911D-4919710E65E4}" type="pres">
      <dgm:prSet presAssocID="{58B68586-DEBD-4052-8F07-0EAEC3A9A5FF}" presName="dummyMaxCanvas" presStyleCnt="0">
        <dgm:presLayoutVars/>
      </dgm:prSet>
      <dgm:spPr/>
    </dgm:pt>
    <dgm:pt modelId="{E96778C3-A61D-410D-BB95-2E0CA95C9CEB}" type="pres">
      <dgm:prSet presAssocID="{58B68586-DEBD-4052-8F07-0EAEC3A9A5FF}" presName="TwoNodes_1" presStyleLbl="node1" presStyleIdx="0" presStyleCnt="2">
        <dgm:presLayoutVars>
          <dgm:bulletEnabled val="1"/>
        </dgm:presLayoutVars>
      </dgm:prSet>
      <dgm:spPr/>
      <dgm:t>
        <a:bodyPr/>
        <a:lstStyle/>
        <a:p>
          <a:endParaRPr lang="es-ES"/>
        </a:p>
      </dgm:t>
    </dgm:pt>
    <dgm:pt modelId="{016BCBBE-A45E-471D-99F2-8BDC4EAC2D33}" type="pres">
      <dgm:prSet presAssocID="{58B68586-DEBD-4052-8F07-0EAEC3A9A5FF}" presName="TwoNodes_2" presStyleLbl="node1" presStyleIdx="1" presStyleCnt="2">
        <dgm:presLayoutVars>
          <dgm:bulletEnabled val="1"/>
        </dgm:presLayoutVars>
      </dgm:prSet>
      <dgm:spPr/>
      <dgm:t>
        <a:bodyPr/>
        <a:lstStyle/>
        <a:p>
          <a:endParaRPr lang="es-ES"/>
        </a:p>
      </dgm:t>
    </dgm:pt>
    <dgm:pt modelId="{ECD2EEFE-2354-40B6-8EBF-EDFE23F9F2DF}" type="pres">
      <dgm:prSet presAssocID="{58B68586-DEBD-4052-8F07-0EAEC3A9A5FF}" presName="TwoConn_1-2" presStyleLbl="fgAccFollowNode1" presStyleIdx="0" presStyleCnt="1">
        <dgm:presLayoutVars>
          <dgm:bulletEnabled val="1"/>
        </dgm:presLayoutVars>
      </dgm:prSet>
      <dgm:spPr/>
      <dgm:t>
        <a:bodyPr/>
        <a:lstStyle/>
        <a:p>
          <a:endParaRPr lang="es-ES"/>
        </a:p>
      </dgm:t>
    </dgm:pt>
    <dgm:pt modelId="{A263AF02-3954-4CFE-987B-138DDAF0A854}" type="pres">
      <dgm:prSet presAssocID="{58B68586-DEBD-4052-8F07-0EAEC3A9A5FF}" presName="TwoNodes_1_text" presStyleLbl="node1" presStyleIdx="1" presStyleCnt="2">
        <dgm:presLayoutVars>
          <dgm:bulletEnabled val="1"/>
        </dgm:presLayoutVars>
      </dgm:prSet>
      <dgm:spPr/>
      <dgm:t>
        <a:bodyPr/>
        <a:lstStyle/>
        <a:p>
          <a:endParaRPr lang="es-ES"/>
        </a:p>
      </dgm:t>
    </dgm:pt>
    <dgm:pt modelId="{32E059D7-6937-4867-A5C5-0496C5BA49FF}" type="pres">
      <dgm:prSet presAssocID="{58B68586-DEBD-4052-8F07-0EAEC3A9A5FF}" presName="TwoNodes_2_text" presStyleLbl="node1" presStyleIdx="1" presStyleCnt="2">
        <dgm:presLayoutVars>
          <dgm:bulletEnabled val="1"/>
        </dgm:presLayoutVars>
      </dgm:prSet>
      <dgm:spPr/>
      <dgm:t>
        <a:bodyPr/>
        <a:lstStyle/>
        <a:p>
          <a:endParaRPr lang="es-ES"/>
        </a:p>
      </dgm:t>
    </dgm:pt>
  </dgm:ptLst>
  <dgm:cxnLst>
    <dgm:cxn modelId="{57650B52-64FD-4730-BBB7-6B2755102AB4}" srcId="{58B68586-DEBD-4052-8F07-0EAEC3A9A5FF}" destId="{8FBEB719-B60D-4E44-BF6E-42E1EDBFE517}" srcOrd="1" destOrd="0" parTransId="{7C53332B-8A93-4E44-B851-E4F560AFBA2A}" sibTransId="{56F41E89-B22E-4189-940A-01907F9C5304}"/>
    <dgm:cxn modelId="{7D94C55F-509A-4B69-8EE6-B919D85B80E8}" type="presOf" srcId="{58B68586-DEBD-4052-8F07-0EAEC3A9A5FF}" destId="{2E37900E-7396-433C-A9DA-E85205E01305}" srcOrd="0" destOrd="0" presId="urn:microsoft.com/office/officeart/2005/8/layout/vProcess5"/>
    <dgm:cxn modelId="{B20ACD77-7101-4D14-A697-F11FF75ABA89}" type="presOf" srcId="{D3C35953-58FC-40A1-BDAB-CA2F7BB1D582}" destId="{E96778C3-A61D-410D-BB95-2E0CA95C9CEB}" srcOrd="0" destOrd="0" presId="urn:microsoft.com/office/officeart/2005/8/layout/vProcess5"/>
    <dgm:cxn modelId="{8DDBB60E-5383-4619-A3D4-C7AF60D1D640}" type="presOf" srcId="{8FBEB719-B60D-4E44-BF6E-42E1EDBFE517}" destId="{32E059D7-6937-4867-A5C5-0496C5BA49FF}" srcOrd="1" destOrd="0" presId="urn:microsoft.com/office/officeart/2005/8/layout/vProcess5"/>
    <dgm:cxn modelId="{3AB4678D-6C6B-4760-BB6B-636032376968}" type="presOf" srcId="{D3C35953-58FC-40A1-BDAB-CA2F7BB1D582}" destId="{A263AF02-3954-4CFE-987B-138DDAF0A854}" srcOrd="1" destOrd="0" presId="urn:microsoft.com/office/officeart/2005/8/layout/vProcess5"/>
    <dgm:cxn modelId="{96945EDE-21D4-4FBD-9DBE-9F867C2F3C15}" srcId="{58B68586-DEBD-4052-8F07-0EAEC3A9A5FF}" destId="{D3C35953-58FC-40A1-BDAB-CA2F7BB1D582}" srcOrd="0" destOrd="0" parTransId="{0E53EE68-FE41-479C-9334-71AEABD4DB7B}" sibTransId="{A089D841-9FBD-4A63-960E-D77E5A9384C2}"/>
    <dgm:cxn modelId="{9CBA0F64-2B93-406C-A2A8-9E5F2E4B5424}" type="presOf" srcId="{8FBEB719-B60D-4E44-BF6E-42E1EDBFE517}" destId="{016BCBBE-A45E-471D-99F2-8BDC4EAC2D33}" srcOrd="0" destOrd="0" presId="urn:microsoft.com/office/officeart/2005/8/layout/vProcess5"/>
    <dgm:cxn modelId="{8202A9BE-6367-41F9-9DF3-A0482FB332CD}" type="presOf" srcId="{A089D841-9FBD-4A63-960E-D77E5A9384C2}" destId="{ECD2EEFE-2354-40B6-8EBF-EDFE23F9F2DF}" srcOrd="0" destOrd="0" presId="urn:microsoft.com/office/officeart/2005/8/layout/vProcess5"/>
    <dgm:cxn modelId="{9CEA2CAA-1C82-4CEA-803D-48056BE83C73}" type="presParOf" srcId="{2E37900E-7396-433C-A9DA-E85205E01305}" destId="{20DBA37E-5BE4-4F59-911D-4919710E65E4}" srcOrd="0" destOrd="0" presId="urn:microsoft.com/office/officeart/2005/8/layout/vProcess5"/>
    <dgm:cxn modelId="{3A95FCCC-FC37-47E5-8871-CBCA11D43CF9}" type="presParOf" srcId="{2E37900E-7396-433C-A9DA-E85205E01305}" destId="{E96778C3-A61D-410D-BB95-2E0CA95C9CEB}" srcOrd="1" destOrd="0" presId="urn:microsoft.com/office/officeart/2005/8/layout/vProcess5"/>
    <dgm:cxn modelId="{2FB0B5A5-8301-4B6C-B988-9485DE5F31A9}" type="presParOf" srcId="{2E37900E-7396-433C-A9DA-E85205E01305}" destId="{016BCBBE-A45E-471D-99F2-8BDC4EAC2D33}" srcOrd="2" destOrd="0" presId="urn:microsoft.com/office/officeart/2005/8/layout/vProcess5"/>
    <dgm:cxn modelId="{A2F03EF1-EE47-4B06-8729-05B1E9AC76FD}" type="presParOf" srcId="{2E37900E-7396-433C-A9DA-E85205E01305}" destId="{ECD2EEFE-2354-40B6-8EBF-EDFE23F9F2DF}" srcOrd="3" destOrd="0" presId="urn:microsoft.com/office/officeart/2005/8/layout/vProcess5"/>
    <dgm:cxn modelId="{20FC2C7A-7879-469B-923A-FB36FCA41D1B}" type="presParOf" srcId="{2E37900E-7396-433C-A9DA-E85205E01305}" destId="{A263AF02-3954-4CFE-987B-138DDAF0A854}" srcOrd="4" destOrd="0" presId="urn:microsoft.com/office/officeart/2005/8/layout/vProcess5"/>
    <dgm:cxn modelId="{79E39605-3AA1-4DBD-940D-80228198FB3A}" type="presParOf" srcId="{2E37900E-7396-433C-A9DA-E85205E01305}" destId="{32E059D7-6937-4867-A5C5-0496C5BA49FF}" srcOrd="5" destOrd="0" presId="urn:microsoft.com/office/officeart/2005/8/layout/vProcess5"/>
  </dgm:cxnLst>
  <dgm:bg/>
  <dgm:whole/>
  <dgm:extLst>
    <a:ext uri="http://schemas.microsoft.com/office/drawing/2008/diagram">
      <dsp:dataModelExt xmlns:dsp="http://schemas.microsoft.com/office/drawing/2008/diagram" relId="rId21" minVer="http://schemas.openxmlformats.org/drawingml/2006/diagram"/>
    </a:ext>
  </dgm:extLst>
</dgm:dataModel>
</file>

<file path=ppt/diagrams/data25.xml><?xml version="1.0" encoding="utf-8"?>
<dgm:dataModel xmlns:dgm="http://schemas.openxmlformats.org/drawingml/2006/diagram" xmlns:a="http://schemas.openxmlformats.org/drawingml/2006/main">
  <dgm:ptLst>
    <dgm:pt modelId="{58B68586-DEBD-4052-8F07-0EAEC3A9A5FF}" type="doc">
      <dgm:prSet loTypeId="urn:microsoft.com/office/officeart/2005/8/layout/vProcess5" loCatId="process" qsTypeId="urn:microsoft.com/office/officeart/2005/8/quickstyle/simple1" qsCatId="simple" csTypeId="urn:microsoft.com/office/officeart/2005/8/colors/accent1_1" csCatId="accent1" phldr="1"/>
      <dgm:spPr/>
      <dgm:t>
        <a:bodyPr/>
        <a:lstStyle/>
        <a:p>
          <a:endParaRPr lang="es-ES"/>
        </a:p>
      </dgm:t>
    </dgm:pt>
    <dgm:pt modelId="{D3C35953-58FC-40A1-BDAB-CA2F7BB1D582}">
      <dgm:prSet phldrT="[Texto]"/>
      <dgm:spPr/>
      <dgm:t>
        <a:bodyPr/>
        <a:lstStyle/>
        <a:p>
          <a:r>
            <a:rPr lang="es-ES" dirty="0" smtClean="0"/>
            <a:t>Agrupamiento</a:t>
          </a:r>
          <a:endParaRPr lang="es-ES" dirty="0"/>
        </a:p>
      </dgm:t>
    </dgm:pt>
    <dgm:pt modelId="{0E53EE68-FE41-479C-9334-71AEABD4DB7B}" type="parTrans" cxnId="{96945EDE-21D4-4FBD-9DBE-9F867C2F3C15}">
      <dgm:prSet/>
      <dgm:spPr/>
      <dgm:t>
        <a:bodyPr/>
        <a:lstStyle/>
        <a:p>
          <a:endParaRPr lang="es-ES"/>
        </a:p>
      </dgm:t>
    </dgm:pt>
    <dgm:pt modelId="{A089D841-9FBD-4A63-960E-D77E5A9384C2}" type="sibTrans" cxnId="{96945EDE-21D4-4FBD-9DBE-9F867C2F3C15}">
      <dgm:prSet/>
      <dgm:spPr/>
      <dgm:t>
        <a:bodyPr/>
        <a:lstStyle/>
        <a:p>
          <a:endParaRPr lang="es-ES"/>
        </a:p>
      </dgm:t>
    </dgm:pt>
    <dgm:pt modelId="{8FBEB719-B60D-4E44-BF6E-42E1EDBFE517}">
      <dgm:prSet phldrT="[Texto]"/>
      <dgm:spPr/>
      <dgm:t>
        <a:bodyPr/>
        <a:lstStyle/>
        <a:p>
          <a:r>
            <a:rPr lang="es-ES" dirty="0" smtClean="0"/>
            <a:t>Reglas de Asociación</a:t>
          </a:r>
          <a:endParaRPr lang="es-ES" dirty="0"/>
        </a:p>
      </dgm:t>
    </dgm:pt>
    <dgm:pt modelId="{7C53332B-8A93-4E44-B851-E4F560AFBA2A}" type="parTrans" cxnId="{57650B52-64FD-4730-BBB7-6B2755102AB4}">
      <dgm:prSet/>
      <dgm:spPr/>
      <dgm:t>
        <a:bodyPr/>
        <a:lstStyle/>
        <a:p>
          <a:endParaRPr lang="es-ES"/>
        </a:p>
      </dgm:t>
    </dgm:pt>
    <dgm:pt modelId="{56F41E89-B22E-4189-940A-01907F9C5304}" type="sibTrans" cxnId="{57650B52-64FD-4730-BBB7-6B2755102AB4}">
      <dgm:prSet/>
      <dgm:spPr/>
      <dgm:t>
        <a:bodyPr/>
        <a:lstStyle/>
        <a:p>
          <a:endParaRPr lang="es-ES"/>
        </a:p>
      </dgm:t>
    </dgm:pt>
    <dgm:pt modelId="{E8DE8CFB-AC7B-4A3B-8A15-A62395344894}">
      <dgm:prSet phldrT="[Texto]"/>
      <dgm:spPr/>
      <dgm:t>
        <a:bodyPr/>
        <a:lstStyle/>
        <a:p>
          <a:r>
            <a:rPr lang="es-ES" dirty="0" smtClean="0"/>
            <a:t>Análisis Correlacional</a:t>
          </a:r>
          <a:endParaRPr lang="es-ES" dirty="0"/>
        </a:p>
      </dgm:t>
    </dgm:pt>
    <dgm:pt modelId="{56C3687B-193A-4C70-9A44-70224F0B8131}" type="parTrans" cxnId="{8876D117-97E2-405A-98CA-27F896285F8A}">
      <dgm:prSet/>
      <dgm:spPr/>
      <dgm:t>
        <a:bodyPr/>
        <a:lstStyle/>
        <a:p>
          <a:endParaRPr lang="es-ES"/>
        </a:p>
      </dgm:t>
    </dgm:pt>
    <dgm:pt modelId="{F7714FFB-6036-4FA2-887B-0414312B41F8}" type="sibTrans" cxnId="{8876D117-97E2-405A-98CA-27F896285F8A}">
      <dgm:prSet/>
      <dgm:spPr/>
      <dgm:t>
        <a:bodyPr/>
        <a:lstStyle/>
        <a:p>
          <a:endParaRPr lang="es-ES"/>
        </a:p>
      </dgm:t>
    </dgm:pt>
    <dgm:pt modelId="{2E37900E-7396-433C-A9DA-E85205E01305}" type="pres">
      <dgm:prSet presAssocID="{58B68586-DEBD-4052-8F07-0EAEC3A9A5FF}" presName="outerComposite" presStyleCnt="0">
        <dgm:presLayoutVars>
          <dgm:chMax val="5"/>
          <dgm:dir/>
          <dgm:resizeHandles val="exact"/>
        </dgm:presLayoutVars>
      </dgm:prSet>
      <dgm:spPr/>
      <dgm:t>
        <a:bodyPr/>
        <a:lstStyle/>
        <a:p>
          <a:endParaRPr lang="es-ES"/>
        </a:p>
      </dgm:t>
    </dgm:pt>
    <dgm:pt modelId="{20DBA37E-5BE4-4F59-911D-4919710E65E4}" type="pres">
      <dgm:prSet presAssocID="{58B68586-DEBD-4052-8F07-0EAEC3A9A5FF}" presName="dummyMaxCanvas" presStyleCnt="0">
        <dgm:presLayoutVars/>
      </dgm:prSet>
      <dgm:spPr/>
    </dgm:pt>
    <dgm:pt modelId="{0A5211F6-BB56-45C0-8C78-4EA1E451A03A}" type="pres">
      <dgm:prSet presAssocID="{58B68586-DEBD-4052-8F07-0EAEC3A9A5FF}" presName="ThreeNodes_1" presStyleLbl="node1" presStyleIdx="0" presStyleCnt="3">
        <dgm:presLayoutVars>
          <dgm:bulletEnabled val="1"/>
        </dgm:presLayoutVars>
      </dgm:prSet>
      <dgm:spPr/>
      <dgm:t>
        <a:bodyPr/>
        <a:lstStyle/>
        <a:p>
          <a:endParaRPr lang="es-ES"/>
        </a:p>
      </dgm:t>
    </dgm:pt>
    <dgm:pt modelId="{24485FC6-D626-4663-8B0D-AFDF5CCEF0D1}" type="pres">
      <dgm:prSet presAssocID="{58B68586-DEBD-4052-8F07-0EAEC3A9A5FF}" presName="ThreeNodes_2" presStyleLbl="node1" presStyleIdx="1" presStyleCnt="3">
        <dgm:presLayoutVars>
          <dgm:bulletEnabled val="1"/>
        </dgm:presLayoutVars>
      </dgm:prSet>
      <dgm:spPr/>
      <dgm:t>
        <a:bodyPr/>
        <a:lstStyle/>
        <a:p>
          <a:endParaRPr lang="es-ES"/>
        </a:p>
      </dgm:t>
    </dgm:pt>
    <dgm:pt modelId="{13946E60-8731-4DDB-8722-591178AA8613}" type="pres">
      <dgm:prSet presAssocID="{58B68586-DEBD-4052-8F07-0EAEC3A9A5FF}" presName="ThreeNodes_3" presStyleLbl="node1" presStyleIdx="2" presStyleCnt="3">
        <dgm:presLayoutVars>
          <dgm:bulletEnabled val="1"/>
        </dgm:presLayoutVars>
      </dgm:prSet>
      <dgm:spPr/>
      <dgm:t>
        <a:bodyPr/>
        <a:lstStyle/>
        <a:p>
          <a:endParaRPr lang="es-ES"/>
        </a:p>
      </dgm:t>
    </dgm:pt>
    <dgm:pt modelId="{351DE5E6-A16E-4307-81A1-EC83BDDAE576}" type="pres">
      <dgm:prSet presAssocID="{58B68586-DEBD-4052-8F07-0EAEC3A9A5FF}" presName="ThreeConn_1-2" presStyleLbl="fgAccFollowNode1" presStyleIdx="0" presStyleCnt="2">
        <dgm:presLayoutVars>
          <dgm:bulletEnabled val="1"/>
        </dgm:presLayoutVars>
      </dgm:prSet>
      <dgm:spPr/>
      <dgm:t>
        <a:bodyPr/>
        <a:lstStyle/>
        <a:p>
          <a:endParaRPr lang="es-ES"/>
        </a:p>
      </dgm:t>
    </dgm:pt>
    <dgm:pt modelId="{1D38FCC0-83D6-402E-8FF4-28FF72FF69DD}" type="pres">
      <dgm:prSet presAssocID="{58B68586-DEBD-4052-8F07-0EAEC3A9A5FF}" presName="ThreeConn_2-3" presStyleLbl="fgAccFollowNode1" presStyleIdx="1" presStyleCnt="2">
        <dgm:presLayoutVars>
          <dgm:bulletEnabled val="1"/>
        </dgm:presLayoutVars>
      </dgm:prSet>
      <dgm:spPr/>
      <dgm:t>
        <a:bodyPr/>
        <a:lstStyle/>
        <a:p>
          <a:endParaRPr lang="es-ES"/>
        </a:p>
      </dgm:t>
    </dgm:pt>
    <dgm:pt modelId="{CEBA134F-B116-465B-9A23-3439421055FB}" type="pres">
      <dgm:prSet presAssocID="{58B68586-DEBD-4052-8F07-0EAEC3A9A5FF}" presName="ThreeNodes_1_text" presStyleLbl="node1" presStyleIdx="2" presStyleCnt="3">
        <dgm:presLayoutVars>
          <dgm:bulletEnabled val="1"/>
        </dgm:presLayoutVars>
      </dgm:prSet>
      <dgm:spPr/>
      <dgm:t>
        <a:bodyPr/>
        <a:lstStyle/>
        <a:p>
          <a:endParaRPr lang="es-ES"/>
        </a:p>
      </dgm:t>
    </dgm:pt>
    <dgm:pt modelId="{681751B5-B935-46E1-BDFA-CD08A6D4AE68}" type="pres">
      <dgm:prSet presAssocID="{58B68586-DEBD-4052-8F07-0EAEC3A9A5FF}" presName="ThreeNodes_2_text" presStyleLbl="node1" presStyleIdx="2" presStyleCnt="3">
        <dgm:presLayoutVars>
          <dgm:bulletEnabled val="1"/>
        </dgm:presLayoutVars>
      </dgm:prSet>
      <dgm:spPr/>
      <dgm:t>
        <a:bodyPr/>
        <a:lstStyle/>
        <a:p>
          <a:endParaRPr lang="es-ES"/>
        </a:p>
      </dgm:t>
    </dgm:pt>
    <dgm:pt modelId="{5B70C8E4-9D93-45EA-971C-454E8B5EA69D}" type="pres">
      <dgm:prSet presAssocID="{58B68586-DEBD-4052-8F07-0EAEC3A9A5FF}" presName="ThreeNodes_3_text" presStyleLbl="node1" presStyleIdx="2" presStyleCnt="3">
        <dgm:presLayoutVars>
          <dgm:bulletEnabled val="1"/>
        </dgm:presLayoutVars>
      </dgm:prSet>
      <dgm:spPr/>
      <dgm:t>
        <a:bodyPr/>
        <a:lstStyle/>
        <a:p>
          <a:endParaRPr lang="es-ES"/>
        </a:p>
      </dgm:t>
    </dgm:pt>
  </dgm:ptLst>
  <dgm:cxnLst>
    <dgm:cxn modelId="{105A6CFA-7ABD-4F3D-B55A-3783C3BB2E92}" type="presOf" srcId="{E8DE8CFB-AC7B-4A3B-8A15-A62395344894}" destId="{13946E60-8731-4DDB-8722-591178AA8613}" srcOrd="0" destOrd="0" presId="urn:microsoft.com/office/officeart/2005/8/layout/vProcess5"/>
    <dgm:cxn modelId="{CF881BE7-A7EE-481B-A143-1060A17F798F}" type="presOf" srcId="{E8DE8CFB-AC7B-4A3B-8A15-A62395344894}" destId="{5B70C8E4-9D93-45EA-971C-454E8B5EA69D}" srcOrd="1" destOrd="0" presId="urn:microsoft.com/office/officeart/2005/8/layout/vProcess5"/>
    <dgm:cxn modelId="{5AD193ED-A9FA-4EE4-9AD3-F201E89F9FAF}" type="presOf" srcId="{D3C35953-58FC-40A1-BDAB-CA2F7BB1D582}" destId="{0A5211F6-BB56-45C0-8C78-4EA1E451A03A}" srcOrd="0" destOrd="0" presId="urn:microsoft.com/office/officeart/2005/8/layout/vProcess5"/>
    <dgm:cxn modelId="{8876D117-97E2-405A-98CA-27F896285F8A}" srcId="{58B68586-DEBD-4052-8F07-0EAEC3A9A5FF}" destId="{E8DE8CFB-AC7B-4A3B-8A15-A62395344894}" srcOrd="2" destOrd="0" parTransId="{56C3687B-193A-4C70-9A44-70224F0B8131}" sibTransId="{F7714FFB-6036-4FA2-887B-0414312B41F8}"/>
    <dgm:cxn modelId="{7D94C55F-509A-4B69-8EE6-B919D85B80E8}" type="presOf" srcId="{58B68586-DEBD-4052-8F07-0EAEC3A9A5FF}" destId="{2E37900E-7396-433C-A9DA-E85205E01305}" srcOrd="0" destOrd="0" presId="urn:microsoft.com/office/officeart/2005/8/layout/vProcess5"/>
    <dgm:cxn modelId="{57650B52-64FD-4730-BBB7-6B2755102AB4}" srcId="{58B68586-DEBD-4052-8F07-0EAEC3A9A5FF}" destId="{8FBEB719-B60D-4E44-BF6E-42E1EDBFE517}" srcOrd="1" destOrd="0" parTransId="{7C53332B-8A93-4E44-B851-E4F560AFBA2A}" sibTransId="{56F41E89-B22E-4189-940A-01907F9C5304}"/>
    <dgm:cxn modelId="{96945EDE-21D4-4FBD-9DBE-9F867C2F3C15}" srcId="{58B68586-DEBD-4052-8F07-0EAEC3A9A5FF}" destId="{D3C35953-58FC-40A1-BDAB-CA2F7BB1D582}" srcOrd="0" destOrd="0" parTransId="{0E53EE68-FE41-479C-9334-71AEABD4DB7B}" sibTransId="{A089D841-9FBD-4A63-960E-D77E5A9384C2}"/>
    <dgm:cxn modelId="{B5AAF858-F797-49A9-AC8D-3B51BAE92919}" type="presOf" srcId="{D3C35953-58FC-40A1-BDAB-CA2F7BB1D582}" destId="{CEBA134F-B116-465B-9A23-3439421055FB}" srcOrd="1" destOrd="0" presId="urn:microsoft.com/office/officeart/2005/8/layout/vProcess5"/>
    <dgm:cxn modelId="{1E5BC2FA-CAC7-4DAC-90EB-6966D146CF3D}" type="presOf" srcId="{8FBEB719-B60D-4E44-BF6E-42E1EDBFE517}" destId="{24485FC6-D626-4663-8B0D-AFDF5CCEF0D1}" srcOrd="0" destOrd="0" presId="urn:microsoft.com/office/officeart/2005/8/layout/vProcess5"/>
    <dgm:cxn modelId="{857FB530-776F-4DD6-B5B3-BFFB0CBA4824}" type="presOf" srcId="{56F41E89-B22E-4189-940A-01907F9C5304}" destId="{1D38FCC0-83D6-402E-8FF4-28FF72FF69DD}" srcOrd="0" destOrd="0" presId="urn:microsoft.com/office/officeart/2005/8/layout/vProcess5"/>
    <dgm:cxn modelId="{90205343-32AE-4CB5-9F26-F6FE97DB8DD6}" type="presOf" srcId="{8FBEB719-B60D-4E44-BF6E-42E1EDBFE517}" destId="{681751B5-B935-46E1-BDFA-CD08A6D4AE68}" srcOrd="1" destOrd="0" presId="urn:microsoft.com/office/officeart/2005/8/layout/vProcess5"/>
    <dgm:cxn modelId="{5843DF68-671C-4622-A8D8-A90AB187ABE1}" type="presOf" srcId="{A089D841-9FBD-4A63-960E-D77E5A9384C2}" destId="{351DE5E6-A16E-4307-81A1-EC83BDDAE576}" srcOrd="0" destOrd="0" presId="urn:microsoft.com/office/officeart/2005/8/layout/vProcess5"/>
    <dgm:cxn modelId="{9CEA2CAA-1C82-4CEA-803D-48056BE83C73}" type="presParOf" srcId="{2E37900E-7396-433C-A9DA-E85205E01305}" destId="{20DBA37E-5BE4-4F59-911D-4919710E65E4}" srcOrd="0" destOrd="0" presId="urn:microsoft.com/office/officeart/2005/8/layout/vProcess5"/>
    <dgm:cxn modelId="{F7BF6247-D360-4347-B206-B9B7B5674EDB}" type="presParOf" srcId="{2E37900E-7396-433C-A9DA-E85205E01305}" destId="{0A5211F6-BB56-45C0-8C78-4EA1E451A03A}" srcOrd="1" destOrd="0" presId="urn:microsoft.com/office/officeart/2005/8/layout/vProcess5"/>
    <dgm:cxn modelId="{084D3C17-9214-42DE-A804-5403F1F3E562}" type="presParOf" srcId="{2E37900E-7396-433C-A9DA-E85205E01305}" destId="{24485FC6-D626-4663-8B0D-AFDF5CCEF0D1}" srcOrd="2" destOrd="0" presId="urn:microsoft.com/office/officeart/2005/8/layout/vProcess5"/>
    <dgm:cxn modelId="{95D3FD94-0645-4F5F-8EFD-2F396BADFB8E}" type="presParOf" srcId="{2E37900E-7396-433C-A9DA-E85205E01305}" destId="{13946E60-8731-4DDB-8722-591178AA8613}" srcOrd="3" destOrd="0" presId="urn:microsoft.com/office/officeart/2005/8/layout/vProcess5"/>
    <dgm:cxn modelId="{65B21F9D-C713-4B2C-98F4-BA9F9B5FFD6B}" type="presParOf" srcId="{2E37900E-7396-433C-A9DA-E85205E01305}" destId="{351DE5E6-A16E-4307-81A1-EC83BDDAE576}" srcOrd="4" destOrd="0" presId="urn:microsoft.com/office/officeart/2005/8/layout/vProcess5"/>
    <dgm:cxn modelId="{727F2FC0-C978-4A5C-AE46-EBE567FA9BEF}" type="presParOf" srcId="{2E37900E-7396-433C-A9DA-E85205E01305}" destId="{1D38FCC0-83D6-402E-8FF4-28FF72FF69DD}" srcOrd="5" destOrd="0" presId="urn:microsoft.com/office/officeart/2005/8/layout/vProcess5"/>
    <dgm:cxn modelId="{60108EC5-BE51-4DBB-94D9-E72E6BA1DBB4}" type="presParOf" srcId="{2E37900E-7396-433C-A9DA-E85205E01305}" destId="{CEBA134F-B116-465B-9A23-3439421055FB}" srcOrd="6" destOrd="0" presId="urn:microsoft.com/office/officeart/2005/8/layout/vProcess5"/>
    <dgm:cxn modelId="{10A34540-1827-430B-816D-A84D808D1DEA}" type="presParOf" srcId="{2E37900E-7396-433C-A9DA-E85205E01305}" destId="{681751B5-B935-46E1-BDFA-CD08A6D4AE68}" srcOrd="7" destOrd="0" presId="urn:microsoft.com/office/officeart/2005/8/layout/vProcess5"/>
    <dgm:cxn modelId="{CD9BA624-B3E3-4412-8F30-6D319534C119}" type="presParOf" srcId="{2E37900E-7396-433C-A9DA-E85205E01305}" destId="{5B70C8E4-9D93-45EA-971C-454E8B5EA69D}" srcOrd="8" destOrd="0" presId="urn:microsoft.com/office/officeart/2005/8/layout/vProcess5"/>
  </dgm:cxnLst>
  <dgm:bg/>
  <dgm:whole/>
  <dgm:extLst>
    <a:ext uri="http://schemas.microsoft.com/office/drawing/2008/diagram">
      <dsp:dataModelExt xmlns:dsp="http://schemas.microsoft.com/office/drawing/2008/diagram" relId="rId26" minVer="http://schemas.openxmlformats.org/drawingml/2006/diagram"/>
    </a:ext>
  </dgm:extLst>
</dgm:dataModel>
</file>

<file path=ppt/diagrams/data26.xml><?xml version="1.0" encoding="utf-8"?>
<dgm:dataModel xmlns:dgm="http://schemas.openxmlformats.org/drawingml/2006/diagram" xmlns:a="http://schemas.openxmlformats.org/drawingml/2006/main">
  <dgm:ptLst>
    <dgm:pt modelId="{A3936280-A950-48AE-9AF1-1B0D8B050ACA}" type="doc">
      <dgm:prSet loTypeId="urn:microsoft.com/office/officeart/2005/8/layout/hierarchy4" loCatId="list" qsTypeId="urn:microsoft.com/office/officeart/2005/8/quickstyle/simple1" qsCatId="simple" csTypeId="urn:microsoft.com/office/officeart/2005/8/colors/accent1_5" csCatId="accent1" phldr="1"/>
      <dgm:spPr/>
      <dgm:t>
        <a:bodyPr/>
        <a:lstStyle/>
        <a:p>
          <a:endParaRPr lang="es-ES"/>
        </a:p>
      </dgm:t>
    </dgm:pt>
    <dgm:pt modelId="{BBF89010-00F1-4189-8691-CF4B797E92E3}">
      <dgm:prSet phldrT="[Texto]"/>
      <dgm:spPr/>
      <dgm:t>
        <a:bodyPr/>
        <a:lstStyle/>
        <a:p>
          <a:r>
            <a:rPr lang="es-EC" dirty="0" smtClean="0"/>
            <a:t>Elección del modelo</a:t>
          </a:r>
          <a:endParaRPr lang="es-ES" dirty="0"/>
        </a:p>
      </dgm:t>
    </dgm:pt>
    <dgm:pt modelId="{BB8C4311-25D9-4EA4-B6F5-E7E8ECC0C186}" type="parTrans" cxnId="{70D9FEBF-DD09-418E-B255-57C39F6B69B7}">
      <dgm:prSet/>
      <dgm:spPr/>
      <dgm:t>
        <a:bodyPr/>
        <a:lstStyle/>
        <a:p>
          <a:endParaRPr lang="es-ES"/>
        </a:p>
      </dgm:t>
    </dgm:pt>
    <dgm:pt modelId="{D4B7D0BD-01E9-4A5C-815D-11FC1F10CA6A}" type="sibTrans" cxnId="{70D9FEBF-DD09-418E-B255-57C39F6B69B7}">
      <dgm:prSet/>
      <dgm:spPr/>
      <dgm:t>
        <a:bodyPr/>
        <a:lstStyle/>
        <a:p>
          <a:endParaRPr lang="es-ES"/>
        </a:p>
      </dgm:t>
    </dgm:pt>
    <dgm:pt modelId="{4CD9805F-FFE2-4F10-86CF-DFD08F9EFB2B}">
      <dgm:prSet phldrT="[Texto]"/>
      <dgm:spPr/>
      <dgm:t>
        <a:bodyPr/>
        <a:lstStyle/>
        <a:p>
          <a:r>
            <a:rPr lang="es-ES" dirty="0" smtClean="0"/>
            <a:t>Fase de aprendizaje para ajustar el modelo al problema</a:t>
          </a:r>
          <a:endParaRPr lang="es-ES" dirty="0"/>
        </a:p>
      </dgm:t>
    </dgm:pt>
    <dgm:pt modelId="{1F121E48-4688-4DCE-9990-9D83E4813211}" type="parTrans" cxnId="{A7C1E9BD-C295-41EA-A4B4-4297246329AB}">
      <dgm:prSet/>
      <dgm:spPr/>
      <dgm:t>
        <a:bodyPr/>
        <a:lstStyle/>
        <a:p>
          <a:endParaRPr lang="es-ES"/>
        </a:p>
      </dgm:t>
    </dgm:pt>
    <dgm:pt modelId="{DFD7A9F8-A112-4472-B29D-5870DA442E0A}" type="sibTrans" cxnId="{A7C1E9BD-C295-41EA-A4B4-4297246329AB}">
      <dgm:prSet/>
      <dgm:spPr/>
      <dgm:t>
        <a:bodyPr/>
        <a:lstStyle/>
        <a:p>
          <a:endParaRPr lang="es-ES"/>
        </a:p>
      </dgm:t>
    </dgm:pt>
    <dgm:pt modelId="{6604FE79-C3C8-4954-B943-D4B3C3248910}">
      <dgm:prSet phldrT="[Texto]"/>
      <dgm:spPr/>
      <dgm:t>
        <a:bodyPr/>
        <a:lstStyle/>
        <a:p>
          <a:r>
            <a:rPr lang="es-ES" dirty="0" smtClean="0"/>
            <a:t>* Tipo de Datos</a:t>
          </a:r>
          <a:br>
            <a:rPr lang="es-ES" dirty="0" smtClean="0"/>
          </a:br>
          <a:r>
            <a:rPr lang="es-ES" dirty="0" smtClean="0"/>
            <a:t>* Objetivo que se quiere obtener</a:t>
          </a:r>
          <a:br>
            <a:rPr lang="es-ES" dirty="0" smtClean="0"/>
          </a:br>
          <a:r>
            <a:rPr lang="es-ES" dirty="0" smtClean="0"/>
            <a:t>* Nivel de comprensibilidad del modelo final</a:t>
          </a:r>
          <a:endParaRPr lang="es-ES" dirty="0"/>
        </a:p>
      </dgm:t>
    </dgm:pt>
    <dgm:pt modelId="{6CE6D2FB-798C-4C14-8B81-EA5875D347F9}" type="parTrans" cxnId="{75293CE5-6986-44C9-BBB8-6CAB373A583F}">
      <dgm:prSet/>
      <dgm:spPr/>
      <dgm:t>
        <a:bodyPr/>
        <a:lstStyle/>
        <a:p>
          <a:endParaRPr lang="es-ES"/>
        </a:p>
      </dgm:t>
    </dgm:pt>
    <dgm:pt modelId="{07F95D0D-98A7-4AEE-8086-00E770466627}" type="sibTrans" cxnId="{75293CE5-6986-44C9-BBB8-6CAB373A583F}">
      <dgm:prSet/>
      <dgm:spPr/>
      <dgm:t>
        <a:bodyPr/>
        <a:lstStyle/>
        <a:p>
          <a:endParaRPr lang="es-ES"/>
        </a:p>
      </dgm:t>
    </dgm:pt>
    <dgm:pt modelId="{9DDBA5A7-31CD-4BEC-A322-B9AC5D05CE44}">
      <dgm:prSet phldrT="[Texto]"/>
      <dgm:spPr/>
      <dgm:t>
        <a:bodyPr/>
        <a:lstStyle/>
        <a:p>
          <a:r>
            <a:rPr lang="es-EC" dirty="0" smtClean="0"/>
            <a:t>Ajuste de los datos al modelo</a:t>
          </a:r>
          <a:endParaRPr lang="es-ES" dirty="0"/>
        </a:p>
      </dgm:t>
    </dgm:pt>
    <dgm:pt modelId="{8AACE768-09E3-4A3E-8EA2-7DD0E1B8BA7D}" type="parTrans" cxnId="{C40C93E9-01EE-427A-96FA-EFF30B3F9B65}">
      <dgm:prSet/>
      <dgm:spPr/>
      <dgm:t>
        <a:bodyPr/>
        <a:lstStyle/>
        <a:p>
          <a:endParaRPr lang="es-ES"/>
        </a:p>
      </dgm:t>
    </dgm:pt>
    <dgm:pt modelId="{DA3DC6B4-5674-44DA-891F-8398E25E1C20}" type="sibTrans" cxnId="{C40C93E9-01EE-427A-96FA-EFF30B3F9B65}">
      <dgm:prSet/>
      <dgm:spPr/>
      <dgm:t>
        <a:bodyPr/>
        <a:lstStyle/>
        <a:p>
          <a:endParaRPr lang="es-ES"/>
        </a:p>
      </dgm:t>
    </dgm:pt>
    <dgm:pt modelId="{D112E87A-BB66-41F9-B1F4-A7B578420C01}" type="pres">
      <dgm:prSet presAssocID="{A3936280-A950-48AE-9AF1-1B0D8B050ACA}" presName="Name0" presStyleCnt="0">
        <dgm:presLayoutVars>
          <dgm:chPref val="1"/>
          <dgm:dir/>
          <dgm:animOne val="branch"/>
          <dgm:animLvl val="lvl"/>
          <dgm:resizeHandles/>
        </dgm:presLayoutVars>
      </dgm:prSet>
      <dgm:spPr/>
      <dgm:t>
        <a:bodyPr/>
        <a:lstStyle/>
        <a:p>
          <a:endParaRPr lang="es-ES"/>
        </a:p>
      </dgm:t>
    </dgm:pt>
    <dgm:pt modelId="{9C1D110F-1EDF-4010-A18D-5DC1CE305B90}" type="pres">
      <dgm:prSet presAssocID="{BBF89010-00F1-4189-8691-CF4B797E92E3}" presName="vertOne" presStyleCnt="0"/>
      <dgm:spPr/>
    </dgm:pt>
    <dgm:pt modelId="{BF0C14BD-250B-4050-83F7-467C50945FF6}" type="pres">
      <dgm:prSet presAssocID="{BBF89010-00F1-4189-8691-CF4B797E92E3}" presName="txOne" presStyleLbl="node0" presStyleIdx="0" presStyleCnt="2">
        <dgm:presLayoutVars>
          <dgm:chPref val="3"/>
        </dgm:presLayoutVars>
      </dgm:prSet>
      <dgm:spPr/>
      <dgm:t>
        <a:bodyPr/>
        <a:lstStyle/>
        <a:p>
          <a:endParaRPr lang="es-ES"/>
        </a:p>
      </dgm:t>
    </dgm:pt>
    <dgm:pt modelId="{66D8A22A-2015-46F8-911B-C8D7A30E0D23}" type="pres">
      <dgm:prSet presAssocID="{BBF89010-00F1-4189-8691-CF4B797E92E3}" presName="parTransOne" presStyleCnt="0"/>
      <dgm:spPr/>
    </dgm:pt>
    <dgm:pt modelId="{68E32A5D-6E23-484F-A8E7-8464AF61F2B7}" type="pres">
      <dgm:prSet presAssocID="{BBF89010-00F1-4189-8691-CF4B797E92E3}" presName="horzOne" presStyleCnt="0"/>
      <dgm:spPr/>
    </dgm:pt>
    <dgm:pt modelId="{5D75EF22-AA77-4AEE-8096-3DB279AEBDBB}" type="pres">
      <dgm:prSet presAssocID="{6604FE79-C3C8-4954-B943-D4B3C3248910}" presName="vertTwo" presStyleCnt="0"/>
      <dgm:spPr/>
    </dgm:pt>
    <dgm:pt modelId="{A88D4D36-08F7-4A28-9FBF-9205A20CEED3}" type="pres">
      <dgm:prSet presAssocID="{6604FE79-C3C8-4954-B943-D4B3C3248910}" presName="txTwo" presStyleLbl="node2" presStyleIdx="0" presStyleCnt="2">
        <dgm:presLayoutVars>
          <dgm:chPref val="3"/>
        </dgm:presLayoutVars>
      </dgm:prSet>
      <dgm:spPr/>
      <dgm:t>
        <a:bodyPr/>
        <a:lstStyle/>
        <a:p>
          <a:endParaRPr lang="es-ES"/>
        </a:p>
      </dgm:t>
    </dgm:pt>
    <dgm:pt modelId="{9DAB5632-57F2-4AC9-B373-804B26447418}" type="pres">
      <dgm:prSet presAssocID="{6604FE79-C3C8-4954-B943-D4B3C3248910}" presName="horzTwo" presStyleCnt="0"/>
      <dgm:spPr/>
    </dgm:pt>
    <dgm:pt modelId="{68D25266-5345-4F39-B79E-481CD9D12C89}" type="pres">
      <dgm:prSet presAssocID="{D4B7D0BD-01E9-4A5C-815D-11FC1F10CA6A}" presName="sibSpaceOne" presStyleCnt="0"/>
      <dgm:spPr/>
    </dgm:pt>
    <dgm:pt modelId="{D81D82C7-2E38-47DA-A343-A853F327AB43}" type="pres">
      <dgm:prSet presAssocID="{9DDBA5A7-31CD-4BEC-A322-B9AC5D05CE44}" presName="vertOne" presStyleCnt="0"/>
      <dgm:spPr/>
    </dgm:pt>
    <dgm:pt modelId="{89FC879D-5DFD-4F1B-A12C-2063CEE4A5A2}" type="pres">
      <dgm:prSet presAssocID="{9DDBA5A7-31CD-4BEC-A322-B9AC5D05CE44}" presName="txOne" presStyleLbl="node0" presStyleIdx="1" presStyleCnt="2">
        <dgm:presLayoutVars>
          <dgm:chPref val="3"/>
        </dgm:presLayoutVars>
      </dgm:prSet>
      <dgm:spPr/>
      <dgm:t>
        <a:bodyPr/>
        <a:lstStyle/>
        <a:p>
          <a:endParaRPr lang="es-ES"/>
        </a:p>
      </dgm:t>
    </dgm:pt>
    <dgm:pt modelId="{AEC96235-4E6D-4686-A9E8-24163FEA7C9B}" type="pres">
      <dgm:prSet presAssocID="{9DDBA5A7-31CD-4BEC-A322-B9AC5D05CE44}" presName="parTransOne" presStyleCnt="0"/>
      <dgm:spPr/>
    </dgm:pt>
    <dgm:pt modelId="{70787C3F-2911-4C9B-B805-E66B71D3725E}" type="pres">
      <dgm:prSet presAssocID="{9DDBA5A7-31CD-4BEC-A322-B9AC5D05CE44}" presName="horzOne" presStyleCnt="0"/>
      <dgm:spPr/>
    </dgm:pt>
    <dgm:pt modelId="{A28637FA-09CE-4133-B957-7E4080D13D02}" type="pres">
      <dgm:prSet presAssocID="{4CD9805F-FFE2-4F10-86CF-DFD08F9EFB2B}" presName="vertTwo" presStyleCnt="0"/>
      <dgm:spPr/>
    </dgm:pt>
    <dgm:pt modelId="{A056DFD3-E223-4497-85EF-14DC56BF498F}" type="pres">
      <dgm:prSet presAssocID="{4CD9805F-FFE2-4F10-86CF-DFD08F9EFB2B}" presName="txTwo" presStyleLbl="node2" presStyleIdx="1" presStyleCnt="2">
        <dgm:presLayoutVars>
          <dgm:chPref val="3"/>
        </dgm:presLayoutVars>
      </dgm:prSet>
      <dgm:spPr/>
      <dgm:t>
        <a:bodyPr/>
        <a:lstStyle/>
        <a:p>
          <a:endParaRPr lang="es-ES"/>
        </a:p>
      </dgm:t>
    </dgm:pt>
    <dgm:pt modelId="{C0F3D134-DEF3-4EC0-865E-FCCA653F39BC}" type="pres">
      <dgm:prSet presAssocID="{4CD9805F-FFE2-4F10-86CF-DFD08F9EFB2B}" presName="horzTwo" presStyleCnt="0"/>
      <dgm:spPr/>
    </dgm:pt>
  </dgm:ptLst>
  <dgm:cxnLst>
    <dgm:cxn modelId="{564D442D-4B19-477C-9178-45A0EA545EE4}" type="presOf" srcId="{6604FE79-C3C8-4954-B943-D4B3C3248910}" destId="{A88D4D36-08F7-4A28-9FBF-9205A20CEED3}" srcOrd="0" destOrd="0" presId="urn:microsoft.com/office/officeart/2005/8/layout/hierarchy4"/>
    <dgm:cxn modelId="{0282938B-4D74-4E1D-8F7C-47C06AF633C6}" type="presOf" srcId="{9DDBA5A7-31CD-4BEC-A322-B9AC5D05CE44}" destId="{89FC879D-5DFD-4F1B-A12C-2063CEE4A5A2}" srcOrd="0" destOrd="0" presId="urn:microsoft.com/office/officeart/2005/8/layout/hierarchy4"/>
    <dgm:cxn modelId="{C40C93E9-01EE-427A-96FA-EFF30B3F9B65}" srcId="{A3936280-A950-48AE-9AF1-1B0D8B050ACA}" destId="{9DDBA5A7-31CD-4BEC-A322-B9AC5D05CE44}" srcOrd="1" destOrd="0" parTransId="{8AACE768-09E3-4A3E-8EA2-7DD0E1B8BA7D}" sibTransId="{DA3DC6B4-5674-44DA-891F-8398E25E1C20}"/>
    <dgm:cxn modelId="{DD75E90F-1E0B-4285-BBFE-0BCA83ED596A}" type="presOf" srcId="{A3936280-A950-48AE-9AF1-1B0D8B050ACA}" destId="{D112E87A-BB66-41F9-B1F4-A7B578420C01}" srcOrd="0" destOrd="0" presId="urn:microsoft.com/office/officeart/2005/8/layout/hierarchy4"/>
    <dgm:cxn modelId="{A7C1E9BD-C295-41EA-A4B4-4297246329AB}" srcId="{9DDBA5A7-31CD-4BEC-A322-B9AC5D05CE44}" destId="{4CD9805F-FFE2-4F10-86CF-DFD08F9EFB2B}" srcOrd="0" destOrd="0" parTransId="{1F121E48-4688-4DCE-9990-9D83E4813211}" sibTransId="{DFD7A9F8-A112-4472-B29D-5870DA442E0A}"/>
    <dgm:cxn modelId="{BAC1CE77-BB8D-4862-BBAE-D7F223F3B1E8}" type="presOf" srcId="{BBF89010-00F1-4189-8691-CF4B797E92E3}" destId="{BF0C14BD-250B-4050-83F7-467C50945FF6}" srcOrd="0" destOrd="0" presId="urn:microsoft.com/office/officeart/2005/8/layout/hierarchy4"/>
    <dgm:cxn modelId="{75293CE5-6986-44C9-BBB8-6CAB373A583F}" srcId="{BBF89010-00F1-4189-8691-CF4B797E92E3}" destId="{6604FE79-C3C8-4954-B943-D4B3C3248910}" srcOrd="0" destOrd="0" parTransId="{6CE6D2FB-798C-4C14-8B81-EA5875D347F9}" sibTransId="{07F95D0D-98A7-4AEE-8086-00E770466627}"/>
    <dgm:cxn modelId="{77D1E1D2-6F86-4E5F-8BA7-22115F7E52F2}" type="presOf" srcId="{4CD9805F-FFE2-4F10-86CF-DFD08F9EFB2B}" destId="{A056DFD3-E223-4497-85EF-14DC56BF498F}" srcOrd="0" destOrd="0" presId="urn:microsoft.com/office/officeart/2005/8/layout/hierarchy4"/>
    <dgm:cxn modelId="{70D9FEBF-DD09-418E-B255-57C39F6B69B7}" srcId="{A3936280-A950-48AE-9AF1-1B0D8B050ACA}" destId="{BBF89010-00F1-4189-8691-CF4B797E92E3}" srcOrd="0" destOrd="0" parTransId="{BB8C4311-25D9-4EA4-B6F5-E7E8ECC0C186}" sibTransId="{D4B7D0BD-01E9-4A5C-815D-11FC1F10CA6A}"/>
    <dgm:cxn modelId="{6E6FADBC-59D8-42C2-B146-A86D50AB4BE2}" type="presParOf" srcId="{D112E87A-BB66-41F9-B1F4-A7B578420C01}" destId="{9C1D110F-1EDF-4010-A18D-5DC1CE305B90}" srcOrd="0" destOrd="0" presId="urn:microsoft.com/office/officeart/2005/8/layout/hierarchy4"/>
    <dgm:cxn modelId="{4FE0AF17-C9DB-44C4-8E54-866E2D161359}" type="presParOf" srcId="{9C1D110F-1EDF-4010-A18D-5DC1CE305B90}" destId="{BF0C14BD-250B-4050-83F7-467C50945FF6}" srcOrd="0" destOrd="0" presId="urn:microsoft.com/office/officeart/2005/8/layout/hierarchy4"/>
    <dgm:cxn modelId="{438D065F-27F5-4550-A4FB-8BC83D1FBE98}" type="presParOf" srcId="{9C1D110F-1EDF-4010-A18D-5DC1CE305B90}" destId="{66D8A22A-2015-46F8-911B-C8D7A30E0D23}" srcOrd="1" destOrd="0" presId="urn:microsoft.com/office/officeart/2005/8/layout/hierarchy4"/>
    <dgm:cxn modelId="{2FB33536-4A1C-4E8D-8767-E0697CDCDC20}" type="presParOf" srcId="{9C1D110F-1EDF-4010-A18D-5DC1CE305B90}" destId="{68E32A5D-6E23-484F-A8E7-8464AF61F2B7}" srcOrd="2" destOrd="0" presId="urn:microsoft.com/office/officeart/2005/8/layout/hierarchy4"/>
    <dgm:cxn modelId="{BEF716E8-D4AD-41A5-8B18-15988833B740}" type="presParOf" srcId="{68E32A5D-6E23-484F-A8E7-8464AF61F2B7}" destId="{5D75EF22-AA77-4AEE-8096-3DB279AEBDBB}" srcOrd="0" destOrd="0" presId="urn:microsoft.com/office/officeart/2005/8/layout/hierarchy4"/>
    <dgm:cxn modelId="{FD956186-0150-4FF0-985D-DE021CF9EB00}" type="presParOf" srcId="{5D75EF22-AA77-4AEE-8096-3DB279AEBDBB}" destId="{A88D4D36-08F7-4A28-9FBF-9205A20CEED3}" srcOrd="0" destOrd="0" presId="urn:microsoft.com/office/officeart/2005/8/layout/hierarchy4"/>
    <dgm:cxn modelId="{F73A6B5B-0D27-495D-B09D-024495D57A07}" type="presParOf" srcId="{5D75EF22-AA77-4AEE-8096-3DB279AEBDBB}" destId="{9DAB5632-57F2-4AC9-B373-804B26447418}" srcOrd="1" destOrd="0" presId="urn:microsoft.com/office/officeart/2005/8/layout/hierarchy4"/>
    <dgm:cxn modelId="{FEE3FD93-0EF0-4559-9162-A1697B36532B}" type="presParOf" srcId="{D112E87A-BB66-41F9-B1F4-A7B578420C01}" destId="{68D25266-5345-4F39-B79E-481CD9D12C89}" srcOrd="1" destOrd="0" presId="urn:microsoft.com/office/officeart/2005/8/layout/hierarchy4"/>
    <dgm:cxn modelId="{8B91118C-2B5C-41C4-B282-AAE67DD35198}" type="presParOf" srcId="{D112E87A-BB66-41F9-B1F4-A7B578420C01}" destId="{D81D82C7-2E38-47DA-A343-A853F327AB43}" srcOrd="2" destOrd="0" presId="urn:microsoft.com/office/officeart/2005/8/layout/hierarchy4"/>
    <dgm:cxn modelId="{F3BCC40E-E1DA-487F-9CCA-30F513DF7FF8}" type="presParOf" srcId="{D81D82C7-2E38-47DA-A343-A853F327AB43}" destId="{89FC879D-5DFD-4F1B-A12C-2063CEE4A5A2}" srcOrd="0" destOrd="0" presId="urn:microsoft.com/office/officeart/2005/8/layout/hierarchy4"/>
    <dgm:cxn modelId="{7DCAE4E7-E82C-4E47-9668-7F6D76510329}" type="presParOf" srcId="{D81D82C7-2E38-47DA-A343-A853F327AB43}" destId="{AEC96235-4E6D-4686-A9E8-24163FEA7C9B}" srcOrd="1" destOrd="0" presId="urn:microsoft.com/office/officeart/2005/8/layout/hierarchy4"/>
    <dgm:cxn modelId="{6AFE33A3-4DDD-4B4D-A141-552BC57A3C45}" type="presParOf" srcId="{D81D82C7-2E38-47DA-A343-A853F327AB43}" destId="{70787C3F-2911-4C9B-B805-E66B71D3725E}" srcOrd="2" destOrd="0" presId="urn:microsoft.com/office/officeart/2005/8/layout/hierarchy4"/>
    <dgm:cxn modelId="{FB343BD8-601E-4624-BB49-00E0EF1EB794}" type="presParOf" srcId="{70787C3F-2911-4C9B-B805-E66B71D3725E}" destId="{A28637FA-09CE-4133-B957-7E4080D13D02}" srcOrd="0" destOrd="0" presId="urn:microsoft.com/office/officeart/2005/8/layout/hierarchy4"/>
    <dgm:cxn modelId="{3A956169-6108-4D8A-A5D9-5D0B53B090E6}" type="presParOf" srcId="{A28637FA-09CE-4133-B957-7E4080D13D02}" destId="{A056DFD3-E223-4497-85EF-14DC56BF498F}" srcOrd="0" destOrd="0" presId="urn:microsoft.com/office/officeart/2005/8/layout/hierarchy4"/>
    <dgm:cxn modelId="{31316628-10F4-44E0-ACC9-31EE74671CC5}" type="presParOf" srcId="{A28637FA-09CE-4133-B957-7E4080D13D02}" destId="{C0F3D134-DEF3-4EC0-865E-FCCA653F39BC}" srcOrd="1" destOrd="0" presId="urn:microsoft.com/office/officeart/2005/8/layout/hierarchy4"/>
  </dgm:cxnLst>
  <dgm:bg/>
  <dgm:whole/>
  <dgm:extLst>
    <a:ext uri="http://schemas.microsoft.com/office/drawing/2008/diagram">
      <dsp:dataModelExt xmlns:dsp="http://schemas.microsoft.com/office/drawing/2008/diagram" relId="rId31" minVer="http://schemas.openxmlformats.org/drawingml/2006/diagram"/>
    </a:ext>
  </dgm:extLst>
</dgm:dataModel>
</file>

<file path=ppt/diagrams/data27.xml><?xml version="1.0" encoding="utf-8"?>
<dgm:dataModel xmlns:dgm="http://schemas.openxmlformats.org/drawingml/2006/diagram" xmlns:a="http://schemas.openxmlformats.org/drawingml/2006/main">
  <dgm:ptLst>
    <dgm:pt modelId="{1932F8BD-AE7F-4F2A-BE28-6713976661E4}" type="doc">
      <dgm:prSet loTypeId="urn:microsoft.com/office/officeart/2009/3/layout/StepUpProcess" loCatId="process" qsTypeId="urn:microsoft.com/office/officeart/2005/8/quickstyle/simple1" qsCatId="simple" csTypeId="urn:microsoft.com/office/officeart/2005/8/colors/accent1_2" csCatId="accent1" phldr="1"/>
      <dgm:spPr/>
      <dgm:t>
        <a:bodyPr/>
        <a:lstStyle/>
        <a:p>
          <a:endParaRPr lang="es-ES"/>
        </a:p>
      </dgm:t>
    </dgm:pt>
    <dgm:pt modelId="{971D8E42-22D4-46A7-B230-7A25FF0B92A7}">
      <dgm:prSet phldrT="[Texto]"/>
      <dgm:spPr/>
      <dgm:t>
        <a:bodyPr/>
        <a:lstStyle/>
        <a:p>
          <a:r>
            <a:rPr lang="es-ES" dirty="0" smtClean="0"/>
            <a:t>Expresan patrones de  comportamiento entre los datos </a:t>
          </a:r>
          <a:endParaRPr lang="es-ES" dirty="0"/>
        </a:p>
      </dgm:t>
    </dgm:pt>
    <dgm:pt modelId="{5E63E170-D525-4047-A164-B07C0B6BF4D6}" type="parTrans" cxnId="{E5B2DACD-BD33-4ACB-A961-D3C163DB0CD1}">
      <dgm:prSet/>
      <dgm:spPr/>
      <dgm:t>
        <a:bodyPr/>
        <a:lstStyle/>
        <a:p>
          <a:endParaRPr lang="es-ES"/>
        </a:p>
      </dgm:t>
    </dgm:pt>
    <dgm:pt modelId="{3815BD4A-67B0-437B-9450-57690A5155A0}" type="sibTrans" cxnId="{E5B2DACD-BD33-4ACB-A961-D3C163DB0CD1}">
      <dgm:prSet/>
      <dgm:spPr/>
      <dgm:t>
        <a:bodyPr/>
        <a:lstStyle/>
        <a:p>
          <a:endParaRPr lang="es-ES"/>
        </a:p>
      </dgm:t>
    </dgm:pt>
    <dgm:pt modelId="{BF99EEEE-2AE2-4081-86F0-0E365546E942}">
      <dgm:prSet phldrT="[Texto]"/>
      <dgm:spPr/>
      <dgm:t>
        <a:bodyPr/>
        <a:lstStyle/>
        <a:p>
          <a:r>
            <a:rPr lang="es-ES" dirty="0" smtClean="0"/>
            <a:t>Estas reglas tratan con atributos nominales</a:t>
          </a:r>
          <a:endParaRPr lang="es-ES" dirty="0"/>
        </a:p>
      </dgm:t>
    </dgm:pt>
    <dgm:pt modelId="{0F938024-4068-4D63-92F4-38C9322823AF}" type="parTrans" cxnId="{E6186656-3788-4AD4-9568-DCFEDB5B4050}">
      <dgm:prSet/>
      <dgm:spPr/>
      <dgm:t>
        <a:bodyPr/>
        <a:lstStyle/>
        <a:p>
          <a:endParaRPr lang="es-ES"/>
        </a:p>
      </dgm:t>
    </dgm:pt>
    <dgm:pt modelId="{8BB59E5B-5D9A-4FE1-8DB0-03492B7ED48F}" type="sibTrans" cxnId="{E6186656-3788-4AD4-9568-DCFEDB5B4050}">
      <dgm:prSet/>
      <dgm:spPr/>
      <dgm:t>
        <a:bodyPr/>
        <a:lstStyle/>
        <a:p>
          <a:endParaRPr lang="es-ES"/>
        </a:p>
      </dgm:t>
    </dgm:pt>
    <dgm:pt modelId="{002455E6-D185-4E78-A94E-898C58651936}" type="pres">
      <dgm:prSet presAssocID="{1932F8BD-AE7F-4F2A-BE28-6713976661E4}" presName="rootnode" presStyleCnt="0">
        <dgm:presLayoutVars>
          <dgm:chMax/>
          <dgm:chPref/>
          <dgm:dir/>
          <dgm:animLvl val="lvl"/>
        </dgm:presLayoutVars>
      </dgm:prSet>
      <dgm:spPr/>
      <dgm:t>
        <a:bodyPr/>
        <a:lstStyle/>
        <a:p>
          <a:endParaRPr lang="es-ES"/>
        </a:p>
      </dgm:t>
    </dgm:pt>
    <dgm:pt modelId="{5C92058D-84BA-43CC-ADCA-C3CB19B6A454}" type="pres">
      <dgm:prSet presAssocID="{971D8E42-22D4-46A7-B230-7A25FF0B92A7}" presName="composite" presStyleCnt="0"/>
      <dgm:spPr/>
    </dgm:pt>
    <dgm:pt modelId="{F96FDDB5-65EA-4A91-A738-AB2B3217FC39}" type="pres">
      <dgm:prSet presAssocID="{971D8E42-22D4-46A7-B230-7A25FF0B92A7}" presName="LShape" presStyleLbl="alignNode1" presStyleIdx="0" presStyleCnt="3"/>
      <dgm:spPr/>
    </dgm:pt>
    <dgm:pt modelId="{FBE6809B-8F3C-4BD4-A686-BF19859D80FB}" type="pres">
      <dgm:prSet presAssocID="{971D8E42-22D4-46A7-B230-7A25FF0B92A7}" presName="ParentText" presStyleLbl="revTx" presStyleIdx="0" presStyleCnt="2">
        <dgm:presLayoutVars>
          <dgm:chMax val="0"/>
          <dgm:chPref val="0"/>
          <dgm:bulletEnabled val="1"/>
        </dgm:presLayoutVars>
      </dgm:prSet>
      <dgm:spPr/>
      <dgm:t>
        <a:bodyPr/>
        <a:lstStyle/>
        <a:p>
          <a:endParaRPr lang="es-ES"/>
        </a:p>
      </dgm:t>
    </dgm:pt>
    <dgm:pt modelId="{BA124937-6AB1-42B9-8B6D-2DC76A4360BB}" type="pres">
      <dgm:prSet presAssocID="{971D8E42-22D4-46A7-B230-7A25FF0B92A7}" presName="Triangle" presStyleLbl="alignNode1" presStyleIdx="1" presStyleCnt="3"/>
      <dgm:spPr/>
    </dgm:pt>
    <dgm:pt modelId="{17377B26-CFEB-4C83-BED0-4D6BE8D02A33}" type="pres">
      <dgm:prSet presAssocID="{3815BD4A-67B0-437B-9450-57690A5155A0}" presName="sibTrans" presStyleCnt="0"/>
      <dgm:spPr/>
    </dgm:pt>
    <dgm:pt modelId="{7401A128-460B-4F16-97F4-7183E5996217}" type="pres">
      <dgm:prSet presAssocID="{3815BD4A-67B0-437B-9450-57690A5155A0}" presName="space" presStyleCnt="0"/>
      <dgm:spPr/>
    </dgm:pt>
    <dgm:pt modelId="{ABFC00D3-1D66-46E0-8885-9174B9860B7B}" type="pres">
      <dgm:prSet presAssocID="{BF99EEEE-2AE2-4081-86F0-0E365546E942}" presName="composite" presStyleCnt="0"/>
      <dgm:spPr/>
    </dgm:pt>
    <dgm:pt modelId="{A726CBB8-D828-4FFA-906F-937D590990BD}" type="pres">
      <dgm:prSet presAssocID="{BF99EEEE-2AE2-4081-86F0-0E365546E942}" presName="LShape" presStyleLbl="alignNode1" presStyleIdx="2" presStyleCnt="3"/>
      <dgm:spPr/>
    </dgm:pt>
    <dgm:pt modelId="{AE7DE7F9-D76E-4302-9CD2-3062B49AE94C}" type="pres">
      <dgm:prSet presAssocID="{BF99EEEE-2AE2-4081-86F0-0E365546E942}" presName="ParentText" presStyleLbl="revTx" presStyleIdx="1" presStyleCnt="2">
        <dgm:presLayoutVars>
          <dgm:chMax val="0"/>
          <dgm:chPref val="0"/>
          <dgm:bulletEnabled val="1"/>
        </dgm:presLayoutVars>
      </dgm:prSet>
      <dgm:spPr/>
      <dgm:t>
        <a:bodyPr/>
        <a:lstStyle/>
        <a:p>
          <a:endParaRPr lang="es-ES"/>
        </a:p>
      </dgm:t>
    </dgm:pt>
  </dgm:ptLst>
  <dgm:cxnLst>
    <dgm:cxn modelId="{201E568E-70F4-4B6F-8512-674BEB5B149A}" type="presOf" srcId="{971D8E42-22D4-46A7-B230-7A25FF0B92A7}" destId="{FBE6809B-8F3C-4BD4-A686-BF19859D80FB}" srcOrd="0" destOrd="0" presId="urn:microsoft.com/office/officeart/2009/3/layout/StepUpProcess"/>
    <dgm:cxn modelId="{F41330DE-D195-4095-AECC-CC43410BB880}" type="presOf" srcId="{1932F8BD-AE7F-4F2A-BE28-6713976661E4}" destId="{002455E6-D185-4E78-A94E-898C58651936}" srcOrd="0" destOrd="0" presId="urn:microsoft.com/office/officeart/2009/3/layout/StepUpProcess"/>
    <dgm:cxn modelId="{E6186656-3788-4AD4-9568-DCFEDB5B4050}" srcId="{1932F8BD-AE7F-4F2A-BE28-6713976661E4}" destId="{BF99EEEE-2AE2-4081-86F0-0E365546E942}" srcOrd="1" destOrd="0" parTransId="{0F938024-4068-4D63-92F4-38C9322823AF}" sibTransId="{8BB59E5B-5D9A-4FE1-8DB0-03492B7ED48F}"/>
    <dgm:cxn modelId="{E5B2DACD-BD33-4ACB-A961-D3C163DB0CD1}" srcId="{1932F8BD-AE7F-4F2A-BE28-6713976661E4}" destId="{971D8E42-22D4-46A7-B230-7A25FF0B92A7}" srcOrd="0" destOrd="0" parTransId="{5E63E170-D525-4047-A164-B07C0B6BF4D6}" sibTransId="{3815BD4A-67B0-437B-9450-57690A5155A0}"/>
    <dgm:cxn modelId="{64412D69-CE60-4130-88D2-A17D3BA03819}" type="presOf" srcId="{BF99EEEE-2AE2-4081-86F0-0E365546E942}" destId="{AE7DE7F9-D76E-4302-9CD2-3062B49AE94C}" srcOrd="0" destOrd="0" presId="urn:microsoft.com/office/officeart/2009/3/layout/StepUpProcess"/>
    <dgm:cxn modelId="{A6D4BBB9-A965-468A-A5DA-4EF743E4C353}" type="presParOf" srcId="{002455E6-D185-4E78-A94E-898C58651936}" destId="{5C92058D-84BA-43CC-ADCA-C3CB19B6A454}" srcOrd="0" destOrd="0" presId="urn:microsoft.com/office/officeart/2009/3/layout/StepUpProcess"/>
    <dgm:cxn modelId="{37062528-D52C-4538-8CFE-49FACD434E97}" type="presParOf" srcId="{5C92058D-84BA-43CC-ADCA-C3CB19B6A454}" destId="{F96FDDB5-65EA-4A91-A738-AB2B3217FC39}" srcOrd="0" destOrd="0" presId="urn:microsoft.com/office/officeart/2009/3/layout/StepUpProcess"/>
    <dgm:cxn modelId="{31FBD68F-6C01-4AD9-A2F1-82BFBEEC58BD}" type="presParOf" srcId="{5C92058D-84BA-43CC-ADCA-C3CB19B6A454}" destId="{FBE6809B-8F3C-4BD4-A686-BF19859D80FB}" srcOrd="1" destOrd="0" presId="urn:microsoft.com/office/officeart/2009/3/layout/StepUpProcess"/>
    <dgm:cxn modelId="{9B343FE1-CA6E-41BC-AE38-6D93A4978343}" type="presParOf" srcId="{5C92058D-84BA-43CC-ADCA-C3CB19B6A454}" destId="{BA124937-6AB1-42B9-8B6D-2DC76A4360BB}" srcOrd="2" destOrd="0" presId="urn:microsoft.com/office/officeart/2009/3/layout/StepUpProcess"/>
    <dgm:cxn modelId="{83DE1720-F880-4685-84E6-8AC776F27670}" type="presParOf" srcId="{002455E6-D185-4E78-A94E-898C58651936}" destId="{17377B26-CFEB-4C83-BED0-4D6BE8D02A33}" srcOrd="1" destOrd="0" presId="urn:microsoft.com/office/officeart/2009/3/layout/StepUpProcess"/>
    <dgm:cxn modelId="{107048B9-2A40-468C-9587-F28C71571204}" type="presParOf" srcId="{17377B26-CFEB-4C83-BED0-4D6BE8D02A33}" destId="{7401A128-460B-4F16-97F4-7183E5996217}" srcOrd="0" destOrd="0" presId="urn:microsoft.com/office/officeart/2009/3/layout/StepUpProcess"/>
    <dgm:cxn modelId="{23587C8C-1F7D-4E27-989D-FB65AB620800}" type="presParOf" srcId="{002455E6-D185-4E78-A94E-898C58651936}" destId="{ABFC00D3-1D66-46E0-8885-9174B9860B7B}" srcOrd="2" destOrd="0" presId="urn:microsoft.com/office/officeart/2009/3/layout/StepUpProcess"/>
    <dgm:cxn modelId="{B9E338B8-ED69-422A-A819-D4071EB666F3}" type="presParOf" srcId="{ABFC00D3-1D66-46E0-8885-9174B9860B7B}" destId="{A726CBB8-D828-4FFA-906F-937D590990BD}" srcOrd="0" destOrd="0" presId="urn:microsoft.com/office/officeart/2009/3/layout/StepUpProcess"/>
    <dgm:cxn modelId="{FF1B97A9-8EB6-412A-84A4-91BBD668B493}" type="presParOf" srcId="{ABFC00D3-1D66-46E0-8885-9174B9860B7B}" destId="{AE7DE7F9-D76E-4302-9CD2-3062B49AE94C}" srcOrd="1" destOrd="0" presId="urn:microsoft.com/office/officeart/2009/3/layout/StepUp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8.xml><?xml version="1.0" encoding="utf-8"?>
<dgm:dataModel xmlns:dgm="http://schemas.openxmlformats.org/drawingml/2006/diagram" xmlns:a="http://schemas.openxmlformats.org/drawingml/2006/main">
  <dgm:ptLst>
    <dgm:pt modelId="{443DAC26-8A34-4E25-881F-5EC5382EBA0E}" type="doc">
      <dgm:prSet loTypeId="urn:microsoft.com/office/officeart/2005/8/layout/list1" loCatId="list" qsTypeId="urn:microsoft.com/office/officeart/2005/8/quickstyle/simple1" qsCatId="simple" csTypeId="urn:microsoft.com/office/officeart/2005/8/colors/accent3_2" csCatId="accent3" phldr="1"/>
      <dgm:spPr/>
      <dgm:t>
        <a:bodyPr/>
        <a:lstStyle/>
        <a:p>
          <a:endParaRPr lang="es-ES"/>
        </a:p>
      </dgm:t>
    </dgm:pt>
    <dgm:pt modelId="{06592053-C696-4207-8854-74789B1181BB}">
      <dgm:prSet phldrT="[Texto]" custT="1"/>
      <dgm:spPr/>
      <dgm:t>
        <a:bodyPr/>
        <a:lstStyle/>
        <a:p>
          <a:r>
            <a:rPr lang="es-ES" sz="1800" dirty="0" smtClean="0"/>
            <a:t>SI …….. Y …… Entonces …….</a:t>
          </a:r>
          <a:endParaRPr lang="es-ES" sz="1800" dirty="0"/>
        </a:p>
      </dgm:t>
    </dgm:pt>
    <dgm:pt modelId="{5BEA3265-D935-4A9C-9013-6850B64D1C11}" type="parTrans" cxnId="{3F870142-839C-4EDF-AC09-9DA34A8C50D8}">
      <dgm:prSet/>
      <dgm:spPr/>
      <dgm:t>
        <a:bodyPr/>
        <a:lstStyle/>
        <a:p>
          <a:endParaRPr lang="es-ES"/>
        </a:p>
      </dgm:t>
    </dgm:pt>
    <dgm:pt modelId="{5B543227-C0C5-49CD-A605-1C2CE64D7A0A}" type="sibTrans" cxnId="{3F870142-839C-4EDF-AC09-9DA34A8C50D8}">
      <dgm:prSet/>
      <dgm:spPr/>
      <dgm:t>
        <a:bodyPr/>
        <a:lstStyle/>
        <a:p>
          <a:endParaRPr lang="es-ES"/>
        </a:p>
      </dgm:t>
    </dgm:pt>
    <dgm:pt modelId="{58584B11-87D6-468C-B96C-2BCD6E7EDC5A}" type="pres">
      <dgm:prSet presAssocID="{443DAC26-8A34-4E25-881F-5EC5382EBA0E}" presName="linear" presStyleCnt="0">
        <dgm:presLayoutVars>
          <dgm:dir/>
          <dgm:animLvl val="lvl"/>
          <dgm:resizeHandles val="exact"/>
        </dgm:presLayoutVars>
      </dgm:prSet>
      <dgm:spPr/>
      <dgm:t>
        <a:bodyPr/>
        <a:lstStyle/>
        <a:p>
          <a:endParaRPr lang="es-ES"/>
        </a:p>
      </dgm:t>
    </dgm:pt>
    <dgm:pt modelId="{604FEDB9-A261-497A-B3C8-ADEAA8A18302}" type="pres">
      <dgm:prSet presAssocID="{06592053-C696-4207-8854-74789B1181BB}" presName="parentLin" presStyleCnt="0"/>
      <dgm:spPr/>
    </dgm:pt>
    <dgm:pt modelId="{CCADCD7A-D9DE-4DEF-BAD7-2C8A01D9EBAC}" type="pres">
      <dgm:prSet presAssocID="{06592053-C696-4207-8854-74789B1181BB}" presName="parentLeftMargin" presStyleLbl="node1" presStyleIdx="0" presStyleCnt="1"/>
      <dgm:spPr/>
      <dgm:t>
        <a:bodyPr/>
        <a:lstStyle/>
        <a:p>
          <a:endParaRPr lang="es-ES"/>
        </a:p>
      </dgm:t>
    </dgm:pt>
    <dgm:pt modelId="{D9F9D615-0620-499D-ADCD-20A7EE95B9F0}" type="pres">
      <dgm:prSet presAssocID="{06592053-C696-4207-8854-74789B1181BB}" presName="parentText" presStyleLbl="node1" presStyleIdx="0" presStyleCnt="1" custScaleX="142857">
        <dgm:presLayoutVars>
          <dgm:chMax val="0"/>
          <dgm:bulletEnabled val="1"/>
        </dgm:presLayoutVars>
      </dgm:prSet>
      <dgm:spPr/>
      <dgm:t>
        <a:bodyPr/>
        <a:lstStyle/>
        <a:p>
          <a:endParaRPr lang="es-ES"/>
        </a:p>
      </dgm:t>
    </dgm:pt>
    <dgm:pt modelId="{82C971DD-DF18-412B-8FCD-1C72E131CBED}" type="pres">
      <dgm:prSet presAssocID="{06592053-C696-4207-8854-74789B1181BB}" presName="negativeSpace" presStyleCnt="0"/>
      <dgm:spPr/>
    </dgm:pt>
    <dgm:pt modelId="{02CACA96-C964-4A3D-9789-6CC81519EAEF}" type="pres">
      <dgm:prSet presAssocID="{06592053-C696-4207-8854-74789B1181BB}" presName="childText" presStyleLbl="conFgAcc1" presStyleIdx="0" presStyleCnt="1">
        <dgm:presLayoutVars>
          <dgm:bulletEnabled val="1"/>
        </dgm:presLayoutVars>
      </dgm:prSet>
      <dgm:spPr/>
    </dgm:pt>
  </dgm:ptLst>
  <dgm:cxnLst>
    <dgm:cxn modelId="{D6B03700-BD50-466F-9506-8B6B6DEF34AE}" type="presOf" srcId="{443DAC26-8A34-4E25-881F-5EC5382EBA0E}" destId="{58584B11-87D6-468C-B96C-2BCD6E7EDC5A}" srcOrd="0" destOrd="0" presId="urn:microsoft.com/office/officeart/2005/8/layout/list1"/>
    <dgm:cxn modelId="{548E4A1F-9F3F-4B26-90E2-5DF217515650}" type="presOf" srcId="{06592053-C696-4207-8854-74789B1181BB}" destId="{D9F9D615-0620-499D-ADCD-20A7EE95B9F0}" srcOrd="1" destOrd="0" presId="urn:microsoft.com/office/officeart/2005/8/layout/list1"/>
    <dgm:cxn modelId="{3F870142-839C-4EDF-AC09-9DA34A8C50D8}" srcId="{443DAC26-8A34-4E25-881F-5EC5382EBA0E}" destId="{06592053-C696-4207-8854-74789B1181BB}" srcOrd="0" destOrd="0" parTransId="{5BEA3265-D935-4A9C-9013-6850B64D1C11}" sibTransId="{5B543227-C0C5-49CD-A605-1C2CE64D7A0A}"/>
    <dgm:cxn modelId="{588C25EE-8928-45EB-B4F3-AAF712D9AC44}" type="presOf" srcId="{06592053-C696-4207-8854-74789B1181BB}" destId="{CCADCD7A-D9DE-4DEF-BAD7-2C8A01D9EBAC}" srcOrd="0" destOrd="0" presId="urn:microsoft.com/office/officeart/2005/8/layout/list1"/>
    <dgm:cxn modelId="{2EC686D0-FB06-4CB9-8D62-F5858E961F5F}" type="presParOf" srcId="{58584B11-87D6-468C-B96C-2BCD6E7EDC5A}" destId="{604FEDB9-A261-497A-B3C8-ADEAA8A18302}" srcOrd="0" destOrd="0" presId="urn:microsoft.com/office/officeart/2005/8/layout/list1"/>
    <dgm:cxn modelId="{325DE4B0-8008-4CDB-BAB5-BE76E1F54711}" type="presParOf" srcId="{604FEDB9-A261-497A-B3C8-ADEAA8A18302}" destId="{CCADCD7A-D9DE-4DEF-BAD7-2C8A01D9EBAC}" srcOrd="0" destOrd="0" presId="urn:microsoft.com/office/officeart/2005/8/layout/list1"/>
    <dgm:cxn modelId="{1094597D-A4E3-4D53-B70F-815B4F9D65B3}" type="presParOf" srcId="{604FEDB9-A261-497A-B3C8-ADEAA8A18302}" destId="{D9F9D615-0620-499D-ADCD-20A7EE95B9F0}" srcOrd="1" destOrd="0" presId="urn:microsoft.com/office/officeart/2005/8/layout/list1"/>
    <dgm:cxn modelId="{FEA0F424-5337-4DDD-80E6-95601E3B98DC}" type="presParOf" srcId="{58584B11-87D6-468C-B96C-2BCD6E7EDC5A}" destId="{82C971DD-DF18-412B-8FCD-1C72E131CBED}" srcOrd="1" destOrd="0" presId="urn:microsoft.com/office/officeart/2005/8/layout/list1"/>
    <dgm:cxn modelId="{22FAC2AA-8E83-4E7A-A7F6-DCC1B7F70CFC}" type="presParOf" srcId="{58584B11-87D6-468C-B96C-2BCD6E7EDC5A}" destId="{02CACA96-C964-4A3D-9789-6CC81519EAEF}" srcOrd="2" destOrd="0" presId="urn:microsoft.com/office/officeart/2005/8/layout/list1"/>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29.xml><?xml version="1.0" encoding="utf-8"?>
<dgm:dataModel xmlns:dgm="http://schemas.openxmlformats.org/drawingml/2006/diagram" xmlns:a="http://schemas.openxmlformats.org/drawingml/2006/main">
  <dgm:ptLst>
    <dgm:pt modelId="{EE8526F6-4D26-4E4B-B431-FE0D693FC936}" type="doc">
      <dgm:prSet loTypeId="urn:microsoft.com/office/officeart/2005/8/layout/hierarchy3" loCatId="hierarchy" qsTypeId="urn:microsoft.com/office/officeart/2005/8/quickstyle/simple1" qsCatId="simple" csTypeId="urn:microsoft.com/office/officeart/2005/8/colors/accent2_2" csCatId="accent2" phldr="1"/>
      <dgm:spPr/>
      <dgm:t>
        <a:bodyPr/>
        <a:lstStyle/>
        <a:p>
          <a:endParaRPr lang="es-ES"/>
        </a:p>
      </dgm:t>
    </dgm:pt>
    <dgm:pt modelId="{BCE46905-1236-4E16-B9B1-6C38DD7DE0BC}">
      <dgm:prSet phldrT="[Texto]"/>
      <dgm:spPr/>
      <dgm:t>
        <a:bodyPr/>
        <a:lstStyle/>
        <a:p>
          <a:r>
            <a:rPr lang="es-ES" dirty="0" smtClean="0"/>
            <a:t>Soporte</a:t>
          </a:r>
          <a:endParaRPr lang="es-ES" dirty="0"/>
        </a:p>
      </dgm:t>
    </dgm:pt>
    <dgm:pt modelId="{A3F22DE7-26FF-44D0-BE06-B2B106E6951F}" type="parTrans" cxnId="{4510A932-0937-4408-8325-1C0029A166C5}">
      <dgm:prSet/>
      <dgm:spPr/>
      <dgm:t>
        <a:bodyPr/>
        <a:lstStyle/>
        <a:p>
          <a:endParaRPr lang="es-ES"/>
        </a:p>
      </dgm:t>
    </dgm:pt>
    <dgm:pt modelId="{7452AB47-1EFC-4B98-B875-A8A43D06ED19}" type="sibTrans" cxnId="{4510A932-0937-4408-8325-1C0029A166C5}">
      <dgm:prSet/>
      <dgm:spPr/>
      <dgm:t>
        <a:bodyPr/>
        <a:lstStyle/>
        <a:p>
          <a:endParaRPr lang="es-ES"/>
        </a:p>
      </dgm:t>
    </dgm:pt>
    <dgm:pt modelId="{DE2CCB17-06F3-4409-8C9F-32B1EC8D743A}">
      <dgm:prSet phldrT="[Texto]" custT="1"/>
      <dgm:spPr/>
      <dgm:t>
        <a:bodyPr/>
        <a:lstStyle/>
        <a:p>
          <a:r>
            <a:rPr lang="es-ES" sz="1000" dirty="0" smtClean="0"/>
            <a:t>Número de instancias que la regla predice correctamente</a:t>
          </a:r>
          <a:endParaRPr lang="es-ES" sz="1000" dirty="0"/>
        </a:p>
      </dgm:t>
    </dgm:pt>
    <dgm:pt modelId="{FD30D177-F063-42C5-B3A5-4E5ED9E9D04E}" type="parTrans" cxnId="{C5490F98-0D3E-40B4-A45D-1FB562D48544}">
      <dgm:prSet/>
      <dgm:spPr/>
      <dgm:t>
        <a:bodyPr/>
        <a:lstStyle/>
        <a:p>
          <a:endParaRPr lang="es-ES"/>
        </a:p>
      </dgm:t>
    </dgm:pt>
    <dgm:pt modelId="{40BFEECA-EBFD-4B6B-8319-67491435B11C}" type="sibTrans" cxnId="{C5490F98-0D3E-40B4-A45D-1FB562D48544}">
      <dgm:prSet/>
      <dgm:spPr/>
      <dgm:t>
        <a:bodyPr/>
        <a:lstStyle/>
        <a:p>
          <a:endParaRPr lang="es-ES"/>
        </a:p>
      </dgm:t>
    </dgm:pt>
    <dgm:pt modelId="{10C27519-3F1B-4D74-97DF-15BBE99D801E}">
      <dgm:prSet phldrT="[Texto]"/>
      <dgm:spPr/>
      <dgm:t>
        <a:bodyPr/>
        <a:lstStyle/>
        <a:p>
          <a:r>
            <a:rPr lang="es-ES" dirty="0" smtClean="0"/>
            <a:t>Confianza</a:t>
          </a:r>
          <a:endParaRPr lang="es-ES" dirty="0"/>
        </a:p>
      </dgm:t>
    </dgm:pt>
    <dgm:pt modelId="{0DD4A333-30AE-49F0-82D7-FBF5AA5420FD}" type="parTrans" cxnId="{1459F233-B44E-4788-8D5A-DDA38F96D50F}">
      <dgm:prSet/>
      <dgm:spPr/>
      <dgm:t>
        <a:bodyPr/>
        <a:lstStyle/>
        <a:p>
          <a:endParaRPr lang="es-ES"/>
        </a:p>
      </dgm:t>
    </dgm:pt>
    <dgm:pt modelId="{2CE99D0F-8463-4C89-B890-BBC82CD9FC25}" type="sibTrans" cxnId="{1459F233-B44E-4788-8D5A-DDA38F96D50F}">
      <dgm:prSet/>
      <dgm:spPr/>
      <dgm:t>
        <a:bodyPr/>
        <a:lstStyle/>
        <a:p>
          <a:endParaRPr lang="es-ES"/>
        </a:p>
      </dgm:t>
    </dgm:pt>
    <dgm:pt modelId="{1A28AB26-7E4C-4107-8500-CEAA856FF950}">
      <dgm:prSet phldrT="[Texto]" custT="1"/>
      <dgm:spPr/>
      <dgm:t>
        <a:bodyPr/>
        <a:lstStyle/>
        <a:p>
          <a:r>
            <a:rPr lang="es-ES" sz="1000" dirty="0" smtClean="0"/>
            <a:t>Mide el porcentaje de veces que la regla se cumple cuando se puede aplicar</a:t>
          </a:r>
          <a:endParaRPr lang="es-ES" sz="1000" dirty="0"/>
        </a:p>
      </dgm:t>
    </dgm:pt>
    <dgm:pt modelId="{2F086B8D-321F-4F9E-BAA3-761F587837D3}" type="parTrans" cxnId="{B95A5530-D1F8-49FF-B1DA-2B8C53C60BE7}">
      <dgm:prSet/>
      <dgm:spPr/>
      <dgm:t>
        <a:bodyPr/>
        <a:lstStyle/>
        <a:p>
          <a:endParaRPr lang="es-ES"/>
        </a:p>
      </dgm:t>
    </dgm:pt>
    <dgm:pt modelId="{FD3A3D46-D7D4-4C9D-AE50-84DA83722D35}" type="sibTrans" cxnId="{B95A5530-D1F8-49FF-B1DA-2B8C53C60BE7}">
      <dgm:prSet/>
      <dgm:spPr/>
      <dgm:t>
        <a:bodyPr/>
        <a:lstStyle/>
        <a:p>
          <a:endParaRPr lang="es-ES"/>
        </a:p>
      </dgm:t>
    </dgm:pt>
    <dgm:pt modelId="{481880E1-DCFB-4304-BD76-F7CA076D3AF3}">
      <dgm:prSet phldrT="[Texto]" custT="1"/>
      <dgm:spPr/>
      <dgm:t>
        <a:bodyPr/>
        <a:lstStyle/>
        <a:p>
          <a:r>
            <a:rPr lang="es-ES" sz="1000" dirty="0" smtClean="0"/>
            <a:t>Frecuencia de aparición del ítem en la colección de la combinación de productos involucrados en la regla</a:t>
          </a:r>
          <a:endParaRPr lang="es-ES" sz="1000" dirty="0"/>
        </a:p>
      </dgm:t>
    </dgm:pt>
    <dgm:pt modelId="{96984B97-0769-49EC-BD15-04E49CBA1212}" type="parTrans" cxnId="{6990E587-9BF4-40EE-B55C-42B155D06492}">
      <dgm:prSet/>
      <dgm:spPr/>
      <dgm:t>
        <a:bodyPr/>
        <a:lstStyle/>
        <a:p>
          <a:endParaRPr lang="es-ES"/>
        </a:p>
      </dgm:t>
    </dgm:pt>
    <dgm:pt modelId="{7F590792-5ED7-4350-9B90-7C8892D4C3EB}" type="sibTrans" cxnId="{6990E587-9BF4-40EE-B55C-42B155D06492}">
      <dgm:prSet/>
      <dgm:spPr/>
      <dgm:t>
        <a:bodyPr/>
        <a:lstStyle/>
        <a:p>
          <a:endParaRPr lang="es-ES"/>
        </a:p>
      </dgm:t>
    </dgm:pt>
    <dgm:pt modelId="{2E5FAEE0-4CFB-4276-83C7-607489AE814D}" type="pres">
      <dgm:prSet presAssocID="{EE8526F6-4D26-4E4B-B431-FE0D693FC936}" presName="diagram" presStyleCnt="0">
        <dgm:presLayoutVars>
          <dgm:chPref val="1"/>
          <dgm:dir/>
          <dgm:animOne val="branch"/>
          <dgm:animLvl val="lvl"/>
          <dgm:resizeHandles/>
        </dgm:presLayoutVars>
      </dgm:prSet>
      <dgm:spPr/>
      <dgm:t>
        <a:bodyPr/>
        <a:lstStyle/>
        <a:p>
          <a:endParaRPr lang="es-ES"/>
        </a:p>
      </dgm:t>
    </dgm:pt>
    <dgm:pt modelId="{B2FE5A00-FCBD-4B23-838A-26F90526CF6A}" type="pres">
      <dgm:prSet presAssocID="{BCE46905-1236-4E16-B9B1-6C38DD7DE0BC}" presName="root" presStyleCnt="0"/>
      <dgm:spPr/>
    </dgm:pt>
    <dgm:pt modelId="{D7A63CE4-B15D-4181-8C4E-4D185BDDABC4}" type="pres">
      <dgm:prSet presAssocID="{BCE46905-1236-4E16-B9B1-6C38DD7DE0BC}" presName="rootComposite" presStyleCnt="0"/>
      <dgm:spPr/>
    </dgm:pt>
    <dgm:pt modelId="{0CF86F8F-CD61-4B37-BB8F-CF0BDF126AF9}" type="pres">
      <dgm:prSet presAssocID="{BCE46905-1236-4E16-B9B1-6C38DD7DE0BC}" presName="rootText" presStyleLbl="node1" presStyleIdx="0" presStyleCnt="2"/>
      <dgm:spPr/>
      <dgm:t>
        <a:bodyPr/>
        <a:lstStyle/>
        <a:p>
          <a:endParaRPr lang="es-ES"/>
        </a:p>
      </dgm:t>
    </dgm:pt>
    <dgm:pt modelId="{77F5EDA3-E4BF-4390-8306-B1B35CF9E875}" type="pres">
      <dgm:prSet presAssocID="{BCE46905-1236-4E16-B9B1-6C38DD7DE0BC}" presName="rootConnector" presStyleLbl="node1" presStyleIdx="0" presStyleCnt="2"/>
      <dgm:spPr/>
      <dgm:t>
        <a:bodyPr/>
        <a:lstStyle/>
        <a:p>
          <a:endParaRPr lang="es-ES"/>
        </a:p>
      </dgm:t>
    </dgm:pt>
    <dgm:pt modelId="{C757ED6F-5D32-4AA5-9D9F-9BCC65225C9B}" type="pres">
      <dgm:prSet presAssocID="{BCE46905-1236-4E16-B9B1-6C38DD7DE0BC}" presName="childShape" presStyleCnt="0"/>
      <dgm:spPr/>
    </dgm:pt>
    <dgm:pt modelId="{A0931464-F91A-418E-B08C-F38EA1DBAD40}" type="pres">
      <dgm:prSet presAssocID="{FD30D177-F063-42C5-B3A5-4E5ED9E9D04E}" presName="Name13" presStyleLbl="parChTrans1D2" presStyleIdx="0" presStyleCnt="3"/>
      <dgm:spPr/>
      <dgm:t>
        <a:bodyPr/>
        <a:lstStyle/>
        <a:p>
          <a:endParaRPr lang="es-ES"/>
        </a:p>
      </dgm:t>
    </dgm:pt>
    <dgm:pt modelId="{598B0581-490C-4DFF-8E55-FB18913730DD}" type="pres">
      <dgm:prSet presAssocID="{DE2CCB17-06F3-4409-8C9F-32B1EC8D743A}" presName="childText" presStyleLbl="bgAcc1" presStyleIdx="0" presStyleCnt="3" custScaleX="160391">
        <dgm:presLayoutVars>
          <dgm:bulletEnabled val="1"/>
        </dgm:presLayoutVars>
      </dgm:prSet>
      <dgm:spPr/>
      <dgm:t>
        <a:bodyPr/>
        <a:lstStyle/>
        <a:p>
          <a:endParaRPr lang="es-ES"/>
        </a:p>
      </dgm:t>
    </dgm:pt>
    <dgm:pt modelId="{B53DD1F5-0F1C-4E6F-9FA3-2DDE5460A340}" type="pres">
      <dgm:prSet presAssocID="{96984B97-0769-49EC-BD15-04E49CBA1212}" presName="Name13" presStyleLbl="parChTrans1D2" presStyleIdx="1" presStyleCnt="3"/>
      <dgm:spPr/>
      <dgm:t>
        <a:bodyPr/>
        <a:lstStyle/>
        <a:p>
          <a:endParaRPr lang="es-ES"/>
        </a:p>
      </dgm:t>
    </dgm:pt>
    <dgm:pt modelId="{556A6E77-C534-4176-9E07-4751B8B31A7F}" type="pres">
      <dgm:prSet presAssocID="{481880E1-DCFB-4304-BD76-F7CA076D3AF3}" presName="childText" presStyleLbl="bgAcc1" presStyleIdx="1" presStyleCnt="3" custScaleX="160391" custScaleY="167517">
        <dgm:presLayoutVars>
          <dgm:bulletEnabled val="1"/>
        </dgm:presLayoutVars>
      </dgm:prSet>
      <dgm:spPr/>
      <dgm:t>
        <a:bodyPr/>
        <a:lstStyle/>
        <a:p>
          <a:endParaRPr lang="es-ES"/>
        </a:p>
      </dgm:t>
    </dgm:pt>
    <dgm:pt modelId="{4B79B7B6-B578-4322-B8C9-8D324B91F67F}" type="pres">
      <dgm:prSet presAssocID="{10C27519-3F1B-4D74-97DF-15BBE99D801E}" presName="root" presStyleCnt="0"/>
      <dgm:spPr/>
    </dgm:pt>
    <dgm:pt modelId="{B3987E87-C7DD-4E82-B749-298FC240BD7F}" type="pres">
      <dgm:prSet presAssocID="{10C27519-3F1B-4D74-97DF-15BBE99D801E}" presName="rootComposite" presStyleCnt="0"/>
      <dgm:spPr/>
    </dgm:pt>
    <dgm:pt modelId="{933D421B-6EB9-48EE-9DEE-DBFEA4A51C74}" type="pres">
      <dgm:prSet presAssocID="{10C27519-3F1B-4D74-97DF-15BBE99D801E}" presName="rootText" presStyleLbl="node1" presStyleIdx="1" presStyleCnt="2"/>
      <dgm:spPr/>
      <dgm:t>
        <a:bodyPr/>
        <a:lstStyle/>
        <a:p>
          <a:endParaRPr lang="es-ES"/>
        </a:p>
      </dgm:t>
    </dgm:pt>
    <dgm:pt modelId="{9176C813-3672-4107-9FE8-352883E19DEB}" type="pres">
      <dgm:prSet presAssocID="{10C27519-3F1B-4D74-97DF-15BBE99D801E}" presName="rootConnector" presStyleLbl="node1" presStyleIdx="1" presStyleCnt="2"/>
      <dgm:spPr/>
      <dgm:t>
        <a:bodyPr/>
        <a:lstStyle/>
        <a:p>
          <a:endParaRPr lang="es-ES"/>
        </a:p>
      </dgm:t>
    </dgm:pt>
    <dgm:pt modelId="{E8FB1D2B-6153-42D8-A61A-24E6C7C4D675}" type="pres">
      <dgm:prSet presAssocID="{10C27519-3F1B-4D74-97DF-15BBE99D801E}" presName="childShape" presStyleCnt="0"/>
      <dgm:spPr/>
    </dgm:pt>
    <dgm:pt modelId="{745130E4-45AA-4DC6-962B-6BC759D57E6E}" type="pres">
      <dgm:prSet presAssocID="{2F086B8D-321F-4F9E-BAA3-761F587837D3}" presName="Name13" presStyleLbl="parChTrans1D2" presStyleIdx="2" presStyleCnt="3"/>
      <dgm:spPr/>
      <dgm:t>
        <a:bodyPr/>
        <a:lstStyle/>
        <a:p>
          <a:endParaRPr lang="es-ES"/>
        </a:p>
      </dgm:t>
    </dgm:pt>
    <dgm:pt modelId="{DB5A53B2-60AF-43A0-B885-D32EAB18A6AE}" type="pres">
      <dgm:prSet presAssocID="{1A28AB26-7E4C-4107-8500-CEAA856FF950}" presName="childText" presStyleLbl="bgAcc1" presStyleIdx="2" presStyleCnt="3" custScaleX="146423" custScaleY="168884">
        <dgm:presLayoutVars>
          <dgm:bulletEnabled val="1"/>
        </dgm:presLayoutVars>
      </dgm:prSet>
      <dgm:spPr/>
      <dgm:t>
        <a:bodyPr/>
        <a:lstStyle/>
        <a:p>
          <a:endParaRPr lang="es-ES"/>
        </a:p>
      </dgm:t>
    </dgm:pt>
  </dgm:ptLst>
  <dgm:cxnLst>
    <dgm:cxn modelId="{A79D5A1F-A825-426B-B265-18BCA3A795BD}" type="presOf" srcId="{EE8526F6-4D26-4E4B-B431-FE0D693FC936}" destId="{2E5FAEE0-4CFB-4276-83C7-607489AE814D}" srcOrd="0" destOrd="0" presId="urn:microsoft.com/office/officeart/2005/8/layout/hierarchy3"/>
    <dgm:cxn modelId="{B95A5530-D1F8-49FF-B1DA-2B8C53C60BE7}" srcId="{10C27519-3F1B-4D74-97DF-15BBE99D801E}" destId="{1A28AB26-7E4C-4107-8500-CEAA856FF950}" srcOrd="0" destOrd="0" parTransId="{2F086B8D-321F-4F9E-BAA3-761F587837D3}" sibTransId="{FD3A3D46-D7D4-4C9D-AE50-84DA83722D35}"/>
    <dgm:cxn modelId="{862BF46B-893D-4B08-BF41-ABE53CE93C3E}" type="presOf" srcId="{96984B97-0769-49EC-BD15-04E49CBA1212}" destId="{B53DD1F5-0F1C-4E6F-9FA3-2DDE5460A340}" srcOrd="0" destOrd="0" presId="urn:microsoft.com/office/officeart/2005/8/layout/hierarchy3"/>
    <dgm:cxn modelId="{60DA25C8-ED04-42AB-8805-3E56E8E8CB57}" type="presOf" srcId="{BCE46905-1236-4E16-B9B1-6C38DD7DE0BC}" destId="{77F5EDA3-E4BF-4390-8306-B1B35CF9E875}" srcOrd="1" destOrd="0" presId="urn:microsoft.com/office/officeart/2005/8/layout/hierarchy3"/>
    <dgm:cxn modelId="{6990E587-9BF4-40EE-B55C-42B155D06492}" srcId="{BCE46905-1236-4E16-B9B1-6C38DD7DE0BC}" destId="{481880E1-DCFB-4304-BD76-F7CA076D3AF3}" srcOrd="1" destOrd="0" parTransId="{96984B97-0769-49EC-BD15-04E49CBA1212}" sibTransId="{7F590792-5ED7-4350-9B90-7C8892D4C3EB}"/>
    <dgm:cxn modelId="{532356EF-5690-4C02-8732-69744B2AEB9C}" type="presOf" srcId="{481880E1-DCFB-4304-BD76-F7CA076D3AF3}" destId="{556A6E77-C534-4176-9E07-4751B8B31A7F}" srcOrd="0" destOrd="0" presId="urn:microsoft.com/office/officeart/2005/8/layout/hierarchy3"/>
    <dgm:cxn modelId="{12A47278-1136-4EC3-8BAD-49F18F4E4606}" type="presOf" srcId="{BCE46905-1236-4E16-B9B1-6C38DD7DE0BC}" destId="{0CF86F8F-CD61-4B37-BB8F-CF0BDF126AF9}" srcOrd="0" destOrd="0" presId="urn:microsoft.com/office/officeart/2005/8/layout/hierarchy3"/>
    <dgm:cxn modelId="{1459F233-B44E-4788-8D5A-DDA38F96D50F}" srcId="{EE8526F6-4D26-4E4B-B431-FE0D693FC936}" destId="{10C27519-3F1B-4D74-97DF-15BBE99D801E}" srcOrd="1" destOrd="0" parTransId="{0DD4A333-30AE-49F0-82D7-FBF5AA5420FD}" sibTransId="{2CE99D0F-8463-4C89-B890-BBC82CD9FC25}"/>
    <dgm:cxn modelId="{C46310C2-6489-4865-9AE7-E545A8A82115}" type="presOf" srcId="{2F086B8D-321F-4F9E-BAA3-761F587837D3}" destId="{745130E4-45AA-4DC6-962B-6BC759D57E6E}" srcOrd="0" destOrd="0" presId="urn:microsoft.com/office/officeart/2005/8/layout/hierarchy3"/>
    <dgm:cxn modelId="{4D0BF259-0A06-478D-AA74-68534DC2904D}" type="presOf" srcId="{10C27519-3F1B-4D74-97DF-15BBE99D801E}" destId="{9176C813-3672-4107-9FE8-352883E19DEB}" srcOrd="1" destOrd="0" presId="urn:microsoft.com/office/officeart/2005/8/layout/hierarchy3"/>
    <dgm:cxn modelId="{E97820E1-D847-4E69-944F-1972B1945815}" type="presOf" srcId="{FD30D177-F063-42C5-B3A5-4E5ED9E9D04E}" destId="{A0931464-F91A-418E-B08C-F38EA1DBAD40}" srcOrd="0" destOrd="0" presId="urn:microsoft.com/office/officeart/2005/8/layout/hierarchy3"/>
    <dgm:cxn modelId="{5812ACE6-99EE-4D18-AA54-AE4ECA6AE234}" type="presOf" srcId="{1A28AB26-7E4C-4107-8500-CEAA856FF950}" destId="{DB5A53B2-60AF-43A0-B885-D32EAB18A6AE}" srcOrd="0" destOrd="0" presId="urn:microsoft.com/office/officeart/2005/8/layout/hierarchy3"/>
    <dgm:cxn modelId="{C615696A-9321-4E62-AD4C-FE86F27B20BC}" type="presOf" srcId="{DE2CCB17-06F3-4409-8C9F-32B1EC8D743A}" destId="{598B0581-490C-4DFF-8E55-FB18913730DD}" srcOrd="0" destOrd="0" presId="urn:microsoft.com/office/officeart/2005/8/layout/hierarchy3"/>
    <dgm:cxn modelId="{1F88937C-06F0-446C-83B1-AB302E9E20E7}" type="presOf" srcId="{10C27519-3F1B-4D74-97DF-15BBE99D801E}" destId="{933D421B-6EB9-48EE-9DEE-DBFEA4A51C74}" srcOrd="0" destOrd="0" presId="urn:microsoft.com/office/officeart/2005/8/layout/hierarchy3"/>
    <dgm:cxn modelId="{4510A932-0937-4408-8325-1C0029A166C5}" srcId="{EE8526F6-4D26-4E4B-B431-FE0D693FC936}" destId="{BCE46905-1236-4E16-B9B1-6C38DD7DE0BC}" srcOrd="0" destOrd="0" parTransId="{A3F22DE7-26FF-44D0-BE06-B2B106E6951F}" sibTransId="{7452AB47-1EFC-4B98-B875-A8A43D06ED19}"/>
    <dgm:cxn modelId="{C5490F98-0D3E-40B4-A45D-1FB562D48544}" srcId="{BCE46905-1236-4E16-B9B1-6C38DD7DE0BC}" destId="{DE2CCB17-06F3-4409-8C9F-32B1EC8D743A}" srcOrd="0" destOrd="0" parTransId="{FD30D177-F063-42C5-B3A5-4E5ED9E9D04E}" sibTransId="{40BFEECA-EBFD-4B6B-8319-67491435B11C}"/>
    <dgm:cxn modelId="{654D064B-C584-443B-9E7F-E51CC1D13C62}" type="presParOf" srcId="{2E5FAEE0-4CFB-4276-83C7-607489AE814D}" destId="{B2FE5A00-FCBD-4B23-838A-26F90526CF6A}" srcOrd="0" destOrd="0" presId="urn:microsoft.com/office/officeart/2005/8/layout/hierarchy3"/>
    <dgm:cxn modelId="{CC49E250-D5E7-4A5F-8126-B820399BCEA6}" type="presParOf" srcId="{B2FE5A00-FCBD-4B23-838A-26F90526CF6A}" destId="{D7A63CE4-B15D-4181-8C4E-4D185BDDABC4}" srcOrd="0" destOrd="0" presId="urn:microsoft.com/office/officeart/2005/8/layout/hierarchy3"/>
    <dgm:cxn modelId="{C486FA3F-BE29-49E2-A894-86C80134C4BA}" type="presParOf" srcId="{D7A63CE4-B15D-4181-8C4E-4D185BDDABC4}" destId="{0CF86F8F-CD61-4B37-BB8F-CF0BDF126AF9}" srcOrd="0" destOrd="0" presId="urn:microsoft.com/office/officeart/2005/8/layout/hierarchy3"/>
    <dgm:cxn modelId="{0B9DE1ED-FC5F-439B-9953-97A141FB473F}" type="presParOf" srcId="{D7A63CE4-B15D-4181-8C4E-4D185BDDABC4}" destId="{77F5EDA3-E4BF-4390-8306-B1B35CF9E875}" srcOrd="1" destOrd="0" presId="urn:microsoft.com/office/officeart/2005/8/layout/hierarchy3"/>
    <dgm:cxn modelId="{C75456C5-0CDF-4870-8957-0955D866FE61}" type="presParOf" srcId="{B2FE5A00-FCBD-4B23-838A-26F90526CF6A}" destId="{C757ED6F-5D32-4AA5-9D9F-9BCC65225C9B}" srcOrd="1" destOrd="0" presId="urn:microsoft.com/office/officeart/2005/8/layout/hierarchy3"/>
    <dgm:cxn modelId="{169C9705-23D4-4674-B11E-1502CB9C2605}" type="presParOf" srcId="{C757ED6F-5D32-4AA5-9D9F-9BCC65225C9B}" destId="{A0931464-F91A-418E-B08C-F38EA1DBAD40}" srcOrd="0" destOrd="0" presId="urn:microsoft.com/office/officeart/2005/8/layout/hierarchy3"/>
    <dgm:cxn modelId="{A180FA36-9F1E-40D8-A6E3-11485ECA83D9}" type="presParOf" srcId="{C757ED6F-5D32-4AA5-9D9F-9BCC65225C9B}" destId="{598B0581-490C-4DFF-8E55-FB18913730DD}" srcOrd="1" destOrd="0" presId="urn:microsoft.com/office/officeart/2005/8/layout/hierarchy3"/>
    <dgm:cxn modelId="{2CDB14DD-991F-49FB-97D6-85C8CFC12654}" type="presParOf" srcId="{C757ED6F-5D32-4AA5-9D9F-9BCC65225C9B}" destId="{B53DD1F5-0F1C-4E6F-9FA3-2DDE5460A340}" srcOrd="2" destOrd="0" presId="urn:microsoft.com/office/officeart/2005/8/layout/hierarchy3"/>
    <dgm:cxn modelId="{3C13EE2C-C389-4BA4-9C02-D574514E8F19}" type="presParOf" srcId="{C757ED6F-5D32-4AA5-9D9F-9BCC65225C9B}" destId="{556A6E77-C534-4176-9E07-4751B8B31A7F}" srcOrd="3" destOrd="0" presId="urn:microsoft.com/office/officeart/2005/8/layout/hierarchy3"/>
    <dgm:cxn modelId="{C6F81842-7A96-41EA-BC10-8D6D3503486B}" type="presParOf" srcId="{2E5FAEE0-4CFB-4276-83C7-607489AE814D}" destId="{4B79B7B6-B578-4322-B8C9-8D324B91F67F}" srcOrd="1" destOrd="0" presId="urn:microsoft.com/office/officeart/2005/8/layout/hierarchy3"/>
    <dgm:cxn modelId="{D0219590-C859-4F49-A65E-F2D21ABE319F}" type="presParOf" srcId="{4B79B7B6-B578-4322-B8C9-8D324B91F67F}" destId="{B3987E87-C7DD-4E82-B749-298FC240BD7F}" srcOrd="0" destOrd="0" presId="urn:microsoft.com/office/officeart/2005/8/layout/hierarchy3"/>
    <dgm:cxn modelId="{764D0050-D3C4-47D5-ACAB-11B9910440C2}" type="presParOf" srcId="{B3987E87-C7DD-4E82-B749-298FC240BD7F}" destId="{933D421B-6EB9-48EE-9DEE-DBFEA4A51C74}" srcOrd="0" destOrd="0" presId="urn:microsoft.com/office/officeart/2005/8/layout/hierarchy3"/>
    <dgm:cxn modelId="{723E69B8-49AE-4CD8-8927-095C76B55E22}" type="presParOf" srcId="{B3987E87-C7DD-4E82-B749-298FC240BD7F}" destId="{9176C813-3672-4107-9FE8-352883E19DEB}" srcOrd="1" destOrd="0" presId="urn:microsoft.com/office/officeart/2005/8/layout/hierarchy3"/>
    <dgm:cxn modelId="{28CF3C90-ECA2-4B79-AFBB-4ED84A8FE9A3}" type="presParOf" srcId="{4B79B7B6-B578-4322-B8C9-8D324B91F67F}" destId="{E8FB1D2B-6153-42D8-A61A-24E6C7C4D675}" srcOrd="1" destOrd="0" presId="urn:microsoft.com/office/officeart/2005/8/layout/hierarchy3"/>
    <dgm:cxn modelId="{A0D9034D-7118-4297-8B9C-E8202FA56AB5}" type="presParOf" srcId="{E8FB1D2B-6153-42D8-A61A-24E6C7C4D675}" destId="{745130E4-45AA-4DC6-962B-6BC759D57E6E}" srcOrd="0" destOrd="0" presId="urn:microsoft.com/office/officeart/2005/8/layout/hierarchy3"/>
    <dgm:cxn modelId="{B215211C-E4EB-45CD-A5BC-683EFC3BFA10}" type="presParOf" srcId="{E8FB1D2B-6153-42D8-A61A-24E6C7C4D675}" destId="{DB5A53B2-60AF-43A0-B885-D32EAB18A6AE}" srcOrd="1" destOrd="0" presId="urn:microsoft.com/office/officeart/2005/8/layout/hierarchy3"/>
  </dgm:cxnLst>
  <dgm:bg/>
  <dgm:whole/>
  <dgm:extLst>
    <a:ext uri="http://schemas.microsoft.com/office/drawing/2008/diagram">
      <dsp:dataModelExt xmlns:dsp="http://schemas.microsoft.com/office/drawing/2008/diagram" relId="rId1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92A2C1B0-F349-4159-B250-8D814DC31A7F}" type="doc">
      <dgm:prSet loTypeId="urn:microsoft.com/office/officeart/2005/8/layout/cycle6" loCatId="cycle" qsTypeId="urn:microsoft.com/office/officeart/2005/8/quickstyle/simple1" qsCatId="simple" csTypeId="urn:microsoft.com/office/officeart/2005/8/colors/accent0_2" csCatId="mainScheme" phldr="1"/>
      <dgm:spPr/>
    </dgm:pt>
    <dgm:pt modelId="{866C532D-643F-4E07-B783-83D7C75C63D6}">
      <dgm:prSet custT="1"/>
      <dgm:spPr/>
      <dgm:t>
        <a:bodyPr/>
        <a:lstStyle/>
        <a:p>
          <a:r>
            <a:rPr lang="es-ES" sz="1100" dirty="0" smtClean="0"/>
            <a:t>En la industria de comercialización de bienes, encontramos constantemente liquidaciones de productos dadas por no mantener un stock acorde a la venta y al mix de producto necesario</a:t>
          </a:r>
          <a:endParaRPr lang="es-EC" sz="1100" dirty="0"/>
        </a:p>
      </dgm:t>
    </dgm:pt>
    <dgm:pt modelId="{2A0ABD24-DFBD-4961-B32B-145079B10B66}" type="parTrans" cxnId="{DC00FA81-19AE-43D4-B56B-59A7D673306D}">
      <dgm:prSet/>
      <dgm:spPr/>
      <dgm:t>
        <a:bodyPr/>
        <a:lstStyle/>
        <a:p>
          <a:endParaRPr lang="es-ES"/>
        </a:p>
      </dgm:t>
    </dgm:pt>
    <dgm:pt modelId="{1EC88CBE-92B8-48ED-B73D-938C8B0B15BB}" type="sibTrans" cxnId="{DC00FA81-19AE-43D4-B56B-59A7D673306D}">
      <dgm:prSet/>
      <dgm:spPr/>
      <dgm:t>
        <a:bodyPr/>
        <a:lstStyle/>
        <a:p>
          <a:endParaRPr lang="es-ES"/>
        </a:p>
      </dgm:t>
    </dgm:pt>
    <dgm:pt modelId="{128CF6B8-9D91-43AF-A30F-B13799E6A39B}">
      <dgm:prSet custT="1"/>
      <dgm:spPr/>
      <dgm:t>
        <a:bodyPr/>
        <a:lstStyle/>
        <a:p>
          <a:endParaRPr lang="es-EC" sz="1100" dirty="0"/>
        </a:p>
      </dgm:t>
    </dgm:pt>
    <dgm:pt modelId="{E6EC3A28-196D-4570-8A63-83CAB6C4DE2D}" type="parTrans" cxnId="{E81977AC-5F1F-4893-A573-C2835FA2AD6C}">
      <dgm:prSet/>
      <dgm:spPr/>
      <dgm:t>
        <a:bodyPr/>
        <a:lstStyle/>
        <a:p>
          <a:endParaRPr lang="es-ES"/>
        </a:p>
      </dgm:t>
    </dgm:pt>
    <dgm:pt modelId="{56E2EEA7-807C-46C0-B3BF-AF28112BDCA1}" type="sibTrans" cxnId="{E81977AC-5F1F-4893-A573-C2835FA2AD6C}">
      <dgm:prSet/>
      <dgm:spPr/>
      <dgm:t>
        <a:bodyPr/>
        <a:lstStyle/>
        <a:p>
          <a:endParaRPr lang="es-ES"/>
        </a:p>
      </dgm:t>
    </dgm:pt>
    <dgm:pt modelId="{AE2E1EE1-393E-43E7-B0D6-31297F9DA095}">
      <dgm:prSet custT="1"/>
      <dgm:spPr/>
      <dgm:t>
        <a:bodyPr/>
        <a:lstStyle/>
        <a:p>
          <a:r>
            <a:rPr lang="es-ES" sz="1100" dirty="0" smtClean="0"/>
            <a:t>Repercute en las ganancias y en el posicionamiento de la marca.</a:t>
          </a:r>
          <a:endParaRPr lang="es-EC" sz="1100" dirty="0"/>
        </a:p>
      </dgm:t>
    </dgm:pt>
    <dgm:pt modelId="{A5424186-B694-460D-90C6-65801325BADE}" type="parTrans" cxnId="{E20F1D93-1E32-4E1E-9199-CE9894C5615E}">
      <dgm:prSet/>
      <dgm:spPr/>
      <dgm:t>
        <a:bodyPr/>
        <a:lstStyle/>
        <a:p>
          <a:endParaRPr lang="es-ES"/>
        </a:p>
      </dgm:t>
    </dgm:pt>
    <dgm:pt modelId="{DEAD8B3C-644E-4970-B71D-757ADB99E741}" type="sibTrans" cxnId="{E20F1D93-1E32-4E1E-9199-CE9894C5615E}">
      <dgm:prSet/>
      <dgm:spPr/>
      <dgm:t>
        <a:bodyPr/>
        <a:lstStyle/>
        <a:p>
          <a:endParaRPr lang="es-ES"/>
        </a:p>
      </dgm:t>
    </dgm:pt>
    <dgm:pt modelId="{4B070A48-4FC9-4363-A669-4EDE893EE0BA}" type="pres">
      <dgm:prSet presAssocID="{92A2C1B0-F349-4159-B250-8D814DC31A7F}" presName="cycle" presStyleCnt="0">
        <dgm:presLayoutVars>
          <dgm:dir/>
          <dgm:resizeHandles val="exact"/>
        </dgm:presLayoutVars>
      </dgm:prSet>
      <dgm:spPr/>
    </dgm:pt>
    <dgm:pt modelId="{8FE89A2C-741B-4A76-893A-E67D33912085}" type="pres">
      <dgm:prSet presAssocID="{866C532D-643F-4E07-B783-83D7C75C63D6}" presName="node" presStyleLbl="node1" presStyleIdx="0" presStyleCnt="3" custScaleX="157265" custScaleY="117698">
        <dgm:presLayoutVars>
          <dgm:bulletEnabled val="1"/>
        </dgm:presLayoutVars>
      </dgm:prSet>
      <dgm:spPr/>
      <dgm:t>
        <a:bodyPr/>
        <a:lstStyle/>
        <a:p>
          <a:endParaRPr lang="es-ES"/>
        </a:p>
      </dgm:t>
    </dgm:pt>
    <dgm:pt modelId="{2D160C88-6700-41F8-A9AD-705A86194E64}" type="pres">
      <dgm:prSet presAssocID="{866C532D-643F-4E07-B783-83D7C75C63D6}" presName="spNode" presStyleCnt="0"/>
      <dgm:spPr/>
    </dgm:pt>
    <dgm:pt modelId="{C4FAAA6B-15D0-4925-9DF2-054EFEF4787F}" type="pres">
      <dgm:prSet presAssocID="{1EC88CBE-92B8-48ED-B73D-938C8B0B15BB}" presName="sibTrans" presStyleLbl="sibTrans1D1" presStyleIdx="0" presStyleCnt="3"/>
      <dgm:spPr/>
      <dgm:t>
        <a:bodyPr/>
        <a:lstStyle/>
        <a:p>
          <a:endParaRPr lang="es-ES"/>
        </a:p>
      </dgm:t>
    </dgm:pt>
    <dgm:pt modelId="{CBA8EFD9-8605-4B00-819C-708E7D0A45C8}" type="pres">
      <dgm:prSet presAssocID="{128CF6B8-9D91-43AF-A30F-B13799E6A39B}" presName="node" presStyleLbl="node1" presStyleIdx="1" presStyleCnt="3" custScaleX="121421" custScaleY="103204">
        <dgm:presLayoutVars>
          <dgm:bulletEnabled val="1"/>
        </dgm:presLayoutVars>
      </dgm:prSet>
      <dgm:spPr/>
      <dgm:t>
        <a:bodyPr/>
        <a:lstStyle/>
        <a:p>
          <a:endParaRPr lang="es-ES"/>
        </a:p>
      </dgm:t>
    </dgm:pt>
    <dgm:pt modelId="{1205A1D3-D727-44A5-95F4-369975B92BF8}" type="pres">
      <dgm:prSet presAssocID="{128CF6B8-9D91-43AF-A30F-B13799E6A39B}" presName="spNode" presStyleCnt="0"/>
      <dgm:spPr/>
    </dgm:pt>
    <dgm:pt modelId="{3B4C2599-F981-480A-A639-250E804BF9BD}" type="pres">
      <dgm:prSet presAssocID="{56E2EEA7-807C-46C0-B3BF-AF28112BDCA1}" presName="sibTrans" presStyleLbl="sibTrans1D1" presStyleIdx="1" presStyleCnt="3"/>
      <dgm:spPr/>
      <dgm:t>
        <a:bodyPr/>
        <a:lstStyle/>
        <a:p>
          <a:endParaRPr lang="es-ES"/>
        </a:p>
      </dgm:t>
    </dgm:pt>
    <dgm:pt modelId="{AE48A1F7-BE19-41FC-9E7C-82562225A6FD}" type="pres">
      <dgm:prSet presAssocID="{AE2E1EE1-393E-43E7-B0D6-31297F9DA095}" presName="node" presStyleLbl="node1" presStyleIdx="2" presStyleCnt="3" custScaleX="64253" custScaleY="102486">
        <dgm:presLayoutVars>
          <dgm:bulletEnabled val="1"/>
        </dgm:presLayoutVars>
      </dgm:prSet>
      <dgm:spPr/>
      <dgm:t>
        <a:bodyPr/>
        <a:lstStyle/>
        <a:p>
          <a:endParaRPr lang="es-ES"/>
        </a:p>
      </dgm:t>
    </dgm:pt>
    <dgm:pt modelId="{D1571094-5738-4EF9-8AC2-2A0A72E31F0E}" type="pres">
      <dgm:prSet presAssocID="{AE2E1EE1-393E-43E7-B0D6-31297F9DA095}" presName="spNode" presStyleCnt="0"/>
      <dgm:spPr/>
    </dgm:pt>
    <dgm:pt modelId="{08F1B7EE-D414-4D3A-9560-7F3D6EDC08FE}" type="pres">
      <dgm:prSet presAssocID="{DEAD8B3C-644E-4970-B71D-757ADB99E741}" presName="sibTrans" presStyleLbl="sibTrans1D1" presStyleIdx="2" presStyleCnt="3"/>
      <dgm:spPr/>
      <dgm:t>
        <a:bodyPr/>
        <a:lstStyle/>
        <a:p>
          <a:endParaRPr lang="es-ES"/>
        </a:p>
      </dgm:t>
    </dgm:pt>
  </dgm:ptLst>
  <dgm:cxnLst>
    <dgm:cxn modelId="{239B9311-C355-4F68-A5D4-EEEC6004885F}" type="presOf" srcId="{128CF6B8-9D91-43AF-A30F-B13799E6A39B}" destId="{CBA8EFD9-8605-4B00-819C-708E7D0A45C8}" srcOrd="0" destOrd="0" presId="urn:microsoft.com/office/officeart/2005/8/layout/cycle6"/>
    <dgm:cxn modelId="{06F32ADF-19B6-4627-AC4B-779F7B2AA47B}" type="presOf" srcId="{AE2E1EE1-393E-43E7-B0D6-31297F9DA095}" destId="{AE48A1F7-BE19-41FC-9E7C-82562225A6FD}" srcOrd="0" destOrd="0" presId="urn:microsoft.com/office/officeart/2005/8/layout/cycle6"/>
    <dgm:cxn modelId="{DC00FA81-19AE-43D4-B56B-59A7D673306D}" srcId="{92A2C1B0-F349-4159-B250-8D814DC31A7F}" destId="{866C532D-643F-4E07-B783-83D7C75C63D6}" srcOrd="0" destOrd="0" parTransId="{2A0ABD24-DFBD-4961-B32B-145079B10B66}" sibTransId="{1EC88CBE-92B8-48ED-B73D-938C8B0B15BB}"/>
    <dgm:cxn modelId="{B20EA0C9-A7B1-42BE-9F90-77F45BAE6922}" type="presOf" srcId="{92A2C1B0-F349-4159-B250-8D814DC31A7F}" destId="{4B070A48-4FC9-4363-A669-4EDE893EE0BA}" srcOrd="0" destOrd="0" presId="urn:microsoft.com/office/officeart/2005/8/layout/cycle6"/>
    <dgm:cxn modelId="{DE74529B-B0A4-4EE3-9AA0-078C2E87012C}" type="presOf" srcId="{DEAD8B3C-644E-4970-B71D-757ADB99E741}" destId="{08F1B7EE-D414-4D3A-9560-7F3D6EDC08FE}" srcOrd="0" destOrd="0" presId="urn:microsoft.com/office/officeart/2005/8/layout/cycle6"/>
    <dgm:cxn modelId="{0E89DD93-EF53-4DE7-A376-11BC98CDB4AB}" type="presOf" srcId="{866C532D-643F-4E07-B783-83D7C75C63D6}" destId="{8FE89A2C-741B-4A76-893A-E67D33912085}" srcOrd="0" destOrd="0" presId="urn:microsoft.com/office/officeart/2005/8/layout/cycle6"/>
    <dgm:cxn modelId="{910D3222-B3E5-4B7E-ABBF-C50C83E6362C}" type="presOf" srcId="{1EC88CBE-92B8-48ED-B73D-938C8B0B15BB}" destId="{C4FAAA6B-15D0-4925-9DF2-054EFEF4787F}" srcOrd="0" destOrd="0" presId="urn:microsoft.com/office/officeart/2005/8/layout/cycle6"/>
    <dgm:cxn modelId="{E20F1D93-1E32-4E1E-9199-CE9894C5615E}" srcId="{92A2C1B0-F349-4159-B250-8D814DC31A7F}" destId="{AE2E1EE1-393E-43E7-B0D6-31297F9DA095}" srcOrd="2" destOrd="0" parTransId="{A5424186-B694-460D-90C6-65801325BADE}" sibTransId="{DEAD8B3C-644E-4970-B71D-757ADB99E741}"/>
    <dgm:cxn modelId="{BE7BC178-687E-4C43-A926-D13C0D75752A}" type="presOf" srcId="{56E2EEA7-807C-46C0-B3BF-AF28112BDCA1}" destId="{3B4C2599-F981-480A-A639-250E804BF9BD}" srcOrd="0" destOrd="0" presId="urn:microsoft.com/office/officeart/2005/8/layout/cycle6"/>
    <dgm:cxn modelId="{E81977AC-5F1F-4893-A573-C2835FA2AD6C}" srcId="{92A2C1B0-F349-4159-B250-8D814DC31A7F}" destId="{128CF6B8-9D91-43AF-A30F-B13799E6A39B}" srcOrd="1" destOrd="0" parTransId="{E6EC3A28-196D-4570-8A63-83CAB6C4DE2D}" sibTransId="{56E2EEA7-807C-46C0-B3BF-AF28112BDCA1}"/>
    <dgm:cxn modelId="{20BA80D2-1582-4ADC-8B74-4C66ED665C03}" type="presParOf" srcId="{4B070A48-4FC9-4363-A669-4EDE893EE0BA}" destId="{8FE89A2C-741B-4A76-893A-E67D33912085}" srcOrd="0" destOrd="0" presId="urn:microsoft.com/office/officeart/2005/8/layout/cycle6"/>
    <dgm:cxn modelId="{C14C4F63-2A47-4F76-86F9-928F08AF7473}" type="presParOf" srcId="{4B070A48-4FC9-4363-A669-4EDE893EE0BA}" destId="{2D160C88-6700-41F8-A9AD-705A86194E64}" srcOrd="1" destOrd="0" presId="urn:microsoft.com/office/officeart/2005/8/layout/cycle6"/>
    <dgm:cxn modelId="{8860EE3F-A9DF-4F02-A7FE-274E9222AE13}" type="presParOf" srcId="{4B070A48-4FC9-4363-A669-4EDE893EE0BA}" destId="{C4FAAA6B-15D0-4925-9DF2-054EFEF4787F}" srcOrd="2" destOrd="0" presId="urn:microsoft.com/office/officeart/2005/8/layout/cycle6"/>
    <dgm:cxn modelId="{53337457-8009-4F2D-8EBA-AFDEF0A6BED1}" type="presParOf" srcId="{4B070A48-4FC9-4363-A669-4EDE893EE0BA}" destId="{CBA8EFD9-8605-4B00-819C-708E7D0A45C8}" srcOrd="3" destOrd="0" presId="urn:microsoft.com/office/officeart/2005/8/layout/cycle6"/>
    <dgm:cxn modelId="{8FC03F4B-AE92-4B81-B40A-C1C03632ECCF}" type="presParOf" srcId="{4B070A48-4FC9-4363-A669-4EDE893EE0BA}" destId="{1205A1D3-D727-44A5-95F4-369975B92BF8}" srcOrd="4" destOrd="0" presId="urn:microsoft.com/office/officeart/2005/8/layout/cycle6"/>
    <dgm:cxn modelId="{077ADCCC-53E3-404E-A28C-C6F4AEEBC4CB}" type="presParOf" srcId="{4B070A48-4FC9-4363-A669-4EDE893EE0BA}" destId="{3B4C2599-F981-480A-A639-250E804BF9BD}" srcOrd="5" destOrd="0" presId="urn:microsoft.com/office/officeart/2005/8/layout/cycle6"/>
    <dgm:cxn modelId="{837CB29F-159C-4D53-99D2-9AACC363D378}" type="presParOf" srcId="{4B070A48-4FC9-4363-A669-4EDE893EE0BA}" destId="{AE48A1F7-BE19-41FC-9E7C-82562225A6FD}" srcOrd="6" destOrd="0" presId="urn:microsoft.com/office/officeart/2005/8/layout/cycle6"/>
    <dgm:cxn modelId="{ECB4BEA0-4A83-46CC-B268-50DEB5A1D31B}" type="presParOf" srcId="{4B070A48-4FC9-4363-A669-4EDE893EE0BA}" destId="{D1571094-5738-4EF9-8AC2-2A0A72E31F0E}" srcOrd="7" destOrd="0" presId="urn:microsoft.com/office/officeart/2005/8/layout/cycle6"/>
    <dgm:cxn modelId="{F305EF53-BA87-4A38-BFFA-FE31EA7B0B2E}" type="presParOf" srcId="{4B070A48-4FC9-4363-A669-4EDE893EE0BA}" destId="{08F1B7EE-D414-4D3A-9560-7F3D6EDC08FE}" srcOrd="8" destOrd="0" presId="urn:microsoft.com/office/officeart/2005/8/layout/cycle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0.xml><?xml version="1.0" encoding="utf-8"?>
<dgm:dataModel xmlns:dgm="http://schemas.openxmlformats.org/drawingml/2006/diagram" xmlns:a="http://schemas.openxmlformats.org/drawingml/2006/main">
  <dgm:ptLst>
    <dgm:pt modelId="{88B63F9F-495D-488B-8061-08B5DE06C292}" type="doc">
      <dgm:prSet loTypeId="urn:microsoft.com/office/officeart/2005/8/layout/venn1" loCatId="relationship" qsTypeId="urn:microsoft.com/office/officeart/2005/8/quickstyle/simple3" qsCatId="simple" csTypeId="urn:microsoft.com/office/officeart/2005/8/colors/accent2_2" csCatId="accent2" phldr="1"/>
      <dgm:spPr/>
    </dgm:pt>
    <dgm:pt modelId="{34FEA02A-FA79-47D2-929E-106E42917811}">
      <dgm:prSet phldrT="[Texto]"/>
      <dgm:spPr/>
      <dgm:t>
        <a:bodyPr/>
        <a:lstStyle/>
        <a:p>
          <a:r>
            <a:rPr lang="es-ES" dirty="0" smtClean="0"/>
            <a:t>Conjunto de condiciones organizadas en una estructura jerárquica</a:t>
          </a:r>
          <a:endParaRPr lang="es-ES" dirty="0"/>
        </a:p>
      </dgm:t>
    </dgm:pt>
    <dgm:pt modelId="{C1F4C7FB-7B6B-4FE5-95DD-276ED05BBF21}" type="parTrans" cxnId="{4D35F7BB-3A91-4B3D-B2ED-1DE6B17C27D3}">
      <dgm:prSet/>
      <dgm:spPr/>
      <dgm:t>
        <a:bodyPr/>
        <a:lstStyle/>
        <a:p>
          <a:endParaRPr lang="es-ES"/>
        </a:p>
      </dgm:t>
    </dgm:pt>
    <dgm:pt modelId="{AE04103A-09C1-4EE0-B734-46EB42124F5E}" type="sibTrans" cxnId="{4D35F7BB-3A91-4B3D-B2ED-1DE6B17C27D3}">
      <dgm:prSet/>
      <dgm:spPr/>
      <dgm:t>
        <a:bodyPr/>
        <a:lstStyle/>
        <a:p>
          <a:endParaRPr lang="es-ES"/>
        </a:p>
      </dgm:t>
    </dgm:pt>
    <dgm:pt modelId="{D8922174-8970-4158-88CF-7709867F68DC}">
      <dgm:prSet phldrT="[Texto]"/>
      <dgm:spPr/>
      <dgm:t>
        <a:bodyPr/>
        <a:lstStyle/>
        <a:p>
          <a:r>
            <a:rPr lang="es-ES" dirty="0" smtClean="0"/>
            <a:t>De tal manera que la decisión se pueda tomar siguiendo las condiciones que se cumplen desde la raíz hasta las hojas</a:t>
          </a:r>
          <a:endParaRPr lang="es-ES" dirty="0"/>
        </a:p>
      </dgm:t>
    </dgm:pt>
    <dgm:pt modelId="{3C4B4969-2088-420C-8DB8-7C065B3228BE}" type="parTrans" cxnId="{4B1CFC29-AE51-4244-A6BE-93A55897CB12}">
      <dgm:prSet/>
      <dgm:spPr/>
      <dgm:t>
        <a:bodyPr/>
        <a:lstStyle/>
        <a:p>
          <a:endParaRPr lang="es-ES"/>
        </a:p>
      </dgm:t>
    </dgm:pt>
    <dgm:pt modelId="{157E0BDC-0E78-4D3B-B35B-2857330178E3}" type="sibTrans" cxnId="{4B1CFC29-AE51-4244-A6BE-93A55897CB12}">
      <dgm:prSet/>
      <dgm:spPr/>
      <dgm:t>
        <a:bodyPr/>
        <a:lstStyle/>
        <a:p>
          <a:endParaRPr lang="es-ES"/>
        </a:p>
      </dgm:t>
    </dgm:pt>
    <dgm:pt modelId="{FB9B378C-DEC0-4DB4-9E27-7B67EB02B934}">
      <dgm:prSet phldrT="[Texto]"/>
      <dgm:spPr/>
      <dgm:t>
        <a:bodyPr/>
        <a:lstStyle/>
        <a:p>
          <a:r>
            <a:rPr lang="es-ES" dirty="0" smtClean="0"/>
            <a:t>Ventaja, es que las posibles opciones son excluyentes</a:t>
          </a:r>
          <a:endParaRPr lang="es-ES" dirty="0"/>
        </a:p>
      </dgm:t>
    </dgm:pt>
    <dgm:pt modelId="{810EB4D8-BAAF-47E3-B632-93F82250BBA7}" type="parTrans" cxnId="{0F8FCBD3-69CB-496B-921B-CB70E7680083}">
      <dgm:prSet/>
      <dgm:spPr/>
      <dgm:t>
        <a:bodyPr/>
        <a:lstStyle/>
        <a:p>
          <a:endParaRPr lang="es-ES"/>
        </a:p>
      </dgm:t>
    </dgm:pt>
    <dgm:pt modelId="{C007DA19-5995-4E72-B4BD-536EC27F4BF0}" type="sibTrans" cxnId="{0F8FCBD3-69CB-496B-921B-CB70E7680083}">
      <dgm:prSet/>
      <dgm:spPr/>
      <dgm:t>
        <a:bodyPr/>
        <a:lstStyle/>
        <a:p>
          <a:endParaRPr lang="es-ES"/>
        </a:p>
      </dgm:t>
    </dgm:pt>
    <dgm:pt modelId="{EABA0606-91C1-4305-8267-9D17702E4829}" type="pres">
      <dgm:prSet presAssocID="{88B63F9F-495D-488B-8061-08B5DE06C292}" presName="compositeShape" presStyleCnt="0">
        <dgm:presLayoutVars>
          <dgm:chMax val="7"/>
          <dgm:dir/>
          <dgm:resizeHandles val="exact"/>
        </dgm:presLayoutVars>
      </dgm:prSet>
      <dgm:spPr/>
    </dgm:pt>
    <dgm:pt modelId="{FF423479-2978-45C1-A21F-D0C5B3D288FA}" type="pres">
      <dgm:prSet presAssocID="{34FEA02A-FA79-47D2-929E-106E42917811}" presName="circ1" presStyleLbl="vennNode1" presStyleIdx="0" presStyleCnt="3"/>
      <dgm:spPr/>
      <dgm:t>
        <a:bodyPr/>
        <a:lstStyle/>
        <a:p>
          <a:endParaRPr lang="es-ES"/>
        </a:p>
      </dgm:t>
    </dgm:pt>
    <dgm:pt modelId="{48094EBB-07D0-4375-94B0-5984A0229B36}" type="pres">
      <dgm:prSet presAssocID="{34FEA02A-FA79-47D2-929E-106E42917811}" presName="circ1Tx" presStyleLbl="revTx" presStyleIdx="0" presStyleCnt="0">
        <dgm:presLayoutVars>
          <dgm:chMax val="0"/>
          <dgm:chPref val="0"/>
          <dgm:bulletEnabled val="1"/>
        </dgm:presLayoutVars>
      </dgm:prSet>
      <dgm:spPr/>
      <dgm:t>
        <a:bodyPr/>
        <a:lstStyle/>
        <a:p>
          <a:endParaRPr lang="es-ES"/>
        </a:p>
      </dgm:t>
    </dgm:pt>
    <dgm:pt modelId="{BB0F5287-CE7C-4F9C-B458-C35E7A9D8E4D}" type="pres">
      <dgm:prSet presAssocID="{D8922174-8970-4158-88CF-7709867F68DC}" presName="circ2" presStyleLbl="vennNode1" presStyleIdx="1" presStyleCnt="3"/>
      <dgm:spPr/>
      <dgm:t>
        <a:bodyPr/>
        <a:lstStyle/>
        <a:p>
          <a:endParaRPr lang="es-ES"/>
        </a:p>
      </dgm:t>
    </dgm:pt>
    <dgm:pt modelId="{2F1FCC23-7379-48EA-A073-887560B4BA5C}" type="pres">
      <dgm:prSet presAssocID="{D8922174-8970-4158-88CF-7709867F68DC}" presName="circ2Tx" presStyleLbl="revTx" presStyleIdx="0" presStyleCnt="0">
        <dgm:presLayoutVars>
          <dgm:chMax val="0"/>
          <dgm:chPref val="0"/>
          <dgm:bulletEnabled val="1"/>
        </dgm:presLayoutVars>
      </dgm:prSet>
      <dgm:spPr/>
      <dgm:t>
        <a:bodyPr/>
        <a:lstStyle/>
        <a:p>
          <a:endParaRPr lang="es-ES"/>
        </a:p>
      </dgm:t>
    </dgm:pt>
    <dgm:pt modelId="{730357DF-ED23-451B-8C1B-B6313DF3C167}" type="pres">
      <dgm:prSet presAssocID="{FB9B378C-DEC0-4DB4-9E27-7B67EB02B934}" presName="circ3" presStyleLbl="vennNode1" presStyleIdx="2" presStyleCnt="3"/>
      <dgm:spPr/>
      <dgm:t>
        <a:bodyPr/>
        <a:lstStyle/>
        <a:p>
          <a:endParaRPr lang="es-ES"/>
        </a:p>
      </dgm:t>
    </dgm:pt>
    <dgm:pt modelId="{BCC0BAAC-9336-4791-B819-0DDE86C5E30D}" type="pres">
      <dgm:prSet presAssocID="{FB9B378C-DEC0-4DB4-9E27-7B67EB02B934}" presName="circ3Tx" presStyleLbl="revTx" presStyleIdx="0" presStyleCnt="0">
        <dgm:presLayoutVars>
          <dgm:chMax val="0"/>
          <dgm:chPref val="0"/>
          <dgm:bulletEnabled val="1"/>
        </dgm:presLayoutVars>
      </dgm:prSet>
      <dgm:spPr/>
      <dgm:t>
        <a:bodyPr/>
        <a:lstStyle/>
        <a:p>
          <a:endParaRPr lang="es-ES"/>
        </a:p>
      </dgm:t>
    </dgm:pt>
  </dgm:ptLst>
  <dgm:cxnLst>
    <dgm:cxn modelId="{1541A890-A1A7-4C09-AD02-96CB148291BC}" type="presOf" srcId="{FB9B378C-DEC0-4DB4-9E27-7B67EB02B934}" destId="{BCC0BAAC-9336-4791-B819-0DDE86C5E30D}" srcOrd="1" destOrd="0" presId="urn:microsoft.com/office/officeart/2005/8/layout/venn1"/>
    <dgm:cxn modelId="{4D045F9C-FC4D-42CF-8F94-D0B3939E631D}" type="presOf" srcId="{FB9B378C-DEC0-4DB4-9E27-7B67EB02B934}" destId="{730357DF-ED23-451B-8C1B-B6313DF3C167}" srcOrd="0" destOrd="0" presId="urn:microsoft.com/office/officeart/2005/8/layout/venn1"/>
    <dgm:cxn modelId="{4D35F7BB-3A91-4B3D-B2ED-1DE6B17C27D3}" srcId="{88B63F9F-495D-488B-8061-08B5DE06C292}" destId="{34FEA02A-FA79-47D2-929E-106E42917811}" srcOrd="0" destOrd="0" parTransId="{C1F4C7FB-7B6B-4FE5-95DD-276ED05BBF21}" sibTransId="{AE04103A-09C1-4EE0-B734-46EB42124F5E}"/>
    <dgm:cxn modelId="{504B7AAB-3B5F-4625-B05C-6BADE464D465}" type="presOf" srcId="{88B63F9F-495D-488B-8061-08B5DE06C292}" destId="{EABA0606-91C1-4305-8267-9D17702E4829}" srcOrd="0" destOrd="0" presId="urn:microsoft.com/office/officeart/2005/8/layout/venn1"/>
    <dgm:cxn modelId="{DDAFB294-DD9C-4FBB-B01B-12FEEEE9D409}" type="presOf" srcId="{D8922174-8970-4158-88CF-7709867F68DC}" destId="{BB0F5287-CE7C-4F9C-B458-C35E7A9D8E4D}" srcOrd="0" destOrd="0" presId="urn:microsoft.com/office/officeart/2005/8/layout/venn1"/>
    <dgm:cxn modelId="{0A69381C-3E39-4E93-8262-8BC75F77D84F}" type="presOf" srcId="{D8922174-8970-4158-88CF-7709867F68DC}" destId="{2F1FCC23-7379-48EA-A073-887560B4BA5C}" srcOrd="1" destOrd="0" presId="urn:microsoft.com/office/officeart/2005/8/layout/venn1"/>
    <dgm:cxn modelId="{9F1AEF56-FF95-4582-B9D1-299C0318F947}" type="presOf" srcId="{34FEA02A-FA79-47D2-929E-106E42917811}" destId="{48094EBB-07D0-4375-94B0-5984A0229B36}" srcOrd="1" destOrd="0" presId="urn:microsoft.com/office/officeart/2005/8/layout/venn1"/>
    <dgm:cxn modelId="{4B1CFC29-AE51-4244-A6BE-93A55897CB12}" srcId="{88B63F9F-495D-488B-8061-08B5DE06C292}" destId="{D8922174-8970-4158-88CF-7709867F68DC}" srcOrd="1" destOrd="0" parTransId="{3C4B4969-2088-420C-8DB8-7C065B3228BE}" sibTransId="{157E0BDC-0E78-4D3B-B35B-2857330178E3}"/>
    <dgm:cxn modelId="{0F8FCBD3-69CB-496B-921B-CB70E7680083}" srcId="{88B63F9F-495D-488B-8061-08B5DE06C292}" destId="{FB9B378C-DEC0-4DB4-9E27-7B67EB02B934}" srcOrd="2" destOrd="0" parTransId="{810EB4D8-BAAF-47E3-B632-93F82250BBA7}" sibTransId="{C007DA19-5995-4E72-B4BD-536EC27F4BF0}"/>
    <dgm:cxn modelId="{979EE9C3-50B9-4184-9865-536F0D790566}" type="presOf" srcId="{34FEA02A-FA79-47D2-929E-106E42917811}" destId="{FF423479-2978-45C1-A21F-D0C5B3D288FA}" srcOrd="0" destOrd="0" presId="urn:microsoft.com/office/officeart/2005/8/layout/venn1"/>
    <dgm:cxn modelId="{18CDCFAE-DD32-4744-93F8-155ADA1CEAAD}" type="presParOf" srcId="{EABA0606-91C1-4305-8267-9D17702E4829}" destId="{FF423479-2978-45C1-A21F-D0C5B3D288FA}" srcOrd="0" destOrd="0" presId="urn:microsoft.com/office/officeart/2005/8/layout/venn1"/>
    <dgm:cxn modelId="{0AC1176A-2D15-4092-AE57-49B9F978B8B5}" type="presParOf" srcId="{EABA0606-91C1-4305-8267-9D17702E4829}" destId="{48094EBB-07D0-4375-94B0-5984A0229B36}" srcOrd="1" destOrd="0" presId="urn:microsoft.com/office/officeart/2005/8/layout/venn1"/>
    <dgm:cxn modelId="{53B67FCB-F7E5-407C-B6A5-E38A9A50A4EC}" type="presParOf" srcId="{EABA0606-91C1-4305-8267-9D17702E4829}" destId="{BB0F5287-CE7C-4F9C-B458-C35E7A9D8E4D}" srcOrd="2" destOrd="0" presId="urn:microsoft.com/office/officeart/2005/8/layout/venn1"/>
    <dgm:cxn modelId="{30AA3FA2-DC4F-40F8-955B-EB9F1EE675A6}" type="presParOf" srcId="{EABA0606-91C1-4305-8267-9D17702E4829}" destId="{2F1FCC23-7379-48EA-A073-887560B4BA5C}" srcOrd="3" destOrd="0" presId="urn:microsoft.com/office/officeart/2005/8/layout/venn1"/>
    <dgm:cxn modelId="{60361D81-10D1-472B-B7F3-E7DE5AC749B1}" type="presParOf" srcId="{EABA0606-91C1-4305-8267-9D17702E4829}" destId="{730357DF-ED23-451B-8C1B-B6313DF3C167}" srcOrd="4" destOrd="0" presId="urn:microsoft.com/office/officeart/2005/8/layout/venn1"/>
    <dgm:cxn modelId="{A3486CCA-51D6-42A1-B783-1B0B05FAE245}" type="presParOf" srcId="{EABA0606-91C1-4305-8267-9D17702E4829}" destId="{BCC0BAAC-9336-4791-B819-0DDE86C5E30D}" srcOrd="5" destOrd="0" presId="urn:microsoft.com/office/officeart/2005/8/layout/venn1"/>
  </dgm:cxnLst>
  <dgm:bg/>
  <dgm:whole/>
  <dgm:extLst>
    <a:ext uri="http://schemas.microsoft.com/office/drawing/2008/diagram">
      <dsp:dataModelExt xmlns:dsp="http://schemas.microsoft.com/office/drawing/2008/diagram" relId="rId21" minVer="http://schemas.openxmlformats.org/drawingml/2006/diagram"/>
    </a:ext>
  </dgm:extLst>
</dgm:dataModel>
</file>

<file path=ppt/diagrams/data31.xml><?xml version="1.0" encoding="utf-8"?>
<dgm:dataModel xmlns:dgm="http://schemas.openxmlformats.org/drawingml/2006/diagram" xmlns:a="http://schemas.openxmlformats.org/drawingml/2006/main">
  <dgm:ptLst>
    <dgm:pt modelId="{D1E51819-EFD8-4613-A47F-4AB9A14C00E7}" type="doc">
      <dgm:prSet loTypeId="urn:microsoft.com/office/officeart/2005/8/layout/arrow4" loCatId="process" qsTypeId="urn:microsoft.com/office/officeart/2005/8/quickstyle/simple1" qsCatId="simple" csTypeId="urn:microsoft.com/office/officeart/2005/8/colors/accent1_4" csCatId="accent1" phldr="1"/>
      <dgm:spPr/>
      <dgm:t>
        <a:bodyPr/>
        <a:lstStyle/>
        <a:p>
          <a:endParaRPr lang="es-ES"/>
        </a:p>
      </dgm:t>
    </dgm:pt>
    <dgm:pt modelId="{B70EC515-CA00-4DCA-8D4A-36EAE08F7728}">
      <dgm:prSet phldrT="[Texto]"/>
      <dgm:spPr/>
      <dgm:t>
        <a:bodyPr/>
        <a:lstStyle/>
        <a:p>
          <a:r>
            <a:rPr lang="es-ES" dirty="0" smtClean="0"/>
            <a:t>Particiones a considerar</a:t>
          </a:r>
          <a:endParaRPr lang="es-ES" dirty="0"/>
        </a:p>
      </dgm:t>
    </dgm:pt>
    <dgm:pt modelId="{167FF8CB-86DC-4477-BBAE-B44C0C64E775}" type="parTrans" cxnId="{B05E1698-83B4-4FE3-B4C0-F15C30C2FF01}">
      <dgm:prSet/>
      <dgm:spPr/>
      <dgm:t>
        <a:bodyPr/>
        <a:lstStyle/>
        <a:p>
          <a:endParaRPr lang="es-ES"/>
        </a:p>
      </dgm:t>
    </dgm:pt>
    <dgm:pt modelId="{8D98D7A1-2C67-4C11-AA66-FBD674919FDB}" type="sibTrans" cxnId="{B05E1698-83B4-4FE3-B4C0-F15C30C2FF01}">
      <dgm:prSet/>
      <dgm:spPr/>
      <dgm:t>
        <a:bodyPr/>
        <a:lstStyle/>
        <a:p>
          <a:endParaRPr lang="es-ES"/>
        </a:p>
      </dgm:t>
    </dgm:pt>
    <dgm:pt modelId="{CA53C59F-9F4C-4102-B981-EF9A784E01B7}">
      <dgm:prSet phldrT="[Texto]"/>
      <dgm:spPr/>
      <dgm:t>
        <a:bodyPr/>
        <a:lstStyle/>
        <a:p>
          <a:r>
            <a:rPr lang="es-ES" dirty="0" smtClean="0"/>
            <a:t>Criterio de selección de particiones</a:t>
          </a:r>
          <a:endParaRPr lang="es-ES" dirty="0"/>
        </a:p>
      </dgm:t>
    </dgm:pt>
    <dgm:pt modelId="{CEB3A0D8-23E0-4ABD-AE97-93F51ACE310F}" type="parTrans" cxnId="{5541B6F1-B244-4CEF-98EA-65500DF7D2BB}">
      <dgm:prSet/>
      <dgm:spPr/>
      <dgm:t>
        <a:bodyPr/>
        <a:lstStyle/>
        <a:p>
          <a:endParaRPr lang="es-ES"/>
        </a:p>
      </dgm:t>
    </dgm:pt>
    <dgm:pt modelId="{C9FC27A7-353A-4441-9CE1-BD85C91CDBEA}" type="sibTrans" cxnId="{5541B6F1-B244-4CEF-98EA-65500DF7D2BB}">
      <dgm:prSet/>
      <dgm:spPr/>
      <dgm:t>
        <a:bodyPr/>
        <a:lstStyle/>
        <a:p>
          <a:endParaRPr lang="es-ES"/>
        </a:p>
      </dgm:t>
    </dgm:pt>
    <dgm:pt modelId="{10179ABC-73BF-4177-9E2C-C7685DEE6EF5}" type="pres">
      <dgm:prSet presAssocID="{D1E51819-EFD8-4613-A47F-4AB9A14C00E7}" presName="compositeShape" presStyleCnt="0">
        <dgm:presLayoutVars>
          <dgm:chMax val="2"/>
          <dgm:dir/>
          <dgm:resizeHandles val="exact"/>
        </dgm:presLayoutVars>
      </dgm:prSet>
      <dgm:spPr/>
      <dgm:t>
        <a:bodyPr/>
        <a:lstStyle/>
        <a:p>
          <a:endParaRPr lang="es-ES"/>
        </a:p>
      </dgm:t>
    </dgm:pt>
    <dgm:pt modelId="{BE3025EC-4C57-4F6F-8323-69788DB9EE91}" type="pres">
      <dgm:prSet presAssocID="{B70EC515-CA00-4DCA-8D4A-36EAE08F7728}" presName="upArrow" presStyleLbl="node1" presStyleIdx="0" presStyleCnt="2"/>
      <dgm:spPr/>
    </dgm:pt>
    <dgm:pt modelId="{A218FEE0-E3E6-4873-8767-6947326389BA}" type="pres">
      <dgm:prSet presAssocID="{B70EC515-CA00-4DCA-8D4A-36EAE08F7728}" presName="upArrowText" presStyleLbl="revTx" presStyleIdx="0" presStyleCnt="2">
        <dgm:presLayoutVars>
          <dgm:chMax val="0"/>
          <dgm:bulletEnabled val="1"/>
        </dgm:presLayoutVars>
      </dgm:prSet>
      <dgm:spPr/>
      <dgm:t>
        <a:bodyPr/>
        <a:lstStyle/>
        <a:p>
          <a:endParaRPr lang="es-ES"/>
        </a:p>
      </dgm:t>
    </dgm:pt>
    <dgm:pt modelId="{220AEDEF-2F08-4046-9DEC-B69ECFB0D474}" type="pres">
      <dgm:prSet presAssocID="{CA53C59F-9F4C-4102-B981-EF9A784E01B7}" presName="downArrow" presStyleLbl="node1" presStyleIdx="1" presStyleCnt="2"/>
      <dgm:spPr/>
    </dgm:pt>
    <dgm:pt modelId="{8C8890D0-30A5-450C-AAEE-BCE36F67A592}" type="pres">
      <dgm:prSet presAssocID="{CA53C59F-9F4C-4102-B981-EF9A784E01B7}" presName="downArrowText" presStyleLbl="revTx" presStyleIdx="1" presStyleCnt="2">
        <dgm:presLayoutVars>
          <dgm:chMax val="0"/>
          <dgm:bulletEnabled val="1"/>
        </dgm:presLayoutVars>
      </dgm:prSet>
      <dgm:spPr/>
      <dgm:t>
        <a:bodyPr/>
        <a:lstStyle/>
        <a:p>
          <a:endParaRPr lang="es-ES"/>
        </a:p>
      </dgm:t>
    </dgm:pt>
  </dgm:ptLst>
  <dgm:cxnLst>
    <dgm:cxn modelId="{91761A4B-7BDE-4F8D-AEFB-A555D66938F7}" type="presOf" srcId="{B70EC515-CA00-4DCA-8D4A-36EAE08F7728}" destId="{A218FEE0-E3E6-4873-8767-6947326389BA}" srcOrd="0" destOrd="0" presId="urn:microsoft.com/office/officeart/2005/8/layout/arrow4"/>
    <dgm:cxn modelId="{54CB4272-0B42-4F65-8F9E-1BFF6490DFB3}" type="presOf" srcId="{D1E51819-EFD8-4613-A47F-4AB9A14C00E7}" destId="{10179ABC-73BF-4177-9E2C-C7685DEE6EF5}" srcOrd="0" destOrd="0" presId="urn:microsoft.com/office/officeart/2005/8/layout/arrow4"/>
    <dgm:cxn modelId="{5541B6F1-B244-4CEF-98EA-65500DF7D2BB}" srcId="{D1E51819-EFD8-4613-A47F-4AB9A14C00E7}" destId="{CA53C59F-9F4C-4102-B981-EF9A784E01B7}" srcOrd="1" destOrd="0" parTransId="{CEB3A0D8-23E0-4ABD-AE97-93F51ACE310F}" sibTransId="{C9FC27A7-353A-4441-9CE1-BD85C91CDBEA}"/>
    <dgm:cxn modelId="{DCAE1489-4779-4692-ADBB-E24294E75CF6}" type="presOf" srcId="{CA53C59F-9F4C-4102-B981-EF9A784E01B7}" destId="{8C8890D0-30A5-450C-AAEE-BCE36F67A592}" srcOrd="0" destOrd="0" presId="urn:microsoft.com/office/officeart/2005/8/layout/arrow4"/>
    <dgm:cxn modelId="{B05E1698-83B4-4FE3-B4C0-F15C30C2FF01}" srcId="{D1E51819-EFD8-4613-A47F-4AB9A14C00E7}" destId="{B70EC515-CA00-4DCA-8D4A-36EAE08F7728}" srcOrd="0" destOrd="0" parTransId="{167FF8CB-86DC-4477-BBAE-B44C0C64E775}" sibTransId="{8D98D7A1-2C67-4C11-AA66-FBD674919FDB}"/>
    <dgm:cxn modelId="{33560504-AD1A-4967-901F-B33AE93622CB}" type="presParOf" srcId="{10179ABC-73BF-4177-9E2C-C7685DEE6EF5}" destId="{BE3025EC-4C57-4F6F-8323-69788DB9EE91}" srcOrd="0" destOrd="0" presId="urn:microsoft.com/office/officeart/2005/8/layout/arrow4"/>
    <dgm:cxn modelId="{4FADA55D-18AB-4A93-AA65-633E35C2D87F}" type="presParOf" srcId="{10179ABC-73BF-4177-9E2C-C7685DEE6EF5}" destId="{A218FEE0-E3E6-4873-8767-6947326389BA}" srcOrd="1" destOrd="0" presId="urn:microsoft.com/office/officeart/2005/8/layout/arrow4"/>
    <dgm:cxn modelId="{B0F90277-6B80-4A73-831A-AF2ADA0A8DC0}" type="presParOf" srcId="{10179ABC-73BF-4177-9E2C-C7685DEE6EF5}" destId="{220AEDEF-2F08-4046-9DEC-B69ECFB0D474}" srcOrd="2" destOrd="0" presId="urn:microsoft.com/office/officeart/2005/8/layout/arrow4"/>
    <dgm:cxn modelId="{DCD9027F-2C3A-4A3D-BE8E-4E51DF6F8DCA}" type="presParOf" srcId="{10179ABC-73BF-4177-9E2C-C7685DEE6EF5}" destId="{8C8890D0-30A5-450C-AAEE-BCE36F67A592}" srcOrd="3" destOrd="0" presId="urn:microsoft.com/office/officeart/2005/8/layout/arrow4"/>
  </dgm:cxnLst>
  <dgm:bg/>
  <dgm:whole/>
  <dgm:extLst>
    <a:ext uri="http://schemas.microsoft.com/office/drawing/2008/diagram">
      <dsp:dataModelExt xmlns:dsp="http://schemas.microsoft.com/office/drawing/2008/diagram" relId="rId26" minVer="http://schemas.openxmlformats.org/drawingml/2006/diagram"/>
    </a:ext>
  </dgm:extLst>
</dgm:dataModel>
</file>

<file path=ppt/diagrams/data32.xml><?xml version="1.0" encoding="utf-8"?>
<dgm:dataModel xmlns:dgm="http://schemas.openxmlformats.org/drawingml/2006/diagram" xmlns:a="http://schemas.openxmlformats.org/drawingml/2006/main">
  <dgm:ptLst>
    <dgm:pt modelId="{BF77AE8A-309E-4446-A29A-07583AB5A667}" type="doc">
      <dgm:prSet loTypeId="urn:microsoft.com/office/officeart/2009/layout/CircleArrowProcess" loCatId="cycle" qsTypeId="urn:microsoft.com/office/officeart/2005/8/quickstyle/simple1" qsCatId="simple" csTypeId="urn:microsoft.com/office/officeart/2005/8/colors/colorful2" csCatId="colorful" phldr="1"/>
      <dgm:spPr/>
      <dgm:t>
        <a:bodyPr/>
        <a:lstStyle/>
        <a:p>
          <a:endParaRPr lang="es-ES"/>
        </a:p>
      </dgm:t>
    </dgm:pt>
    <dgm:pt modelId="{8BF3997C-5F87-4323-B0D7-3507D71D9EAB}">
      <dgm:prSet phldrT="[Texto]" custT="1"/>
      <dgm:spPr/>
      <dgm:t>
        <a:bodyPr/>
        <a:lstStyle/>
        <a:p>
          <a:r>
            <a:rPr lang="es-ES" sz="1200" dirty="0" smtClean="0"/>
            <a:t>Agrupar conjunto de datos</a:t>
          </a:r>
          <a:endParaRPr lang="es-ES" sz="1200" dirty="0"/>
        </a:p>
      </dgm:t>
    </dgm:pt>
    <dgm:pt modelId="{A32FDABB-C686-4662-B445-0BE7850C27A9}" type="parTrans" cxnId="{50F8DE5D-E8C4-42F6-BEAA-6CF1E7608853}">
      <dgm:prSet/>
      <dgm:spPr/>
      <dgm:t>
        <a:bodyPr/>
        <a:lstStyle/>
        <a:p>
          <a:endParaRPr lang="es-ES"/>
        </a:p>
      </dgm:t>
    </dgm:pt>
    <dgm:pt modelId="{039B239F-6C03-4FD9-8F01-EA81F317B914}" type="sibTrans" cxnId="{50F8DE5D-E8C4-42F6-BEAA-6CF1E7608853}">
      <dgm:prSet/>
      <dgm:spPr/>
      <dgm:t>
        <a:bodyPr/>
        <a:lstStyle/>
        <a:p>
          <a:endParaRPr lang="es-ES"/>
        </a:p>
      </dgm:t>
    </dgm:pt>
    <dgm:pt modelId="{5E43D6CD-0AA9-48B0-A5D9-40F25339B673}">
      <dgm:prSet phldrT="[Texto]" custT="1"/>
      <dgm:spPr/>
      <dgm:t>
        <a:bodyPr/>
        <a:lstStyle/>
        <a:p>
          <a:r>
            <a:rPr lang="es-ES" sz="1200" dirty="0" smtClean="0"/>
            <a:t>Basándose en la similitud de los valores de los atributos de los datos</a:t>
          </a:r>
          <a:endParaRPr lang="es-ES" sz="1200" dirty="0"/>
        </a:p>
      </dgm:t>
    </dgm:pt>
    <dgm:pt modelId="{89422FD0-6751-4CDA-9BA2-3E3F49CA0984}" type="parTrans" cxnId="{C1E91942-EC86-4698-88D2-EBC9E46B5453}">
      <dgm:prSet/>
      <dgm:spPr/>
      <dgm:t>
        <a:bodyPr/>
        <a:lstStyle/>
        <a:p>
          <a:endParaRPr lang="es-ES"/>
        </a:p>
      </dgm:t>
    </dgm:pt>
    <dgm:pt modelId="{26573248-823C-4F4C-B713-D877FEADDF4B}" type="sibTrans" cxnId="{C1E91942-EC86-4698-88D2-EBC9E46B5453}">
      <dgm:prSet/>
      <dgm:spPr/>
      <dgm:t>
        <a:bodyPr/>
        <a:lstStyle/>
        <a:p>
          <a:endParaRPr lang="es-ES"/>
        </a:p>
      </dgm:t>
    </dgm:pt>
    <dgm:pt modelId="{920091D7-1082-4DAB-9D0E-9D9BD4D450C0}" type="pres">
      <dgm:prSet presAssocID="{BF77AE8A-309E-4446-A29A-07583AB5A667}" presName="Name0" presStyleCnt="0">
        <dgm:presLayoutVars>
          <dgm:chMax val="7"/>
          <dgm:chPref val="7"/>
          <dgm:dir/>
          <dgm:animLvl val="lvl"/>
        </dgm:presLayoutVars>
      </dgm:prSet>
      <dgm:spPr/>
      <dgm:t>
        <a:bodyPr/>
        <a:lstStyle/>
        <a:p>
          <a:endParaRPr lang="es-ES"/>
        </a:p>
      </dgm:t>
    </dgm:pt>
    <dgm:pt modelId="{420699F5-7A9B-4CF3-8A4C-FC4CE7ABFF7E}" type="pres">
      <dgm:prSet presAssocID="{8BF3997C-5F87-4323-B0D7-3507D71D9EAB}" presName="Accent1" presStyleCnt="0"/>
      <dgm:spPr/>
    </dgm:pt>
    <dgm:pt modelId="{22C5AE39-1519-4759-892D-0FDB6D9AC80B}" type="pres">
      <dgm:prSet presAssocID="{8BF3997C-5F87-4323-B0D7-3507D71D9EAB}" presName="Accent" presStyleLbl="node1" presStyleIdx="0" presStyleCnt="2" custScaleX="161879" custScaleY="180386" custLinFactNeighborX="15064" custLinFactNeighborY="-19111"/>
      <dgm:spPr/>
    </dgm:pt>
    <dgm:pt modelId="{019E13EA-AAF6-42C2-9706-E2E6B1787516}" type="pres">
      <dgm:prSet presAssocID="{8BF3997C-5F87-4323-B0D7-3507D71D9EAB}" presName="Parent1" presStyleLbl="revTx" presStyleIdx="0" presStyleCnt="2" custScaleX="144669" custScaleY="367979" custLinFactY="-8466" custLinFactNeighborX="23045" custLinFactNeighborY="-100000">
        <dgm:presLayoutVars>
          <dgm:chMax val="1"/>
          <dgm:chPref val="1"/>
          <dgm:bulletEnabled val="1"/>
        </dgm:presLayoutVars>
      </dgm:prSet>
      <dgm:spPr/>
      <dgm:t>
        <a:bodyPr/>
        <a:lstStyle/>
        <a:p>
          <a:endParaRPr lang="es-ES"/>
        </a:p>
      </dgm:t>
    </dgm:pt>
    <dgm:pt modelId="{D267A100-8F1C-47F3-91C7-58106E7D119E}" type="pres">
      <dgm:prSet presAssocID="{5E43D6CD-0AA9-48B0-A5D9-40F25339B673}" presName="Accent2" presStyleCnt="0"/>
      <dgm:spPr/>
    </dgm:pt>
    <dgm:pt modelId="{C7E1DC63-59D0-41C3-8AA6-CF0FC45E4AD9}" type="pres">
      <dgm:prSet presAssocID="{5E43D6CD-0AA9-48B0-A5D9-40F25339B673}" presName="Accent" presStyleLbl="node1" presStyleIdx="1" presStyleCnt="2" custScaleX="151770" custScaleY="132586" custLinFactNeighborX="-6848" custLinFactNeighborY="5477"/>
      <dgm:spPr/>
    </dgm:pt>
    <dgm:pt modelId="{27FF04BD-52E8-4BF6-A035-8033618F85CE}" type="pres">
      <dgm:prSet presAssocID="{5E43D6CD-0AA9-48B0-A5D9-40F25339B673}" presName="Parent2" presStyleLbl="revTx" presStyleIdx="1" presStyleCnt="2" custScaleX="135788" custScaleY="256590" custLinFactNeighborY="32045">
        <dgm:presLayoutVars>
          <dgm:chMax val="1"/>
          <dgm:chPref val="1"/>
          <dgm:bulletEnabled val="1"/>
        </dgm:presLayoutVars>
      </dgm:prSet>
      <dgm:spPr/>
      <dgm:t>
        <a:bodyPr/>
        <a:lstStyle/>
        <a:p>
          <a:endParaRPr lang="es-ES"/>
        </a:p>
      </dgm:t>
    </dgm:pt>
  </dgm:ptLst>
  <dgm:cxnLst>
    <dgm:cxn modelId="{9D2469E2-C381-4D0F-9684-09787CE5AF3D}" type="presOf" srcId="{8BF3997C-5F87-4323-B0D7-3507D71D9EAB}" destId="{019E13EA-AAF6-42C2-9706-E2E6B1787516}" srcOrd="0" destOrd="0" presId="urn:microsoft.com/office/officeart/2009/layout/CircleArrowProcess"/>
    <dgm:cxn modelId="{50F8DE5D-E8C4-42F6-BEAA-6CF1E7608853}" srcId="{BF77AE8A-309E-4446-A29A-07583AB5A667}" destId="{8BF3997C-5F87-4323-B0D7-3507D71D9EAB}" srcOrd="0" destOrd="0" parTransId="{A32FDABB-C686-4662-B445-0BE7850C27A9}" sibTransId="{039B239F-6C03-4FD9-8F01-EA81F317B914}"/>
    <dgm:cxn modelId="{FCDF968D-696D-438C-A588-002C9F8DF063}" type="presOf" srcId="{BF77AE8A-309E-4446-A29A-07583AB5A667}" destId="{920091D7-1082-4DAB-9D0E-9D9BD4D450C0}" srcOrd="0" destOrd="0" presId="urn:microsoft.com/office/officeart/2009/layout/CircleArrowProcess"/>
    <dgm:cxn modelId="{76308ACE-33AB-41F4-B5A5-DF0B1C4C3849}" type="presOf" srcId="{5E43D6CD-0AA9-48B0-A5D9-40F25339B673}" destId="{27FF04BD-52E8-4BF6-A035-8033618F85CE}" srcOrd="0" destOrd="0" presId="urn:microsoft.com/office/officeart/2009/layout/CircleArrowProcess"/>
    <dgm:cxn modelId="{C1E91942-EC86-4698-88D2-EBC9E46B5453}" srcId="{BF77AE8A-309E-4446-A29A-07583AB5A667}" destId="{5E43D6CD-0AA9-48B0-A5D9-40F25339B673}" srcOrd="1" destOrd="0" parTransId="{89422FD0-6751-4CDA-9BA2-3E3F49CA0984}" sibTransId="{26573248-823C-4F4C-B713-D877FEADDF4B}"/>
    <dgm:cxn modelId="{80D96A0D-C501-4819-98A2-2D998DEFE1E1}" type="presParOf" srcId="{920091D7-1082-4DAB-9D0E-9D9BD4D450C0}" destId="{420699F5-7A9B-4CF3-8A4C-FC4CE7ABFF7E}" srcOrd="0" destOrd="0" presId="urn:microsoft.com/office/officeart/2009/layout/CircleArrowProcess"/>
    <dgm:cxn modelId="{39AE05A3-94C5-4E6E-96E5-CA35F4806D00}" type="presParOf" srcId="{420699F5-7A9B-4CF3-8A4C-FC4CE7ABFF7E}" destId="{22C5AE39-1519-4759-892D-0FDB6D9AC80B}" srcOrd="0" destOrd="0" presId="urn:microsoft.com/office/officeart/2009/layout/CircleArrowProcess"/>
    <dgm:cxn modelId="{493015AC-55C2-4FA4-9516-347DC7774E01}" type="presParOf" srcId="{920091D7-1082-4DAB-9D0E-9D9BD4D450C0}" destId="{019E13EA-AAF6-42C2-9706-E2E6B1787516}" srcOrd="1" destOrd="0" presId="urn:microsoft.com/office/officeart/2009/layout/CircleArrowProcess"/>
    <dgm:cxn modelId="{06E4C623-AC1F-4A58-B58A-AB1331329A17}" type="presParOf" srcId="{920091D7-1082-4DAB-9D0E-9D9BD4D450C0}" destId="{D267A100-8F1C-47F3-91C7-58106E7D119E}" srcOrd="2" destOrd="0" presId="urn:microsoft.com/office/officeart/2009/layout/CircleArrowProcess"/>
    <dgm:cxn modelId="{E5234964-02A6-45C1-AE45-9D82248C0C71}" type="presParOf" srcId="{D267A100-8F1C-47F3-91C7-58106E7D119E}" destId="{C7E1DC63-59D0-41C3-8AA6-CF0FC45E4AD9}" srcOrd="0" destOrd="0" presId="urn:microsoft.com/office/officeart/2009/layout/CircleArrowProcess"/>
    <dgm:cxn modelId="{65DDC892-F3C7-48C9-9BF0-31F08C1E7BF6}" type="presParOf" srcId="{920091D7-1082-4DAB-9D0E-9D9BD4D450C0}" destId="{27FF04BD-52E8-4BF6-A035-8033618F85CE}" srcOrd="3" destOrd="0" presId="urn:microsoft.com/office/officeart/2009/layout/CircleArrowProcess"/>
  </dgm:cxnLst>
  <dgm:bg/>
  <dgm:whole/>
  <dgm:extLst>
    <a:ext uri="http://schemas.microsoft.com/office/drawing/2008/diagram">
      <dsp:dataModelExt xmlns:dsp="http://schemas.microsoft.com/office/drawing/2008/diagram" relId="rId31" minVer="http://schemas.openxmlformats.org/drawingml/2006/diagram"/>
    </a:ext>
  </dgm:extLst>
</dgm:dataModel>
</file>

<file path=ppt/diagrams/data33.xml><?xml version="1.0" encoding="utf-8"?>
<dgm:dataModel xmlns:dgm="http://schemas.openxmlformats.org/drawingml/2006/diagram" xmlns:a="http://schemas.openxmlformats.org/drawingml/2006/main">
  <dgm:ptLst>
    <dgm:pt modelId="{8AE289AF-B597-4394-A0B1-62C59DDF4CCB}" type="doc">
      <dgm:prSet loTypeId="urn:microsoft.com/office/officeart/2005/8/layout/hProcess11" loCatId="process" qsTypeId="urn:microsoft.com/office/officeart/2005/8/quickstyle/simple1" qsCatId="simple" csTypeId="urn:microsoft.com/office/officeart/2005/8/colors/accent1_2" csCatId="accent1" phldr="1"/>
      <dgm:spPr/>
      <dgm:t>
        <a:bodyPr/>
        <a:lstStyle/>
        <a:p>
          <a:endParaRPr lang="es-ES"/>
        </a:p>
      </dgm:t>
    </dgm:pt>
    <dgm:pt modelId="{FE536FDA-9A7A-4699-A1EF-CDEB0BC1196D}">
      <dgm:prSet phldrT="[Texto]" custT="1"/>
      <dgm:spPr/>
      <dgm:t>
        <a:bodyPr/>
        <a:lstStyle/>
        <a:p>
          <a:r>
            <a:rPr lang="es-ES" sz="1200" dirty="0" smtClean="0"/>
            <a:t>Objetivo: maximizar la similitud de las instancias en cada </a:t>
          </a:r>
          <a:r>
            <a:rPr lang="es-ES" sz="1200" dirty="0" err="1" smtClean="0"/>
            <a:t>cluster</a:t>
          </a:r>
          <a:r>
            <a:rPr lang="es-ES" sz="1200" dirty="0" smtClean="0"/>
            <a:t> y minimizar la similitud entre </a:t>
          </a:r>
          <a:r>
            <a:rPr lang="es-ES" sz="1200" dirty="0" err="1" smtClean="0"/>
            <a:t>clusters</a:t>
          </a:r>
          <a:endParaRPr lang="es-ES" sz="1200" dirty="0"/>
        </a:p>
      </dgm:t>
    </dgm:pt>
    <dgm:pt modelId="{BB5BF0E5-D857-4081-AAA2-986F37B0A0B9}" type="parTrans" cxnId="{183AC6BE-D7E1-4AB6-B326-024D211BB6F4}">
      <dgm:prSet/>
      <dgm:spPr/>
      <dgm:t>
        <a:bodyPr/>
        <a:lstStyle/>
        <a:p>
          <a:endParaRPr lang="es-ES"/>
        </a:p>
      </dgm:t>
    </dgm:pt>
    <dgm:pt modelId="{1DD5FF9B-362D-46BD-8A07-2D01E7EBB88E}" type="sibTrans" cxnId="{183AC6BE-D7E1-4AB6-B326-024D211BB6F4}">
      <dgm:prSet/>
      <dgm:spPr/>
      <dgm:t>
        <a:bodyPr/>
        <a:lstStyle/>
        <a:p>
          <a:endParaRPr lang="es-ES"/>
        </a:p>
      </dgm:t>
    </dgm:pt>
    <dgm:pt modelId="{F6604898-9AA8-401E-B6E3-18ABC530BE48}" type="pres">
      <dgm:prSet presAssocID="{8AE289AF-B597-4394-A0B1-62C59DDF4CCB}" presName="Name0" presStyleCnt="0">
        <dgm:presLayoutVars>
          <dgm:dir/>
          <dgm:resizeHandles val="exact"/>
        </dgm:presLayoutVars>
      </dgm:prSet>
      <dgm:spPr/>
      <dgm:t>
        <a:bodyPr/>
        <a:lstStyle/>
        <a:p>
          <a:endParaRPr lang="es-ES"/>
        </a:p>
      </dgm:t>
    </dgm:pt>
    <dgm:pt modelId="{553A9AC2-7368-4B9D-A715-EEBB66AF1E8B}" type="pres">
      <dgm:prSet presAssocID="{8AE289AF-B597-4394-A0B1-62C59DDF4CCB}" presName="arrow" presStyleLbl="bgShp" presStyleIdx="0" presStyleCnt="1"/>
      <dgm:spPr/>
    </dgm:pt>
    <dgm:pt modelId="{D2655F1C-44F7-4B38-9330-79AACE6CE94A}" type="pres">
      <dgm:prSet presAssocID="{8AE289AF-B597-4394-A0B1-62C59DDF4CCB}" presName="points" presStyleCnt="0"/>
      <dgm:spPr/>
    </dgm:pt>
    <dgm:pt modelId="{C2556783-6A5E-466A-AE02-7AF9FC9B98F1}" type="pres">
      <dgm:prSet presAssocID="{FE536FDA-9A7A-4699-A1EF-CDEB0BC1196D}" presName="compositeA" presStyleCnt="0"/>
      <dgm:spPr/>
    </dgm:pt>
    <dgm:pt modelId="{127AFF2B-AF38-48FD-B5D6-9ED48DD3BAD4}" type="pres">
      <dgm:prSet presAssocID="{FE536FDA-9A7A-4699-A1EF-CDEB0BC1196D}" presName="textA" presStyleLbl="revTx" presStyleIdx="0" presStyleCnt="1">
        <dgm:presLayoutVars>
          <dgm:bulletEnabled val="1"/>
        </dgm:presLayoutVars>
      </dgm:prSet>
      <dgm:spPr/>
      <dgm:t>
        <a:bodyPr/>
        <a:lstStyle/>
        <a:p>
          <a:endParaRPr lang="es-ES"/>
        </a:p>
      </dgm:t>
    </dgm:pt>
    <dgm:pt modelId="{BFD83FA0-09ED-4D1A-863B-91C1F4B48D8A}" type="pres">
      <dgm:prSet presAssocID="{FE536FDA-9A7A-4699-A1EF-CDEB0BC1196D}" presName="circleA" presStyleLbl="node1" presStyleIdx="0" presStyleCnt="1"/>
      <dgm:spPr/>
    </dgm:pt>
    <dgm:pt modelId="{E6499CEF-5B72-4A5E-9933-0769805DD4DF}" type="pres">
      <dgm:prSet presAssocID="{FE536FDA-9A7A-4699-A1EF-CDEB0BC1196D}" presName="spaceA" presStyleCnt="0"/>
      <dgm:spPr/>
    </dgm:pt>
  </dgm:ptLst>
  <dgm:cxnLst>
    <dgm:cxn modelId="{183AC6BE-D7E1-4AB6-B326-024D211BB6F4}" srcId="{8AE289AF-B597-4394-A0B1-62C59DDF4CCB}" destId="{FE536FDA-9A7A-4699-A1EF-CDEB0BC1196D}" srcOrd="0" destOrd="0" parTransId="{BB5BF0E5-D857-4081-AAA2-986F37B0A0B9}" sibTransId="{1DD5FF9B-362D-46BD-8A07-2D01E7EBB88E}"/>
    <dgm:cxn modelId="{48FFAC7E-1BF4-40E7-AB2C-647E69CEDAF4}" type="presOf" srcId="{FE536FDA-9A7A-4699-A1EF-CDEB0BC1196D}" destId="{127AFF2B-AF38-48FD-B5D6-9ED48DD3BAD4}" srcOrd="0" destOrd="0" presId="urn:microsoft.com/office/officeart/2005/8/layout/hProcess11"/>
    <dgm:cxn modelId="{FD05AF00-3709-4CC6-814D-F8FA89E7973B}" type="presOf" srcId="{8AE289AF-B597-4394-A0B1-62C59DDF4CCB}" destId="{F6604898-9AA8-401E-B6E3-18ABC530BE48}" srcOrd="0" destOrd="0" presId="urn:microsoft.com/office/officeart/2005/8/layout/hProcess11"/>
    <dgm:cxn modelId="{0CC23DB3-F267-4E2A-ADA0-C18E9663284E}" type="presParOf" srcId="{F6604898-9AA8-401E-B6E3-18ABC530BE48}" destId="{553A9AC2-7368-4B9D-A715-EEBB66AF1E8B}" srcOrd="0" destOrd="0" presId="urn:microsoft.com/office/officeart/2005/8/layout/hProcess11"/>
    <dgm:cxn modelId="{F2C32459-8756-447B-BDB5-24DCD3CA9F2B}" type="presParOf" srcId="{F6604898-9AA8-401E-B6E3-18ABC530BE48}" destId="{D2655F1C-44F7-4B38-9330-79AACE6CE94A}" srcOrd="1" destOrd="0" presId="urn:microsoft.com/office/officeart/2005/8/layout/hProcess11"/>
    <dgm:cxn modelId="{620F86E7-D342-4DDB-A8BF-7596933AECFC}" type="presParOf" srcId="{D2655F1C-44F7-4B38-9330-79AACE6CE94A}" destId="{C2556783-6A5E-466A-AE02-7AF9FC9B98F1}" srcOrd="0" destOrd="0" presId="urn:microsoft.com/office/officeart/2005/8/layout/hProcess11"/>
    <dgm:cxn modelId="{C4AB3956-358B-4C21-92B8-FFF4CF560760}" type="presParOf" srcId="{C2556783-6A5E-466A-AE02-7AF9FC9B98F1}" destId="{127AFF2B-AF38-48FD-B5D6-9ED48DD3BAD4}" srcOrd="0" destOrd="0" presId="urn:microsoft.com/office/officeart/2005/8/layout/hProcess11"/>
    <dgm:cxn modelId="{77839480-DA97-420A-BD01-FB5FE3B20B91}" type="presParOf" srcId="{C2556783-6A5E-466A-AE02-7AF9FC9B98F1}" destId="{BFD83FA0-09ED-4D1A-863B-91C1F4B48D8A}" srcOrd="1" destOrd="0" presId="urn:microsoft.com/office/officeart/2005/8/layout/hProcess11"/>
    <dgm:cxn modelId="{8D8A62D4-E331-468A-959C-2F7ECC334783}" type="presParOf" srcId="{C2556783-6A5E-466A-AE02-7AF9FC9B98F1}" destId="{E6499CEF-5B72-4A5E-9933-0769805DD4DF}" srcOrd="2" destOrd="0" presId="urn:microsoft.com/office/officeart/2005/8/layout/hProcess11"/>
  </dgm:cxnLst>
  <dgm:bg/>
  <dgm:whole/>
  <dgm:extLst>
    <a:ext uri="http://schemas.microsoft.com/office/drawing/2008/diagram">
      <dsp:dataModelExt xmlns:dsp="http://schemas.microsoft.com/office/drawing/2008/diagram" relId="rId36" minVer="http://schemas.openxmlformats.org/drawingml/2006/diagram"/>
    </a:ext>
  </dgm:extLst>
</dgm:dataModel>
</file>

<file path=ppt/diagrams/data34.xml><?xml version="1.0" encoding="utf-8"?>
<dgm:dataModel xmlns:dgm="http://schemas.openxmlformats.org/drawingml/2006/diagram" xmlns:a="http://schemas.openxmlformats.org/drawingml/2006/main">
  <dgm:ptLst>
    <dgm:pt modelId="{AC33F88E-7D2E-4F11-A98B-89A0DD30136B}" type="doc">
      <dgm:prSet loTypeId="urn:microsoft.com/office/officeart/2008/layout/AscendingPictureAccentProcess" loCatId="picture" qsTypeId="urn:microsoft.com/office/officeart/2005/8/quickstyle/simple1" qsCatId="simple" csTypeId="urn:microsoft.com/office/officeart/2005/8/colors/accent0_1" csCatId="mainScheme" phldr="1"/>
      <dgm:spPr/>
      <dgm:t>
        <a:bodyPr/>
        <a:lstStyle/>
        <a:p>
          <a:endParaRPr lang="es-ES"/>
        </a:p>
      </dgm:t>
    </dgm:pt>
    <dgm:pt modelId="{63B40E16-A26F-43E6-A864-31EC15A11C42}">
      <dgm:prSet phldrT="[Texto]" custT="1"/>
      <dgm:spPr/>
      <dgm:t>
        <a:bodyPr/>
        <a:lstStyle/>
        <a:p>
          <a:r>
            <a:rPr lang="es-ES" sz="900"/>
            <a:t>Comprensión del negocio</a:t>
          </a:r>
        </a:p>
      </dgm:t>
    </dgm:pt>
    <dgm:pt modelId="{F989ADBC-9A20-47D4-A805-631837385063}" type="parTrans" cxnId="{7FE1209E-44EA-43C7-AC27-849D408E3688}">
      <dgm:prSet/>
      <dgm:spPr/>
      <dgm:t>
        <a:bodyPr/>
        <a:lstStyle/>
        <a:p>
          <a:endParaRPr lang="es-ES"/>
        </a:p>
      </dgm:t>
    </dgm:pt>
    <dgm:pt modelId="{E96A9AEC-E08F-43C2-95EF-9FE217956544}" type="sibTrans" cxnId="{7FE1209E-44EA-43C7-AC27-849D408E3688}">
      <dgm:prSet/>
      <dgm:spPr>
        <a:blipFill>
          <a:blip xmlns:r="http://schemas.openxmlformats.org/officeDocument/2006/relationships" r:embed="rId1">
            <a:extLst>
              <a:ext uri="{28A0092B-C50C-407E-A947-70E740481C1C}">
                <a14:useLocalDpi xmlns:a14="http://schemas.microsoft.com/office/drawing/2010/main" val="0"/>
              </a:ext>
            </a:extLst>
          </a:blip>
          <a:srcRect/>
          <a:stretch>
            <a:fillRect l="-41000" r="-41000"/>
          </a:stretch>
        </a:blipFill>
      </dgm:spPr>
      <dgm:t>
        <a:bodyPr/>
        <a:lstStyle/>
        <a:p>
          <a:endParaRPr lang="es-ES"/>
        </a:p>
      </dgm:t>
    </dgm:pt>
    <dgm:pt modelId="{99263D55-E98F-4328-B1F5-29A0F7A040E1}">
      <dgm:prSet phldrT="[Texto]" custT="1"/>
      <dgm:spPr/>
      <dgm:t>
        <a:bodyPr/>
        <a:lstStyle/>
        <a:p>
          <a:r>
            <a:rPr lang="es-ES" sz="900"/>
            <a:t>Comprensión de los datos</a:t>
          </a:r>
        </a:p>
      </dgm:t>
    </dgm:pt>
    <dgm:pt modelId="{0F24CC1E-3CD9-4B95-9BF0-3959BBA733A1}" type="parTrans" cxnId="{7BF4BFFD-66F4-45B0-86B0-B8E003E1F8F0}">
      <dgm:prSet/>
      <dgm:spPr/>
      <dgm:t>
        <a:bodyPr/>
        <a:lstStyle/>
        <a:p>
          <a:endParaRPr lang="es-ES"/>
        </a:p>
      </dgm:t>
    </dgm:pt>
    <dgm:pt modelId="{8588D5F6-CC02-4E01-8A53-E28A932CF1D9}" type="sibTrans" cxnId="{7BF4BFFD-66F4-45B0-86B0-B8E003E1F8F0}">
      <dgm:prSet/>
      <dgm:spPr>
        <a:blipFill>
          <a:blip xmlns:r="http://schemas.openxmlformats.org/officeDocument/2006/relationships" r:embed="rId2" cstate="print">
            <a:extLst>
              <a:ext uri="{28A0092B-C50C-407E-A947-70E740481C1C}">
                <a14:useLocalDpi xmlns:a14="http://schemas.microsoft.com/office/drawing/2010/main" val="0"/>
              </a:ext>
            </a:extLst>
          </a:blip>
          <a:srcRect/>
          <a:stretch>
            <a:fillRect l="-41000" r="-41000"/>
          </a:stretch>
        </a:blipFill>
      </dgm:spPr>
      <dgm:t>
        <a:bodyPr/>
        <a:lstStyle/>
        <a:p>
          <a:endParaRPr lang="es-ES"/>
        </a:p>
      </dgm:t>
    </dgm:pt>
    <dgm:pt modelId="{627B9193-C2A6-4C49-A2DF-E17ADFB11B85}">
      <dgm:prSet phldrT="[Texto]" custT="1"/>
      <dgm:spPr/>
      <dgm:t>
        <a:bodyPr/>
        <a:lstStyle/>
        <a:p>
          <a:r>
            <a:rPr lang="es-ES" sz="900"/>
            <a:t>Preparación de los datos</a:t>
          </a:r>
        </a:p>
      </dgm:t>
    </dgm:pt>
    <dgm:pt modelId="{E16880A4-9A8D-4582-83CF-EF9A7695E9B8}" type="parTrans" cxnId="{CA501707-A127-4DBE-AA9C-00A351B3CF91}">
      <dgm:prSet/>
      <dgm:spPr/>
      <dgm:t>
        <a:bodyPr/>
        <a:lstStyle/>
        <a:p>
          <a:endParaRPr lang="es-ES"/>
        </a:p>
      </dgm:t>
    </dgm:pt>
    <dgm:pt modelId="{A04131FD-42EB-49B1-9E59-DC037C53D682}" type="sibTrans" cxnId="{CA501707-A127-4DBE-AA9C-00A351B3CF91}">
      <dgm:prSet/>
      <dgm:spPr>
        <a:blipFill>
          <a:blip xmlns:r="http://schemas.openxmlformats.org/officeDocument/2006/relationships" r:embed="rId3" cstate="print">
            <a:extLst>
              <a:ext uri="{28A0092B-C50C-407E-A947-70E740481C1C}">
                <a14:useLocalDpi xmlns:a14="http://schemas.microsoft.com/office/drawing/2010/main" val="0"/>
              </a:ext>
            </a:extLst>
          </a:blip>
          <a:srcRect/>
          <a:stretch>
            <a:fillRect/>
          </a:stretch>
        </a:blipFill>
      </dgm:spPr>
      <dgm:t>
        <a:bodyPr/>
        <a:lstStyle/>
        <a:p>
          <a:endParaRPr lang="es-ES"/>
        </a:p>
      </dgm:t>
    </dgm:pt>
    <dgm:pt modelId="{2FE005E6-F658-4432-9B99-D4FC79DE9790}">
      <dgm:prSet phldrT="[Texto]" custT="1"/>
      <dgm:spPr/>
      <dgm:t>
        <a:bodyPr/>
        <a:lstStyle/>
        <a:p>
          <a:r>
            <a:rPr lang="es-ES" sz="700"/>
            <a:t>Métodos y Herramientas</a:t>
          </a:r>
          <a:endParaRPr lang="es-ES" sz="900"/>
        </a:p>
      </dgm:t>
    </dgm:pt>
    <dgm:pt modelId="{FB7647A4-F74B-427E-A65C-2D7E180B5E5D}" type="parTrans" cxnId="{6D329C94-650F-4458-B9D1-070A83121317}">
      <dgm:prSet/>
      <dgm:spPr/>
      <dgm:t>
        <a:bodyPr/>
        <a:lstStyle/>
        <a:p>
          <a:endParaRPr lang="es-ES"/>
        </a:p>
      </dgm:t>
    </dgm:pt>
    <dgm:pt modelId="{0841FB7C-46A8-4AC3-88DF-E0E3F0DEECA0}" type="sibTrans" cxnId="{6D329C94-650F-4458-B9D1-070A83121317}">
      <dgm:prSet/>
      <dgm:spPr>
        <a:blipFill>
          <a:blip xmlns:r="http://schemas.openxmlformats.org/officeDocument/2006/relationships" r:embed="rId4" cstate="print">
            <a:extLst>
              <a:ext uri="{28A0092B-C50C-407E-A947-70E740481C1C}">
                <a14:useLocalDpi xmlns:a14="http://schemas.microsoft.com/office/drawing/2010/main" val="0"/>
              </a:ext>
            </a:extLst>
          </a:blip>
          <a:srcRect/>
          <a:stretch>
            <a:fillRect l="-41000" r="-41000"/>
          </a:stretch>
        </a:blipFill>
      </dgm:spPr>
      <dgm:t>
        <a:bodyPr/>
        <a:lstStyle/>
        <a:p>
          <a:endParaRPr lang="es-ES"/>
        </a:p>
      </dgm:t>
    </dgm:pt>
    <dgm:pt modelId="{5A1CA696-8C51-42BF-A7E5-E04682776871}">
      <dgm:prSet phldrT="[Texto]" custT="1"/>
      <dgm:spPr/>
      <dgm:t>
        <a:bodyPr/>
        <a:lstStyle/>
        <a:p>
          <a:r>
            <a:rPr lang="es-ES" sz="900"/>
            <a:t>Resultados</a:t>
          </a:r>
        </a:p>
      </dgm:t>
    </dgm:pt>
    <dgm:pt modelId="{DAB17379-7C61-46BB-918A-CCF07899F1F1}" type="parTrans" cxnId="{C68E67D2-2D37-4706-A7C6-7F814ECCC19E}">
      <dgm:prSet/>
      <dgm:spPr/>
      <dgm:t>
        <a:bodyPr/>
        <a:lstStyle/>
        <a:p>
          <a:endParaRPr lang="es-ES"/>
        </a:p>
      </dgm:t>
    </dgm:pt>
    <dgm:pt modelId="{80FFC295-0797-4951-B3BE-1706909081B4}" type="sibTrans" cxnId="{C68E67D2-2D37-4706-A7C6-7F814ECCC19E}">
      <dgm:prSet/>
      <dgm:spPr>
        <a:blipFill>
          <a:blip xmlns:r="http://schemas.openxmlformats.org/officeDocument/2006/relationships" r:embed="rId5" cstate="print">
            <a:extLst>
              <a:ext uri="{28A0092B-C50C-407E-A947-70E740481C1C}">
                <a14:useLocalDpi xmlns:a14="http://schemas.microsoft.com/office/drawing/2010/main" val="0"/>
              </a:ext>
            </a:extLst>
          </a:blip>
          <a:srcRect/>
          <a:stretch>
            <a:fillRect t="-1000" b="-1000"/>
          </a:stretch>
        </a:blipFill>
      </dgm:spPr>
      <dgm:t>
        <a:bodyPr/>
        <a:lstStyle/>
        <a:p>
          <a:endParaRPr lang="es-ES"/>
        </a:p>
      </dgm:t>
    </dgm:pt>
    <dgm:pt modelId="{F4C488F5-FE3F-4665-905E-1EB463F62061}" type="pres">
      <dgm:prSet presAssocID="{AC33F88E-7D2E-4F11-A98B-89A0DD30136B}" presName="Name0" presStyleCnt="0">
        <dgm:presLayoutVars>
          <dgm:chMax val="7"/>
          <dgm:chPref val="7"/>
          <dgm:dir/>
        </dgm:presLayoutVars>
      </dgm:prSet>
      <dgm:spPr/>
      <dgm:t>
        <a:bodyPr/>
        <a:lstStyle/>
        <a:p>
          <a:endParaRPr lang="es-ES"/>
        </a:p>
      </dgm:t>
    </dgm:pt>
    <dgm:pt modelId="{E830B0FF-2933-4D02-BF1A-4A6308F03A3C}" type="pres">
      <dgm:prSet presAssocID="{AC33F88E-7D2E-4F11-A98B-89A0DD30136B}" presName="dot1" presStyleLbl="alignNode1" presStyleIdx="0" presStyleCnt="15"/>
      <dgm:spPr/>
    </dgm:pt>
    <dgm:pt modelId="{DF686474-02B4-4913-B698-72BA1E28D22A}" type="pres">
      <dgm:prSet presAssocID="{AC33F88E-7D2E-4F11-A98B-89A0DD30136B}" presName="dot2" presStyleLbl="alignNode1" presStyleIdx="1" presStyleCnt="15"/>
      <dgm:spPr/>
    </dgm:pt>
    <dgm:pt modelId="{B7036F8A-18C1-4B3A-8564-410D96B97530}" type="pres">
      <dgm:prSet presAssocID="{AC33F88E-7D2E-4F11-A98B-89A0DD30136B}" presName="dot3" presStyleLbl="alignNode1" presStyleIdx="2" presStyleCnt="15"/>
      <dgm:spPr/>
    </dgm:pt>
    <dgm:pt modelId="{63A35C46-1AC5-475B-A927-3E841CD0CC5E}" type="pres">
      <dgm:prSet presAssocID="{AC33F88E-7D2E-4F11-A98B-89A0DD30136B}" presName="dot4" presStyleLbl="alignNode1" presStyleIdx="3" presStyleCnt="15"/>
      <dgm:spPr/>
    </dgm:pt>
    <dgm:pt modelId="{71E00F25-5211-4B75-8129-E180A8DD47F6}" type="pres">
      <dgm:prSet presAssocID="{AC33F88E-7D2E-4F11-A98B-89A0DD30136B}" presName="dot5" presStyleLbl="alignNode1" presStyleIdx="4" presStyleCnt="15"/>
      <dgm:spPr/>
    </dgm:pt>
    <dgm:pt modelId="{6848EA40-3635-45C5-A7CD-EFDAF0C36B4B}" type="pres">
      <dgm:prSet presAssocID="{AC33F88E-7D2E-4F11-A98B-89A0DD30136B}" presName="dot6" presStyleLbl="alignNode1" presStyleIdx="5" presStyleCnt="15"/>
      <dgm:spPr/>
    </dgm:pt>
    <dgm:pt modelId="{E5C58CDC-E8F0-4E76-99F4-FB1856E93838}" type="pres">
      <dgm:prSet presAssocID="{AC33F88E-7D2E-4F11-A98B-89A0DD30136B}" presName="dot7" presStyleLbl="alignNode1" presStyleIdx="6" presStyleCnt="15"/>
      <dgm:spPr/>
    </dgm:pt>
    <dgm:pt modelId="{8F157D50-A073-479F-BE50-56A807B278A7}" type="pres">
      <dgm:prSet presAssocID="{AC33F88E-7D2E-4F11-A98B-89A0DD30136B}" presName="dot8" presStyleLbl="alignNode1" presStyleIdx="7" presStyleCnt="15"/>
      <dgm:spPr/>
    </dgm:pt>
    <dgm:pt modelId="{E35981F1-1932-4CDF-9430-D0DAEA5FD3CB}" type="pres">
      <dgm:prSet presAssocID="{AC33F88E-7D2E-4F11-A98B-89A0DD30136B}" presName="dotArrow1" presStyleLbl="alignNode1" presStyleIdx="8" presStyleCnt="15"/>
      <dgm:spPr/>
    </dgm:pt>
    <dgm:pt modelId="{3030C461-0155-4E94-89B8-34898E29FEE5}" type="pres">
      <dgm:prSet presAssocID="{AC33F88E-7D2E-4F11-A98B-89A0DD30136B}" presName="dotArrow2" presStyleLbl="alignNode1" presStyleIdx="9" presStyleCnt="15"/>
      <dgm:spPr/>
    </dgm:pt>
    <dgm:pt modelId="{2459BE0E-F533-462A-9899-14A3B5EF9D50}" type="pres">
      <dgm:prSet presAssocID="{AC33F88E-7D2E-4F11-A98B-89A0DD30136B}" presName="dotArrow3" presStyleLbl="alignNode1" presStyleIdx="10" presStyleCnt="15"/>
      <dgm:spPr/>
    </dgm:pt>
    <dgm:pt modelId="{365C12B3-EA82-408F-BCF4-E95B08A831DE}" type="pres">
      <dgm:prSet presAssocID="{AC33F88E-7D2E-4F11-A98B-89A0DD30136B}" presName="dotArrow4" presStyleLbl="alignNode1" presStyleIdx="11" presStyleCnt="15"/>
      <dgm:spPr/>
    </dgm:pt>
    <dgm:pt modelId="{36710A17-C24A-45CC-ADE5-B011B3418196}" type="pres">
      <dgm:prSet presAssocID="{AC33F88E-7D2E-4F11-A98B-89A0DD30136B}" presName="dotArrow5" presStyleLbl="alignNode1" presStyleIdx="12" presStyleCnt="15"/>
      <dgm:spPr/>
    </dgm:pt>
    <dgm:pt modelId="{84129198-AD19-4AE4-9B43-E043B35DA5CF}" type="pres">
      <dgm:prSet presAssocID="{AC33F88E-7D2E-4F11-A98B-89A0DD30136B}" presName="dotArrow6" presStyleLbl="alignNode1" presStyleIdx="13" presStyleCnt="15"/>
      <dgm:spPr/>
    </dgm:pt>
    <dgm:pt modelId="{F091EC3A-7F42-4CE1-8E44-3698591A1914}" type="pres">
      <dgm:prSet presAssocID="{AC33F88E-7D2E-4F11-A98B-89A0DD30136B}" presName="dotArrow7" presStyleLbl="alignNode1" presStyleIdx="14" presStyleCnt="15"/>
      <dgm:spPr/>
    </dgm:pt>
    <dgm:pt modelId="{13900FAE-7DF3-4B4D-9278-D3EF8AB92740}" type="pres">
      <dgm:prSet presAssocID="{63B40E16-A26F-43E6-A864-31EC15A11C42}" presName="parTx1" presStyleLbl="node1" presStyleIdx="0" presStyleCnt="5"/>
      <dgm:spPr/>
      <dgm:t>
        <a:bodyPr/>
        <a:lstStyle/>
        <a:p>
          <a:endParaRPr lang="es-ES"/>
        </a:p>
      </dgm:t>
    </dgm:pt>
    <dgm:pt modelId="{3A4F51B1-4D28-4D0E-B328-7E455A58D5BB}" type="pres">
      <dgm:prSet presAssocID="{E96A9AEC-E08F-43C2-95EF-9FE217956544}" presName="picture1" presStyleCnt="0"/>
      <dgm:spPr/>
    </dgm:pt>
    <dgm:pt modelId="{A726F268-463B-4EF5-8708-7E1852E9CFFD}" type="pres">
      <dgm:prSet presAssocID="{E96A9AEC-E08F-43C2-95EF-9FE217956544}" presName="imageRepeatNode" presStyleLbl="fgImgPlace1" presStyleIdx="0" presStyleCnt="5"/>
      <dgm:spPr/>
      <dgm:t>
        <a:bodyPr/>
        <a:lstStyle/>
        <a:p>
          <a:endParaRPr lang="es-ES"/>
        </a:p>
      </dgm:t>
    </dgm:pt>
    <dgm:pt modelId="{7B70F7B9-0243-48DA-B956-50F24231C37D}" type="pres">
      <dgm:prSet presAssocID="{99263D55-E98F-4328-B1F5-29A0F7A040E1}" presName="parTx2" presStyleLbl="node1" presStyleIdx="1" presStyleCnt="5"/>
      <dgm:spPr/>
      <dgm:t>
        <a:bodyPr/>
        <a:lstStyle/>
        <a:p>
          <a:endParaRPr lang="es-ES"/>
        </a:p>
      </dgm:t>
    </dgm:pt>
    <dgm:pt modelId="{CC2752D0-6E27-4B31-A119-3051B56FF880}" type="pres">
      <dgm:prSet presAssocID="{8588D5F6-CC02-4E01-8A53-E28A932CF1D9}" presName="picture2" presStyleCnt="0"/>
      <dgm:spPr/>
    </dgm:pt>
    <dgm:pt modelId="{108253F5-9F65-4A8D-9004-FBAACE31BD6A}" type="pres">
      <dgm:prSet presAssocID="{8588D5F6-CC02-4E01-8A53-E28A932CF1D9}" presName="imageRepeatNode" presStyleLbl="fgImgPlace1" presStyleIdx="1" presStyleCnt="5"/>
      <dgm:spPr/>
      <dgm:t>
        <a:bodyPr/>
        <a:lstStyle/>
        <a:p>
          <a:endParaRPr lang="es-ES"/>
        </a:p>
      </dgm:t>
    </dgm:pt>
    <dgm:pt modelId="{9465541D-2894-4305-873B-94A66AB3F120}" type="pres">
      <dgm:prSet presAssocID="{627B9193-C2A6-4C49-A2DF-E17ADFB11B85}" presName="parTx3" presStyleLbl="node1" presStyleIdx="2" presStyleCnt="5"/>
      <dgm:spPr/>
      <dgm:t>
        <a:bodyPr/>
        <a:lstStyle/>
        <a:p>
          <a:endParaRPr lang="es-ES"/>
        </a:p>
      </dgm:t>
    </dgm:pt>
    <dgm:pt modelId="{F7E0F06A-A9DD-4D85-A370-3EF3E61DAFD5}" type="pres">
      <dgm:prSet presAssocID="{A04131FD-42EB-49B1-9E59-DC037C53D682}" presName="picture3" presStyleCnt="0"/>
      <dgm:spPr/>
    </dgm:pt>
    <dgm:pt modelId="{DDDDDDC7-EEBB-4B78-AFFD-05DF3708C6E0}" type="pres">
      <dgm:prSet presAssocID="{A04131FD-42EB-49B1-9E59-DC037C53D682}" presName="imageRepeatNode" presStyleLbl="fgImgPlace1" presStyleIdx="2" presStyleCnt="5"/>
      <dgm:spPr/>
      <dgm:t>
        <a:bodyPr/>
        <a:lstStyle/>
        <a:p>
          <a:endParaRPr lang="es-ES"/>
        </a:p>
      </dgm:t>
    </dgm:pt>
    <dgm:pt modelId="{8ABBE83E-D634-4462-BD31-0803A432E96C}" type="pres">
      <dgm:prSet presAssocID="{2FE005E6-F658-4432-9B99-D4FC79DE9790}" presName="parTx4" presStyleLbl="node1" presStyleIdx="3" presStyleCnt="5"/>
      <dgm:spPr/>
      <dgm:t>
        <a:bodyPr/>
        <a:lstStyle/>
        <a:p>
          <a:endParaRPr lang="es-ES"/>
        </a:p>
      </dgm:t>
    </dgm:pt>
    <dgm:pt modelId="{29CA6C18-E376-4D14-9125-F85FDB5EC7A9}" type="pres">
      <dgm:prSet presAssocID="{0841FB7C-46A8-4AC3-88DF-E0E3F0DEECA0}" presName="picture4" presStyleCnt="0"/>
      <dgm:spPr/>
    </dgm:pt>
    <dgm:pt modelId="{ABE994FC-CE23-4A50-857A-E3B8EE8A9D13}" type="pres">
      <dgm:prSet presAssocID="{0841FB7C-46A8-4AC3-88DF-E0E3F0DEECA0}" presName="imageRepeatNode" presStyleLbl="fgImgPlace1" presStyleIdx="3" presStyleCnt="5"/>
      <dgm:spPr/>
      <dgm:t>
        <a:bodyPr/>
        <a:lstStyle/>
        <a:p>
          <a:endParaRPr lang="es-ES"/>
        </a:p>
      </dgm:t>
    </dgm:pt>
    <dgm:pt modelId="{ED9B4FBA-5369-4816-ACA1-A95D36A94DE8}" type="pres">
      <dgm:prSet presAssocID="{5A1CA696-8C51-42BF-A7E5-E04682776871}" presName="parTx5" presStyleLbl="node1" presStyleIdx="4" presStyleCnt="5"/>
      <dgm:spPr/>
      <dgm:t>
        <a:bodyPr/>
        <a:lstStyle/>
        <a:p>
          <a:endParaRPr lang="es-ES"/>
        </a:p>
      </dgm:t>
    </dgm:pt>
    <dgm:pt modelId="{1C2034C6-C45B-450A-8020-AB9F7693BC26}" type="pres">
      <dgm:prSet presAssocID="{80FFC295-0797-4951-B3BE-1706909081B4}" presName="picture5" presStyleCnt="0"/>
      <dgm:spPr/>
    </dgm:pt>
    <dgm:pt modelId="{5DB95584-A516-42F2-9B0B-CD01BAD6BC54}" type="pres">
      <dgm:prSet presAssocID="{80FFC295-0797-4951-B3BE-1706909081B4}" presName="imageRepeatNode" presStyleLbl="fgImgPlace1" presStyleIdx="4" presStyleCnt="5"/>
      <dgm:spPr/>
      <dgm:t>
        <a:bodyPr/>
        <a:lstStyle/>
        <a:p>
          <a:endParaRPr lang="es-ES"/>
        </a:p>
      </dgm:t>
    </dgm:pt>
  </dgm:ptLst>
  <dgm:cxnLst>
    <dgm:cxn modelId="{FE3D76F6-0EDA-430C-B27A-ABBA2983CDEC}" type="presOf" srcId="{E96A9AEC-E08F-43C2-95EF-9FE217956544}" destId="{A726F268-463B-4EF5-8708-7E1852E9CFFD}" srcOrd="0" destOrd="0" presId="urn:microsoft.com/office/officeart/2008/layout/AscendingPictureAccentProcess"/>
    <dgm:cxn modelId="{7BF4BFFD-66F4-45B0-86B0-B8E003E1F8F0}" srcId="{AC33F88E-7D2E-4F11-A98B-89A0DD30136B}" destId="{99263D55-E98F-4328-B1F5-29A0F7A040E1}" srcOrd="1" destOrd="0" parTransId="{0F24CC1E-3CD9-4B95-9BF0-3959BBA733A1}" sibTransId="{8588D5F6-CC02-4E01-8A53-E28A932CF1D9}"/>
    <dgm:cxn modelId="{C68E67D2-2D37-4706-A7C6-7F814ECCC19E}" srcId="{AC33F88E-7D2E-4F11-A98B-89A0DD30136B}" destId="{5A1CA696-8C51-42BF-A7E5-E04682776871}" srcOrd="4" destOrd="0" parTransId="{DAB17379-7C61-46BB-918A-CCF07899F1F1}" sibTransId="{80FFC295-0797-4951-B3BE-1706909081B4}"/>
    <dgm:cxn modelId="{DA60A1AE-2467-45C6-AF9D-39B787830C05}" type="presOf" srcId="{5A1CA696-8C51-42BF-A7E5-E04682776871}" destId="{ED9B4FBA-5369-4816-ACA1-A95D36A94DE8}" srcOrd="0" destOrd="0" presId="urn:microsoft.com/office/officeart/2008/layout/AscendingPictureAccentProcess"/>
    <dgm:cxn modelId="{0E86B63A-F9D3-438F-B97A-E3D7C3BEB0CC}" type="presOf" srcId="{A04131FD-42EB-49B1-9E59-DC037C53D682}" destId="{DDDDDDC7-EEBB-4B78-AFFD-05DF3708C6E0}" srcOrd="0" destOrd="0" presId="urn:microsoft.com/office/officeart/2008/layout/AscendingPictureAccentProcess"/>
    <dgm:cxn modelId="{192FA657-51C7-4CD7-8FD6-2BCD1B5D4419}" type="presOf" srcId="{99263D55-E98F-4328-B1F5-29A0F7A040E1}" destId="{7B70F7B9-0243-48DA-B956-50F24231C37D}" srcOrd="0" destOrd="0" presId="urn:microsoft.com/office/officeart/2008/layout/AscendingPictureAccentProcess"/>
    <dgm:cxn modelId="{68D619E2-E764-45EC-BBBC-6E672D2B9F0E}" type="presOf" srcId="{0841FB7C-46A8-4AC3-88DF-E0E3F0DEECA0}" destId="{ABE994FC-CE23-4A50-857A-E3B8EE8A9D13}" srcOrd="0" destOrd="0" presId="urn:microsoft.com/office/officeart/2008/layout/AscendingPictureAccentProcess"/>
    <dgm:cxn modelId="{9DB20380-D16D-4E92-9691-470C592E7220}" type="presOf" srcId="{63B40E16-A26F-43E6-A864-31EC15A11C42}" destId="{13900FAE-7DF3-4B4D-9278-D3EF8AB92740}" srcOrd="0" destOrd="0" presId="urn:microsoft.com/office/officeart/2008/layout/AscendingPictureAccentProcess"/>
    <dgm:cxn modelId="{A442EEB1-FB96-4C17-8551-2C65C5425AA5}" type="presOf" srcId="{80FFC295-0797-4951-B3BE-1706909081B4}" destId="{5DB95584-A516-42F2-9B0B-CD01BAD6BC54}" srcOrd="0" destOrd="0" presId="urn:microsoft.com/office/officeart/2008/layout/AscendingPictureAccentProcess"/>
    <dgm:cxn modelId="{CA501707-A127-4DBE-AA9C-00A351B3CF91}" srcId="{AC33F88E-7D2E-4F11-A98B-89A0DD30136B}" destId="{627B9193-C2A6-4C49-A2DF-E17ADFB11B85}" srcOrd="2" destOrd="0" parTransId="{E16880A4-9A8D-4582-83CF-EF9A7695E9B8}" sibTransId="{A04131FD-42EB-49B1-9E59-DC037C53D682}"/>
    <dgm:cxn modelId="{6D329C94-650F-4458-B9D1-070A83121317}" srcId="{AC33F88E-7D2E-4F11-A98B-89A0DD30136B}" destId="{2FE005E6-F658-4432-9B99-D4FC79DE9790}" srcOrd="3" destOrd="0" parTransId="{FB7647A4-F74B-427E-A65C-2D7E180B5E5D}" sibTransId="{0841FB7C-46A8-4AC3-88DF-E0E3F0DEECA0}"/>
    <dgm:cxn modelId="{7FE1209E-44EA-43C7-AC27-849D408E3688}" srcId="{AC33F88E-7D2E-4F11-A98B-89A0DD30136B}" destId="{63B40E16-A26F-43E6-A864-31EC15A11C42}" srcOrd="0" destOrd="0" parTransId="{F989ADBC-9A20-47D4-A805-631837385063}" sibTransId="{E96A9AEC-E08F-43C2-95EF-9FE217956544}"/>
    <dgm:cxn modelId="{ADADCA86-C63E-49FF-B0B6-A585C0AF4039}" type="presOf" srcId="{8588D5F6-CC02-4E01-8A53-E28A932CF1D9}" destId="{108253F5-9F65-4A8D-9004-FBAACE31BD6A}" srcOrd="0" destOrd="0" presId="urn:microsoft.com/office/officeart/2008/layout/AscendingPictureAccentProcess"/>
    <dgm:cxn modelId="{683D048A-9A27-44E9-BA0F-27C563CDBC3E}" type="presOf" srcId="{627B9193-C2A6-4C49-A2DF-E17ADFB11B85}" destId="{9465541D-2894-4305-873B-94A66AB3F120}" srcOrd="0" destOrd="0" presId="urn:microsoft.com/office/officeart/2008/layout/AscendingPictureAccentProcess"/>
    <dgm:cxn modelId="{017021AD-902F-4F53-8583-08A2763BC253}" type="presOf" srcId="{AC33F88E-7D2E-4F11-A98B-89A0DD30136B}" destId="{F4C488F5-FE3F-4665-905E-1EB463F62061}" srcOrd="0" destOrd="0" presId="urn:microsoft.com/office/officeart/2008/layout/AscendingPictureAccentProcess"/>
    <dgm:cxn modelId="{4483AA8A-B29D-435D-BDB1-7B271B785EA5}" type="presOf" srcId="{2FE005E6-F658-4432-9B99-D4FC79DE9790}" destId="{8ABBE83E-D634-4462-BD31-0803A432E96C}" srcOrd="0" destOrd="0" presId="urn:microsoft.com/office/officeart/2008/layout/AscendingPictureAccentProcess"/>
    <dgm:cxn modelId="{BC99E7A4-CF00-4E92-83A7-8CEAFB5F0882}" type="presParOf" srcId="{F4C488F5-FE3F-4665-905E-1EB463F62061}" destId="{E830B0FF-2933-4D02-BF1A-4A6308F03A3C}" srcOrd="0" destOrd="0" presId="urn:microsoft.com/office/officeart/2008/layout/AscendingPictureAccentProcess"/>
    <dgm:cxn modelId="{DF2C44AD-4EAB-427E-BDF8-B7B3A94A36A4}" type="presParOf" srcId="{F4C488F5-FE3F-4665-905E-1EB463F62061}" destId="{DF686474-02B4-4913-B698-72BA1E28D22A}" srcOrd="1" destOrd="0" presId="urn:microsoft.com/office/officeart/2008/layout/AscendingPictureAccentProcess"/>
    <dgm:cxn modelId="{F8AE95B8-D6D1-4C78-8387-4382F313AC87}" type="presParOf" srcId="{F4C488F5-FE3F-4665-905E-1EB463F62061}" destId="{B7036F8A-18C1-4B3A-8564-410D96B97530}" srcOrd="2" destOrd="0" presId="urn:microsoft.com/office/officeart/2008/layout/AscendingPictureAccentProcess"/>
    <dgm:cxn modelId="{DEBDC358-2597-483B-BB41-A17F8FCE35E4}" type="presParOf" srcId="{F4C488F5-FE3F-4665-905E-1EB463F62061}" destId="{63A35C46-1AC5-475B-A927-3E841CD0CC5E}" srcOrd="3" destOrd="0" presId="urn:microsoft.com/office/officeart/2008/layout/AscendingPictureAccentProcess"/>
    <dgm:cxn modelId="{9938F4D2-CEA9-4489-B05F-6CC5041C9522}" type="presParOf" srcId="{F4C488F5-FE3F-4665-905E-1EB463F62061}" destId="{71E00F25-5211-4B75-8129-E180A8DD47F6}" srcOrd="4" destOrd="0" presId="urn:microsoft.com/office/officeart/2008/layout/AscendingPictureAccentProcess"/>
    <dgm:cxn modelId="{FA4610C4-E138-4003-9274-B5E911512A2F}" type="presParOf" srcId="{F4C488F5-FE3F-4665-905E-1EB463F62061}" destId="{6848EA40-3635-45C5-A7CD-EFDAF0C36B4B}" srcOrd="5" destOrd="0" presId="urn:microsoft.com/office/officeart/2008/layout/AscendingPictureAccentProcess"/>
    <dgm:cxn modelId="{2842433D-89E3-4F67-93EC-A84CA6B4626E}" type="presParOf" srcId="{F4C488F5-FE3F-4665-905E-1EB463F62061}" destId="{E5C58CDC-E8F0-4E76-99F4-FB1856E93838}" srcOrd="6" destOrd="0" presId="urn:microsoft.com/office/officeart/2008/layout/AscendingPictureAccentProcess"/>
    <dgm:cxn modelId="{44F3E972-E8D9-4E65-8A26-A4D58DB74FBF}" type="presParOf" srcId="{F4C488F5-FE3F-4665-905E-1EB463F62061}" destId="{8F157D50-A073-479F-BE50-56A807B278A7}" srcOrd="7" destOrd="0" presId="urn:microsoft.com/office/officeart/2008/layout/AscendingPictureAccentProcess"/>
    <dgm:cxn modelId="{7CD4F11C-13A1-4832-820B-406C237B41C2}" type="presParOf" srcId="{F4C488F5-FE3F-4665-905E-1EB463F62061}" destId="{E35981F1-1932-4CDF-9430-D0DAEA5FD3CB}" srcOrd="8" destOrd="0" presId="urn:microsoft.com/office/officeart/2008/layout/AscendingPictureAccentProcess"/>
    <dgm:cxn modelId="{177FC72E-0B5B-4526-A890-F2EA07685629}" type="presParOf" srcId="{F4C488F5-FE3F-4665-905E-1EB463F62061}" destId="{3030C461-0155-4E94-89B8-34898E29FEE5}" srcOrd="9" destOrd="0" presId="urn:microsoft.com/office/officeart/2008/layout/AscendingPictureAccentProcess"/>
    <dgm:cxn modelId="{A0523F68-6BD8-4AB5-9BF4-E3D79334DA7B}" type="presParOf" srcId="{F4C488F5-FE3F-4665-905E-1EB463F62061}" destId="{2459BE0E-F533-462A-9899-14A3B5EF9D50}" srcOrd="10" destOrd="0" presId="urn:microsoft.com/office/officeart/2008/layout/AscendingPictureAccentProcess"/>
    <dgm:cxn modelId="{70AE213A-AA65-451E-B98C-D2050B31AA22}" type="presParOf" srcId="{F4C488F5-FE3F-4665-905E-1EB463F62061}" destId="{365C12B3-EA82-408F-BCF4-E95B08A831DE}" srcOrd="11" destOrd="0" presId="urn:microsoft.com/office/officeart/2008/layout/AscendingPictureAccentProcess"/>
    <dgm:cxn modelId="{4A48BB81-4E7F-4C94-B484-406AC03EE245}" type="presParOf" srcId="{F4C488F5-FE3F-4665-905E-1EB463F62061}" destId="{36710A17-C24A-45CC-ADE5-B011B3418196}" srcOrd="12" destOrd="0" presId="urn:microsoft.com/office/officeart/2008/layout/AscendingPictureAccentProcess"/>
    <dgm:cxn modelId="{667944C2-2FC6-4BC0-A9F7-F9FAE444CC18}" type="presParOf" srcId="{F4C488F5-FE3F-4665-905E-1EB463F62061}" destId="{84129198-AD19-4AE4-9B43-E043B35DA5CF}" srcOrd="13" destOrd="0" presId="urn:microsoft.com/office/officeart/2008/layout/AscendingPictureAccentProcess"/>
    <dgm:cxn modelId="{BCB5B547-4644-4E61-9A16-457DF1D026EA}" type="presParOf" srcId="{F4C488F5-FE3F-4665-905E-1EB463F62061}" destId="{F091EC3A-7F42-4CE1-8E44-3698591A1914}" srcOrd="14" destOrd="0" presId="urn:microsoft.com/office/officeart/2008/layout/AscendingPictureAccentProcess"/>
    <dgm:cxn modelId="{C4CDE10E-1369-4888-8698-AC4F836CFB6A}" type="presParOf" srcId="{F4C488F5-FE3F-4665-905E-1EB463F62061}" destId="{13900FAE-7DF3-4B4D-9278-D3EF8AB92740}" srcOrd="15" destOrd="0" presId="urn:microsoft.com/office/officeart/2008/layout/AscendingPictureAccentProcess"/>
    <dgm:cxn modelId="{9195C9DC-F3A3-4505-9623-093B24900BFE}" type="presParOf" srcId="{F4C488F5-FE3F-4665-905E-1EB463F62061}" destId="{3A4F51B1-4D28-4D0E-B328-7E455A58D5BB}" srcOrd="16" destOrd="0" presId="urn:microsoft.com/office/officeart/2008/layout/AscendingPictureAccentProcess"/>
    <dgm:cxn modelId="{E3450E45-CB43-4E9C-BE6C-06CD8CF026CB}" type="presParOf" srcId="{3A4F51B1-4D28-4D0E-B328-7E455A58D5BB}" destId="{A726F268-463B-4EF5-8708-7E1852E9CFFD}" srcOrd="0" destOrd="0" presId="urn:microsoft.com/office/officeart/2008/layout/AscendingPictureAccentProcess"/>
    <dgm:cxn modelId="{35A6D07F-2E0E-4AB5-9542-382DBAB95E3B}" type="presParOf" srcId="{F4C488F5-FE3F-4665-905E-1EB463F62061}" destId="{7B70F7B9-0243-48DA-B956-50F24231C37D}" srcOrd="17" destOrd="0" presId="urn:microsoft.com/office/officeart/2008/layout/AscendingPictureAccentProcess"/>
    <dgm:cxn modelId="{378DB9A7-46B1-4B05-AB35-E8C7E4CFFA2F}" type="presParOf" srcId="{F4C488F5-FE3F-4665-905E-1EB463F62061}" destId="{CC2752D0-6E27-4B31-A119-3051B56FF880}" srcOrd="18" destOrd="0" presId="urn:microsoft.com/office/officeart/2008/layout/AscendingPictureAccentProcess"/>
    <dgm:cxn modelId="{8E801640-5EE9-4559-9F37-E2EC826E9DF2}" type="presParOf" srcId="{CC2752D0-6E27-4B31-A119-3051B56FF880}" destId="{108253F5-9F65-4A8D-9004-FBAACE31BD6A}" srcOrd="0" destOrd="0" presId="urn:microsoft.com/office/officeart/2008/layout/AscendingPictureAccentProcess"/>
    <dgm:cxn modelId="{CC143BF8-4C8E-4003-AA4F-20B92572A378}" type="presParOf" srcId="{F4C488F5-FE3F-4665-905E-1EB463F62061}" destId="{9465541D-2894-4305-873B-94A66AB3F120}" srcOrd="19" destOrd="0" presId="urn:microsoft.com/office/officeart/2008/layout/AscendingPictureAccentProcess"/>
    <dgm:cxn modelId="{9724AABC-BAC3-4FD0-B4FF-B49A67683903}" type="presParOf" srcId="{F4C488F5-FE3F-4665-905E-1EB463F62061}" destId="{F7E0F06A-A9DD-4D85-A370-3EF3E61DAFD5}" srcOrd="20" destOrd="0" presId="urn:microsoft.com/office/officeart/2008/layout/AscendingPictureAccentProcess"/>
    <dgm:cxn modelId="{39CF7F51-B70C-412F-9B54-D92E435BFA96}" type="presParOf" srcId="{F7E0F06A-A9DD-4D85-A370-3EF3E61DAFD5}" destId="{DDDDDDC7-EEBB-4B78-AFFD-05DF3708C6E0}" srcOrd="0" destOrd="0" presId="urn:microsoft.com/office/officeart/2008/layout/AscendingPictureAccentProcess"/>
    <dgm:cxn modelId="{F3B4A929-994A-4DD7-8B92-CD8BC7C699E8}" type="presParOf" srcId="{F4C488F5-FE3F-4665-905E-1EB463F62061}" destId="{8ABBE83E-D634-4462-BD31-0803A432E96C}" srcOrd="21" destOrd="0" presId="urn:microsoft.com/office/officeart/2008/layout/AscendingPictureAccentProcess"/>
    <dgm:cxn modelId="{BF57E928-7446-4A42-9273-A76B9416955F}" type="presParOf" srcId="{F4C488F5-FE3F-4665-905E-1EB463F62061}" destId="{29CA6C18-E376-4D14-9125-F85FDB5EC7A9}" srcOrd="22" destOrd="0" presId="urn:microsoft.com/office/officeart/2008/layout/AscendingPictureAccentProcess"/>
    <dgm:cxn modelId="{4DD78B7B-3A88-4CDA-9EAC-2D6DB5B93F11}" type="presParOf" srcId="{29CA6C18-E376-4D14-9125-F85FDB5EC7A9}" destId="{ABE994FC-CE23-4A50-857A-E3B8EE8A9D13}" srcOrd="0" destOrd="0" presId="urn:microsoft.com/office/officeart/2008/layout/AscendingPictureAccentProcess"/>
    <dgm:cxn modelId="{C0237AB5-F38B-474E-AFDA-E52276D31BD1}" type="presParOf" srcId="{F4C488F5-FE3F-4665-905E-1EB463F62061}" destId="{ED9B4FBA-5369-4816-ACA1-A95D36A94DE8}" srcOrd="23" destOrd="0" presId="urn:microsoft.com/office/officeart/2008/layout/AscendingPictureAccentProcess"/>
    <dgm:cxn modelId="{07BBF289-82EB-4798-917B-4C1C455A7DAE}" type="presParOf" srcId="{F4C488F5-FE3F-4665-905E-1EB463F62061}" destId="{1C2034C6-C45B-450A-8020-AB9F7693BC26}" srcOrd="24" destOrd="0" presId="urn:microsoft.com/office/officeart/2008/layout/AscendingPictureAccentProcess"/>
    <dgm:cxn modelId="{28F11BDB-F154-4F2E-908E-63711260448D}" type="presParOf" srcId="{1C2034C6-C45B-450A-8020-AB9F7693BC26}" destId="{5DB95584-A516-42F2-9B0B-CD01BAD6BC54}" srcOrd="0" destOrd="0" presId="urn:microsoft.com/office/officeart/2008/layout/AscendingPictureAccent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5.xml><?xml version="1.0" encoding="utf-8"?>
<dgm:dataModel xmlns:dgm="http://schemas.openxmlformats.org/drawingml/2006/diagram" xmlns:a="http://schemas.openxmlformats.org/drawingml/2006/main">
  <dgm:ptLst>
    <dgm:pt modelId="{0199D12C-D4B5-4C44-B83F-F3D8FA49027D}" type="doc">
      <dgm:prSet loTypeId="urn:microsoft.com/office/officeart/2005/8/layout/hChevron3" loCatId="process" qsTypeId="urn:microsoft.com/office/officeart/2005/8/quickstyle/simple1" qsCatId="simple" csTypeId="urn:microsoft.com/office/officeart/2005/8/colors/accent1_3" csCatId="accent1" phldr="1"/>
      <dgm:spPr/>
    </dgm:pt>
    <dgm:pt modelId="{1DB69172-F3EA-4C60-B502-C88AFE222597}">
      <dgm:prSet phldrT="[Texto]"/>
      <dgm:spPr/>
      <dgm:t>
        <a:bodyPr/>
        <a:lstStyle/>
        <a:p>
          <a:r>
            <a:rPr lang="es-ES" dirty="0" smtClean="0"/>
            <a:t>Tarea de Visualización</a:t>
          </a:r>
          <a:endParaRPr lang="es-ES" dirty="0"/>
        </a:p>
      </dgm:t>
    </dgm:pt>
    <dgm:pt modelId="{00903ACA-C4D0-4F3E-83DF-95E6BF7E63EB}" type="sibTrans" cxnId="{C6763AC7-96B4-4CEF-887E-E55FA16C38CE}">
      <dgm:prSet/>
      <dgm:spPr/>
      <dgm:t>
        <a:bodyPr/>
        <a:lstStyle/>
        <a:p>
          <a:endParaRPr lang="es-ES"/>
        </a:p>
      </dgm:t>
    </dgm:pt>
    <dgm:pt modelId="{E719A638-6977-4257-A311-F5AE75F0F644}" type="parTrans" cxnId="{C6763AC7-96B4-4CEF-887E-E55FA16C38CE}">
      <dgm:prSet/>
      <dgm:spPr/>
      <dgm:t>
        <a:bodyPr/>
        <a:lstStyle/>
        <a:p>
          <a:endParaRPr lang="es-ES"/>
        </a:p>
      </dgm:t>
    </dgm:pt>
    <dgm:pt modelId="{056A08C8-A195-4968-8A54-D7A7F4093B3F}">
      <dgm:prSet phldrT="[Texto]"/>
      <dgm:spPr/>
      <dgm:t>
        <a:bodyPr/>
        <a:lstStyle/>
        <a:p>
          <a:r>
            <a:rPr lang="es-ES" dirty="0" smtClean="0"/>
            <a:t>Reglas de asociación</a:t>
          </a:r>
          <a:endParaRPr lang="es-ES" dirty="0"/>
        </a:p>
      </dgm:t>
    </dgm:pt>
    <dgm:pt modelId="{D9156F21-C2F4-40B2-98F9-EEB46B17F8B2}" type="parTrans" cxnId="{77915A66-943E-417E-9A19-98F8D61DB69B}">
      <dgm:prSet/>
      <dgm:spPr/>
      <dgm:t>
        <a:bodyPr/>
        <a:lstStyle/>
        <a:p>
          <a:endParaRPr lang="es-ES"/>
        </a:p>
      </dgm:t>
    </dgm:pt>
    <dgm:pt modelId="{D8916B2E-A99A-4B38-BB25-2FAED5E132CA}" type="sibTrans" cxnId="{77915A66-943E-417E-9A19-98F8D61DB69B}">
      <dgm:prSet/>
      <dgm:spPr/>
      <dgm:t>
        <a:bodyPr/>
        <a:lstStyle/>
        <a:p>
          <a:endParaRPr lang="es-ES"/>
        </a:p>
      </dgm:t>
    </dgm:pt>
    <dgm:pt modelId="{A1F80788-181A-446D-A2B3-9ACCDADB6349}" type="pres">
      <dgm:prSet presAssocID="{0199D12C-D4B5-4C44-B83F-F3D8FA49027D}" presName="Name0" presStyleCnt="0">
        <dgm:presLayoutVars>
          <dgm:dir/>
          <dgm:resizeHandles val="exact"/>
        </dgm:presLayoutVars>
      </dgm:prSet>
      <dgm:spPr/>
    </dgm:pt>
    <dgm:pt modelId="{92D2AC56-72BD-4F24-9E1B-5D464F0A2A61}" type="pres">
      <dgm:prSet presAssocID="{1DB69172-F3EA-4C60-B502-C88AFE222597}" presName="parTxOnly" presStyleLbl="node1" presStyleIdx="0" presStyleCnt="2" custLinFactNeighborX="-1754" custLinFactNeighborY="94443">
        <dgm:presLayoutVars>
          <dgm:bulletEnabled val="1"/>
        </dgm:presLayoutVars>
      </dgm:prSet>
      <dgm:spPr/>
      <dgm:t>
        <a:bodyPr/>
        <a:lstStyle/>
        <a:p>
          <a:endParaRPr lang="es-ES"/>
        </a:p>
      </dgm:t>
    </dgm:pt>
    <dgm:pt modelId="{E96C23E2-2FA5-4B14-9B6A-973917810F60}" type="pres">
      <dgm:prSet presAssocID="{00903ACA-C4D0-4F3E-83DF-95E6BF7E63EB}" presName="parSpace" presStyleCnt="0"/>
      <dgm:spPr/>
    </dgm:pt>
    <dgm:pt modelId="{F2F737B5-2050-4E8B-B30C-98BA7FB97DA3}" type="pres">
      <dgm:prSet presAssocID="{056A08C8-A195-4968-8A54-D7A7F4093B3F}" presName="parTxOnly" presStyleLbl="node1" presStyleIdx="1" presStyleCnt="2">
        <dgm:presLayoutVars>
          <dgm:bulletEnabled val="1"/>
        </dgm:presLayoutVars>
      </dgm:prSet>
      <dgm:spPr/>
      <dgm:t>
        <a:bodyPr/>
        <a:lstStyle/>
        <a:p>
          <a:endParaRPr lang="es-ES"/>
        </a:p>
      </dgm:t>
    </dgm:pt>
  </dgm:ptLst>
  <dgm:cxnLst>
    <dgm:cxn modelId="{67E11FA5-76CC-4D38-B63F-49E345B2A5A6}" type="presOf" srcId="{1DB69172-F3EA-4C60-B502-C88AFE222597}" destId="{92D2AC56-72BD-4F24-9E1B-5D464F0A2A61}" srcOrd="0" destOrd="0" presId="urn:microsoft.com/office/officeart/2005/8/layout/hChevron3"/>
    <dgm:cxn modelId="{7F5E99DF-FDE9-41C0-AD2F-B472276FDBD5}" type="presOf" srcId="{056A08C8-A195-4968-8A54-D7A7F4093B3F}" destId="{F2F737B5-2050-4E8B-B30C-98BA7FB97DA3}" srcOrd="0" destOrd="0" presId="urn:microsoft.com/office/officeart/2005/8/layout/hChevron3"/>
    <dgm:cxn modelId="{77915A66-943E-417E-9A19-98F8D61DB69B}" srcId="{0199D12C-D4B5-4C44-B83F-F3D8FA49027D}" destId="{056A08C8-A195-4968-8A54-D7A7F4093B3F}" srcOrd="1" destOrd="0" parTransId="{D9156F21-C2F4-40B2-98F9-EEB46B17F8B2}" sibTransId="{D8916B2E-A99A-4B38-BB25-2FAED5E132CA}"/>
    <dgm:cxn modelId="{EDFF291F-B38E-4F5E-86F0-CD97DD1CC10C}" type="presOf" srcId="{0199D12C-D4B5-4C44-B83F-F3D8FA49027D}" destId="{A1F80788-181A-446D-A2B3-9ACCDADB6349}" srcOrd="0" destOrd="0" presId="urn:microsoft.com/office/officeart/2005/8/layout/hChevron3"/>
    <dgm:cxn modelId="{C6763AC7-96B4-4CEF-887E-E55FA16C38CE}" srcId="{0199D12C-D4B5-4C44-B83F-F3D8FA49027D}" destId="{1DB69172-F3EA-4C60-B502-C88AFE222597}" srcOrd="0" destOrd="0" parTransId="{E719A638-6977-4257-A311-F5AE75F0F644}" sibTransId="{00903ACA-C4D0-4F3E-83DF-95E6BF7E63EB}"/>
    <dgm:cxn modelId="{BE2087C7-6390-4C99-97E4-0B85C51EBBD9}" type="presParOf" srcId="{A1F80788-181A-446D-A2B3-9ACCDADB6349}" destId="{92D2AC56-72BD-4F24-9E1B-5D464F0A2A61}" srcOrd="0" destOrd="0" presId="urn:microsoft.com/office/officeart/2005/8/layout/hChevron3"/>
    <dgm:cxn modelId="{797051B6-1593-48C2-B5BD-F84A9B280FB3}" type="presParOf" srcId="{A1F80788-181A-446D-A2B3-9ACCDADB6349}" destId="{E96C23E2-2FA5-4B14-9B6A-973917810F60}" srcOrd="1" destOrd="0" presId="urn:microsoft.com/office/officeart/2005/8/layout/hChevron3"/>
    <dgm:cxn modelId="{8C076511-B57A-4C65-9923-330264F74525}" type="presParOf" srcId="{A1F80788-181A-446D-A2B3-9ACCDADB6349}" destId="{F2F737B5-2050-4E8B-B30C-98BA7FB97DA3}" srcOrd="2" destOrd="0" presId="urn:microsoft.com/office/officeart/2005/8/layout/hChevron3"/>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36.xml><?xml version="1.0" encoding="utf-8"?>
<dgm:dataModel xmlns:dgm="http://schemas.openxmlformats.org/drawingml/2006/diagram" xmlns:a="http://schemas.openxmlformats.org/drawingml/2006/main">
  <dgm:ptLst>
    <dgm:pt modelId="{0199D12C-D4B5-4C44-B83F-F3D8FA49027D}" type="doc">
      <dgm:prSet loTypeId="urn:microsoft.com/office/officeart/2005/8/layout/hChevron3" loCatId="process" qsTypeId="urn:microsoft.com/office/officeart/2005/8/quickstyle/simple1" qsCatId="simple" csTypeId="urn:microsoft.com/office/officeart/2005/8/colors/accent1_3" csCatId="accent1" phldr="1"/>
      <dgm:spPr/>
    </dgm:pt>
    <dgm:pt modelId="{0D436C9D-0C00-41FA-B9A1-E916E91ADBB1}">
      <dgm:prSet/>
      <dgm:spPr/>
      <dgm:t>
        <a:bodyPr/>
        <a:lstStyle/>
        <a:p>
          <a:r>
            <a:rPr lang="es-ES" dirty="0" smtClean="0"/>
            <a:t>Visualización</a:t>
          </a:r>
          <a:endParaRPr lang="es-ES" dirty="0"/>
        </a:p>
      </dgm:t>
    </dgm:pt>
    <dgm:pt modelId="{5FDB50F0-2603-43F9-B59C-64892769749B}" type="parTrans" cxnId="{9AE99CA7-BA8E-4BF5-8123-A058AD2EF270}">
      <dgm:prSet/>
      <dgm:spPr/>
      <dgm:t>
        <a:bodyPr/>
        <a:lstStyle/>
        <a:p>
          <a:endParaRPr lang="es-ES"/>
        </a:p>
      </dgm:t>
    </dgm:pt>
    <dgm:pt modelId="{D213B8AF-D9FD-40E8-9997-90646116E83E}" type="sibTrans" cxnId="{9AE99CA7-BA8E-4BF5-8123-A058AD2EF270}">
      <dgm:prSet/>
      <dgm:spPr/>
      <dgm:t>
        <a:bodyPr/>
        <a:lstStyle/>
        <a:p>
          <a:endParaRPr lang="es-ES"/>
        </a:p>
      </dgm:t>
    </dgm:pt>
    <dgm:pt modelId="{0B2B04FD-0F28-429B-B23A-B9AE4EF4C4E9}">
      <dgm:prSet/>
      <dgm:spPr/>
      <dgm:t>
        <a:bodyPr/>
        <a:lstStyle/>
        <a:p>
          <a:r>
            <a:rPr lang="es-ES" dirty="0" smtClean="0"/>
            <a:t>Árboles de decisión</a:t>
          </a:r>
          <a:endParaRPr lang="es-ES" dirty="0"/>
        </a:p>
      </dgm:t>
    </dgm:pt>
    <dgm:pt modelId="{52D7B5D0-319D-4A05-A23C-E43395B4DB8B}" type="parTrans" cxnId="{B6DCB18D-1573-4E77-B9A7-5F415B9628BF}">
      <dgm:prSet/>
      <dgm:spPr/>
      <dgm:t>
        <a:bodyPr/>
        <a:lstStyle/>
        <a:p>
          <a:endParaRPr lang="es-ES"/>
        </a:p>
      </dgm:t>
    </dgm:pt>
    <dgm:pt modelId="{1F5A4DC6-F1AC-40AF-B7E0-5ACF28965C5F}" type="sibTrans" cxnId="{B6DCB18D-1573-4E77-B9A7-5F415B9628BF}">
      <dgm:prSet/>
      <dgm:spPr/>
      <dgm:t>
        <a:bodyPr/>
        <a:lstStyle/>
        <a:p>
          <a:endParaRPr lang="es-ES"/>
        </a:p>
      </dgm:t>
    </dgm:pt>
    <dgm:pt modelId="{D3E1DA0B-07A5-477F-8B97-F7E260B7C5C7}">
      <dgm:prSet/>
      <dgm:spPr/>
      <dgm:t>
        <a:bodyPr/>
        <a:lstStyle/>
        <a:p>
          <a:r>
            <a:rPr lang="es-ES" dirty="0" err="1" smtClean="0"/>
            <a:t>Clustering</a:t>
          </a:r>
          <a:endParaRPr lang="es-ES" dirty="0"/>
        </a:p>
      </dgm:t>
    </dgm:pt>
    <dgm:pt modelId="{6504A4E3-EC2F-43A3-B980-1BF0CE450314}" type="parTrans" cxnId="{CC489F36-B536-4B31-BAC8-E868C95341D7}">
      <dgm:prSet/>
      <dgm:spPr/>
      <dgm:t>
        <a:bodyPr/>
        <a:lstStyle/>
        <a:p>
          <a:endParaRPr lang="es-ES"/>
        </a:p>
      </dgm:t>
    </dgm:pt>
    <dgm:pt modelId="{46D59F66-7BB3-44A8-A59F-5C071212C8BC}" type="sibTrans" cxnId="{CC489F36-B536-4B31-BAC8-E868C95341D7}">
      <dgm:prSet/>
      <dgm:spPr/>
      <dgm:t>
        <a:bodyPr/>
        <a:lstStyle/>
        <a:p>
          <a:endParaRPr lang="es-ES"/>
        </a:p>
      </dgm:t>
    </dgm:pt>
    <dgm:pt modelId="{E1E6AD94-8F50-49C3-B3E7-8267DC14EF85}">
      <dgm:prSet/>
      <dgm:spPr/>
      <dgm:t>
        <a:bodyPr/>
        <a:lstStyle/>
        <a:p>
          <a:r>
            <a:rPr lang="es-ES" dirty="0" smtClean="0"/>
            <a:t>Reglas de asociación</a:t>
          </a:r>
          <a:endParaRPr lang="es-ES" dirty="0"/>
        </a:p>
      </dgm:t>
    </dgm:pt>
    <dgm:pt modelId="{37C5A264-506A-4BD5-BB2B-85C669869A1F}" type="parTrans" cxnId="{5B6D880B-87A8-4AA2-A2A1-A96638DEAC8B}">
      <dgm:prSet/>
      <dgm:spPr/>
      <dgm:t>
        <a:bodyPr/>
        <a:lstStyle/>
        <a:p>
          <a:endParaRPr lang="es-ES"/>
        </a:p>
      </dgm:t>
    </dgm:pt>
    <dgm:pt modelId="{719CDC78-92F0-44C6-999A-F355E4905D93}" type="sibTrans" cxnId="{5B6D880B-87A8-4AA2-A2A1-A96638DEAC8B}">
      <dgm:prSet/>
      <dgm:spPr/>
      <dgm:t>
        <a:bodyPr/>
        <a:lstStyle/>
        <a:p>
          <a:endParaRPr lang="es-ES"/>
        </a:p>
      </dgm:t>
    </dgm:pt>
    <dgm:pt modelId="{89E202C3-6CB3-4428-A90C-BA3C9D665B08}">
      <dgm:prSet/>
      <dgm:spPr/>
      <dgm:t>
        <a:bodyPr/>
        <a:lstStyle/>
        <a:p>
          <a:r>
            <a:rPr lang="es-ES" dirty="0" smtClean="0"/>
            <a:t>WEKA</a:t>
          </a:r>
          <a:endParaRPr lang="es-ES" dirty="0"/>
        </a:p>
      </dgm:t>
    </dgm:pt>
    <dgm:pt modelId="{6C83BF51-3E57-4036-9150-A55B5B4090D3}" type="parTrans" cxnId="{D7B5806A-E71D-4B01-9371-2C2EE82BEE6C}">
      <dgm:prSet/>
      <dgm:spPr/>
      <dgm:t>
        <a:bodyPr/>
        <a:lstStyle/>
        <a:p>
          <a:endParaRPr lang="es-ES"/>
        </a:p>
      </dgm:t>
    </dgm:pt>
    <dgm:pt modelId="{0610F0D8-6AEE-4E18-8E1E-7851C3251F8D}" type="sibTrans" cxnId="{D7B5806A-E71D-4B01-9371-2C2EE82BEE6C}">
      <dgm:prSet/>
      <dgm:spPr/>
      <dgm:t>
        <a:bodyPr/>
        <a:lstStyle/>
        <a:p>
          <a:endParaRPr lang="es-ES"/>
        </a:p>
      </dgm:t>
    </dgm:pt>
    <dgm:pt modelId="{A1F80788-181A-446D-A2B3-9ACCDADB6349}" type="pres">
      <dgm:prSet presAssocID="{0199D12C-D4B5-4C44-B83F-F3D8FA49027D}" presName="Name0" presStyleCnt="0">
        <dgm:presLayoutVars>
          <dgm:dir/>
          <dgm:resizeHandles val="exact"/>
        </dgm:presLayoutVars>
      </dgm:prSet>
      <dgm:spPr/>
    </dgm:pt>
    <dgm:pt modelId="{30EFC24F-B1F7-4C3F-BEEE-2FCD9340B4B6}" type="pres">
      <dgm:prSet presAssocID="{89E202C3-6CB3-4428-A90C-BA3C9D665B08}" presName="parTxOnly" presStyleLbl="node1" presStyleIdx="0" presStyleCnt="5">
        <dgm:presLayoutVars>
          <dgm:bulletEnabled val="1"/>
        </dgm:presLayoutVars>
      </dgm:prSet>
      <dgm:spPr/>
      <dgm:t>
        <a:bodyPr/>
        <a:lstStyle/>
        <a:p>
          <a:endParaRPr lang="es-ES"/>
        </a:p>
      </dgm:t>
    </dgm:pt>
    <dgm:pt modelId="{5A10C853-F7B2-43B7-BFEA-B8E780E27BC6}" type="pres">
      <dgm:prSet presAssocID="{0610F0D8-6AEE-4E18-8E1E-7851C3251F8D}" presName="parSpace" presStyleCnt="0"/>
      <dgm:spPr/>
    </dgm:pt>
    <dgm:pt modelId="{F9F30C41-46AB-4943-ACC6-965A71CFF6B4}" type="pres">
      <dgm:prSet presAssocID="{0D436C9D-0C00-41FA-B9A1-E916E91ADBB1}" presName="parTxOnly" presStyleLbl="node1" presStyleIdx="1" presStyleCnt="5">
        <dgm:presLayoutVars>
          <dgm:bulletEnabled val="1"/>
        </dgm:presLayoutVars>
      </dgm:prSet>
      <dgm:spPr/>
      <dgm:t>
        <a:bodyPr/>
        <a:lstStyle/>
        <a:p>
          <a:endParaRPr lang="es-ES"/>
        </a:p>
      </dgm:t>
    </dgm:pt>
    <dgm:pt modelId="{48E5B1AB-6346-4D47-BB31-A4E7C9DCD33C}" type="pres">
      <dgm:prSet presAssocID="{D213B8AF-D9FD-40E8-9997-90646116E83E}" presName="parSpace" presStyleCnt="0"/>
      <dgm:spPr/>
    </dgm:pt>
    <dgm:pt modelId="{BAC6EF38-EC12-44EF-BAD9-60FD849AD6C6}" type="pres">
      <dgm:prSet presAssocID="{0B2B04FD-0F28-429B-B23A-B9AE4EF4C4E9}" presName="parTxOnly" presStyleLbl="node1" presStyleIdx="2" presStyleCnt="5">
        <dgm:presLayoutVars>
          <dgm:bulletEnabled val="1"/>
        </dgm:presLayoutVars>
      </dgm:prSet>
      <dgm:spPr/>
      <dgm:t>
        <a:bodyPr/>
        <a:lstStyle/>
        <a:p>
          <a:endParaRPr lang="es-ES"/>
        </a:p>
      </dgm:t>
    </dgm:pt>
    <dgm:pt modelId="{F834A5CE-1A69-44A0-9472-C7280F2DEDED}" type="pres">
      <dgm:prSet presAssocID="{1F5A4DC6-F1AC-40AF-B7E0-5ACF28965C5F}" presName="parSpace" presStyleCnt="0"/>
      <dgm:spPr/>
    </dgm:pt>
    <dgm:pt modelId="{32A30426-C76E-4111-A1D9-F64ECB65521F}" type="pres">
      <dgm:prSet presAssocID="{D3E1DA0B-07A5-477F-8B97-F7E260B7C5C7}" presName="parTxOnly" presStyleLbl="node1" presStyleIdx="3" presStyleCnt="5">
        <dgm:presLayoutVars>
          <dgm:bulletEnabled val="1"/>
        </dgm:presLayoutVars>
      </dgm:prSet>
      <dgm:spPr/>
      <dgm:t>
        <a:bodyPr/>
        <a:lstStyle/>
        <a:p>
          <a:endParaRPr lang="es-ES"/>
        </a:p>
      </dgm:t>
    </dgm:pt>
    <dgm:pt modelId="{4E2DA1BF-B6D6-4FC2-92B5-5AB48BB5C34F}" type="pres">
      <dgm:prSet presAssocID="{46D59F66-7BB3-44A8-A59F-5C071212C8BC}" presName="parSpace" presStyleCnt="0"/>
      <dgm:spPr/>
    </dgm:pt>
    <dgm:pt modelId="{698375CF-FB6A-4EC2-8753-4855C665E710}" type="pres">
      <dgm:prSet presAssocID="{E1E6AD94-8F50-49C3-B3E7-8267DC14EF85}" presName="parTxOnly" presStyleLbl="node1" presStyleIdx="4" presStyleCnt="5">
        <dgm:presLayoutVars>
          <dgm:bulletEnabled val="1"/>
        </dgm:presLayoutVars>
      </dgm:prSet>
      <dgm:spPr/>
      <dgm:t>
        <a:bodyPr/>
        <a:lstStyle/>
        <a:p>
          <a:endParaRPr lang="es-ES"/>
        </a:p>
      </dgm:t>
    </dgm:pt>
  </dgm:ptLst>
  <dgm:cxnLst>
    <dgm:cxn modelId="{139F614F-7500-4408-9608-9D710030BC24}" type="presOf" srcId="{D3E1DA0B-07A5-477F-8B97-F7E260B7C5C7}" destId="{32A30426-C76E-4111-A1D9-F64ECB65521F}" srcOrd="0" destOrd="0" presId="urn:microsoft.com/office/officeart/2005/8/layout/hChevron3"/>
    <dgm:cxn modelId="{CC489F36-B536-4B31-BAC8-E868C95341D7}" srcId="{0199D12C-D4B5-4C44-B83F-F3D8FA49027D}" destId="{D3E1DA0B-07A5-477F-8B97-F7E260B7C5C7}" srcOrd="3" destOrd="0" parTransId="{6504A4E3-EC2F-43A3-B980-1BF0CE450314}" sibTransId="{46D59F66-7BB3-44A8-A59F-5C071212C8BC}"/>
    <dgm:cxn modelId="{EDFF291F-B38E-4F5E-86F0-CD97DD1CC10C}" type="presOf" srcId="{0199D12C-D4B5-4C44-B83F-F3D8FA49027D}" destId="{A1F80788-181A-446D-A2B3-9ACCDADB6349}" srcOrd="0" destOrd="0" presId="urn:microsoft.com/office/officeart/2005/8/layout/hChevron3"/>
    <dgm:cxn modelId="{328CBF02-7FA4-478A-B40A-149EA5736B2E}" type="presOf" srcId="{89E202C3-6CB3-4428-A90C-BA3C9D665B08}" destId="{30EFC24F-B1F7-4C3F-BEEE-2FCD9340B4B6}" srcOrd="0" destOrd="0" presId="urn:microsoft.com/office/officeart/2005/8/layout/hChevron3"/>
    <dgm:cxn modelId="{A5EAAF74-7DCF-4BB2-AEC8-501D3412E37F}" type="presOf" srcId="{E1E6AD94-8F50-49C3-B3E7-8267DC14EF85}" destId="{698375CF-FB6A-4EC2-8753-4855C665E710}" srcOrd="0" destOrd="0" presId="urn:microsoft.com/office/officeart/2005/8/layout/hChevron3"/>
    <dgm:cxn modelId="{B6DCB18D-1573-4E77-B9A7-5F415B9628BF}" srcId="{0199D12C-D4B5-4C44-B83F-F3D8FA49027D}" destId="{0B2B04FD-0F28-429B-B23A-B9AE4EF4C4E9}" srcOrd="2" destOrd="0" parTransId="{52D7B5D0-319D-4A05-A23C-E43395B4DB8B}" sibTransId="{1F5A4DC6-F1AC-40AF-B7E0-5ACF28965C5F}"/>
    <dgm:cxn modelId="{5B6D880B-87A8-4AA2-A2A1-A96638DEAC8B}" srcId="{0199D12C-D4B5-4C44-B83F-F3D8FA49027D}" destId="{E1E6AD94-8F50-49C3-B3E7-8267DC14EF85}" srcOrd="4" destOrd="0" parTransId="{37C5A264-506A-4BD5-BB2B-85C669869A1F}" sibTransId="{719CDC78-92F0-44C6-999A-F355E4905D93}"/>
    <dgm:cxn modelId="{C58D1B74-23E6-4884-97F1-55A3E6BBF1B9}" type="presOf" srcId="{0D436C9D-0C00-41FA-B9A1-E916E91ADBB1}" destId="{F9F30C41-46AB-4943-ACC6-965A71CFF6B4}" srcOrd="0" destOrd="0" presId="urn:microsoft.com/office/officeart/2005/8/layout/hChevron3"/>
    <dgm:cxn modelId="{53F90B6E-618D-427B-B3C7-3391C5CB7938}" type="presOf" srcId="{0B2B04FD-0F28-429B-B23A-B9AE4EF4C4E9}" destId="{BAC6EF38-EC12-44EF-BAD9-60FD849AD6C6}" srcOrd="0" destOrd="0" presId="urn:microsoft.com/office/officeart/2005/8/layout/hChevron3"/>
    <dgm:cxn modelId="{D7B5806A-E71D-4B01-9371-2C2EE82BEE6C}" srcId="{0199D12C-D4B5-4C44-B83F-F3D8FA49027D}" destId="{89E202C3-6CB3-4428-A90C-BA3C9D665B08}" srcOrd="0" destOrd="0" parTransId="{6C83BF51-3E57-4036-9150-A55B5B4090D3}" sibTransId="{0610F0D8-6AEE-4E18-8E1E-7851C3251F8D}"/>
    <dgm:cxn modelId="{9AE99CA7-BA8E-4BF5-8123-A058AD2EF270}" srcId="{0199D12C-D4B5-4C44-B83F-F3D8FA49027D}" destId="{0D436C9D-0C00-41FA-B9A1-E916E91ADBB1}" srcOrd="1" destOrd="0" parTransId="{5FDB50F0-2603-43F9-B59C-64892769749B}" sibTransId="{D213B8AF-D9FD-40E8-9997-90646116E83E}"/>
    <dgm:cxn modelId="{DA6E7ADF-6B82-4ED5-8C44-986BF5FEF3FA}" type="presParOf" srcId="{A1F80788-181A-446D-A2B3-9ACCDADB6349}" destId="{30EFC24F-B1F7-4C3F-BEEE-2FCD9340B4B6}" srcOrd="0" destOrd="0" presId="urn:microsoft.com/office/officeart/2005/8/layout/hChevron3"/>
    <dgm:cxn modelId="{7F43698C-67D6-4631-886D-6FF289D7D513}" type="presParOf" srcId="{A1F80788-181A-446D-A2B3-9ACCDADB6349}" destId="{5A10C853-F7B2-43B7-BFEA-B8E780E27BC6}" srcOrd="1" destOrd="0" presId="urn:microsoft.com/office/officeart/2005/8/layout/hChevron3"/>
    <dgm:cxn modelId="{C47B5BC9-C6CC-40E0-B695-8A40C4BC4C99}" type="presParOf" srcId="{A1F80788-181A-446D-A2B3-9ACCDADB6349}" destId="{F9F30C41-46AB-4943-ACC6-965A71CFF6B4}" srcOrd="2" destOrd="0" presId="urn:microsoft.com/office/officeart/2005/8/layout/hChevron3"/>
    <dgm:cxn modelId="{0EEFD794-14B5-4F77-A601-54BA0FF20419}" type="presParOf" srcId="{A1F80788-181A-446D-A2B3-9ACCDADB6349}" destId="{48E5B1AB-6346-4D47-BB31-A4E7C9DCD33C}" srcOrd="3" destOrd="0" presId="urn:microsoft.com/office/officeart/2005/8/layout/hChevron3"/>
    <dgm:cxn modelId="{EEB1FF86-FD10-4CE4-B125-CF0E65DAF96F}" type="presParOf" srcId="{A1F80788-181A-446D-A2B3-9ACCDADB6349}" destId="{BAC6EF38-EC12-44EF-BAD9-60FD849AD6C6}" srcOrd="4" destOrd="0" presId="urn:microsoft.com/office/officeart/2005/8/layout/hChevron3"/>
    <dgm:cxn modelId="{2223B1D3-2D84-457D-B8C1-AC3318369AD2}" type="presParOf" srcId="{A1F80788-181A-446D-A2B3-9ACCDADB6349}" destId="{F834A5CE-1A69-44A0-9472-C7280F2DEDED}" srcOrd="5" destOrd="0" presId="urn:microsoft.com/office/officeart/2005/8/layout/hChevron3"/>
    <dgm:cxn modelId="{275A0446-48D7-4D6A-A5C5-A5524740F761}" type="presParOf" srcId="{A1F80788-181A-446D-A2B3-9ACCDADB6349}" destId="{32A30426-C76E-4111-A1D9-F64ECB65521F}" srcOrd="6" destOrd="0" presId="urn:microsoft.com/office/officeart/2005/8/layout/hChevron3"/>
    <dgm:cxn modelId="{B2F15895-4755-440E-AAE3-7299CEA72EC7}" type="presParOf" srcId="{A1F80788-181A-446D-A2B3-9ACCDADB6349}" destId="{4E2DA1BF-B6D6-4FC2-92B5-5AB48BB5C34F}" srcOrd="7" destOrd="0" presId="urn:microsoft.com/office/officeart/2005/8/layout/hChevron3"/>
    <dgm:cxn modelId="{B406BE5E-F565-4174-826B-0ADBE6D3ED34}" type="presParOf" srcId="{A1F80788-181A-446D-A2B3-9ACCDADB6349}" destId="{698375CF-FB6A-4EC2-8753-4855C665E710}" srcOrd="8" destOrd="0" presId="urn:microsoft.com/office/officeart/2005/8/layout/hChevron3"/>
  </dgm:cxnLst>
  <dgm:bg/>
  <dgm:whole/>
  <dgm:extLst>
    <a:ext uri="http://schemas.microsoft.com/office/drawing/2008/diagram">
      <dsp:dataModelExt xmlns:dsp="http://schemas.microsoft.com/office/drawing/2008/diagram" relId="rId16" minVer="http://schemas.openxmlformats.org/drawingml/2006/diagram"/>
    </a:ext>
  </dgm:extLst>
</dgm:dataModel>
</file>

<file path=ppt/diagrams/data37.xml><?xml version="1.0" encoding="utf-8"?>
<dgm:dataModel xmlns:dgm="http://schemas.openxmlformats.org/drawingml/2006/diagram" xmlns:a="http://schemas.openxmlformats.org/drawingml/2006/main">
  <dgm:ptLst>
    <dgm:pt modelId="{0199D12C-D4B5-4C44-B83F-F3D8FA49027D}" type="doc">
      <dgm:prSet loTypeId="urn:microsoft.com/office/officeart/2005/8/layout/hChevron3" loCatId="process" qsTypeId="urn:microsoft.com/office/officeart/2005/8/quickstyle/simple1" qsCatId="simple" csTypeId="urn:microsoft.com/office/officeart/2005/8/colors/accent1_3" csCatId="accent1" phldr="1"/>
      <dgm:spPr/>
    </dgm:pt>
    <dgm:pt modelId="{1DB69172-F3EA-4C60-B502-C88AFE222597}">
      <dgm:prSet phldrT="[Texto]"/>
      <dgm:spPr/>
      <dgm:t>
        <a:bodyPr/>
        <a:lstStyle/>
        <a:p>
          <a:r>
            <a:rPr lang="es-ES" dirty="0" smtClean="0"/>
            <a:t>Limpieza y depuración de datos.</a:t>
          </a:r>
          <a:endParaRPr lang="es-ES" dirty="0"/>
        </a:p>
      </dgm:t>
    </dgm:pt>
    <dgm:pt modelId="{00903ACA-C4D0-4F3E-83DF-95E6BF7E63EB}" type="sibTrans" cxnId="{C6763AC7-96B4-4CEF-887E-E55FA16C38CE}">
      <dgm:prSet/>
      <dgm:spPr/>
      <dgm:t>
        <a:bodyPr/>
        <a:lstStyle/>
        <a:p>
          <a:endParaRPr lang="es-ES"/>
        </a:p>
      </dgm:t>
    </dgm:pt>
    <dgm:pt modelId="{E719A638-6977-4257-A311-F5AE75F0F644}" type="parTrans" cxnId="{C6763AC7-96B4-4CEF-887E-E55FA16C38CE}">
      <dgm:prSet/>
      <dgm:spPr/>
      <dgm:t>
        <a:bodyPr/>
        <a:lstStyle/>
        <a:p>
          <a:endParaRPr lang="es-ES"/>
        </a:p>
      </dgm:t>
    </dgm:pt>
    <dgm:pt modelId="{A6CEBA2B-25E2-48B8-BE24-E9F6FAC7B63F}">
      <dgm:prSet/>
      <dgm:spPr/>
      <dgm:t>
        <a:bodyPr/>
        <a:lstStyle/>
        <a:p>
          <a:r>
            <a:rPr lang="es-ES" dirty="0" smtClean="0"/>
            <a:t>Varios campos se crearon rangos y agregaciones por la numerosidad de datos</a:t>
          </a:r>
          <a:endParaRPr lang="es-EC" dirty="0"/>
        </a:p>
      </dgm:t>
    </dgm:pt>
    <dgm:pt modelId="{B5063C96-6280-493D-AEC8-CDD9529687FD}" type="parTrans" cxnId="{A12005D9-E679-4382-A521-E5BC81E84CA0}">
      <dgm:prSet/>
      <dgm:spPr/>
      <dgm:t>
        <a:bodyPr/>
        <a:lstStyle/>
        <a:p>
          <a:endParaRPr lang="es-ES"/>
        </a:p>
      </dgm:t>
    </dgm:pt>
    <dgm:pt modelId="{683039B4-FF1C-464B-BD22-5545F0EF1759}" type="sibTrans" cxnId="{A12005D9-E679-4382-A521-E5BC81E84CA0}">
      <dgm:prSet/>
      <dgm:spPr/>
      <dgm:t>
        <a:bodyPr/>
        <a:lstStyle/>
        <a:p>
          <a:endParaRPr lang="es-ES"/>
        </a:p>
      </dgm:t>
    </dgm:pt>
    <dgm:pt modelId="{A1F80788-181A-446D-A2B3-9ACCDADB6349}" type="pres">
      <dgm:prSet presAssocID="{0199D12C-D4B5-4C44-B83F-F3D8FA49027D}" presName="Name0" presStyleCnt="0">
        <dgm:presLayoutVars>
          <dgm:dir/>
          <dgm:resizeHandles val="exact"/>
        </dgm:presLayoutVars>
      </dgm:prSet>
      <dgm:spPr/>
    </dgm:pt>
    <dgm:pt modelId="{92D2AC56-72BD-4F24-9E1B-5D464F0A2A61}" type="pres">
      <dgm:prSet presAssocID="{1DB69172-F3EA-4C60-B502-C88AFE222597}" presName="parTxOnly" presStyleLbl="node1" presStyleIdx="0" presStyleCnt="2" custLinFactNeighborX="-1754" custLinFactNeighborY="94443">
        <dgm:presLayoutVars>
          <dgm:bulletEnabled val="1"/>
        </dgm:presLayoutVars>
      </dgm:prSet>
      <dgm:spPr/>
      <dgm:t>
        <a:bodyPr/>
        <a:lstStyle/>
        <a:p>
          <a:endParaRPr lang="es-ES"/>
        </a:p>
      </dgm:t>
    </dgm:pt>
    <dgm:pt modelId="{E96C23E2-2FA5-4B14-9B6A-973917810F60}" type="pres">
      <dgm:prSet presAssocID="{00903ACA-C4D0-4F3E-83DF-95E6BF7E63EB}" presName="parSpace" presStyleCnt="0"/>
      <dgm:spPr/>
    </dgm:pt>
    <dgm:pt modelId="{340BBA19-0C06-4CB0-9C68-9482E9739B11}" type="pres">
      <dgm:prSet presAssocID="{A6CEBA2B-25E2-48B8-BE24-E9F6FAC7B63F}" presName="parTxOnly" presStyleLbl="node1" presStyleIdx="1" presStyleCnt="2">
        <dgm:presLayoutVars>
          <dgm:bulletEnabled val="1"/>
        </dgm:presLayoutVars>
      </dgm:prSet>
      <dgm:spPr/>
      <dgm:t>
        <a:bodyPr/>
        <a:lstStyle/>
        <a:p>
          <a:endParaRPr lang="es-ES"/>
        </a:p>
      </dgm:t>
    </dgm:pt>
  </dgm:ptLst>
  <dgm:cxnLst>
    <dgm:cxn modelId="{FBDCBDAA-0561-49E5-8FC6-F46F8379E95F}" type="presOf" srcId="{1DB69172-F3EA-4C60-B502-C88AFE222597}" destId="{92D2AC56-72BD-4F24-9E1B-5D464F0A2A61}" srcOrd="0" destOrd="0" presId="urn:microsoft.com/office/officeart/2005/8/layout/hChevron3"/>
    <dgm:cxn modelId="{A12005D9-E679-4382-A521-E5BC81E84CA0}" srcId="{0199D12C-D4B5-4C44-B83F-F3D8FA49027D}" destId="{A6CEBA2B-25E2-48B8-BE24-E9F6FAC7B63F}" srcOrd="1" destOrd="0" parTransId="{B5063C96-6280-493D-AEC8-CDD9529687FD}" sibTransId="{683039B4-FF1C-464B-BD22-5545F0EF1759}"/>
    <dgm:cxn modelId="{AE5CBB49-33A0-4E70-B2D6-1EF9ABA9F348}" type="presOf" srcId="{A6CEBA2B-25E2-48B8-BE24-E9F6FAC7B63F}" destId="{340BBA19-0C06-4CB0-9C68-9482E9739B11}" srcOrd="0" destOrd="0" presId="urn:microsoft.com/office/officeart/2005/8/layout/hChevron3"/>
    <dgm:cxn modelId="{EDFF291F-B38E-4F5E-86F0-CD97DD1CC10C}" type="presOf" srcId="{0199D12C-D4B5-4C44-B83F-F3D8FA49027D}" destId="{A1F80788-181A-446D-A2B3-9ACCDADB6349}" srcOrd="0" destOrd="0" presId="urn:microsoft.com/office/officeart/2005/8/layout/hChevron3"/>
    <dgm:cxn modelId="{C6763AC7-96B4-4CEF-887E-E55FA16C38CE}" srcId="{0199D12C-D4B5-4C44-B83F-F3D8FA49027D}" destId="{1DB69172-F3EA-4C60-B502-C88AFE222597}" srcOrd="0" destOrd="0" parTransId="{E719A638-6977-4257-A311-F5AE75F0F644}" sibTransId="{00903ACA-C4D0-4F3E-83DF-95E6BF7E63EB}"/>
    <dgm:cxn modelId="{F7E4BC4B-DAB7-4AC0-8744-4D680656EE14}" type="presParOf" srcId="{A1F80788-181A-446D-A2B3-9ACCDADB6349}" destId="{92D2AC56-72BD-4F24-9E1B-5D464F0A2A61}" srcOrd="0" destOrd="0" presId="urn:microsoft.com/office/officeart/2005/8/layout/hChevron3"/>
    <dgm:cxn modelId="{DD7E31AF-06D7-474F-B945-0645812A6D60}" type="presParOf" srcId="{A1F80788-181A-446D-A2B3-9ACCDADB6349}" destId="{E96C23E2-2FA5-4B14-9B6A-973917810F60}" srcOrd="1" destOrd="0" presId="urn:microsoft.com/office/officeart/2005/8/layout/hChevron3"/>
    <dgm:cxn modelId="{3B629723-B7F5-4CF2-AA58-53F76C87A5E4}" type="presParOf" srcId="{A1F80788-181A-446D-A2B3-9ACCDADB6349}" destId="{340BBA19-0C06-4CB0-9C68-9482E9739B11}" srcOrd="2" destOrd="0" presId="urn:microsoft.com/office/officeart/2005/8/layout/hChevron3"/>
  </dgm:cxnLst>
  <dgm:bg/>
  <dgm:whole/>
  <dgm:extLst>
    <a:ext uri="http://schemas.microsoft.com/office/drawing/2008/diagram">
      <dsp:dataModelExt xmlns:dsp="http://schemas.microsoft.com/office/drawing/2008/diagram" relId="rId21" minVer="http://schemas.openxmlformats.org/drawingml/2006/diagram"/>
    </a:ext>
  </dgm:extLst>
</dgm:dataModel>
</file>

<file path=ppt/diagrams/data38.xml><?xml version="1.0" encoding="utf-8"?>
<dgm:dataModel xmlns:dgm="http://schemas.openxmlformats.org/drawingml/2006/diagram" xmlns:a="http://schemas.openxmlformats.org/drawingml/2006/main">
  <dgm:ptLst>
    <dgm:pt modelId="{0199D12C-D4B5-4C44-B83F-F3D8FA49027D}" type="doc">
      <dgm:prSet loTypeId="urn:microsoft.com/office/officeart/2005/8/layout/hChevron3" loCatId="process" qsTypeId="urn:microsoft.com/office/officeart/2005/8/quickstyle/simple1" qsCatId="simple" csTypeId="urn:microsoft.com/office/officeart/2005/8/colors/accent1_3" csCatId="accent1" phldr="1"/>
      <dgm:spPr/>
    </dgm:pt>
    <dgm:pt modelId="{1DB69172-F3EA-4C60-B502-C88AFE222597}">
      <dgm:prSet phldrT="[Texto]" custT="1"/>
      <dgm:spPr/>
      <dgm:t>
        <a:bodyPr/>
        <a:lstStyle/>
        <a:p>
          <a:r>
            <a:rPr lang="es-ES" sz="900" dirty="0" smtClean="0"/>
            <a:t>Análisis a nivel nacional</a:t>
          </a:r>
          <a:endParaRPr lang="es-ES" sz="900" dirty="0"/>
        </a:p>
      </dgm:t>
    </dgm:pt>
    <dgm:pt modelId="{00903ACA-C4D0-4F3E-83DF-95E6BF7E63EB}" type="sibTrans" cxnId="{C6763AC7-96B4-4CEF-887E-E55FA16C38CE}">
      <dgm:prSet/>
      <dgm:spPr/>
      <dgm:t>
        <a:bodyPr/>
        <a:lstStyle/>
        <a:p>
          <a:endParaRPr lang="es-ES"/>
        </a:p>
      </dgm:t>
    </dgm:pt>
    <dgm:pt modelId="{E719A638-6977-4257-A311-F5AE75F0F644}" type="parTrans" cxnId="{C6763AC7-96B4-4CEF-887E-E55FA16C38CE}">
      <dgm:prSet/>
      <dgm:spPr/>
      <dgm:t>
        <a:bodyPr/>
        <a:lstStyle/>
        <a:p>
          <a:endParaRPr lang="es-ES"/>
        </a:p>
      </dgm:t>
    </dgm:pt>
    <dgm:pt modelId="{32D41645-127B-40F1-9BBB-04354E7E0CF1}">
      <dgm:prSet phldrT="[Texto]" custT="1"/>
      <dgm:spPr/>
      <dgm:t>
        <a:bodyPr/>
        <a:lstStyle/>
        <a:p>
          <a:r>
            <a:rPr lang="es-ES" sz="800" dirty="0" smtClean="0"/>
            <a:t>Quito</a:t>
          </a:r>
          <a:endParaRPr lang="es-EC" sz="800" dirty="0"/>
        </a:p>
      </dgm:t>
    </dgm:pt>
    <dgm:pt modelId="{E12F051F-F98C-4A02-B856-7393C4888BC7}" type="parTrans" cxnId="{BEEB227E-CB5E-41F6-AE27-5D00CFE95312}">
      <dgm:prSet/>
      <dgm:spPr/>
      <dgm:t>
        <a:bodyPr/>
        <a:lstStyle/>
        <a:p>
          <a:endParaRPr lang="es-ES"/>
        </a:p>
      </dgm:t>
    </dgm:pt>
    <dgm:pt modelId="{47E3FC0F-5BBE-4199-B5F1-2829237A4B89}" type="sibTrans" cxnId="{BEEB227E-CB5E-41F6-AE27-5D00CFE95312}">
      <dgm:prSet/>
      <dgm:spPr/>
      <dgm:t>
        <a:bodyPr/>
        <a:lstStyle/>
        <a:p>
          <a:endParaRPr lang="es-ES"/>
        </a:p>
      </dgm:t>
    </dgm:pt>
    <dgm:pt modelId="{5FB5E4AB-0A68-4FEA-B3C1-FBC51ACE7AB7}">
      <dgm:prSet phldrT="[Texto]" custT="1"/>
      <dgm:spPr/>
      <dgm:t>
        <a:bodyPr/>
        <a:lstStyle/>
        <a:p>
          <a:r>
            <a:rPr lang="es-ES" sz="800" dirty="0" smtClean="0"/>
            <a:t>Guayaquil</a:t>
          </a:r>
          <a:endParaRPr lang="es-EC" sz="800" dirty="0"/>
        </a:p>
      </dgm:t>
    </dgm:pt>
    <dgm:pt modelId="{2B67CAA2-1B80-4EC7-9FAA-CE8AA563ACE4}" type="parTrans" cxnId="{0A7F6A23-C6C0-411B-A81D-E8FCEF56567A}">
      <dgm:prSet/>
      <dgm:spPr/>
      <dgm:t>
        <a:bodyPr/>
        <a:lstStyle/>
        <a:p>
          <a:endParaRPr lang="es-ES"/>
        </a:p>
      </dgm:t>
    </dgm:pt>
    <dgm:pt modelId="{50F2E20A-1EF7-46E8-A9EA-5C6C00C038ED}" type="sibTrans" cxnId="{0A7F6A23-C6C0-411B-A81D-E8FCEF56567A}">
      <dgm:prSet/>
      <dgm:spPr/>
      <dgm:t>
        <a:bodyPr/>
        <a:lstStyle/>
        <a:p>
          <a:endParaRPr lang="es-ES"/>
        </a:p>
      </dgm:t>
    </dgm:pt>
    <dgm:pt modelId="{E3689758-BD7A-4708-8131-F8EB0AE7BC77}">
      <dgm:prSet phldrT="[Texto]" custT="1"/>
      <dgm:spPr/>
      <dgm:t>
        <a:bodyPr/>
        <a:lstStyle/>
        <a:p>
          <a:r>
            <a:rPr lang="es-ES" sz="800" dirty="0" smtClean="0"/>
            <a:t>Cuenca</a:t>
          </a:r>
          <a:endParaRPr lang="es-EC" sz="800" dirty="0"/>
        </a:p>
      </dgm:t>
    </dgm:pt>
    <dgm:pt modelId="{59743566-DD12-4FE6-8F7B-67BC0EF2420B}" type="parTrans" cxnId="{8A4F56F8-39C6-43DF-8B86-4C7C0582776F}">
      <dgm:prSet/>
      <dgm:spPr/>
      <dgm:t>
        <a:bodyPr/>
        <a:lstStyle/>
        <a:p>
          <a:endParaRPr lang="es-ES"/>
        </a:p>
      </dgm:t>
    </dgm:pt>
    <dgm:pt modelId="{18E74C66-6F94-4AB6-9514-C9415367AB21}" type="sibTrans" cxnId="{8A4F56F8-39C6-43DF-8B86-4C7C0582776F}">
      <dgm:prSet/>
      <dgm:spPr/>
      <dgm:t>
        <a:bodyPr/>
        <a:lstStyle/>
        <a:p>
          <a:endParaRPr lang="es-ES"/>
        </a:p>
      </dgm:t>
    </dgm:pt>
    <dgm:pt modelId="{826534BE-B2F9-40D3-B00C-969F8A3A4EC7}">
      <dgm:prSet phldrT="[Texto]" custT="1"/>
      <dgm:spPr/>
      <dgm:t>
        <a:bodyPr/>
        <a:lstStyle/>
        <a:p>
          <a:r>
            <a:rPr lang="es-ES" sz="900" dirty="0" smtClean="0"/>
            <a:t>7 Tiendas:</a:t>
          </a:r>
          <a:endParaRPr lang="es-EC" sz="900" dirty="0"/>
        </a:p>
      </dgm:t>
    </dgm:pt>
    <dgm:pt modelId="{1585FABE-C94E-4906-A404-E66CC99C4798}" type="parTrans" cxnId="{FE0331E0-0A39-4547-B295-FCD1EA6DD9E0}">
      <dgm:prSet/>
      <dgm:spPr/>
      <dgm:t>
        <a:bodyPr/>
        <a:lstStyle/>
        <a:p>
          <a:endParaRPr lang="es-ES"/>
        </a:p>
      </dgm:t>
    </dgm:pt>
    <dgm:pt modelId="{82000DE9-F7C4-4F69-910E-3042FB35377E}" type="sibTrans" cxnId="{FE0331E0-0A39-4547-B295-FCD1EA6DD9E0}">
      <dgm:prSet/>
      <dgm:spPr/>
      <dgm:t>
        <a:bodyPr/>
        <a:lstStyle/>
        <a:p>
          <a:endParaRPr lang="es-ES"/>
        </a:p>
      </dgm:t>
    </dgm:pt>
    <dgm:pt modelId="{37B40C59-9557-4A38-9D65-7D722E7058C0}">
      <dgm:prSet phldrT="[Texto]" custT="1"/>
      <dgm:spPr/>
      <dgm:t>
        <a:bodyPr/>
        <a:lstStyle/>
        <a:p>
          <a:r>
            <a:rPr lang="es-EC" sz="800" dirty="0" smtClean="0"/>
            <a:t>Mall el Jardín</a:t>
          </a:r>
          <a:endParaRPr lang="es-EC" sz="800" dirty="0"/>
        </a:p>
      </dgm:t>
    </dgm:pt>
    <dgm:pt modelId="{5950BF0C-C876-45BF-8CDD-E5FC69FCABBD}" type="parTrans" cxnId="{862DCC2F-968C-48B0-9E20-9ABD207A0FD5}">
      <dgm:prSet/>
      <dgm:spPr/>
      <dgm:t>
        <a:bodyPr/>
        <a:lstStyle/>
        <a:p>
          <a:endParaRPr lang="es-ES"/>
        </a:p>
      </dgm:t>
    </dgm:pt>
    <dgm:pt modelId="{81FF3354-1816-430F-823D-3527C5AF5F5E}" type="sibTrans" cxnId="{862DCC2F-968C-48B0-9E20-9ABD207A0FD5}">
      <dgm:prSet/>
      <dgm:spPr/>
      <dgm:t>
        <a:bodyPr/>
        <a:lstStyle/>
        <a:p>
          <a:endParaRPr lang="es-ES"/>
        </a:p>
      </dgm:t>
    </dgm:pt>
    <dgm:pt modelId="{1929A68C-BC08-4DE6-9A58-62C75D57AA50}">
      <dgm:prSet phldrT="[Texto]" custT="1"/>
      <dgm:spPr/>
      <dgm:t>
        <a:bodyPr/>
        <a:lstStyle/>
        <a:p>
          <a:r>
            <a:rPr lang="es-EC" sz="800" dirty="0" smtClean="0"/>
            <a:t>Condado </a:t>
          </a:r>
          <a:r>
            <a:rPr lang="es-EC" sz="800" dirty="0" err="1" smtClean="0"/>
            <a:t>Shooping</a:t>
          </a:r>
          <a:endParaRPr lang="es-EC" sz="800" dirty="0"/>
        </a:p>
      </dgm:t>
    </dgm:pt>
    <dgm:pt modelId="{CF293A26-A3AB-48A3-B3BA-CFCB306D3767}" type="parTrans" cxnId="{01888B64-7165-4CFB-81AD-720685F2F6D2}">
      <dgm:prSet/>
      <dgm:spPr/>
      <dgm:t>
        <a:bodyPr/>
        <a:lstStyle/>
        <a:p>
          <a:endParaRPr lang="es-ES"/>
        </a:p>
      </dgm:t>
    </dgm:pt>
    <dgm:pt modelId="{48875560-2AD1-4EDC-9C52-9DC46AFDD285}" type="sibTrans" cxnId="{01888B64-7165-4CFB-81AD-720685F2F6D2}">
      <dgm:prSet/>
      <dgm:spPr/>
      <dgm:t>
        <a:bodyPr/>
        <a:lstStyle/>
        <a:p>
          <a:endParaRPr lang="es-ES"/>
        </a:p>
      </dgm:t>
    </dgm:pt>
    <dgm:pt modelId="{FDF042D1-F58A-468F-9267-ADAF70992B51}">
      <dgm:prSet phldrT="[Texto]" custT="1"/>
      <dgm:spPr/>
      <dgm:t>
        <a:bodyPr/>
        <a:lstStyle/>
        <a:p>
          <a:r>
            <a:rPr lang="es-EC" sz="800" dirty="0" err="1" smtClean="0"/>
            <a:t>Scala</a:t>
          </a:r>
          <a:r>
            <a:rPr lang="es-EC" sz="800" dirty="0" smtClean="0"/>
            <a:t> </a:t>
          </a:r>
          <a:r>
            <a:rPr lang="es-EC" sz="800" dirty="0" err="1" smtClean="0"/>
            <a:t>Shooping</a:t>
          </a:r>
          <a:endParaRPr lang="es-EC" sz="800" dirty="0"/>
        </a:p>
      </dgm:t>
    </dgm:pt>
    <dgm:pt modelId="{D53CB479-16A5-4D2D-893C-F9D73B52ED4A}" type="parTrans" cxnId="{0092C29D-D73F-41B4-A747-DF3B76D7F712}">
      <dgm:prSet/>
      <dgm:spPr/>
      <dgm:t>
        <a:bodyPr/>
        <a:lstStyle/>
        <a:p>
          <a:endParaRPr lang="es-ES"/>
        </a:p>
      </dgm:t>
    </dgm:pt>
    <dgm:pt modelId="{83D4DA9F-A994-4F3C-AA89-8B3FFCB520D0}" type="sibTrans" cxnId="{0092C29D-D73F-41B4-A747-DF3B76D7F712}">
      <dgm:prSet/>
      <dgm:spPr/>
      <dgm:t>
        <a:bodyPr/>
        <a:lstStyle/>
        <a:p>
          <a:endParaRPr lang="es-ES"/>
        </a:p>
      </dgm:t>
    </dgm:pt>
    <dgm:pt modelId="{8603C0E0-8597-44D2-9F36-E54AB8E21822}">
      <dgm:prSet phldrT="[Texto]" custT="1"/>
      <dgm:spPr/>
      <dgm:t>
        <a:bodyPr/>
        <a:lstStyle/>
        <a:p>
          <a:r>
            <a:rPr lang="es-EC" sz="800" dirty="0" smtClean="0"/>
            <a:t>Mall del Sol</a:t>
          </a:r>
          <a:endParaRPr lang="es-EC" sz="800" dirty="0"/>
        </a:p>
      </dgm:t>
    </dgm:pt>
    <dgm:pt modelId="{5F015D34-075C-4702-AC58-D0CBEA33456E}" type="parTrans" cxnId="{DD8316AD-026E-4734-86F9-99A71F8A7044}">
      <dgm:prSet/>
      <dgm:spPr/>
      <dgm:t>
        <a:bodyPr/>
        <a:lstStyle/>
        <a:p>
          <a:endParaRPr lang="es-ES"/>
        </a:p>
      </dgm:t>
    </dgm:pt>
    <dgm:pt modelId="{454752E6-58E2-4AAB-802C-9B27D9224CD0}" type="sibTrans" cxnId="{DD8316AD-026E-4734-86F9-99A71F8A7044}">
      <dgm:prSet/>
      <dgm:spPr/>
      <dgm:t>
        <a:bodyPr/>
        <a:lstStyle/>
        <a:p>
          <a:endParaRPr lang="es-ES"/>
        </a:p>
      </dgm:t>
    </dgm:pt>
    <dgm:pt modelId="{AAE201DF-0992-4C34-B4A6-173377F3A07B}">
      <dgm:prSet phldrT="[Texto]" custT="1"/>
      <dgm:spPr/>
      <dgm:t>
        <a:bodyPr/>
        <a:lstStyle/>
        <a:p>
          <a:r>
            <a:rPr lang="es-EC" sz="800" dirty="0" err="1" smtClean="0"/>
            <a:t>Village</a:t>
          </a:r>
          <a:r>
            <a:rPr lang="es-EC" sz="800" dirty="0" smtClean="0"/>
            <a:t> Plaza</a:t>
          </a:r>
          <a:endParaRPr lang="es-EC" sz="800" dirty="0"/>
        </a:p>
      </dgm:t>
    </dgm:pt>
    <dgm:pt modelId="{8313F1F2-5088-44DA-BA9A-A335801FE58C}" type="parTrans" cxnId="{0F8F1CD7-766A-447B-BEE7-892A744A92B0}">
      <dgm:prSet/>
      <dgm:spPr/>
      <dgm:t>
        <a:bodyPr/>
        <a:lstStyle/>
        <a:p>
          <a:endParaRPr lang="es-ES"/>
        </a:p>
      </dgm:t>
    </dgm:pt>
    <dgm:pt modelId="{D89187C7-D1D8-4FCE-8E42-C73F1F8F444D}" type="sibTrans" cxnId="{0F8F1CD7-766A-447B-BEE7-892A744A92B0}">
      <dgm:prSet/>
      <dgm:spPr/>
      <dgm:t>
        <a:bodyPr/>
        <a:lstStyle/>
        <a:p>
          <a:endParaRPr lang="es-ES"/>
        </a:p>
      </dgm:t>
    </dgm:pt>
    <dgm:pt modelId="{22D8235C-037D-42EC-8FE4-1F2F516B4CA9}">
      <dgm:prSet phldrT="[Texto]" custT="1"/>
      <dgm:spPr/>
      <dgm:t>
        <a:bodyPr/>
        <a:lstStyle/>
        <a:p>
          <a:r>
            <a:rPr lang="es-EC" sz="800" dirty="0" smtClean="0"/>
            <a:t>Mall del Río</a:t>
          </a:r>
          <a:endParaRPr lang="es-EC" sz="800" dirty="0"/>
        </a:p>
      </dgm:t>
    </dgm:pt>
    <dgm:pt modelId="{8B866B0C-977A-4EC6-BBE1-6146454441FE}" type="parTrans" cxnId="{CC810E58-04B4-485A-8405-FB206AD4861A}">
      <dgm:prSet/>
      <dgm:spPr/>
      <dgm:t>
        <a:bodyPr/>
        <a:lstStyle/>
        <a:p>
          <a:endParaRPr lang="es-ES"/>
        </a:p>
      </dgm:t>
    </dgm:pt>
    <dgm:pt modelId="{AF3DC68E-9705-40B4-9545-759F0C6FBA33}" type="sibTrans" cxnId="{CC810E58-04B4-485A-8405-FB206AD4861A}">
      <dgm:prSet/>
      <dgm:spPr/>
      <dgm:t>
        <a:bodyPr/>
        <a:lstStyle/>
        <a:p>
          <a:endParaRPr lang="es-ES"/>
        </a:p>
      </dgm:t>
    </dgm:pt>
    <dgm:pt modelId="{821983CD-082A-44A9-AF71-B2BEF240AD23}">
      <dgm:prSet phldrT="[Texto]" custT="1"/>
      <dgm:spPr/>
      <dgm:t>
        <a:bodyPr/>
        <a:lstStyle/>
        <a:p>
          <a:r>
            <a:rPr lang="es-EC" sz="900" dirty="0" smtClean="0"/>
            <a:t>2013 al 2016</a:t>
          </a:r>
          <a:endParaRPr lang="es-EC" sz="900" dirty="0"/>
        </a:p>
      </dgm:t>
    </dgm:pt>
    <dgm:pt modelId="{682F736F-29BD-4A75-A9DA-224DB43864A6}" type="parTrans" cxnId="{B5E5B265-FC48-4695-B513-516C22EB0932}">
      <dgm:prSet/>
      <dgm:spPr/>
      <dgm:t>
        <a:bodyPr/>
        <a:lstStyle/>
        <a:p>
          <a:endParaRPr lang="es-ES"/>
        </a:p>
      </dgm:t>
    </dgm:pt>
    <dgm:pt modelId="{5DBC7C6A-0C32-4B25-8BBA-25E9D70A2DF0}" type="sibTrans" cxnId="{B5E5B265-FC48-4695-B513-516C22EB0932}">
      <dgm:prSet/>
      <dgm:spPr/>
      <dgm:t>
        <a:bodyPr/>
        <a:lstStyle/>
        <a:p>
          <a:endParaRPr lang="es-ES"/>
        </a:p>
      </dgm:t>
    </dgm:pt>
    <dgm:pt modelId="{BFA9AEAB-B5B4-472F-90D2-E037FE6C882E}">
      <dgm:prSet phldrT="[Texto]" custT="1"/>
      <dgm:spPr/>
      <dgm:t>
        <a:bodyPr/>
        <a:lstStyle/>
        <a:p>
          <a:r>
            <a:rPr lang="es-EC" sz="900" dirty="0" smtClean="0"/>
            <a:t>Cuadro donde se detalla cada campo utilizado</a:t>
          </a:r>
          <a:endParaRPr lang="es-EC" sz="900" dirty="0"/>
        </a:p>
      </dgm:t>
    </dgm:pt>
    <dgm:pt modelId="{CC0E8EAF-77E8-42FB-A1FC-4E7F288FAFFC}" type="parTrans" cxnId="{577EC2D7-03FF-4E65-B0CD-E3C724A8BD7B}">
      <dgm:prSet/>
      <dgm:spPr/>
      <dgm:t>
        <a:bodyPr/>
        <a:lstStyle/>
        <a:p>
          <a:endParaRPr lang="es-ES"/>
        </a:p>
      </dgm:t>
    </dgm:pt>
    <dgm:pt modelId="{DB55BA49-5073-4B70-AC29-472B8A39CE02}" type="sibTrans" cxnId="{577EC2D7-03FF-4E65-B0CD-E3C724A8BD7B}">
      <dgm:prSet/>
      <dgm:spPr/>
      <dgm:t>
        <a:bodyPr/>
        <a:lstStyle/>
        <a:p>
          <a:endParaRPr lang="es-ES"/>
        </a:p>
      </dgm:t>
    </dgm:pt>
    <dgm:pt modelId="{ADC33F10-5650-430A-8F06-DB65A3A0FB14}">
      <dgm:prSet phldrT="[Texto]" custT="1"/>
      <dgm:spPr/>
      <dgm:t>
        <a:bodyPr/>
        <a:lstStyle/>
        <a:p>
          <a:r>
            <a:rPr lang="es-EC" sz="800" dirty="0" smtClean="0"/>
            <a:t>City Mall</a:t>
          </a:r>
          <a:endParaRPr lang="es-EC" sz="800" dirty="0"/>
        </a:p>
      </dgm:t>
    </dgm:pt>
    <dgm:pt modelId="{23175227-04A3-4BEC-B678-6EC498620F50}" type="parTrans" cxnId="{62749ACF-774F-4C97-968E-AE1D6BF887A0}">
      <dgm:prSet/>
      <dgm:spPr/>
      <dgm:t>
        <a:bodyPr/>
        <a:lstStyle/>
        <a:p>
          <a:endParaRPr lang="es-ES"/>
        </a:p>
      </dgm:t>
    </dgm:pt>
    <dgm:pt modelId="{BEA51E49-FE0A-4C4B-9095-31C77C1DAD9B}" type="sibTrans" cxnId="{62749ACF-774F-4C97-968E-AE1D6BF887A0}">
      <dgm:prSet/>
      <dgm:spPr/>
      <dgm:t>
        <a:bodyPr/>
        <a:lstStyle/>
        <a:p>
          <a:endParaRPr lang="es-ES"/>
        </a:p>
      </dgm:t>
    </dgm:pt>
    <dgm:pt modelId="{A1F80788-181A-446D-A2B3-9ACCDADB6349}" type="pres">
      <dgm:prSet presAssocID="{0199D12C-D4B5-4C44-B83F-F3D8FA49027D}" presName="Name0" presStyleCnt="0">
        <dgm:presLayoutVars>
          <dgm:dir/>
          <dgm:resizeHandles val="exact"/>
        </dgm:presLayoutVars>
      </dgm:prSet>
      <dgm:spPr/>
    </dgm:pt>
    <dgm:pt modelId="{549E716A-F0A3-4D07-805C-92CF6A3B5423}" type="pres">
      <dgm:prSet presAssocID="{1DB69172-F3EA-4C60-B502-C88AFE222597}" presName="parAndChTx" presStyleLbl="node1" presStyleIdx="0" presStyleCnt="4">
        <dgm:presLayoutVars>
          <dgm:bulletEnabled val="1"/>
        </dgm:presLayoutVars>
      </dgm:prSet>
      <dgm:spPr/>
      <dgm:t>
        <a:bodyPr/>
        <a:lstStyle/>
        <a:p>
          <a:endParaRPr lang="es-ES"/>
        </a:p>
      </dgm:t>
    </dgm:pt>
    <dgm:pt modelId="{57861674-3EF6-462C-9E3D-0DD58D17FB18}" type="pres">
      <dgm:prSet presAssocID="{00903ACA-C4D0-4F3E-83DF-95E6BF7E63EB}" presName="parAndChSpace" presStyleCnt="0"/>
      <dgm:spPr/>
    </dgm:pt>
    <dgm:pt modelId="{58AE6FBE-5CBE-49A8-A77B-48BDFDAE525F}" type="pres">
      <dgm:prSet presAssocID="{826534BE-B2F9-40D3-B00C-969F8A3A4EC7}" presName="parAndChTx" presStyleLbl="node1" presStyleIdx="1" presStyleCnt="4">
        <dgm:presLayoutVars>
          <dgm:bulletEnabled val="1"/>
        </dgm:presLayoutVars>
      </dgm:prSet>
      <dgm:spPr/>
      <dgm:t>
        <a:bodyPr/>
        <a:lstStyle/>
        <a:p>
          <a:endParaRPr lang="es-ES"/>
        </a:p>
      </dgm:t>
    </dgm:pt>
    <dgm:pt modelId="{762638E9-46DF-4510-AA95-24BCDD54A391}" type="pres">
      <dgm:prSet presAssocID="{82000DE9-F7C4-4F69-910E-3042FB35377E}" presName="parAndChSpace" presStyleCnt="0"/>
      <dgm:spPr/>
    </dgm:pt>
    <dgm:pt modelId="{1E25EE5D-8114-4FCE-B2FE-F5FEFFFA6BE5}" type="pres">
      <dgm:prSet presAssocID="{821983CD-082A-44A9-AF71-B2BEF240AD23}" presName="parAndChTx" presStyleLbl="node1" presStyleIdx="2" presStyleCnt="4">
        <dgm:presLayoutVars>
          <dgm:bulletEnabled val="1"/>
        </dgm:presLayoutVars>
      </dgm:prSet>
      <dgm:spPr/>
      <dgm:t>
        <a:bodyPr/>
        <a:lstStyle/>
        <a:p>
          <a:endParaRPr lang="es-ES"/>
        </a:p>
      </dgm:t>
    </dgm:pt>
    <dgm:pt modelId="{BEB0EDA4-9178-497F-B4DD-1EC6E02FA1BA}" type="pres">
      <dgm:prSet presAssocID="{5DBC7C6A-0C32-4B25-8BBA-25E9D70A2DF0}" presName="parAndChSpace" presStyleCnt="0"/>
      <dgm:spPr/>
    </dgm:pt>
    <dgm:pt modelId="{D24D5AAB-828F-4970-AE51-6617EB6347A2}" type="pres">
      <dgm:prSet presAssocID="{BFA9AEAB-B5B4-472F-90D2-E037FE6C882E}" presName="parAndChTx" presStyleLbl="node1" presStyleIdx="3" presStyleCnt="4">
        <dgm:presLayoutVars>
          <dgm:bulletEnabled val="1"/>
        </dgm:presLayoutVars>
      </dgm:prSet>
      <dgm:spPr/>
      <dgm:t>
        <a:bodyPr/>
        <a:lstStyle/>
        <a:p>
          <a:endParaRPr lang="es-ES"/>
        </a:p>
      </dgm:t>
    </dgm:pt>
  </dgm:ptLst>
  <dgm:cxnLst>
    <dgm:cxn modelId="{0C308C0F-0438-4232-ACF2-0CA2464C18D8}" type="presOf" srcId="{821983CD-082A-44A9-AF71-B2BEF240AD23}" destId="{1E25EE5D-8114-4FCE-B2FE-F5FEFFFA6BE5}" srcOrd="0" destOrd="0" presId="urn:microsoft.com/office/officeart/2005/8/layout/hChevron3"/>
    <dgm:cxn modelId="{DD8316AD-026E-4734-86F9-99A71F8A7044}" srcId="{826534BE-B2F9-40D3-B00C-969F8A3A4EC7}" destId="{8603C0E0-8597-44D2-9F36-E54AB8E21822}" srcOrd="4" destOrd="0" parTransId="{5F015D34-075C-4702-AC58-D0CBEA33456E}" sibTransId="{454752E6-58E2-4AAB-802C-9B27D9224CD0}"/>
    <dgm:cxn modelId="{C6763AC7-96B4-4CEF-887E-E55FA16C38CE}" srcId="{0199D12C-D4B5-4C44-B83F-F3D8FA49027D}" destId="{1DB69172-F3EA-4C60-B502-C88AFE222597}" srcOrd="0" destOrd="0" parTransId="{E719A638-6977-4257-A311-F5AE75F0F644}" sibTransId="{00903ACA-C4D0-4F3E-83DF-95E6BF7E63EB}"/>
    <dgm:cxn modelId="{C759A874-82BA-4B8D-A1D1-C6A77FC2B5AA}" type="presOf" srcId="{FDF042D1-F58A-468F-9267-ADAF70992B51}" destId="{58AE6FBE-5CBE-49A8-A77B-48BDFDAE525F}" srcOrd="0" destOrd="3" presId="urn:microsoft.com/office/officeart/2005/8/layout/hChevron3"/>
    <dgm:cxn modelId="{62749ACF-774F-4C97-968E-AE1D6BF887A0}" srcId="{826534BE-B2F9-40D3-B00C-969F8A3A4EC7}" destId="{ADC33F10-5650-430A-8F06-DB65A3A0FB14}" srcOrd="3" destOrd="0" parTransId="{23175227-04A3-4BEC-B678-6EC498620F50}" sibTransId="{BEA51E49-FE0A-4C4B-9095-31C77C1DAD9B}"/>
    <dgm:cxn modelId="{0092C29D-D73F-41B4-A747-DF3B76D7F712}" srcId="{826534BE-B2F9-40D3-B00C-969F8A3A4EC7}" destId="{FDF042D1-F58A-468F-9267-ADAF70992B51}" srcOrd="2" destOrd="0" parTransId="{D53CB479-16A5-4D2D-893C-F9D73B52ED4A}" sibTransId="{83D4DA9F-A994-4F3C-AA89-8B3FFCB520D0}"/>
    <dgm:cxn modelId="{E542E437-D1D9-456B-8501-47023CB8553E}" type="presOf" srcId="{37B40C59-9557-4A38-9D65-7D722E7058C0}" destId="{58AE6FBE-5CBE-49A8-A77B-48BDFDAE525F}" srcOrd="0" destOrd="1" presId="urn:microsoft.com/office/officeart/2005/8/layout/hChevron3"/>
    <dgm:cxn modelId="{0F8F1CD7-766A-447B-BEE7-892A744A92B0}" srcId="{826534BE-B2F9-40D3-B00C-969F8A3A4EC7}" destId="{AAE201DF-0992-4C34-B4A6-173377F3A07B}" srcOrd="5" destOrd="0" parTransId="{8313F1F2-5088-44DA-BA9A-A335801FE58C}" sibTransId="{D89187C7-D1D8-4FCE-8E42-C73F1F8F444D}"/>
    <dgm:cxn modelId="{01888B64-7165-4CFB-81AD-720685F2F6D2}" srcId="{826534BE-B2F9-40D3-B00C-969F8A3A4EC7}" destId="{1929A68C-BC08-4DE6-9A58-62C75D57AA50}" srcOrd="1" destOrd="0" parTransId="{CF293A26-A3AB-48A3-B3BA-CFCB306D3767}" sibTransId="{48875560-2AD1-4EDC-9C52-9DC46AFDD285}"/>
    <dgm:cxn modelId="{A99E0086-CABE-4DDB-B4CA-3A35E10F6891}" type="presOf" srcId="{BFA9AEAB-B5B4-472F-90D2-E037FE6C882E}" destId="{D24D5AAB-828F-4970-AE51-6617EB6347A2}" srcOrd="0" destOrd="0" presId="urn:microsoft.com/office/officeart/2005/8/layout/hChevron3"/>
    <dgm:cxn modelId="{AAC966DB-C4EF-4A05-B298-7141F3A5A7DC}" type="presOf" srcId="{1DB69172-F3EA-4C60-B502-C88AFE222597}" destId="{549E716A-F0A3-4D07-805C-92CF6A3B5423}" srcOrd="0" destOrd="0" presId="urn:microsoft.com/office/officeart/2005/8/layout/hChevron3"/>
    <dgm:cxn modelId="{8A4F56F8-39C6-43DF-8B86-4C7C0582776F}" srcId="{1DB69172-F3EA-4C60-B502-C88AFE222597}" destId="{E3689758-BD7A-4708-8131-F8EB0AE7BC77}" srcOrd="2" destOrd="0" parTransId="{59743566-DD12-4FE6-8F7B-67BC0EF2420B}" sibTransId="{18E74C66-6F94-4AB6-9514-C9415367AB21}"/>
    <dgm:cxn modelId="{CC810E58-04B4-485A-8405-FB206AD4861A}" srcId="{826534BE-B2F9-40D3-B00C-969F8A3A4EC7}" destId="{22D8235C-037D-42EC-8FE4-1F2F516B4CA9}" srcOrd="6" destOrd="0" parTransId="{8B866B0C-977A-4EC6-BBE1-6146454441FE}" sibTransId="{AF3DC68E-9705-40B4-9545-759F0C6FBA33}"/>
    <dgm:cxn modelId="{EDFF291F-B38E-4F5E-86F0-CD97DD1CC10C}" type="presOf" srcId="{0199D12C-D4B5-4C44-B83F-F3D8FA49027D}" destId="{A1F80788-181A-446D-A2B3-9ACCDADB6349}" srcOrd="0" destOrd="0" presId="urn:microsoft.com/office/officeart/2005/8/layout/hChevron3"/>
    <dgm:cxn modelId="{52B8D8F4-B47A-40E2-96CB-8D241BDB1848}" type="presOf" srcId="{1929A68C-BC08-4DE6-9A58-62C75D57AA50}" destId="{58AE6FBE-5CBE-49A8-A77B-48BDFDAE525F}" srcOrd="0" destOrd="2" presId="urn:microsoft.com/office/officeart/2005/8/layout/hChevron3"/>
    <dgm:cxn modelId="{0EDBA8EE-FC3A-4E16-9809-9B4F05AE88DC}" type="presOf" srcId="{AAE201DF-0992-4C34-B4A6-173377F3A07B}" destId="{58AE6FBE-5CBE-49A8-A77B-48BDFDAE525F}" srcOrd="0" destOrd="6" presId="urn:microsoft.com/office/officeart/2005/8/layout/hChevron3"/>
    <dgm:cxn modelId="{577EC2D7-03FF-4E65-B0CD-E3C724A8BD7B}" srcId="{0199D12C-D4B5-4C44-B83F-F3D8FA49027D}" destId="{BFA9AEAB-B5B4-472F-90D2-E037FE6C882E}" srcOrd="3" destOrd="0" parTransId="{CC0E8EAF-77E8-42FB-A1FC-4E7F288FAFFC}" sibTransId="{DB55BA49-5073-4B70-AC29-472B8A39CE02}"/>
    <dgm:cxn modelId="{ED4950C9-82D9-4428-8913-D6C2DD68150A}" type="presOf" srcId="{32D41645-127B-40F1-9BBB-04354E7E0CF1}" destId="{549E716A-F0A3-4D07-805C-92CF6A3B5423}" srcOrd="0" destOrd="1" presId="urn:microsoft.com/office/officeart/2005/8/layout/hChevron3"/>
    <dgm:cxn modelId="{DFC607DB-BA8A-4AFE-BFE6-0D49F72ACC0D}" type="presOf" srcId="{22D8235C-037D-42EC-8FE4-1F2F516B4CA9}" destId="{58AE6FBE-5CBE-49A8-A77B-48BDFDAE525F}" srcOrd="0" destOrd="7" presId="urn:microsoft.com/office/officeart/2005/8/layout/hChevron3"/>
    <dgm:cxn modelId="{B5E5B265-FC48-4695-B513-516C22EB0932}" srcId="{0199D12C-D4B5-4C44-B83F-F3D8FA49027D}" destId="{821983CD-082A-44A9-AF71-B2BEF240AD23}" srcOrd="2" destOrd="0" parTransId="{682F736F-29BD-4A75-A9DA-224DB43864A6}" sibTransId="{5DBC7C6A-0C32-4B25-8BBA-25E9D70A2DF0}"/>
    <dgm:cxn modelId="{E7974F64-C9BE-45C9-BE8F-8C9422CE2392}" type="presOf" srcId="{826534BE-B2F9-40D3-B00C-969F8A3A4EC7}" destId="{58AE6FBE-5CBE-49A8-A77B-48BDFDAE525F}" srcOrd="0" destOrd="0" presId="urn:microsoft.com/office/officeart/2005/8/layout/hChevron3"/>
    <dgm:cxn modelId="{746D990C-F8BC-4304-90BD-DF15213353F2}" type="presOf" srcId="{E3689758-BD7A-4708-8131-F8EB0AE7BC77}" destId="{549E716A-F0A3-4D07-805C-92CF6A3B5423}" srcOrd="0" destOrd="3" presId="urn:microsoft.com/office/officeart/2005/8/layout/hChevron3"/>
    <dgm:cxn modelId="{3847D799-E0FA-46BF-BD9E-877870C52BEA}" type="presOf" srcId="{8603C0E0-8597-44D2-9F36-E54AB8E21822}" destId="{58AE6FBE-5CBE-49A8-A77B-48BDFDAE525F}" srcOrd="0" destOrd="5" presId="urn:microsoft.com/office/officeart/2005/8/layout/hChevron3"/>
    <dgm:cxn modelId="{B5911FEA-99EB-4836-9999-8D7387D3BD91}" type="presOf" srcId="{ADC33F10-5650-430A-8F06-DB65A3A0FB14}" destId="{58AE6FBE-5CBE-49A8-A77B-48BDFDAE525F}" srcOrd="0" destOrd="4" presId="urn:microsoft.com/office/officeart/2005/8/layout/hChevron3"/>
    <dgm:cxn modelId="{0A7F6A23-C6C0-411B-A81D-E8FCEF56567A}" srcId="{1DB69172-F3EA-4C60-B502-C88AFE222597}" destId="{5FB5E4AB-0A68-4FEA-B3C1-FBC51ACE7AB7}" srcOrd="1" destOrd="0" parTransId="{2B67CAA2-1B80-4EC7-9FAA-CE8AA563ACE4}" sibTransId="{50F2E20A-1EF7-46E8-A9EA-5C6C00C038ED}"/>
    <dgm:cxn modelId="{862DCC2F-968C-48B0-9E20-9ABD207A0FD5}" srcId="{826534BE-B2F9-40D3-B00C-969F8A3A4EC7}" destId="{37B40C59-9557-4A38-9D65-7D722E7058C0}" srcOrd="0" destOrd="0" parTransId="{5950BF0C-C876-45BF-8CDD-E5FC69FCABBD}" sibTransId="{81FF3354-1816-430F-823D-3527C5AF5F5E}"/>
    <dgm:cxn modelId="{BEEB227E-CB5E-41F6-AE27-5D00CFE95312}" srcId="{1DB69172-F3EA-4C60-B502-C88AFE222597}" destId="{32D41645-127B-40F1-9BBB-04354E7E0CF1}" srcOrd="0" destOrd="0" parTransId="{E12F051F-F98C-4A02-B856-7393C4888BC7}" sibTransId="{47E3FC0F-5BBE-4199-B5F1-2829237A4B89}"/>
    <dgm:cxn modelId="{68F11AAD-6294-4875-BCB9-75BFEDE1257F}" type="presOf" srcId="{5FB5E4AB-0A68-4FEA-B3C1-FBC51ACE7AB7}" destId="{549E716A-F0A3-4D07-805C-92CF6A3B5423}" srcOrd="0" destOrd="2" presId="urn:microsoft.com/office/officeart/2005/8/layout/hChevron3"/>
    <dgm:cxn modelId="{FE0331E0-0A39-4547-B295-FCD1EA6DD9E0}" srcId="{0199D12C-D4B5-4C44-B83F-F3D8FA49027D}" destId="{826534BE-B2F9-40D3-B00C-969F8A3A4EC7}" srcOrd="1" destOrd="0" parTransId="{1585FABE-C94E-4906-A404-E66CC99C4798}" sibTransId="{82000DE9-F7C4-4F69-910E-3042FB35377E}"/>
    <dgm:cxn modelId="{A431DF49-FFD9-43DF-B5A6-15F9E351E08D}" type="presParOf" srcId="{A1F80788-181A-446D-A2B3-9ACCDADB6349}" destId="{549E716A-F0A3-4D07-805C-92CF6A3B5423}" srcOrd="0" destOrd="0" presId="urn:microsoft.com/office/officeart/2005/8/layout/hChevron3"/>
    <dgm:cxn modelId="{6EFB74CF-008A-4B96-8E54-FAB89A0B1E20}" type="presParOf" srcId="{A1F80788-181A-446D-A2B3-9ACCDADB6349}" destId="{57861674-3EF6-462C-9E3D-0DD58D17FB18}" srcOrd="1" destOrd="0" presId="urn:microsoft.com/office/officeart/2005/8/layout/hChevron3"/>
    <dgm:cxn modelId="{6F60C3F7-4299-4484-B7C1-B5EF383C4FF1}" type="presParOf" srcId="{A1F80788-181A-446D-A2B3-9ACCDADB6349}" destId="{58AE6FBE-5CBE-49A8-A77B-48BDFDAE525F}" srcOrd="2" destOrd="0" presId="urn:microsoft.com/office/officeart/2005/8/layout/hChevron3"/>
    <dgm:cxn modelId="{0DD7D0BC-168B-4E13-BFC3-E251E4790ABC}" type="presParOf" srcId="{A1F80788-181A-446D-A2B3-9ACCDADB6349}" destId="{762638E9-46DF-4510-AA95-24BCDD54A391}" srcOrd="3" destOrd="0" presId="urn:microsoft.com/office/officeart/2005/8/layout/hChevron3"/>
    <dgm:cxn modelId="{86A60F6A-F35A-44A4-91FA-565838E11BDD}" type="presParOf" srcId="{A1F80788-181A-446D-A2B3-9ACCDADB6349}" destId="{1E25EE5D-8114-4FCE-B2FE-F5FEFFFA6BE5}" srcOrd="4" destOrd="0" presId="urn:microsoft.com/office/officeart/2005/8/layout/hChevron3"/>
    <dgm:cxn modelId="{D008A508-B32F-4FA7-9CC3-E34CEB14ED32}" type="presParOf" srcId="{A1F80788-181A-446D-A2B3-9ACCDADB6349}" destId="{BEB0EDA4-9178-497F-B4DD-1EC6E02FA1BA}" srcOrd="5" destOrd="0" presId="urn:microsoft.com/office/officeart/2005/8/layout/hChevron3"/>
    <dgm:cxn modelId="{D394AE77-7E56-4116-9907-0240DD5905D3}" type="presParOf" srcId="{A1F80788-181A-446D-A2B3-9ACCDADB6349}" destId="{D24D5AAB-828F-4970-AE51-6617EB6347A2}" srcOrd="6" destOrd="0" presId="urn:microsoft.com/office/officeart/2005/8/layout/hChevron3"/>
  </dgm:cxnLst>
  <dgm:bg/>
  <dgm:whole/>
  <dgm:extLst>
    <a:ext uri="http://schemas.microsoft.com/office/drawing/2008/diagram">
      <dsp:dataModelExt xmlns:dsp="http://schemas.microsoft.com/office/drawing/2008/diagram" relId="rId26" minVer="http://schemas.openxmlformats.org/drawingml/2006/diagram"/>
    </a:ext>
  </dgm:extLst>
</dgm:dataModel>
</file>

<file path=ppt/diagrams/data39.xml><?xml version="1.0" encoding="utf-8"?>
<dgm:dataModel xmlns:dgm="http://schemas.openxmlformats.org/drawingml/2006/diagram" xmlns:a="http://schemas.openxmlformats.org/drawingml/2006/main">
  <dgm:ptLst>
    <dgm:pt modelId="{DC3B98FA-C1FD-4BA2-96D2-0ECD43668953}" type="doc">
      <dgm:prSet loTypeId="urn:microsoft.com/office/officeart/2005/8/layout/process1" loCatId="process" qsTypeId="urn:microsoft.com/office/officeart/2005/8/quickstyle/simple1" qsCatId="simple" csTypeId="urn:microsoft.com/office/officeart/2005/8/colors/accent1_3" csCatId="accent1" phldr="1"/>
      <dgm:spPr/>
    </dgm:pt>
    <dgm:pt modelId="{62EDB192-B11E-4FAC-8781-FE6BB45CB4CD}">
      <dgm:prSet phldrT="[Texto]" custT="1"/>
      <dgm:spPr/>
      <dgm:t>
        <a:bodyPr/>
        <a:lstStyle/>
        <a:p>
          <a:r>
            <a:rPr lang="es-ES" sz="800" dirty="0" smtClean="0"/>
            <a:t>Venta de </a:t>
          </a:r>
          <a:r>
            <a:rPr lang="es-ES" sz="800" dirty="0" err="1" smtClean="0"/>
            <a:t>Retail</a:t>
          </a:r>
          <a:endParaRPr lang="es-ES" sz="800" dirty="0"/>
        </a:p>
      </dgm:t>
    </dgm:pt>
    <dgm:pt modelId="{02841E0A-28CA-4995-93A4-1A5485222C61}" type="parTrans" cxnId="{2AC0C6A1-3B4E-4EB2-B76D-DC50197BBC64}">
      <dgm:prSet/>
      <dgm:spPr/>
      <dgm:t>
        <a:bodyPr/>
        <a:lstStyle/>
        <a:p>
          <a:endParaRPr lang="es-ES"/>
        </a:p>
      </dgm:t>
    </dgm:pt>
    <dgm:pt modelId="{F705080C-E696-48C2-8975-DE761E865098}" type="sibTrans" cxnId="{2AC0C6A1-3B4E-4EB2-B76D-DC50197BBC64}">
      <dgm:prSet/>
      <dgm:spPr/>
      <dgm:t>
        <a:bodyPr/>
        <a:lstStyle/>
        <a:p>
          <a:endParaRPr lang="es-ES"/>
        </a:p>
      </dgm:t>
    </dgm:pt>
    <dgm:pt modelId="{797B3DA3-9059-4713-900A-2B8236279C0C}">
      <dgm:prSet phldrT="[Texto]" custT="1"/>
      <dgm:spPr/>
      <dgm:t>
        <a:bodyPr/>
        <a:lstStyle/>
        <a:p>
          <a:r>
            <a:rPr lang="es-ES" sz="800" dirty="0" smtClean="0"/>
            <a:t>Pre compra de mercadería con periodicidad y anticipación basándose en conocimiento empírico</a:t>
          </a:r>
          <a:endParaRPr lang="es-EC" sz="800" dirty="0"/>
        </a:p>
      </dgm:t>
    </dgm:pt>
    <dgm:pt modelId="{B683B2C9-1F19-48FB-BE3B-51EE8B888371}" type="parTrans" cxnId="{18A49030-0598-428F-ADC9-CBAA66A9421D}">
      <dgm:prSet/>
      <dgm:spPr/>
      <dgm:t>
        <a:bodyPr/>
        <a:lstStyle/>
        <a:p>
          <a:endParaRPr lang="es-ES"/>
        </a:p>
      </dgm:t>
    </dgm:pt>
    <dgm:pt modelId="{46BF3965-CAF9-45EB-B02E-6214B35770B8}" type="sibTrans" cxnId="{18A49030-0598-428F-ADC9-CBAA66A9421D}">
      <dgm:prSet/>
      <dgm:spPr/>
      <dgm:t>
        <a:bodyPr/>
        <a:lstStyle/>
        <a:p>
          <a:endParaRPr lang="es-ES"/>
        </a:p>
      </dgm:t>
    </dgm:pt>
    <dgm:pt modelId="{FB692FEA-C561-4BA7-AD7C-C1BF27ED0EAD}">
      <dgm:prSet phldrT="[Texto]" custT="1"/>
      <dgm:spPr/>
      <dgm:t>
        <a:bodyPr/>
        <a:lstStyle/>
        <a:p>
          <a:r>
            <a:rPr lang="es-ES" sz="800" dirty="0" smtClean="0"/>
            <a:t>Validación ingresos mensuales y por tienda</a:t>
          </a:r>
          <a:endParaRPr lang="es-EC" sz="800" dirty="0"/>
        </a:p>
      </dgm:t>
    </dgm:pt>
    <dgm:pt modelId="{AAE788D0-1D34-4B7A-961F-F0F543796E38}" type="parTrans" cxnId="{360CBAAA-DAC3-4F59-96C7-60DF169F94E6}">
      <dgm:prSet/>
      <dgm:spPr/>
      <dgm:t>
        <a:bodyPr/>
        <a:lstStyle/>
        <a:p>
          <a:endParaRPr lang="es-ES"/>
        </a:p>
      </dgm:t>
    </dgm:pt>
    <dgm:pt modelId="{7F1831D2-6FBA-4A63-A0C8-F50450C0A6F0}" type="sibTrans" cxnId="{360CBAAA-DAC3-4F59-96C7-60DF169F94E6}">
      <dgm:prSet/>
      <dgm:spPr/>
      <dgm:t>
        <a:bodyPr/>
        <a:lstStyle/>
        <a:p>
          <a:endParaRPr lang="es-ES"/>
        </a:p>
      </dgm:t>
    </dgm:pt>
    <dgm:pt modelId="{3FFBE18F-B247-4B84-A330-DF48D138D628}">
      <dgm:prSet phldrT="[Texto]" custT="1"/>
      <dgm:spPr/>
      <dgm:t>
        <a:bodyPr/>
        <a:lstStyle/>
        <a:p>
          <a:r>
            <a:rPr lang="es-ES" sz="800" dirty="0" smtClean="0"/>
            <a:t>Producto clasificado por grupos; líneas; actividades, tecnología, precio.</a:t>
          </a:r>
          <a:endParaRPr lang="es-EC" sz="800" dirty="0"/>
        </a:p>
      </dgm:t>
    </dgm:pt>
    <dgm:pt modelId="{87BDB722-C0C9-46A7-8A19-040528937C8B}" type="parTrans" cxnId="{9D400554-E6A4-4FB5-8DA2-BF7B1069E569}">
      <dgm:prSet/>
      <dgm:spPr/>
      <dgm:t>
        <a:bodyPr/>
        <a:lstStyle/>
        <a:p>
          <a:endParaRPr lang="es-ES"/>
        </a:p>
      </dgm:t>
    </dgm:pt>
    <dgm:pt modelId="{58E80A08-1C4A-4D66-B602-77CDF6ADEC46}" type="sibTrans" cxnId="{9D400554-E6A4-4FB5-8DA2-BF7B1069E569}">
      <dgm:prSet/>
      <dgm:spPr/>
      <dgm:t>
        <a:bodyPr/>
        <a:lstStyle/>
        <a:p>
          <a:endParaRPr lang="es-ES"/>
        </a:p>
      </dgm:t>
    </dgm:pt>
    <dgm:pt modelId="{82830E2C-9F9E-463C-ABD0-E35DAC25FB00}">
      <dgm:prSet phldrT="[Texto]" custT="1"/>
      <dgm:spPr/>
      <dgm:t>
        <a:bodyPr/>
        <a:lstStyle/>
        <a:p>
          <a:r>
            <a:rPr lang="es-ES" sz="800" dirty="0" smtClean="0"/>
            <a:t>Decisiones de compra necesitan varias características</a:t>
          </a:r>
          <a:endParaRPr lang="es-EC" sz="800" dirty="0"/>
        </a:p>
      </dgm:t>
    </dgm:pt>
    <dgm:pt modelId="{0E213A6E-0B6C-4E9B-8717-5E8A272DF1AF}" type="parTrans" cxnId="{C88D2722-B79C-499C-B928-BD5E75D1E59E}">
      <dgm:prSet/>
      <dgm:spPr/>
      <dgm:t>
        <a:bodyPr/>
        <a:lstStyle/>
        <a:p>
          <a:endParaRPr lang="es-ES"/>
        </a:p>
      </dgm:t>
    </dgm:pt>
    <dgm:pt modelId="{2F78380E-459C-475E-BC40-F38D7B45F185}" type="sibTrans" cxnId="{C88D2722-B79C-499C-B928-BD5E75D1E59E}">
      <dgm:prSet/>
      <dgm:spPr/>
      <dgm:t>
        <a:bodyPr/>
        <a:lstStyle/>
        <a:p>
          <a:endParaRPr lang="es-ES"/>
        </a:p>
      </dgm:t>
    </dgm:pt>
    <dgm:pt modelId="{8B6758C9-6B8E-46DE-B096-ABE3476EA456}">
      <dgm:prSet phldrT="[Texto]" custT="1"/>
      <dgm:spPr/>
      <dgm:t>
        <a:bodyPr/>
        <a:lstStyle/>
        <a:p>
          <a:r>
            <a:rPr lang="es-EC" sz="800" dirty="0" smtClean="0"/>
            <a:t>Índice de liquidación del 25% y tiempo esperado de rotación del producto de 90 días</a:t>
          </a:r>
          <a:endParaRPr lang="es-EC" sz="800" dirty="0"/>
        </a:p>
      </dgm:t>
    </dgm:pt>
    <dgm:pt modelId="{88D20FDC-BA7B-43B2-B2EC-EB30AA7A5D99}" type="parTrans" cxnId="{A210DE6C-6A6A-4F15-B118-B800C701DAB3}">
      <dgm:prSet/>
      <dgm:spPr/>
      <dgm:t>
        <a:bodyPr/>
        <a:lstStyle/>
        <a:p>
          <a:endParaRPr lang="es-ES"/>
        </a:p>
      </dgm:t>
    </dgm:pt>
    <dgm:pt modelId="{08774182-88B4-449E-9651-62F9F742A35D}" type="sibTrans" cxnId="{A210DE6C-6A6A-4F15-B118-B800C701DAB3}">
      <dgm:prSet/>
      <dgm:spPr/>
      <dgm:t>
        <a:bodyPr/>
        <a:lstStyle/>
        <a:p>
          <a:endParaRPr lang="es-ES"/>
        </a:p>
      </dgm:t>
    </dgm:pt>
    <dgm:pt modelId="{9E7DC464-480D-4354-9766-1486C1BEC387}">
      <dgm:prSet phldrT="[Texto]" custT="1"/>
      <dgm:spPr/>
      <dgm:t>
        <a:bodyPr/>
        <a:lstStyle/>
        <a:p>
          <a:r>
            <a:rPr lang="es-EC" sz="800" dirty="0" smtClean="0"/>
            <a:t>Índices dados en las tres últimas temporadas; son de 57%, 50%, 58% </a:t>
          </a:r>
          <a:endParaRPr lang="es-EC" sz="800" dirty="0"/>
        </a:p>
      </dgm:t>
    </dgm:pt>
    <dgm:pt modelId="{3CC4F9F8-9CE5-496A-AA03-BB347650C7DD}" type="parTrans" cxnId="{6E1BAE5B-C5FE-4066-AAB3-745F699BA552}">
      <dgm:prSet/>
      <dgm:spPr/>
      <dgm:t>
        <a:bodyPr/>
        <a:lstStyle/>
        <a:p>
          <a:endParaRPr lang="es-ES"/>
        </a:p>
      </dgm:t>
    </dgm:pt>
    <dgm:pt modelId="{C771F2F9-B166-418D-94AF-B2CA9BC52167}" type="sibTrans" cxnId="{6E1BAE5B-C5FE-4066-AAB3-745F699BA552}">
      <dgm:prSet/>
      <dgm:spPr/>
      <dgm:t>
        <a:bodyPr/>
        <a:lstStyle/>
        <a:p>
          <a:endParaRPr lang="es-ES"/>
        </a:p>
      </dgm:t>
    </dgm:pt>
    <dgm:pt modelId="{D57B8E9A-B2F0-486C-9353-CEA9757B2104}">
      <dgm:prSet phldrT="[Texto]" custT="1"/>
      <dgm:spPr/>
      <dgm:t>
        <a:bodyPr/>
        <a:lstStyle/>
        <a:p>
          <a:r>
            <a:rPr lang="es-ES" sz="800" dirty="0" smtClean="0"/>
            <a:t>Objetivo empresarial liquidar el mínimo porcentaje mediante la toma de decisiones acertadas en la compra</a:t>
          </a:r>
          <a:endParaRPr lang="es-EC" sz="800" dirty="0"/>
        </a:p>
      </dgm:t>
    </dgm:pt>
    <dgm:pt modelId="{341C92FC-4D98-4514-A157-23C53BDEFA99}" type="parTrans" cxnId="{E0F193C2-E49C-434C-AF7E-C1C5400333CC}">
      <dgm:prSet/>
      <dgm:spPr/>
      <dgm:t>
        <a:bodyPr/>
        <a:lstStyle/>
        <a:p>
          <a:endParaRPr lang="es-ES"/>
        </a:p>
      </dgm:t>
    </dgm:pt>
    <dgm:pt modelId="{32E4E146-5968-435B-9B9F-6AAF899E974E}" type="sibTrans" cxnId="{E0F193C2-E49C-434C-AF7E-C1C5400333CC}">
      <dgm:prSet/>
      <dgm:spPr/>
      <dgm:t>
        <a:bodyPr/>
        <a:lstStyle/>
        <a:p>
          <a:endParaRPr lang="es-ES"/>
        </a:p>
      </dgm:t>
    </dgm:pt>
    <dgm:pt modelId="{C984B199-CA6E-4281-81BA-0C1E865C2091}" type="pres">
      <dgm:prSet presAssocID="{DC3B98FA-C1FD-4BA2-96D2-0ECD43668953}" presName="Name0" presStyleCnt="0">
        <dgm:presLayoutVars>
          <dgm:dir/>
          <dgm:resizeHandles val="exact"/>
        </dgm:presLayoutVars>
      </dgm:prSet>
      <dgm:spPr/>
    </dgm:pt>
    <dgm:pt modelId="{56A3B2E1-E09C-43EC-91A7-904D2BC2CE54}" type="pres">
      <dgm:prSet presAssocID="{62EDB192-B11E-4FAC-8781-FE6BB45CB4CD}" presName="node" presStyleLbl="node1" presStyleIdx="0" presStyleCnt="8" custLinFactNeighborX="-7729" custLinFactNeighborY="-1037">
        <dgm:presLayoutVars>
          <dgm:bulletEnabled val="1"/>
        </dgm:presLayoutVars>
      </dgm:prSet>
      <dgm:spPr/>
      <dgm:t>
        <a:bodyPr/>
        <a:lstStyle/>
        <a:p>
          <a:endParaRPr lang="es-ES"/>
        </a:p>
      </dgm:t>
    </dgm:pt>
    <dgm:pt modelId="{986E9F29-3017-428A-9490-55B2AFF9F452}" type="pres">
      <dgm:prSet presAssocID="{F705080C-E696-48C2-8975-DE761E865098}" presName="sibTrans" presStyleLbl="sibTrans2D1" presStyleIdx="0" presStyleCnt="7"/>
      <dgm:spPr/>
      <dgm:t>
        <a:bodyPr/>
        <a:lstStyle/>
        <a:p>
          <a:endParaRPr lang="es-ES"/>
        </a:p>
      </dgm:t>
    </dgm:pt>
    <dgm:pt modelId="{753BF134-85C4-41B4-8BCA-5CA0836B63C3}" type="pres">
      <dgm:prSet presAssocID="{F705080C-E696-48C2-8975-DE761E865098}" presName="connectorText" presStyleLbl="sibTrans2D1" presStyleIdx="0" presStyleCnt="7"/>
      <dgm:spPr/>
      <dgm:t>
        <a:bodyPr/>
        <a:lstStyle/>
        <a:p>
          <a:endParaRPr lang="es-ES"/>
        </a:p>
      </dgm:t>
    </dgm:pt>
    <dgm:pt modelId="{6DC086CD-E972-48F9-8D7B-728893CFC9A2}" type="pres">
      <dgm:prSet presAssocID="{797B3DA3-9059-4713-900A-2B8236279C0C}" presName="node" presStyleLbl="node1" presStyleIdx="1" presStyleCnt="8">
        <dgm:presLayoutVars>
          <dgm:bulletEnabled val="1"/>
        </dgm:presLayoutVars>
      </dgm:prSet>
      <dgm:spPr/>
      <dgm:t>
        <a:bodyPr/>
        <a:lstStyle/>
        <a:p>
          <a:endParaRPr lang="es-ES"/>
        </a:p>
      </dgm:t>
    </dgm:pt>
    <dgm:pt modelId="{D3129E13-4020-41C5-BB94-1D8AB8FB95DB}" type="pres">
      <dgm:prSet presAssocID="{46BF3965-CAF9-45EB-B02E-6214B35770B8}" presName="sibTrans" presStyleLbl="sibTrans2D1" presStyleIdx="1" presStyleCnt="7"/>
      <dgm:spPr/>
      <dgm:t>
        <a:bodyPr/>
        <a:lstStyle/>
        <a:p>
          <a:endParaRPr lang="es-ES"/>
        </a:p>
      </dgm:t>
    </dgm:pt>
    <dgm:pt modelId="{83AA4B33-F1E5-4C5F-8FAB-940E6544E3C8}" type="pres">
      <dgm:prSet presAssocID="{46BF3965-CAF9-45EB-B02E-6214B35770B8}" presName="connectorText" presStyleLbl="sibTrans2D1" presStyleIdx="1" presStyleCnt="7"/>
      <dgm:spPr/>
      <dgm:t>
        <a:bodyPr/>
        <a:lstStyle/>
        <a:p>
          <a:endParaRPr lang="es-ES"/>
        </a:p>
      </dgm:t>
    </dgm:pt>
    <dgm:pt modelId="{FA821470-E942-45B7-A5B8-EC561BD92A0A}" type="pres">
      <dgm:prSet presAssocID="{FB692FEA-C561-4BA7-AD7C-C1BF27ED0EAD}" presName="node" presStyleLbl="node1" presStyleIdx="2" presStyleCnt="8">
        <dgm:presLayoutVars>
          <dgm:bulletEnabled val="1"/>
        </dgm:presLayoutVars>
      </dgm:prSet>
      <dgm:spPr/>
      <dgm:t>
        <a:bodyPr/>
        <a:lstStyle/>
        <a:p>
          <a:endParaRPr lang="es-ES"/>
        </a:p>
      </dgm:t>
    </dgm:pt>
    <dgm:pt modelId="{B2A9FCFB-605B-4093-A3F5-A6D3FF955243}" type="pres">
      <dgm:prSet presAssocID="{7F1831D2-6FBA-4A63-A0C8-F50450C0A6F0}" presName="sibTrans" presStyleLbl="sibTrans2D1" presStyleIdx="2" presStyleCnt="7"/>
      <dgm:spPr/>
      <dgm:t>
        <a:bodyPr/>
        <a:lstStyle/>
        <a:p>
          <a:endParaRPr lang="es-ES"/>
        </a:p>
      </dgm:t>
    </dgm:pt>
    <dgm:pt modelId="{A13F010B-ABC8-42CE-9333-1995E74A3BA6}" type="pres">
      <dgm:prSet presAssocID="{7F1831D2-6FBA-4A63-A0C8-F50450C0A6F0}" presName="connectorText" presStyleLbl="sibTrans2D1" presStyleIdx="2" presStyleCnt="7"/>
      <dgm:spPr/>
      <dgm:t>
        <a:bodyPr/>
        <a:lstStyle/>
        <a:p>
          <a:endParaRPr lang="es-ES"/>
        </a:p>
      </dgm:t>
    </dgm:pt>
    <dgm:pt modelId="{76CE4395-970E-4582-B9B1-6871A9D7D1B2}" type="pres">
      <dgm:prSet presAssocID="{3FFBE18F-B247-4B84-A330-DF48D138D628}" presName="node" presStyleLbl="node1" presStyleIdx="3" presStyleCnt="8">
        <dgm:presLayoutVars>
          <dgm:bulletEnabled val="1"/>
        </dgm:presLayoutVars>
      </dgm:prSet>
      <dgm:spPr/>
      <dgm:t>
        <a:bodyPr/>
        <a:lstStyle/>
        <a:p>
          <a:endParaRPr lang="es-ES"/>
        </a:p>
      </dgm:t>
    </dgm:pt>
    <dgm:pt modelId="{AF748EB9-0CCB-42D7-A1D9-A982A46F0BD0}" type="pres">
      <dgm:prSet presAssocID="{58E80A08-1C4A-4D66-B602-77CDF6ADEC46}" presName="sibTrans" presStyleLbl="sibTrans2D1" presStyleIdx="3" presStyleCnt="7"/>
      <dgm:spPr/>
      <dgm:t>
        <a:bodyPr/>
        <a:lstStyle/>
        <a:p>
          <a:endParaRPr lang="es-ES"/>
        </a:p>
      </dgm:t>
    </dgm:pt>
    <dgm:pt modelId="{F2E18D69-A4E0-4B3C-83C0-D10F3889E11B}" type="pres">
      <dgm:prSet presAssocID="{58E80A08-1C4A-4D66-B602-77CDF6ADEC46}" presName="connectorText" presStyleLbl="sibTrans2D1" presStyleIdx="3" presStyleCnt="7"/>
      <dgm:spPr/>
      <dgm:t>
        <a:bodyPr/>
        <a:lstStyle/>
        <a:p>
          <a:endParaRPr lang="es-ES"/>
        </a:p>
      </dgm:t>
    </dgm:pt>
    <dgm:pt modelId="{BC6DA887-F651-4BD1-8453-E4A7FEE19AAF}" type="pres">
      <dgm:prSet presAssocID="{82830E2C-9F9E-463C-ABD0-E35DAC25FB00}" presName="node" presStyleLbl="node1" presStyleIdx="4" presStyleCnt="8">
        <dgm:presLayoutVars>
          <dgm:bulletEnabled val="1"/>
        </dgm:presLayoutVars>
      </dgm:prSet>
      <dgm:spPr/>
      <dgm:t>
        <a:bodyPr/>
        <a:lstStyle/>
        <a:p>
          <a:endParaRPr lang="es-ES"/>
        </a:p>
      </dgm:t>
    </dgm:pt>
    <dgm:pt modelId="{1A458827-00CF-489A-A75C-5B344839EBA4}" type="pres">
      <dgm:prSet presAssocID="{2F78380E-459C-475E-BC40-F38D7B45F185}" presName="sibTrans" presStyleLbl="sibTrans2D1" presStyleIdx="4" presStyleCnt="7"/>
      <dgm:spPr/>
      <dgm:t>
        <a:bodyPr/>
        <a:lstStyle/>
        <a:p>
          <a:endParaRPr lang="es-ES"/>
        </a:p>
      </dgm:t>
    </dgm:pt>
    <dgm:pt modelId="{A95109EC-ABD0-4ECD-AA6B-5CB09F4AD5DF}" type="pres">
      <dgm:prSet presAssocID="{2F78380E-459C-475E-BC40-F38D7B45F185}" presName="connectorText" presStyleLbl="sibTrans2D1" presStyleIdx="4" presStyleCnt="7"/>
      <dgm:spPr/>
      <dgm:t>
        <a:bodyPr/>
        <a:lstStyle/>
        <a:p>
          <a:endParaRPr lang="es-ES"/>
        </a:p>
      </dgm:t>
    </dgm:pt>
    <dgm:pt modelId="{BFA3A15A-23F6-4654-8CF8-65EBA3D25961}" type="pres">
      <dgm:prSet presAssocID="{8B6758C9-6B8E-46DE-B096-ABE3476EA456}" presName="node" presStyleLbl="node1" presStyleIdx="5" presStyleCnt="8">
        <dgm:presLayoutVars>
          <dgm:bulletEnabled val="1"/>
        </dgm:presLayoutVars>
      </dgm:prSet>
      <dgm:spPr/>
      <dgm:t>
        <a:bodyPr/>
        <a:lstStyle/>
        <a:p>
          <a:endParaRPr lang="es-ES"/>
        </a:p>
      </dgm:t>
    </dgm:pt>
    <dgm:pt modelId="{CDE686AC-16AC-440E-B9F0-540A1281CE2F}" type="pres">
      <dgm:prSet presAssocID="{08774182-88B4-449E-9651-62F9F742A35D}" presName="sibTrans" presStyleLbl="sibTrans2D1" presStyleIdx="5" presStyleCnt="7"/>
      <dgm:spPr/>
      <dgm:t>
        <a:bodyPr/>
        <a:lstStyle/>
        <a:p>
          <a:endParaRPr lang="es-ES"/>
        </a:p>
      </dgm:t>
    </dgm:pt>
    <dgm:pt modelId="{1557DB6C-30FB-42A5-9C3D-08B2DAC36C6A}" type="pres">
      <dgm:prSet presAssocID="{08774182-88B4-449E-9651-62F9F742A35D}" presName="connectorText" presStyleLbl="sibTrans2D1" presStyleIdx="5" presStyleCnt="7"/>
      <dgm:spPr/>
      <dgm:t>
        <a:bodyPr/>
        <a:lstStyle/>
        <a:p>
          <a:endParaRPr lang="es-ES"/>
        </a:p>
      </dgm:t>
    </dgm:pt>
    <dgm:pt modelId="{737A9C99-B477-4343-A898-5DC53B0C1EC5}" type="pres">
      <dgm:prSet presAssocID="{9E7DC464-480D-4354-9766-1486C1BEC387}" presName="node" presStyleLbl="node1" presStyleIdx="6" presStyleCnt="8">
        <dgm:presLayoutVars>
          <dgm:bulletEnabled val="1"/>
        </dgm:presLayoutVars>
      </dgm:prSet>
      <dgm:spPr/>
      <dgm:t>
        <a:bodyPr/>
        <a:lstStyle/>
        <a:p>
          <a:endParaRPr lang="es-ES"/>
        </a:p>
      </dgm:t>
    </dgm:pt>
    <dgm:pt modelId="{20FE1B71-55C2-44D1-896C-774729A5D68F}" type="pres">
      <dgm:prSet presAssocID="{C771F2F9-B166-418D-94AF-B2CA9BC52167}" presName="sibTrans" presStyleLbl="sibTrans2D1" presStyleIdx="6" presStyleCnt="7"/>
      <dgm:spPr/>
      <dgm:t>
        <a:bodyPr/>
        <a:lstStyle/>
        <a:p>
          <a:endParaRPr lang="es-ES"/>
        </a:p>
      </dgm:t>
    </dgm:pt>
    <dgm:pt modelId="{0CE58AB1-D863-46F8-9A1A-865DAD7C9EE8}" type="pres">
      <dgm:prSet presAssocID="{C771F2F9-B166-418D-94AF-B2CA9BC52167}" presName="connectorText" presStyleLbl="sibTrans2D1" presStyleIdx="6" presStyleCnt="7"/>
      <dgm:spPr/>
      <dgm:t>
        <a:bodyPr/>
        <a:lstStyle/>
        <a:p>
          <a:endParaRPr lang="es-ES"/>
        </a:p>
      </dgm:t>
    </dgm:pt>
    <dgm:pt modelId="{F352E4E7-3BE5-415D-8C9F-B8DC54A92131}" type="pres">
      <dgm:prSet presAssocID="{D57B8E9A-B2F0-486C-9353-CEA9757B2104}" presName="node" presStyleLbl="node1" presStyleIdx="7" presStyleCnt="8">
        <dgm:presLayoutVars>
          <dgm:bulletEnabled val="1"/>
        </dgm:presLayoutVars>
      </dgm:prSet>
      <dgm:spPr/>
      <dgm:t>
        <a:bodyPr/>
        <a:lstStyle/>
        <a:p>
          <a:endParaRPr lang="es-ES"/>
        </a:p>
      </dgm:t>
    </dgm:pt>
  </dgm:ptLst>
  <dgm:cxnLst>
    <dgm:cxn modelId="{DD663C3C-527A-44F1-AA19-26FCFEB77FC7}" type="presOf" srcId="{46BF3965-CAF9-45EB-B02E-6214B35770B8}" destId="{D3129E13-4020-41C5-BB94-1D8AB8FB95DB}" srcOrd="0" destOrd="0" presId="urn:microsoft.com/office/officeart/2005/8/layout/process1"/>
    <dgm:cxn modelId="{438193CB-7045-49D3-99F5-6C24BE074907}" type="presOf" srcId="{46BF3965-CAF9-45EB-B02E-6214B35770B8}" destId="{83AA4B33-F1E5-4C5F-8FAB-940E6544E3C8}" srcOrd="1" destOrd="0" presId="urn:microsoft.com/office/officeart/2005/8/layout/process1"/>
    <dgm:cxn modelId="{C9930A2B-A4BB-40CD-ACC9-82B13385382F}" type="presOf" srcId="{2F78380E-459C-475E-BC40-F38D7B45F185}" destId="{1A458827-00CF-489A-A75C-5B344839EBA4}" srcOrd="0" destOrd="0" presId="urn:microsoft.com/office/officeart/2005/8/layout/process1"/>
    <dgm:cxn modelId="{9D400554-E6A4-4FB5-8DA2-BF7B1069E569}" srcId="{DC3B98FA-C1FD-4BA2-96D2-0ECD43668953}" destId="{3FFBE18F-B247-4B84-A330-DF48D138D628}" srcOrd="3" destOrd="0" parTransId="{87BDB722-C0C9-46A7-8A19-040528937C8B}" sibTransId="{58E80A08-1C4A-4D66-B602-77CDF6ADEC46}"/>
    <dgm:cxn modelId="{48FBED56-30A2-4F68-8B2D-87F8C33E7F1A}" type="presOf" srcId="{7F1831D2-6FBA-4A63-A0C8-F50450C0A6F0}" destId="{B2A9FCFB-605B-4093-A3F5-A6D3FF955243}" srcOrd="0" destOrd="0" presId="urn:microsoft.com/office/officeart/2005/8/layout/process1"/>
    <dgm:cxn modelId="{2ACDA823-BE2A-4FA9-B63E-7703BD31B4FA}" type="presOf" srcId="{797B3DA3-9059-4713-900A-2B8236279C0C}" destId="{6DC086CD-E972-48F9-8D7B-728893CFC9A2}" srcOrd="0" destOrd="0" presId="urn:microsoft.com/office/officeart/2005/8/layout/process1"/>
    <dgm:cxn modelId="{634729FB-23C2-440D-BBF7-74FD6E628BCF}" type="presOf" srcId="{C771F2F9-B166-418D-94AF-B2CA9BC52167}" destId="{20FE1B71-55C2-44D1-896C-774729A5D68F}" srcOrd="0" destOrd="0" presId="urn:microsoft.com/office/officeart/2005/8/layout/process1"/>
    <dgm:cxn modelId="{8D1AB371-F9E9-4C2B-ACBD-60BBEC517921}" type="presOf" srcId="{7F1831D2-6FBA-4A63-A0C8-F50450C0A6F0}" destId="{A13F010B-ABC8-42CE-9333-1995E74A3BA6}" srcOrd="1" destOrd="0" presId="urn:microsoft.com/office/officeart/2005/8/layout/process1"/>
    <dgm:cxn modelId="{BFB7FC8E-8D23-4075-92FA-343190C93341}" type="presOf" srcId="{8B6758C9-6B8E-46DE-B096-ABE3476EA456}" destId="{BFA3A15A-23F6-4654-8CF8-65EBA3D25961}" srcOrd="0" destOrd="0" presId="urn:microsoft.com/office/officeart/2005/8/layout/process1"/>
    <dgm:cxn modelId="{54CA6AD7-B39D-4140-9D59-5B292E1018FB}" type="presOf" srcId="{2F78380E-459C-475E-BC40-F38D7B45F185}" destId="{A95109EC-ABD0-4ECD-AA6B-5CB09F4AD5DF}" srcOrd="1" destOrd="0" presId="urn:microsoft.com/office/officeart/2005/8/layout/process1"/>
    <dgm:cxn modelId="{11EEEBDE-3F87-412E-B390-418D0657C119}" type="presOf" srcId="{3FFBE18F-B247-4B84-A330-DF48D138D628}" destId="{76CE4395-970E-4582-B9B1-6871A9D7D1B2}" srcOrd="0" destOrd="0" presId="urn:microsoft.com/office/officeart/2005/8/layout/process1"/>
    <dgm:cxn modelId="{18A49030-0598-428F-ADC9-CBAA66A9421D}" srcId="{DC3B98FA-C1FD-4BA2-96D2-0ECD43668953}" destId="{797B3DA3-9059-4713-900A-2B8236279C0C}" srcOrd="1" destOrd="0" parTransId="{B683B2C9-1F19-48FB-BE3B-51EE8B888371}" sibTransId="{46BF3965-CAF9-45EB-B02E-6214B35770B8}"/>
    <dgm:cxn modelId="{C88D2722-B79C-499C-B928-BD5E75D1E59E}" srcId="{DC3B98FA-C1FD-4BA2-96D2-0ECD43668953}" destId="{82830E2C-9F9E-463C-ABD0-E35DAC25FB00}" srcOrd="4" destOrd="0" parTransId="{0E213A6E-0B6C-4E9B-8717-5E8A272DF1AF}" sibTransId="{2F78380E-459C-475E-BC40-F38D7B45F185}"/>
    <dgm:cxn modelId="{EBED079F-4EDE-4285-B03A-8B1C30AC4B15}" type="presOf" srcId="{C771F2F9-B166-418D-94AF-B2CA9BC52167}" destId="{0CE58AB1-D863-46F8-9A1A-865DAD7C9EE8}" srcOrd="1" destOrd="0" presId="urn:microsoft.com/office/officeart/2005/8/layout/process1"/>
    <dgm:cxn modelId="{B9BFCDE2-AEF1-4A65-A85D-036C0B330921}" type="presOf" srcId="{82830E2C-9F9E-463C-ABD0-E35DAC25FB00}" destId="{BC6DA887-F651-4BD1-8453-E4A7FEE19AAF}" srcOrd="0" destOrd="0" presId="urn:microsoft.com/office/officeart/2005/8/layout/process1"/>
    <dgm:cxn modelId="{9CCC1D89-5E4A-41DD-9F7B-D7572186BB9F}" type="presOf" srcId="{F705080C-E696-48C2-8975-DE761E865098}" destId="{753BF134-85C4-41B4-8BCA-5CA0836B63C3}" srcOrd="1" destOrd="0" presId="urn:microsoft.com/office/officeart/2005/8/layout/process1"/>
    <dgm:cxn modelId="{2A68C9DE-76C7-4E34-B35B-12AE082C7758}" type="presOf" srcId="{62EDB192-B11E-4FAC-8781-FE6BB45CB4CD}" destId="{56A3B2E1-E09C-43EC-91A7-904D2BC2CE54}" srcOrd="0" destOrd="0" presId="urn:microsoft.com/office/officeart/2005/8/layout/process1"/>
    <dgm:cxn modelId="{6EDF6B6B-6564-4291-AF3B-38DAD5263E3C}" type="presOf" srcId="{08774182-88B4-449E-9651-62F9F742A35D}" destId="{CDE686AC-16AC-440E-B9F0-540A1281CE2F}" srcOrd="0" destOrd="0" presId="urn:microsoft.com/office/officeart/2005/8/layout/process1"/>
    <dgm:cxn modelId="{2AC0C6A1-3B4E-4EB2-B76D-DC50197BBC64}" srcId="{DC3B98FA-C1FD-4BA2-96D2-0ECD43668953}" destId="{62EDB192-B11E-4FAC-8781-FE6BB45CB4CD}" srcOrd="0" destOrd="0" parTransId="{02841E0A-28CA-4995-93A4-1A5485222C61}" sibTransId="{F705080C-E696-48C2-8975-DE761E865098}"/>
    <dgm:cxn modelId="{5F4E2795-3F59-4ED3-97A2-3BF2B2314015}" type="presOf" srcId="{F705080C-E696-48C2-8975-DE761E865098}" destId="{986E9F29-3017-428A-9490-55B2AFF9F452}" srcOrd="0" destOrd="0" presId="urn:microsoft.com/office/officeart/2005/8/layout/process1"/>
    <dgm:cxn modelId="{6E1BAE5B-C5FE-4066-AAB3-745F699BA552}" srcId="{DC3B98FA-C1FD-4BA2-96D2-0ECD43668953}" destId="{9E7DC464-480D-4354-9766-1486C1BEC387}" srcOrd="6" destOrd="0" parTransId="{3CC4F9F8-9CE5-496A-AA03-BB347650C7DD}" sibTransId="{C771F2F9-B166-418D-94AF-B2CA9BC52167}"/>
    <dgm:cxn modelId="{360CBAAA-DAC3-4F59-96C7-60DF169F94E6}" srcId="{DC3B98FA-C1FD-4BA2-96D2-0ECD43668953}" destId="{FB692FEA-C561-4BA7-AD7C-C1BF27ED0EAD}" srcOrd="2" destOrd="0" parTransId="{AAE788D0-1D34-4B7A-961F-F0F543796E38}" sibTransId="{7F1831D2-6FBA-4A63-A0C8-F50450C0A6F0}"/>
    <dgm:cxn modelId="{190E3C65-7B31-46FF-BF23-64197D342CBF}" type="presOf" srcId="{9E7DC464-480D-4354-9766-1486C1BEC387}" destId="{737A9C99-B477-4343-A898-5DC53B0C1EC5}" srcOrd="0" destOrd="0" presId="urn:microsoft.com/office/officeart/2005/8/layout/process1"/>
    <dgm:cxn modelId="{C3B0D35C-403E-49C4-9A82-BED4746E7CEB}" type="presOf" srcId="{58E80A08-1C4A-4D66-B602-77CDF6ADEC46}" destId="{F2E18D69-A4E0-4B3C-83C0-D10F3889E11B}" srcOrd="1" destOrd="0" presId="urn:microsoft.com/office/officeart/2005/8/layout/process1"/>
    <dgm:cxn modelId="{5BCD76A7-8B7D-4FFD-A23E-940A94B7B53E}" type="presOf" srcId="{58E80A08-1C4A-4D66-B602-77CDF6ADEC46}" destId="{AF748EB9-0CCB-42D7-A1D9-A982A46F0BD0}" srcOrd="0" destOrd="0" presId="urn:microsoft.com/office/officeart/2005/8/layout/process1"/>
    <dgm:cxn modelId="{2B6A331D-919B-44C3-A8A0-2B1972382021}" type="presOf" srcId="{08774182-88B4-449E-9651-62F9F742A35D}" destId="{1557DB6C-30FB-42A5-9C3D-08B2DAC36C6A}" srcOrd="1" destOrd="0" presId="urn:microsoft.com/office/officeart/2005/8/layout/process1"/>
    <dgm:cxn modelId="{F7F5DAC4-1726-4572-ABE9-C7D51077ABAE}" type="presOf" srcId="{FB692FEA-C561-4BA7-AD7C-C1BF27ED0EAD}" destId="{FA821470-E942-45B7-A5B8-EC561BD92A0A}" srcOrd="0" destOrd="0" presId="urn:microsoft.com/office/officeart/2005/8/layout/process1"/>
    <dgm:cxn modelId="{47CA452B-F467-43BD-85A8-EBBADC758846}" type="presOf" srcId="{D57B8E9A-B2F0-486C-9353-CEA9757B2104}" destId="{F352E4E7-3BE5-415D-8C9F-B8DC54A92131}" srcOrd="0" destOrd="0" presId="urn:microsoft.com/office/officeart/2005/8/layout/process1"/>
    <dgm:cxn modelId="{E0F193C2-E49C-434C-AF7E-C1C5400333CC}" srcId="{DC3B98FA-C1FD-4BA2-96D2-0ECD43668953}" destId="{D57B8E9A-B2F0-486C-9353-CEA9757B2104}" srcOrd="7" destOrd="0" parTransId="{341C92FC-4D98-4514-A157-23C53BDEFA99}" sibTransId="{32E4E146-5968-435B-9B9F-6AAF899E974E}"/>
    <dgm:cxn modelId="{209B4A1F-D082-4C01-94B4-066B7E885B96}" type="presOf" srcId="{DC3B98FA-C1FD-4BA2-96D2-0ECD43668953}" destId="{C984B199-CA6E-4281-81BA-0C1E865C2091}" srcOrd="0" destOrd="0" presId="urn:microsoft.com/office/officeart/2005/8/layout/process1"/>
    <dgm:cxn modelId="{A210DE6C-6A6A-4F15-B118-B800C701DAB3}" srcId="{DC3B98FA-C1FD-4BA2-96D2-0ECD43668953}" destId="{8B6758C9-6B8E-46DE-B096-ABE3476EA456}" srcOrd="5" destOrd="0" parTransId="{88D20FDC-BA7B-43B2-B2EC-EB30AA7A5D99}" sibTransId="{08774182-88B4-449E-9651-62F9F742A35D}"/>
    <dgm:cxn modelId="{0E6006DB-0FCC-4CA1-A702-BBFD7C9B6743}" type="presParOf" srcId="{C984B199-CA6E-4281-81BA-0C1E865C2091}" destId="{56A3B2E1-E09C-43EC-91A7-904D2BC2CE54}" srcOrd="0" destOrd="0" presId="urn:microsoft.com/office/officeart/2005/8/layout/process1"/>
    <dgm:cxn modelId="{A1BB1C4D-8A78-4B2C-8EC5-349E2C3F1CF7}" type="presParOf" srcId="{C984B199-CA6E-4281-81BA-0C1E865C2091}" destId="{986E9F29-3017-428A-9490-55B2AFF9F452}" srcOrd="1" destOrd="0" presId="urn:microsoft.com/office/officeart/2005/8/layout/process1"/>
    <dgm:cxn modelId="{7BB12A12-CDA6-4383-9894-E7D980C95E34}" type="presParOf" srcId="{986E9F29-3017-428A-9490-55B2AFF9F452}" destId="{753BF134-85C4-41B4-8BCA-5CA0836B63C3}" srcOrd="0" destOrd="0" presId="urn:microsoft.com/office/officeart/2005/8/layout/process1"/>
    <dgm:cxn modelId="{0ACB8633-C544-490D-AACD-C09AF259302F}" type="presParOf" srcId="{C984B199-CA6E-4281-81BA-0C1E865C2091}" destId="{6DC086CD-E972-48F9-8D7B-728893CFC9A2}" srcOrd="2" destOrd="0" presId="urn:microsoft.com/office/officeart/2005/8/layout/process1"/>
    <dgm:cxn modelId="{C9AC4982-4758-4D9A-A573-B980DFD374A2}" type="presParOf" srcId="{C984B199-CA6E-4281-81BA-0C1E865C2091}" destId="{D3129E13-4020-41C5-BB94-1D8AB8FB95DB}" srcOrd="3" destOrd="0" presId="urn:microsoft.com/office/officeart/2005/8/layout/process1"/>
    <dgm:cxn modelId="{B47B37BB-2CC6-4A5D-978B-96808C161C7C}" type="presParOf" srcId="{D3129E13-4020-41C5-BB94-1D8AB8FB95DB}" destId="{83AA4B33-F1E5-4C5F-8FAB-940E6544E3C8}" srcOrd="0" destOrd="0" presId="urn:microsoft.com/office/officeart/2005/8/layout/process1"/>
    <dgm:cxn modelId="{4627E025-DE29-4E78-87B0-5B594425D35D}" type="presParOf" srcId="{C984B199-CA6E-4281-81BA-0C1E865C2091}" destId="{FA821470-E942-45B7-A5B8-EC561BD92A0A}" srcOrd="4" destOrd="0" presId="urn:microsoft.com/office/officeart/2005/8/layout/process1"/>
    <dgm:cxn modelId="{30EA539C-0D31-4AB4-BAF1-A0F2E2E5D4DB}" type="presParOf" srcId="{C984B199-CA6E-4281-81BA-0C1E865C2091}" destId="{B2A9FCFB-605B-4093-A3F5-A6D3FF955243}" srcOrd="5" destOrd="0" presId="urn:microsoft.com/office/officeart/2005/8/layout/process1"/>
    <dgm:cxn modelId="{EA636D20-1A87-4C14-945F-6CA57D7D0A2E}" type="presParOf" srcId="{B2A9FCFB-605B-4093-A3F5-A6D3FF955243}" destId="{A13F010B-ABC8-42CE-9333-1995E74A3BA6}" srcOrd="0" destOrd="0" presId="urn:microsoft.com/office/officeart/2005/8/layout/process1"/>
    <dgm:cxn modelId="{4848443B-0A15-41FA-923A-5B09CD622C08}" type="presParOf" srcId="{C984B199-CA6E-4281-81BA-0C1E865C2091}" destId="{76CE4395-970E-4582-B9B1-6871A9D7D1B2}" srcOrd="6" destOrd="0" presId="urn:microsoft.com/office/officeart/2005/8/layout/process1"/>
    <dgm:cxn modelId="{5F88DA46-5C7C-47BC-80FF-5C778DEEEAA5}" type="presParOf" srcId="{C984B199-CA6E-4281-81BA-0C1E865C2091}" destId="{AF748EB9-0CCB-42D7-A1D9-A982A46F0BD0}" srcOrd="7" destOrd="0" presId="urn:microsoft.com/office/officeart/2005/8/layout/process1"/>
    <dgm:cxn modelId="{BE7063F9-A8FA-47A4-B4DB-F224F4F525D3}" type="presParOf" srcId="{AF748EB9-0CCB-42D7-A1D9-A982A46F0BD0}" destId="{F2E18D69-A4E0-4B3C-83C0-D10F3889E11B}" srcOrd="0" destOrd="0" presId="urn:microsoft.com/office/officeart/2005/8/layout/process1"/>
    <dgm:cxn modelId="{C32CB3CB-D35E-4641-A5B8-60707C3D4710}" type="presParOf" srcId="{C984B199-CA6E-4281-81BA-0C1E865C2091}" destId="{BC6DA887-F651-4BD1-8453-E4A7FEE19AAF}" srcOrd="8" destOrd="0" presId="urn:microsoft.com/office/officeart/2005/8/layout/process1"/>
    <dgm:cxn modelId="{C5C4BEE0-43B8-4BAE-9292-DE0A685C7887}" type="presParOf" srcId="{C984B199-CA6E-4281-81BA-0C1E865C2091}" destId="{1A458827-00CF-489A-A75C-5B344839EBA4}" srcOrd="9" destOrd="0" presId="urn:microsoft.com/office/officeart/2005/8/layout/process1"/>
    <dgm:cxn modelId="{99526332-A188-4F88-8328-C154C84A937E}" type="presParOf" srcId="{1A458827-00CF-489A-A75C-5B344839EBA4}" destId="{A95109EC-ABD0-4ECD-AA6B-5CB09F4AD5DF}" srcOrd="0" destOrd="0" presId="urn:microsoft.com/office/officeart/2005/8/layout/process1"/>
    <dgm:cxn modelId="{0ABF769E-7FEB-4FBF-9F00-6070E20F3316}" type="presParOf" srcId="{C984B199-CA6E-4281-81BA-0C1E865C2091}" destId="{BFA3A15A-23F6-4654-8CF8-65EBA3D25961}" srcOrd="10" destOrd="0" presId="urn:microsoft.com/office/officeart/2005/8/layout/process1"/>
    <dgm:cxn modelId="{336EE42F-CDB6-4ACE-B8B7-70620564B338}" type="presParOf" srcId="{C984B199-CA6E-4281-81BA-0C1E865C2091}" destId="{CDE686AC-16AC-440E-B9F0-540A1281CE2F}" srcOrd="11" destOrd="0" presId="urn:microsoft.com/office/officeart/2005/8/layout/process1"/>
    <dgm:cxn modelId="{808129CE-AA19-4953-BF5A-716FC72168DD}" type="presParOf" srcId="{CDE686AC-16AC-440E-B9F0-540A1281CE2F}" destId="{1557DB6C-30FB-42A5-9C3D-08B2DAC36C6A}" srcOrd="0" destOrd="0" presId="urn:microsoft.com/office/officeart/2005/8/layout/process1"/>
    <dgm:cxn modelId="{7AEF59CB-D308-45E0-AFD7-89E4F71AB942}" type="presParOf" srcId="{C984B199-CA6E-4281-81BA-0C1E865C2091}" destId="{737A9C99-B477-4343-A898-5DC53B0C1EC5}" srcOrd="12" destOrd="0" presId="urn:microsoft.com/office/officeart/2005/8/layout/process1"/>
    <dgm:cxn modelId="{FA7453B7-AADC-4FFA-AD5B-953EE654505B}" type="presParOf" srcId="{C984B199-CA6E-4281-81BA-0C1E865C2091}" destId="{20FE1B71-55C2-44D1-896C-774729A5D68F}" srcOrd="13" destOrd="0" presId="urn:microsoft.com/office/officeart/2005/8/layout/process1"/>
    <dgm:cxn modelId="{4C5281D5-D789-456C-B02B-B190EAAD0D87}" type="presParOf" srcId="{20FE1B71-55C2-44D1-896C-774729A5D68F}" destId="{0CE58AB1-D863-46F8-9A1A-865DAD7C9EE8}" srcOrd="0" destOrd="0" presId="urn:microsoft.com/office/officeart/2005/8/layout/process1"/>
    <dgm:cxn modelId="{739696F3-4670-4948-9078-42CE3D31B03B}" type="presParOf" srcId="{C984B199-CA6E-4281-81BA-0C1E865C2091}" destId="{F352E4E7-3BE5-415D-8C9F-B8DC54A92131}" srcOrd="14" destOrd="0" presId="urn:microsoft.com/office/officeart/2005/8/layout/process1"/>
  </dgm:cxnLst>
  <dgm:bg/>
  <dgm:whole/>
  <dgm:extLst>
    <a:ext uri="http://schemas.microsoft.com/office/drawing/2008/diagram">
      <dsp:dataModelExt xmlns:dsp="http://schemas.microsoft.com/office/drawing/2008/diagram" relId="rId31"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98518866-96A2-449A-8DDA-C0E87ACC9F28}" type="doc">
      <dgm:prSet loTypeId="urn:microsoft.com/office/officeart/2005/8/layout/hierarchy3" loCatId="hierarchy" qsTypeId="urn:microsoft.com/office/officeart/2005/8/quickstyle/simple1" qsCatId="simple" csTypeId="urn:microsoft.com/office/officeart/2005/8/colors/accent1_2" csCatId="accent1" phldr="1"/>
      <dgm:spPr/>
      <dgm:t>
        <a:bodyPr/>
        <a:lstStyle/>
        <a:p>
          <a:endParaRPr lang="es-ES"/>
        </a:p>
      </dgm:t>
    </dgm:pt>
    <dgm:pt modelId="{F74C52F9-7AB3-4A2A-9187-638740BC0A38}">
      <dgm:prSet phldrT="[Texto]" custT="1"/>
      <dgm:spPr/>
      <dgm:t>
        <a:bodyPr/>
        <a:lstStyle/>
        <a:p>
          <a:r>
            <a:rPr lang="es-EC" sz="1200" dirty="0" smtClean="0"/>
            <a:t>Manejo de grandes volúmenes de información</a:t>
          </a:r>
          <a:endParaRPr lang="es-ES" sz="1200" dirty="0"/>
        </a:p>
      </dgm:t>
    </dgm:pt>
    <dgm:pt modelId="{A794E339-BD4C-4B2C-9CC8-626BCB6B7CE0}" type="parTrans" cxnId="{9B819458-FAE1-49AE-ADB2-80E7E9A1AAAC}">
      <dgm:prSet/>
      <dgm:spPr/>
      <dgm:t>
        <a:bodyPr/>
        <a:lstStyle/>
        <a:p>
          <a:endParaRPr lang="es-ES"/>
        </a:p>
      </dgm:t>
    </dgm:pt>
    <dgm:pt modelId="{5F7230FD-682C-4C28-89F7-068FE3D6F265}" type="sibTrans" cxnId="{9B819458-FAE1-49AE-ADB2-80E7E9A1AAAC}">
      <dgm:prSet/>
      <dgm:spPr/>
      <dgm:t>
        <a:bodyPr/>
        <a:lstStyle/>
        <a:p>
          <a:endParaRPr lang="es-ES"/>
        </a:p>
      </dgm:t>
    </dgm:pt>
    <dgm:pt modelId="{772EAE47-19A8-4F58-8649-0E5B0D00B289}">
      <dgm:prSet phldrT="[Texto]" custT="1"/>
      <dgm:spPr/>
      <dgm:t>
        <a:bodyPr/>
        <a:lstStyle/>
        <a:p>
          <a:r>
            <a:rPr lang="es-EC" sz="1200" dirty="0" smtClean="0"/>
            <a:t>Existencia de altos tiempos de respuesta</a:t>
          </a:r>
          <a:endParaRPr lang="es-ES" sz="1200" dirty="0"/>
        </a:p>
      </dgm:t>
    </dgm:pt>
    <dgm:pt modelId="{A423B371-1292-4504-B33B-6E0F8530C234}" type="parTrans" cxnId="{1A2C20E9-9343-4471-B420-9D3F514531C1}">
      <dgm:prSet/>
      <dgm:spPr/>
      <dgm:t>
        <a:bodyPr/>
        <a:lstStyle/>
        <a:p>
          <a:endParaRPr lang="es-ES"/>
        </a:p>
      </dgm:t>
    </dgm:pt>
    <dgm:pt modelId="{6F16B58A-0C22-4531-B50E-5CEBD8FCCF94}" type="sibTrans" cxnId="{1A2C20E9-9343-4471-B420-9D3F514531C1}">
      <dgm:prSet/>
      <dgm:spPr/>
      <dgm:t>
        <a:bodyPr/>
        <a:lstStyle/>
        <a:p>
          <a:endParaRPr lang="es-ES"/>
        </a:p>
      </dgm:t>
    </dgm:pt>
    <dgm:pt modelId="{F13E4B7E-1D3A-40B5-9907-BD779E24F7EC}">
      <dgm:prSet phldrT="[Texto]" custT="1"/>
      <dgm:spPr/>
      <dgm:t>
        <a:bodyPr/>
        <a:lstStyle/>
        <a:p>
          <a:r>
            <a:rPr lang="es-EC" sz="1200" dirty="0" smtClean="0"/>
            <a:t>Integración de diversas fuentes de datos</a:t>
          </a:r>
          <a:endParaRPr lang="es-ES" sz="1200" dirty="0"/>
        </a:p>
      </dgm:t>
    </dgm:pt>
    <dgm:pt modelId="{6EC16C7A-1CCA-49A6-A803-E81D0C2664CC}" type="parTrans" cxnId="{90852145-FF9D-4EFA-A8E4-7697113D409B}">
      <dgm:prSet/>
      <dgm:spPr/>
      <dgm:t>
        <a:bodyPr/>
        <a:lstStyle/>
        <a:p>
          <a:endParaRPr lang="es-ES"/>
        </a:p>
      </dgm:t>
    </dgm:pt>
    <dgm:pt modelId="{27141D60-2683-4838-86B6-46EB8B64811A}" type="sibTrans" cxnId="{90852145-FF9D-4EFA-A8E4-7697113D409B}">
      <dgm:prSet/>
      <dgm:spPr/>
      <dgm:t>
        <a:bodyPr/>
        <a:lstStyle/>
        <a:p>
          <a:endParaRPr lang="es-ES"/>
        </a:p>
      </dgm:t>
    </dgm:pt>
    <dgm:pt modelId="{0B1D87C2-9605-4ED7-A3ED-563CA6618B1E}">
      <dgm:prSet phldrT="[Texto]" custT="1"/>
      <dgm:spPr/>
      <dgm:t>
        <a:bodyPr/>
        <a:lstStyle/>
        <a:p>
          <a:r>
            <a:rPr lang="es-EC" sz="1200" dirty="0" smtClean="0"/>
            <a:t>Información confidencial</a:t>
          </a:r>
          <a:endParaRPr lang="es-ES" sz="1200" dirty="0"/>
        </a:p>
      </dgm:t>
    </dgm:pt>
    <dgm:pt modelId="{6606DF03-420C-4390-BDCE-EC3B597BDE3B}" type="parTrans" cxnId="{CF73E5BA-AFB8-4BC5-BCB7-23FCA8F117FC}">
      <dgm:prSet/>
      <dgm:spPr/>
      <dgm:t>
        <a:bodyPr/>
        <a:lstStyle/>
        <a:p>
          <a:endParaRPr lang="es-ES"/>
        </a:p>
      </dgm:t>
    </dgm:pt>
    <dgm:pt modelId="{7EE38C8D-E17F-44AC-800C-A1D25FF343EA}" type="sibTrans" cxnId="{CF73E5BA-AFB8-4BC5-BCB7-23FCA8F117FC}">
      <dgm:prSet/>
      <dgm:spPr/>
      <dgm:t>
        <a:bodyPr/>
        <a:lstStyle/>
        <a:p>
          <a:endParaRPr lang="es-ES"/>
        </a:p>
      </dgm:t>
    </dgm:pt>
    <dgm:pt modelId="{26505F81-D7EE-4134-BFA4-06B92731C204}">
      <dgm:prSet phldrT="[Texto]" custT="1"/>
      <dgm:spPr/>
      <dgm:t>
        <a:bodyPr/>
        <a:lstStyle/>
        <a:p>
          <a:r>
            <a:rPr lang="es-EC" sz="1200" dirty="0" smtClean="0"/>
            <a:t>Altos costos y largos tiempos</a:t>
          </a:r>
          <a:endParaRPr lang="es-ES" sz="1200" dirty="0"/>
        </a:p>
      </dgm:t>
    </dgm:pt>
    <dgm:pt modelId="{7BDE6FE8-B9F7-4AFE-A76C-44E01B8BF138}" type="parTrans" cxnId="{E27793F5-368C-40DB-94C3-E0C3E7D23882}">
      <dgm:prSet/>
      <dgm:spPr/>
      <dgm:t>
        <a:bodyPr/>
        <a:lstStyle/>
        <a:p>
          <a:endParaRPr lang="es-ES"/>
        </a:p>
      </dgm:t>
    </dgm:pt>
    <dgm:pt modelId="{45BE7552-9BE4-4CC8-BDDE-3F06725F2F3E}" type="sibTrans" cxnId="{E27793F5-368C-40DB-94C3-E0C3E7D23882}">
      <dgm:prSet/>
      <dgm:spPr/>
      <dgm:t>
        <a:bodyPr/>
        <a:lstStyle/>
        <a:p>
          <a:endParaRPr lang="es-ES"/>
        </a:p>
      </dgm:t>
    </dgm:pt>
    <dgm:pt modelId="{0AAD750C-C819-4FEB-AACC-0A8C006A2CBE}">
      <dgm:prSet phldrT="[Texto]"/>
      <dgm:spPr/>
      <dgm:t>
        <a:bodyPr/>
        <a:lstStyle/>
        <a:p>
          <a:r>
            <a:rPr lang="es-EC" dirty="0" smtClean="0"/>
            <a:t>ANTECEDENTES</a:t>
          </a:r>
          <a:endParaRPr lang="es-ES" dirty="0"/>
        </a:p>
      </dgm:t>
    </dgm:pt>
    <dgm:pt modelId="{1CA9CF0B-E256-40E4-A2C5-C12539D4B5DF}" type="parTrans" cxnId="{D2E5A505-AF53-4B9F-B979-8EF82506EBCA}">
      <dgm:prSet/>
      <dgm:spPr/>
      <dgm:t>
        <a:bodyPr/>
        <a:lstStyle/>
        <a:p>
          <a:endParaRPr lang="es-ES"/>
        </a:p>
      </dgm:t>
    </dgm:pt>
    <dgm:pt modelId="{1B138C3E-94C7-46F9-BBA9-E9ABCA1395AB}" type="sibTrans" cxnId="{D2E5A505-AF53-4B9F-B979-8EF82506EBCA}">
      <dgm:prSet/>
      <dgm:spPr/>
      <dgm:t>
        <a:bodyPr/>
        <a:lstStyle/>
        <a:p>
          <a:endParaRPr lang="es-ES"/>
        </a:p>
      </dgm:t>
    </dgm:pt>
    <dgm:pt modelId="{394E3D49-A790-4EE5-B1A1-7536B5C40464}">
      <dgm:prSet phldrT="[Texto]"/>
      <dgm:spPr/>
      <dgm:t>
        <a:bodyPr/>
        <a:lstStyle/>
        <a:p>
          <a:r>
            <a:rPr lang="es-EC" dirty="0" smtClean="0"/>
            <a:t>Empresas necesitan sistemas de información gerencial que procese los datos y los convierta en información</a:t>
          </a:r>
          <a:endParaRPr lang="es-ES" dirty="0"/>
        </a:p>
      </dgm:t>
    </dgm:pt>
    <dgm:pt modelId="{FC91BF74-7C9F-441C-997B-4A8577752278}" type="parTrans" cxnId="{759D8746-BC27-49BE-B659-F18476DB149B}">
      <dgm:prSet/>
      <dgm:spPr/>
      <dgm:t>
        <a:bodyPr/>
        <a:lstStyle/>
        <a:p>
          <a:endParaRPr lang="es-ES"/>
        </a:p>
      </dgm:t>
    </dgm:pt>
    <dgm:pt modelId="{E5E36117-3356-4CAD-BCBE-CBE30367BA4D}" type="sibTrans" cxnId="{759D8746-BC27-49BE-B659-F18476DB149B}">
      <dgm:prSet/>
      <dgm:spPr/>
      <dgm:t>
        <a:bodyPr/>
        <a:lstStyle/>
        <a:p>
          <a:endParaRPr lang="es-ES"/>
        </a:p>
      </dgm:t>
    </dgm:pt>
    <dgm:pt modelId="{8F242F15-0496-40C2-A6D3-AB1C1C6501B4}">
      <dgm:prSet phldrT="[Texto]" custT="1"/>
      <dgm:spPr/>
      <dgm:t>
        <a:bodyPr/>
        <a:lstStyle/>
        <a:p>
          <a:r>
            <a:rPr lang="es-ES" sz="1200" dirty="0" smtClean="0"/>
            <a:t>Eliminar conocimiento empírico para la toma de decisiones</a:t>
          </a:r>
          <a:endParaRPr lang="es-ES" sz="1200" dirty="0"/>
        </a:p>
      </dgm:t>
    </dgm:pt>
    <dgm:pt modelId="{372F4E1E-DE07-44CC-8E9C-3565B6968A0E}" type="parTrans" cxnId="{C368C175-45DB-4737-836F-FE2824E952D9}">
      <dgm:prSet/>
      <dgm:spPr/>
      <dgm:t>
        <a:bodyPr/>
        <a:lstStyle/>
        <a:p>
          <a:endParaRPr lang="es-ES"/>
        </a:p>
      </dgm:t>
    </dgm:pt>
    <dgm:pt modelId="{04451DA2-9576-48FA-A64C-9FD59F0F27AD}" type="sibTrans" cxnId="{C368C175-45DB-4737-836F-FE2824E952D9}">
      <dgm:prSet/>
      <dgm:spPr/>
      <dgm:t>
        <a:bodyPr/>
        <a:lstStyle/>
        <a:p>
          <a:endParaRPr lang="es-ES"/>
        </a:p>
      </dgm:t>
    </dgm:pt>
    <dgm:pt modelId="{3E6AB520-2F9A-40A5-85B3-2BCA02B070FF}" type="pres">
      <dgm:prSet presAssocID="{98518866-96A2-449A-8DDA-C0E87ACC9F28}" presName="diagram" presStyleCnt="0">
        <dgm:presLayoutVars>
          <dgm:chPref val="1"/>
          <dgm:dir/>
          <dgm:animOne val="branch"/>
          <dgm:animLvl val="lvl"/>
          <dgm:resizeHandles/>
        </dgm:presLayoutVars>
      </dgm:prSet>
      <dgm:spPr/>
      <dgm:t>
        <a:bodyPr/>
        <a:lstStyle/>
        <a:p>
          <a:endParaRPr lang="es-ES"/>
        </a:p>
      </dgm:t>
    </dgm:pt>
    <dgm:pt modelId="{9C7AA80D-A0EE-410E-995B-3ABD6479D9AE}" type="pres">
      <dgm:prSet presAssocID="{0AAD750C-C819-4FEB-AACC-0A8C006A2CBE}" presName="root" presStyleCnt="0"/>
      <dgm:spPr/>
    </dgm:pt>
    <dgm:pt modelId="{7E46C446-E9DE-4F69-AD12-770219C12D68}" type="pres">
      <dgm:prSet presAssocID="{0AAD750C-C819-4FEB-AACC-0A8C006A2CBE}" presName="rootComposite" presStyleCnt="0"/>
      <dgm:spPr/>
    </dgm:pt>
    <dgm:pt modelId="{5AF74E96-113D-4725-AC2B-CA7F32A43F5E}" type="pres">
      <dgm:prSet presAssocID="{0AAD750C-C819-4FEB-AACC-0A8C006A2CBE}" presName="rootText" presStyleLbl="node1" presStyleIdx="0" presStyleCnt="1" custScaleX="184247" custScaleY="121858"/>
      <dgm:spPr/>
      <dgm:t>
        <a:bodyPr/>
        <a:lstStyle/>
        <a:p>
          <a:endParaRPr lang="es-ES"/>
        </a:p>
      </dgm:t>
    </dgm:pt>
    <dgm:pt modelId="{580C220A-9CD3-43F7-8595-A3578AAB8CA9}" type="pres">
      <dgm:prSet presAssocID="{0AAD750C-C819-4FEB-AACC-0A8C006A2CBE}" presName="rootConnector" presStyleLbl="node1" presStyleIdx="0" presStyleCnt="1"/>
      <dgm:spPr/>
      <dgm:t>
        <a:bodyPr/>
        <a:lstStyle/>
        <a:p>
          <a:endParaRPr lang="es-ES"/>
        </a:p>
      </dgm:t>
    </dgm:pt>
    <dgm:pt modelId="{F5D94062-A299-4E42-9C5B-92E7E8D11FE1}" type="pres">
      <dgm:prSet presAssocID="{0AAD750C-C819-4FEB-AACC-0A8C006A2CBE}" presName="childShape" presStyleCnt="0"/>
      <dgm:spPr/>
    </dgm:pt>
    <dgm:pt modelId="{9D73038C-1A0A-4B84-9C67-D2E0B57B5A2C}" type="pres">
      <dgm:prSet presAssocID="{FC91BF74-7C9F-441C-997B-4A8577752278}" presName="Name13" presStyleLbl="parChTrans1D2" presStyleIdx="0" presStyleCnt="7"/>
      <dgm:spPr/>
      <dgm:t>
        <a:bodyPr/>
        <a:lstStyle/>
        <a:p>
          <a:endParaRPr lang="es-ES"/>
        </a:p>
      </dgm:t>
    </dgm:pt>
    <dgm:pt modelId="{B36B781F-278C-4D9B-99B6-BECA00FFA5C4}" type="pres">
      <dgm:prSet presAssocID="{394E3D49-A790-4EE5-B1A1-7536B5C40464}" presName="childText" presStyleLbl="bgAcc1" presStyleIdx="0" presStyleCnt="7" custScaleX="371871">
        <dgm:presLayoutVars>
          <dgm:bulletEnabled val="1"/>
        </dgm:presLayoutVars>
      </dgm:prSet>
      <dgm:spPr/>
      <dgm:t>
        <a:bodyPr/>
        <a:lstStyle/>
        <a:p>
          <a:endParaRPr lang="es-ES"/>
        </a:p>
      </dgm:t>
    </dgm:pt>
    <dgm:pt modelId="{51261DC9-F373-445D-90EB-3B9BCC583E4B}" type="pres">
      <dgm:prSet presAssocID="{372F4E1E-DE07-44CC-8E9C-3565B6968A0E}" presName="Name13" presStyleLbl="parChTrans1D2" presStyleIdx="1" presStyleCnt="7"/>
      <dgm:spPr/>
      <dgm:t>
        <a:bodyPr/>
        <a:lstStyle/>
        <a:p>
          <a:endParaRPr lang="es-ES"/>
        </a:p>
      </dgm:t>
    </dgm:pt>
    <dgm:pt modelId="{4D1BB416-FB04-4A18-8FE9-E4A2C24484F2}" type="pres">
      <dgm:prSet presAssocID="{8F242F15-0496-40C2-A6D3-AB1C1C6501B4}" presName="childText" presStyleLbl="bgAcc1" presStyleIdx="1" presStyleCnt="7" custScaleX="364166">
        <dgm:presLayoutVars>
          <dgm:bulletEnabled val="1"/>
        </dgm:presLayoutVars>
      </dgm:prSet>
      <dgm:spPr/>
      <dgm:t>
        <a:bodyPr/>
        <a:lstStyle/>
        <a:p>
          <a:endParaRPr lang="es-ES"/>
        </a:p>
      </dgm:t>
    </dgm:pt>
    <dgm:pt modelId="{75AA1438-894F-4662-9B04-868D42AD17A8}" type="pres">
      <dgm:prSet presAssocID="{A794E339-BD4C-4B2C-9CC8-626BCB6B7CE0}" presName="Name13" presStyleLbl="parChTrans1D2" presStyleIdx="2" presStyleCnt="7"/>
      <dgm:spPr/>
      <dgm:t>
        <a:bodyPr/>
        <a:lstStyle/>
        <a:p>
          <a:endParaRPr lang="es-ES"/>
        </a:p>
      </dgm:t>
    </dgm:pt>
    <dgm:pt modelId="{A17F7EC1-D385-40B3-80CA-498CEDA95D8F}" type="pres">
      <dgm:prSet presAssocID="{F74C52F9-7AB3-4A2A-9187-638740BC0A38}" presName="childText" presStyleLbl="bgAcc1" presStyleIdx="2" presStyleCnt="7" custScaleX="357856">
        <dgm:presLayoutVars>
          <dgm:bulletEnabled val="1"/>
        </dgm:presLayoutVars>
      </dgm:prSet>
      <dgm:spPr/>
      <dgm:t>
        <a:bodyPr/>
        <a:lstStyle/>
        <a:p>
          <a:endParaRPr lang="es-ES"/>
        </a:p>
      </dgm:t>
    </dgm:pt>
    <dgm:pt modelId="{44813D2E-74A3-4B62-ACFC-B860BF48F0A1}" type="pres">
      <dgm:prSet presAssocID="{A423B371-1292-4504-B33B-6E0F8530C234}" presName="Name13" presStyleLbl="parChTrans1D2" presStyleIdx="3" presStyleCnt="7"/>
      <dgm:spPr/>
      <dgm:t>
        <a:bodyPr/>
        <a:lstStyle/>
        <a:p>
          <a:endParaRPr lang="es-ES"/>
        </a:p>
      </dgm:t>
    </dgm:pt>
    <dgm:pt modelId="{422F439E-7C1A-4725-8B7C-BC8BA0D334C1}" type="pres">
      <dgm:prSet presAssocID="{772EAE47-19A8-4F58-8649-0E5B0D00B289}" presName="childText" presStyleLbl="bgAcc1" presStyleIdx="3" presStyleCnt="7" custScaleX="354859">
        <dgm:presLayoutVars>
          <dgm:bulletEnabled val="1"/>
        </dgm:presLayoutVars>
      </dgm:prSet>
      <dgm:spPr/>
      <dgm:t>
        <a:bodyPr/>
        <a:lstStyle/>
        <a:p>
          <a:endParaRPr lang="es-ES"/>
        </a:p>
      </dgm:t>
    </dgm:pt>
    <dgm:pt modelId="{F3AA59F8-5E7C-4F38-AAF3-A367BF43B751}" type="pres">
      <dgm:prSet presAssocID="{6EC16C7A-1CCA-49A6-A803-E81D0C2664CC}" presName="Name13" presStyleLbl="parChTrans1D2" presStyleIdx="4" presStyleCnt="7"/>
      <dgm:spPr/>
      <dgm:t>
        <a:bodyPr/>
        <a:lstStyle/>
        <a:p>
          <a:endParaRPr lang="es-ES"/>
        </a:p>
      </dgm:t>
    </dgm:pt>
    <dgm:pt modelId="{C0CF8B99-8D57-4A89-88C0-624CA13DDA31}" type="pres">
      <dgm:prSet presAssocID="{F13E4B7E-1D3A-40B5-9907-BD779E24F7EC}" presName="childText" presStyleLbl="bgAcc1" presStyleIdx="4" presStyleCnt="7" custScaleX="355175">
        <dgm:presLayoutVars>
          <dgm:bulletEnabled val="1"/>
        </dgm:presLayoutVars>
      </dgm:prSet>
      <dgm:spPr/>
      <dgm:t>
        <a:bodyPr/>
        <a:lstStyle/>
        <a:p>
          <a:endParaRPr lang="es-ES"/>
        </a:p>
      </dgm:t>
    </dgm:pt>
    <dgm:pt modelId="{C55A860C-F338-4F7E-8357-D00B12D85F64}" type="pres">
      <dgm:prSet presAssocID="{6606DF03-420C-4390-BDCE-EC3B597BDE3B}" presName="Name13" presStyleLbl="parChTrans1D2" presStyleIdx="5" presStyleCnt="7"/>
      <dgm:spPr/>
      <dgm:t>
        <a:bodyPr/>
        <a:lstStyle/>
        <a:p>
          <a:endParaRPr lang="es-ES"/>
        </a:p>
      </dgm:t>
    </dgm:pt>
    <dgm:pt modelId="{CDDD43BE-491F-4AB1-8179-105BA64AC733}" type="pres">
      <dgm:prSet presAssocID="{0B1D87C2-9605-4ED7-A3ED-563CA6618B1E}" presName="childText" presStyleLbl="bgAcc1" presStyleIdx="5" presStyleCnt="7" custScaleX="264939">
        <dgm:presLayoutVars>
          <dgm:bulletEnabled val="1"/>
        </dgm:presLayoutVars>
      </dgm:prSet>
      <dgm:spPr/>
      <dgm:t>
        <a:bodyPr/>
        <a:lstStyle/>
        <a:p>
          <a:endParaRPr lang="es-ES"/>
        </a:p>
      </dgm:t>
    </dgm:pt>
    <dgm:pt modelId="{BBE26FB7-90F2-43AE-9BE5-F15B551E5D4A}" type="pres">
      <dgm:prSet presAssocID="{7BDE6FE8-B9F7-4AFE-A76C-44E01B8BF138}" presName="Name13" presStyleLbl="parChTrans1D2" presStyleIdx="6" presStyleCnt="7"/>
      <dgm:spPr/>
      <dgm:t>
        <a:bodyPr/>
        <a:lstStyle/>
        <a:p>
          <a:endParaRPr lang="es-ES"/>
        </a:p>
      </dgm:t>
    </dgm:pt>
    <dgm:pt modelId="{ABD7A93A-96F7-4923-AC9C-B06C84B2578F}" type="pres">
      <dgm:prSet presAssocID="{26505F81-D7EE-4134-BFA4-06B92731C204}" presName="childText" presStyleLbl="bgAcc1" presStyleIdx="6" presStyleCnt="7" custScaleX="264939">
        <dgm:presLayoutVars>
          <dgm:bulletEnabled val="1"/>
        </dgm:presLayoutVars>
      </dgm:prSet>
      <dgm:spPr/>
      <dgm:t>
        <a:bodyPr/>
        <a:lstStyle/>
        <a:p>
          <a:endParaRPr lang="es-ES"/>
        </a:p>
      </dgm:t>
    </dgm:pt>
  </dgm:ptLst>
  <dgm:cxnLst>
    <dgm:cxn modelId="{676D4D2F-6512-48A7-83F7-5D7E31E433E5}" type="presOf" srcId="{372F4E1E-DE07-44CC-8E9C-3565B6968A0E}" destId="{51261DC9-F373-445D-90EB-3B9BCC583E4B}" srcOrd="0" destOrd="0" presId="urn:microsoft.com/office/officeart/2005/8/layout/hierarchy3"/>
    <dgm:cxn modelId="{47763F45-02B9-4800-9E83-B90A403FF76F}" type="presOf" srcId="{26505F81-D7EE-4134-BFA4-06B92731C204}" destId="{ABD7A93A-96F7-4923-AC9C-B06C84B2578F}" srcOrd="0" destOrd="0" presId="urn:microsoft.com/office/officeart/2005/8/layout/hierarchy3"/>
    <dgm:cxn modelId="{E27793F5-368C-40DB-94C3-E0C3E7D23882}" srcId="{0AAD750C-C819-4FEB-AACC-0A8C006A2CBE}" destId="{26505F81-D7EE-4134-BFA4-06B92731C204}" srcOrd="6" destOrd="0" parTransId="{7BDE6FE8-B9F7-4AFE-A76C-44E01B8BF138}" sibTransId="{45BE7552-9BE4-4CC8-BDDE-3F06725F2F3E}"/>
    <dgm:cxn modelId="{82D28E51-1BE7-4A02-9A03-4EAEB1731368}" type="presOf" srcId="{0B1D87C2-9605-4ED7-A3ED-563CA6618B1E}" destId="{CDDD43BE-491F-4AB1-8179-105BA64AC733}" srcOrd="0" destOrd="0" presId="urn:microsoft.com/office/officeart/2005/8/layout/hierarchy3"/>
    <dgm:cxn modelId="{90852145-FF9D-4EFA-A8E4-7697113D409B}" srcId="{0AAD750C-C819-4FEB-AACC-0A8C006A2CBE}" destId="{F13E4B7E-1D3A-40B5-9907-BD779E24F7EC}" srcOrd="4" destOrd="0" parTransId="{6EC16C7A-1CCA-49A6-A803-E81D0C2664CC}" sibTransId="{27141D60-2683-4838-86B6-46EB8B64811A}"/>
    <dgm:cxn modelId="{C368C175-45DB-4737-836F-FE2824E952D9}" srcId="{0AAD750C-C819-4FEB-AACC-0A8C006A2CBE}" destId="{8F242F15-0496-40C2-A6D3-AB1C1C6501B4}" srcOrd="1" destOrd="0" parTransId="{372F4E1E-DE07-44CC-8E9C-3565B6968A0E}" sibTransId="{04451DA2-9576-48FA-A64C-9FD59F0F27AD}"/>
    <dgm:cxn modelId="{D2E5A505-AF53-4B9F-B979-8EF82506EBCA}" srcId="{98518866-96A2-449A-8DDA-C0E87ACC9F28}" destId="{0AAD750C-C819-4FEB-AACC-0A8C006A2CBE}" srcOrd="0" destOrd="0" parTransId="{1CA9CF0B-E256-40E4-A2C5-C12539D4B5DF}" sibTransId="{1B138C3E-94C7-46F9-BBA9-E9ABCA1395AB}"/>
    <dgm:cxn modelId="{7D0D2629-7CEB-4B16-874F-0B8D743596F0}" type="presOf" srcId="{772EAE47-19A8-4F58-8649-0E5B0D00B289}" destId="{422F439E-7C1A-4725-8B7C-BC8BA0D334C1}" srcOrd="0" destOrd="0" presId="urn:microsoft.com/office/officeart/2005/8/layout/hierarchy3"/>
    <dgm:cxn modelId="{5CDD8556-EB3F-412C-A88A-A18F216C0E82}" type="presOf" srcId="{6EC16C7A-1CCA-49A6-A803-E81D0C2664CC}" destId="{F3AA59F8-5E7C-4F38-AAF3-A367BF43B751}" srcOrd="0" destOrd="0" presId="urn:microsoft.com/office/officeart/2005/8/layout/hierarchy3"/>
    <dgm:cxn modelId="{CF73E5BA-AFB8-4BC5-BCB7-23FCA8F117FC}" srcId="{0AAD750C-C819-4FEB-AACC-0A8C006A2CBE}" destId="{0B1D87C2-9605-4ED7-A3ED-563CA6618B1E}" srcOrd="5" destOrd="0" parTransId="{6606DF03-420C-4390-BDCE-EC3B597BDE3B}" sibTransId="{7EE38C8D-E17F-44AC-800C-A1D25FF343EA}"/>
    <dgm:cxn modelId="{236F8D7C-B987-4578-9865-7CA54D84FBFB}" type="presOf" srcId="{7BDE6FE8-B9F7-4AFE-A76C-44E01B8BF138}" destId="{BBE26FB7-90F2-43AE-9BE5-F15B551E5D4A}" srcOrd="0" destOrd="0" presId="urn:microsoft.com/office/officeart/2005/8/layout/hierarchy3"/>
    <dgm:cxn modelId="{17AE8652-559E-4047-A1F6-C13F5B5C2651}" type="presOf" srcId="{F13E4B7E-1D3A-40B5-9907-BD779E24F7EC}" destId="{C0CF8B99-8D57-4A89-88C0-624CA13DDA31}" srcOrd="0" destOrd="0" presId="urn:microsoft.com/office/officeart/2005/8/layout/hierarchy3"/>
    <dgm:cxn modelId="{305E378C-9588-49C7-B357-613E89D3EE01}" type="presOf" srcId="{0AAD750C-C819-4FEB-AACC-0A8C006A2CBE}" destId="{5AF74E96-113D-4725-AC2B-CA7F32A43F5E}" srcOrd="0" destOrd="0" presId="urn:microsoft.com/office/officeart/2005/8/layout/hierarchy3"/>
    <dgm:cxn modelId="{0E76CF7E-8277-4F46-A8D6-5179C2E014DF}" type="presOf" srcId="{A423B371-1292-4504-B33B-6E0F8530C234}" destId="{44813D2E-74A3-4B62-ACFC-B860BF48F0A1}" srcOrd="0" destOrd="0" presId="urn:microsoft.com/office/officeart/2005/8/layout/hierarchy3"/>
    <dgm:cxn modelId="{23FBA023-3FD5-494E-8628-4381B3D1C84E}" type="presOf" srcId="{6606DF03-420C-4390-BDCE-EC3B597BDE3B}" destId="{C55A860C-F338-4F7E-8357-D00B12D85F64}" srcOrd="0" destOrd="0" presId="urn:microsoft.com/office/officeart/2005/8/layout/hierarchy3"/>
    <dgm:cxn modelId="{898D4091-4C97-4D7E-B6CA-F50460EAADB4}" type="presOf" srcId="{8F242F15-0496-40C2-A6D3-AB1C1C6501B4}" destId="{4D1BB416-FB04-4A18-8FE9-E4A2C24484F2}" srcOrd="0" destOrd="0" presId="urn:microsoft.com/office/officeart/2005/8/layout/hierarchy3"/>
    <dgm:cxn modelId="{F0DA4F72-23E2-4C13-90CA-7498C17956DB}" type="presOf" srcId="{F74C52F9-7AB3-4A2A-9187-638740BC0A38}" destId="{A17F7EC1-D385-40B3-80CA-498CEDA95D8F}" srcOrd="0" destOrd="0" presId="urn:microsoft.com/office/officeart/2005/8/layout/hierarchy3"/>
    <dgm:cxn modelId="{45D9623C-1653-4AFC-A6FF-06284CBB293A}" type="presOf" srcId="{A794E339-BD4C-4B2C-9CC8-626BCB6B7CE0}" destId="{75AA1438-894F-4662-9B04-868D42AD17A8}" srcOrd="0" destOrd="0" presId="urn:microsoft.com/office/officeart/2005/8/layout/hierarchy3"/>
    <dgm:cxn modelId="{1A2C20E9-9343-4471-B420-9D3F514531C1}" srcId="{0AAD750C-C819-4FEB-AACC-0A8C006A2CBE}" destId="{772EAE47-19A8-4F58-8649-0E5B0D00B289}" srcOrd="3" destOrd="0" parTransId="{A423B371-1292-4504-B33B-6E0F8530C234}" sibTransId="{6F16B58A-0C22-4531-B50E-5CEBD8FCCF94}"/>
    <dgm:cxn modelId="{6E03473A-8B43-46FC-A415-40378D7E36BB}" type="presOf" srcId="{98518866-96A2-449A-8DDA-C0E87ACC9F28}" destId="{3E6AB520-2F9A-40A5-85B3-2BCA02B070FF}" srcOrd="0" destOrd="0" presId="urn:microsoft.com/office/officeart/2005/8/layout/hierarchy3"/>
    <dgm:cxn modelId="{14EAA57B-46FA-469A-81E7-8FA7D464F409}" type="presOf" srcId="{394E3D49-A790-4EE5-B1A1-7536B5C40464}" destId="{B36B781F-278C-4D9B-99B6-BECA00FFA5C4}" srcOrd="0" destOrd="0" presId="urn:microsoft.com/office/officeart/2005/8/layout/hierarchy3"/>
    <dgm:cxn modelId="{5F783F06-8AA1-485E-9DA7-ADA18F2AD50D}" type="presOf" srcId="{FC91BF74-7C9F-441C-997B-4A8577752278}" destId="{9D73038C-1A0A-4B84-9C67-D2E0B57B5A2C}" srcOrd="0" destOrd="0" presId="urn:microsoft.com/office/officeart/2005/8/layout/hierarchy3"/>
    <dgm:cxn modelId="{9B819458-FAE1-49AE-ADB2-80E7E9A1AAAC}" srcId="{0AAD750C-C819-4FEB-AACC-0A8C006A2CBE}" destId="{F74C52F9-7AB3-4A2A-9187-638740BC0A38}" srcOrd="2" destOrd="0" parTransId="{A794E339-BD4C-4B2C-9CC8-626BCB6B7CE0}" sibTransId="{5F7230FD-682C-4C28-89F7-068FE3D6F265}"/>
    <dgm:cxn modelId="{759D8746-BC27-49BE-B659-F18476DB149B}" srcId="{0AAD750C-C819-4FEB-AACC-0A8C006A2CBE}" destId="{394E3D49-A790-4EE5-B1A1-7536B5C40464}" srcOrd="0" destOrd="0" parTransId="{FC91BF74-7C9F-441C-997B-4A8577752278}" sibTransId="{E5E36117-3356-4CAD-BCBE-CBE30367BA4D}"/>
    <dgm:cxn modelId="{6FC887DA-2B91-4696-97BA-B6C7191916FD}" type="presOf" srcId="{0AAD750C-C819-4FEB-AACC-0A8C006A2CBE}" destId="{580C220A-9CD3-43F7-8595-A3578AAB8CA9}" srcOrd="1" destOrd="0" presId="urn:microsoft.com/office/officeart/2005/8/layout/hierarchy3"/>
    <dgm:cxn modelId="{B890D2C8-A64D-4205-AAC1-7043AA2EA453}" type="presParOf" srcId="{3E6AB520-2F9A-40A5-85B3-2BCA02B070FF}" destId="{9C7AA80D-A0EE-410E-995B-3ABD6479D9AE}" srcOrd="0" destOrd="0" presId="urn:microsoft.com/office/officeart/2005/8/layout/hierarchy3"/>
    <dgm:cxn modelId="{29085EF1-B9B6-4531-8634-859B367D76D5}" type="presParOf" srcId="{9C7AA80D-A0EE-410E-995B-3ABD6479D9AE}" destId="{7E46C446-E9DE-4F69-AD12-770219C12D68}" srcOrd="0" destOrd="0" presId="urn:microsoft.com/office/officeart/2005/8/layout/hierarchy3"/>
    <dgm:cxn modelId="{C894859F-9954-4D94-AC0F-70FB8D3DF0A7}" type="presParOf" srcId="{7E46C446-E9DE-4F69-AD12-770219C12D68}" destId="{5AF74E96-113D-4725-AC2B-CA7F32A43F5E}" srcOrd="0" destOrd="0" presId="urn:microsoft.com/office/officeart/2005/8/layout/hierarchy3"/>
    <dgm:cxn modelId="{82461FF0-CE17-44FA-9B2F-20BB9F9DD69D}" type="presParOf" srcId="{7E46C446-E9DE-4F69-AD12-770219C12D68}" destId="{580C220A-9CD3-43F7-8595-A3578AAB8CA9}" srcOrd="1" destOrd="0" presId="urn:microsoft.com/office/officeart/2005/8/layout/hierarchy3"/>
    <dgm:cxn modelId="{28C82570-2DE6-4314-8D89-E97056FBBF27}" type="presParOf" srcId="{9C7AA80D-A0EE-410E-995B-3ABD6479D9AE}" destId="{F5D94062-A299-4E42-9C5B-92E7E8D11FE1}" srcOrd="1" destOrd="0" presId="urn:microsoft.com/office/officeart/2005/8/layout/hierarchy3"/>
    <dgm:cxn modelId="{D48049E4-2F34-4D6E-A14A-55E03A0A87D5}" type="presParOf" srcId="{F5D94062-A299-4E42-9C5B-92E7E8D11FE1}" destId="{9D73038C-1A0A-4B84-9C67-D2E0B57B5A2C}" srcOrd="0" destOrd="0" presId="urn:microsoft.com/office/officeart/2005/8/layout/hierarchy3"/>
    <dgm:cxn modelId="{4438DC95-BEEB-4DF7-8267-455C1112FA30}" type="presParOf" srcId="{F5D94062-A299-4E42-9C5B-92E7E8D11FE1}" destId="{B36B781F-278C-4D9B-99B6-BECA00FFA5C4}" srcOrd="1" destOrd="0" presId="urn:microsoft.com/office/officeart/2005/8/layout/hierarchy3"/>
    <dgm:cxn modelId="{E4DDC1E5-A921-42E4-8313-C8C56FB419EE}" type="presParOf" srcId="{F5D94062-A299-4E42-9C5B-92E7E8D11FE1}" destId="{51261DC9-F373-445D-90EB-3B9BCC583E4B}" srcOrd="2" destOrd="0" presId="urn:microsoft.com/office/officeart/2005/8/layout/hierarchy3"/>
    <dgm:cxn modelId="{A29A61EF-38F3-451D-A313-41CE1C3448A1}" type="presParOf" srcId="{F5D94062-A299-4E42-9C5B-92E7E8D11FE1}" destId="{4D1BB416-FB04-4A18-8FE9-E4A2C24484F2}" srcOrd="3" destOrd="0" presId="urn:microsoft.com/office/officeart/2005/8/layout/hierarchy3"/>
    <dgm:cxn modelId="{2DC94F13-E4D5-4F97-8596-E170D8BFCFEE}" type="presParOf" srcId="{F5D94062-A299-4E42-9C5B-92E7E8D11FE1}" destId="{75AA1438-894F-4662-9B04-868D42AD17A8}" srcOrd="4" destOrd="0" presId="urn:microsoft.com/office/officeart/2005/8/layout/hierarchy3"/>
    <dgm:cxn modelId="{F87F671C-C823-4ED5-828E-D15A3D69BFF5}" type="presParOf" srcId="{F5D94062-A299-4E42-9C5B-92E7E8D11FE1}" destId="{A17F7EC1-D385-40B3-80CA-498CEDA95D8F}" srcOrd="5" destOrd="0" presId="urn:microsoft.com/office/officeart/2005/8/layout/hierarchy3"/>
    <dgm:cxn modelId="{AAE0884C-6A0D-4E57-B269-BD9F43AAC325}" type="presParOf" srcId="{F5D94062-A299-4E42-9C5B-92E7E8D11FE1}" destId="{44813D2E-74A3-4B62-ACFC-B860BF48F0A1}" srcOrd="6" destOrd="0" presId="urn:microsoft.com/office/officeart/2005/8/layout/hierarchy3"/>
    <dgm:cxn modelId="{359D3B59-5DC8-4364-AEAF-A2383089AF96}" type="presParOf" srcId="{F5D94062-A299-4E42-9C5B-92E7E8D11FE1}" destId="{422F439E-7C1A-4725-8B7C-BC8BA0D334C1}" srcOrd="7" destOrd="0" presId="urn:microsoft.com/office/officeart/2005/8/layout/hierarchy3"/>
    <dgm:cxn modelId="{93D85FC3-C926-47A2-825A-B42439EBC307}" type="presParOf" srcId="{F5D94062-A299-4E42-9C5B-92E7E8D11FE1}" destId="{F3AA59F8-5E7C-4F38-AAF3-A367BF43B751}" srcOrd="8" destOrd="0" presId="urn:microsoft.com/office/officeart/2005/8/layout/hierarchy3"/>
    <dgm:cxn modelId="{2343E20B-FDB6-43BA-99DD-20E760BC3738}" type="presParOf" srcId="{F5D94062-A299-4E42-9C5B-92E7E8D11FE1}" destId="{C0CF8B99-8D57-4A89-88C0-624CA13DDA31}" srcOrd="9" destOrd="0" presId="urn:microsoft.com/office/officeart/2005/8/layout/hierarchy3"/>
    <dgm:cxn modelId="{25369F3C-3853-4FD0-A1AC-9284D5253DA8}" type="presParOf" srcId="{F5D94062-A299-4E42-9C5B-92E7E8D11FE1}" destId="{C55A860C-F338-4F7E-8357-D00B12D85F64}" srcOrd="10" destOrd="0" presId="urn:microsoft.com/office/officeart/2005/8/layout/hierarchy3"/>
    <dgm:cxn modelId="{377E5675-5600-4F73-A7C3-DCED26FA9770}" type="presParOf" srcId="{F5D94062-A299-4E42-9C5B-92E7E8D11FE1}" destId="{CDDD43BE-491F-4AB1-8179-105BA64AC733}" srcOrd="11" destOrd="0" presId="urn:microsoft.com/office/officeart/2005/8/layout/hierarchy3"/>
    <dgm:cxn modelId="{4B2BADC9-7FE1-42BB-BA3A-81A9D64E5E96}" type="presParOf" srcId="{F5D94062-A299-4E42-9C5B-92E7E8D11FE1}" destId="{BBE26FB7-90F2-43AE-9BE5-F15B551E5D4A}" srcOrd="12" destOrd="0" presId="urn:microsoft.com/office/officeart/2005/8/layout/hierarchy3"/>
    <dgm:cxn modelId="{212D13E2-F8BA-465A-9665-E04D6C98B58C}" type="presParOf" srcId="{F5D94062-A299-4E42-9C5B-92E7E8D11FE1}" destId="{ABD7A93A-96F7-4923-AC9C-B06C84B2578F}" srcOrd="13" destOrd="0" presId="urn:microsoft.com/office/officeart/2005/8/layout/hierarchy3"/>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40.xml><?xml version="1.0" encoding="utf-8"?>
<dgm:dataModel xmlns:dgm="http://schemas.openxmlformats.org/drawingml/2006/diagram" xmlns:a="http://schemas.openxmlformats.org/drawingml/2006/main">
  <dgm:ptLst>
    <dgm:pt modelId="{0199D12C-D4B5-4C44-B83F-F3D8FA49027D}" type="doc">
      <dgm:prSet loTypeId="urn:microsoft.com/office/officeart/2005/8/layout/hChevron3" loCatId="process" qsTypeId="urn:microsoft.com/office/officeart/2005/8/quickstyle/simple1" qsCatId="simple" csTypeId="urn:microsoft.com/office/officeart/2005/8/colors/accent1_3" csCatId="accent1" phldr="1"/>
      <dgm:spPr/>
    </dgm:pt>
    <dgm:pt modelId="{A1F80788-181A-446D-A2B3-9ACCDADB6349}" type="pres">
      <dgm:prSet presAssocID="{0199D12C-D4B5-4C44-B83F-F3D8FA49027D}" presName="Name0" presStyleCnt="0">
        <dgm:presLayoutVars>
          <dgm:dir/>
          <dgm:resizeHandles val="exact"/>
        </dgm:presLayoutVars>
      </dgm:prSet>
      <dgm:spPr/>
    </dgm:pt>
  </dgm:ptLst>
  <dgm:cxnLst>
    <dgm:cxn modelId="{EDFF291F-B38E-4F5E-86F0-CD97DD1CC10C}" type="presOf" srcId="{0199D12C-D4B5-4C44-B83F-F3D8FA49027D}" destId="{A1F80788-181A-446D-A2B3-9ACCDADB6349}" srcOrd="0" destOrd="0" presId="urn:microsoft.com/office/officeart/2005/8/layout/hChevron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1.xml><?xml version="1.0" encoding="utf-8"?>
<dgm:dataModel xmlns:dgm="http://schemas.openxmlformats.org/drawingml/2006/diagram" xmlns:a="http://schemas.openxmlformats.org/drawingml/2006/main">
  <dgm:ptLst>
    <dgm:pt modelId="{EEC04888-66E8-4655-8A91-40A756B4BBD1}" type="doc">
      <dgm:prSet loTypeId="urn:microsoft.com/office/officeart/2005/8/layout/hierarchy3" loCatId="hierarchy" qsTypeId="urn:microsoft.com/office/officeart/2005/8/quickstyle/simple1" qsCatId="simple" csTypeId="urn:microsoft.com/office/officeart/2005/8/colors/accent1_3" csCatId="accent1" phldr="1"/>
      <dgm:spPr/>
      <dgm:t>
        <a:bodyPr/>
        <a:lstStyle/>
        <a:p>
          <a:endParaRPr lang="es-ES"/>
        </a:p>
      </dgm:t>
    </dgm:pt>
    <dgm:pt modelId="{25BD9064-A57B-4B34-BE81-0083CE31CA3D}">
      <dgm:prSet phldrT="[Texto]" custT="1"/>
      <dgm:spPr/>
      <dgm:t>
        <a:bodyPr/>
        <a:lstStyle/>
        <a:p>
          <a:r>
            <a:rPr lang="es-ES" sz="1600" dirty="0" smtClean="0"/>
            <a:t>Forma de pago</a:t>
          </a:r>
          <a:endParaRPr lang="es-ES" sz="1600" dirty="0"/>
        </a:p>
      </dgm:t>
    </dgm:pt>
    <dgm:pt modelId="{45F095AD-CCDF-4F0F-A996-87382CEA7D45}" type="parTrans" cxnId="{FEEBC5F5-9008-47C7-B280-3325CD937DC5}">
      <dgm:prSet/>
      <dgm:spPr/>
      <dgm:t>
        <a:bodyPr/>
        <a:lstStyle/>
        <a:p>
          <a:endParaRPr lang="es-ES"/>
        </a:p>
      </dgm:t>
    </dgm:pt>
    <dgm:pt modelId="{D8D46024-E788-4B3A-A57B-6C40B3F421E4}" type="sibTrans" cxnId="{FEEBC5F5-9008-47C7-B280-3325CD937DC5}">
      <dgm:prSet/>
      <dgm:spPr/>
      <dgm:t>
        <a:bodyPr/>
        <a:lstStyle/>
        <a:p>
          <a:endParaRPr lang="es-ES"/>
        </a:p>
      </dgm:t>
    </dgm:pt>
    <dgm:pt modelId="{5518D150-15C3-43D2-ACAC-016911BB1C19}">
      <dgm:prSet phldrT="[Texto]" custT="1"/>
      <dgm:spPr/>
      <dgm:t>
        <a:bodyPr/>
        <a:lstStyle/>
        <a:p>
          <a:r>
            <a:rPr lang="es-ES" sz="1000" dirty="0" smtClean="0"/>
            <a:t>Región costa mayor pago en efectivo, tarjeta de crédito es casi nula, sierra el uso de la tarjeta de crédito y efectivo tiene casi la misma preferencia</a:t>
          </a:r>
          <a:endParaRPr lang="es-ES" sz="1000" dirty="0"/>
        </a:p>
      </dgm:t>
    </dgm:pt>
    <dgm:pt modelId="{20CDAC95-E2F6-468A-98F3-82B98B95FD53}" type="parTrans" cxnId="{9A495B26-9DDE-47F3-BE9C-99E58646A58C}">
      <dgm:prSet/>
      <dgm:spPr/>
      <dgm:t>
        <a:bodyPr/>
        <a:lstStyle/>
        <a:p>
          <a:endParaRPr lang="es-ES"/>
        </a:p>
      </dgm:t>
    </dgm:pt>
    <dgm:pt modelId="{5389E50D-80A1-4421-AD84-F4CFF2D2CB2E}" type="sibTrans" cxnId="{9A495B26-9DDE-47F3-BE9C-99E58646A58C}">
      <dgm:prSet/>
      <dgm:spPr/>
      <dgm:t>
        <a:bodyPr/>
        <a:lstStyle/>
        <a:p>
          <a:endParaRPr lang="es-ES"/>
        </a:p>
      </dgm:t>
    </dgm:pt>
    <dgm:pt modelId="{EE6290B9-C5AB-48ED-B83A-A059785A8C27}">
      <dgm:prSet phldrT="[Texto]" custT="1"/>
      <dgm:spPr/>
      <dgm:t>
        <a:bodyPr/>
        <a:lstStyle/>
        <a:p>
          <a:r>
            <a:rPr lang="es-ES" sz="1600" dirty="0" smtClean="0"/>
            <a:t>Segmentación</a:t>
          </a:r>
          <a:endParaRPr lang="es-ES" sz="1600" dirty="0"/>
        </a:p>
      </dgm:t>
    </dgm:pt>
    <dgm:pt modelId="{B423E19E-E570-448E-8E8A-D23C7147C00E}" type="parTrans" cxnId="{F8EDE67F-52E6-4118-BBE4-09E63160F051}">
      <dgm:prSet/>
      <dgm:spPr/>
      <dgm:t>
        <a:bodyPr/>
        <a:lstStyle/>
        <a:p>
          <a:endParaRPr lang="es-ES"/>
        </a:p>
      </dgm:t>
    </dgm:pt>
    <dgm:pt modelId="{9D174FB2-F5F1-49B2-82CF-6411B92A263C}" type="sibTrans" cxnId="{F8EDE67F-52E6-4118-BBE4-09E63160F051}">
      <dgm:prSet/>
      <dgm:spPr/>
      <dgm:t>
        <a:bodyPr/>
        <a:lstStyle/>
        <a:p>
          <a:endParaRPr lang="es-ES"/>
        </a:p>
      </dgm:t>
    </dgm:pt>
    <dgm:pt modelId="{511596D1-C867-463C-A8D5-F5E8EEBD5625}">
      <dgm:prSet phldrT="[Texto]" custT="1"/>
      <dgm:spPr/>
      <dgm:t>
        <a:bodyPr/>
        <a:lstStyle/>
        <a:p>
          <a:r>
            <a:rPr lang="es-ES" sz="1000" dirty="0" smtClean="0"/>
            <a:t>Compra enfocadas en un porcentaje mayor en </a:t>
          </a:r>
          <a:r>
            <a:rPr lang="es-ES" sz="1000" dirty="0" err="1" smtClean="0"/>
            <a:t>enhanced</a:t>
          </a:r>
          <a:r>
            <a:rPr lang="es-ES" sz="1000" dirty="0" smtClean="0"/>
            <a:t>, luego en </a:t>
          </a:r>
          <a:r>
            <a:rPr lang="es-ES" sz="1000" dirty="0" err="1" smtClean="0"/>
            <a:t>core</a:t>
          </a:r>
          <a:r>
            <a:rPr lang="es-ES" sz="1000" dirty="0" smtClean="0"/>
            <a:t> y finalmente una pequeña proporción en top.</a:t>
          </a:r>
          <a:endParaRPr lang="es-ES" sz="1000" dirty="0"/>
        </a:p>
      </dgm:t>
    </dgm:pt>
    <dgm:pt modelId="{62DE059D-60BF-4DC4-B839-CD5391620259}" type="parTrans" cxnId="{49E018CC-C567-4606-9DA2-55F10CD829E5}">
      <dgm:prSet/>
      <dgm:spPr/>
      <dgm:t>
        <a:bodyPr/>
        <a:lstStyle/>
        <a:p>
          <a:endParaRPr lang="es-ES"/>
        </a:p>
      </dgm:t>
    </dgm:pt>
    <dgm:pt modelId="{2EED6AB4-B204-4F92-A339-B483E375F07E}" type="sibTrans" cxnId="{49E018CC-C567-4606-9DA2-55F10CD829E5}">
      <dgm:prSet/>
      <dgm:spPr/>
      <dgm:t>
        <a:bodyPr/>
        <a:lstStyle/>
        <a:p>
          <a:endParaRPr lang="es-ES"/>
        </a:p>
      </dgm:t>
    </dgm:pt>
    <dgm:pt modelId="{248970DD-0BB9-4644-A2DD-12BAD2D2B5BD}">
      <dgm:prSet phldrT="[Texto]" custT="1"/>
      <dgm:spPr/>
      <dgm:t>
        <a:bodyPr/>
        <a:lstStyle/>
        <a:p>
          <a:r>
            <a:rPr lang="es-ES" sz="1000" dirty="0" smtClean="0"/>
            <a:t>El segmento top es el de menor venta en todas las tiendas, pero esta diferencia se denota con más fuerza en </a:t>
          </a:r>
          <a:r>
            <a:rPr lang="es-ES" sz="1000" dirty="0" err="1" smtClean="0"/>
            <a:t>Village</a:t>
          </a:r>
          <a:r>
            <a:rPr lang="es-ES" sz="1000" dirty="0" smtClean="0"/>
            <a:t> Plaza y </a:t>
          </a:r>
          <a:r>
            <a:rPr lang="es-ES" sz="1000" dirty="0" err="1" smtClean="0"/>
            <a:t>Scala</a:t>
          </a:r>
          <a:r>
            <a:rPr lang="es-ES" sz="1000" dirty="0" smtClean="0"/>
            <a:t> Shopping</a:t>
          </a:r>
          <a:endParaRPr lang="es-ES" sz="1000" dirty="0"/>
        </a:p>
      </dgm:t>
    </dgm:pt>
    <dgm:pt modelId="{0FB5386C-FFB8-4678-B5BD-687582DB5A06}" type="parTrans" cxnId="{1CA04EA7-7EF0-4213-9DBA-0F084BACCAB1}">
      <dgm:prSet/>
      <dgm:spPr/>
      <dgm:t>
        <a:bodyPr/>
        <a:lstStyle/>
        <a:p>
          <a:endParaRPr lang="es-ES"/>
        </a:p>
      </dgm:t>
    </dgm:pt>
    <dgm:pt modelId="{07810B25-90F2-4A0F-B1A7-3B9C34117542}" type="sibTrans" cxnId="{1CA04EA7-7EF0-4213-9DBA-0F084BACCAB1}">
      <dgm:prSet/>
      <dgm:spPr/>
      <dgm:t>
        <a:bodyPr/>
        <a:lstStyle/>
        <a:p>
          <a:endParaRPr lang="es-ES"/>
        </a:p>
      </dgm:t>
    </dgm:pt>
    <dgm:pt modelId="{8ED3833E-A846-4A2A-B45E-8F09263522DC}">
      <dgm:prSet phldrT="[Texto]" custT="1"/>
      <dgm:spPr/>
      <dgm:t>
        <a:bodyPr/>
        <a:lstStyle/>
        <a:p>
          <a:r>
            <a:rPr lang="es-ES" sz="1600" dirty="0" smtClean="0"/>
            <a:t>Ventas</a:t>
          </a:r>
          <a:endParaRPr lang="es-ES" sz="1600" dirty="0"/>
        </a:p>
      </dgm:t>
    </dgm:pt>
    <dgm:pt modelId="{2C9D62D1-5626-43DA-A443-2EC40606F355}" type="parTrans" cxnId="{0AD3E7FC-1AE9-4DE9-A372-0C0EF10D2F2B}">
      <dgm:prSet/>
      <dgm:spPr/>
      <dgm:t>
        <a:bodyPr/>
        <a:lstStyle/>
        <a:p>
          <a:endParaRPr lang="es-ES"/>
        </a:p>
      </dgm:t>
    </dgm:pt>
    <dgm:pt modelId="{FD228714-3371-4974-B3A3-B3E73F413E95}" type="sibTrans" cxnId="{0AD3E7FC-1AE9-4DE9-A372-0C0EF10D2F2B}">
      <dgm:prSet/>
      <dgm:spPr/>
      <dgm:t>
        <a:bodyPr/>
        <a:lstStyle/>
        <a:p>
          <a:endParaRPr lang="es-ES"/>
        </a:p>
      </dgm:t>
    </dgm:pt>
    <dgm:pt modelId="{75A3CDF2-2282-4988-B0B4-611EA9AE2867}">
      <dgm:prSet phldrT="[Texto]" custT="1"/>
      <dgm:spPr/>
      <dgm:t>
        <a:bodyPr/>
        <a:lstStyle/>
        <a:p>
          <a:r>
            <a:rPr lang="es-ES" sz="1000" dirty="0" smtClean="0"/>
            <a:t>Las mayores ventas se da en Mall del Sol y Mall el Jardín, también existe una presencia fuerte en Mall del Río, mientras que la tienda con menores niveles de ventas es </a:t>
          </a:r>
          <a:r>
            <a:rPr lang="es-ES" sz="1000" dirty="0" err="1" smtClean="0"/>
            <a:t>Village</a:t>
          </a:r>
          <a:r>
            <a:rPr lang="es-ES" sz="1000" dirty="0" smtClean="0"/>
            <a:t> Plaza y City Mall</a:t>
          </a:r>
          <a:endParaRPr lang="es-ES" sz="1000" dirty="0"/>
        </a:p>
      </dgm:t>
    </dgm:pt>
    <dgm:pt modelId="{3C024A14-FF74-4654-8335-845C53982E0E}" type="parTrans" cxnId="{6CC4781F-32AB-4F07-9804-499CE06443A8}">
      <dgm:prSet/>
      <dgm:spPr/>
      <dgm:t>
        <a:bodyPr/>
        <a:lstStyle/>
        <a:p>
          <a:endParaRPr lang="es-ES"/>
        </a:p>
      </dgm:t>
    </dgm:pt>
    <dgm:pt modelId="{D502BD09-DECE-493F-9C7B-955E8C747A8D}" type="sibTrans" cxnId="{6CC4781F-32AB-4F07-9804-499CE06443A8}">
      <dgm:prSet/>
      <dgm:spPr/>
      <dgm:t>
        <a:bodyPr/>
        <a:lstStyle/>
        <a:p>
          <a:endParaRPr lang="es-ES"/>
        </a:p>
      </dgm:t>
    </dgm:pt>
    <dgm:pt modelId="{536B01F4-973F-4186-9D15-C9256561D8B2}">
      <dgm:prSet phldrT="[Texto]" custT="1"/>
      <dgm:spPr/>
      <dgm:t>
        <a:bodyPr/>
        <a:lstStyle/>
        <a:p>
          <a:r>
            <a:rPr lang="es-ES" sz="1000" dirty="0" smtClean="0"/>
            <a:t>Meses como mayo, noviembre, septiembre y agosto la venta es mayor en la región sierra</a:t>
          </a:r>
          <a:endParaRPr lang="es-ES" sz="1000" dirty="0"/>
        </a:p>
      </dgm:t>
    </dgm:pt>
    <dgm:pt modelId="{59A4F908-3C6E-432E-A65E-5EA1F8C3D490}" type="parTrans" cxnId="{D4D6B70D-1D7B-4F9F-A744-97B8A5F30CFF}">
      <dgm:prSet/>
      <dgm:spPr/>
      <dgm:t>
        <a:bodyPr/>
        <a:lstStyle/>
        <a:p>
          <a:endParaRPr lang="es-ES"/>
        </a:p>
      </dgm:t>
    </dgm:pt>
    <dgm:pt modelId="{017811F0-84E1-43B8-9370-BE11ADB4B88A}" type="sibTrans" cxnId="{D4D6B70D-1D7B-4F9F-A744-97B8A5F30CFF}">
      <dgm:prSet/>
      <dgm:spPr/>
      <dgm:t>
        <a:bodyPr/>
        <a:lstStyle/>
        <a:p>
          <a:endParaRPr lang="es-ES"/>
        </a:p>
      </dgm:t>
    </dgm:pt>
    <dgm:pt modelId="{4220881D-F94D-4681-A582-C46D2628726E}">
      <dgm:prSet phldrT="[Texto]" custT="1"/>
      <dgm:spPr/>
      <dgm:t>
        <a:bodyPr/>
        <a:lstStyle/>
        <a:p>
          <a:r>
            <a:rPr lang="es-ES" sz="1000" dirty="0" smtClean="0"/>
            <a:t>Meses de marzo, abril y junio las ventas mayores se dan en la costa,</a:t>
          </a:r>
          <a:endParaRPr lang="es-ES" sz="1000" dirty="0"/>
        </a:p>
      </dgm:t>
    </dgm:pt>
    <dgm:pt modelId="{F3134A09-D01B-4B52-8A06-6BE8760642F4}" type="parTrans" cxnId="{5DB8C888-0B66-42C1-A9B6-B5D9E8274ECA}">
      <dgm:prSet/>
      <dgm:spPr/>
      <dgm:t>
        <a:bodyPr/>
        <a:lstStyle/>
        <a:p>
          <a:endParaRPr lang="es-ES"/>
        </a:p>
      </dgm:t>
    </dgm:pt>
    <dgm:pt modelId="{B72103F7-DE8C-4B09-96C5-9E240C64F25B}" type="sibTrans" cxnId="{5DB8C888-0B66-42C1-A9B6-B5D9E8274ECA}">
      <dgm:prSet/>
      <dgm:spPr/>
      <dgm:t>
        <a:bodyPr/>
        <a:lstStyle/>
        <a:p>
          <a:endParaRPr lang="es-ES"/>
        </a:p>
      </dgm:t>
    </dgm:pt>
    <dgm:pt modelId="{E2BCB3A5-7BAC-4BDF-BF5B-94945D3DE493}">
      <dgm:prSet phldrT="[Texto]" custT="1"/>
      <dgm:spPr/>
      <dgm:t>
        <a:bodyPr/>
        <a:lstStyle/>
        <a:p>
          <a:r>
            <a:rPr lang="es-ES" sz="1000" dirty="0" smtClean="0"/>
            <a:t>Se puede relacionar que dentro del período de vacaciones las ventas en las tiendas deportivas aumentan.</a:t>
          </a:r>
          <a:endParaRPr lang="es-ES" sz="1000" dirty="0"/>
        </a:p>
      </dgm:t>
    </dgm:pt>
    <dgm:pt modelId="{15C8D431-D49A-40D9-9827-3252816287F7}" type="parTrans" cxnId="{7E274C36-D6D8-4CDC-8767-722B6B574FDA}">
      <dgm:prSet/>
      <dgm:spPr/>
      <dgm:t>
        <a:bodyPr/>
        <a:lstStyle/>
        <a:p>
          <a:endParaRPr lang="es-ES"/>
        </a:p>
      </dgm:t>
    </dgm:pt>
    <dgm:pt modelId="{946B1809-C48D-4753-B1EE-34124089D53C}" type="sibTrans" cxnId="{7E274C36-D6D8-4CDC-8767-722B6B574FDA}">
      <dgm:prSet/>
      <dgm:spPr/>
      <dgm:t>
        <a:bodyPr/>
        <a:lstStyle/>
        <a:p>
          <a:endParaRPr lang="es-ES"/>
        </a:p>
      </dgm:t>
    </dgm:pt>
    <dgm:pt modelId="{B933DDEE-28C1-4771-9B6A-262E7C4BB8BD}">
      <dgm:prSet phldrT="[Texto]" custT="1"/>
      <dgm:spPr/>
      <dgm:t>
        <a:bodyPr/>
        <a:lstStyle/>
        <a:p>
          <a:r>
            <a:rPr lang="es-ES" sz="1600" dirty="0" smtClean="0"/>
            <a:t>Género</a:t>
          </a:r>
          <a:endParaRPr lang="es-ES" sz="1600" dirty="0"/>
        </a:p>
      </dgm:t>
    </dgm:pt>
    <dgm:pt modelId="{35F80C3A-6942-4B7C-89C3-A701F3E83650}" type="parTrans" cxnId="{A0CBA81D-0F85-441E-BB16-0E1EE54F2EB2}">
      <dgm:prSet/>
      <dgm:spPr/>
      <dgm:t>
        <a:bodyPr/>
        <a:lstStyle/>
        <a:p>
          <a:endParaRPr lang="es-ES"/>
        </a:p>
      </dgm:t>
    </dgm:pt>
    <dgm:pt modelId="{9884A4EE-9D4F-4BA8-B128-E982F1E4E8F2}" type="sibTrans" cxnId="{A0CBA81D-0F85-441E-BB16-0E1EE54F2EB2}">
      <dgm:prSet/>
      <dgm:spPr/>
      <dgm:t>
        <a:bodyPr/>
        <a:lstStyle/>
        <a:p>
          <a:endParaRPr lang="es-ES"/>
        </a:p>
      </dgm:t>
    </dgm:pt>
    <dgm:pt modelId="{93DB3F8C-791C-48B0-B886-40960A2C7506}">
      <dgm:prSet phldrT="[Texto]" custT="1"/>
      <dgm:spPr/>
      <dgm:t>
        <a:bodyPr/>
        <a:lstStyle/>
        <a:p>
          <a:r>
            <a:rPr lang="es-ES" sz="1000" dirty="0" smtClean="0"/>
            <a:t>Infantes presencia mayor en zapatos seguido de ropa y por último en accesorios, este es el género con menores ventas, también denota un repunte de venta en los meses de noviembre y diciembre.</a:t>
          </a:r>
          <a:endParaRPr lang="es-ES" sz="1000" dirty="0"/>
        </a:p>
      </dgm:t>
    </dgm:pt>
    <dgm:pt modelId="{CE4DA9B9-D52A-49A1-BA5A-9F9D11382433}" type="parTrans" cxnId="{11E00544-BA22-463A-B352-6FC0388877C1}">
      <dgm:prSet/>
      <dgm:spPr/>
      <dgm:t>
        <a:bodyPr/>
        <a:lstStyle/>
        <a:p>
          <a:endParaRPr lang="es-ES"/>
        </a:p>
      </dgm:t>
    </dgm:pt>
    <dgm:pt modelId="{647E9B92-6305-48C2-9045-580A5373E7C0}" type="sibTrans" cxnId="{11E00544-BA22-463A-B352-6FC0388877C1}">
      <dgm:prSet/>
      <dgm:spPr/>
      <dgm:t>
        <a:bodyPr/>
        <a:lstStyle/>
        <a:p>
          <a:endParaRPr lang="es-ES"/>
        </a:p>
      </dgm:t>
    </dgm:pt>
    <dgm:pt modelId="{46438F69-5331-420C-95DF-8293888CB4B1}">
      <dgm:prSet phldrT="[Texto]" custT="1"/>
      <dgm:spPr/>
      <dgm:t>
        <a:bodyPr/>
        <a:lstStyle/>
        <a:p>
          <a:r>
            <a:rPr lang="es-ES" sz="1000" dirty="0" smtClean="0"/>
            <a:t>En mujer se denota un crecimiento general en las tiendas en el mes de mayo y el de menor en enero, también este género presenta una preferencia marcada por el grupo ropa.</a:t>
          </a:r>
          <a:endParaRPr lang="es-ES" sz="1000" dirty="0"/>
        </a:p>
      </dgm:t>
    </dgm:pt>
    <dgm:pt modelId="{782CC1A2-65A5-493E-A34D-13682479C41E}" type="parTrans" cxnId="{56D13522-E1F5-4BC6-A534-223275AAAE42}">
      <dgm:prSet/>
      <dgm:spPr/>
      <dgm:t>
        <a:bodyPr/>
        <a:lstStyle/>
        <a:p>
          <a:endParaRPr lang="es-ES"/>
        </a:p>
      </dgm:t>
    </dgm:pt>
    <dgm:pt modelId="{49D48D10-1EAB-46F6-8836-36EEB77D2281}" type="sibTrans" cxnId="{56D13522-E1F5-4BC6-A534-223275AAAE42}">
      <dgm:prSet/>
      <dgm:spPr/>
      <dgm:t>
        <a:bodyPr/>
        <a:lstStyle/>
        <a:p>
          <a:endParaRPr lang="es-ES"/>
        </a:p>
      </dgm:t>
    </dgm:pt>
    <dgm:pt modelId="{A79BA216-AA60-47FD-939C-8F8D471207AF}">
      <dgm:prSet phldrT="[Texto]" custT="1"/>
      <dgm:spPr/>
      <dgm:t>
        <a:bodyPr/>
        <a:lstStyle/>
        <a:p>
          <a:r>
            <a:rPr lang="es-ES" sz="1000" dirty="0" err="1" smtClean="0"/>
            <a:t>Kids</a:t>
          </a:r>
          <a:r>
            <a:rPr lang="es-ES" sz="1000" dirty="0" smtClean="0"/>
            <a:t> y hombre vemos un comportamiento parecido, una presencia casi igual en el grupo de ropa y zapatos;  </a:t>
          </a:r>
          <a:endParaRPr lang="es-ES" sz="1000" dirty="0"/>
        </a:p>
      </dgm:t>
    </dgm:pt>
    <dgm:pt modelId="{E84EFECE-018B-4DCB-ADDA-9CE08C124182}" type="parTrans" cxnId="{5559A5F1-65F0-460A-9674-AFE7B833103E}">
      <dgm:prSet/>
      <dgm:spPr/>
      <dgm:t>
        <a:bodyPr/>
        <a:lstStyle/>
        <a:p>
          <a:endParaRPr lang="es-ES"/>
        </a:p>
      </dgm:t>
    </dgm:pt>
    <dgm:pt modelId="{2AA2209C-499D-4B92-A751-0E0543DE7648}" type="sibTrans" cxnId="{5559A5F1-65F0-460A-9674-AFE7B833103E}">
      <dgm:prSet/>
      <dgm:spPr/>
      <dgm:t>
        <a:bodyPr/>
        <a:lstStyle/>
        <a:p>
          <a:endParaRPr lang="es-ES"/>
        </a:p>
      </dgm:t>
    </dgm:pt>
    <dgm:pt modelId="{0FF92779-5B7A-4C38-8D54-A70891D01B2D}">
      <dgm:prSet phldrT="[Texto]" custT="1"/>
      <dgm:spPr/>
      <dgm:t>
        <a:bodyPr/>
        <a:lstStyle/>
        <a:p>
          <a:r>
            <a:rPr lang="es-ES" sz="1000" dirty="0" smtClean="0"/>
            <a:t>Hombre tiene repunte de ventas en junio y la menor en octubre.</a:t>
          </a:r>
          <a:endParaRPr lang="es-ES" sz="1000" dirty="0"/>
        </a:p>
      </dgm:t>
    </dgm:pt>
    <dgm:pt modelId="{D48B93FD-EC72-4995-A544-D138F1F9BBC6}" type="parTrans" cxnId="{D26C18B8-6408-4D9C-8E78-C9346C4887A0}">
      <dgm:prSet/>
      <dgm:spPr/>
      <dgm:t>
        <a:bodyPr/>
        <a:lstStyle/>
        <a:p>
          <a:endParaRPr lang="es-ES"/>
        </a:p>
      </dgm:t>
    </dgm:pt>
    <dgm:pt modelId="{957C109B-64F9-4B2A-A725-6D6E423D4C32}" type="sibTrans" cxnId="{D26C18B8-6408-4D9C-8E78-C9346C4887A0}">
      <dgm:prSet/>
      <dgm:spPr/>
      <dgm:t>
        <a:bodyPr/>
        <a:lstStyle/>
        <a:p>
          <a:endParaRPr lang="es-ES"/>
        </a:p>
      </dgm:t>
    </dgm:pt>
    <dgm:pt modelId="{91756A95-CC73-4100-94A6-A14036E94A2D}">
      <dgm:prSet custT="1"/>
      <dgm:spPr/>
      <dgm:t>
        <a:bodyPr/>
        <a:lstStyle/>
        <a:p>
          <a:r>
            <a:rPr lang="es-ES" sz="1000" dirty="0" err="1" smtClean="0"/>
            <a:t>Kids</a:t>
          </a:r>
          <a:r>
            <a:rPr lang="es-ES" sz="1000" dirty="0" smtClean="0"/>
            <a:t> tiene una constante de ventas con pequeños incrementos en los meses de abril y agosto, estos coinciden con el regreso a clases, viendo una oportunidad de crecimiento, a la vez encontramos sus niveles de venta mas bajos en </a:t>
          </a:r>
          <a:r>
            <a:rPr lang="es-ES" sz="1000" dirty="0" err="1" smtClean="0"/>
            <a:t>Villlage</a:t>
          </a:r>
          <a:r>
            <a:rPr lang="es-ES" sz="1000" dirty="0" smtClean="0"/>
            <a:t> Plaza y </a:t>
          </a:r>
          <a:r>
            <a:rPr lang="es-ES" sz="1000" dirty="0" err="1" smtClean="0"/>
            <a:t>Scala</a:t>
          </a:r>
          <a:r>
            <a:rPr lang="es-ES" sz="1000" dirty="0" smtClean="0"/>
            <a:t> Shopping.</a:t>
          </a:r>
          <a:endParaRPr lang="es-ES" sz="1000" dirty="0"/>
        </a:p>
      </dgm:t>
    </dgm:pt>
    <dgm:pt modelId="{EFA85BCC-63AB-4807-892A-947115D96C79}" type="parTrans" cxnId="{D87D711E-E272-4F58-B8BC-2A5B0A904F36}">
      <dgm:prSet/>
      <dgm:spPr/>
      <dgm:t>
        <a:bodyPr/>
        <a:lstStyle/>
        <a:p>
          <a:endParaRPr lang="es-ES"/>
        </a:p>
      </dgm:t>
    </dgm:pt>
    <dgm:pt modelId="{E1CEB70B-CC2F-4C33-AB83-2E3ACBF58244}" type="sibTrans" cxnId="{D87D711E-E272-4F58-B8BC-2A5B0A904F36}">
      <dgm:prSet/>
      <dgm:spPr/>
      <dgm:t>
        <a:bodyPr/>
        <a:lstStyle/>
        <a:p>
          <a:endParaRPr lang="es-ES"/>
        </a:p>
      </dgm:t>
    </dgm:pt>
    <dgm:pt modelId="{BC78DA68-1167-48F0-AD07-3CD62310F11F}" type="pres">
      <dgm:prSet presAssocID="{EEC04888-66E8-4655-8A91-40A756B4BBD1}" presName="diagram" presStyleCnt="0">
        <dgm:presLayoutVars>
          <dgm:chPref val="1"/>
          <dgm:dir/>
          <dgm:animOne val="branch"/>
          <dgm:animLvl val="lvl"/>
          <dgm:resizeHandles/>
        </dgm:presLayoutVars>
      </dgm:prSet>
      <dgm:spPr/>
      <dgm:t>
        <a:bodyPr/>
        <a:lstStyle/>
        <a:p>
          <a:endParaRPr lang="es-ES"/>
        </a:p>
      </dgm:t>
    </dgm:pt>
    <dgm:pt modelId="{F65E64E2-55B1-4CAB-9C91-16C1DEBD88C6}" type="pres">
      <dgm:prSet presAssocID="{25BD9064-A57B-4B34-BE81-0083CE31CA3D}" presName="root" presStyleCnt="0"/>
      <dgm:spPr/>
    </dgm:pt>
    <dgm:pt modelId="{F8F0B911-2510-4889-B534-F57AB4B19889}" type="pres">
      <dgm:prSet presAssocID="{25BD9064-A57B-4B34-BE81-0083CE31CA3D}" presName="rootComposite" presStyleCnt="0"/>
      <dgm:spPr/>
    </dgm:pt>
    <dgm:pt modelId="{32F6D660-B9F5-4912-908C-A34B5DF2CF98}" type="pres">
      <dgm:prSet presAssocID="{25BD9064-A57B-4B34-BE81-0083CE31CA3D}" presName="rootText" presStyleLbl="node1" presStyleIdx="0" presStyleCnt="4" custScaleX="115248" custScaleY="103796" custLinFactX="-300000" custLinFactNeighborX="-332085" custLinFactNeighborY="-8640"/>
      <dgm:spPr/>
      <dgm:t>
        <a:bodyPr/>
        <a:lstStyle/>
        <a:p>
          <a:endParaRPr lang="es-ES"/>
        </a:p>
      </dgm:t>
    </dgm:pt>
    <dgm:pt modelId="{F71EF6F0-E23D-4E3A-8D32-CF75CCD92B41}" type="pres">
      <dgm:prSet presAssocID="{25BD9064-A57B-4B34-BE81-0083CE31CA3D}" presName="rootConnector" presStyleLbl="node1" presStyleIdx="0" presStyleCnt="4"/>
      <dgm:spPr/>
      <dgm:t>
        <a:bodyPr/>
        <a:lstStyle/>
        <a:p>
          <a:endParaRPr lang="es-ES"/>
        </a:p>
      </dgm:t>
    </dgm:pt>
    <dgm:pt modelId="{4D027C74-5A83-4F2A-9898-5DE01F8BFD88}" type="pres">
      <dgm:prSet presAssocID="{25BD9064-A57B-4B34-BE81-0083CE31CA3D}" presName="childShape" presStyleCnt="0"/>
      <dgm:spPr/>
    </dgm:pt>
    <dgm:pt modelId="{0BC47AF5-13E9-4ED3-BAF2-4DD09A360B90}" type="pres">
      <dgm:prSet presAssocID="{20CDAC95-E2F6-468A-98F3-82B98B95FD53}" presName="Name13" presStyleLbl="parChTrans1D2" presStyleIdx="0" presStyleCnt="12"/>
      <dgm:spPr/>
      <dgm:t>
        <a:bodyPr/>
        <a:lstStyle/>
        <a:p>
          <a:endParaRPr lang="es-ES"/>
        </a:p>
      </dgm:t>
    </dgm:pt>
    <dgm:pt modelId="{4D74BD17-FA85-42D3-B556-14721FB16F9B}" type="pres">
      <dgm:prSet presAssocID="{5518D150-15C3-43D2-ACAC-016911BB1C19}" presName="childText" presStyleLbl="bgAcc1" presStyleIdx="0" presStyleCnt="12" custScaleX="132114" custScaleY="174488" custLinFactNeighborX="-8818" custLinFactNeighborY="19576">
        <dgm:presLayoutVars>
          <dgm:bulletEnabled val="1"/>
        </dgm:presLayoutVars>
      </dgm:prSet>
      <dgm:spPr/>
      <dgm:t>
        <a:bodyPr/>
        <a:lstStyle/>
        <a:p>
          <a:endParaRPr lang="es-ES"/>
        </a:p>
      </dgm:t>
    </dgm:pt>
    <dgm:pt modelId="{2A0D6322-3ACE-417B-91E2-B90EDE0ECA37}" type="pres">
      <dgm:prSet presAssocID="{EE6290B9-C5AB-48ED-B83A-A059785A8C27}" presName="root" presStyleCnt="0"/>
      <dgm:spPr/>
    </dgm:pt>
    <dgm:pt modelId="{AEB6CAF4-51D8-4682-ABDD-4171F32FF673}" type="pres">
      <dgm:prSet presAssocID="{EE6290B9-C5AB-48ED-B83A-A059785A8C27}" presName="rootComposite" presStyleCnt="0"/>
      <dgm:spPr/>
    </dgm:pt>
    <dgm:pt modelId="{44A3202F-FE52-4B7B-A85F-01347D4D7092}" type="pres">
      <dgm:prSet presAssocID="{EE6290B9-C5AB-48ED-B83A-A059785A8C27}" presName="rootText" presStyleLbl="node1" presStyleIdx="1" presStyleCnt="4" custScaleX="127639" custLinFactNeighborX="-10369" custLinFactNeighborY="-10083"/>
      <dgm:spPr/>
      <dgm:t>
        <a:bodyPr/>
        <a:lstStyle/>
        <a:p>
          <a:endParaRPr lang="es-ES"/>
        </a:p>
      </dgm:t>
    </dgm:pt>
    <dgm:pt modelId="{07ECDDFE-9C68-4D63-9F40-7FA5398BEA93}" type="pres">
      <dgm:prSet presAssocID="{EE6290B9-C5AB-48ED-B83A-A059785A8C27}" presName="rootConnector" presStyleLbl="node1" presStyleIdx="1" presStyleCnt="4"/>
      <dgm:spPr/>
      <dgm:t>
        <a:bodyPr/>
        <a:lstStyle/>
        <a:p>
          <a:endParaRPr lang="es-ES"/>
        </a:p>
      </dgm:t>
    </dgm:pt>
    <dgm:pt modelId="{EDAD6DFE-7D6F-4F28-A822-68D3CA456E42}" type="pres">
      <dgm:prSet presAssocID="{EE6290B9-C5AB-48ED-B83A-A059785A8C27}" presName="childShape" presStyleCnt="0"/>
      <dgm:spPr/>
    </dgm:pt>
    <dgm:pt modelId="{7CC9E6EE-54F7-4771-B9A2-828D75E071D6}" type="pres">
      <dgm:prSet presAssocID="{62DE059D-60BF-4DC4-B839-CD5391620259}" presName="Name13" presStyleLbl="parChTrans1D2" presStyleIdx="1" presStyleCnt="12"/>
      <dgm:spPr/>
      <dgm:t>
        <a:bodyPr/>
        <a:lstStyle/>
        <a:p>
          <a:endParaRPr lang="es-ES"/>
        </a:p>
      </dgm:t>
    </dgm:pt>
    <dgm:pt modelId="{BBFBE2F8-44DC-4962-AB53-9E483E298BB9}" type="pres">
      <dgm:prSet presAssocID="{511596D1-C867-463C-A8D5-F5E8EEBD5625}" presName="childText" presStyleLbl="bgAcc1" presStyleIdx="1" presStyleCnt="12" custScaleX="125623" custScaleY="125398" custLinFactNeighborX="-14042" custLinFactNeighborY="21112">
        <dgm:presLayoutVars>
          <dgm:bulletEnabled val="1"/>
        </dgm:presLayoutVars>
      </dgm:prSet>
      <dgm:spPr/>
      <dgm:t>
        <a:bodyPr/>
        <a:lstStyle/>
        <a:p>
          <a:endParaRPr lang="es-ES"/>
        </a:p>
      </dgm:t>
    </dgm:pt>
    <dgm:pt modelId="{B42C622E-67DE-4ADA-8456-FA2E0F9B5255}" type="pres">
      <dgm:prSet presAssocID="{0FB5386C-FFB8-4678-B5BD-687582DB5A06}" presName="Name13" presStyleLbl="parChTrans1D2" presStyleIdx="2" presStyleCnt="12"/>
      <dgm:spPr/>
      <dgm:t>
        <a:bodyPr/>
        <a:lstStyle/>
        <a:p>
          <a:endParaRPr lang="es-ES"/>
        </a:p>
      </dgm:t>
    </dgm:pt>
    <dgm:pt modelId="{892E43F4-62EA-42AD-8B89-48793D5310D5}" type="pres">
      <dgm:prSet presAssocID="{248970DD-0BB9-4644-A2DD-12BAD2D2B5BD}" presName="childText" presStyleLbl="bgAcc1" presStyleIdx="2" presStyleCnt="12" custScaleX="126603" custScaleY="186512" custLinFactNeighborX="-12987" custLinFactNeighborY="24288">
        <dgm:presLayoutVars>
          <dgm:bulletEnabled val="1"/>
        </dgm:presLayoutVars>
      </dgm:prSet>
      <dgm:spPr/>
      <dgm:t>
        <a:bodyPr/>
        <a:lstStyle/>
        <a:p>
          <a:endParaRPr lang="es-ES"/>
        </a:p>
      </dgm:t>
    </dgm:pt>
    <dgm:pt modelId="{082288FF-1009-44CF-B182-B608D6EF68E1}" type="pres">
      <dgm:prSet presAssocID="{8ED3833E-A846-4A2A-B45E-8F09263522DC}" presName="root" presStyleCnt="0"/>
      <dgm:spPr/>
    </dgm:pt>
    <dgm:pt modelId="{CE114035-4ED8-410A-AF39-42C759135498}" type="pres">
      <dgm:prSet presAssocID="{8ED3833E-A846-4A2A-B45E-8F09263522DC}" presName="rootComposite" presStyleCnt="0"/>
      <dgm:spPr/>
    </dgm:pt>
    <dgm:pt modelId="{47C4818B-EE48-4419-99D3-2071F0290099}" type="pres">
      <dgm:prSet presAssocID="{8ED3833E-A846-4A2A-B45E-8F09263522DC}" presName="rootText" presStyleLbl="node1" presStyleIdx="2" presStyleCnt="4" custLinFactNeighborX="-17109" custLinFactNeighborY="-2975"/>
      <dgm:spPr/>
      <dgm:t>
        <a:bodyPr/>
        <a:lstStyle/>
        <a:p>
          <a:endParaRPr lang="es-ES"/>
        </a:p>
      </dgm:t>
    </dgm:pt>
    <dgm:pt modelId="{4A362D7F-1FDF-41C9-A919-50CEF0E8EF6D}" type="pres">
      <dgm:prSet presAssocID="{8ED3833E-A846-4A2A-B45E-8F09263522DC}" presName="rootConnector" presStyleLbl="node1" presStyleIdx="2" presStyleCnt="4"/>
      <dgm:spPr/>
      <dgm:t>
        <a:bodyPr/>
        <a:lstStyle/>
        <a:p>
          <a:endParaRPr lang="es-ES"/>
        </a:p>
      </dgm:t>
    </dgm:pt>
    <dgm:pt modelId="{75B700D7-6D1A-4037-91F7-7D3F6A73098D}" type="pres">
      <dgm:prSet presAssocID="{8ED3833E-A846-4A2A-B45E-8F09263522DC}" presName="childShape" presStyleCnt="0"/>
      <dgm:spPr/>
    </dgm:pt>
    <dgm:pt modelId="{4917465A-AB0C-41B3-AFE7-9AFF84BDB86D}" type="pres">
      <dgm:prSet presAssocID="{3C024A14-FF74-4654-8335-845C53982E0E}" presName="Name13" presStyleLbl="parChTrans1D2" presStyleIdx="3" presStyleCnt="12"/>
      <dgm:spPr/>
      <dgm:t>
        <a:bodyPr/>
        <a:lstStyle/>
        <a:p>
          <a:endParaRPr lang="es-ES"/>
        </a:p>
      </dgm:t>
    </dgm:pt>
    <dgm:pt modelId="{D5067A39-6F81-4E4E-A044-141D40668F84}" type="pres">
      <dgm:prSet presAssocID="{75A3CDF2-2282-4988-B0B4-611EA9AE2867}" presName="childText" presStyleLbl="bgAcc1" presStyleIdx="3" presStyleCnt="12" custScaleX="212495" custScaleY="147606">
        <dgm:presLayoutVars>
          <dgm:bulletEnabled val="1"/>
        </dgm:presLayoutVars>
      </dgm:prSet>
      <dgm:spPr/>
      <dgm:t>
        <a:bodyPr/>
        <a:lstStyle/>
        <a:p>
          <a:endParaRPr lang="es-ES"/>
        </a:p>
      </dgm:t>
    </dgm:pt>
    <dgm:pt modelId="{67428201-746D-4C46-B745-F5250F1D3E64}" type="pres">
      <dgm:prSet presAssocID="{59A4F908-3C6E-432E-A65E-5EA1F8C3D490}" presName="Name13" presStyleLbl="parChTrans1D2" presStyleIdx="4" presStyleCnt="12"/>
      <dgm:spPr/>
      <dgm:t>
        <a:bodyPr/>
        <a:lstStyle/>
        <a:p>
          <a:endParaRPr lang="es-ES"/>
        </a:p>
      </dgm:t>
    </dgm:pt>
    <dgm:pt modelId="{CA432055-FD6F-4E51-824E-19FD4DFD6186}" type="pres">
      <dgm:prSet presAssocID="{536B01F4-973F-4186-9D15-C9256561D8B2}" presName="childText" presStyleLbl="bgAcc1" presStyleIdx="4" presStyleCnt="12" custScaleX="212495" custLinFactNeighborX="-325" custLinFactNeighborY="5951">
        <dgm:presLayoutVars>
          <dgm:bulletEnabled val="1"/>
        </dgm:presLayoutVars>
      </dgm:prSet>
      <dgm:spPr/>
      <dgm:t>
        <a:bodyPr/>
        <a:lstStyle/>
        <a:p>
          <a:endParaRPr lang="es-ES"/>
        </a:p>
      </dgm:t>
    </dgm:pt>
    <dgm:pt modelId="{07CD19BC-9646-4E95-A2BF-550E409A4662}" type="pres">
      <dgm:prSet presAssocID="{F3134A09-D01B-4B52-8A06-6BE8760642F4}" presName="Name13" presStyleLbl="parChTrans1D2" presStyleIdx="5" presStyleCnt="12"/>
      <dgm:spPr/>
      <dgm:t>
        <a:bodyPr/>
        <a:lstStyle/>
        <a:p>
          <a:endParaRPr lang="es-ES"/>
        </a:p>
      </dgm:t>
    </dgm:pt>
    <dgm:pt modelId="{FA41BC74-5466-4C66-958C-F1522D41E9F4}" type="pres">
      <dgm:prSet presAssocID="{4220881D-F94D-4681-A582-C46D2628726E}" presName="childText" presStyleLbl="bgAcc1" presStyleIdx="5" presStyleCnt="12" custScaleX="212495" custLinFactNeighborX="-325" custLinFactNeighborY="14878">
        <dgm:presLayoutVars>
          <dgm:bulletEnabled val="1"/>
        </dgm:presLayoutVars>
      </dgm:prSet>
      <dgm:spPr/>
      <dgm:t>
        <a:bodyPr/>
        <a:lstStyle/>
        <a:p>
          <a:endParaRPr lang="es-ES"/>
        </a:p>
      </dgm:t>
    </dgm:pt>
    <dgm:pt modelId="{1CD97A2F-E017-40A2-9E90-F9CB5A32018E}" type="pres">
      <dgm:prSet presAssocID="{15C8D431-D49A-40D9-9827-3252816287F7}" presName="Name13" presStyleLbl="parChTrans1D2" presStyleIdx="6" presStyleCnt="12"/>
      <dgm:spPr/>
      <dgm:t>
        <a:bodyPr/>
        <a:lstStyle/>
        <a:p>
          <a:endParaRPr lang="es-ES"/>
        </a:p>
      </dgm:t>
    </dgm:pt>
    <dgm:pt modelId="{565C721A-A338-4DAB-BAAB-258D95C3E4AC}" type="pres">
      <dgm:prSet presAssocID="{E2BCB3A5-7BAC-4BDF-BF5B-94945D3DE493}" presName="childText" presStyleLbl="bgAcc1" presStyleIdx="6" presStyleCnt="12" custScaleX="212495" custLinFactNeighborX="-326" custLinFactNeighborY="26910">
        <dgm:presLayoutVars>
          <dgm:bulletEnabled val="1"/>
        </dgm:presLayoutVars>
      </dgm:prSet>
      <dgm:spPr/>
      <dgm:t>
        <a:bodyPr/>
        <a:lstStyle/>
        <a:p>
          <a:endParaRPr lang="es-ES"/>
        </a:p>
      </dgm:t>
    </dgm:pt>
    <dgm:pt modelId="{BF78070D-013D-4AA5-863F-35D144BF783B}" type="pres">
      <dgm:prSet presAssocID="{B933DDEE-28C1-4771-9B6A-262E7C4BB8BD}" presName="root" presStyleCnt="0"/>
      <dgm:spPr/>
    </dgm:pt>
    <dgm:pt modelId="{9188B550-C786-41E4-BD49-F22AD153DD29}" type="pres">
      <dgm:prSet presAssocID="{B933DDEE-28C1-4771-9B6A-262E7C4BB8BD}" presName="rootComposite" presStyleCnt="0"/>
      <dgm:spPr/>
    </dgm:pt>
    <dgm:pt modelId="{CBCC7B24-2BEF-4DB9-94BA-21324C0F4F22}" type="pres">
      <dgm:prSet presAssocID="{B933DDEE-28C1-4771-9B6A-262E7C4BB8BD}" presName="rootText" presStyleLbl="node1" presStyleIdx="3" presStyleCnt="4"/>
      <dgm:spPr/>
      <dgm:t>
        <a:bodyPr/>
        <a:lstStyle/>
        <a:p>
          <a:endParaRPr lang="es-ES"/>
        </a:p>
      </dgm:t>
    </dgm:pt>
    <dgm:pt modelId="{762E115B-7251-4175-921A-3C49DA2BC8C9}" type="pres">
      <dgm:prSet presAssocID="{B933DDEE-28C1-4771-9B6A-262E7C4BB8BD}" presName="rootConnector" presStyleLbl="node1" presStyleIdx="3" presStyleCnt="4"/>
      <dgm:spPr/>
      <dgm:t>
        <a:bodyPr/>
        <a:lstStyle/>
        <a:p>
          <a:endParaRPr lang="es-ES"/>
        </a:p>
      </dgm:t>
    </dgm:pt>
    <dgm:pt modelId="{741225DA-C9BE-4078-B10A-E472CD190BBF}" type="pres">
      <dgm:prSet presAssocID="{B933DDEE-28C1-4771-9B6A-262E7C4BB8BD}" presName="childShape" presStyleCnt="0"/>
      <dgm:spPr/>
    </dgm:pt>
    <dgm:pt modelId="{079580C7-76DB-471C-81D2-C11556077149}" type="pres">
      <dgm:prSet presAssocID="{CE4DA9B9-D52A-49A1-BA5A-9F9D11382433}" presName="Name13" presStyleLbl="parChTrans1D2" presStyleIdx="7" presStyleCnt="12"/>
      <dgm:spPr/>
      <dgm:t>
        <a:bodyPr/>
        <a:lstStyle/>
        <a:p>
          <a:endParaRPr lang="es-ES"/>
        </a:p>
      </dgm:t>
    </dgm:pt>
    <dgm:pt modelId="{7062754D-F066-4789-A782-737B2CAEDBD0}" type="pres">
      <dgm:prSet presAssocID="{93DB3F8C-791C-48B0-B886-40960A2C7506}" presName="childText" presStyleLbl="bgAcc1" presStyleIdx="7" presStyleCnt="12" custScaleX="384153" custLinFactNeighborX="18386">
        <dgm:presLayoutVars>
          <dgm:bulletEnabled val="1"/>
        </dgm:presLayoutVars>
      </dgm:prSet>
      <dgm:spPr/>
      <dgm:t>
        <a:bodyPr/>
        <a:lstStyle/>
        <a:p>
          <a:endParaRPr lang="es-ES"/>
        </a:p>
      </dgm:t>
    </dgm:pt>
    <dgm:pt modelId="{4881838F-0963-4364-BC71-42C0ABD6481E}" type="pres">
      <dgm:prSet presAssocID="{782CC1A2-65A5-493E-A34D-13682479C41E}" presName="Name13" presStyleLbl="parChTrans1D2" presStyleIdx="8" presStyleCnt="12"/>
      <dgm:spPr/>
      <dgm:t>
        <a:bodyPr/>
        <a:lstStyle/>
        <a:p>
          <a:endParaRPr lang="es-ES"/>
        </a:p>
      </dgm:t>
    </dgm:pt>
    <dgm:pt modelId="{5316748D-09FB-45C4-9439-E17A2229219E}" type="pres">
      <dgm:prSet presAssocID="{46438F69-5331-420C-95DF-8293888CB4B1}" presName="childText" presStyleLbl="bgAcc1" presStyleIdx="8" presStyleCnt="12" custScaleX="384153" custLinFactNeighborX="18386">
        <dgm:presLayoutVars>
          <dgm:bulletEnabled val="1"/>
        </dgm:presLayoutVars>
      </dgm:prSet>
      <dgm:spPr/>
      <dgm:t>
        <a:bodyPr/>
        <a:lstStyle/>
        <a:p>
          <a:endParaRPr lang="es-ES"/>
        </a:p>
      </dgm:t>
    </dgm:pt>
    <dgm:pt modelId="{B99670C5-B1E0-423A-9200-83AF9F77C5A3}" type="pres">
      <dgm:prSet presAssocID="{E84EFECE-018B-4DCB-ADDA-9CE08C124182}" presName="Name13" presStyleLbl="parChTrans1D2" presStyleIdx="9" presStyleCnt="12"/>
      <dgm:spPr/>
      <dgm:t>
        <a:bodyPr/>
        <a:lstStyle/>
        <a:p>
          <a:endParaRPr lang="es-ES"/>
        </a:p>
      </dgm:t>
    </dgm:pt>
    <dgm:pt modelId="{DB89185D-0E6B-4FE1-8A2F-A74F5270F8AA}" type="pres">
      <dgm:prSet presAssocID="{A79BA216-AA60-47FD-939C-8F8D471207AF}" presName="childText" presStyleLbl="bgAcc1" presStyleIdx="9" presStyleCnt="12" custScaleX="384153" custScaleY="86618" custLinFactNeighborX="18386" custLinFactNeighborY="-1488">
        <dgm:presLayoutVars>
          <dgm:bulletEnabled val="1"/>
        </dgm:presLayoutVars>
      </dgm:prSet>
      <dgm:spPr/>
      <dgm:t>
        <a:bodyPr/>
        <a:lstStyle/>
        <a:p>
          <a:endParaRPr lang="es-ES"/>
        </a:p>
      </dgm:t>
    </dgm:pt>
    <dgm:pt modelId="{22D8BC2A-5BB6-4794-B4B3-E43F5F9630B4}" type="pres">
      <dgm:prSet presAssocID="{D48B93FD-EC72-4995-A544-D138F1F9BBC6}" presName="Name13" presStyleLbl="parChTrans1D2" presStyleIdx="10" presStyleCnt="12"/>
      <dgm:spPr/>
      <dgm:t>
        <a:bodyPr/>
        <a:lstStyle/>
        <a:p>
          <a:endParaRPr lang="es-ES"/>
        </a:p>
      </dgm:t>
    </dgm:pt>
    <dgm:pt modelId="{F3E439AB-F33D-4D75-9848-8DF131B4184E}" type="pres">
      <dgm:prSet presAssocID="{0FF92779-5B7A-4C38-8D54-A70891D01B2D}" presName="childText" presStyleLbl="bgAcc1" presStyleIdx="10" presStyleCnt="12" custScaleX="384153" custScaleY="64557" custLinFactNeighborX="18386">
        <dgm:presLayoutVars>
          <dgm:bulletEnabled val="1"/>
        </dgm:presLayoutVars>
      </dgm:prSet>
      <dgm:spPr/>
      <dgm:t>
        <a:bodyPr/>
        <a:lstStyle/>
        <a:p>
          <a:endParaRPr lang="es-ES"/>
        </a:p>
      </dgm:t>
    </dgm:pt>
    <dgm:pt modelId="{BE32D9E4-2FDE-4517-B49A-E8D7861EBC2B}" type="pres">
      <dgm:prSet presAssocID="{EFA85BCC-63AB-4807-892A-947115D96C79}" presName="Name13" presStyleLbl="parChTrans1D2" presStyleIdx="11" presStyleCnt="12"/>
      <dgm:spPr/>
      <dgm:t>
        <a:bodyPr/>
        <a:lstStyle/>
        <a:p>
          <a:endParaRPr lang="es-ES"/>
        </a:p>
      </dgm:t>
    </dgm:pt>
    <dgm:pt modelId="{37C01158-C0CB-4E60-8B3A-0A1343F98D58}" type="pres">
      <dgm:prSet presAssocID="{91756A95-CC73-4100-94A6-A14036E94A2D}" presName="childText" presStyleLbl="bgAcc1" presStyleIdx="11" presStyleCnt="12" custScaleX="384153" custLinFactNeighborX="13479">
        <dgm:presLayoutVars>
          <dgm:bulletEnabled val="1"/>
        </dgm:presLayoutVars>
      </dgm:prSet>
      <dgm:spPr/>
      <dgm:t>
        <a:bodyPr/>
        <a:lstStyle/>
        <a:p>
          <a:endParaRPr lang="es-ES"/>
        </a:p>
      </dgm:t>
    </dgm:pt>
  </dgm:ptLst>
  <dgm:cxnLst>
    <dgm:cxn modelId="{0F45D8A3-C8B9-492E-8CD4-7C89B3760F28}" type="presOf" srcId="{B933DDEE-28C1-4771-9B6A-262E7C4BB8BD}" destId="{762E115B-7251-4175-921A-3C49DA2BC8C9}" srcOrd="1" destOrd="0" presId="urn:microsoft.com/office/officeart/2005/8/layout/hierarchy3"/>
    <dgm:cxn modelId="{6CC4781F-32AB-4F07-9804-499CE06443A8}" srcId="{8ED3833E-A846-4A2A-B45E-8F09263522DC}" destId="{75A3CDF2-2282-4988-B0B4-611EA9AE2867}" srcOrd="0" destOrd="0" parTransId="{3C024A14-FF74-4654-8335-845C53982E0E}" sibTransId="{D502BD09-DECE-493F-9C7B-955E8C747A8D}"/>
    <dgm:cxn modelId="{56D13522-E1F5-4BC6-A534-223275AAAE42}" srcId="{B933DDEE-28C1-4771-9B6A-262E7C4BB8BD}" destId="{46438F69-5331-420C-95DF-8293888CB4B1}" srcOrd="1" destOrd="0" parTransId="{782CC1A2-65A5-493E-A34D-13682479C41E}" sibTransId="{49D48D10-1EAB-46F6-8836-36EEB77D2281}"/>
    <dgm:cxn modelId="{7E274C36-D6D8-4CDC-8767-722B6B574FDA}" srcId="{8ED3833E-A846-4A2A-B45E-8F09263522DC}" destId="{E2BCB3A5-7BAC-4BDF-BF5B-94945D3DE493}" srcOrd="3" destOrd="0" parTransId="{15C8D431-D49A-40D9-9827-3252816287F7}" sibTransId="{946B1809-C48D-4753-B1EE-34124089D53C}"/>
    <dgm:cxn modelId="{27377E5F-5144-447A-82B8-DD965BA4E5D9}" type="presOf" srcId="{E84EFECE-018B-4DCB-ADDA-9CE08C124182}" destId="{B99670C5-B1E0-423A-9200-83AF9F77C5A3}" srcOrd="0" destOrd="0" presId="urn:microsoft.com/office/officeart/2005/8/layout/hierarchy3"/>
    <dgm:cxn modelId="{D4D6B70D-1D7B-4F9F-A744-97B8A5F30CFF}" srcId="{8ED3833E-A846-4A2A-B45E-8F09263522DC}" destId="{536B01F4-973F-4186-9D15-C9256561D8B2}" srcOrd="1" destOrd="0" parTransId="{59A4F908-3C6E-432E-A65E-5EA1F8C3D490}" sibTransId="{017811F0-84E1-43B8-9370-BE11ADB4B88A}"/>
    <dgm:cxn modelId="{49E018CC-C567-4606-9DA2-55F10CD829E5}" srcId="{EE6290B9-C5AB-48ED-B83A-A059785A8C27}" destId="{511596D1-C867-463C-A8D5-F5E8EEBD5625}" srcOrd="0" destOrd="0" parTransId="{62DE059D-60BF-4DC4-B839-CD5391620259}" sibTransId="{2EED6AB4-B204-4F92-A339-B483E375F07E}"/>
    <dgm:cxn modelId="{D87D711E-E272-4F58-B8BC-2A5B0A904F36}" srcId="{B933DDEE-28C1-4771-9B6A-262E7C4BB8BD}" destId="{91756A95-CC73-4100-94A6-A14036E94A2D}" srcOrd="4" destOrd="0" parTransId="{EFA85BCC-63AB-4807-892A-947115D96C79}" sibTransId="{E1CEB70B-CC2F-4C33-AB83-2E3ACBF58244}"/>
    <dgm:cxn modelId="{5559A5F1-65F0-460A-9674-AFE7B833103E}" srcId="{B933DDEE-28C1-4771-9B6A-262E7C4BB8BD}" destId="{A79BA216-AA60-47FD-939C-8F8D471207AF}" srcOrd="2" destOrd="0" parTransId="{E84EFECE-018B-4DCB-ADDA-9CE08C124182}" sibTransId="{2AA2209C-499D-4B92-A751-0E0543DE7648}"/>
    <dgm:cxn modelId="{33328918-EFC1-4CDB-9607-906BCA2052F9}" type="presOf" srcId="{F3134A09-D01B-4B52-8A06-6BE8760642F4}" destId="{07CD19BC-9646-4E95-A2BF-550E409A4662}" srcOrd="0" destOrd="0" presId="urn:microsoft.com/office/officeart/2005/8/layout/hierarchy3"/>
    <dgm:cxn modelId="{FEEBC5F5-9008-47C7-B280-3325CD937DC5}" srcId="{EEC04888-66E8-4655-8A91-40A756B4BBD1}" destId="{25BD9064-A57B-4B34-BE81-0083CE31CA3D}" srcOrd="0" destOrd="0" parTransId="{45F095AD-CCDF-4F0F-A996-87382CEA7D45}" sibTransId="{D8D46024-E788-4B3A-A57B-6C40B3F421E4}"/>
    <dgm:cxn modelId="{2F3C93E1-E97F-4862-862F-795875DBEF6A}" type="presOf" srcId="{536B01F4-973F-4186-9D15-C9256561D8B2}" destId="{CA432055-FD6F-4E51-824E-19FD4DFD6186}" srcOrd="0" destOrd="0" presId="urn:microsoft.com/office/officeart/2005/8/layout/hierarchy3"/>
    <dgm:cxn modelId="{07531202-5608-47D1-8E48-4B957186B306}" type="presOf" srcId="{75A3CDF2-2282-4988-B0B4-611EA9AE2867}" destId="{D5067A39-6F81-4E4E-A044-141D40668F84}" srcOrd="0" destOrd="0" presId="urn:microsoft.com/office/officeart/2005/8/layout/hierarchy3"/>
    <dgm:cxn modelId="{34022383-79F5-45B0-9AA5-4CC1DB936FB7}" type="presOf" srcId="{25BD9064-A57B-4B34-BE81-0083CE31CA3D}" destId="{32F6D660-B9F5-4912-908C-A34B5DF2CF98}" srcOrd="0" destOrd="0" presId="urn:microsoft.com/office/officeart/2005/8/layout/hierarchy3"/>
    <dgm:cxn modelId="{8A947EEE-53EE-4C49-861D-C65731467F19}" type="presOf" srcId="{511596D1-C867-463C-A8D5-F5E8EEBD5625}" destId="{BBFBE2F8-44DC-4962-AB53-9E483E298BB9}" srcOrd="0" destOrd="0" presId="urn:microsoft.com/office/officeart/2005/8/layout/hierarchy3"/>
    <dgm:cxn modelId="{274E255F-2E73-4778-9CF4-347DD5B7E3B4}" type="presOf" srcId="{46438F69-5331-420C-95DF-8293888CB4B1}" destId="{5316748D-09FB-45C4-9439-E17A2229219E}" srcOrd="0" destOrd="0" presId="urn:microsoft.com/office/officeart/2005/8/layout/hierarchy3"/>
    <dgm:cxn modelId="{E9DEFE6B-89FB-4977-A7A8-9CA69117C892}" type="presOf" srcId="{782CC1A2-65A5-493E-A34D-13682479C41E}" destId="{4881838F-0963-4364-BC71-42C0ABD6481E}" srcOrd="0" destOrd="0" presId="urn:microsoft.com/office/officeart/2005/8/layout/hierarchy3"/>
    <dgm:cxn modelId="{CD0ED9E4-AA1D-48B9-BC7A-3EEE09AD5F57}" type="presOf" srcId="{59A4F908-3C6E-432E-A65E-5EA1F8C3D490}" destId="{67428201-746D-4C46-B745-F5250F1D3E64}" srcOrd="0" destOrd="0" presId="urn:microsoft.com/office/officeart/2005/8/layout/hierarchy3"/>
    <dgm:cxn modelId="{C178B1F4-5542-42AA-B01A-48BE932EBD12}" type="presOf" srcId="{B933DDEE-28C1-4771-9B6A-262E7C4BB8BD}" destId="{CBCC7B24-2BEF-4DB9-94BA-21324C0F4F22}" srcOrd="0" destOrd="0" presId="urn:microsoft.com/office/officeart/2005/8/layout/hierarchy3"/>
    <dgm:cxn modelId="{5DB8C888-0B66-42C1-A9B6-B5D9E8274ECA}" srcId="{8ED3833E-A846-4A2A-B45E-8F09263522DC}" destId="{4220881D-F94D-4681-A582-C46D2628726E}" srcOrd="2" destOrd="0" parTransId="{F3134A09-D01B-4B52-8A06-6BE8760642F4}" sibTransId="{B72103F7-DE8C-4B09-96C5-9E240C64F25B}"/>
    <dgm:cxn modelId="{1CA04EA7-7EF0-4213-9DBA-0F084BACCAB1}" srcId="{EE6290B9-C5AB-48ED-B83A-A059785A8C27}" destId="{248970DD-0BB9-4644-A2DD-12BAD2D2B5BD}" srcOrd="1" destOrd="0" parTransId="{0FB5386C-FFB8-4678-B5BD-687582DB5A06}" sibTransId="{07810B25-90F2-4A0F-B1A7-3B9C34117542}"/>
    <dgm:cxn modelId="{11E00544-BA22-463A-B352-6FC0388877C1}" srcId="{B933DDEE-28C1-4771-9B6A-262E7C4BB8BD}" destId="{93DB3F8C-791C-48B0-B886-40960A2C7506}" srcOrd="0" destOrd="0" parTransId="{CE4DA9B9-D52A-49A1-BA5A-9F9D11382433}" sibTransId="{647E9B92-6305-48C2-9045-580A5373E7C0}"/>
    <dgm:cxn modelId="{1009A556-56BD-4183-B0D2-6CAC919369E9}" type="presOf" srcId="{248970DD-0BB9-4644-A2DD-12BAD2D2B5BD}" destId="{892E43F4-62EA-42AD-8B89-48793D5310D5}" srcOrd="0" destOrd="0" presId="urn:microsoft.com/office/officeart/2005/8/layout/hierarchy3"/>
    <dgm:cxn modelId="{FD5ABE14-0048-43C6-BBF7-FAED5BC87B25}" type="presOf" srcId="{0FF92779-5B7A-4C38-8D54-A70891D01B2D}" destId="{F3E439AB-F33D-4D75-9848-8DF131B4184E}" srcOrd="0" destOrd="0" presId="urn:microsoft.com/office/officeart/2005/8/layout/hierarchy3"/>
    <dgm:cxn modelId="{82A79DFB-B30E-4B4F-9290-BB6DC3B53AB7}" type="presOf" srcId="{CE4DA9B9-D52A-49A1-BA5A-9F9D11382433}" destId="{079580C7-76DB-471C-81D2-C11556077149}" srcOrd="0" destOrd="0" presId="urn:microsoft.com/office/officeart/2005/8/layout/hierarchy3"/>
    <dgm:cxn modelId="{166B93C6-A85F-439A-825D-085609775166}" type="presOf" srcId="{25BD9064-A57B-4B34-BE81-0083CE31CA3D}" destId="{F71EF6F0-E23D-4E3A-8D32-CF75CCD92B41}" srcOrd="1" destOrd="0" presId="urn:microsoft.com/office/officeart/2005/8/layout/hierarchy3"/>
    <dgm:cxn modelId="{43D2FB9D-DEA5-40E6-9687-FB7A2C9469A0}" type="presOf" srcId="{A79BA216-AA60-47FD-939C-8F8D471207AF}" destId="{DB89185D-0E6B-4FE1-8A2F-A74F5270F8AA}" srcOrd="0" destOrd="0" presId="urn:microsoft.com/office/officeart/2005/8/layout/hierarchy3"/>
    <dgm:cxn modelId="{2D20AF5B-383A-4A7D-BCE7-87F70700068C}" type="presOf" srcId="{20CDAC95-E2F6-468A-98F3-82B98B95FD53}" destId="{0BC47AF5-13E9-4ED3-BAF2-4DD09A360B90}" srcOrd="0" destOrd="0" presId="urn:microsoft.com/office/officeart/2005/8/layout/hierarchy3"/>
    <dgm:cxn modelId="{F8EDE67F-52E6-4118-BBE4-09E63160F051}" srcId="{EEC04888-66E8-4655-8A91-40A756B4BBD1}" destId="{EE6290B9-C5AB-48ED-B83A-A059785A8C27}" srcOrd="1" destOrd="0" parTransId="{B423E19E-E570-448E-8E8A-D23C7147C00E}" sibTransId="{9D174FB2-F5F1-49B2-82CF-6411B92A263C}"/>
    <dgm:cxn modelId="{F9759D53-43B4-4041-B64A-23A5390F05BB}" type="presOf" srcId="{EEC04888-66E8-4655-8A91-40A756B4BBD1}" destId="{BC78DA68-1167-48F0-AD07-3CD62310F11F}" srcOrd="0" destOrd="0" presId="urn:microsoft.com/office/officeart/2005/8/layout/hierarchy3"/>
    <dgm:cxn modelId="{22BD53F1-6C24-4F86-B3E0-EAA028E9FC04}" type="presOf" srcId="{EE6290B9-C5AB-48ED-B83A-A059785A8C27}" destId="{44A3202F-FE52-4B7B-A85F-01347D4D7092}" srcOrd="0" destOrd="0" presId="urn:microsoft.com/office/officeart/2005/8/layout/hierarchy3"/>
    <dgm:cxn modelId="{A0CBA81D-0F85-441E-BB16-0E1EE54F2EB2}" srcId="{EEC04888-66E8-4655-8A91-40A756B4BBD1}" destId="{B933DDEE-28C1-4771-9B6A-262E7C4BB8BD}" srcOrd="3" destOrd="0" parTransId="{35F80C3A-6942-4B7C-89C3-A701F3E83650}" sibTransId="{9884A4EE-9D4F-4BA8-B128-E982F1E4E8F2}"/>
    <dgm:cxn modelId="{0AD3E7FC-1AE9-4DE9-A372-0C0EF10D2F2B}" srcId="{EEC04888-66E8-4655-8A91-40A756B4BBD1}" destId="{8ED3833E-A846-4A2A-B45E-8F09263522DC}" srcOrd="2" destOrd="0" parTransId="{2C9D62D1-5626-43DA-A443-2EC40606F355}" sibTransId="{FD228714-3371-4974-B3A3-B3E73F413E95}"/>
    <dgm:cxn modelId="{018149CF-43A5-42C4-94A8-A88C2CFD76F4}" type="presOf" srcId="{EE6290B9-C5AB-48ED-B83A-A059785A8C27}" destId="{07ECDDFE-9C68-4D63-9F40-7FA5398BEA93}" srcOrd="1" destOrd="0" presId="urn:microsoft.com/office/officeart/2005/8/layout/hierarchy3"/>
    <dgm:cxn modelId="{390EB9C8-90F5-4179-8B33-63290D50F0C2}" type="presOf" srcId="{EFA85BCC-63AB-4807-892A-947115D96C79}" destId="{BE32D9E4-2FDE-4517-B49A-E8D7861EBC2B}" srcOrd="0" destOrd="0" presId="urn:microsoft.com/office/officeart/2005/8/layout/hierarchy3"/>
    <dgm:cxn modelId="{32D18F9E-9F85-411F-92E4-02DD0B347D37}" type="presOf" srcId="{0FB5386C-FFB8-4678-B5BD-687582DB5A06}" destId="{B42C622E-67DE-4ADA-8456-FA2E0F9B5255}" srcOrd="0" destOrd="0" presId="urn:microsoft.com/office/officeart/2005/8/layout/hierarchy3"/>
    <dgm:cxn modelId="{0DC56C8E-292A-48C3-9F92-17B1FC128E93}" type="presOf" srcId="{5518D150-15C3-43D2-ACAC-016911BB1C19}" destId="{4D74BD17-FA85-42D3-B556-14721FB16F9B}" srcOrd="0" destOrd="0" presId="urn:microsoft.com/office/officeart/2005/8/layout/hierarchy3"/>
    <dgm:cxn modelId="{48246DD0-70C9-4734-A1ED-E5915F3208B3}" type="presOf" srcId="{8ED3833E-A846-4A2A-B45E-8F09263522DC}" destId="{4A362D7F-1FDF-41C9-A919-50CEF0E8EF6D}" srcOrd="1" destOrd="0" presId="urn:microsoft.com/office/officeart/2005/8/layout/hierarchy3"/>
    <dgm:cxn modelId="{6054500E-50BB-4F84-BB62-2CA336D9BF92}" type="presOf" srcId="{4220881D-F94D-4681-A582-C46D2628726E}" destId="{FA41BC74-5466-4C66-958C-F1522D41E9F4}" srcOrd="0" destOrd="0" presId="urn:microsoft.com/office/officeart/2005/8/layout/hierarchy3"/>
    <dgm:cxn modelId="{D1161429-03F3-4E06-BB89-9D850B0D3787}" type="presOf" srcId="{91756A95-CC73-4100-94A6-A14036E94A2D}" destId="{37C01158-C0CB-4E60-8B3A-0A1343F98D58}" srcOrd="0" destOrd="0" presId="urn:microsoft.com/office/officeart/2005/8/layout/hierarchy3"/>
    <dgm:cxn modelId="{9A495B26-9DDE-47F3-BE9C-99E58646A58C}" srcId="{25BD9064-A57B-4B34-BE81-0083CE31CA3D}" destId="{5518D150-15C3-43D2-ACAC-016911BB1C19}" srcOrd="0" destOrd="0" parTransId="{20CDAC95-E2F6-468A-98F3-82B98B95FD53}" sibTransId="{5389E50D-80A1-4421-AD84-F4CFF2D2CB2E}"/>
    <dgm:cxn modelId="{3F7700E5-93C5-4A0B-96A5-A4495DA23BAE}" type="presOf" srcId="{3C024A14-FF74-4654-8335-845C53982E0E}" destId="{4917465A-AB0C-41B3-AFE7-9AFF84BDB86D}" srcOrd="0" destOrd="0" presId="urn:microsoft.com/office/officeart/2005/8/layout/hierarchy3"/>
    <dgm:cxn modelId="{41430E0A-A3C2-4DDB-9F49-69F146D13CA7}" type="presOf" srcId="{E2BCB3A5-7BAC-4BDF-BF5B-94945D3DE493}" destId="{565C721A-A338-4DAB-BAAB-258D95C3E4AC}" srcOrd="0" destOrd="0" presId="urn:microsoft.com/office/officeart/2005/8/layout/hierarchy3"/>
    <dgm:cxn modelId="{F7312BAE-594A-4EFE-AE6F-1941B0F5AE27}" type="presOf" srcId="{8ED3833E-A846-4A2A-B45E-8F09263522DC}" destId="{47C4818B-EE48-4419-99D3-2071F0290099}" srcOrd="0" destOrd="0" presId="urn:microsoft.com/office/officeart/2005/8/layout/hierarchy3"/>
    <dgm:cxn modelId="{41ED6BD5-BA5A-4B76-A938-B9C5998F2E2A}" type="presOf" srcId="{D48B93FD-EC72-4995-A544-D138F1F9BBC6}" destId="{22D8BC2A-5BB6-4794-B4B3-E43F5F9630B4}" srcOrd="0" destOrd="0" presId="urn:microsoft.com/office/officeart/2005/8/layout/hierarchy3"/>
    <dgm:cxn modelId="{51DA5A23-AF54-42AE-BD27-8F8E1624D0E0}" type="presOf" srcId="{62DE059D-60BF-4DC4-B839-CD5391620259}" destId="{7CC9E6EE-54F7-4771-B9A2-828D75E071D6}" srcOrd="0" destOrd="0" presId="urn:microsoft.com/office/officeart/2005/8/layout/hierarchy3"/>
    <dgm:cxn modelId="{BEFAEA35-D8E1-4F25-BF18-A3D36F42D314}" type="presOf" srcId="{93DB3F8C-791C-48B0-B886-40960A2C7506}" destId="{7062754D-F066-4789-A782-737B2CAEDBD0}" srcOrd="0" destOrd="0" presId="urn:microsoft.com/office/officeart/2005/8/layout/hierarchy3"/>
    <dgm:cxn modelId="{D26C18B8-6408-4D9C-8E78-C9346C4887A0}" srcId="{B933DDEE-28C1-4771-9B6A-262E7C4BB8BD}" destId="{0FF92779-5B7A-4C38-8D54-A70891D01B2D}" srcOrd="3" destOrd="0" parTransId="{D48B93FD-EC72-4995-A544-D138F1F9BBC6}" sibTransId="{957C109B-64F9-4B2A-A725-6D6E423D4C32}"/>
    <dgm:cxn modelId="{0D6716D1-94FB-4BB5-9490-6EA9F4A1D9F5}" type="presOf" srcId="{15C8D431-D49A-40D9-9827-3252816287F7}" destId="{1CD97A2F-E017-40A2-9E90-F9CB5A32018E}" srcOrd="0" destOrd="0" presId="urn:microsoft.com/office/officeart/2005/8/layout/hierarchy3"/>
    <dgm:cxn modelId="{C4B859E4-9466-4D5E-957D-3611CB0F9832}" type="presParOf" srcId="{BC78DA68-1167-48F0-AD07-3CD62310F11F}" destId="{F65E64E2-55B1-4CAB-9C91-16C1DEBD88C6}" srcOrd="0" destOrd="0" presId="urn:microsoft.com/office/officeart/2005/8/layout/hierarchy3"/>
    <dgm:cxn modelId="{FA18E554-E837-4C4E-84AD-F79CF3C13154}" type="presParOf" srcId="{F65E64E2-55B1-4CAB-9C91-16C1DEBD88C6}" destId="{F8F0B911-2510-4889-B534-F57AB4B19889}" srcOrd="0" destOrd="0" presId="urn:microsoft.com/office/officeart/2005/8/layout/hierarchy3"/>
    <dgm:cxn modelId="{8FBBDF8E-0F50-46E8-8C84-0978B2F114C4}" type="presParOf" srcId="{F8F0B911-2510-4889-B534-F57AB4B19889}" destId="{32F6D660-B9F5-4912-908C-A34B5DF2CF98}" srcOrd="0" destOrd="0" presId="urn:microsoft.com/office/officeart/2005/8/layout/hierarchy3"/>
    <dgm:cxn modelId="{73E87E5D-863E-4E50-AEEF-DF4285D7367D}" type="presParOf" srcId="{F8F0B911-2510-4889-B534-F57AB4B19889}" destId="{F71EF6F0-E23D-4E3A-8D32-CF75CCD92B41}" srcOrd="1" destOrd="0" presId="urn:microsoft.com/office/officeart/2005/8/layout/hierarchy3"/>
    <dgm:cxn modelId="{26400E0A-7E05-4824-9243-9030209536D7}" type="presParOf" srcId="{F65E64E2-55B1-4CAB-9C91-16C1DEBD88C6}" destId="{4D027C74-5A83-4F2A-9898-5DE01F8BFD88}" srcOrd="1" destOrd="0" presId="urn:microsoft.com/office/officeart/2005/8/layout/hierarchy3"/>
    <dgm:cxn modelId="{7C9D0B14-00DB-45DE-A65D-F3D7CD8EECC7}" type="presParOf" srcId="{4D027C74-5A83-4F2A-9898-5DE01F8BFD88}" destId="{0BC47AF5-13E9-4ED3-BAF2-4DD09A360B90}" srcOrd="0" destOrd="0" presId="urn:microsoft.com/office/officeart/2005/8/layout/hierarchy3"/>
    <dgm:cxn modelId="{3AE32426-4326-40EB-AD2D-ECFA70F62C78}" type="presParOf" srcId="{4D027C74-5A83-4F2A-9898-5DE01F8BFD88}" destId="{4D74BD17-FA85-42D3-B556-14721FB16F9B}" srcOrd="1" destOrd="0" presId="urn:microsoft.com/office/officeart/2005/8/layout/hierarchy3"/>
    <dgm:cxn modelId="{FDBC96FE-D5AF-4107-BDBE-9457974CF849}" type="presParOf" srcId="{BC78DA68-1167-48F0-AD07-3CD62310F11F}" destId="{2A0D6322-3ACE-417B-91E2-B90EDE0ECA37}" srcOrd="1" destOrd="0" presId="urn:microsoft.com/office/officeart/2005/8/layout/hierarchy3"/>
    <dgm:cxn modelId="{3743FDF6-EA37-4231-9A65-0CB2919A079F}" type="presParOf" srcId="{2A0D6322-3ACE-417B-91E2-B90EDE0ECA37}" destId="{AEB6CAF4-51D8-4682-ABDD-4171F32FF673}" srcOrd="0" destOrd="0" presId="urn:microsoft.com/office/officeart/2005/8/layout/hierarchy3"/>
    <dgm:cxn modelId="{C26BB468-38E5-40CD-8E1F-3EA84E63ADD8}" type="presParOf" srcId="{AEB6CAF4-51D8-4682-ABDD-4171F32FF673}" destId="{44A3202F-FE52-4B7B-A85F-01347D4D7092}" srcOrd="0" destOrd="0" presId="urn:microsoft.com/office/officeart/2005/8/layout/hierarchy3"/>
    <dgm:cxn modelId="{2F4E17F5-3AE4-481D-849F-B97E1B39BC0C}" type="presParOf" srcId="{AEB6CAF4-51D8-4682-ABDD-4171F32FF673}" destId="{07ECDDFE-9C68-4D63-9F40-7FA5398BEA93}" srcOrd="1" destOrd="0" presId="urn:microsoft.com/office/officeart/2005/8/layout/hierarchy3"/>
    <dgm:cxn modelId="{2221013F-7145-4701-84BF-9B1BBF99D5A6}" type="presParOf" srcId="{2A0D6322-3ACE-417B-91E2-B90EDE0ECA37}" destId="{EDAD6DFE-7D6F-4F28-A822-68D3CA456E42}" srcOrd="1" destOrd="0" presId="urn:microsoft.com/office/officeart/2005/8/layout/hierarchy3"/>
    <dgm:cxn modelId="{40AC54AD-3A0F-461E-8FC1-D6D985A17D62}" type="presParOf" srcId="{EDAD6DFE-7D6F-4F28-A822-68D3CA456E42}" destId="{7CC9E6EE-54F7-4771-B9A2-828D75E071D6}" srcOrd="0" destOrd="0" presId="urn:microsoft.com/office/officeart/2005/8/layout/hierarchy3"/>
    <dgm:cxn modelId="{337EDCBF-48E9-48A3-9132-693AE9175E89}" type="presParOf" srcId="{EDAD6DFE-7D6F-4F28-A822-68D3CA456E42}" destId="{BBFBE2F8-44DC-4962-AB53-9E483E298BB9}" srcOrd="1" destOrd="0" presId="urn:microsoft.com/office/officeart/2005/8/layout/hierarchy3"/>
    <dgm:cxn modelId="{9DB405E7-BB6E-4118-A240-DAB8CA2F86DC}" type="presParOf" srcId="{EDAD6DFE-7D6F-4F28-A822-68D3CA456E42}" destId="{B42C622E-67DE-4ADA-8456-FA2E0F9B5255}" srcOrd="2" destOrd="0" presId="urn:microsoft.com/office/officeart/2005/8/layout/hierarchy3"/>
    <dgm:cxn modelId="{782EE250-51A6-40CC-8A88-04B596D91A29}" type="presParOf" srcId="{EDAD6DFE-7D6F-4F28-A822-68D3CA456E42}" destId="{892E43F4-62EA-42AD-8B89-48793D5310D5}" srcOrd="3" destOrd="0" presId="urn:microsoft.com/office/officeart/2005/8/layout/hierarchy3"/>
    <dgm:cxn modelId="{C3CB0A79-2503-4508-8646-27FBEEDAB6ED}" type="presParOf" srcId="{BC78DA68-1167-48F0-AD07-3CD62310F11F}" destId="{082288FF-1009-44CF-B182-B608D6EF68E1}" srcOrd="2" destOrd="0" presId="urn:microsoft.com/office/officeart/2005/8/layout/hierarchy3"/>
    <dgm:cxn modelId="{22DCEBE5-8411-4E28-B228-45DE90BA9401}" type="presParOf" srcId="{082288FF-1009-44CF-B182-B608D6EF68E1}" destId="{CE114035-4ED8-410A-AF39-42C759135498}" srcOrd="0" destOrd="0" presId="urn:microsoft.com/office/officeart/2005/8/layout/hierarchy3"/>
    <dgm:cxn modelId="{18A9A5F3-4D63-42F6-8776-3D9B599B88DA}" type="presParOf" srcId="{CE114035-4ED8-410A-AF39-42C759135498}" destId="{47C4818B-EE48-4419-99D3-2071F0290099}" srcOrd="0" destOrd="0" presId="urn:microsoft.com/office/officeart/2005/8/layout/hierarchy3"/>
    <dgm:cxn modelId="{7162A017-ED41-42CA-8402-8B08CC954F1A}" type="presParOf" srcId="{CE114035-4ED8-410A-AF39-42C759135498}" destId="{4A362D7F-1FDF-41C9-A919-50CEF0E8EF6D}" srcOrd="1" destOrd="0" presId="urn:microsoft.com/office/officeart/2005/8/layout/hierarchy3"/>
    <dgm:cxn modelId="{F3E8E8E5-FE59-4775-9E0D-7B449B585242}" type="presParOf" srcId="{082288FF-1009-44CF-B182-B608D6EF68E1}" destId="{75B700D7-6D1A-4037-91F7-7D3F6A73098D}" srcOrd="1" destOrd="0" presId="urn:microsoft.com/office/officeart/2005/8/layout/hierarchy3"/>
    <dgm:cxn modelId="{AA24E2A5-7366-4ADC-B16E-3F6657A3FC11}" type="presParOf" srcId="{75B700D7-6D1A-4037-91F7-7D3F6A73098D}" destId="{4917465A-AB0C-41B3-AFE7-9AFF84BDB86D}" srcOrd="0" destOrd="0" presId="urn:microsoft.com/office/officeart/2005/8/layout/hierarchy3"/>
    <dgm:cxn modelId="{CC52A492-840D-4D33-81B1-17306BA18975}" type="presParOf" srcId="{75B700D7-6D1A-4037-91F7-7D3F6A73098D}" destId="{D5067A39-6F81-4E4E-A044-141D40668F84}" srcOrd="1" destOrd="0" presId="urn:microsoft.com/office/officeart/2005/8/layout/hierarchy3"/>
    <dgm:cxn modelId="{3769A0E5-5C93-4A52-B268-174100BB1E76}" type="presParOf" srcId="{75B700D7-6D1A-4037-91F7-7D3F6A73098D}" destId="{67428201-746D-4C46-B745-F5250F1D3E64}" srcOrd="2" destOrd="0" presId="urn:microsoft.com/office/officeart/2005/8/layout/hierarchy3"/>
    <dgm:cxn modelId="{77EA1485-B9E1-4DB1-9487-4F2B0491C3A6}" type="presParOf" srcId="{75B700D7-6D1A-4037-91F7-7D3F6A73098D}" destId="{CA432055-FD6F-4E51-824E-19FD4DFD6186}" srcOrd="3" destOrd="0" presId="urn:microsoft.com/office/officeart/2005/8/layout/hierarchy3"/>
    <dgm:cxn modelId="{1C69B123-5DA8-4FB4-AE33-0CD7252AE10E}" type="presParOf" srcId="{75B700D7-6D1A-4037-91F7-7D3F6A73098D}" destId="{07CD19BC-9646-4E95-A2BF-550E409A4662}" srcOrd="4" destOrd="0" presId="urn:microsoft.com/office/officeart/2005/8/layout/hierarchy3"/>
    <dgm:cxn modelId="{4FE01558-E308-45CF-819A-A20BB2FEB7AC}" type="presParOf" srcId="{75B700D7-6D1A-4037-91F7-7D3F6A73098D}" destId="{FA41BC74-5466-4C66-958C-F1522D41E9F4}" srcOrd="5" destOrd="0" presId="urn:microsoft.com/office/officeart/2005/8/layout/hierarchy3"/>
    <dgm:cxn modelId="{45D54E24-E2FD-4C97-A38A-FE567FD0500B}" type="presParOf" srcId="{75B700D7-6D1A-4037-91F7-7D3F6A73098D}" destId="{1CD97A2F-E017-40A2-9E90-F9CB5A32018E}" srcOrd="6" destOrd="0" presId="urn:microsoft.com/office/officeart/2005/8/layout/hierarchy3"/>
    <dgm:cxn modelId="{0339F12B-F862-4552-A976-90DD6BF8A6AD}" type="presParOf" srcId="{75B700D7-6D1A-4037-91F7-7D3F6A73098D}" destId="{565C721A-A338-4DAB-BAAB-258D95C3E4AC}" srcOrd="7" destOrd="0" presId="urn:microsoft.com/office/officeart/2005/8/layout/hierarchy3"/>
    <dgm:cxn modelId="{A80CDF03-3543-4B0C-AA41-A17E581F8DC5}" type="presParOf" srcId="{BC78DA68-1167-48F0-AD07-3CD62310F11F}" destId="{BF78070D-013D-4AA5-863F-35D144BF783B}" srcOrd="3" destOrd="0" presId="urn:microsoft.com/office/officeart/2005/8/layout/hierarchy3"/>
    <dgm:cxn modelId="{466F34ED-0B16-407C-904B-CC6DAC6D74FC}" type="presParOf" srcId="{BF78070D-013D-4AA5-863F-35D144BF783B}" destId="{9188B550-C786-41E4-BD49-F22AD153DD29}" srcOrd="0" destOrd="0" presId="urn:microsoft.com/office/officeart/2005/8/layout/hierarchy3"/>
    <dgm:cxn modelId="{C46B48EC-8296-46C0-ACF7-EEE4E09A9C84}" type="presParOf" srcId="{9188B550-C786-41E4-BD49-F22AD153DD29}" destId="{CBCC7B24-2BEF-4DB9-94BA-21324C0F4F22}" srcOrd="0" destOrd="0" presId="urn:microsoft.com/office/officeart/2005/8/layout/hierarchy3"/>
    <dgm:cxn modelId="{A81C8CB1-D603-4FFC-A02B-4559093D1B02}" type="presParOf" srcId="{9188B550-C786-41E4-BD49-F22AD153DD29}" destId="{762E115B-7251-4175-921A-3C49DA2BC8C9}" srcOrd="1" destOrd="0" presId="urn:microsoft.com/office/officeart/2005/8/layout/hierarchy3"/>
    <dgm:cxn modelId="{229DB0E4-1164-4D3A-8F99-58414A855985}" type="presParOf" srcId="{BF78070D-013D-4AA5-863F-35D144BF783B}" destId="{741225DA-C9BE-4078-B10A-E472CD190BBF}" srcOrd="1" destOrd="0" presId="urn:microsoft.com/office/officeart/2005/8/layout/hierarchy3"/>
    <dgm:cxn modelId="{469F8EAA-78D7-42FF-94D7-2B127CC45708}" type="presParOf" srcId="{741225DA-C9BE-4078-B10A-E472CD190BBF}" destId="{079580C7-76DB-471C-81D2-C11556077149}" srcOrd="0" destOrd="0" presId="urn:microsoft.com/office/officeart/2005/8/layout/hierarchy3"/>
    <dgm:cxn modelId="{B882FD05-3024-40ED-A8A4-C1CC4A8E9577}" type="presParOf" srcId="{741225DA-C9BE-4078-B10A-E472CD190BBF}" destId="{7062754D-F066-4789-A782-737B2CAEDBD0}" srcOrd="1" destOrd="0" presId="urn:microsoft.com/office/officeart/2005/8/layout/hierarchy3"/>
    <dgm:cxn modelId="{D4F411D9-2FAC-486D-8153-F23BDAD1A125}" type="presParOf" srcId="{741225DA-C9BE-4078-B10A-E472CD190BBF}" destId="{4881838F-0963-4364-BC71-42C0ABD6481E}" srcOrd="2" destOrd="0" presId="urn:microsoft.com/office/officeart/2005/8/layout/hierarchy3"/>
    <dgm:cxn modelId="{D38313F1-C014-4F3F-88FB-BBA569E8ACE0}" type="presParOf" srcId="{741225DA-C9BE-4078-B10A-E472CD190BBF}" destId="{5316748D-09FB-45C4-9439-E17A2229219E}" srcOrd="3" destOrd="0" presId="urn:microsoft.com/office/officeart/2005/8/layout/hierarchy3"/>
    <dgm:cxn modelId="{5689CD34-1E54-4368-94E1-22E8ACD5AB4E}" type="presParOf" srcId="{741225DA-C9BE-4078-B10A-E472CD190BBF}" destId="{B99670C5-B1E0-423A-9200-83AF9F77C5A3}" srcOrd="4" destOrd="0" presId="urn:microsoft.com/office/officeart/2005/8/layout/hierarchy3"/>
    <dgm:cxn modelId="{7DAE6ADD-3A42-4E3A-B4B8-3C81819371E2}" type="presParOf" srcId="{741225DA-C9BE-4078-B10A-E472CD190BBF}" destId="{DB89185D-0E6B-4FE1-8A2F-A74F5270F8AA}" srcOrd="5" destOrd="0" presId="urn:microsoft.com/office/officeart/2005/8/layout/hierarchy3"/>
    <dgm:cxn modelId="{4B2AE396-BEA8-4442-A291-2CD3C8A2445B}" type="presParOf" srcId="{741225DA-C9BE-4078-B10A-E472CD190BBF}" destId="{22D8BC2A-5BB6-4794-B4B3-E43F5F9630B4}" srcOrd="6" destOrd="0" presId="urn:microsoft.com/office/officeart/2005/8/layout/hierarchy3"/>
    <dgm:cxn modelId="{731FFEF9-2FDE-493A-9D2D-889C569FC969}" type="presParOf" srcId="{741225DA-C9BE-4078-B10A-E472CD190BBF}" destId="{F3E439AB-F33D-4D75-9848-8DF131B4184E}" srcOrd="7" destOrd="0" presId="urn:microsoft.com/office/officeart/2005/8/layout/hierarchy3"/>
    <dgm:cxn modelId="{433CCBAF-84C9-4A08-AE43-E482652C4809}" type="presParOf" srcId="{741225DA-C9BE-4078-B10A-E472CD190BBF}" destId="{BE32D9E4-2FDE-4517-B49A-E8D7861EBC2B}" srcOrd="8" destOrd="0" presId="urn:microsoft.com/office/officeart/2005/8/layout/hierarchy3"/>
    <dgm:cxn modelId="{ED041BA0-549D-4452-8D00-991319D19F59}" type="presParOf" srcId="{741225DA-C9BE-4078-B10A-E472CD190BBF}" destId="{37C01158-C0CB-4E60-8B3A-0A1343F98D58}" srcOrd="9" destOrd="0" presId="urn:microsoft.com/office/officeart/2005/8/layout/hierarchy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2.xml><?xml version="1.0" encoding="utf-8"?>
<dgm:dataModel xmlns:dgm="http://schemas.openxmlformats.org/drawingml/2006/diagram" xmlns:a="http://schemas.openxmlformats.org/drawingml/2006/main">
  <dgm:ptLst>
    <dgm:pt modelId="{5A2836DA-5596-42A9-A8AD-5C96952CF9CB}" type="doc">
      <dgm:prSet loTypeId="urn:microsoft.com/office/officeart/2005/8/layout/hierarchy3" loCatId="hierarchy" qsTypeId="urn:microsoft.com/office/officeart/2005/8/quickstyle/simple1" qsCatId="simple" csTypeId="urn:microsoft.com/office/officeart/2005/8/colors/accent1_3" csCatId="accent1" phldr="1"/>
      <dgm:spPr/>
      <dgm:t>
        <a:bodyPr/>
        <a:lstStyle/>
        <a:p>
          <a:endParaRPr lang="es-ES"/>
        </a:p>
      </dgm:t>
    </dgm:pt>
    <dgm:pt modelId="{ABE551E9-F99F-4F8F-B6C8-56A97C19CFF8}">
      <dgm:prSet/>
      <dgm:spPr/>
      <dgm:t>
        <a:bodyPr/>
        <a:lstStyle/>
        <a:p>
          <a:r>
            <a:rPr lang="es-ES" dirty="0" smtClean="0"/>
            <a:t>Grupo</a:t>
          </a:r>
          <a:endParaRPr lang="es-ES" dirty="0"/>
        </a:p>
      </dgm:t>
    </dgm:pt>
    <dgm:pt modelId="{3E4CDCDC-F65D-4DC7-B951-E2983760EC7E}" type="parTrans" cxnId="{55E29F70-DC53-4E74-91C6-EAC23D07CDBF}">
      <dgm:prSet/>
      <dgm:spPr/>
      <dgm:t>
        <a:bodyPr/>
        <a:lstStyle/>
        <a:p>
          <a:endParaRPr lang="es-ES"/>
        </a:p>
      </dgm:t>
    </dgm:pt>
    <dgm:pt modelId="{12EC3F19-856D-4F6C-A08F-D9B0158E7777}" type="sibTrans" cxnId="{55E29F70-DC53-4E74-91C6-EAC23D07CDBF}">
      <dgm:prSet/>
      <dgm:spPr/>
      <dgm:t>
        <a:bodyPr/>
        <a:lstStyle/>
        <a:p>
          <a:endParaRPr lang="es-ES"/>
        </a:p>
      </dgm:t>
    </dgm:pt>
    <dgm:pt modelId="{DBE9D921-C69D-4CDD-A0E4-3CF800BAFB91}">
      <dgm:prSet custT="1"/>
      <dgm:spPr/>
      <dgm:t>
        <a:bodyPr/>
        <a:lstStyle/>
        <a:p>
          <a:r>
            <a:rPr lang="es-ES" sz="1050" dirty="0" smtClean="0"/>
            <a:t>Mayor venta en unidades es ropa y su mayor presencia se encuentra en la sierra, mientras que en el grupo zapatos encontramos una presencia similar en ambas regiones al igual que accesorios.</a:t>
          </a:r>
          <a:endParaRPr lang="es-ES" sz="1050" dirty="0"/>
        </a:p>
      </dgm:t>
    </dgm:pt>
    <dgm:pt modelId="{8D572D6E-910C-4286-826E-B01415963DED}" type="parTrans" cxnId="{3A006799-133E-48F4-98B4-ECA50FDE0286}">
      <dgm:prSet/>
      <dgm:spPr/>
      <dgm:t>
        <a:bodyPr/>
        <a:lstStyle/>
        <a:p>
          <a:endParaRPr lang="es-ES"/>
        </a:p>
      </dgm:t>
    </dgm:pt>
    <dgm:pt modelId="{653D7032-CC66-49D0-ABD1-099A949FA917}" type="sibTrans" cxnId="{3A006799-133E-48F4-98B4-ECA50FDE0286}">
      <dgm:prSet/>
      <dgm:spPr/>
      <dgm:t>
        <a:bodyPr/>
        <a:lstStyle/>
        <a:p>
          <a:endParaRPr lang="es-ES"/>
        </a:p>
      </dgm:t>
    </dgm:pt>
    <dgm:pt modelId="{6F21BB54-ABE0-454F-8614-459313145AB4}">
      <dgm:prSet custT="1"/>
      <dgm:spPr/>
      <dgm:t>
        <a:bodyPr/>
        <a:lstStyle/>
        <a:p>
          <a:r>
            <a:rPr lang="es-ES" sz="1050" dirty="0" smtClean="0"/>
            <a:t>La venta mayoritaria por grupo en todas las tiendas es en ropa, pero al analizarlo en dólares zapatos es el grupo con mayor representación.</a:t>
          </a:r>
          <a:endParaRPr lang="es-ES" sz="1050" dirty="0"/>
        </a:p>
      </dgm:t>
    </dgm:pt>
    <dgm:pt modelId="{EC38F69B-4EA0-48EB-B776-0C942F7F5DD2}" type="parTrans" cxnId="{0A95C04F-F805-42C8-ADBA-7DAE96C5C27A}">
      <dgm:prSet/>
      <dgm:spPr/>
      <dgm:t>
        <a:bodyPr/>
        <a:lstStyle/>
        <a:p>
          <a:endParaRPr lang="es-ES"/>
        </a:p>
      </dgm:t>
    </dgm:pt>
    <dgm:pt modelId="{0A013106-5023-4B22-B2A6-13B6A5DBFCFA}" type="sibTrans" cxnId="{0A95C04F-F805-42C8-ADBA-7DAE96C5C27A}">
      <dgm:prSet/>
      <dgm:spPr/>
      <dgm:t>
        <a:bodyPr/>
        <a:lstStyle/>
        <a:p>
          <a:endParaRPr lang="es-ES"/>
        </a:p>
      </dgm:t>
    </dgm:pt>
    <dgm:pt modelId="{4A67301A-8F83-4BB4-9123-3C90A5BBFEA0}">
      <dgm:prSet custT="1"/>
      <dgm:spPr/>
      <dgm:t>
        <a:bodyPr/>
        <a:lstStyle/>
        <a:p>
          <a:r>
            <a:rPr lang="es-ES" sz="1050" dirty="0" smtClean="0"/>
            <a:t>Zapatos presencia casi nula de vóley, </a:t>
          </a:r>
          <a:r>
            <a:rPr lang="es-ES" sz="1050" dirty="0" err="1" smtClean="0"/>
            <a:t>sps</a:t>
          </a:r>
          <a:r>
            <a:rPr lang="es-ES" sz="1050" dirty="0" smtClean="0"/>
            <a:t> y atletismo; mayor participación en </a:t>
          </a:r>
          <a:r>
            <a:rPr lang="es-ES" sz="1050" dirty="0" err="1" smtClean="0"/>
            <a:t>originals</a:t>
          </a:r>
          <a:r>
            <a:rPr lang="es-ES" sz="1050" dirty="0" smtClean="0"/>
            <a:t> y running</a:t>
          </a:r>
          <a:endParaRPr lang="es-ES" sz="1050" dirty="0"/>
        </a:p>
      </dgm:t>
    </dgm:pt>
    <dgm:pt modelId="{996B7801-3FB6-4F8E-ABBB-0E51594408E0}" type="parTrans" cxnId="{822C9320-29E2-4638-A37B-7880938BA4E1}">
      <dgm:prSet/>
      <dgm:spPr/>
      <dgm:t>
        <a:bodyPr/>
        <a:lstStyle/>
        <a:p>
          <a:endParaRPr lang="es-ES"/>
        </a:p>
      </dgm:t>
    </dgm:pt>
    <dgm:pt modelId="{29AB6872-ED99-4E1C-8B2C-3B013A45DFDD}" type="sibTrans" cxnId="{822C9320-29E2-4638-A37B-7880938BA4E1}">
      <dgm:prSet/>
      <dgm:spPr/>
      <dgm:t>
        <a:bodyPr/>
        <a:lstStyle/>
        <a:p>
          <a:endParaRPr lang="es-ES"/>
        </a:p>
      </dgm:t>
    </dgm:pt>
    <dgm:pt modelId="{A92EF49B-1544-46C0-BAAC-BEF1AF403F0B}">
      <dgm:prSet custT="1"/>
      <dgm:spPr/>
      <dgm:t>
        <a:bodyPr/>
        <a:lstStyle/>
        <a:p>
          <a:r>
            <a:rPr lang="es-ES" sz="1050" dirty="0" smtClean="0"/>
            <a:t>Ropa, mayor aportación es training y la de menor demanda es </a:t>
          </a:r>
          <a:r>
            <a:rPr lang="es-ES" sz="1050" dirty="0" err="1" smtClean="0"/>
            <a:t>outdoors</a:t>
          </a:r>
          <a:r>
            <a:rPr lang="es-ES" sz="1050" dirty="0" smtClean="0"/>
            <a:t>.</a:t>
          </a:r>
          <a:endParaRPr lang="es-ES" sz="1050" dirty="0"/>
        </a:p>
      </dgm:t>
    </dgm:pt>
    <dgm:pt modelId="{AC4F2815-8587-43D3-B483-F6031B6A9C28}" type="parTrans" cxnId="{07A6A994-00FE-494D-AE77-190F222E3831}">
      <dgm:prSet/>
      <dgm:spPr/>
      <dgm:t>
        <a:bodyPr/>
        <a:lstStyle/>
        <a:p>
          <a:endParaRPr lang="es-ES"/>
        </a:p>
      </dgm:t>
    </dgm:pt>
    <dgm:pt modelId="{AB47BD03-B52B-4873-B687-2C5FB6866D35}" type="sibTrans" cxnId="{07A6A994-00FE-494D-AE77-190F222E3831}">
      <dgm:prSet/>
      <dgm:spPr/>
      <dgm:t>
        <a:bodyPr/>
        <a:lstStyle/>
        <a:p>
          <a:endParaRPr lang="es-ES"/>
        </a:p>
      </dgm:t>
    </dgm:pt>
    <dgm:pt modelId="{B1232DC2-862A-4069-8289-83C9A1C94927}">
      <dgm:prSet/>
      <dgm:spPr/>
      <dgm:t>
        <a:bodyPr/>
        <a:lstStyle/>
        <a:p>
          <a:r>
            <a:rPr lang="es-EC" dirty="0" smtClean="0"/>
            <a:t>Grupo</a:t>
          </a:r>
          <a:endParaRPr lang="es-EC" dirty="0"/>
        </a:p>
      </dgm:t>
    </dgm:pt>
    <dgm:pt modelId="{17F4C44D-B5B4-4B8D-BCB4-C63334765202}" type="parTrans" cxnId="{38759D83-592F-4A9B-AEAF-3E93E64DE76C}">
      <dgm:prSet/>
      <dgm:spPr/>
      <dgm:t>
        <a:bodyPr/>
        <a:lstStyle/>
        <a:p>
          <a:endParaRPr lang="es-ES"/>
        </a:p>
      </dgm:t>
    </dgm:pt>
    <dgm:pt modelId="{FEB8FEB4-387A-4FD2-9CA2-17B4E5A58C59}" type="sibTrans" cxnId="{38759D83-592F-4A9B-AEAF-3E93E64DE76C}">
      <dgm:prSet/>
      <dgm:spPr/>
      <dgm:t>
        <a:bodyPr/>
        <a:lstStyle/>
        <a:p>
          <a:endParaRPr lang="es-ES"/>
        </a:p>
      </dgm:t>
    </dgm:pt>
    <dgm:pt modelId="{8A5BBF7B-5CEB-448B-94ED-7C5770235E35}">
      <dgm:prSet custT="1"/>
      <dgm:spPr/>
      <dgm:t>
        <a:bodyPr/>
        <a:lstStyle/>
        <a:p>
          <a:r>
            <a:rPr lang="es-ES" sz="1050" dirty="0" smtClean="0"/>
            <a:t>Ropa tenemos una presencia mayoritaria en t-</a:t>
          </a:r>
          <a:r>
            <a:rPr lang="es-ES" sz="1050" dirty="0" err="1" smtClean="0"/>
            <a:t>shirts</a:t>
          </a:r>
          <a:r>
            <a:rPr lang="es-ES" sz="1050" dirty="0" smtClean="0"/>
            <a:t>, shorts, pantalones y polos, y de una venta casi nula en overoles y sacos.</a:t>
          </a:r>
          <a:endParaRPr lang="es-EC" sz="1050" dirty="0"/>
        </a:p>
      </dgm:t>
    </dgm:pt>
    <dgm:pt modelId="{06D81B8A-E9AB-4564-826A-D3A89AACF575}" type="parTrans" cxnId="{17143CBD-9891-41F1-9B8E-471858FB1BDC}">
      <dgm:prSet/>
      <dgm:spPr/>
      <dgm:t>
        <a:bodyPr/>
        <a:lstStyle/>
        <a:p>
          <a:endParaRPr lang="es-ES"/>
        </a:p>
      </dgm:t>
    </dgm:pt>
    <dgm:pt modelId="{801EA16B-FB6C-4D61-8AB3-99E19E336497}" type="sibTrans" cxnId="{17143CBD-9891-41F1-9B8E-471858FB1BDC}">
      <dgm:prSet/>
      <dgm:spPr/>
      <dgm:t>
        <a:bodyPr/>
        <a:lstStyle/>
        <a:p>
          <a:endParaRPr lang="es-ES"/>
        </a:p>
      </dgm:t>
    </dgm:pt>
    <dgm:pt modelId="{864973B6-B444-4FCE-8C01-13C07980348D}">
      <dgm:prSet custT="1"/>
      <dgm:spPr/>
      <dgm:t>
        <a:bodyPr/>
        <a:lstStyle/>
        <a:p>
          <a:r>
            <a:rPr lang="es-ES" sz="1050" dirty="0" smtClean="0"/>
            <a:t>Accesorios tenemos una amplia gama, pero los más representativos en ventas son las gorras, medias y mochilas.</a:t>
          </a:r>
          <a:endParaRPr lang="es-EC" sz="1050" dirty="0"/>
        </a:p>
      </dgm:t>
    </dgm:pt>
    <dgm:pt modelId="{AB515DC6-1E20-48A7-81D5-95AFA4E93803}" type="parTrans" cxnId="{97D55F44-20B0-45B7-A65E-4672C5FE3FB3}">
      <dgm:prSet/>
      <dgm:spPr/>
      <dgm:t>
        <a:bodyPr/>
        <a:lstStyle/>
        <a:p>
          <a:endParaRPr lang="es-ES"/>
        </a:p>
      </dgm:t>
    </dgm:pt>
    <dgm:pt modelId="{6BA15A70-4CF7-414D-BAB6-2D1085EE87E5}" type="sibTrans" cxnId="{97D55F44-20B0-45B7-A65E-4672C5FE3FB3}">
      <dgm:prSet/>
      <dgm:spPr/>
      <dgm:t>
        <a:bodyPr/>
        <a:lstStyle/>
        <a:p>
          <a:endParaRPr lang="es-ES"/>
        </a:p>
      </dgm:t>
    </dgm:pt>
    <dgm:pt modelId="{46909A70-5AEC-4467-9E97-50D44503543C}">
      <dgm:prSet/>
      <dgm:spPr/>
      <dgm:t>
        <a:bodyPr/>
        <a:lstStyle/>
        <a:p>
          <a:r>
            <a:rPr lang="es-EC" dirty="0" smtClean="0"/>
            <a:t>Línea</a:t>
          </a:r>
          <a:endParaRPr lang="es-EC" dirty="0"/>
        </a:p>
      </dgm:t>
    </dgm:pt>
    <dgm:pt modelId="{CB3C1A04-1767-4900-B655-A335EFF77CC3}" type="parTrans" cxnId="{0E2B6771-0D86-47BA-B525-36FA954CC3E0}">
      <dgm:prSet/>
      <dgm:spPr/>
      <dgm:t>
        <a:bodyPr/>
        <a:lstStyle/>
        <a:p>
          <a:endParaRPr lang="es-ES"/>
        </a:p>
      </dgm:t>
    </dgm:pt>
    <dgm:pt modelId="{0ABB1F26-9B11-45A5-89A8-318266F488C1}" type="sibTrans" cxnId="{0E2B6771-0D86-47BA-B525-36FA954CC3E0}">
      <dgm:prSet/>
      <dgm:spPr/>
      <dgm:t>
        <a:bodyPr/>
        <a:lstStyle/>
        <a:p>
          <a:endParaRPr lang="es-ES"/>
        </a:p>
      </dgm:t>
    </dgm:pt>
    <dgm:pt modelId="{62CFFD36-4213-41C6-A982-B3B67671457D}">
      <dgm:prSet custT="1"/>
      <dgm:spPr/>
      <dgm:t>
        <a:bodyPr/>
        <a:lstStyle/>
        <a:p>
          <a:r>
            <a:rPr lang="es-ES" sz="1050" dirty="0" smtClean="0"/>
            <a:t>Líneas de mayor venta en todas las categorías son t-</a:t>
          </a:r>
          <a:r>
            <a:rPr lang="es-ES" sz="1050" dirty="0" err="1" smtClean="0"/>
            <a:t>shirts</a:t>
          </a:r>
          <a:r>
            <a:rPr lang="es-ES" sz="1050" dirty="0" smtClean="0"/>
            <a:t>, shorts y medias</a:t>
          </a:r>
          <a:endParaRPr lang="es-EC" sz="1050" dirty="0"/>
        </a:p>
      </dgm:t>
    </dgm:pt>
    <dgm:pt modelId="{BCC6FE60-D5DE-4DC2-9213-734A4091BD58}" type="parTrans" cxnId="{3F6D7BD2-CF07-4D47-96B4-07AC8457D8E1}">
      <dgm:prSet/>
      <dgm:spPr/>
      <dgm:t>
        <a:bodyPr/>
        <a:lstStyle/>
        <a:p>
          <a:endParaRPr lang="es-ES"/>
        </a:p>
      </dgm:t>
    </dgm:pt>
    <dgm:pt modelId="{E285ED13-78F5-4A41-9D01-762E4E3F09B4}" type="sibTrans" cxnId="{3F6D7BD2-CF07-4D47-96B4-07AC8457D8E1}">
      <dgm:prSet/>
      <dgm:spPr/>
      <dgm:t>
        <a:bodyPr/>
        <a:lstStyle/>
        <a:p>
          <a:endParaRPr lang="es-ES"/>
        </a:p>
      </dgm:t>
    </dgm:pt>
    <dgm:pt modelId="{C7AF638C-BD53-4D25-9DB6-BBA153132D93}">
      <dgm:prSet custT="1"/>
      <dgm:spPr/>
      <dgm:t>
        <a:bodyPr/>
        <a:lstStyle/>
        <a:p>
          <a:r>
            <a:rPr lang="es-ES" sz="1050" dirty="0" smtClean="0"/>
            <a:t>Organizadores, correas, pulseras, chalecos, calentadores y buzos tienen una mayor venta en la sierra que en la costa </a:t>
          </a:r>
          <a:endParaRPr lang="es-EC" sz="1050" dirty="0"/>
        </a:p>
      </dgm:t>
    </dgm:pt>
    <dgm:pt modelId="{CD22892D-4303-4781-8F89-47DFC9B5209D}" type="parTrans" cxnId="{6B110CA4-A652-4DAA-A011-8741A11172DE}">
      <dgm:prSet/>
      <dgm:spPr/>
      <dgm:t>
        <a:bodyPr/>
        <a:lstStyle/>
        <a:p>
          <a:endParaRPr lang="es-ES"/>
        </a:p>
      </dgm:t>
    </dgm:pt>
    <dgm:pt modelId="{5BB3C151-6C4D-49F4-8C8A-6FA1CECA75E8}" type="sibTrans" cxnId="{6B110CA4-A652-4DAA-A011-8741A11172DE}">
      <dgm:prSet/>
      <dgm:spPr/>
      <dgm:t>
        <a:bodyPr/>
        <a:lstStyle/>
        <a:p>
          <a:endParaRPr lang="es-ES"/>
        </a:p>
      </dgm:t>
    </dgm:pt>
    <dgm:pt modelId="{7A93306F-766B-4EF3-B846-B19ED90F9569}">
      <dgm:prSet custT="1"/>
      <dgm:spPr/>
      <dgm:t>
        <a:bodyPr/>
        <a:lstStyle/>
        <a:p>
          <a:r>
            <a:rPr lang="es-ES" sz="1050" dirty="0" smtClean="0"/>
            <a:t>Bufandas y gorros solo tienen venta en la sierra.</a:t>
          </a:r>
          <a:endParaRPr lang="es-EC" sz="1050" dirty="0"/>
        </a:p>
      </dgm:t>
    </dgm:pt>
    <dgm:pt modelId="{4CB705A6-02E7-4CBF-AFF7-1DC9931127CA}" type="parTrans" cxnId="{A1A308B9-FE3B-4711-A9B6-BCCDB4F61789}">
      <dgm:prSet/>
      <dgm:spPr/>
      <dgm:t>
        <a:bodyPr/>
        <a:lstStyle/>
        <a:p>
          <a:endParaRPr lang="es-ES"/>
        </a:p>
      </dgm:t>
    </dgm:pt>
    <dgm:pt modelId="{F5F41121-D526-461E-8DB2-D5E0D5C52F9D}" type="sibTrans" cxnId="{A1A308B9-FE3B-4711-A9B6-BCCDB4F61789}">
      <dgm:prSet/>
      <dgm:spPr/>
      <dgm:t>
        <a:bodyPr/>
        <a:lstStyle/>
        <a:p>
          <a:endParaRPr lang="es-ES"/>
        </a:p>
      </dgm:t>
    </dgm:pt>
    <dgm:pt modelId="{C593A8E1-F717-46F3-9353-A9CEB63E5B4F}">
      <dgm:prSet custT="1"/>
      <dgm:spPr/>
      <dgm:t>
        <a:bodyPr/>
        <a:lstStyle/>
        <a:p>
          <a:r>
            <a:rPr lang="es-ES" sz="1050" dirty="0" smtClean="0"/>
            <a:t>Sandalias tiene una venta mayoritaria en las tiendas de la costa y en la sierra es una presencia mínima siendo casi nula en </a:t>
          </a:r>
          <a:r>
            <a:rPr lang="es-ES" sz="1050" dirty="0" err="1" smtClean="0"/>
            <a:t>Scala</a:t>
          </a:r>
          <a:r>
            <a:rPr lang="es-ES" sz="1050" dirty="0" smtClean="0"/>
            <a:t> Shopping y Condado Shopping</a:t>
          </a:r>
          <a:endParaRPr lang="es-EC" sz="1050" dirty="0"/>
        </a:p>
      </dgm:t>
    </dgm:pt>
    <dgm:pt modelId="{83AA0BFD-3651-4048-879E-1E96CAA2E2D0}" type="parTrans" cxnId="{1F50129C-0C49-4187-90DF-12FA74FF0D81}">
      <dgm:prSet/>
      <dgm:spPr/>
      <dgm:t>
        <a:bodyPr/>
        <a:lstStyle/>
        <a:p>
          <a:endParaRPr lang="es-ES"/>
        </a:p>
      </dgm:t>
    </dgm:pt>
    <dgm:pt modelId="{B4981FA1-C76D-40E9-868E-C3B74D74C624}" type="sibTrans" cxnId="{1F50129C-0C49-4187-90DF-12FA74FF0D81}">
      <dgm:prSet/>
      <dgm:spPr/>
      <dgm:t>
        <a:bodyPr/>
        <a:lstStyle/>
        <a:p>
          <a:endParaRPr lang="es-ES"/>
        </a:p>
      </dgm:t>
    </dgm:pt>
    <dgm:pt modelId="{A64A9E67-A40D-4979-861D-B29EAECD65BB}">
      <dgm:prSet custT="1"/>
      <dgm:spPr/>
      <dgm:t>
        <a:bodyPr/>
        <a:lstStyle/>
        <a:p>
          <a:r>
            <a:rPr lang="es-ES" sz="1050" dirty="0" smtClean="0"/>
            <a:t>Accesorios mayor participación es training y resalta fútbol, mientras que la menor es vóley</a:t>
          </a:r>
          <a:endParaRPr lang="es-EC" sz="1050" dirty="0"/>
        </a:p>
      </dgm:t>
    </dgm:pt>
    <dgm:pt modelId="{A9031D0D-AC6C-4DDA-92D9-99404562CA1E}" type="parTrans" cxnId="{7BA5A86C-65DC-4382-97F9-5176914134B8}">
      <dgm:prSet/>
      <dgm:spPr/>
      <dgm:t>
        <a:bodyPr/>
        <a:lstStyle/>
        <a:p>
          <a:endParaRPr lang="es-ES"/>
        </a:p>
      </dgm:t>
    </dgm:pt>
    <dgm:pt modelId="{ACE9A9E3-D629-450D-8D40-32DCC17F071C}" type="sibTrans" cxnId="{7BA5A86C-65DC-4382-97F9-5176914134B8}">
      <dgm:prSet/>
      <dgm:spPr/>
      <dgm:t>
        <a:bodyPr/>
        <a:lstStyle/>
        <a:p>
          <a:endParaRPr lang="es-ES"/>
        </a:p>
      </dgm:t>
    </dgm:pt>
    <dgm:pt modelId="{FF3B5230-94AE-4A25-96CB-C1468B5B5651}" type="pres">
      <dgm:prSet presAssocID="{5A2836DA-5596-42A9-A8AD-5C96952CF9CB}" presName="diagram" presStyleCnt="0">
        <dgm:presLayoutVars>
          <dgm:chPref val="1"/>
          <dgm:dir/>
          <dgm:animOne val="branch"/>
          <dgm:animLvl val="lvl"/>
          <dgm:resizeHandles/>
        </dgm:presLayoutVars>
      </dgm:prSet>
      <dgm:spPr/>
      <dgm:t>
        <a:bodyPr/>
        <a:lstStyle/>
        <a:p>
          <a:endParaRPr lang="es-ES"/>
        </a:p>
      </dgm:t>
    </dgm:pt>
    <dgm:pt modelId="{B88EB2CE-971F-481F-B8B9-9415A1A25EC6}" type="pres">
      <dgm:prSet presAssocID="{ABE551E9-F99F-4F8F-B6C8-56A97C19CFF8}" presName="root" presStyleCnt="0"/>
      <dgm:spPr/>
    </dgm:pt>
    <dgm:pt modelId="{BD76026C-1B92-4E0C-A60A-8EF6E3336E16}" type="pres">
      <dgm:prSet presAssocID="{ABE551E9-F99F-4F8F-B6C8-56A97C19CFF8}" presName="rootComposite" presStyleCnt="0"/>
      <dgm:spPr/>
    </dgm:pt>
    <dgm:pt modelId="{3BD62CBA-5B12-4563-95F4-0E1531025252}" type="pres">
      <dgm:prSet presAssocID="{ABE551E9-F99F-4F8F-B6C8-56A97C19CFF8}" presName="rootText" presStyleLbl="node1" presStyleIdx="0" presStyleCnt="3" custScaleX="360345"/>
      <dgm:spPr/>
      <dgm:t>
        <a:bodyPr/>
        <a:lstStyle/>
        <a:p>
          <a:endParaRPr lang="es-ES"/>
        </a:p>
      </dgm:t>
    </dgm:pt>
    <dgm:pt modelId="{C2BB6C91-322D-48DE-8042-90359BACDF33}" type="pres">
      <dgm:prSet presAssocID="{ABE551E9-F99F-4F8F-B6C8-56A97C19CFF8}" presName="rootConnector" presStyleLbl="node1" presStyleIdx="0" presStyleCnt="3"/>
      <dgm:spPr/>
      <dgm:t>
        <a:bodyPr/>
        <a:lstStyle/>
        <a:p>
          <a:endParaRPr lang="es-ES"/>
        </a:p>
      </dgm:t>
    </dgm:pt>
    <dgm:pt modelId="{7EF46302-7D5D-4AC9-A60F-26BFAC14F978}" type="pres">
      <dgm:prSet presAssocID="{ABE551E9-F99F-4F8F-B6C8-56A97C19CFF8}" presName="childShape" presStyleCnt="0"/>
      <dgm:spPr/>
    </dgm:pt>
    <dgm:pt modelId="{301AACAA-2E43-4638-917E-0B8B806D384A}" type="pres">
      <dgm:prSet presAssocID="{8D572D6E-910C-4286-826E-B01415963DED}" presName="Name13" presStyleLbl="parChTrans1D2" presStyleIdx="0" presStyleCnt="11"/>
      <dgm:spPr/>
      <dgm:t>
        <a:bodyPr/>
        <a:lstStyle/>
        <a:p>
          <a:endParaRPr lang="es-ES"/>
        </a:p>
      </dgm:t>
    </dgm:pt>
    <dgm:pt modelId="{F4D3BA1B-7F03-4CBD-87EE-919CEB698399}" type="pres">
      <dgm:prSet presAssocID="{DBE9D921-C69D-4CDD-A0E4-3CF800BAFB91}" presName="childText" presStyleLbl="bgAcc1" presStyleIdx="0" presStyleCnt="11" custScaleX="409496" custScaleY="142066">
        <dgm:presLayoutVars>
          <dgm:bulletEnabled val="1"/>
        </dgm:presLayoutVars>
      </dgm:prSet>
      <dgm:spPr/>
      <dgm:t>
        <a:bodyPr/>
        <a:lstStyle/>
        <a:p>
          <a:endParaRPr lang="es-ES"/>
        </a:p>
      </dgm:t>
    </dgm:pt>
    <dgm:pt modelId="{E907012A-7E74-4595-9E5C-C4062F9C16CB}" type="pres">
      <dgm:prSet presAssocID="{EC38F69B-4EA0-48EB-B776-0C942F7F5DD2}" presName="Name13" presStyleLbl="parChTrans1D2" presStyleIdx="1" presStyleCnt="11"/>
      <dgm:spPr/>
      <dgm:t>
        <a:bodyPr/>
        <a:lstStyle/>
        <a:p>
          <a:endParaRPr lang="es-ES"/>
        </a:p>
      </dgm:t>
    </dgm:pt>
    <dgm:pt modelId="{40FB4148-884E-46CE-9DF2-3BED405DB7AE}" type="pres">
      <dgm:prSet presAssocID="{6F21BB54-ABE0-454F-8614-459313145AB4}" presName="childText" presStyleLbl="bgAcc1" presStyleIdx="1" presStyleCnt="11" custScaleX="409496" custScaleY="125830">
        <dgm:presLayoutVars>
          <dgm:bulletEnabled val="1"/>
        </dgm:presLayoutVars>
      </dgm:prSet>
      <dgm:spPr/>
      <dgm:t>
        <a:bodyPr/>
        <a:lstStyle/>
        <a:p>
          <a:endParaRPr lang="es-ES"/>
        </a:p>
      </dgm:t>
    </dgm:pt>
    <dgm:pt modelId="{E38FD803-8ADD-4818-8DCB-18848B4658D5}" type="pres">
      <dgm:prSet presAssocID="{996B7801-3FB6-4F8E-ABBB-0E51594408E0}" presName="Name13" presStyleLbl="parChTrans1D2" presStyleIdx="2" presStyleCnt="11"/>
      <dgm:spPr/>
      <dgm:t>
        <a:bodyPr/>
        <a:lstStyle/>
        <a:p>
          <a:endParaRPr lang="es-ES"/>
        </a:p>
      </dgm:t>
    </dgm:pt>
    <dgm:pt modelId="{46FC9693-3414-4A80-8334-30F117D3078C}" type="pres">
      <dgm:prSet presAssocID="{4A67301A-8F83-4BB4-9123-3C90A5BBFEA0}" presName="childText" presStyleLbl="bgAcc1" presStyleIdx="2" presStyleCnt="11" custScaleX="409496" custScaleY="94967">
        <dgm:presLayoutVars>
          <dgm:bulletEnabled val="1"/>
        </dgm:presLayoutVars>
      </dgm:prSet>
      <dgm:spPr/>
      <dgm:t>
        <a:bodyPr/>
        <a:lstStyle/>
        <a:p>
          <a:endParaRPr lang="es-ES"/>
        </a:p>
      </dgm:t>
    </dgm:pt>
    <dgm:pt modelId="{1E97B740-0B0A-4268-A558-AD942DCC2720}" type="pres">
      <dgm:prSet presAssocID="{AC4F2815-8587-43D3-B483-F6031B6A9C28}" presName="Name13" presStyleLbl="parChTrans1D2" presStyleIdx="3" presStyleCnt="11"/>
      <dgm:spPr/>
      <dgm:t>
        <a:bodyPr/>
        <a:lstStyle/>
        <a:p>
          <a:endParaRPr lang="es-ES"/>
        </a:p>
      </dgm:t>
    </dgm:pt>
    <dgm:pt modelId="{2E5B01CE-F305-4987-BAE6-E45986323412}" type="pres">
      <dgm:prSet presAssocID="{A92EF49B-1544-46C0-BAAC-BEF1AF403F0B}" presName="childText" presStyleLbl="bgAcc1" presStyleIdx="3" presStyleCnt="11" custScaleX="409496" custScaleY="107156">
        <dgm:presLayoutVars>
          <dgm:bulletEnabled val="1"/>
        </dgm:presLayoutVars>
      </dgm:prSet>
      <dgm:spPr/>
      <dgm:t>
        <a:bodyPr/>
        <a:lstStyle/>
        <a:p>
          <a:endParaRPr lang="es-ES"/>
        </a:p>
      </dgm:t>
    </dgm:pt>
    <dgm:pt modelId="{0BAFAAB2-DBB7-4A1C-8DAE-606AD6B49890}" type="pres">
      <dgm:prSet presAssocID="{B1232DC2-862A-4069-8289-83C9A1C94927}" presName="root" presStyleCnt="0"/>
      <dgm:spPr/>
    </dgm:pt>
    <dgm:pt modelId="{91F1390A-3A5F-40FD-813E-9BAEAE44D1D4}" type="pres">
      <dgm:prSet presAssocID="{B1232DC2-862A-4069-8289-83C9A1C94927}" presName="rootComposite" presStyleCnt="0"/>
      <dgm:spPr/>
    </dgm:pt>
    <dgm:pt modelId="{E44EF3F7-7D0B-4C59-82D6-4B9B956DEC40}" type="pres">
      <dgm:prSet presAssocID="{B1232DC2-862A-4069-8289-83C9A1C94927}" presName="rootText" presStyleLbl="node1" presStyleIdx="1" presStyleCnt="3" custScaleX="360345"/>
      <dgm:spPr/>
      <dgm:t>
        <a:bodyPr/>
        <a:lstStyle/>
        <a:p>
          <a:endParaRPr lang="es-ES"/>
        </a:p>
      </dgm:t>
    </dgm:pt>
    <dgm:pt modelId="{1C9A2636-C914-4B75-BA40-9EDB73F35B57}" type="pres">
      <dgm:prSet presAssocID="{B1232DC2-862A-4069-8289-83C9A1C94927}" presName="rootConnector" presStyleLbl="node1" presStyleIdx="1" presStyleCnt="3"/>
      <dgm:spPr/>
      <dgm:t>
        <a:bodyPr/>
        <a:lstStyle/>
        <a:p>
          <a:endParaRPr lang="es-ES"/>
        </a:p>
      </dgm:t>
    </dgm:pt>
    <dgm:pt modelId="{B941D50D-1E51-4699-B2CD-A898C250AA07}" type="pres">
      <dgm:prSet presAssocID="{B1232DC2-862A-4069-8289-83C9A1C94927}" presName="childShape" presStyleCnt="0"/>
      <dgm:spPr/>
    </dgm:pt>
    <dgm:pt modelId="{3A802069-9EE4-4523-8BD3-C18406A5671F}" type="pres">
      <dgm:prSet presAssocID="{A9031D0D-AC6C-4DDA-92D9-99404562CA1E}" presName="Name13" presStyleLbl="parChTrans1D2" presStyleIdx="4" presStyleCnt="11"/>
      <dgm:spPr/>
      <dgm:t>
        <a:bodyPr/>
        <a:lstStyle/>
        <a:p>
          <a:endParaRPr lang="es-ES"/>
        </a:p>
      </dgm:t>
    </dgm:pt>
    <dgm:pt modelId="{CBADC54D-E11E-49BE-BAD1-67EB1F13024F}" type="pres">
      <dgm:prSet presAssocID="{A64A9E67-A40D-4979-861D-B29EAECD65BB}" presName="childText" presStyleLbl="bgAcc1" presStyleIdx="4" presStyleCnt="11" custScaleX="409496" custScaleY="125830">
        <dgm:presLayoutVars>
          <dgm:bulletEnabled val="1"/>
        </dgm:presLayoutVars>
      </dgm:prSet>
      <dgm:spPr/>
      <dgm:t>
        <a:bodyPr/>
        <a:lstStyle/>
        <a:p>
          <a:endParaRPr lang="es-ES"/>
        </a:p>
      </dgm:t>
    </dgm:pt>
    <dgm:pt modelId="{A2A333ED-6B04-4DD2-898C-201795616027}" type="pres">
      <dgm:prSet presAssocID="{06D81B8A-E9AB-4564-826A-D3A89AACF575}" presName="Name13" presStyleLbl="parChTrans1D2" presStyleIdx="5" presStyleCnt="11"/>
      <dgm:spPr/>
      <dgm:t>
        <a:bodyPr/>
        <a:lstStyle/>
        <a:p>
          <a:endParaRPr lang="es-ES"/>
        </a:p>
      </dgm:t>
    </dgm:pt>
    <dgm:pt modelId="{D9433537-8DF1-4D5B-A4C3-95D8BAF72B53}" type="pres">
      <dgm:prSet presAssocID="{8A5BBF7B-5CEB-448B-94ED-7C5770235E35}" presName="childText" presStyleLbl="bgAcc1" presStyleIdx="5" presStyleCnt="11" custScaleX="409496" custScaleY="125830">
        <dgm:presLayoutVars>
          <dgm:bulletEnabled val="1"/>
        </dgm:presLayoutVars>
      </dgm:prSet>
      <dgm:spPr/>
      <dgm:t>
        <a:bodyPr/>
        <a:lstStyle/>
        <a:p>
          <a:endParaRPr lang="es-ES"/>
        </a:p>
      </dgm:t>
    </dgm:pt>
    <dgm:pt modelId="{5714D996-545D-4912-AE5E-0EA3439CC13A}" type="pres">
      <dgm:prSet presAssocID="{AB515DC6-1E20-48A7-81D5-95AFA4E93803}" presName="Name13" presStyleLbl="parChTrans1D2" presStyleIdx="6" presStyleCnt="11"/>
      <dgm:spPr/>
      <dgm:t>
        <a:bodyPr/>
        <a:lstStyle/>
        <a:p>
          <a:endParaRPr lang="es-ES"/>
        </a:p>
      </dgm:t>
    </dgm:pt>
    <dgm:pt modelId="{E4492D8F-C85E-44B2-9826-BFEAB6FD59BB}" type="pres">
      <dgm:prSet presAssocID="{864973B6-B444-4FCE-8C01-13C07980348D}" presName="childText" presStyleLbl="bgAcc1" presStyleIdx="6" presStyleCnt="11" custScaleX="409496" custScaleY="125830">
        <dgm:presLayoutVars>
          <dgm:bulletEnabled val="1"/>
        </dgm:presLayoutVars>
      </dgm:prSet>
      <dgm:spPr/>
      <dgm:t>
        <a:bodyPr/>
        <a:lstStyle/>
        <a:p>
          <a:endParaRPr lang="es-ES"/>
        </a:p>
      </dgm:t>
    </dgm:pt>
    <dgm:pt modelId="{D5A44BA7-6418-43F2-B07A-E53A63C34946}" type="pres">
      <dgm:prSet presAssocID="{46909A70-5AEC-4467-9E97-50D44503543C}" presName="root" presStyleCnt="0"/>
      <dgm:spPr/>
    </dgm:pt>
    <dgm:pt modelId="{EE7798B2-EB32-4182-8A5F-1A1D3592DA85}" type="pres">
      <dgm:prSet presAssocID="{46909A70-5AEC-4467-9E97-50D44503543C}" presName="rootComposite" presStyleCnt="0"/>
      <dgm:spPr/>
    </dgm:pt>
    <dgm:pt modelId="{113D09A6-A6E4-4F54-814A-854EE497D270}" type="pres">
      <dgm:prSet presAssocID="{46909A70-5AEC-4467-9E97-50D44503543C}" presName="rootText" presStyleLbl="node1" presStyleIdx="2" presStyleCnt="3" custScaleX="360345"/>
      <dgm:spPr/>
      <dgm:t>
        <a:bodyPr/>
        <a:lstStyle/>
        <a:p>
          <a:endParaRPr lang="es-ES"/>
        </a:p>
      </dgm:t>
    </dgm:pt>
    <dgm:pt modelId="{3BB8CC24-814C-408F-9CBB-ECBF4AB38B5C}" type="pres">
      <dgm:prSet presAssocID="{46909A70-5AEC-4467-9E97-50D44503543C}" presName="rootConnector" presStyleLbl="node1" presStyleIdx="2" presStyleCnt="3"/>
      <dgm:spPr/>
      <dgm:t>
        <a:bodyPr/>
        <a:lstStyle/>
        <a:p>
          <a:endParaRPr lang="es-ES"/>
        </a:p>
      </dgm:t>
    </dgm:pt>
    <dgm:pt modelId="{5525BDC2-849F-4F64-8414-9C35CDD05358}" type="pres">
      <dgm:prSet presAssocID="{46909A70-5AEC-4467-9E97-50D44503543C}" presName="childShape" presStyleCnt="0"/>
      <dgm:spPr/>
    </dgm:pt>
    <dgm:pt modelId="{BC158709-D7DA-4BCF-A3AD-82A2ADE9A4EB}" type="pres">
      <dgm:prSet presAssocID="{BCC6FE60-D5DE-4DC2-9213-734A4091BD58}" presName="Name13" presStyleLbl="parChTrans1D2" presStyleIdx="7" presStyleCnt="11"/>
      <dgm:spPr/>
      <dgm:t>
        <a:bodyPr/>
        <a:lstStyle/>
        <a:p>
          <a:endParaRPr lang="es-ES"/>
        </a:p>
      </dgm:t>
    </dgm:pt>
    <dgm:pt modelId="{E2B0EE51-65D9-4E89-8B44-91E20FD58F59}" type="pres">
      <dgm:prSet presAssocID="{62CFFD36-4213-41C6-A982-B3B67671457D}" presName="childText" presStyleLbl="bgAcc1" presStyleIdx="7" presStyleCnt="11" custScaleX="409496" custScaleY="125830">
        <dgm:presLayoutVars>
          <dgm:bulletEnabled val="1"/>
        </dgm:presLayoutVars>
      </dgm:prSet>
      <dgm:spPr/>
      <dgm:t>
        <a:bodyPr/>
        <a:lstStyle/>
        <a:p>
          <a:endParaRPr lang="es-ES"/>
        </a:p>
      </dgm:t>
    </dgm:pt>
    <dgm:pt modelId="{D497080F-FE96-4FD5-8233-3ADCFDE1BB64}" type="pres">
      <dgm:prSet presAssocID="{CD22892D-4303-4781-8F89-47DFC9B5209D}" presName="Name13" presStyleLbl="parChTrans1D2" presStyleIdx="8" presStyleCnt="11"/>
      <dgm:spPr/>
      <dgm:t>
        <a:bodyPr/>
        <a:lstStyle/>
        <a:p>
          <a:endParaRPr lang="es-ES"/>
        </a:p>
      </dgm:t>
    </dgm:pt>
    <dgm:pt modelId="{D21146B0-D1F9-4D6C-9DF3-259463530ADD}" type="pres">
      <dgm:prSet presAssocID="{C7AF638C-BD53-4D25-9DB6-BBA153132D93}" presName="childText" presStyleLbl="bgAcc1" presStyleIdx="8" presStyleCnt="11" custScaleX="409496" custScaleY="125830">
        <dgm:presLayoutVars>
          <dgm:bulletEnabled val="1"/>
        </dgm:presLayoutVars>
      </dgm:prSet>
      <dgm:spPr/>
      <dgm:t>
        <a:bodyPr/>
        <a:lstStyle/>
        <a:p>
          <a:endParaRPr lang="es-ES"/>
        </a:p>
      </dgm:t>
    </dgm:pt>
    <dgm:pt modelId="{831049E1-2844-4E79-9274-F3979EB5D132}" type="pres">
      <dgm:prSet presAssocID="{4CB705A6-02E7-4CBF-AFF7-1DC9931127CA}" presName="Name13" presStyleLbl="parChTrans1D2" presStyleIdx="9" presStyleCnt="11"/>
      <dgm:spPr/>
      <dgm:t>
        <a:bodyPr/>
        <a:lstStyle/>
        <a:p>
          <a:endParaRPr lang="es-ES"/>
        </a:p>
      </dgm:t>
    </dgm:pt>
    <dgm:pt modelId="{184861D9-651F-47AE-ACB4-E41B89988A44}" type="pres">
      <dgm:prSet presAssocID="{7A93306F-766B-4EF3-B846-B19ED90F9569}" presName="childText" presStyleLbl="bgAcc1" presStyleIdx="9" presStyleCnt="11" custScaleX="409496" custScaleY="125830">
        <dgm:presLayoutVars>
          <dgm:bulletEnabled val="1"/>
        </dgm:presLayoutVars>
      </dgm:prSet>
      <dgm:spPr/>
      <dgm:t>
        <a:bodyPr/>
        <a:lstStyle/>
        <a:p>
          <a:endParaRPr lang="es-ES"/>
        </a:p>
      </dgm:t>
    </dgm:pt>
    <dgm:pt modelId="{09488C3F-A4A8-4D20-A331-49D4248401E7}" type="pres">
      <dgm:prSet presAssocID="{83AA0BFD-3651-4048-879E-1E96CAA2E2D0}" presName="Name13" presStyleLbl="parChTrans1D2" presStyleIdx="10" presStyleCnt="11"/>
      <dgm:spPr/>
      <dgm:t>
        <a:bodyPr/>
        <a:lstStyle/>
        <a:p>
          <a:endParaRPr lang="es-ES"/>
        </a:p>
      </dgm:t>
    </dgm:pt>
    <dgm:pt modelId="{05A22907-C34A-4E8E-89EF-4A7DA64BE68D}" type="pres">
      <dgm:prSet presAssocID="{C593A8E1-F717-46F3-9353-A9CEB63E5B4F}" presName="childText" presStyleLbl="bgAcc1" presStyleIdx="10" presStyleCnt="11" custScaleX="409496" custScaleY="125830">
        <dgm:presLayoutVars>
          <dgm:bulletEnabled val="1"/>
        </dgm:presLayoutVars>
      </dgm:prSet>
      <dgm:spPr/>
      <dgm:t>
        <a:bodyPr/>
        <a:lstStyle/>
        <a:p>
          <a:endParaRPr lang="es-ES"/>
        </a:p>
      </dgm:t>
    </dgm:pt>
  </dgm:ptLst>
  <dgm:cxnLst>
    <dgm:cxn modelId="{B8D8691A-BEE1-459B-A502-92A8667938A1}" type="presOf" srcId="{4A67301A-8F83-4BB4-9123-3C90A5BBFEA0}" destId="{46FC9693-3414-4A80-8334-30F117D3078C}" srcOrd="0" destOrd="0" presId="urn:microsoft.com/office/officeart/2005/8/layout/hierarchy3"/>
    <dgm:cxn modelId="{2B7C9407-187F-4A39-8D73-5C6E9ACCC863}" type="presOf" srcId="{46909A70-5AEC-4467-9E97-50D44503543C}" destId="{113D09A6-A6E4-4F54-814A-854EE497D270}" srcOrd="0" destOrd="0" presId="urn:microsoft.com/office/officeart/2005/8/layout/hierarchy3"/>
    <dgm:cxn modelId="{3F6D7BD2-CF07-4D47-96B4-07AC8457D8E1}" srcId="{46909A70-5AEC-4467-9E97-50D44503543C}" destId="{62CFFD36-4213-41C6-A982-B3B67671457D}" srcOrd="0" destOrd="0" parTransId="{BCC6FE60-D5DE-4DC2-9213-734A4091BD58}" sibTransId="{E285ED13-78F5-4A41-9D01-762E4E3F09B4}"/>
    <dgm:cxn modelId="{0E2B6771-0D86-47BA-B525-36FA954CC3E0}" srcId="{5A2836DA-5596-42A9-A8AD-5C96952CF9CB}" destId="{46909A70-5AEC-4467-9E97-50D44503543C}" srcOrd="2" destOrd="0" parTransId="{CB3C1A04-1767-4900-B655-A335EFF77CC3}" sibTransId="{0ABB1F26-9B11-45A5-89A8-318266F488C1}"/>
    <dgm:cxn modelId="{1F50129C-0C49-4187-90DF-12FA74FF0D81}" srcId="{46909A70-5AEC-4467-9E97-50D44503543C}" destId="{C593A8E1-F717-46F3-9353-A9CEB63E5B4F}" srcOrd="3" destOrd="0" parTransId="{83AA0BFD-3651-4048-879E-1E96CAA2E2D0}" sibTransId="{B4981FA1-C76D-40E9-868E-C3B74D74C624}"/>
    <dgm:cxn modelId="{E8008B16-0C93-490D-8D4C-77EF2D8349C3}" type="presOf" srcId="{A92EF49B-1544-46C0-BAAC-BEF1AF403F0B}" destId="{2E5B01CE-F305-4987-BAE6-E45986323412}" srcOrd="0" destOrd="0" presId="urn:microsoft.com/office/officeart/2005/8/layout/hierarchy3"/>
    <dgm:cxn modelId="{51B964B8-8037-41BC-8DC9-5EFCCF9B970F}" type="presOf" srcId="{EC38F69B-4EA0-48EB-B776-0C942F7F5DD2}" destId="{E907012A-7E74-4595-9E5C-C4062F9C16CB}" srcOrd="0" destOrd="0" presId="urn:microsoft.com/office/officeart/2005/8/layout/hierarchy3"/>
    <dgm:cxn modelId="{1CAED3FA-8D05-4880-82FC-E70D6EC2DCC5}" type="presOf" srcId="{06D81B8A-E9AB-4564-826A-D3A89AACF575}" destId="{A2A333ED-6B04-4DD2-898C-201795616027}" srcOrd="0" destOrd="0" presId="urn:microsoft.com/office/officeart/2005/8/layout/hierarchy3"/>
    <dgm:cxn modelId="{55E29F70-DC53-4E74-91C6-EAC23D07CDBF}" srcId="{5A2836DA-5596-42A9-A8AD-5C96952CF9CB}" destId="{ABE551E9-F99F-4F8F-B6C8-56A97C19CFF8}" srcOrd="0" destOrd="0" parTransId="{3E4CDCDC-F65D-4DC7-B951-E2983760EC7E}" sibTransId="{12EC3F19-856D-4F6C-A08F-D9B0158E7777}"/>
    <dgm:cxn modelId="{C4C5FEED-8885-4AC9-91D9-170895C4AD35}" type="presOf" srcId="{46909A70-5AEC-4467-9E97-50D44503543C}" destId="{3BB8CC24-814C-408F-9CBB-ECBF4AB38B5C}" srcOrd="1" destOrd="0" presId="urn:microsoft.com/office/officeart/2005/8/layout/hierarchy3"/>
    <dgm:cxn modelId="{EE50B673-A3AC-49EE-A06A-BE4AA01C8F75}" type="presOf" srcId="{83AA0BFD-3651-4048-879E-1E96CAA2E2D0}" destId="{09488C3F-A4A8-4D20-A331-49D4248401E7}" srcOrd="0" destOrd="0" presId="urn:microsoft.com/office/officeart/2005/8/layout/hierarchy3"/>
    <dgm:cxn modelId="{07A6A994-00FE-494D-AE77-190F222E3831}" srcId="{ABE551E9-F99F-4F8F-B6C8-56A97C19CFF8}" destId="{A92EF49B-1544-46C0-BAAC-BEF1AF403F0B}" srcOrd="3" destOrd="0" parTransId="{AC4F2815-8587-43D3-B483-F6031B6A9C28}" sibTransId="{AB47BD03-B52B-4873-B687-2C5FB6866D35}"/>
    <dgm:cxn modelId="{ACD3DDF1-947C-45E7-B2A7-E7576AEFDB2E}" type="presOf" srcId="{4CB705A6-02E7-4CBF-AFF7-1DC9931127CA}" destId="{831049E1-2844-4E79-9274-F3979EB5D132}" srcOrd="0" destOrd="0" presId="urn:microsoft.com/office/officeart/2005/8/layout/hierarchy3"/>
    <dgm:cxn modelId="{A1A308B9-FE3B-4711-A9B6-BCCDB4F61789}" srcId="{46909A70-5AEC-4467-9E97-50D44503543C}" destId="{7A93306F-766B-4EF3-B846-B19ED90F9569}" srcOrd="2" destOrd="0" parTransId="{4CB705A6-02E7-4CBF-AFF7-1DC9931127CA}" sibTransId="{F5F41121-D526-461E-8DB2-D5E0D5C52F9D}"/>
    <dgm:cxn modelId="{86D62D3D-CD46-4740-8DE4-2F9C531242AF}" type="presOf" srcId="{AC4F2815-8587-43D3-B483-F6031B6A9C28}" destId="{1E97B740-0B0A-4268-A558-AD942DCC2720}" srcOrd="0" destOrd="0" presId="urn:microsoft.com/office/officeart/2005/8/layout/hierarchy3"/>
    <dgm:cxn modelId="{646EB1F5-3758-4F83-AEB7-612E24870619}" type="presOf" srcId="{B1232DC2-862A-4069-8289-83C9A1C94927}" destId="{1C9A2636-C914-4B75-BA40-9EDB73F35B57}" srcOrd="1" destOrd="0" presId="urn:microsoft.com/office/officeart/2005/8/layout/hierarchy3"/>
    <dgm:cxn modelId="{D7FEC5EA-C9C5-4780-A84D-F97B07F3CFDD}" type="presOf" srcId="{C593A8E1-F717-46F3-9353-A9CEB63E5B4F}" destId="{05A22907-C34A-4E8E-89EF-4A7DA64BE68D}" srcOrd="0" destOrd="0" presId="urn:microsoft.com/office/officeart/2005/8/layout/hierarchy3"/>
    <dgm:cxn modelId="{C1C33B11-D365-4E2E-BCB5-49FBDF682AF7}" type="presOf" srcId="{ABE551E9-F99F-4F8F-B6C8-56A97C19CFF8}" destId="{C2BB6C91-322D-48DE-8042-90359BACDF33}" srcOrd="1" destOrd="0" presId="urn:microsoft.com/office/officeart/2005/8/layout/hierarchy3"/>
    <dgm:cxn modelId="{EB1873D7-1F89-4074-A658-5F3A51DBA9B4}" type="presOf" srcId="{C7AF638C-BD53-4D25-9DB6-BBA153132D93}" destId="{D21146B0-D1F9-4D6C-9DF3-259463530ADD}" srcOrd="0" destOrd="0" presId="urn:microsoft.com/office/officeart/2005/8/layout/hierarchy3"/>
    <dgm:cxn modelId="{17143CBD-9891-41F1-9B8E-471858FB1BDC}" srcId="{B1232DC2-862A-4069-8289-83C9A1C94927}" destId="{8A5BBF7B-5CEB-448B-94ED-7C5770235E35}" srcOrd="1" destOrd="0" parTransId="{06D81B8A-E9AB-4564-826A-D3A89AACF575}" sibTransId="{801EA16B-FB6C-4D61-8AB3-99E19E336497}"/>
    <dgm:cxn modelId="{5890FFEF-D1E6-4151-9708-837199DC0FA2}" type="presOf" srcId="{62CFFD36-4213-41C6-A982-B3B67671457D}" destId="{E2B0EE51-65D9-4E89-8B44-91E20FD58F59}" srcOrd="0" destOrd="0" presId="urn:microsoft.com/office/officeart/2005/8/layout/hierarchy3"/>
    <dgm:cxn modelId="{6B110CA4-A652-4DAA-A011-8741A11172DE}" srcId="{46909A70-5AEC-4467-9E97-50D44503543C}" destId="{C7AF638C-BD53-4D25-9DB6-BBA153132D93}" srcOrd="1" destOrd="0" parTransId="{CD22892D-4303-4781-8F89-47DFC9B5209D}" sibTransId="{5BB3C151-6C4D-49F4-8C8A-6FA1CECA75E8}"/>
    <dgm:cxn modelId="{97D55F44-20B0-45B7-A65E-4672C5FE3FB3}" srcId="{B1232DC2-862A-4069-8289-83C9A1C94927}" destId="{864973B6-B444-4FCE-8C01-13C07980348D}" srcOrd="2" destOrd="0" parTransId="{AB515DC6-1E20-48A7-81D5-95AFA4E93803}" sibTransId="{6BA15A70-4CF7-414D-BAB6-2D1085EE87E5}"/>
    <dgm:cxn modelId="{EEB4C84A-C9C3-44CD-9AD1-ABCC6B05587C}" type="presOf" srcId="{BCC6FE60-D5DE-4DC2-9213-734A4091BD58}" destId="{BC158709-D7DA-4BCF-A3AD-82A2ADE9A4EB}" srcOrd="0" destOrd="0" presId="urn:microsoft.com/office/officeart/2005/8/layout/hierarchy3"/>
    <dgm:cxn modelId="{9CA5FF0E-04AD-4780-9EA1-91D79D7F5719}" type="presOf" srcId="{5A2836DA-5596-42A9-A8AD-5C96952CF9CB}" destId="{FF3B5230-94AE-4A25-96CB-C1468B5B5651}" srcOrd="0" destOrd="0" presId="urn:microsoft.com/office/officeart/2005/8/layout/hierarchy3"/>
    <dgm:cxn modelId="{1C6639E2-B8F5-4FEF-AD25-8B1687888892}" type="presOf" srcId="{8A5BBF7B-5CEB-448B-94ED-7C5770235E35}" destId="{D9433537-8DF1-4D5B-A4C3-95D8BAF72B53}" srcOrd="0" destOrd="0" presId="urn:microsoft.com/office/officeart/2005/8/layout/hierarchy3"/>
    <dgm:cxn modelId="{0A95C04F-F805-42C8-ADBA-7DAE96C5C27A}" srcId="{ABE551E9-F99F-4F8F-B6C8-56A97C19CFF8}" destId="{6F21BB54-ABE0-454F-8614-459313145AB4}" srcOrd="1" destOrd="0" parTransId="{EC38F69B-4EA0-48EB-B776-0C942F7F5DD2}" sibTransId="{0A013106-5023-4B22-B2A6-13B6A5DBFCFA}"/>
    <dgm:cxn modelId="{390F66C8-0C5B-44E8-A1BF-1C94F3E3FE09}" type="presOf" srcId="{996B7801-3FB6-4F8E-ABBB-0E51594408E0}" destId="{E38FD803-8ADD-4818-8DCB-18848B4658D5}" srcOrd="0" destOrd="0" presId="urn:microsoft.com/office/officeart/2005/8/layout/hierarchy3"/>
    <dgm:cxn modelId="{8BDC4AA3-B216-44D1-B81A-E52C1B3E096E}" type="presOf" srcId="{A9031D0D-AC6C-4DDA-92D9-99404562CA1E}" destId="{3A802069-9EE4-4523-8BD3-C18406A5671F}" srcOrd="0" destOrd="0" presId="urn:microsoft.com/office/officeart/2005/8/layout/hierarchy3"/>
    <dgm:cxn modelId="{E0BC5194-E1A7-4029-8C67-AD4710684F60}" type="presOf" srcId="{6F21BB54-ABE0-454F-8614-459313145AB4}" destId="{40FB4148-884E-46CE-9DF2-3BED405DB7AE}" srcOrd="0" destOrd="0" presId="urn:microsoft.com/office/officeart/2005/8/layout/hierarchy3"/>
    <dgm:cxn modelId="{35EDAF70-A68A-4AF6-A1D7-6476822B9F3C}" type="presOf" srcId="{AB515DC6-1E20-48A7-81D5-95AFA4E93803}" destId="{5714D996-545D-4912-AE5E-0EA3439CC13A}" srcOrd="0" destOrd="0" presId="urn:microsoft.com/office/officeart/2005/8/layout/hierarchy3"/>
    <dgm:cxn modelId="{3A006799-133E-48F4-98B4-ECA50FDE0286}" srcId="{ABE551E9-F99F-4F8F-B6C8-56A97C19CFF8}" destId="{DBE9D921-C69D-4CDD-A0E4-3CF800BAFB91}" srcOrd="0" destOrd="0" parTransId="{8D572D6E-910C-4286-826E-B01415963DED}" sibTransId="{653D7032-CC66-49D0-ABD1-099A949FA917}"/>
    <dgm:cxn modelId="{7BA5A86C-65DC-4382-97F9-5176914134B8}" srcId="{B1232DC2-862A-4069-8289-83C9A1C94927}" destId="{A64A9E67-A40D-4979-861D-B29EAECD65BB}" srcOrd="0" destOrd="0" parTransId="{A9031D0D-AC6C-4DDA-92D9-99404562CA1E}" sibTransId="{ACE9A9E3-D629-450D-8D40-32DCC17F071C}"/>
    <dgm:cxn modelId="{BC77E621-9875-4B38-B2FB-ECCB0C79289F}" type="presOf" srcId="{8D572D6E-910C-4286-826E-B01415963DED}" destId="{301AACAA-2E43-4638-917E-0B8B806D384A}" srcOrd="0" destOrd="0" presId="urn:microsoft.com/office/officeart/2005/8/layout/hierarchy3"/>
    <dgm:cxn modelId="{38759D83-592F-4A9B-AEAF-3E93E64DE76C}" srcId="{5A2836DA-5596-42A9-A8AD-5C96952CF9CB}" destId="{B1232DC2-862A-4069-8289-83C9A1C94927}" srcOrd="1" destOrd="0" parTransId="{17F4C44D-B5B4-4B8D-BCB4-C63334765202}" sibTransId="{FEB8FEB4-387A-4FD2-9CA2-17B4E5A58C59}"/>
    <dgm:cxn modelId="{114A2F27-A1D4-4114-97DB-274C0BFAE3BA}" type="presOf" srcId="{DBE9D921-C69D-4CDD-A0E4-3CF800BAFB91}" destId="{F4D3BA1B-7F03-4CBD-87EE-919CEB698399}" srcOrd="0" destOrd="0" presId="urn:microsoft.com/office/officeart/2005/8/layout/hierarchy3"/>
    <dgm:cxn modelId="{1F4C0FEB-4685-416F-AB42-FD4C6F806D80}" type="presOf" srcId="{ABE551E9-F99F-4F8F-B6C8-56A97C19CFF8}" destId="{3BD62CBA-5B12-4563-95F4-0E1531025252}" srcOrd="0" destOrd="0" presId="urn:microsoft.com/office/officeart/2005/8/layout/hierarchy3"/>
    <dgm:cxn modelId="{AFC039E9-AB8E-4688-969E-AED424A9520E}" type="presOf" srcId="{A64A9E67-A40D-4979-861D-B29EAECD65BB}" destId="{CBADC54D-E11E-49BE-BAD1-67EB1F13024F}" srcOrd="0" destOrd="0" presId="urn:microsoft.com/office/officeart/2005/8/layout/hierarchy3"/>
    <dgm:cxn modelId="{822C9320-29E2-4638-A37B-7880938BA4E1}" srcId="{ABE551E9-F99F-4F8F-B6C8-56A97C19CFF8}" destId="{4A67301A-8F83-4BB4-9123-3C90A5BBFEA0}" srcOrd="2" destOrd="0" parTransId="{996B7801-3FB6-4F8E-ABBB-0E51594408E0}" sibTransId="{29AB6872-ED99-4E1C-8B2C-3B013A45DFDD}"/>
    <dgm:cxn modelId="{74D47011-F70F-41FD-9238-654C9F59E2D0}" type="presOf" srcId="{CD22892D-4303-4781-8F89-47DFC9B5209D}" destId="{D497080F-FE96-4FD5-8233-3ADCFDE1BB64}" srcOrd="0" destOrd="0" presId="urn:microsoft.com/office/officeart/2005/8/layout/hierarchy3"/>
    <dgm:cxn modelId="{9361FF7F-7F48-4736-AC4B-5C5E1D023F09}" type="presOf" srcId="{7A93306F-766B-4EF3-B846-B19ED90F9569}" destId="{184861D9-651F-47AE-ACB4-E41B89988A44}" srcOrd="0" destOrd="0" presId="urn:microsoft.com/office/officeart/2005/8/layout/hierarchy3"/>
    <dgm:cxn modelId="{4B276670-AAA4-467A-8F03-9BAA3B647E74}" type="presOf" srcId="{864973B6-B444-4FCE-8C01-13C07980348D}" destId="{E4492D8F-C85E-44B2-9826-BFEAB6FD59BB}" srcOrd="0" destOrd="0" presId="urn:microsoft.com/office/officeart/2005/8/layout/hierarchy3"/>
    <dgm:cxn modelId="{6C546E34-9AD9-4E36-BC20-3E6D66735447}" type="presOf" srcId="{B1232DC2-862A-4069-8289-83C9A1C94927}" destId="{E44EF3F7-7D0B-4C59-82D6-4B9B956DEC40}" srcOrd="0" destOrd="0" presId="urn:microsoft.com/office/officeart/2005/8/layout/hierarchy3"/>
    <dgm:cxn modelId="{9842D90A-77B8-4B60-B627-E1126EBB1773}" type="presParOf" srcId="{FF3B5230-94AE-4A25-96CB-C1468B5B5651}" destId="{B88EB2CE-971F-481F-B8B9-9415A1A25EC6}" srcOrd="0" destOrd="0" presId="urn:microsoft.com/office/officeart/2005/8/layout/hierarchy3"/>
    <dgm:cxn modelId="{321D09EA-DC0A-4523-B497-601CD1D2F8CC}" type="presParOf" srcId="{B88EB2CE-971F-481F-B8B9-9415A1A25EC6}" destId="{BD76026C-1B92-4E0C-A60A-8EF6E3336E16}" srcOrd="0" destOrd="0" presId="urn:microsoft.com/office/officeart/2005/8/layout/hierarchy3"/>
    <dgm:cxn modelId="{1CFC1C79-3A74-494E-A237-44FB352FD42F}" type="presParOf" srcId="{BD76026C-1B92-4E0C-A60A-8EF6E3336E16}" destId="{3BD62CBA-5B12-4563-95F4-0E1531025252}" srcOrd="0" destOrd="0" presId="urn:microsoft.com/office/officeart/2005/8/layout/hierarchy3"/>
    <dgm:cxn modelId="{A175DEDF-BC51-4B12-B3B2-DBF130980561}" type="presParOf" srcId="{BD76026C-1B92-4E0C-A60A-8EF6E3336E16}" destId="{C2BB6C91-322D-48DE-8042-90359BACDF33}" srcOrd="1" destOrd="0" presId="urn:microsoft.com/office/officeart/2005/8/layout/hierarchy3"/>
    <dgm:cxn modelId="{287C7A63-DF9A-4996-B2FF-D57F3F8ACF99}" type="presParOf" srcId="{B88EB2CE-971F-481F-B8B9-9415A1A25EC6}" destId="{7EF46302-7D5D-4AC9-A60F-26BFAC14F978}" srcOrd="1" destOrd="0" presId="urn:microsoft.com/office/officeart/2005/8/layout/hierarchy3"/>
    <dgm:cxn modelId="{8A08C44F-9013-4E42-8917-8BA7D45D1A5B}" type="presParOf" srcId="{7EF46302-7D5D-4AC9-A60F-26BFAC14F978}" destId="{301AACAA-2E43-4638-917E-0B8B806D384A}" srcOrd="0" destOrd="0" presId="urn:microsoft.com/office/officeart/2005/8/layout/hierarchy3"/>
    <dgm:cxn modelId="{758ED807-9248-4CC7-A568-77E425D087B7}" type="presParOf" srcId="{7EF46302-7D5D-4AC9-A60F-26BFAC14F978}" destId="{F4D3BA1B-7F03-4CBD-87EE-919CEB698399}" srcOrd="1" destOrd="0" presId="urn:microsoft.com/office/officeart/2005/8/layout/hierarchy3"/>
    <dgm:cxn modelId="{00037FF9-EBA6-48CF-8318-9468CBA256A1}" type="presParOf" srcId="{7EF46302-7D5D-4AC9-A60F-26BFAC14F978}" destId="{E907012A-7E74-4595-9E5C-C4062F9C16CB}" srcOrd="2" destOrd="0" presId="urn:microsoft.com/office/officeart/2005/8/layout/hierarchy3"/>
    <dgm:cxn modelId="{3C7D5C3D-0560-4135-A555-B929BA2BF865}" type="presParOf" srcId="{7EF46302-7D5D-4AC9-A60F-26BFAC14F978}" destId="{40FB4148-884E-46CE-9DF2-3BED405DB7AE}" srcOrd="3" destOrd="0" presId="urn:microsoft.com/office/officeart/2005/8/layout/hierarchy3"/>
    <dgm:cxn modelId="{692FC092-2A88-465F-BA6A-D716331142B3}" type="presParOf" srcId="{7EF46302-7D5D-4AC9-A60F-26BFAC14F978}" destId="{E38FD803-8ADD-4818-8DCB-18848B4658D5}" srcOrd="4" destOrd="0" presId="urn:microsoft.com/office/officeart/2005/8/layout/hierarchy3"/>
    <dgm:cxn modelId="{DC756395-DEC2-423F-9A28-3CCA0D2DE947}" type="presParOf" srcId="{7EF46302-7D5D-4AC9-A60F-26BFAC14F978}" destId="{46FC9693-3414-4A80-8334-30F117D3078C}" srcOrd="5" destOrd="0" presId="urn:microsoft.com/office/officeart/2005/8/layout/hierarchy3"/>
    <dgm:cxn modelId="{30782F89-55FE-4A9D-A50A-4A45862907F3}" type="presParOf" srcId="{7EF46302-7D5D-4AC9-A60F-26BFAC14F978}" destId="{1E97B740-0B0A-4268-A558-AD942DCC2720}" srcOrd="6" destOrd="0" presId="urn:microsoft.com/office/officeart/2005/8/layout/hierarchy3"/>
    <dgm:cxn modelId="{93A6D85B-48DC-4986-8840-8ECAAC9FE08A}" type="presParOf" srcId="{7EF46302-7D5D-4AC9-A60F-26BFAC14F978}" destId="{2E5B01CE-F305-4987-BAE6-E45986323412}" srcOrd="7" destOrd="0" presId="urn:microsoft.com/office/officeart/2005/8/layout/hierarchy3"/>
    <dgm:cxn modelId="{180E21C1-BBD1-43D2-A7A1-FED1923B412B}" type="presParOf" srcId="{FF3B5230-94AE-4A25-96CB-C1468B5B5651}" destId="{0BAFAAB2-DBB7-4A1C-8DAE-606AD6B49890}" srcOrd="1" destOrd="0" presId="urn:microsoft.com/office/officeart/2005/8/layout/hierarchy3"/>
    <dgm:cxn modelId="{8A29CFD9-C4D8-41E8-8D8E-77D6EB781405}" type="presParOf" srcId="{0BAFAAB2-DBB7-4A1C-8DAE-606AD6B49890}" destId="{91F1390A-3A5F-40FD-813E-9BAEAE44D1D4}" srcOrd="0" destOrd="0" presId="urn:microsoft.com/office/officeart/2005/8/layout/hierarchy3"/>
    <dgm:cxn modelId="{A2AA0D0B-7037-4C7D-AEC5-558D7F302427}" type="presParOf" srcId="{91F1390A-3A5F-40FD-813E-9BAEAE44D1D4}" destId="{E44EF3F7-7D0B-4C59-82D6-4B9B956DEC40}" srcOrd="0" destOrd="0" presId="urn:microsoft.com/office/officeart/2005/8/layout/hierarchy3"/>
    <dgm:cxn modelId="{050B3047-6088-4BCB-887B-00C5B5055142}" type="presParOf" srcId="{91F1390A-3A5F-40FD-813E-9BAEAE44D1D4}" destId="{1C9A2636-C914-4B75-BA40-9EDB73F35B57}" srcOrd="1" destOrd="0" presId="urn:microsoft.com/office/officeart/2005/8/layout/hierarchy3"/>
    <dgm:cxn modelId="{8357AE34-3719-4041-B579-73B8AE531C17}" type="presParOf" srcId="{0BAFAAB2-DBB7-4A1C-8DAE-606AD6B49890}" destId="{B941D50D-1E51-4699-B2CD-A898C250AA07}" srcOrd="1" destOrd="0" presId="urn:microsoft.com/office/officeart/2005/8/layout/hierarchy3"/>
    <dgm:cxn modelId="{A9EF8B07-F8C4-49A9-B28B-5D6B092B4805}" type="presParOf" srcId="{B941D50D-1E51-4699-B2CD-A898C250AA07}" destId="{3A802069-9EE4-4523-8BD3-C18406A5671F}" srcOrd="0" destOrd="0" presId="urn:microsoft.com/office/officeart/2005/8/layout/hierarchy3"/>
    <dgm:cxn modelId="{98B752B7-C2CD-4F82-9855-BA11D55C677F}" type="presParOf" srcId="{B941D50D-1E51-4699-B2CD-A898C250AA07}" destId="{CBADC54D-E11E-49BE-BAD1-67EB1F13024F}" srcOrd="1" destOrd="0" presId="urn:microsoft.com/office/officeart/2005/8/layout/hierarchy3"/>
    <dgm:cxn modelId="{AFF6646A-D70F-42C7-BDA4-ECC69DEE2D95}" type="presParOf" srcId="{B941D50D-1E51-4699-B2CD-A898C250AA07}" destId="{A2A333ED-6B04-4DD2-898C-201795616027}" srcOrd="2" destOrd="0" presId="urn:microsoft.com/office/officeart/2005/8/layout/hierarchy3"/>
    <dgm:cxn modelId="{65255B7A-95AD-4AC9-ABC1-CFBC4494796D}" type="presParOf" srcId="{B941D50D-1E51-4699-B2CD-A898C250AA07}" destId="{D9433537-8DF1-4D5B-A4C3-95D8BAF72B53}" srcOrd="3" destOrd="0" presId="urn:microsoft.com/office/officeart/2005/8/layout/hierarchy3"/>
    <dgm:cxn modelId="{8DB8209F-39DA-47BF-8D42-0976534A6AA2}" type="presParOf" srcId="{B941D50D-1E51-4699-B2CD-A898C250AA07}" destId="{5714D996-545D-4912-AE5E-0EA3439CC13A}" srcOrd="4" destOrd="0" presId="urn:microsoft.com/office/officeart/2005/8/layout/hierarchy3"/>
    <dgm:cxn modelId="{0F0D56FF-4806-41A5-8B0B-0F9CE539BCD9}" type="presParOf" srcId="{B941D50D-1E51-4699-B2CD-A898C250AA07}" destId="{E4492D8F-C85E-44B2-9826-BFEAB6FD59BB}" srcOrd="5" destOrd="0" presId="urn:microsoft.com/office/officeart/2005/8/layout/hierarchy3"/>
    <dgm:cxn modelId="{D27AAD74-2515-4100-BC29-86F4E2AA5CB9}" type="presParOf" srcId="{FF3B5230-94AE-4A25-96CB-C1468B5B5651}" destId="{D5A44BA7-6418-43F2-B07A-E53A63C34946}" srcOrd="2" destOrd="0" presId="urn:microsoft.com/office/officeart/2005/8/layout/hierarchy3"/>
    <dgm:cxn modelId="{03C93D2C-819C-4DD2-AAD8-0842E207CA1D}" type="presParOf" srcId="{D5A44BA7-6418-43F2-B07A-E53A63C34946}" destId="{EE7798B2-EB32-4182-8A5F-1A1D3592DA85}" srcOrd="0" destOrd="0" presId="urn:microsoft.com/office/officeart/2005/8/layout/hierarchy3"/>
    <dgm:cxn modelId="{24FC9702-5DBB-4466-98CA-913D425A08A3}" type="presParOf" srcId="{EE7798B2-EB32-4182-8A5F-1A1D3592DA85}" destId="{113D09A6-A6E4-4F54-814A-854EE497D270}" srcOrd="0" destOrd="0" presId="urn:microsoft.com/office/officeart/2005/8/layout/hierarchy3"/>
    <dgm:cxn modelId="{5F18ACFB-6092-4BC1-9F13-2155CB3FA979}" type="presParOf" srcId="{EE7798B2-EB32-4182-8A5F-1A1D3592DA85}" destId="{3BB8CC24-814C-408F-9CBB-ECBF4AB38B5C}" srcOrd="1" destOrd="0" presId="urn:microsoft.com/office/officeart/2005/8/layout/hierarchy3"/>
    <dgm:cxn modelId="{51C7F3B0-C777-4FE8-9AF9-8C4044F8D347}" type="presParOf" srcId="{D5A44BA7-6418-43F2-B07A-E53A63C34946}" destId="{5525BDC2-849F-4F64-8414-9C35CDD05358}" srcOrd="1" destOrd="0" presId="urn:microsoft.com/office/officeart/2005/8/layout/hierarchy3"/>
    <dgm:cxn modelId="{2B0A3C9D-0F6E-4536-A941-A3FDD32AEEE4}" type="presParOf" srcId="{5525BDC2-849F-4F64-8414-9C35CDD05358}" destId="{BC158709-D7DA-4BCF-A3AD-82A2ADE9A4EB}" srcOrd="0" destOrd="0" presId="urn:microsoft.com/office/officeart/2005/8/layout/hierarchy3"/>
    <dgm:cxn modelId="{AD6E956F-A7EA-439E-BC9F-B62A0A8A5586}" type="presParOf" srcId="{5525BDC2-849F-4F64-8414-9C35CDD05358}" destId="{E2B0EE51-65D9-4E89-8B44-91E20FD58F59}" srcOrd="1" destOrd="0" presId="urn:microsoft.com/office/officeart/2005/8/layout/hierarchy3"/>
    <dgm:cxn modelId="{2814F2AC-845B-4323-8E6A-F38873B733A9}" type="presParOf" srcId="{5525BDC2-849F-4F64-8414-9C35CDD05358}" destId="{D497080F-FE96-4FD5-8233-3ADCFDE1BB64}" srcOrd="2" destOrd="0" presId="urn:microsoft.com/office/officeart/2005/8/layout/hierarchy3"/>
    <dgm:cxn modelId="{479EB490-5CC0-48A3-A115-02ADDAA1EC91}" type="presParOf" srcId="{5525BDC2-849F-4F64-8414-9C35CDD05358}" destId="{D21146B0-D1F9-4D6C-9DF3-259463530ADD}" srcOrd="3" destOrd="0" presId="urn:microsoft.com/office/officeart/2005/8/layout/hierarchy3"/>
    <dgm:cxn modelId="{452FFC89-B576-4899-8826-E9CA10A5A169}" type="presParOf" srcId="{5525BDC2-849F-4F64-8414-9C35CDD05358}" destId="{831049E1-2844-4E79-9274-F3979EB5D132}" srcOrd="4" destOrd="0" presId="urn:microsoft.com/office/officeart/2005/8/layout/hierarchy3"/>
    <dgm:cxn modelId="{9DE303D6-9133-4501-9272-21A99F4A2447}" type="presParOf" srcId="{5525BDC2-849F-4F64-8414-9C35CDD05358}" destId="{184861D9-651F-47AE-ACB4-E41B89988A44}" srcOrd="5" destOrd="0" presId="urn:microsoft.com/office/officeart/2005/8/layout/hierarchy3"/>
    <dgm:cxn modelId="{7F4C5080-B775-495B-8771-7480A193FE05}" type="presParOf" srcId="{5525BDC2-849F-4F64-8414-9C35CDD05358}" destId="{09488C3F-A4A8-4D20-A331-49D4248401E7}" srcOrd="6" destOrd="0" presId="urn:microsoft.com/office/officeart/2005/8/layout/hierarchy3"/>
    <dgm:cxn modelId="{E3669BAF-80F8-47F4-99F4-8265205DCD44}" type="presParOf" srcId="{5525BDC2-849F-4F64-8414-9C35CDD05358}" destId="{05A22907-C34A-4E8E-89EF-4A7DA64BE68D}" srcOrd="7" destOrd="0" presId="urn:microsoft.com/office/officeart/2005/8/layout/hierarchy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3.xml><?xml version="1.0" encoding="utf-8"?>
<dgm:dataModel xmlns:dgm="http://schemas.openxmlformats.org/drawingml/2006/diagram" xmlns:a="http://schemas.openxmlformats.org/drawingml/2006/main">
  <dgm:ptLst>
    <dgm:pt modelId="{423D5DF0-0937-487A-B96A-41F48B16D22A}" type="doc">
      <dgm:prSet loTypeId="urn:microsoft.com/office/officeart/2005/8/layout/process1" loCatId="process" qsTypeId="urn:microsoft.com/office/officeart/2005/8/quickstyle/simple1" qsCatId="simple" csTypeId="urn:microsoft.com/office/officeart/2005/8/colors/accent2_2" csCatId="accent2" phldr="1"/>
      <dgm:spPr/>
    </dgm:pt>
    <dgm:pt modelId="{FC7F87BD-DC2F-4BC8-90ED-3AE90E700118}">
      <dgm:prSet phldrT="[Texto]"/>
      <dgm:spPr/>
      <dgm:t>
        <a:bodyPr/>
        <a:lstStyle/>
        <a:p>
          <a:r>
            <a:rPr lang="es-ES" dirty="0" smtClean="0"/>
            <a:t>Categorías</a:t>
          </a:r>
          <a:endParaRPr lang="es-ES" dirty="0"/>
        </a:p>
      </dgm:t>
    </dgm:pt>
    <dgm:pt modelId="{96D5D3F9-3F19-46BF-805A-497D25BB8E5F}" type="parTrans" cxnId="{9CA5F948-0EC6-4C78-A991-76B156806679}">
      <dgm:prSet/>
      <dgm:spPr/>
      <dgm:t>
        <a:bodyPr/>
        <a:lstStyle/>
        <a:p>
          <a:endParaRPr lang="es-ES"/>
        </a:p>
      </dgm:t>
    </dgm:pt>
    <dgm:pt modelId="{478ECEF5-CB08-46AB-ADF3-50D25570C792}" type="sibTrans" cxnId="{9CA5F948-0EC6-4C78-A991-76B156806679}">
      <dgm:prSet/>
      <dgm:spPr/>
      <dgm:t>
        <a:bodyPr/>
        <a:lstStyle/>
        <a:p>
          <a:endParaRPr lang="es-ES"/>
        </a:p>
      </dgm:t>
    </dgm:pt>
    <dgm:pt modelId="{25E5A6EE-DB74-451A-BCFC-02B1E7CCCF64}">
      <dgm:prSet phldrT="[Texto]"/>
      <dgm:spPr/>
      <dgm:t>
        <a:bodyPr/>
        <a:lstStyle/>
        <a:p>
          <a:r>
            <a:rPr lang="es-ES" dirty="0" smtClean="0"/>
            <a:t>Las dos categorías mas vendidas en todas las tiendas son primero training y fútbol</a:t>
          </a:r>
          <a:endParaRPr lang="es-ES" dirty="0"/>
        </a:p>
      </dgm:t>
    </dgm:pt>
    <dgm:pt modelId="{A0E2A3CC-4448-4A0D-896E-8D8A10271154}" type="parTrans" cxnId="{FCB3352B-51CF-435C-BB7A-99BA2A1E5872}">
      <dgm:prSet/>
      <dgm:spPr/>
      <dgm:t>
        <a:bodyPr/>
        <a:lstStyle/>
        <a:p>
          <a:endParaRPr lang="es-ES"/>
        </a:p>
      </dgm:t>
    </dgm:pt>
    <dgm:pt modelId="{86CFEF67-78DF-42D1-8BC6-DC29BEF9D34F}" type="sibTrans" cxnId="{FCB3352B-51CF-435C-BB7A-99BA2A1E5872}">
      <dgm:prSet/>
      <dgm:spPr/>
      <dgm:t>
        <a:bodyPr/>
        <a:lstStyle/>
        <a:p>
          <a:endParaRPr lang="es-ES"/>
        </a:p>
      </dgm:t>
    </dgm:pt>
    <dgm:pt modelId="{0D93CA1F-A34A-4315-A920-9AC2FFA0262C}">
      <dgm:prSet phldrT="[Texto]"/>
      <dgm:spPr/>
      <dgm:t>
        <a:bodyPr/>
        <a:lstStyle/>
        <a:p>
          <a:r>
            <a:rPr lang="es-ES" dirty="0" smtClean="0"/>
            <a:t>El tercer lugar se diferencia por tienda</a:t>
          </a:r>
          <a:endParaRPr lang="es-ES" dirty="0"/>
        </a:p>
      </dgm:t>
    </dgm:pt>
    <dgm:pt modelId="{27A585BE-1BF7-4EAC-8064-4535A53A47EF}" type="parTrans" cxnId="{F721EA7C-5C32-4F6C-BD53-40A672AC4C5D}">
      <dgm:prSet/>
      <dgm:spPr/>
      <dgm:t>
        <a:bodyPr/>
        <a:lstStyle/>
        <a:p>
          <a:endParaRPr lang="es-ES"/>
        </a:p>
      </dgm:t>
    </dgm:pt>
    <dgm:pt modelId="{2096C2B3-27C8-402A-88CF-2E2D3BC8EFBD}" type="sibTrans" cxnId="{F721EA7C-5C32-4F6C-BD53-40A672AC4C5D}">
      <dgm:prSet/>
      <dgm:spPr/>
      <dgm:t>
        <a:bodyPr/>
        <a:lstStyle/>
        <a:p>
          <a:endParaRPr lang="es-ES"/>
        </a:p>
      </dgm:t>
    </dgm:pt>
    <dgm:pt modelId="{F66553BA-31AB-42F9-93C1-6A966393775A}">
      <dgm:prSet phldrT="[Texto]"/>
      <dgm:spPr/>
      <dgm:t>
        <a:bodyPr/>
        <a:lstStyle/>
        <a:p>
          <a:r>
            <a:rPr lang="es-ES" dirty="0" smtClean="0"/>
            <a:t>Mall el Río, </a:t>
          </a:r>
          <a:r>
            <a:rPr lang="es-ES" dirty="0" err="1" smtClean="0"/>
            <a:t>Scala</a:t>
          </a:r>
          <a:r>
            <a:rPr lang="es-ES" dirty="0" smtClean="0"/>
            <a:t> Shopping, Mall del Sol y </a:t>
          </a:r>
          <a:r>
            <a:rPr lang="es-ES" dirty="0" err="1" smtClean="0"/>
            <a:t>Village</a:t>
          </a:r>
          <a:r>
            <a:rPr lang="es-ES" dirty="0" smtClean="0"/>
            <a:t> Plaza es running y </a:t>
          </a:r>
          <a:r>
            <a:rPr lang="es-ES" dirty="0" err="1" smtClean="0"/>
            <a:t>fashion</a:t>
          </a:r>
          <a:endParaRPr lang="es-ES" dirty="0"/>
        </a:p>
      </dgm:t>
    </dgm:pt>
    <dgm:pt modelId="{03DAACC1-0DD1-4C9A-B44B-DEB5BDF550B3}" type="parTrans" cxnId="{59FC8201-5F21-49B2-B546-8B51568AA194}">
      <dgm:prSet/>
      <dgm:spPr/>
      <dgm:t>
        <a:bodyPr/>
        <a:lstStyle/>
        <a:p>
          <a:endParaRPr lang="es-ES"/>
        </a:p>
      </dgm:t>
    </dgm:pt>
    <dgm:pt modelId="{6D6E68C1-855E-4E0A-AA89-7D9CD259B7BD}" type="sibTrans" cxnId="{59FC8201-5F21-49B2-B546-8B51568AA194}">
      <dgm:prSet/>
      <dgm:spPr/>
      <dgm:t>
        <a:bodyPr/>
        <a:lstStyle/>
        <a:p>
          <a:endParaRPr lang="es-ES"/>
        </a:p>
      </dgm:t>
    </dgm:pt>
    <dgm:pt modelId="{8AD6E07E-3760-428A-A364-78377A5EEEED}">
      <dgm:prSet phldrT="[Texto]"/>
      <dgm:spPr/>
      <dgm:t>
        <a:bodyPr/>
        <a:lstStyle/>
        <a:p>
          <a:r>
            <a:rPr lang="es-ES" dirty="0" smtClean="0"/>
            <a:t>City Mall, Condado </a:t>
          </a:r>
          <a:r>
            <a:rPr lang="es-ES" dirty="0" err="1" smtClean="0"/>
            <a:t>Shooping</a:t>
          </a:r>
          <a:r>
            <a:rPr lang="es-ES" dirty="0" smtClean="0"/>
            <a:t>, y Mall el Jardín es, </a:t>
          </a:r>
          <a:r>
            <a:rPr lang="es-ES" dirty="0" err="1" smtClean="0"/>
            <a:t>fashion</a:t>
          </a:r>
          <a:r>
            <a:rPr lang="es-ES" dirty="0" smtClean="0"/>
            <a:t> y running</a:t>
          </a:r>
          <a:endParaRPr lang="es-ES" dirty="0"/>
        </a:p>
      </dgm:t>
    </dgm:pt>
    <dgm:pt modelId="{99892BC9-AEEA-42E6-82B8-4DFF025407FA}" type="parTrans" cxnId="{08577158-A709-473A-A2E3-FA88B9F3A19A}">
      <dgm:prSet/>
      <dgm:spPr/>
      <dgm:t>
        <a:bodyPr/>
        <a:lstStyle/>
        <a:p>
          <a:endParaRPr lang="es-ES"/>
        </a:p>
      </dgm:t>
    </dgm:pt>
    <dgm:pt modelId="{1A9F5EF4-5DDC-4850-90CF-15DC10B494A0}" type="sibTrans" cxnId="{08577158-A709-473A-A2E3-FA88B9F3A19A}">
      <dgm:prSet/>
      <dgm:spPr/>
      <dgm:t>
        <a:bodyPr/>
        <a:lstStyle/>
        <a:p>
          <a:endParaRPr lang="es-ES"/>
        </a:p>
      </dgm:t>
    </dgm:pt>
    <dgm:pt modelId="{4CB8A5FB-B2A2-4CE2-BC79-30508DB2650F}" type="pres">
      <dgm:prSet presAssocID="{423D5DF0-0937-487A-B96A-41F48B16D22A}" presName="Name0" presStyleCnt="0">
        <dgm:presLayoutVars>
          <dgm:dir/>
          <dgm:resizeHandles val="exact"/>
        </dgm:presLayoutVars>
      </dgm:prSet>
      <dgm:spPr/>
    </dgm:pt>
    <dgm:pt modelId="{29F562BB-AA39-451B-8E63-D6145312338E}" type="pres">
      <dgm:prSet presAssocID="{FC7F87BD-DC2F-4BC8-90ED-3AE90E700118}" presName="node" presStyleLbl="node1" presStyleIdx="0" presStyleCnt="5">
        <dgm:presLayoutVars>
          <dgm:bulletEnabled val="1"/>
        </dgm:presLayoutVars>
      </dgm:prSet>
      <dgm:spPr/>
      <dgm:t>
        <a:bodyPr/>
        <a:lstStyle/>
        <a:p>
          <a:endParaRPr lang="es-ES"/>
        </a:p>
      </dgm:t>
    </dgm:pt>
    <dgm:pt modelId="{51AF9914-BBA5-40B7-AAF5-80348B99A9D8}" type="pres">
      <dgm:prSet presAssocID="{478ECEF5-CB08-46AB-ADF3-50D25570C792}" presName="sibTrans" presStyleLbl="sibTrans2D1" presStyleIdx="0" presStyleCnt="4"/>
      <dgm:spPr/>
      <dgm:t>
        <a:bodyPr/>
        <a:lstStyle/>
        <a:p>
          <a:endParaRPr lang="es-ES"/>
        </a:p>
      </dgm:t>
    </dgm:pt>
    <dgm:pt modelId="{4E558068-262A-4E74-A2DE-BFAEB4F7A67A}" type="pres">
      <dgm:prSet presAssocID="{478ECEF5-CB08-46AB-ADF3-50D25570C792}" presName="connectorText" presStyleLbl="sibTrans2D1" presStyleIdx="0" presStyleCnt="4"/>
      <dgm:spPr/>
      <dgm:t>
        <a:bodyPr/>
        <a:lstStyle/>
        <a:p>
          <a:endParaRPr lang="es-ES"/>
        </a:p>
      </dgm:t>
    </dgm:pt>
    <dgm:pt modelId="{EC10D3A1-8B0C-429E-A491-8ED898A782DA}" type="pres">
      <dgm:prSet presAssocID="{25E5A6EE-DB74-451A-BCFC-02B1E7CCCF64}" presName="node" presStyleLbl="node1" presStyleIdx="1" presStyleCnt="5">
        <dgm:presLayoutVars>
          <dgm:bulletEnabled val="1"/>
        </dgm:presLayoutVars>
      </dgm:prSet>
      <dgm:spPr/>
      <dgm:t>
        <a:bodyPr/>
        <a:lstStyle/>
        <a:p>
          <a:endParaRPr lang="es-ES"/>
        </a:p>
      </dgm:t>
    </dgm:pt>
    <dgm:pt modelId="{8E221A54-9269-4DDD-B6B6-A608BA32A75D}" type="pres">
      <dgm:prSet presAssocID="{86CFEF67-78DF-42D1-8BC6-DC29BEF9D34F}" presName="sibTrans" presStyleLbl="sibTrans2D1" presStyleIdx="1" presStyleCnt="4"/>
      <dgm:spPr/>
      <dgm:t>
        <a:bodyPr/>
        <a:lstStyle/>
        <a:p>
          <a:endParaRPr lang="es-ES"/>
        </a:p>
      </dgm:t>
    </dgm:pt>
    <dgm:pt modelId="{DEE5C055-6D3E-438E-AEFC-8361A70F77D7}" type="pres">
      <dgm:prSet presAssocID="{86CFEF67-78DF-42D1-8BC6-DC29BEF9D34F}" presName="connectorText" presStyleLbl="sibTrans2D1" presStyleIdx="1" presStyleCnt="4"/>
      <dgm:spPr/>
      <dgm:t>
        <a:bodyPr/>
        <a:lstStyle/>
        <a:p>
          <a:endParaRPr lang="es-ES"/>
        </a:p>
      </dgm:t>
    </dgm:pt>
    <dgm:pt modelId="{E14006FC-5EFC-4329-8A56-EDFBF99FCE34}" type="pres">
      <dgm:prSet presAssocID="{0D93CA1F-A34A-4315-A920-9AC2FFA0262C}" presName="node" presStyleLbl="node1" presStyleIdx="2" presStyleCnt="5">
        <dgm:presLayoutVars>
          <dgm:bulletEnabled val="1"/>
        </dgm:presLayoutVars>
      </dgm:prSet>
      <dgm:spPr/>
      <dgm:t>
        <a:bodyPr/>
        <a:lstStyle/>
        <a:p>
          <a:endParaRPr lang="es-ES"/>
        </a:p>
      </dgm:t>
    </dgm:pt>
    <dgm:pt modelId="{73FD2153-5510-48B1-8C3E-F0373A9153E8}" type="pres">
      <dgm:prSet presAssocID="{2096C2B3-27C8-402A-88CF-2E2D3BC8EFBD}" presName="sibTrans" presStyleLbl="sibTrans2D1" presStyleIdx="2" presStyleCnt="4"/>
      <dgm:spPr/>
      <dgm:t>
        <a:bodyPr/>
        <a:lstStyle/>
        <a:p>
          <a:endParaRPr lang="es-ES"/>
        </a:p>
      </dgm:t>
    </dgm:pt>
    <dgm:pt modelId="{E92727F9-ED30-4500-AC71-0EB262FEDEAF}" type="pres">
      <dgm:prSet presAssocID="{2096C2B3-27C8-402A-88CF-2E2D3BC8EFBD}" presName="connectorText" presStyleLbl="sibTrans2D1" presStyleIdx="2" presStyleCnt="4"/>
      <dgm:spPr/>
      <dgm:t>
        <a:bodyPr/>
        <a:lstStyle/>
        <a:p>
          <a:endParaRPr lang="es-ES"/>
        </a:p>
      </dgm:t>
    </dgm:pt>
    <dgm:pt modelId="{5470A279-921C-4780-A597-5E74CC353253}" type="pres">
      <dgm:prSet presAssocID="{8AD6E07E-3760-428A-A364-78377A5EEEED}" presName="node" presStyleLbl="node1" presStyleIdx="3" presStyleCnt="5">
        <dgm:presLayoutVars>
          <dgm:bulletEnabled val="1"/>
        </dgm:presLayoutVars>
      </dgm:prSet>
      <dgm:spPr/>
      <dgm:t>
        <a:bodyPr/>
        <a:lstStyle/>
        <a:p>
          <a:endParaRPr lang="es-ES"/>
        </a:p>
      </dgm:t>
    </dgm:pt>
    <dgm:pt modelId="{BB1DEE3A-068F-4559-89F6-7FA2999A160F}" type="pres">
      <dgm:prSet presAssocID="{1A9F5EF4-5DDC-4850-90CF-15DC10B494A0}" presName="sibTrans" presStyleLbl="sibTrans2D1" presStyleIdx="3" presStyleCnt="4"/>
      <dgm:spPr/>
      <dgm:t>
        <a:bodyPr/>
        <a:lstStyle/>
        <a:p>
          <a:endParaRPr lang="es-ES"/>
        </a:p>
      </dgm:t>
    </dgm:pt>
    <dgm:pt modelId="{520D9E7C-6980-405D-880B-E51E979F1059}" type="pres">
      <dgm:prSet presAssocID="{1A9F5EF4-5DDC-4850-90CF-15DC10B494A0}" presName="connectorText" presStyleLbl="sibTrans2D1" presStyleIdx="3" presStyleCnt="4"/>
      <dgm:spPr/>
      <dgm:t>
        <a:bodyPr/>
        <a:lstStyle/>
        <a:p>
          <a:endParaRPr lang="es-ES"/>
        </a:p>
      </dgm:t>
    </dgm:pt>
    <dgm:pt modelId="{56F4B303-D37B-4994-8409-D74BC8386ADF}" type="pres">
      <dgm:prSet presAssocID="{F66553BA-31AB-42F9-93C1-6A966393775A}" presName="node" presStyleLbl="node1" presStyleIdx="4" presStyleCnt="5">
        <dgm:presLayoutVars>
          <dgm:bulletEnabled val="1"/>
        </dgm:presLayoutVars>
      </dgm:prSet>
      <dgm:spPr/>
      <dgm:t>
        <a:bodyPr/>
        <a:lstStyle/>
        <a:p>
          <a:endParaRPr lang="es-ES"/>
        </a:p>
      </dgm:t>
    </dgm:pt>
  </dgm:ptLst>
  <dgm:cxnLst>
    <dgm:cxn modelId="{E02097A0-5EC9-4126-9DDB-BC1384A41E2A}" type="presOf" srcId="{1A9F5EF4-5DDC-4850-90CF-15DC10B494A0}" destId="{520D9E7C-6980-405D-880B-E51E979F1059}" srcOrd="1" destOrd="0" presId="urn:microsoft.com/office/officeart/2005/8/layout/process1"/>
    <dgm:cxn modelId="{60265C1C-1EF9-4B46-80DD-F26263C35C36}" type="presOf" srcId="{86CFEF67-78DF-42D1-8BC6-DC29BEF9D34F}" destId="{DEE5C055-6D3E-438E-AEFC-8361A70F77D7}" srcOrd="1" destOrd="0" presId="urn:microsoft.com/office/officeart/2005/8/layout/process1"/>
    <dgm:cxn modelId="{32EDC291-A572-48C5-A474-8446D731260E}" type="presOf" srcId="{F66553BA-31AB-42F9-93C1-6A966393775A}" destId="{56F4B303-D37B-4994-8409-D74BC8386ADF}" srcOrd="0" destOrd="0" presId="urn:microsoft.com/office/officeart/2005/8/layout/process1"/>
    <dgm:cxn modelId="{F721EA7C-5C32-4F6C-BD53-40A672AC4C5D}" srcId="{423D5DF0-0937-487A-B96A-41F48B16D22A}" destId="{0D93CA1F-A34A-4315-A920-9AC2FFA0262C}" srcOrd="2" destOrd="0" parTransId="{27A585BE-1BF7-4EAC-8064-4535A53A47EF}" sibTransId="{2096C2B3-27C8-402A-88CF-2E2D3BC8EFBD}"/>
    <dgm:cxn modelId="{FCB3352B-51CF-435C-BB7A-99BA2A1E5872}" srcId="{423D5DF0-0937-487A-B96A-41F48B16D22A}" destId="{25E5A6EE-DB74-451A-BCFC-02B1E7CCCF64}" srcOrd="1" destOrd="0" parTransId="{A0E2A3CC-4448-4A0D-896E-8D8A10271154}" sibTransId="{86CFEF67-78DF-42D1-8BC6-DC29BEF9D34F}"/>
    <dgm:cxn modelId="{08577158-A709-473A-A2E3-FA88B9F3A19A}" srcId="{423D5DF0-0937-487A-B96A-41F48B16D22A}" destId="{8AD6E07E-3760-428A-A364-78377A5EEEED}" srcOrd="3" destOrd="0" parTransId="{99892BC9-AEEA-42E6-82B8-4DFF025407FA}" sibTransId="{1A9F5EF4-5DDC-4850-90CF-15DC10B494A0}"/>
    <dgm:cxn modelId="{2BAF267D-71A2-47D7-9B65-E44C8C55CF77}" type="presOf" srcId="{2096C2B3-27C8-402A-88CF-2E2D3BC8EFBD}" destId="{E92727F9-ED30-4500-AC71-0EB262FEDEAF}" srcOrd="1" destOrd="0" presId="urn:microsoft.com/office/officeart/2005/8/layout/process1"/>
    <dgm:cxn modelId="{9CA5F948-0EC6-4C78-A991-76B156806679}" srcId="{423D5DF0-0937-487A-B96A-41F48B16D22A}" destId="{FC7F87BD-DC2F-4BC8-90ED-3AE90E700118}" srcOrd="0" destOrd="0" parTransId="{96D5D3F9-3F19-46BF-805A-497D25BB8E5F}" sibTransId="{478ECEF5-CB08-46AB-ADF3-50D25570C792}"/>
    <dgm:cxn modelId="{D5F1E713-0C10-44E0-913D-C6A2259019F6}" type="presOf" srcId="{8AD6E07E-3760-428A-A364-78377A5EEEED}" destId="{5470A279-921C-4780-A597-5E74CC353253}" srcOrd="0" destOrd="0" presId="urn:microsoft.com/office/officeart/2005/8/layout/process1"/>
    <dgm:cxn modelId="{135FB7F6-5AB7-423F-8BAC-AFD88F5AEBD0}" type="presOf" srcId="{FC7F87BD-DC2F-4BC8-90ED-3AE90E700118}" destId="{29F562BB-AA39-451B-8E63-D6145312338E}" srcOrd="0" destOrd="0" presId="urn:microsoft.com/office/officeart/2005/8/layout/process1"/>
    <dgm:cxn modelId="{9C9A820E-1B82-40C9-91E8-FE513953BC0A}" type="presOf" srcId="{25E5A6EE-DB74-451A-BCFC-02B1E7CCCF64}" destId="{EC10D3A1-8B0C-429E-A491-8ED898A782DA}" srcOrd="0" destOrd="0" presId="urn:microsoft.com/office/officeart/2005/8/layout/process1"/>
    <dgm:cxn modelId="{BCE32FCC-4F27-485A-8BF7-6264A5C8B74E}" type="presOf" srcId="{86CFEF67-78DF-42D1-8BC6-DC29BEF9D34F}" destId="{8E221A54-9269-4DDD-B6B6-A608BA32A75D}" srcOrd="0" destOrd="0" presId="urn:microsoft.com/office/officeart/2005/8/layout/process1"/>
    <dgm:cxn modelId="{111F4C17-0B4B-4329-8B16-D990DFE456C3}" type="presOf" srcId="{478ECEF5-CB08-46AB-ADF3-50D25570C792}" destId="{4E558068-262A-4E74-A2DE-BFAEB4F7A67A}" srcOrd="1" destOrd="0" presId="urn:microsoft.com/office/officeart/2005/8/layout/process1"/>
    <dgm:cxn modelId="{EDE25DB3-5ED5-4D5B-9ABD-639757625089}" type="presOf" srcId="{478ECEF5-CB08-46AB-ADF3-50D25570C792}" destId="{51AF9914-BBA5-40B7-AAF5-80348B99A9D8}" srcOrd="0" destOrd="0" presId="urn:microsoft.com/office/officeart/2005/8/layout/process1"/>
    <dgm:cxn modelId="{53675EAE-1C95-4B24-B4B9-53DD48BC8567}" type="presOf" srcId="{0D93CA1F-A34A-4315-A920-9AC2FFA0262C}" destId="{E14006FC-5EFC-4329-8A56-EDFBF99FCE34}" srcOrd="0" destOrd="0" presId="urn:microsoft.com/office/officeart/2005/8/layout/process1"/>
    <dgm:cxn modelId="{03E40614-78CE-4AD1-BD02-175029875338}" type="presOf" srcId="{1A9F5EF4-5DDC-4850-90CF-15DC10B494A0}" destId="{BB1DEE3A-068F-4559-89F6-7FA2999A160F}" srcOrd="0" destOrd="0" presId="urn:microsoft.com/office/officeart/2005/8/layout/process1"/>
    <dgm:cxn modelId="{59FC8201-5F21-49B2-B546-8B51568AA194}" srcId="{423D5DF0-0937-487A-B96A-41F48B16D22A}" destId="{F66553BA-31AB-42F9-93C1-6A966393775A}" srcOrd="4" destOrd="0" parTransId="{03DAACC1-0DD1-4C9A-B44B-DEB5BDF550B3}" sibTransId="{6D6E68C1-855E-4E0A-AA89-7D9CD259B7BD}"/>
    <dgm:cxn modelId="{AA4D0BA5-36A1-495B-8014-E1E838C9FB1A}" type="presOf" srcId="{2096C2B3-27C8-402A-88CF-2E2D3BC8EFBD}" destId="{73FD2153-5510-48B1-8C3E-F0373A9153E8}" srcOrd="0" destOrd="0" presId="urn:microsoft.com/office/officeart/2005/8/layout/process1"/>
    <dgm:cxn modelId="{270CB5EC-598B-48BD-BD07-DC773C709A2D}" type="presOf" srcId="{423D5DF0-0937-487A-B96A-41F48B16D22A}" destId="{4CB8A5FB-B2A2-4CE2-BC79-30508DB2650F}" srcOrd="0" destOrd="0" presId="urn:microsoft.com/office/officeart/2005/8/layout/process1"/>
    <dgm:cxn modelId="{6957587A-4C13-4FEA-A5A8-4C993D599A74}" type="presParOf" srcId="{4CB8A5FB-B2A2-4CE2-BC79-30508DB2650F}" destId="{29F562BB-AA39-451B-8E63-D6145312338E}" srcOrd="0" destOrd="0" presId="urn:microsoft.com/office/officeart/2005/8/layout/process1"/>
    <dgm:cxn modelId="{D54EE74A-90B0-459B-89E6-4700E04A6F5A}" type="presParOf" srcId="{4CB8A5FB-B2A2-4CE2-BC79-30508DB2650F}" destId="{51AF9914-BBA5-40B7-AAF5-80348B99A9D8}" srcOrd="1" destOrd="0" presId="urn:microsoft.com/office/officeart/2005/8/layout/process1"/>
    <dgm:cxn modelId="{C0BE32FB-8902-4087-A5BB-7E340BD3AD7B}" type="presParOf" srcId="{51AF9914-BBA5-40B7-AAF5-80348B99A9D8}" destId="{4E558068-262A-4E74-A2DE-BFAEB4F7A67A}" srcOrd="0" destOrd="0" presId="urn:microsoft.com/office/officeart/2005/8/layout/process1"/>
    <dgm:cxn modelId="{EA1278EC-84A8-4DC9-832D-5515DFFC3681}" type="presParOf" srcId="{4CB8A5FB-B2A2-4CE2-BC79-30508DB2650F}" destId="{EC10D3A1-8B0C-429E-A491-8ED898A782DA}" srcOrd="2" destOrd="0" presId="urn:microsoft.com/office/officeart/2005/8/layout/process1"/>
    <dgm:cxn modelId="{DCFE3879-4971-46A8-BDF9-0959945E7B10}" type="presParOf" srcId="{4CB8A5FB-B2A2-4CE2-BC79-30508DB2650F}" destId="{8E221A54-9269-4DDD-B6B6-A608BA32A75D}" srcOrd="3" destOrd="0" presId="urn:microsoft.com/office/officeart/2005/8/layout/process1"/>
    <dgm:cxn modelId="{8BD387AC-2016-48A0-9A8F-C8B1188C7A64}" type="presParOf" srcId="{8E221A54-9269-4DDD-B6B6-A608BA32A75D}" destId="{DEE5C055-6D3E-438E-AEFC-8361A70F77D7}" srcOrd="0" destOrd="0" presId="urn:microsoft.com/office/officeart/2005/8/layout/process1"/>
    <dgm:cxn modelId="{402F5D2D-6AE7-4840-B222-FF2D734B596A}" type="presParOf" srcId="{4CB8A5FB-B2A2-4CE2-BC79-30508DB2650F}" destId="{E14006FC-5EFC-4329-8A56-EDFBF99FCE34}" srcOrd="4" destOrd="0" presId="urn:microsoft.com/office/officeart/2005/8/layout/process1"/>
    <dgm:cxn modelId="{8A1FAA07-8636-4899-A590-CC9778C41C6F}" type="presParOf" srcId="{4CB8A5FB-B2A2-4CE2-BC79-30508DB2650F}" destId="{73FD2153-5510-48B1-8C3E-F0373A9153E8}" srcOrd="5" destOrd="0" presId="urn:microsoft.com/office/officeart/2005/8/layout/process1"/>
    <dgm:cxn modelId="{4EFEDA5C-1F27-4BEF-B638-24F7B8CE5998}" type="presParOf" srcId="{73FD2153-5510-48B1-8C3E-F0373A9153E8}" destId="{E92727F9-ED30-4500-AC71-0EB262FEDEAF}" srcOrd="0" destOrd="0" presId="urn:microsoft.com/office/officeart/2005/8/layout/process1"/>
    <dgm:cxn modelId="{0C621863-0E21-47D5-8B32-20876037D282}" type="presParOf" srcId="{4CB8A5FB-B2A2-4CE2-BC79-30508DB2650F}" destId="{5470A279-921C-4780-A597-5E74CC353253}" srcOrd="6" destOrd="0" presId="urn:microsoft.com/office/officeart/2005/8/layout/process1"/>
    <dgm:cxn modelId="{F9F1DFC8-55CB-406B-B82A-B75449A4B540}" type="presParOf" srcId="{4CB8A5FB-B2A2-4CE2-BC79-30508DB2650F}" destId="{BB1DEE3A-068F-4559-89F6-7FA2999A160F}" srcOrd="7" destOrd="0" presId="urn:microsoft.com/office/officeart/2005/8/layout/process1"/>
    <dgm:cxn modelId="{13348229-9ECD-40D1-890C-6DD7C058FC62}" type="presParOf" srcId="{BB1DEE3A-068F-4559-89F6-7FA2999A160F}" destId="{520D9E7C-6980-405D-880B-E51E979F1059}" srcOrd="0" destOrd="0" presId="urn:microsoft.com/office/officeart/2005/8/layout/process1"/>
    <dgm:cxn modelId="{8210A013-B159-40A5-87CF-EE93AE50F2B0}" type="presParOf" srcId="{4CB8A5FB-B2A2-4CE2-BC79-30508DB2650F}" destId="{56F4B303-D37B-4994-8409-D74BC8386ADF}" srcOrd="8"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4.xml><?xml version="1.0" encoding="utf-8"?>
<dgm:dataModel xmlns:dgm="http://schemas.openxmlformats.org/drawingml/2006/diagram" xmlns:a="http://schemas.openxmlformats.org/drawingml/2006/main">
  <dgm:ptLst>
    <dgm:pt modelId="{423D5DF0-0937-487A-B96A-41F48B16D22A}" type="doc">
      <dgm:prSet loTypeId="urn:microsoft.com/office/officeart/2005/8/layout/process1" loCatId="process" qsTypeId="urn:microsoft.com/office/officeart/2005/8/quickstyle/simple1" qsCatId="simple" csTypeId="urn:microsoft.com/office/officeart/2005/8/colors/accent1_2" csCatId="accent1" phldr="1"/>
      <dgm:spPr/>
    </dgm:pt>
    <dgm:pt modelId="{FC7F87BD-DC2F-4BC8-90ED-3AE90E700118}">
      <dgm:prSet phldrT="[Texto]"/>
      <dgm:spPr/>
      <dgm:t>
        <a:bodyPr/>
        <a:lstStyle/>
        <a:p>
          <a:r>
            <a:rPr lang="es-ES" dirty="0" err="1" smtClean="0"/>
            <a:t>Género_Edad</a:t>
          </a:r>
          <a:endParaRPr lang="es-ES" dirty="0"/>
        </a:p>
      </dgm:t>
    </dgm:pt>
    <dgm:pt modelId="{96D5D3F9-3F19-46BF-805A-497D25BB8E5F}" type="parTrans" cxnId="{9CA5F948-0EC6-4C78-A991-76B156806679}">
      <dgm:prSet/>
      <dgm:spPr/>
      <dgm:t>
        <a:bodyPr/>
        <a:lstStyle/>
        <a:p>
          <a:endParaRPr lang="es-ES"/>
        </a:p>
      </dgm:t>
    </dgm:pt>
    <dgm:pt modelId="{478ECEF5-CB08-46AB-ADF3-50D25570C792}" type="sibTrans" cxnId="{9CA5F948-0EC6-4C78-A991-76B156806679}">
      <dgm:prSet/>
      <dgm:spPr/>
      <dgm:t>
        <a:bodyPr/>
        <a:lstStyle/>
        <a:p>
          <a:endParaRPr lang="es-ES"/>
        </a:p>
      </dgm:t>
    </dgm:pt>
    <dgm:pt modelId="{25E5A6EE-DB74-451A-BCFC-02B1E7CCCF64}">
      <dgm:prSet phldrT="[Texto]"/>
      <dgm:spPr/>
      <dgm:t>
        <a:bodyPr/>
        <a:lstStyle/>
        <a:p>
          <a:r>
            <a:rPr lang="es-ES" dirty="0" smtClean="0"/>
            <a:t>Hombre es lo más vendido en todas las tiendas</a:t>
          </a:r>
          <a:endParaRPr lang="es-ES" dirty="0"/>
        </a:p>
      </dgm:t>
    </dgm:pt>
    <dgm:pt modelId="{A0E2A3CC-4448-4A0D-896E-8D8A10271154}" type="parTrans" cxnId="{FCB3352B-51CF-435C-BB7A-99BA2A1E5872}">
      <dgm:prSet/>
      <dgm:spPr/>
      <dgm:t>
        <a:bodyPr/>
        <a:lstStyle/>
        <a:p>
          <a:endParaRPr lang="es-ES"/>
        </a:p>
      </dgm:t>
    </dgm:pt>
    <dgm:pt modelId="{86CFEF67-78DF-42D1-8BC6-DC29BEF9D34F}" type="sibTrans" cxnId="{FCB3352B-51CF-435C-BB7A-99BA2A1E5872}">
      <dgm:prSet/>
      <dgm:spPr/>
      <dgm:t>
        <a:bodyPr/>
        <a:lstStyle/>
        <a:p>
          <a:endParaRPr lang="es-ES"/>
        </a:p>
      </dgm:t>
    </dgm:pt>
    <dgm:pt modelId="{0D93CA1F-A34A-4315-A920-9AC2FFA0262C}">
      <dgm:prSet phldrT="[Texto]"/>
      <dgm:spPr/>
      <dgm:t>
        <a:bodyPr/>
        <a:lstStyle/>
        <a:p>
          <a:r>
            <a:rPr lang="es-ES" dirty="0" smtClean="0"/>
            <a:t>El segundo y tercer lugar se encuentra mujer y </a:t>
          </a:r>
          <a:r>
            <a:rPr lang="es-ES" dirty="0" err="1" smtClean="0"/>
            <a:t>kids</a:t>
          </a:r>
          <a:r>
            <a:rPr lang="es-ES" dirty="0" smtClean="0"/>
            <a:t>, solo distinguiendo este orden en City Mall.</a:t>
          </a:r>
          <a:endParaRPr lang="es-ES" dirty="0"/>
        </a:p>
      </dgm:t>
    </dgm:pt>
    <dgm:pt modelId="{27A585BE-1BF7-4EAC-8064-4535A53A47EF}" type="parTrans" cxnId="{F721EA7C-5C32-4F6C-BD53-40A672AC4C5D}">
      <dgm:prSet/>
      <dgm:spPr/>
      <dgm:t>
        <a:bodyPr/>
        <a:lstStyle/>
        <a:p>
          <a:endParaRPr lang="es-ES"/>
        </a:p>
      </dgm:t>
    </dgm:pt>
    <dgm:pt modelId="{2096C2B3-27C8-402A-88CF-2E2D3BC8EFBD}" type="sibTrans" cxnId="{F721EA7C-5C32-4F6C-BD53-40A672AC4C5D}">
      <dgm:prSet/>
      <dgm:spPr/>
      <dgm:t>
        <a:bodyPr/>
        <a:lstStyle/>
        <a:p>
          <a:endParaRPr lang="es-ES"/>
        </a:p>
      </dgm:t>
    </dgm:pt>
    <dgm:pt modelId="{8FF193FD-EA99-4CFC-97CA-3D7E608D823F}">
      <dgm:prSet phldrT="[Texto]"/>
      <dgm:spPr/>
      <dgm:t>
        <a:bodyPr/>
        <a:lstStyle/>
        <a:p>
          <a:r>
            <a:rPr lang="es-ES" dirty="0" smtClean="0"/>
            <a:t>En último lugar en todas las tiendas lo ocupa infante</a:t>
          </a:r>
          <a:endParaRPr lang="es-ES" dirty="0"/>
        </a:p>
      </dgm:t>
    </dgm:pt>
    <dgm:pt modelId="{645EAD55-ADB6-4D6B-897F-A6F9A3686F22}" type="parTrans" cxnId="{A960A31F-34A2-4A92-872E-6FDF0DAEB501}">
      <dgm:prSet/>
      <dgm:spPr/>
      <dgm:t>
        <a:bodyPr/>
        <a:lstStyle/>
        <a:p>
          <a:endParaRPr lang="es-ES"/>
        </a:p>
      </dgm:t>
    </dgm:pt>
    <dgm:pt modelId="{AF3390CD-39E0-4FDD-8C2F-6AD9BC88AD73}" type="sibTrans" cxnId="{A960A31F-34A2-4A92-872E-6FDF0DAEB501}">
      <dgm:prSet/>
      <dgm:spPr/>
      <dgm:t>
        <a:bodyPr/>
        <a:lstStyle/>
        <a:p>
          <a:endParaRPr lang="es-ES"/>
        </a:p>
      </dgm:t>
    </dgm:pt>
    <dgm:pt modelId="{4CB8A5FB-B2A2-4CE2-BC79-30508DB2650F}" type="pres">
      <dgm:prSet presAssocID="{423D5DF0-0937-487A-B96A-41F48B16D22A}" presName="Name0" presStyleCnt="0">
        <dgm:presLayoutVars>
          <dgm:dir/>
          <dgm:resizeHandles val="exact"/>
        </dgm:presLayoutVars>
      </dgm:prSet>
      <dgm:spPr/>
    </dgm:pt>
    <dgm:pt modelId="{29F562BB-AA39-451B-8E63-D6145312338E}" type="pres">
      <dgm:prSet presAssocID="{FC7F87BD-DC2F-4BC8-90ED-3AE90E700118}" presName="node" presStyleLbl="node1" presStyleIdx="0" presStyleCnt="4">
        <dgm:presLayoutVars>
          <dgm:bulletEnabled val="1"/>
        </dgm:presLayoutVars>
      </dgm:prSet>
      <dgm:spPr/>
      <dgm:t>
        <a:bodyPr/>
        <a:lstStyle/>
        <a:p>
          <a:endParaRPr lang="es-ES"/>
        </a:p>
      </dgm:t>
    </dgm:pt>
    <dgm:pt modelId="{51AF9914-BBA5-40B7-AAF5-80348B99A9D8}" type="pres">
      <dgm:prSet presAssocID="{478ECEF5-CB08-46AB-ADF3-50D25570C792}" presName="sibTrans" presStyleLbl="sibTrans2D1" presStyleIdx="0" presStyleCnt="3"/>
      <dgm:spPr/>
      <dgm:t>
        <a:bodyPr/>
        <a:lstStyle/>
        <a:p>
          <a:endParaRPr lang="es-ES"/>
        </a:p>
      </dgm:t>
    </dgm:pt>
    <dgm:pt modelId="{4E558068-262A-4E74-A2DE-BFAEB4F7A67A}" type="pres">
      <dgm:prSet presAssocID="{478ECEF5-CB08-46AB-ADF3-50D25570C792}" presName="connectorText" presStyleLbl="sibTrans2D1" presStyleIdx="0" presStyleCnt="3"/>
      <dgm:spPr/>
      <dgm:t>
        <a:bodyPr/>
        <a:lstStyle/>
        <a:p>
          <a:endParaRPr lang="es-ES"/>
        </a:p>
      </dgm:t>
    </dgm:pt>
    <dgm:pt modelId="{EC10D3A1-8B0C-429E-A491-8ED898A782DA}" type="pres">
      <dgm:prSet presAssocID="{25E5A6EE-DB74-451A-BCFC-02B1E7CCCF64}" presName="node" presStyleLbl="node1" presStyleIdx="1" presStyleCnt="4">
        <dgm:presLayoutVars>
          <dgm:bulletEnabled val="1"/>
        </dgm:presLayoutVars>
      </dgm:prSet>
      <dgm:spPr/>
      <dgm:t>
        <a:bodyPr/>
        <a:lstStyle/>
        <a:p>
          <a:endParaRPr lang="es-ES"/>
        </a:p>
      </dgm:t>
    </dgm:pt>
    <dgm:pt modelId="{8E221A54-9269-4DDD-B6B6-A608BA32A75D}" type="pres">
      <dgm:prSet presAssocID="{86CFEF67-78DF-42D1-8BC6-DC29BEF9D34F}" presName="sibTrans" presStyleLbl="sibTrans2D1" presStyleIdx="1" presStyleCnt="3"/>
      <dgm:spPr/>
      <dgm:t>
        <a:bodyPr/>
        <a:lstStyle/>
        <a:p>
          <a:endParaRPr lang="es-ES"/>
        </a:p>
      </dgm:t>
    </dgm:pt>
    <dgm:pt modelId="{DEE5C055-6D3E-438E-AEFC-8361A70F77D7}" type="pres">
      <dgm:prSet presAssocID="{86CFEF67-78DF-42D1-8BC6-DC29BEF9D34F}" presName="connectorText" presStyleLbl="sibTrans2D1" presStyleIdx="1" presStyleCnt="3"/>
      <dgm:spPr/>
      <dgm:t>
        <a:bodyPr/>
        <a:lstStyle/>
        <a:p>
          <a:endParaRPr lang="es-ES"/>
        </a:p>
      </dgm:t>
    </dgm:pt>
    <dgm:pt modelId="{E14006FC-5EFC-4329-8A56-EDFBF99FCE34}" type="pres">
      <dgm:prSet presAssocID="{0D93CA1F-A34A-4315-A920-9AC2FFA0262C}" presName="node" presStyleLbl="node1" presStyleIdx="2" presStyleCnt="4">
        <dgm:presLayoutVars>
          <dgm:bulletEnabled val="1"/>
        </dgm:presLayoutVars>
      </dgm:prSet>
      <dgm:spPr/>
      <dgm:t>
        <a:bodyPr/>
        <a:lstStyle/>
        <a:p>
          <a:endParaRPr lang="es-ES"/>
        </a:p>
      </dgm:t>
    </dgm:pt>
    <dgm:pt modelId="{73FD2153-5510-48B1-8C3E-F0373A9153E8}" type="pres">
      <dgm:prSet presAssocID="{2096C2B3-27C8-402A-88CF-2E2D3BC8EFBD}" presName="sibTrans" presStyleLbl="sibTrans2D1" presStyleIdx="2" presStyleCnt="3"/>
      <dgm:spPr/>
      <dgm:t>
        <a:bodyPr/>
        <a:lstStyle/>
        <a:p>
          <a:endParaRPr lang="es-ES"/>
        </a:p>
      </dgm:t>
    </dgm:pt>
    <dgm:pt modelId="{E92727F9-ED30-4500-AC71-0EB262FEDEAF}" type="pres">
      <dgm:prSet presAssocID="{2096C2B3-27C8-402A-88CF-2E2D3BC8EFBD}" presName="connectorText" presStyleLbl="sibTrans2D1" presStyleIdx="2" presStyleCnt="3"/>
      <dgm:spPr/>
      <dgm:t>
        <a:bodyPr/>
        <a:lstStyle/>
        <a:p>
          <a:endParaRPr lang="es-ES"/>
        </a:p>
      </dgm:t>
    </dgm:pt>
    <dgm:pt modelId="{29E28DBF-DD69-4E34-97A4-39761FE2D08C}" type="pres">
      <dgm:prSet presAssocID="{8FF193FD-EA99-4CFC-97CA-3D7E608D823F}" presName="node" presStyleLbl="node1" presStyleIdx="3" presStyleCnt="4">
        <dgm:presLayoutVars>
          <dgm:bulletEnabled val="1"/>
        </dgm:presLayoutVars>
      </dgm:prSet>
      <dgm:spPr/>
      <dgm:t>
        <a:bodyPr/>
        <a:lstStyle/>
        <a:p>
          <a:endParaRPr lang="es-ES"/>
        </a:p>
      </dgm:t>
    </dgm:pt>
  </dgm:ptLst>
  <dgm:cxnLst>
    <dgm:cxn modelId="{60265C1C-1EF9-4B46-80DD-F26263C35C36}" type="presOf" srcId="{86CFEF67-78DF-42D1-8BC6-DC29BEF9D34F}" destId="{DEE5C055-6D3E-438E-AEFC-8361A70F77D7}" srcOrd="1" destOrd="0" presId="urn:microsoft.com/office/officeart/2005/8/layout/process1"/>
    <dgm:cxn modelId="{F721EA7C-5C32-4F6C-BD53-40A672AC4C5D}" srcId="{423D5DF0-0937-487A-B96A-41F48B16D22A}" destId="{0D93CA1F-A34A-4315-A920-9AC2FFA0262C}" srcOrd="2" destOrd="0" parTransId="{27A585BE-1BF7-4EAC-8064-4535A53A47EF}" sibTransId="{2096C2B3-27C8-402A-88CF-2E2D3BC8EFBD}"/>
    <dgm:cxn modelId="{FCB3352B-51CF-435C-BB7A-99BA2A1E5872}" srcId="{423D5DF0-0937-487A-B96A-41F48B16D22A}" destId="{25E5A6EE-DB74-451A-BCFC-02B1E7CCCF64}" srcOrd="1" destOrd="0" parTransId="{A0E2A3CC-4448-4A0D-896E-8D8A10271154}" sibTransId="{86CFEF67-78DF-42D1-8BC6-DC29BEF9D34F}"/>
    <dgm:cxn modelId="{2BAF267D-71A2-47D7-9B65-E44C8C55CF77}" type="presOf" srcId="{2096C2B3-27C8-402A-88CF-2E2D3BC8EFBD}" destId="{E92727F9-ED30-4500-AC71-0EB262FEDEAF}" srcOrd="1" destOrd="0" presId="urn:microsoft.com/office/officeart/2005/8/layout/process1"/>
    <dgm:cxn modelId="{9CA5F948-0EC6-4C78-A991-76B156806679}" srcId="{423D5DF0-0937-487A-B96A-41F48B16D22A}" destId="{FC7F87BD-DC2F-4BC8-90ED-3AE90E700118}" srcOrd="0" destOrd="0" parTransId="{96D5D3F9-3F19-46BF-805A-497D25BB8E5F}" sibTransId="{478ECEF5-CB08-46AB-ADF3-50D25570C792}"/>
    <dgm:cxn modelId="{135FB7F6-5AB7-423F-8BAC-AFD88F5AEBD0}" type="presOf" srcId="{FC7F87BD-DC2F-4BC8-90ED-3AE90E700118}" destId="{29F562BB-AA39-451B-8E63-D6145312338E}" srcOrd="0" destOrd="0" presId="urn:microsoft.com/office/officeart/2005/8/layout/process1"/>
    <dgm:cxn modelId="{9C9A820E-1B82-40C9-91E8-FE513953BC0A}" type="presOf" srcId="{25E5A6EE-DB74-451A-BCFC-02B1E7CCCF64}" destId="{EC10D3A1-8B0C-429E-A491-8ED898A782DA}" srcOrd="0" destOrd="0" presId="urn:microsoft.com/office/officeart/2005/8/layout/process1"/>
    <dgm:cxn modelId="{A960A31F-34A2-4A92-872E-6FDF0DAEB501}" srcId="{423D5DF0-0937-487A-B96A-41F48B16D22A}" destId="{8FF193FD-EA99-4CFC-97CA-3D7E608D823F}" srcOrd="3" destOrd="0" parTransId="{645EAD55-ADB6-4D6B-897F-A6F9A3686F22}" sibTransId="{AF3390CD-39E0-4FDD-8C2F-6AD9BC88AD73}"/>
    <dgm:cxn modelId="{BCE32FCC-4F27-485A-8BF7-6264A5C8B74E}" type="presOf" srcId="{86CFEF67-78DF-42D1-8BC6-DC29BEF9D34F}" destId="{8E221A54-9269-4DDD-B6B6-A608BA32A75D}" srcOrd="0" destOrd="0" presId="urn:microsoft.com/office/officeart/2005/8/layout/process1"/>
    <dgm:cxn modelId="{111F4C17-0B4B-4329-8B16-D990DFE456C3}" type="presOf" srcId="{478ECEF5-CB08-46AB-ADF3-50D25570C792}" destId="{4E558068-262A-4E74-A2DE-BFAEB4F7A67A}" srcOrd="1" destOrd="0" presId="urn:microsoft.com/office/officeart/2005/8/layout/process1"/>
    <dgm:cxn modelId="{C3748A72-6BCE-40AF-892D-4ABAC7C18136}" type="presOf" srcId="{8FF193FD-EA99-4CFC-97CA-3D7E608D823F}" destId="{29E28DBF-DD69-4E34-97A4-39761FE2D08C}" srcOrd="0" destOrd="0" presId="urn:microsoft.com/office/officeart/2005/8/layout/process1"/>
    <dgm:cxn modelId="{EDE25DB3-5ED5-4D5B-9ABD-639757625089}" type="presOf" srcId="{478ECEF5-CB08-46AB-ADF3-50D25570C792}" destId="{51AF9914-BBA5-40B7-AAF5-80348B99A9D8}" srcOrd="0" destOrd="0" presId="urn:microsoft.com/office/officeart/2005/8/layout/process1"/>
    <dgm:cxn modelId="{53675EAE-1C95-4B24-B4B9-53DD48BC8567}" type="presOf" srcId="{0D93CA1F-A34A-4315-A920-9AC2FFA0262C}" destId="{E14006FC-5EFC-4329-8A56-EDFBF99FCE34}" srcOrd="0" destOrd="0" presId="urn:microsoft.com/office/officeart/2005/8/layout/process1"/>
    <dgm:cxn modelId="{AA4D0BA5-36A1-495B-8014-E1E838C9FB1A}" type="presOf" srcId="{2096C2B3-27C8-402A-88CF-2E2D3BC8EFBD}" destId="{73FD2153-5510-48B1-8C3E-F0373A9153E8}" srcOrd="0" destOrd="0" presId="urn:microsoft.com/office/officeart/2005/8/layout/process1"/>
    <dgm:cxn modelId="{270CB5EC-598B-48BD-BD07-DC773C709A2D}" type="presOf" srcId="{423D5DF0-0937-487A-B96A-41F48B16D22A}" destId="{4CB8A5FB-B2A2-4CE2-BC79-30508DB2650F}" srcOrd="0" destOrd="0" presId="urn:microsoft.com/office/officeart/2005/8/layout/process1"/>
    <dgm:cxn modelId="{6957587A-4C13-4FEA-A5A8-4C993D599A74}" type="presParOf" srcId="{4CB8A5FB-B2A2-4CE2-BC79-30508DB2650F}" destId="{29F562BB-AA39-451B-8E63-D6145312338E}" srcOrd="0" destOrd="0" presId="urn:microsoft.com/office/officeart/2005/8/layout/process1"/>
    <dgm:cxn modelId="{D54EE74A-90B0-459B-89E6-4700E04A6F5A}" type="presParOf" srcId="{4CB8A5FB-B2A2-4CE2-BC79-30508DB2650F}" destId="{51AF9914-BBA5-40B7-AAF5-80348B99A9D8}" srcOrd="1" destOrd="0" presId="urn:microsoft.com/office/officeart/2005/8/layout/process1"/>
    <dgm:cxn modelId="{C0BE32FB-8902-4087-A5BB-7E340BD3AD7B}" type="presParOf" srcId="{51AF9914-BBA5-40B7-AAF5-80348B99A9D8}" destId="{4E558068-262A-4E74-A2DE-BFAEB4F7A67A}" srcOrd="0" destOrd="0" presId="urn:microsoft.com/office/officeart/2005/8/layout/process1"/>
    <dgm:cxn modelId="{EA1278EC-84A8-4DC9-832D-5515DFFC3681}" type="presParOf" srcId="{4CB8A5FB-B2A2-4CE2-BC79-30508DB2650F}" destId="{EC10D3A1-8B0C-429E-A491-8ED898A782DA}" srcOrd="2" destOrd="0" presId="urn:microsoft.com/office/officeart/2005/8/layout/process1"/>
    <dgm:cxn modelId="{DCFE3879-4971-46A8-BDF9-0959945E7B10}" type="presParOf" srcId="{4CB8A5FB-B2A2-4CE2-BC79-30508DB2650F}" destId="{8E221A54-9269-4DDD-B6B6-A608BA32A75D}" srcOrd="3" destOrd="0" presId="urn:microsoft.com/office/officeart/2005/8/layout/process1"/>
    <dgm:cxn modelId="{8BD387AC-2016-48A0-9A8F-C8B1188C7A64}" type="presParOf" srcId="{8E221A54-9269-4DDD-B6B6-A608BA32A75D}" destId="{DEE5C055-6D3E-438E-AEFC-8361A70F77D7}" srcOrd="0" destOrd="0" presId="urn:microsoft.com/office/officeart/2005/8/layout/process1"/>
    <dgm:cxn modelId="{402F5D2D-6AE7-4840-B222-FF2D734B596A}" type="presParOf" srcId="{4CB8A5FB-B2A2-4CE2-BC79-30508DB2650F}" destId="{E14006FC-5EFC-4329-8A56-EDFBF99FCE34}" srcOrd="4" destOrd="0" presId="urn:microsoft.com/office/officeart/2005/8/layout/process1"/>
    <dgm:cxn modelId="{8A1FAA07-8636-4899-A590-CC9778C41C6F}" type="presParOf" srcId="{4CB8A5FB-B2A2-4CE2-BC79-30508DB2650F}" destId="{73FD2153-5510-48B1-8C3E-F0373A9153E8}" srcOrd="5" destOrd="0" presId="urn:microsoft.com/office/officeart/2005/8/layout/process1"/>
    <dgm:cxn modelId="{4EFEDA5C-1F27-4BEF-B638-24F7B8CE5998}" type="presParOf" srcId="{73FD2153-5510-48B1-8C3E-F0373A9153E8}" destId="{E92727F9-ED30-4500-AC71-0EB262FEDEAF}" srcOrd="0" destOrd="0" presId="urn:microsoft.com/office/officeart/2005/8/layout/process1"/>
    <dgm:cxn modelId="{099A3AC1-8F91-4226-A509-02B2486981DD}" type="presParOf" srcId="{4CB8A5FB-B2A2-4CE2-BC79-30508DB2650F}" destId="{29E28DBF-DD69-4E34-97A4-39761FE2D08C}" srcOrd="6" destOrd="0" presId="urn:microsoft.com/office/officeart/2005/8/layout/process1"/>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45.xml><?xml version="1.0" encoding="utf-8"?>
<dgm:dataModel xmlns:dgm="http://schemas.openxmlformats.org/drawingml/2006/diagram" xmlns:a="http://schemas.openxmlformats.org/drawingml/2006/main">
  <dgm:ptLst>
    <dgm:pt modelId="{423D5DF0-0937-487A-B96A-41F48B16D22A}" type="doc">
      <dgm:prSet loTypeId="urn:microsoft.com/office/officeart/2005/8/layout/process1" loCatId="process" qsTypeId="urn:microsoft.com/office/officeart/2005/8/quickstyle/simple1" qsCatId="simple" csTypeId="urn:microsoft.com/office/officeart/2005/8/colors/accent2_2" csCatId="accent2" phldr="1"/>
      <dgm:spPr/>
    </dgm:pt>
    <dgm:pt modelId="{FC7F87BD-DC2F-4BC8-90ED-3AE90E700118}">
      <dgm:prSet phldrT="[Texto]"/>
      <dgm:spPr/>
      <dgm:t>
        <a:bodyPr/>
        <a:lstStyle/>
        <a:p>
          <a:r>
            <a:rPr lang="es-ES" dirty="0" smtClean="0"/>
            <a:t>Grupo</a:t>
          </a:r>
          <a:endParaRPr lang="es-ES" dirty="0"/>
        </a:p>
      </dgm:t>
    </dgm:pt>
    <dgm:pt modelId="{96D5D3F9-3F19-46BF-805A-497D25BB8E5F}" type="parTrans" cxnId="{9CA5F948-0EC6-4C78-A991-76B156806679}">
      <dgm:prSet/>
      <dgm:spPr/>
      <dgm:t>
        <a:bodyPr/>
        <a:lstStyle/>
        <a:p>
          <a:endParaRPr lang="es-ES"/>
        </a:p>
      </dgm:t>
    </dgm:pt>
    <dgm:pt modelId="{478ECEF5-CB08-46AB-ADF3-50D25570C792}" type="sibTrans" cxnId="{9CA5F948-0EC6-4C78-A991-76B156806679}">
      <dgm:prSet/>
      <dgm:spPr/>
      <dgm:t>
        <a:bodyPr/>
        <a:lstStyle/>
        <a:p>
          <a:endParaRPr lang="es-ES"/>
        </a:p>
      </dgm:t>
    </dgm:pt>
    <dgm:pt modelId="{B0B7ABB1-A35E-4C42-944A-8BB0405B8E95}">
      <dgm:prSet phldrT="[Texto]"/>
      <dgm:spPr/>
      <dgm:t>
        <a:bodyPr/>
        <a:lstStyle/>
        <a:p>
          <a:r>
            <a:rPr lang="es-ES" dirty="0" smtClean="0"/>
            <a:t>El grupo más significativo en la tienda es ropa, seguido de zapatos y por último de accesorios, </a:t>
          </a:r>
          <a:endParaRPr lang="es-ES" dirty="0"/>
        </a:p>
      </dgm:t>
    </dgm:pt>
    <dgm:pt modelId="{9A501C72-581F-4B83-8C80-AB399DEA1234}" type="parTrans" cxnId="{EA1CF9F6-2766-46B1-9C75-99332061C756}">
      <dgm:prSet/>
      <dgm:spPr/>
      <dgm:t>
        <a:bodyPr/>
        <a:lstStyle/>
        <a:p>
          <a:endParaRPr lang="es-ES"/>
        </a:p>
      </dgm:t>
    </dgm:pt>
    <dgm:pt modelId="{5D594F19-B4DA-446B-B6D5-F9A7747AC586}" type="sibTrans" cxnId="{EA1CF9F6-2766-46B1-9C75-99332061C756}">
      <dgm:prSet/>
      <dgm:spPr/>
      <dgm:t>
        <a:bodyPr/>
        <a:lstStyle/>
        <a:p>
          <a:endParaRPr lang="es-ES"/>
        </a:p>
      </dgm:t>
    </dgm:pt>
    <dgm:pt modelId="{7B9F422B-614F-4644-8B61-DAA4C9CFA2B7}">
      <dgm:prSet phldrT="[Texto]"/>
      <dgm:spPr/>
      <dgm:t>
        <a:bodyPr/>
        <a:lstStyle/>
        <a:p>
          <a:r>
            <a:rPr lang="es-ES" dirty="0" smtClean="0"/>
            <a:t>Ventas en dólares los zapatos tienen venta mayor por su precio promedio.</a:t>
          </a:r>
          <a:endParaRPr lang="es-ES" dirty="0"/>
        </a:p>
      </dgm:t>
    </dgm:pt>
    <dgm:pt modelId="{0010CB9F-4F23-49EA-AF9D-13337E176309}" type="parTrans" cxnId="{9B4D3426-2415-46AD-8C9F-75534B4F2C23}">
      <dgm:prSet/>
      <dgm:spPr/>
      <dgm:t>
        <a:bodyPr/>
        <a:lstStyle/>
        <a:p>
          <a:endParaRPr lang="es-ES"/>
        </a:p>
      </dgm:t>
    </dgm:pt>
    <dgm:pt modelId="{E8BF0FFC-B68E-412D-A20A-9DF319623D71}" type="sibTrans" cxnId="{9B4D3426-2415-46AD-8C9F-75534B4F2C23}">
      <dgm:prSet/>
      <dgm:spPr/>
      <dgm:t>
        <a:bodyPr/>
        <a:lstStyle/>
        <a:p>
          <a:endParaRPr lang="es-ES"/>
        </a:p>
      </dgm:t>
    </dgm:pt>
    <dgm:pt modelId="{4CB8A5FB-B2A2-4CE2-BC79-30508DB2650F}" type="pres">
      <dgm:prSet presAssocID="{423D5DF0-0937-487A-B96A-41F48B16D22A}" presName="Name0" presStyleCnt="0">
        <dgm:presLayoutVars>
          <dgm:dir/>
          <dgm:resizeHandles val="exact"/>
        </dgm:presLayoutVars>
      </dgm:prSet>
      <dgm:spPr/>
    </dgm:pt>
    <dgm:pt modelId="{29F562BB-AA39-451B-8E63-D6145312338E}" type="pres">
      <dgm:prSet presAssocID="{FC7F87BD-DC2F-4BC8-90ED-3AE90E700118}" presName="node" presStyleLbl="node1" presStyleIdx="0" presStyleCnt="3">
        <dgm:presLayoutVars>
          <dgm:bulletEnabled val="1"/>
        </dgm:presLayoutVars>
      </dgm:prSet>
      <dgm:spPr/>
      <dgm:t>
        <a:bodyPr/>
        <a:lstStyle/>
        <a:p>
          <a:endParaRPr lang="es-ES"/>
        </a:p>
      </dgm:t>
    </dgm:pt>
    <dgm:pt modelId="{51AF9914-BBA5-40B7-AAF5-80348B99A9D8}" type="pres">
      <dgm:prSet presAssocID="{478ECEF5-CB08-46AB-ADF3-50D25570C792}" presName="sibTrans" presStyleLbl="sibTrans2D1" presStyleIdx="0" presStyleCnt="2"/>
      <dgm:spPr/>
      <dgm:t>
        <a:bodyPr/>
        <a:lstStyle/>
        <a:p>
          <a:endParaRPr lang="es-ES"/>
        </a:p>
      </dgm:t>
    </dgm:pt>
    <dgm:pt modelId="{4E558068-262A-4E74-A2DE-BFAEB4F7A67A}" type="pres">
      <dgm:prSet presAssocID="{478ECEF5-CB08-46AB-ADF3-50D25570C792}" presName="connectorText" presStyleLbl="sibTrans2D1" presStyleIdx="0" presStyleCnt="2"/>
      <dgm:spPr/>
      <dgm:t>
        <a:bodyPr/>
        <a:lstStyle/>
        <a:p>
          <a:endParaRPr lang="es-ES"/>
        </a:p>
      </dgm:t>
    </dgm:pt>
    <dgm:pt modelId="{76338E44-E4C6-418D-97AD-FCDB3529A600}" type="pres">
      <dgm:prSet presAssocID="{B0B7ABB1-A35E-4C42-944A-8BB0405B8E95}" presName="node" presStyleLbl="node1" presStyleIdx="1" presStyleCnt="3">
        <dgm:presLayoutVars>
          <dgm:bulletEnabled val="1"/>
        </dgm:presLayoutVars>
      </dgm:prSet>
      <dgm:spPr/>
      <dgm:t>
        <a:bodyPr/>
        <a:lstStyle/>
        <a:p>
          <a:endParaRPr lang="es-ES"/>
        </a:p>
      </dgm:t>
    </dgm:pt>
    <dgm:pt modelId="{205617E8-E581-4683-87EC-D69CAF03AD60}" type="pres">
      <dgm:prSet presAssocID="{5D594F19-B4DA-446B-B6D5-F9A7747AC586}" presName="sibTrans" presStyleLbl="sibTrans2D1" presStyleIdx="1" presStyleCnt="2"/>
      <dgm:spPr/>
      <dgm:t>
        <a:bodyPr/>
        <a:lstStyle/>
        <a:p>
          <a:endParaRPr lang="es-ES"/>
        </a:p>
      </dgm:t>
    </dgm:pt>
    <dgm:pt modelId="{DB98D8F0-E1EB-4C72-A6B8-5CF3CED15EB9}" type="pres">
      <dgm:prSet presAssocID="{5D594F19-B4DA-446B-B6D5-F9A7747AC586}" presName="connectorText" presStyleLbl="sibTrans2D1" presStyleIdx="1" presStyleCnt="2"/>
      <dgm:spPr/>
      <dgm:t>
        <a:bodyPr/>
        <a:lstStyle/>
        <a:p>
          <a:endParaRPr lang="es-ES"/>
        </a:p>
      </dgm:t>
    </dgm:pt>
    <dgm:pt modelId="{58C6FBFE-7CCC-4F0D-BC9B-C2080D8FA692}" type="pres">
      <dgm:prSet presAssocID="{7B9F422B-614F-4644-8B61-DAA4C9CFA2B7}" presName="node" presStyleLbl="node1" presStyleIdx="2" presStyleCnt="3">
        <dgm:presLayoutVars>
          <dgm:bulletEnabled val="1"/>
        </dgm:presLayoutVars>
      </dgm:prSet>
      <dgm:spPr/>
      <dgm:t>
        <a:bodyPr/>
        <a:lstStyle/>
        <a:p>
          <a:endParaRPr lang="es-ES"/>
        </a:p>
      </dgm:t>
    </dgm:pt>
  </dgm:ptLst>
  <dgm:cxnLst>
    <dgm:cxn modelId="{EA1CF9F6-2766-46B1-9C75-99332061C756}" srcId="{423D5DF0-0937-487A-B96A-41F48B16D22A}" destId="{B0B7ABB1-A35E-4C42-944A-8BB0405B8E95}" srcOrd="1" destOrd="0" parTransId="{9A501C72-581F-4B83-8C80-AB399DEA1234}" sibTransId="{5D594F19-B4DA-446B-B6D5-F9A7747AC586}"/>
    <dgm:cxn modelId="{111F4C17-0B4B-4329-8B16-D990DFE456C3}" type="presOf" srcId="{478ECEF5-CB08-46AB-ADF3-50D25570C792}" destId="{4E558068-262A-4E74-A2DE-BFAEB4F7A67A}" srcOrd="1" destOrd="0" presId="urn:microsoft.com/office/officeart/2005/8/layout/process1"/>
    <dgm:cxn modelId="{270CB5EC-598B-48BD-BD07-DC773C709A2D}" type="presOf" srcId="{423D5DF0-0937-487A-B96A-41F48B16D22A}" destId="{4CB8A5FB-B2A2-4CE2-BC79-30508DB2650F}" srcOrd="0" destOrd="0" presId="urn:microsoft.com/office/officeart/2005/8/layout/process1"/>
    <dgm:cxn modelId="{9CA5F948-0EC6-4C78-A991-76B156806679}" srcId="{423D5DF0-0937-487A-B96A-41F48B16D22A}" destId="{FC7F87BD-DC2F-4BC8-90ED-3AE90E700118}" srcOrd="0" destOrd="0" parTransId="{96D5D3F9-3F19-46BF-805A-497D25BB8E5F}" sibTransId="{478ECEF5-CB08-46AB-ADF3-50D25570C792}"/>
    <dgm:cxn modelId="{EDE25DB3-5ED5-4D5B-9ABD-639757625089}" type="presOf" srcId="{478ECEF5-CB08-46AB-ADF3-50D25570C792}" destId="{51AF9914-BBA5-40B7-AAF5-80348B99A9D8}" srcOrd="0" destOrd="0" presId="urn:microsoft.com/office/officeart/2005/8/layout/process1"/>
    <dgm:cxn modelId="{9B4D3426-2415-46AD-8C9F-75534B4F2C23}" srcId="{423D5DF0-0937-487A-B96A-41F48B16D22A}" destId="{7B9F422B-614F-4644-8B61-DAA4C9CFA2B7}" srcOrd="2" destOrd="0" parTransId="{0010CB9F-4F23-49EA-AF9D-13337E176309}" sibTransId="{E8BF0FFC-B68E-412D-A20A-9DF319623D71}"/>
    <dgm:cxn modelId="{5164274B-488A-421D-B8A6-29280502EA61}" type="presOf" srcId="{7B9F422B-614F-4644-8B61-DAA4C9CFA2B7}" destId="{58C6FBFE-7CCC-4F0D-BC9B-C2080D8FA692}" srcOrd="0" destOrd="0" presId="urn:microsoft.com/office/officeart/2005/8/layout/process1"/>
    <dgm:cxn modelId="{135FB7F6-5AB7-423F-8BAC-AFD88F5AEBD0}" type="presOf" srcId="{FC7F87BD-DC2F-4BC8-90ED-3AE90E700118}" destId="{29F562BB-AA39-451B-8E63-D6145312338E}" srcOrd="0" destOrd="0" presId="urn:microsoft.com/office/officeart/2005/8/layout/process1"/>
    <dgm:cxn modelId="{F3AD7F5A-9415-46C4-817F-B0935DD295EF}" type="presOf" srcId="{5D594F19-B4DA-446B-B6D5-F9A7747AC586}" destId="{DB98D8F0-E1EB-4C72-A6B8-5CF3CED15EB9}" srcOrd="1" destOrd="0" presId="urn:microsoft.com/office/officeart/2005/8/layout/process1"/>
    <dgm:cxn modelId="{BFDFB7A1-9530-45D1-99B1-92B2DEEFD990}" type="presOf" srcId="{5D594F19-B4DA-446B-B6D5-F9A7747AC586}" destId="{205617E8-E581-4683-87EC-D69CAF03AD60}" srcOrd="0" destOrd="0" presId="urn:microsoft.com/office/officeart/2005/8/layout/process1"/>
    <dgm:cxn modelId="{1781353B-01AE-4E07-82FC-07F1003586DD}" type="presOf" srcId="{B0B7ABB1-A35E-4C42-944A-8BB0405B8E95}" destId="{76338E44-E4C6-418D-97AD-FCDB3529A600}" srcOrd="0" destOrd="0" presId="urn:microsoft.com/office/officeart/2005/8/layout/process1"/>
    <dgm:cxn modelId="{6957587A-4C13-4FEA-A5A8-4C993D599A74}" type="presParOf" srcId="{4CB8A5FB-B2A2-4CE2-BC79-30508DB2650F}" destId="{29F562BB-AA39-451B-8E63-D6145312338E}" srcOrd="0" destOrd="0" presId="urn:microsoft.com/office/officeart/2005/8/layout/process1"/>
    <dgm:cxn modelId="{D54EE74A-90B0-459B-89E6-4700E04A6F5A}" type="presParOf" srcId="{4CB8A5FB-B2A2-4CE2-BC79-30508DB2650F}" destId="{51AF9914-BBA5-40B7-AAF5-80348B99A9D8}" srcOrd="1" destOrd="0" presId="urn:microsoft.com/office/officeart/2005/8/layout/process1"/>
    <dgm:cxn modelId="{C0BE32FB-8902-4087-A5BB-7E340BD3AD7B}" type="presParOf" srcId="{51AF9914-BBA5-40B7-AAF5-80348B99A9D8}" destId="{4E558068-262A-4E74-A2DE-BFAEB4F7A67A}" srcOrd="0" destOrd="0" presId="urn:microsoft.com/office/officeart/2005/8/layout/process1"/>
    <dgm:cxn modelId="{6AAFF51E-F23B-492C-9BA8-7E068C57E96B}" type="presParOf" srcId="{4CB8A5FB-B2A2-4CE2-BC79-30508DB2650F}" destId="{76338E44-E4C6-418D-97AD-FCDB3529A600}" srcOrd="2" destOrd="0" presId="urn:microsoft.com/office/officeart/2005/8/layout/process1"/>
    <dgm:cxn modelId="{068E622C-1E16-46B8-B258-53EB76428F40}" type="presParOf" srcId="{4CB8A5FB-B2A2-4CE2-BC79-30508DB2650F}" destId="{205617E8-E581-4683-87EC-D69CAF03AD60}" srcOrd="3" destOrd="0" presId="urn:microsoft.com/office/officeart/2005/8/layout/process1"/>
    <dgm:cxn modelId="{4B915EF1-5CD1-4A03-A332-0C8EDC9C5272}" type="presParOf" srcId="{205617E8-E581-4683-87EC-D69CAF03AD60}" destId="{DB98D8F0-E1EB-4C72-A6B8-5CF3CED15EB9}" srcOrd="0" destOrd="0" presId="urn:microsoft.com/office/officeart/2005/8/layout/process1"/>
    <dgm:cxn modelId="{0827D324-1EF4-4417-8D2F-D2DE95E37600}" type="presParOf" srcId="{4CB8A5FB-B2A2-4CE2-BC79-30508DB2650F}" destId="{58C6FBFE-7CCC-4F0D-BC9B-C2080D8FA692}" srcOrd="4" destOrd="0" presId="urn:microsoft.com/office/officeart/2005/8/layout/process1"/>
  </dgm:cxnLst>
  <dgm:bg/>
  <dgm:whole/>
  <dgm:extLst>
    <a:ext uri="http://schemas.microsoft.com/office/drawing/2008/diagram">
      <dsp:dataModelExt xmlns:dsp="http://schemas.microsoft.com/office/drawing/2008/diagram" relId="rId16" minVer="http://schemas.openxmlformats.org/drawingml/2006/diagram"/>
    </a:ext>
  </dgm:extLst>
</dgm:dataModel>
</file>

<file path=ppt/diagrams/data46.xml><?xml version="1.0" encoding="utf-8"?>
<dgm:dataModel xmlns:dgm="http://schemas.openxmlformats.org/drawingml/2006/diagram" xmlns:a="http://schemas.openxmlformats.org/drawingml/2006/main">
  <dgm:ptLst>
    <dgm:pt modelId="{423D5DF0-0937-487A-B96A-41F48B16D22A}" type="doc">
      <dgm:prSet loTypeId="urn:microsoft.com/office/officeart/2005/8/layout/process1" loCatId="process" qsTypeId="urn:microsoft.com/office/officeart/2005/8/quickstyle/simple1" qsCatId="simple" csTypeId="urn:microsoft.com/office/officeart/2005/8/colors/accent1_2" csCatId="accent1" phldr="1"/>
      <dgm:spPr/>
    </dgm:pt>
    <dgm:pt modelId="{FC7F87BD-DC2F-4BC8-90ED-3AE90E700118}">
      <dgm:prSet phldrT="[Texto]"/>
      <dgm:spPr/>
      <dgm:t>
        <a:bodyPr/>
        <a:lstStyle/>
        <a:p>
          <a:r>
            <a:rPr lang="es-ES" dirty="0" smtClean="0"/>
            <a:t>Grupo &amp; </a:t>
          </a:r>
          <a:r>
            <a:rPr lang="es-ES" dirty="0" err="1" smtClean="0"/>
            <a:t>Género_Edad</a:t>
          </a:r>
          <a:endParaRPr lang="es-ES" dirty="0" smtClean="0"/>
        </a:p>
        <a:p>
          <a:r>
            <a:rPr lang="es-ES" dirty="0" smtClean="0"/>
            <a:t>ZAPATOS</a:t>
          </a:r>
          <a:endParaRPr lang="es-ES" dirty="0"/>
        </a:p>
      </dgm:t>
    </dgm:pt>
    <dgm:pt modelId="{96D5D3F9-3F19-46BF-805A-497D25BB8E5F}" type="parTrans" cxnId="{9CA5F948-0EC6-4C78-A991-76B156806679}">
      <dgm:prSet/>
      <dgm:spPr/>
      <dgm:t>
        <a:bodyPr/>
        <a:lstStyle/>
        <a:p>
          <a:endParaRPr lang="es-ES"/>
        </a:p>
      </dgm:t>
    </dgm:pt>
    <dgm:pt modelId="{478ECEF5-CB08-46AB-ADF3-50D25570C792}" type="sibTrans" cxnId="{9CA5F948-0EC6-4C78-A991-76B156806679}">
      <dgm:prSet/>
      <dgm:spPr/>
      <dgm:t>
        <a:bodyPr/>
        <a:lstStyle/>
        <a:p>
          <a:endParaRPr lang="es-ES"/>
        </a:p>
      </dgm:t>
    </dgm:pt>
    <dgm:pt modelId="{45DBAB8C-3BC4-47C7-88BB-68D6472ECA84}">
      <dgm:prSet phldrT="[Texto]"/>
      <dgm:spPr/>
      <dgm:t>
        <a:bodyPr/>
        <a:lstStyle/>
        <a:p>
          <a:r>
            <a:rPr lang="es-ES" dirty="0" smtClean="0"/>
            <a:t>El género mas vendido es hombre en todas las tiendas</a:t>
          </a:r>
          <a:endParaRPr lang="es-ES" dirty="0"/>
        </a:p>
      </dgm:t>
    </dgm:pt>
    <dgm:pt modelId="{988DD353-5A4F-4D86-A320-4BEDA61F1E9C}" type="parTrans" cxnId="{2EBF84A8-3597-489B-B886-660B9C2FDC02}">
      <dgm:prSet/>
      <dgm:spPr/>
      <dgm:t>
        <a:bodyPr/>
        <a:lstStyle/>
        <a:p>
          <a:endParaRPr lang="es-ES"/>
        </a:p>
      </dgm:t>
    </dgm:pt>
    <dgm:pt modelId="{B4C1F2E0-EBF4-4DB8-A458-3938BC6C7CB6}" type="sibTrans" cxnId="{2EBF84A8-3597-489B-B886-660B9C2FDC02}">
      <dgm:prSet/>
      <dgm:spPr/>
      <dgm:t>
        <a:bodyPr/>
        <a:lstStyle/>
        <a:p>
          <a:endParaRPr lang="es-ES"/>
        </a:p>
      </dgm:t>
    </dgm:pt>
    <dgm:pt modelId="{6687A65F-07A6-4F05-A167-454581F683B1}">
      <dgm:prSet phldrT="[Texto]"/>
      <dgm:spPr/>
      <dgm:t>
        <a:bodyPr/>
        <a:lstStyle/>
        <a:p>
          <a:r>
            <a:rPr lang="es-ES" dirty="0" smtClean="0"/>
            <a:t>En City Mall existe un empate</a:t>
          </a:r>
          <a:endParaRPr lang="es-ES" dirty="0"/>
        </a:p>
      </dgm:t>
    </dgm:pt>
    <dgm:pt modelId="{55D30DA0-6460-4745-9716-A4295F36DFCE}" type="parTrans" cxnId="{E1990B4A-2E82-44BA-B8A1-25C4FEB93053}">
      <dgm:prSet/>
      <dgm:spPr/>
      <dgm:t>
        <a:bodyPr/>
        <a:lstStyle/>
        <a:p>
          <a:endParaRPr lang="es-ES"/>
        </a:p>
      </dgm:t>
    </dgm:pt>
    <dgm:pt modelId="{72EDE4A7-E97C-4E5F-9554-7A3DAB9EC49C}" type="sibTrans" cxnId="{E1990B4A-2E82-44BA-B8A1-25C4FEB93053}">
      <dgm:prSet/>
      <dgm:spPr/>
      <dgm:t>
        <a:bodyPr/>
        <a:lstStyle/>
        <a:p>
          <a:endParaRPr lang="es-ES"/>
        </a:p>
      </dgm:t>
    </dgm:pt>
    <dgm:pt modelId="{B144904D-C4AC-4383-9EBA-9DCC35365757}">
      <dgm:prSet phldrT="[Texto]"/>
      <dgm:spPr/>
      <dgm:t>
        <a:bodyPr/>
        <a:lstStyle/>
        <a:p>
          <a:r>
            <a:rPr lang="es-ES" dirty="0" smtClean="0"/>
            <a:t>En el resto de tiendas es mayor la venta de </a:t>
          </a:r>
          <a:r>
            <a:rPr lang="es-ES" dirty="0" err="1" smtClean="0"/>
            <a:t>kids</a:t>
          </a:r>
          <a:r>
            <a:rPr lang="es-ES" dirty="0" smtClean="0"/>
            <a:t> que mujer</a:t>
          </a:r>
          <a:endParaRPr lang="es-ES" dirty="0"/>
        </a:p>
      </dgm:t>
    </dgm:pt>
    <dgm:pt modelId="{B77A5900-1A34-47CE-AA71-EF5062EBF612}" type="parTrans" cxnId="{70A35EFB-8702-4938-A5E1-DA14CFF9C83F}">
      <dgm:prSet/>
      <dgm:spPr/>
      <dgm:t>
        <a:bodyPr/>
        <a:lstStyle/>
        <a:p>
          <a:endParaRPr lang="es-ES"/>
        </a:p>
      </dgm:t>
    </dgm:pt>
    <dgm:pt modelId="{A5BC9FC6-14BA-4223-BE1B-E3944894D5D2}" type="sibTrans" cxnId="{70A35EFB-8702-4938-A5E1-DA14CFF9C83F}">
      <dgm:prSet/>
      <dgm:spPr/>
      <dgm:t>
        <a:bodyPr/>
        <a:lstStyle/>
        <a:p>
          <a:endParaRPr lang="es-ES"/>
        </a:p>
      </dgm:t>
    </dgm:pt>
    <dgm:pt modelId="{D867386F-1ACA-4BBC-B7A3-81A9D57A2722}">
      <dgm:prSet phldrT="[Texto]"/>
      <dgm:spPr/>
      <dgm:t>
        <a:bodyPr/>
        <a:lstStyle/>
        <a:p>
          <a:r>
            <a:rPr lang="es-ES" dirty="0" smtClean="0"/>
            <a:t>La diferencia por tienda se da en el segundo lugar entre </a:t>
          </a:r>
          <a:r>
            <a:rPr lang="es-ES" dirty="0" err="1" smtClean="0"/>
            <a:t>kids</a:t>
          </a:r>
          <a:r>
            <a:rPr lang="es-ES" dirty="0" smtClean="0"/>
            <a:t> y mujer</a:t>
          </a:r>
          <a:endParaRPr lang="es-ES" dirty="0"/>
        </a:p>
      </dgm:t>
    </dgm:pt>
    <dgm:pt modelId="{EAFFC502-7A59-45ED-959F-1D177C036C14}" type="parTrans" cxnId="{E98C6153-2309-4D72-9459-02D56C963252}">
      <dgm:prSet/>
      <dgm:spPr/>
      <dgm:t>
        <a:bodyPr/>
        <a:lstStyle/>
        <a:p>
          <a:endParaRPr lang="es-ES"/>
        </a:p>
      </dgm:t>
    </dgm:pt>
    <dgm:pt modelId="{F677B68C-5557-427B-BC2F-F2281EF70B12}" type="sibTrans" cxnId="{E98C6153-2309-4D72-9459-02D56C963252}">
      <dgm:prSet/>
      <dgm:spPr/>
      <dgm:t>
        <a:bodyPr/>
        <a:lstStyle/>
        <a:p>
          <a:endParaRPr lang="es-ES"/>
        </a:p>
      </dgm:t>
    </dgm:pt>
    <dgm:pt modelId="{659E0BCD-F200-4C8D-9F3E-A9C67B7E8546}">
      <dgm:prSet phldrT="[Texto]"/>
      <dgm:spPr/>
      <dgm:t>
        <a:bodyPr/>
        <a:lstStyle/>
        <a:p>
          <a:r>
            <a:rPr lang="es-ES" smtClean="0"/>
            <a:t>Mall del sol la venta es de mujer antes que la de kids</a:t>
          </a:r>
          <a:endParaRPr lang="es-ES" dirty="0"/>
        </a:p>
      </dgm:t>
    </dgm:pt>
    <dgm:pt modelId="{50F9EC9F-A8F6-43AB-A2CD-3E3606FDD7C1}" type="parTrans" cxnId="{AD6054B2-DEC9-4485-AE52-72D670FDAC88}">
      <dgm:prSet/>
      <dgm:spPr/>
      <dgm:t>
        <a:bodyPr/>
        <a:lstStyle/>
        <a:p>
          <a:endParaRPr lang="es-ES"/>
        </a:p>
      </dgm:t>
    </dgm:pt>
    <dgm:pt modelId="{316F4609-AE70-41E3-85E1-D1CBC6CE6709}" type="sibTrans" cxnId="{AD6054B2-DEC9-4485-AE52-72D670FDAC88}">
      <dgm:prSet/>
      <dgm:spPr/>
      <dgm:t>
        <a:bodyPr/>
        <a:lstStyle/>
        <a:p>
          <a:endParaRPr lang="es-ES"/>
        </a:p>
      </dgm:t>
    </dgm:pt>
    <dgm:pt modelId="{4CB8A5FB-B2A2-4CE2-BC79-30508DB2650F}" type="pres">
      <dgm:prSet presAssocID="{423D5DF0-0937-487A-B96A-41F48B16D22A}" presName="Name0" presStyleCnt="0">
        <dgm:presLayoutVars>
          <dgm:dir/>
          <dgm:resizeHandles val="exact"/>
        </dgm:presLayoutVars>
      </dgm:prSet>
      <dgm:spPr/>
    </dgm:pt>
    <dgm:pt modelId="{29F562BB-AA39-451B-8E63-D6145312338E}" type="pres">
      <dgm:prSet presAssocID="{FC7F87BD-DC2F-4BC8-90ED-3AE90E700118}" presName="node" presStyleLbl="node1" presStyleIdx="0" presStyleCnt="6">
        <dgm:presLayoutVars>
          <dgm:bulletEnabled val="1"/>
        </dgm:presLayoutVars>
      </dgm:prSet>
      <dgm:spPr/>
      <dgm:t>
        <a:bodyPr/>
        <a:lstStyle/>
        <a:p>
          <a:endParaRPr lang="es-ES"/>
        </a:p>
      </dgm:t>
    </dgm:pt>
    <dgm:pt modelId="{51AF9914-BBA5-40B7-AAF5-80348B99A9D8}" type="pres">
      <dgm:prSet presAssocID="{478ECEF5-CB08-46AB-ADF3-50D25570C792}" presName="sibTrans" presStyleLbl="sibTrans2D1" presStyleIdx="0" presStyleCnt="5"/>
      <dgm:spPr/>
      <dgm:t>
        <a:bodyPr/>
        <a:lstStyle/>
        <a:p>
          <a:endParaRPr lang="es-ES"/>
        </a:p>
      </dgm:t>
    </dgm:pt>
    <dgm:pt modelId="{4E558068-262A-4E74-A2DE-BFAEB4F7A67A}" type="pres">
      <dgm:prSet presAssocID="{478ECEF5-CB08-46AB-ADF3-50D25570C792}" presName="connectorText" presStyleLbl="sibTrans2D1" presStyleIdx="0" presStyleCnt="5"/>
      <dgm:spPr/>
      <dgm:t>
        <a:bodyPr/>
        <a:lstStyle/>
        <a:p>
          <a:endParaRPr lang="es-ES"/>
        </a:p>
      </dgm:t>
    </dgm:pt>
    <dgm:pt modelId="{6E1B829E-FD80-4BE0-9671-CB33A24F9CAD}" type="pres">
      <dgm:prSet presAssocID="{45DBAB8C-3BC4-47C7-88BB-68D6472ECA84}" presName="node" presStyleLbl="node1" presStyleIdx="1" presStyleCnt="6">
        <dgm:presLayoutVars>
          <dgm:bulletEnabled val="1"/>
        </dgm:presLayoutVars>
      </dgm:prSet>
      <dgm:spPr/>
      <dgm:t>
        <a:bodyPr/>
        <a:lstStyle/>
        <a:p>
          <a:endParaRPr lang="es-ES"/>
        </a:p>
      </dgm:t>
    </dgm:pt>
    <dgm:pt modelId="{17760D93-9517-494C-86B0-7755D01C923F}" type="pres">
      <dgm:prSet presAssocID="{B4C1F2E0-EBF4-4DB8-A458-3938BC6C7CB6}" presName="sibTrans" presStyleLbl="sibTrans2D1" presStyleIdx="1" presStyleCnt="5"/>
      <dgm:spPr/>
      <dgm:t>
        <a:bodyPr/>
        <a:lstStyle/>
        <a:p>
          <a:endParaRPr lang="es-ES"/>
        </a:p>
      </dgm:t>
    </dgm:pt>
    <dgm:pt modelId="{BF89D55F-E7FA-413C-9D1C-816F2141F3C3}" type="pres">
      <dgm:prSet presAssocID="{B4C1F2E0-EBF4-4DB8-A458-3938BC6C7CB6}" presName="connectorText" presStyleLbl="sibTrans2D1" presStyleIdx="1" presStyleCnt="5"/>
      <dgm:spPr/>
      <dgm:t>
        <a:bodyPr/>
        <a:lstStyle/>
        <a:p>
          <a:endParaRPr lang="es-ES"/>
        </a:p>
      </dgm:t>
    </dgm:pt>
    <dgm:pt modelId="{1930476C-2C04-417D-AB9F-2715C6FCA47B}" type="pres">
      <dgm:prSet presAssocID="{D867386F-1ACA-4BBC-B7A3-81A9D57A2722}" presName="node" presStyleLbl="node1" presStyleIdx="2" presStyleCnt="6">
        <dgm:presLayoutVars>
          <dgm:bulletEnabled val="1"/>
        </dgm:presLayoutVars>
      </dgm:prSet>
      <dgm:spPr/>
      <dgm:t>
        <a:bodyPr/>
        <a:lstStyle/>
        <a:p>
          <a:endParaRPr lang="es-ES"/>
        </a:p>
      </dgm:t>
    </dgm:pt>
    <dgm:pt modelId="{20FA7FE0-72E4-41AA-8741-451E9403A1A5}" type="pres">
      <dgm:prSet presAssocID="{F677B68C-5557-427B-BC2F-F2281EF70B12}" presName="sibTrans" presStyleLbl="sibTrans2D1" presStyleIdx="2" presStyleCnt="5"/>
      <dgm:spPr/>
      <dgm:t>
        <a:bodyPr/>
        <a:lstStyle/>
        <a:p>
          <a:endParaRPr lang="es-ES"/>
        </a:p>
      </dgm:t>
    </dgm:pt>
    <dgm:pt modelId="{48750174-DBE6-4593-8556-BAA0E8F47963}" type="pres">
      <dgm:prSet presAssocID="{F677B68C-5557-427B-BC2F-F2281EF70B12}" presName="connectorText" presStyleLbl="sibTrans2D1" presStyleIdx="2" presStyleCnt="5"/>
      <dgm:spPr/>
      <dgm:t>
        <a:bodyPr/>
        <a:lstStyle/>
        <a:p>
          <a:endParaRPr lang="es-ES"/>
        </a:p>
      </dgm:t>
    </dgm:pt>
    <dgm:pt modelId="{4BD7835A-9B9F-4383-AAD8-0017508E8CBC}" type="pres">
      <dgm:prSet presAssocID="{6687A65F-07A6-4F05-A167-454581F683B1}" presName="node" presStyleLbl="node1" presStyleIdx="3" presStyleCnt="6">
        <dgm:presLayoutVars>
          <dgm:bulletEnabled val="1"/>
        </dgm:presLayoutVars>
      </dgm:prSet>
      <dgm:spPr/>
      <dgm:t>
        <a:bodyPr/>
        <a:lstStyle/>
        <a:p>
          <a:endParaRPr lang="es-ES"/>
        </a:p>
      </dgm:t>
    </dgm:pt>
    <dgm:pt modelId="{EDB03BE2-908F-464F-A254-4E8E4DA0F870}" type="pres">
      <dgm:prSet presAssocID="{72EDE4A7-E97C-4E5F-9554-7A3DAB9EC49C}" presName="sibTrans" presStyleLbl="sibTrans2D1" presStyleIdx="3" presStyleCnt="5"/>
      <dgm:spPr/>
      <dgm:t>
        <a:bodyPr/>
        <a:lstStyle/>
        <a:p>
          <a:endParaRPr lang="es-ES"/>
        </a:p>
      </dgm:t>
    </dgm:pt>
    <dgm:pt modelId="{36CADB3B-D805-48FF-8FAA-792C3E3788E7}" type="pres">
      <dgm:prSet presAssocID="{72EDE4A7-E97C-4E5F-9554-7A3DAB9EC49C}" presName="connectorText" presStyleLbl="sibTrans2D1" presStyleIdx="3" presStyleCnt="5"/>
      <dgm:spPr/>
      <dgm:t>
        <a:bodyPr/>
        <a:lstStyle/>
        <a:p>
          <a:endParaRPr lang="es-ES"/>
        </a:p>
      </dgm:t>
    </dgm:pt>
    <dgm:pt modelId="{A9FDFFAE-7F18-49A2-BE50-2669FF569C2A}" type="pres">
      <dgm:prSet presAssocID="{659E0BCD-F200-4C8D-9F3E-A9C67B7E8546}" presName="node" presStyleLbl="node1" presStyleIdx="4" presStyleCnt="6">
        <dgm:presLayoutVars>
          <dgm:bulletEnabled val="1"/>
        </dgm:presLayoutVars>
      </dgm:prSet>
      <dgm:spPr/>
      <dgm:t>
        <a:bodyPr/>
        <a:lstStyle/>
        <a:p>
          <a:endParaRPr lang="es-ES"/>
        </a:p>
      </dgm:t>
    </dgm:pt>
    <dgm:pt modelId="{F6620137-060D-4504-90D0-A450BE8B1538}" type="pres">
      <dgm:prSet presAssocID="{316F4609-AE70-41E3-85E1-D1CBC6CE6709}" presName="sibTrans" presStyleLbl="sibTrans2D1" presStyleIdx="4" presStyleCnt="5"/>
      <dgm:spPr/>
      <dgm:t>
        <a:bodyPr/>
        <a:lstStyle/>
        <a:p>
          <a:endParaRPr lang="es-ES"/>
        </a:p>
      </dgm:t>
    </dgm:pt>
    <dgm:pt modelId="{01FFE664-35E3-40C1-9E75-D10DEDA1610F}" type="pres">
      <dgm:prSet presAssocID="{316F4609-AE70-41E3-85E1-D1CBC6CE6709}" presName="connectorText" presStyleLbl="sibTrans2D1" presStyleIdx="4" presStyleCnt="5"/>
      <dgm:spPr/>
      <dgm:t>
        <a:bodyPr/>
        <a:lstStyle/>
        <a:p>
          <a:endParaRPr lang="es-ES"/>
        </a:p>
      </dgm:t>
    </dgm:pt>
    <dgm:pt modelId="{7B7F72F0-CF30-4D22-A438-0C0FAF80B99D}" type="pres">
      <dgm:prSet presAssocID="{B144904D-C4AC-4383-9EBA-9DCC35365757}" presName="node" presStyleLbl="node1" presStyleIdx="5" presStyleCnt="6">
        <dgm:presLayoutVars>
          <dgm:bulletEnabled val="1"/>
        </dgm:presLayoutVars>
      </dgm:prSet>
      <dgm:spPr/>
      <dgm:t>
        <a:bodyPr/>
        <a:lstStyle/>
        <a:p>
          <a:endParaRPr lang="es-ES"/>
        </a:p>
      </dgm:t>
    </dgm:pt>
  </dgm:ptLst>
  <dgm:cxnLst>
    <dgm:cxn modelId="{AF3FE453-2DE6-4B8F-97D1-AF03C0EB0D20}" type="presOf" srcId="{45DBAB8C-3BC4-47C7-88BB-68D6472ECA84}" destId="{6E1B829E-FD80-4BE0-9671-CB33A24F9CAD}" srcOrd="0" destOrd="0" presId="urn:microsoft.com/office/officeart/2005/8/layout/process1"/>
    <dgm:cxn modelId="{CE3EBEA3-AC57-4673-B588-4B49CF7277CB}" type="presOf" srcId="{B4C1F2E0-EBF4-4DB8-A458-3938BC6C7CB6}" destId="{17760D93-9517-494C-86B0-7755D01C923F}" srcOrd="0" destOrd="0" presId="urn:microsoft.com/office/officeart/2005/8/layout/process1"/>
    <dgm:cxn modelId="{E98C6153-2309-4D72-9459-02D56C963252}" srcId="{423D5DF0-0937-487A-B96A-41F48B16D22A}" destId="{D867386F-1ACA-4BBC-B7A3-81A9D57A2722}" srcOrd="2" destOrd="0" parTransId="{EAFFC502-7A59-45ED-959F-1D177C036C14}" sibTransId="{F677B68C-5557-427B-BC2F-F2281EF70B12}"/>
    <dgm:cxn modelId="{46F6119E-8691-4289-AE75-A57D007A80E3}" type="presOf" srcId="{F677B68C-5557-427B-BC2F-F2281EF70B12}" destId="{20FA7FE0-72E4-41AA-8741-451E9403A1A5}" srcOrd="0" destOrd="0" presId="urn:microsoft.com/office/officeart/2005/8/layout/process1"/>
    <dgm:cxn modelId="{AD6054B2-DEC9-4485-AE52-72D670FDAC88}" srcId="{423D5DF0-0937-487A-B96A-41F48B16D22A}" destId="{659E0BCD-F200-4C8D-9F3E-A9C67B7E8546}" srcOrd="4" destOrd="0" parTransId="{50F9EC9F-A8F6-43AB-A2CD-3E3606FDD7C1}" sibTransId="{316F4609-AE70-41E3-85E1-D1CBC6CE6709}"/>
    <dgm:cxn modelId="{E9761759-78C7-400D-9429-13EB3F799900}" type="presOf" srcId="{6687A65F-07A6-4F05-A167-454581F683B1}" destId="{4BD7835A-9B9F-4383-AAD8-0017508E8CBC}" srcOrd="0" destOrd="0" presId="urn:microsoft.com/office/officeart/2005/8/layout/process1"/>
    <dgm:cxn modelId="{2C80D991-2577-4834-9BBD-5A0CA4CE971F}" type="presOf" srcId="{72EDE4A7-E97C-4E5F-9554-7A3DAB9EC49C}" destId="{EDB03BE2-908F-464F-A254-4E8E4DA0F870}" srcOrd="0" destOrd="0" presId="urn:microsoft.com/office/officeart/2005/8/layout/process1"/>
    <dgm:cxn modelId="{70A35EFB-8702-4938-A5E1-DA14CFF9C83F}" srcId="{423D5DF0-0937-487A-B96A-41F48B16D22A}" destId="{B144904D-C4AC-4383-9EBA-9DCC35365757}" srcOrd="5" destOrd="0" parTransId="{B77A5900-1A34-47CE-AA71-EF5062EBF612}" sibTransId="{A5BC9FC6-14BA-4223-BE1B-E3944894D5D2}"/>
    <dgm:cxn modelId="{135FB7F6-5AB7-423F-8BAC-AFD88F5AEBD0}" type="presOf" srcId="{FC7F87BD-DC2F-4BC8-90ED-3AE90E700118}" destId="{29F562BB-AA39-451B-8E63-D6145312338E}" srcOrd="0" destOrd="0" presId="urn:microsoft.com/office/officeart/2005/8/layout/process1"/>
    <dgm:cxn modelId="{C519C442-691E-4BE7-AECF-38B2CD1C53A3}" type="presOf" srcId="{659E0BCD-F200-4C8D-9F3E-A9C67B7E8546}" destId="{A9FDFFAE-7F18-49A2-BE50-2669FF569C2A}" srcOrd="0" destOrd="0" presId="urn:microsoft.com/office/officeart/2005/8/layout/process1"/>
    <dgm:cxn modelId="{9CA5F948-0EC6-4C78-A991-76B156806679}" srcId="{423D5DF0-0937-487A-B96A-41F48B16D22A}" destId="{FC7F87BD-DC2F-4BC8-90ED-3AE90E700118}" srcOrd="0" destOrd="0" parTransId="{96D5D3F9-3F19-46BF-805A-497D25BB8E5F}" sibTransId="{478ECEF5-CB08-46AB-ADF3-50D25570C792}"/>
    <dgm:cxn modelId="{E1990B4A-2E82-44BA-B8A1-25C4FEB93053}" srcId="{423D5DF0-0937-487A-B96A-41F48B16D22A}" destId="{6687A65F-07A6-4F05-A167-454581F683B1}" srcOrd="3" destOrd="0" parTransId="{55D30DA0-6460-4745-9716-A4295F36DFCE}" sibTransId="{72EDE4A7-E97C-4E5F-9554-7A3DAB9EC49C}"/>
    <dgm:cxn modelId="{DA7A8FD1-03A6-45A2-86C7-FCE4C8CF2C54}" type="presOf" srcId="{316F4609-AE70-41E3-85E1-D1CBC6CE6709}" destId="{01FFE664-35E3-40C1-9E75-D10DEDA1610F}" srcOrd="1" destOrd="0" presId="urn:microsoft.com/office/officeart/2005/8/layout/process1"/>
    <dgm:cxn modelId="{270CB5EC-598B-48BD-BD07-DC773C709A2D}" type="presOf" srcId="{423D5DF0-0937-487A-B96A-41F48B16D22A}" destId="{4CB8A5FB-B2A2-4CE2-BC79-30508DB2650F}" srcOrd="0" destOrd="0" presId="urn:microsoft.com/office/officeart/2005/8/layout/process1"/>
    <dgm:cxn modelId="{E240A307-ACC9-49C4-9722-E88CDEBB2634}" type="presOf" srcId="{316F4609-AE70-41E3-85E1-D1CBC6CE6709}" destId="{F6620137-060D-4504-90D0-A450BE8B1538}" srcOrd="0" destOrd="0" presId="urn:microsoft.com/office/officeart/2005/8/layout/process1"/>
    <dgm:cxn modelId="{458A1F07-CCFA-420A-BDA3-F96E29075B4E}" type="presOf" srcId="{F677B68C-5557-427B-BC2F-F2281EF70B12}" destId="{48750174-DBE6-4593-8556-BAA0E8F47963}" srcOrd="1" destOrd="0" presId="urn:microsoft.com/office/officeart/2005/8/layout/process1"/>
    <dgm:cxn modelId="{382D4C71-A91C-41FE-BCE8-DFAAEEC36A03}" type="presOf" srcId="{478ECEF5-CB08-46AB-ADF3-50D25570C792}" destId="{4E558068-262A-4E74-A2DE-BFAEB4F7A67A}" srcOrd="1" destOrd="0" presId="urn:microsoft.com/office/officeart/2005/8/layout/process1"/>
    <dgm:cxn modelId="{D7102E49-0720-4B72-8AF9-704EAA6975E4}" type="presOf" srcId="{D867386F-1ACA-4BBC-B7A3-81A9D57A2722}" destId="{1930476C-2C04-417D-AB9F-2715C6FCA47B}" srcOrd="0" destOrd="0" presId="urn:microsoft.com/office/officeart/2005/8/layout/process1"/>
    <dgm:cxn modelId="{143A1564-0223-4F6B-9B9E-1BD4F5A29F2B}" type="presOf" srcId="{478ECEF5-CB08-46AB-ADF3-50D25570C792}" destId="{51AF9914-BBA5-40B7-AAF5-80348B99A9D8}" srcOrd="0" destOrd="0" presId="urn:microsoft.com/office/officeart/2005/8/layout/process1"/>
    <dgm:cxn modelId="{04FF55F5-D763-4DF2-81F0-FC58633DFE68}" type="presOf" srcId="{72EDE4A7-E97C-4E5F-9554-7A3DAB9EC49C}" destId="{36CADB3B-D805-48FF-8FAA-792C3E3788E7}" srcOrd="1" destOrd="0" presId="urn:microsoft.com/office/officeart/2005/8/layout/process1"/>
    <dgm:cxn modelId="{0333385C-4EC4-4473-88FC-7E45CBA05435}" type="presOf" srcId="{B4C1F2E0-EBF4-4DB8-A458-3938BC6C7CB6}" destId="{BF89D55F-E7FA-413C-9D1C-816F2141F3C3}" srcOrd="1" destOrd="0" presId="urn:microsoft.com/office/officeart/2005/8/layout/process1"/>
    <dgm:cxn modelId="{F6D4620B-3FBA-44A1-A78D-725D7AD21F23}" type="presOf" srcId="{B144904D-C4AC-4383-9EBA-9DCC35365757}" destId="{7B7F72F0-CF30-4D22-A438-0C0FAF80B99D}" srcOrd="0" destOrd="0" presId="urn:microsoft.com/office/officeart/2005/8/layout/process1"/>
    <dgm:cxn modelId="{2EBF84A8-3597-489B-B886-660B9C2FDC02}" srcId="{423D5DF0-0937-487A-B96A-41F48B16D22A}" destId="{45DBAB8C-3BC4-47C7-88BB-68D6472ECA84}" srcOrd="1" destOrd="0" parTransId="{988DD353-5A4F-4D86-A320-4BEDA61F1E9C}" sibTransId="{B4C1F2E0-EBF4-4DB8-A458-3938BC6C7CB6}"/>
    <dgm:cxn modelId="{6957587A-4C13-4FEA-A5A8-4C993D599A74}" type="presParOf" srcId="{4CB8A5FB-B2A2-4CE2-BC79-30508DB2650F}" destId="{29F562BB-AA39-451B-8E63-D6145312338E}" srcOrd="0" destOrd="0" presId="urn:microsoft.com/office/officeart/2005/8/layout/process1"/>
    <dgm:cxn modelId="{5F455CB5-0BA7-45F7-BE63-B0F90B640EF7}" type="presParOf" srcId="{4CB8A5FB-B2A2-4CE2-BC79-30508DB2650F}" destId="{51AF9914-BBA5-40B7-AAF5-80348B99A9D8}" srcOrd="1" destOrd="0" presId="urn:microsoft.com/office/officeart/2005/8/layout/process1"/>
    <dgm:cxn modelId="{2984837C-A1B1-41D3-81CB-B4A95B00C208}" type="presParOf" srcId="{51AF9914-BBA5-40B7-AAF5-80348B99A9D8}" destId="{4E558068-262A-4E74-A2DE-BFAEB4F7A67A}" srcOrd="0" destOrd="0" presId="urn:microsoft.com/office/officeart/2005/8/layout/process1"/>
    <dgm:cxn modelId="{0F70CF2C-2F71-4246-AF57-E1A4C7A18679}" type="presParOf" srcId="{4CB8A5FB-B2A2-4CE2-BC79-30508DB2650F}" destId="{6E1B829E-FD80-4BE0-9671-CB33A24F9CAD}" srcOrd="2" destOrd="0" presId="urn:microsoft.com/office/officeart/2005/8/layout/process1"/>
    <dgm:cxn modelId="{3B3EDEEE-2065-4780-859E-C8F9CDB001F7}" type="presParOf" srcId="{4CB8A5FB-B2A2-4CE2-BC79-30508DB2650F}" destId="{17760D93-9517-494C-86B0-7755D01C923F}" srcOrd="3" destOrd="0" presId="urn:microsoft.com/office/officeart/2005/8/layout/process1"/>
    <dgm:cxn modelId="{B23D73C7-A8A1-4837-8019-3FE4497F66C1}" type="presParOf" srcId="{17760D93-9517-494C-86B0-7755D01C923F}" destId="{BF89D55F-E7FA-413C-9D1C-816F2141F3C3}" srcOrd="0" destOrd="0" presId="urn:microsoft.com/office/officeart/2005/8/layout/process1"/>
    <dgm:cxn modelId="{CD6A0946-89BC-453D-957F-9741A632502C}" type="presParOf" srcId="{4CB8A5FB-B2A2-4CE2-BC79-30508DB2650F}" destId="{1930476C-2C04-417D-AB9F-2715C6FCA47B}" srcOrd="4" destOrd="0" presId="urn:microsoft.com/office/officeart/2005/8/layout/process1"/>
    <dgm:cxn modelId="{263E74B8-61F3-463E-BDB2-72B6CB6C26D8}" type="presParOf" srcId="{4CB8A5FB-B2A2-4CE2-BC79-30508DB2650F}" destId="{20FA7FE0-72E4-41AA-8741-451E9403A1A5}" srcOrd="5" destOrd="0" presId="urn:microsoft.com/office/officeart/2005/8/layout/process1"/>
    <dgm:cxn modelId="{A0FFB3E7-5F95-4F0A-ABDF-284919EF9420}" type="presParOf" srcId="{20FA7FE0-72E4-41AA-8741-451E9403A1A5}" destId="{48750174-DBE6-4593-8556-BAA0E8F47963}" srcOrd="0" destOrd="0" presId="urn:microsoft.com/office/officeart/2005/8/layout/process1"/>
    <dgm:cxn modelId="{20F22D57-CCAA-466B-B5FE-CF37EB86DBF7}" type="presParOf" srcId="{4CB8A5FB-B2A2-4CE2-BC79-30508DB2650F}" destId="{4BD7835A-9B9F-4383-AAD8-0017508E8CBC}" srcOrd="6" destOrd="0" presId="urn:microsoft.com/office/officeart/2005/8/layout/process1"/>
    <dgm:cxn modelId="{BB742D41-B6BB-43B2-8451-4336F0531C12}" type="presParOf" srcId="{4CB8A5FB-B2A2-4CE2-BC79-30508DB2650F}" destId="{EDB03BE2-908F-464F-A254-4E8E4DA0F870}" srcOrd="7" destOrd="0" presId="urn:microsoft.com/office/officeart/2005/8/layout/process1"/>
    <dgm:cxn modelId="{80575119-C860-44C2-BC06-4C5FB52D9935}" type="presParOf" srcId="{EDB03BE2-908F-464F-A254-4E8E4DA0F870}" destId="{36CADB3B-D805-48FF-8FAA-792C3E3788E7}" srcOrd="0" destOrd="0" presId="urn:microsoft.com/office/officeart/2005/8/layout/process1"/>
    <dgm:cxn modelId="{DFB5D2DE-76AA-44A8-A057-E8F9845123EF}" type="presParOf" srcId="{4CB8A5FB-B2A2-4CE2-BC79-30508DB2650F}" destId="{A9FDFFAE-7F18-49A2-BE50-2669FF569C2A}" srcOrd="8" destOrd="0" presId="urn:microsoft.com/office/officeart/2005/8/layout/process1"/>
    <dgm:cxn modelId="{8D2A14DE-E641-4A9D-A68B-2C830F9AACFD}" type="presParOf" srcId="{4CB8A5FB-B2A2-4CE2-BC79-30508DB2650F}" destId="{F6620137-060D-4504-90D0-A450BE8B1538}" srcOrd="9" destOrd="0" presId="urn:microsoft.com/office/officeart/2005/8/layout/process1"/>
    <dgm:cxn modelId="{33385EF1-8BD4-4757-894D-7A65C603A00D}" type="presParOf" srcId="{F6620137-060D-4504-90D0-A450BE8B1538}" destId="{01FFE664-35E3-40C1-9E75-D10DEDA1610F}" srcOrd="0" destOrd="0" presId="urn:microsoft.com/office/officeart/2005/8/layout/process1"/>
    <dgm:cxn modelId="{2AEE375A-4FEF-44FD-91CC-8F4031B21384}" type="presParOf" srcId="{4CB8A5FB-B2A2-4CE2-BC79-30508DB2650F}" destId="{7B7F72F0-CF30-4D22-A438-0C0FAF80B99D}" srcOrd="10" destOrd="0" presId="urn:microsoft.com/office/officeart/2005/8/layout/process1"/>
  </dgm:cxnLst>
  <dgm:bg/>
  <dgm:whole/>
  <dgm:extLst>
    <a:ext uri="http://schemas.microsoft.com/office/drawing/2008/diagram">
      <dsp:dataModelExt xmlns:dsp="http://schemas.microsoft.com/office/drawing/2008/diagram" relId="rId21" minVer="http://schemas.openxmlformats.org/drawingml/2006/diagram"/>
    </a:ext>
  </dgm:extLst>
</dgm:dataModel>
</file>

<file path=ppt/diagrams/data47.xml><?xml version="1.0" encoding="utf-8"?>
<dgm:dataModel xmlns:dgm="http://schemas.openxmlformats.org/drawingml/2006/diagram" xmlns:a="http://schemas.openxmlformats.org/drawingml/2006/main">
  <dgm:ptLst>
    <dgm:pt modelId="{423D5DF0-0937-487A-B96A-41F48B16D22A}" type="doc">
      <dgm:prSet loTypeId="urn:microsoft.com/office/officeart/2005/8/layout/process1" loCatId="process" qsTypeId="urn:microsoft.com/office/officeart/2005/8/quickstyle/simple1" qsCatId="simple" csTypeId="urn:microsoft.com/office/officeart/2005/8/colors/accent2_2" csCatId="accent2" phldr="1"/>
      <dgm:spPr/>
    </dgm:pt>
    <dgm:pt modelId="{FC7F87BD-DC2F-4BC8-90ED-3AE90E700118}">
      <dgm:prSet phldrT="[Texto]"/>
      <dgm:spPr/>
      <dgm:t>
        <a:bodyPr/>
        <a:lstStyle/>
        <a:p>
          <a:r>
            <a:rPr lang="es-ES" dirty="0" smtClean="0"/>
            <a:t>Grupo &amp; </a:t>
          </a:r>
          <a:r>
            <a:rPr lang="es-ES" dirty="0" err="1" smtClean="0"/>
            <a:t>Género_Edad</a:t>
          </a:r>
          <a:endParaRPr lang="es-ES" dirty="0" smtClean="0"/>
        </a:p>
        <a:p>
          <a:r>
            <a:rPr lang="es-ES" dirty="0" smtClean="0"/>
            <a:t>ROPA</a:t>
          </a:r>
          <a:endParaRPr lang="es-ES" dirty="0"/>
        </a:p>
      </dgm:t>
    </dgm:pt>
    <dgm:pt modelId="{96D5D3F9-3F19-46BF-805A-497D25BB8E5F}" type="parTrans" cxnId="{9CA5F948-0EC6-4C78-A991-76B156806679}">
      <dgm:prSet/>
      <dgm:spPr/>
      <dgm:t>
        <a:bodyPr/>
        <a:lstStyle/>
        <a:p>
          <a:endParaRPr lang="es-ES"/>
        </a:p>
      </dgm:t>
    </dgm:pt>
    <dgm:pt modelId="{478ECEF5-CB08-46AB-ADF3-50D25570C792}" type="sibTrans" cxnId="{9CA5F948-0EC6-4C78-A991-76B156806679}">
      <dgm:prSet/>
      <dgm:spPr/>
      <dgm:t>
        <a:bodyPr/>
        <a:lstStyle/>
        <a:p>
          <a:endParaRPr lang="es-ES"/>
        </a:p>
      </dgm:t>
    </dgm:pt>
    <dgm:pt modelId="{B3C5484A-EF64-461A-AF55-8FC42BFCB187}">
      <dgm:prSet phldrT="[Texto]"/>
      <dgm:spPr/>
      <dgm:t>
        <a:bodyPr/>
        <a:lstStyle/>
        <a:p>
          <a:r>
            <a:rPr lang="es-ES" dirty="0" smtClean="0"/>
            <a:t>Al igual que zapatos el genero mas vendido es hombre</a:t>
          </a:r>
          <a:endParaRPr lang="es-ES" dirty="0"/>
        </a:p>
      </dgm:t>
    </dgm:pt>
    <dgm:pt modelId="{6BCEC3B2-4300-436A-A81F-8DCB5105A658}" type="parTrans" cxnId="{E89DD615-D14C-41A1-8E4F-E810AE386922}">
      <dgm:prSet/>
      <dgm:spPr/>
      <dgm:t>
        <a:bodyPr/>
        <a:lstStyle/>
        <a:p>
          <a:endParaRPr lang="es-ES"/>
        </a:p>
      </dgm:t>
    </dgm:pt>
    <dgm:pt modelId="{344E6C23-9CBA-4231-B4E5-C991296EC735}" type="sibTrans" cxnId="{E89DD615-D14C-41A1-8E4F-E810AE386922}">
      <dgm:prSet/>
      <dgm:spPr/>
      <dgm:t>
        <a:bodyPr/>
        <a:lstStyle/>
        <a:p>
          <a:endParaRPr lang="es-ES"/>
        </a:p>
      </dgm:t>
    </dgm:pt>
    <dgm:pt modelId="{100F5C66-2CF9-4370-97D0-DB091F86EFD5}">
      <dgm:prSet phldrT="[Texto]"/>
      <dgm:spPr/>
      <dgm:t>
        <a:bodyPr/>
        <a:lstStyle/>
        <a:p>
          <a:r>
            <a:rPr lang="es-ES" dirty="0" smtClean="0"/>
            <a:t>Diferencia entre mujer y </a:t>
          </a:r>
          <a:r>
            <a:rPr lang="es-ES" dirty="0" err="1" smtClean="0"/>
            <a:t>kids</a:t>
          </a:r>
          <a:r>
            <a:rPr lang="es-ES" dirty="0" smtClean="0"/>
            <a:t> en segundo y tercer lugar aquí todas las tiendas se presentan </a:t>
          </a:r>
          <a:r>
            <a:rPr lang="es-ES" dirty="0" err="1" smtClean="0"/>
            <a:t>asi</a:t>
          </a:r>
          <a:r>
            <a:rPr lang="es-ES" dirty="0" smtClean="0"/>
            <a:t>.</a:t>
          </a:r>
          <a:endParaRPr lang="es-ES" dirty="0"/>
        </a:p>
      </dgm:t>
    </dgm:pt>
    <dgm:pt modelId="{08A78027-3739-4D02-BB86-DDC018C407C5}" type="parTrans" cxnId="{E48B4813-B7FD-47CA-8870-4B378D65BC80}">
      <dgm:prSet/>
      <dgm:spPr/>
      <dgm:t>
        <a:bodyPr/>
        <a:lstStyle/>
        <a:p>
          <a:endParaRPr lang="es-ES"/>
        </a:p>
      </dgm:t>
    </dgm:pt>
    <dgm:pt modelId="{4A9E2808-C223-46C1-8193-4377E2FB5FD4}" type="sibTrans" cxnId="{E48B4813-B7FD-47CA-8870-4B378D65BC80}">
      <dgm:prSet/>
      <dgm:spPr/>
      <dgm:t>
        <a:bodyPr/>
        <a:lstStyle/>
        <a:p>
          <a:endParaRPr lang="es-ES"/>
        </a:p>
      </dgm:t>
    </dgm:pt>
    <dgm:pt modelId="{4CB8A5FB-B2A2-4CE2-BC79-30508DB2650F}" type="pres">
      <dgm:prSet presAssocID="{423D5DF0-0937-487A-B96A-41F48B16D22A}" presName="Name0" presStyleCnt="0">
        <dgm:presLayoutVars>
          <dgm:dir/>
          <dgm:resizeHandles val="exact"/>
        </dgm:presLayoutVars>
      </dgm:prSet>
      <dgm:spPr/>
    </dgm:pt>
    <dgm:pt modelId="{29F562BB-AA39-451B-8E63-D6145312338E}" type="pres">
      <dgm:prSet presAssocID="{FC7F87BD-DC2F-4BC8-90ED-3AE90E700118}" presName="node" presStyleLbl="node1" presStyleIdx="0" presStyleCnt="3">
        <dgm:presLayoutVars>
          <dgm:bulletEnabled val="1"/>
        </dgm:presLayoutVars>
      </dgm:prSet>
      <dgm:spPr/>
      <dgm:t>
        <a:bodyPr/>
        <a:lstStyle/>
        <a:p>
          <a:endParaRPr lang="es-ES"/>
        </a:p>
      </dgm:t>
    </dgm:pt>
    <dgm:pt modelId="{51AF9914-BBA5-40B7-AAF5-80348B99A9D8}" type="pres">
      <dgm:prSet presAssocID="{478ECEF5-CB08-46AB-ADF3-50D25570C792}" presName="sibTrans" presStyleLbl="sibTrans2D1" presStyleIdx="0" presStyleCnt="2"/>
      <dgm:spPr/>
      <dgm:t>
        <a:bodyPr/>
        <a:lstStyle/>
        <a:p>
          <a:endParaRPr lang="es-ES"/>
        </a:p>
      </dgm:t>
    </dgm:pt>
    <dgm:pt modelId="{4E558068-262A-4E74-A2DE-BFAEB4F7A67A}" type="pres">
      <dgm:prSet presAssocID="{478ECEF5-CB08-46AB-ADF3-50D25570C792}" presName="connectorText" presStyleLbl="sibTrans2D1" presStyleIdx="0" presStyleCnt="2"/>
      <dgm:spPr/>
      <dgm:t>
        <a:bodyPr/>
        <a:lstStyle/>
        <a:p>
          <a:endParaRPr lang="es-ES"/>
        </a:p>
      </dgm:t>
    </dgm:pt>
    <dgm:pt modelId="{FD6F1706-1661-4E74-902F-6EE8104E6222}" type="pres">
      <dgm:prSet presAssocID="{B3C5484A-EF64-461A-AF55-8FC42BFCB187}" presName="node" presStyleLbl="node1" presStyleIdx="1" presStyleCnt="3">
        <dgm:presLayoutVars>
          <dgm:bulletEnabled val="1"/>
        </dgm:presLayoutVars>
      </dgm:prSet>
      <dgm:spPr/>
      <dgm:t>
        <a:bodyPr/>
        <a:lstStyle/>
        <a:p>
          <a:endParaRPr lang="es-ES"/>
        </a:p>
      </dgm:t>
    </dgm:pt>
    <dgm:pt modelId="{2DE7BA9C-4A31-4EB2-93E2-135DF77CB60F}" type="pres">
      <dgm:prSet presAssocID="{344E6C23-9CBA-4231-B4E5-C991296EC735}" presName="sibTrans" presStyleLbl="sibTrans2D1" presStyleIdx="1" presStyleCnt="2"/>
      <dgm:spPr/>
      <dgm:t>
        <a:bodyPr/>
        <a:lstStyle/>
        <a:p>
          <a:endParaRPr lang="es-ES"/>
        </a:p>
      </dgm:t>
    </dgm:pt>
    <dgm:pt modelId="{1F0DF425-99FF-49E9-BDDA-A48C48485365}" type="pres">
      <dgm:prSet presAssocID="{344E6C23-9CBA-4231-B4E5-C991296EC735}" presName="connectorText" presStyleLbl="sibTrans2D1" presStyleIdx="1" presStyleCnt="2"/>
      <dgm:spPr/>
      <dgm:t>
        <a:bodyPr/>
        <a:lstStyle/>
        <a:p>
          <a:endParaRPr lang="es-ES"/>
        </a:p>
      </dgm:t>
    </dgm:pt>
    <dgm:pt modelId="{71F71F36-8485-40CD-9C03-0FDAB8F47D49}" type="pres">
      <dgm:prSet presAssocID="{100F5C66-2CF9-4370-97D0-DB091F86EFD5}" presName="node" presStyleLbl="node1" presStyleIdx="2" presStyleCnt="3">
        <dgm:presLayoutVars>
          <dgm:bulletEnabled val="1"/>
        </dgm:presLayoutVars>
      </dgm:prSet>
      <dgm:spPr/>
      <dgm:t>
        <a:bodyPr/>
        <a:lstStyle/>
        <a:p>
          <a:endParaRPr lang="es-ES"/>
        </a:p>
      </dgm:t>
    </dgm:pt>
  </dgm:ptLst>
  <dgm:cxnLst>
    <dgm:cxn modelId="{4E93D0ED-382C-4802-B0F7-3DD087CEE30E}" type="presOf" srcId="{478ECEF5-CB08-46AB-ADF3-50D25570C792}" destId="{51AF9914-BBA5-40B7-AAF5-80348B99A9D8}" srcOrd="0" destOrd="0" presId="urn:microsoft.com/office/officeart/2005/8/layout/process1"/>
    <dgm:cxn modelId="{9D312648-8F06-4481-A6CD-81EA42126E08}" type="presOf" srcId="{344E6C23-9CBA-4231-B4E5-C991296EC735}" destId="{2DE7BA9C-4A31-4EB2-93E2-135DF77CB60F}" srcOrd="0" destOrd="0" presId="urn:microsoft.com/office/officeart/2005/8/layout/process1"/>
    <dgm:cxn modelId="{63D4D72C-BA8E-4FDA-9ED0-60E165D43865}" type="presOf" srcId="{100F5C66-2CF9-4370-97D0-DB091F86EFD5}" destId="{71F71F36-8485-40CD-9C03-0FDAB8F47D49}" srcOrd="0" destOrd="0" presId="urn:microsoft.com/office/officeart/2005/8/layout/process1"/>
    <dgm:cxn modelId="{9CA5F948-0EC6-4C78-A991-76B156806679}" srcId="{423D5DF0-0937-487A-B96A-41F48B16D22A}" destId="{FC7F87BD-DC2F-4BC8-90ED-3AE90E700118}" srcOrd="0" destOrd="0" parTransId="{96D5D3F9-3F19-46BF-805A-497D25BB8E5F}" sibTransId="{478ECEF5-CB08-46AB-ADF3-50D25570C792}"/>
    <dgm:cxn modelId="{A0CDB79C-819B-4548-AF8F-03EF29372A64}" type="presOf" srcId="{344E6C23-9CBA-4231-B4E5-C991296EC735}" destId="{1F0DF425-99FF-49E9-BDDA-A48C48485365}" srcOrd="1" destOrd="0" presId="urn:microsoft.com/office/officeart/2005/8/layout/process1"/>
    <dgm:cxn modelId="{03EFFE9A-C5FD-41E7-8947-A13F9140E710}" type="presOf" srcId="{478ECEF5-CB08-46AB-ADF3-50D25570C792}" destId="{4E558068-262A-4E74-A2DE-BFAEB4F7A67A}" srcOrd="1" destOrd="0" presId="urn:microsoft.com/office/officeart/2005/8/layout/process1"/>
    <dgm:cxn modelId="{135FB7F6-5AB7-423F-8BAC-AFD88F5AEBD0}" type="presOf" srcId="{FC7F87BD-DC2F-4BC8-90ED-3AE90E700118}" destId="{29F562BB-AA39-451B-8E63-D6145312338E}" srcOrd="0" destOrd="0" presId="urn:microsoft.com/office/officeart/2005/8/layout/process1"/>
    <dgm:cxn modelId="{E48B4813-B7FD-47CA-8870-4B378D65BC80}" srcId="{423D5DF0-0937-487A-B96A-41F48B16D22A}" destId="{100F5C66-2CF9-4370-97D0-DB091F86EFD5}" srcOrd="2" destOrd="0" parTransId="{08A78027-3739-4D02-BB86-DDC018C407C5}" sibTransId="{4A9E2808-C223-46C1-8193-4377E2FB5FD4}"/>
    <dgm:cxn modelId="{1EEED966-D5AD-443F-A011-3F80FEEF2DE5}" type="presOf" srcId="{B3C5484A-EF64-461A-AF55-8FC42BFCB187}" destId="{FD6F1706-1661-4E74-902F-6EE8104E6222}" srcOrd="0" destOrd="0" presId="urn:microsoft.com/office/officeart/2005/8/layout/process1"/>
    <dgm:cxn modelId="{270CB5EC-598B-48BD-BD07-DC773C709A2D}" type="presOf" srcId="{423D5DF0-0937-487A-B96A-41F48B16D22A}" destId="{4CB8A5FB-B2A2-4CE2-BC79-30508DB2650F}" srcOrd="0" destOrd="0" presId="urn:microsoft.com/office/officeart/2005/8/layout/process1"/>
    <dgm:cxn modelId="{E89DD615-D14C-41A1-8E4F-E810AE386922}" srcId="{423D5DF0-0937-487A-B96A-41F48B16D22A}" destId="{B3C5484A-EF64-461A-AF55-8FC42BFCB187}" srcOrd="1" destOrd="0" parTransId="{6BCEC3B2-4300-436A-A81F-8DCB5105A658}" sibTransId="{344E6C23-9CBA-4231-B4E5-C991296EC735}"/>
    <dgm:cxn modelId="{6957587A-4C13-4FEA-A5A8-4C993D599A74}" type="presParOf" srcId="{4CB8A5FB-B2A2-4CE2-BC79-30508DB2650F}" destId="{29F562BB-AA39-451B-8E63-D6145312338E}" srcOrd="0" destOrd="0" presId="urn:microsoft.com/office/officeart/2005/8/layout/process1"/>
    <dgm:cxn modelId="{FED2CF75-334A-4780-8414-9A5369AC8AAB}" type="presParOf" srcId="{4CB8A5FB-B2A2-4CE2-BC79-30508DB2650F}" destId="{51AF9914-BBA5-40B7-AAF5-80348B99A9D8}" srcOrd="1" destOrd="0" presId="urn:microsoft.com/office/officeart/2005/8/layout/process1"/>
    <dgm:cxn modelId="{7CFE1CB8-E951-4F8E-8B53-96DF50AC4A3C}" type="presParOf" srcId="{51AF9914-BBA5-40B7-AAF5-80348B99A9D8}" destId="{4E558068-262A-4E74-A2DE-BFAEB4F7A67A}" srcOrd="0" destOrd="0" presId="urn:microsoft.com/office/officeart/2005/8/layout/process1"/>
    <dgm:cxn modelId="{4B6192A7-83DA-4201-8C32-32ED9EE35A39}" type="presParOf" srcId="{4CB8A5FB-B2A2-4CE2-BC79-30508DB2650F}" destId="{FD6F1706-1661-4E74-902F-6EE8104E6222}" srcOrd="2" destOrd="0" presId="urn:microsoft.com/office/officeart/2005/8/layout/process1"/>
    <dgm:cxn modelId="{75D045B0-AF1E-4F77-8060-4AFFCA9636D1}" type="presParOf" srcId="{4CB8A5FB-B2A2-4CE2-BC79-30508DB2650F}" destId="{2DE7BA9C-4A31-4EB2-93E2-135DF77CB60F}" srcOrd="3" destOrd="0" presId="urn:microsoft.com/office/officeart/2005/8/layout/process1"/>
    <dgm:cxn modelId="{4C2EE3FC-2803-475E-A02D-7D4C7E9462BA}" type="presParOf" srcId="{2DE7BA9C-4A31-4EB2-93E2-135DF77CB60F}" destId="{1F0DF425-99FF-49E9-BDDA-A48C48485365}" srcOrd="0" destOrd="0" presId="urn:microsoft.com/office/officeart/2005/8/layout/process1"/>
    <dgm:cxn modelId="{27A6950A-2E64-4C20-B2AC-2162F8EF88EF}" type="presParOf" srcId="{4CB8A5FB-B2A2-4CE2-BC79-30508DB2650F}" destId="{71F71F36-8485-40CD-9C03-0FDAB8F47D49}" srcOrd="4" destOrd="0" presId="urn:microsoft.com/office/officeart/2005/8/layout/process1"/>
  </dgm:cxnLst>
  <dgm:bg/>
  <dgm:whole/>
  <dgm:extLst>
    <a:ext uri="http://schemas.microsoft.com/office/drawing/2008/diagram">
      <dsp:dataModelExt xmlns:dsp="http://schemas.microsoft.com/office/drawing/2008/diagram" relId="rId26" minVer="http://schemas.openxmlformats.org/drawingml/2006/diagram"/>
    </a:ext>
  </dgm:extLst>
</dgm:dataModel>
</file>

<file path=ppt/diagrams/data48.xml><?xml version="1.0" encoding="utf-8"?>
<dgm:dataModel xmlns:dgm="http://schemas.openxmlformats.org/drawingml/2006/diagram" xmlns:a="http://schemas.openxmlformats.org/drawingml/2006/main">
  <dgm:ptLst>
    <dgm:pt modelId="{423D5DF0-0937-487A-B96A-41F48B16D22A}" type="doc">
      <dgm:prSet loTypeId="urn:microsoft.com/office/officeart/2005/8/layout/process1" loCatId="process" qsTypeId="urn:microsoft.com/office/officeart/2005/8/quickstyle/simple1" qsCatId="simple" csTypeId="urn:microsoft.com/office/officeart/2005/8/colors/accent1_2" csCatId="accent1" phldr="1"/>
      <dgm:spPr/>
    </dgm:pt>
    <dgm:pt modelId="{FC7F87BD-DC2F-4BC8-90ED-3AE90E700118}">
      <dgm:prSet phldrT="[Texto]"/>
      <dgm:spPr/>
      <dgm:t>
        <a:bodyPr/>
        <a:lstStyle/>
        <a:p>
          <a:r>
            <a:rPr lang="es-ES" dirty="0" smtClean="0"/>
            <a:t>Grupo &amp; </a:t>
          </a:r>
          <a:r>
            <a:rPr lang="es-ES" dirty="0" err="1" smtClean="0"/>
            <a:t>Género_Edad</a:t>
          </a:r>
          <a:r>
            <a:rPr lang="es-ES" dirty="0" smtClean="0"/>
            <a:t> &amp; Talla</a:t>
          </a:r>
          <a:br>
            <a:rPr lang="es-ES" dirty="0" smtClean="0"/>
          </a:br>
          <a:r>
            <a:rPr lang="es-ES" dirty="0" smtClean="0"/>
            <a:t>ZAPATOS</a:t>
          </a:r>
          <a:endParaRPr lang="es-ES" dirty="0"/>
        </a:p>
      </dgm:t>
    </dgm:pt>
    <dgm:pt modelId="{96D5D3F9-3F19-46BF-805A-497D25BB8E5F}" type="parTrans" cxnId="{9CA5F948-0EC6-4C78-A991-76B156806679}">
      <dgm:prSet/>
      <dgm:spPr/>
      <dgm:t>
        <a:bodyPr/>
        <a:lstStyle/>
        <a:p>
          <a:endParaRPr lang="es-ES"/>
        </a:p>
      </dgm:t>
    </dgm:pt>
    <dgm:pt modelId="{478ECEF5-CB08-46AB-ADF3-50D25570C792}" type="sibTrans" cxnId="{9CA5F948-0EC6-4C78-A991-76B156806679}">
      <dgm:prSet/>
      <dgm:spPr/>
      <dgm:t>
        <a:bodyPr/>
        <a:lstStyle/>
        <a:p>
          <a:endParaRPr lang="es-ES"/>
        </a:p>
      </dgm:t>
    </dgm:pt>
    <dgm:pt modelId="{A8DD6114-525A-42A4-A552-6DF80343B9C0}">
      <dgm:prSet phldrT="[Texto]"/>
      <dgm:spPr/>
      <dgm:t>
        <a:bodyPr/>
        <a:lstStyle/>
        <a:p>
          <a:r>
            <a:rPr lang="es-ES" dirty="0" smtClean="0"/>
            <a:t>Talla con mayor venta en hombre es 8.0-8.5 en la mayoría de tiendas, solo en </a:t>
          </a:r>
          <a:r>
            <a:rPr lang="es-ES" dirty="0" err="1" smtClean="0"/>
            <a:t>Village</a:t>
          </a:r>
          <a:r>
            <a:rPr lang="es-ES" dirty="0" smtClean="0"/>
            <a:t> la talla mas vendida es 9.0-9.5, y en Sol existe una participación casi igual de estos dos rangos. </a:t>
          </a:r>
          <a:endParaRPr lang="es-ES" dirty="0"/>
        </a:p>
      </dgm:t>
    </dgm:pt>
    <dgm:pt modelId="{EC9A1A95-C92B-4B6D-9B8D-3304A9F83CE5}" type="parTrans" cxnId="{AB40C5E1-F311-4BE0-BDBC-3B326F968BA6}">
      <dgm:prSet/>
      <dgm:spPr/>
      <dgm:t>
        <a:bodyPr/>
        <a:lstStyle/>
        <a:p>
          <a:endParaRPr lang="es-ES"/>
        </a:p>
      </dgm:t>
    </dgm:pt>
    <dgm:pt modelId="{EBA240B6-83FC-4F54-B82E-3CBE3577CEE7}" type="sibTrans" cxnId="{AB40C5E1-F311-4BE0-BDBC-3B326F968BA6}">
      <dgm:prSet/>
      <dgm:spPr/>
      <dgm:t>
        <a:bodyPr/>
        <a:lstStyle/>
        <a:p>
          <a:endParaRPr lang="es-ES"/>
        </a:p>
      </dgm:t>
    </dgm:pt>
    <dgm:pt modelId="{1333B72D-D3DB-46B8-A20D-1CDDE55A0C50}">
      <dgm:prSet phldrT="[Texto]"/>
      <dgm:spPr/>
      <dgm:t>
        <a:bodyPr/>
        <a:lstStyle/>
        <a:p>
          <a:r>
            <a:rPr lang="es-ES" dirty="0" smtClean="0"/>
            <a:t>En mujer 6.0-6.5 es la talla mas vendida en todas las tiendas, hay que resaltar que hay comportamiento parecido de venta de 7.0-7.5 en </a:t>
          </a:r>
          <a:r>
            <a:rPr lang="es-ES" dirty="0" err="1" smtClean="0"/>
            <a:t>Village</a:t>
          </a:r>
          <a:r>
            <a:rPr lang="es-ES" dirty="0" smtClean="0"/>
            <a:t> Plaza</a:t>
          </a:r>
          <a:endParaRPr lang="es-ES" dirty="0"/>
        </a:p>
      </dgm:t>
    </dgm:pt>
    <dgm:pt modelId="{6AB31C88-7D0D-4CAE-B4DD-6191266F46BF}" type="parTrans" cxnId="{CFAB77DC-BB50-4390-BE17-75E203B43B25}">
      <dgm:prSet/>
      <dgm:spPr/>
      <dgm:t>
        <a:bodyPr/>
        <a:lstStyle/>
        <a:p>
          <a:endParaRPr lang="es-ES"/>
        </a:p>
      </dgm:t>
    </dgm:pt>
    <dgm:pt modelId="{FA21A8CE-0CCA-446B-81D7-426861C3D44B}" type="sibTrans" cxnId="{CFAB77DC-BB50-4390-BE17-75E203B43B25}">
      <dgm:prSet/>
      <dgm:spPr/>
      <dgm:t>
        <a:bodyPr/>
        <a:lstStyle/>
        <a:p>
          <a:endParaRPr lang="es-ES"/>
        </a:p>
      </dgm:t>
    </dgm:pt>
    <dgm:pt modelId="{63E3B322-0202-4685-A0C8-8C77C497DB92}">
      <dgm:prSet phldrT="[Texto]"/>
      <dgm:spPr/>
      <dgm:t>
        <a:bodyPr/>
        <a:lstStyle/>
        <a:p>
          <a:r>
            <a:rPr lang="es-ES" dirty="0" smtClean="0"/>
            <a:t>Infantes el rango mas vendido es 8k-8.5k en la mayoría de tiendas solo se diferencia en condado de 7k-7.5k. </a:t>
          </a:r>
          <a:endParaRPr lang="es-ES" dirty="0"/>
        </a:p>
      </dgm:t>
    </dgm:pt>
    <dgm:pt modelId="{FD6804BA-8AD1-487E-A7B5-5B7F912F3822}" type="parTrans" cxnId="{91A58FEF-9F2C-4520-9E32-75935B719C6F}">
      <dgm:prSet/>
      <dgm:spPr/>
      <dgm:t>
        <a:bodyPr/>
        <a:lstStyle/>
        <a:p>
          <a:endParaRPr lang="es-ES"/>
        </a:p>
      </dgm:t>
    </dgm:pt>
    <dgm:pt modelId="{38278CF8-7047-45FF-9810-DE00154004D0}" type="sibTrans" cxnId="{91A58FEF-9F2C-4520-9E32-75935B719C6F}">
      <dgm:prSet/>
      <dgm:spPr/>
      <dgm:t>
        <a:bodyPr/>
        <a:lstStyle/>
        <a:p>
          <a:endParaRPr lang="es-ES"/>
        </a:p>
      </dgm:t>
    </dgm:pt>
    <dgm:pt modelId="{E49A0CFC-918D-4B7B-A422-364A05414525}">
      <dgm:prSet phldrT="[Texto]"/>
      <dgm:spPr/>
      <dgm:t>
        <a:bodyPr/>
        <a:lstStyle/>
        <a:p>
          <a:r>
            <a:rPr lang="es-ES" dirty="0" err="1" smtClean="0"/>
            <a:t>Kids</a:t>
          </a:r>
          <a:r>
            <a:rPr lang="es-ES" dirty="0" smtClean="0"/>
            <a:t> en el comportamiento es diverso en City, Condado, Jardín y </a:t>
          </a:r>
          <a:r>
            <a:rPr lang="es-ES" dirty="0" err="1" smtClean="0"/>
            <a:t>Scala</a:t>
          </a:r>
          <a:r>
            <a:rPr lang="es-ES" dirty="0" smtClean="0"/>
            <a:t> la talla es de 4.0-4.5, mientras que en Mall del Río y Sol es de 3.0-3.5 y </a:t>
          </a:r>
          <a:r>
            <a:rPr lang="es-ES" dirty="0" err="1" smtClean="0"/>
            <a:t>Village</a:t>
          </a:r>
          <a:r>
            <a:rPr lang="es-ES" dirty="0" smtClean="0"/>
            <a:t> se presenta un empate en todo este rango.</a:t>
          </a:r>
          <a:endParaRPr lang="es-ES" dirty="0"/>
        </a:p>
      </dgm:t>
    </dgm:pt>
    <dgm:pt modelId="{BB716BED-F068-4810-BECC-77B76DFE3F4F}" type="parTrans" cxnId="{E6E15885-BD1B-4E96-A917-3F32F842DC8B}">
      <dgm:prSet/>
      <dgm:spPr/>
      <dgm:t>
        <a:bodyPr/>
        <a:lstStyle/>
        <a:p>
          <a:endParaRPr lang="es-ES"/>
        </a:p>
      </dgm:t>
    </dgm:pt>
    <dgm:pt modelId="{9C219689-F4DD-4D24-9EC9-79FF026E2B64}" type="sibTrans" cxnId="{E6E15885-BD1B-4E96-A917-3F32F842DC8B}">
      <dgm:prSet/>
      <dgm:spPr/>
      <dgm:t>
        <a:bodyPr/>
        <a:lstStyle/>
        <a:p>
          <a:endParaRPr lang="es-ES"/>
        </a:p>
      </dgm:t>
    </dgm:pt>
    <dgm:pt modelId="{4CB8A5FB-B2A2-4CE2-BC79-30508DB2650F}" type="pres">
      <dgm:prSet presAssocID="{423D5DF0-0937-487A-B96A-41F48B16D22A}" presName="Name0" presStyleCnt="0">
        <dgm:presLayoutVars>
          <dgm:dir/>
          <dgm:resizeHandles val="exact"/>
        </dgm:presLayoutVars>
      </dgm:prSet>
      <dgm:spPr/>
    </dgm:pt>
    <dgm:pt modelId="{29F562BB-AA39-451B-8E63-D6145312338E}" type="pres">
      <dgm:prSet presAssocID="{FC7F87BD-DC2F-4BC8-90ED-3AE90E700118}" presName="node" presStyleLbl="node1" presStyleIdx="0" presStyleCnt="5">
        <dgm:presLayoutVars>
          <dgm:bulletEnabled val="1"/>
        </dgm:presLayoutVars>
      </dgm:prSet>
      <dgm:spPr/>
      <dgm:t>
        <a:bodyPr/>
        <a:lstStyle/>
        <a:p>
          <a:endParaRPr lang="es-ES"/>
        </a:p>
      </dgm:t>
    </dgm:pt>
    <dgm:pt modelId="{51AF9914-BBA5-40B7-AAF5-80348B99A9D8}" type="pres">
      <dgm:prSet presAssocID="{478ECEF5-CB08-46AB-ADF3-50D25570C792}" presName="sibTrans" presStyleLbl="sibTrans2D1" presStyleIdx="0" presStyleCnt="4"/>
      <dgm:spPr/>
      <dgm:t>
        <a:bodyPr/>
        <a:lstStyle/>
        <a:p>
          <a:endParaRPr lang="es-ES"/>
        </a:p>
      </dgm:t>
    </dgm:pt>
    <dgm:pt modelId="{4E558068-262A-4E74-A2DE-BFAEB4F7A67A}" type="pres">
      <dgm:prSet presAssocID="{478ECEF5-CB08-46AB-ADF3-50D25570C792}" presName="connectorText" presStyleLbl="sibTrans2D1" presStyleIdx="0" presStyleCnt="4"/>
      <dgm:spPr/>
      <dgm:t>
        <a:bodyPr/>
        <a:lstStyle/>
        <a:p>
          <a:endParaRPr lang="es-ES"/>
        </a:p>
      </dgm:t>
    </dgm:pt>
    <dgm:pt modelId="{2B76B359-4C69-4319-A070-F116A869054A}" type="pres">
      <dgm:prSet presAssocID="{A8DD6114-525A-42A4-A552-6DF80343B9C0}" presName="node" presStyleLbl="node1" presStyleIdx="1" presStyleCnt="5">
        <dgm:presLayoutVars>
          <dgm:bulletEnabled val="1"/>
        </dgm:presLayoutVars>
      </dgm:prSet>
      <dgm:spPr/>
      <dgm:t>
        <a:bodyPr/>
        <a:lstStyle/>
        <a:p>
          <a:endParaRPr lang="es-ES"/>
        </a:p>
      </dgm:t>
    </dgm:pt>
    <dgm:pt modelId="{61680A56-F9DB-46EA-8924-FFF7924F7E36}" type="pres">
      <dgm:prSet presAssocID="{EBA240B6-83FC-4F54-B82E-3CBE3577CEE7}" presName="sibTrans" presStyleLbl="sibTrans2D1" presStyleIdx="1" presStyleCnt="4"/>
      <dgm:spPr/>
      <dgm:t>
        <a:bodyPr/>
        <a:lstStyle/>
        <a:p>
          <a:endParaRPr lang="es-ES"/>
        </a:p>
      </dgm:t>
    </dgm:pt>
    <dgm:pt modelId="{39692AD1-46CD-4EA4-8986-4D436CD06268}" type="pres">
      <dgm:prSet presAssocID="{EBA240B6-83FC-4F54-B82E-3CBE3577CEE7}" presName="connectorText" presStyleLbl="sibTrans2D1" presStyleIdx="1" presStyleCnt="4"/>
      <dgm:spPr/>
      <dgm:t>
        <a:bodyPr/>
        <a:lstStyle/>
        <a:p>
          <a:endParaRPr lang="es-ES"/>
        </a:p>
      </dgm:t>
    </dgm:pt>
    <dgm:pt modelId="{9CEAC99F-6FD9-4851-935E-99C5F4BFCA60}" type="pres">
      <dgm:prSet presAssocID="{1333B72D-D3DB-46B8-A20D-1CDDE55A0C50}" presName="node" presStyleLbl="node1" presStyleIdx="2" presStyleCnt="5">
        <dgm:presLayoutVars>
          <dgm:bulletEnabled val="1"/>
        </dgm:presLayoutVars>
      </dgm:prSet>
      <dgm:spPr/>
      <dgm:t>
        <a:bodyPr/>
        <a:lstStyle/>
        <a:p>
          <a:endParaRPr lang="es-ES"/>
        </a:p>
      </dgm:t>
    </dgm:pt>
    <dgm:pt modelId="{B12CE12C-8642-4F02-9E21-398A000AD782}" type="pres">
      <dgm:prSet presAssocID="{FA21A8CE-0CCA-446B-81D7-426861C3D44B}" presName="sibTrans" presStyleLbl="sibTrans2D1" presStyleIdx="2" presStyleCnt="4"/>
      <dgm:spPr/>
      <dgm:t>
        <a:bodyPr/>
        <a:lstStyle/>
        <a:p>
          <a:endParaRPr lang="es-ES"/>
        </a:p>
      </dgm:t>
    </dgm:pt>
    <dgm:pt modelId="{D02696BF-95AE-4C2A-BAA2-528D5E68FD0C}" type="pres">
      <dgm:prSet presAssocID="{FA21A8CE-0CCA-446B-81D7-426861C3D44B}" presName="connectorText" presStyleLbl="sibTrans2D1" presStyleIdx="2" presStyleCnt="4"/>
      <dgm:spPr/>
      <dgm:t>
        <a:bodyPr/>
        <a:lstStyle/>
        <a:p>
          <a:endParaRPr lang="es-ES"/>
        </a:p>
      </dgm:t>
    </dgm:pt>
    <dgm:pt modelId="{95E196F3-3443-45F5-BED5-AF31F1E2595D}" type="pres">
      <dgm:prSet presAssocID="{E49A0CFC-918D-4B7B-A422-364A05414525}" presName="node" presStyleLbl="node1" presStyleIdx="3" presStyleCnt="5">
        <dgm:presLayoutVars>
          <dgm:bulletEnabled val="1"/>
        </dgm:presLayoutVars>
      </dgm:prSet>
      <dgm:spPr/>
      <dgm:t>
        <a:bodyPr/>
        <a:lstStyle/>
        <a:p>
          <a:endParaRPr lang="es-ES"/>
        </a:p>
      </dgm:t>
    </dgm:pt>
    <dgm:pt modelId="{FFFDA3EE-8842-4D50-A8FE-F76AE77FC170}" type="pres">
      <dgm:prSet presAssocID="{9C219689-F4DD-4D24-9EC9-79FF026E2B64}" presName="sibTrans" presStyleLbl="sibTrans2D1" presStyleIdx="3" presStyleCnt="4"/>
      <dgm:spPr/>
      <dgm:t>
        <a:bodyPr/>
        <a:lstStyle/>
        <a:p>
          <a:endParaRPr lang="es-ES"/>
        </a:p>
      </dgm:t>
    </dgm:pt>
    <dgm:pt modelId="{7FA62225-EFF9-40F7-AA51-DD85A2D1591B}" type="pres">
      <dgm:prSet presAssocID="{9C219689-F4DD-4D24-9EC9-79FF026E2B64}" presName="connectorText" presStyleLbl="sibTrans2D1" presStyleIdx="3" presStyleCnt="4"/>
      <dgm:spPr/>
      <dgm:t>
        <a:bodyPr/>
        <a:lstStyle/>
        <a:p>
          <a:endParaRPr lang="es-ES"/>
        </a:p>
      </dgm:t>
    </dgm:pt>
    <dgm:pt modelId="{F57B41F6-A904-4C86-BF9E-2AA19A49ABE9}" type="pres">
      <dgm:prSet presAssocID="{63E3B322-0202-4685-A0C8-8C77C497DB92}" presName="node" presStyleLbl="node1" presStyleIdx="4" presStyleCnt="5">
        <dgm:presLayoutVars>
          <dgm:bulletEnabled val="1"/>
        </dgm:presLayoutVars>
      </dgm:prSet>
      <dgm:spPr/>
      <dgm:t>
        <a:bodyPr/>
        <a:lstStyle/>
        <a:p>
          <a:endParaRPr lang="es-ES"/>
        </a:p>
      </dgm:t>
    </dgm:pt>
  </dgm:ptLst>
  <dgm:cxnLst>
    <dgm:cxn modelId="{27F5474F-4754-4557-B0B2-E857FB742336}" type="presOf" srcId="{E49A0CFC-918D-4B7B-A422-364A05414525}" destId="{95E196F3-3443-45F5-BED5-AF31F1E2595D}" srcOrd="0" destOrd="0" presId="urn:microsoft.com/office/officeart/2005/8/layout/process1"/>
    <dgm:cxn modelId="{E6E15885-BD1B-4E96-A917-3F32F842DC8B}" srcId="{423D5DF0-0937-487A-B96A-41F48B16D22A}" destId="{E49A0CFC-918D-4B7B-A422-364A05414525}" srcOrd="3" destOrd="0" parTransId="{BB716BED-F068-4810-BECC-77B76DFE3F4F}" sibTransId="{9C219689-F4DD-4D24-9EC9-79FF026E2B64}"/>
    <dgm:cxn modelId="{C8699ACE-52BB-48C5-A0FB-B2361CDBDDDD}" type="presOf" srcId="{A8DD6114-525A-42A4-A552-6DF80343B9C0}" destId="{2B76B359-4C69-4319-A070-F116A869054A}" srcOrd="0" destOrd="0" presId="urn:microsoft.com/office/officeart/2005/8/layout/process1"/>
    <dgm:cxn modelId="{AB40C5E1-F311-4BE0-BDBC-3B326F968BA6}" srcId="{423D5DF0-0937-487A-B96A-41F48B16D22A}" destId="{A8DD6114-525A-42A4-A552-6DF80343B9C0}" srcOrd="1" destOrd="0" parTransId="{EC9A1A95-C92B-4B6D-9B8D-3304A9F83CE5}" sibTransId="{EBA240B6-83FC-4F54-B82E-3CBE3577CEE7}"/>
    <dgm:cxn modelId="{91A58FEF-9F2C-4520-9E32-75935B719C6F}" srcId="{423D5DF0-0937-487A-B96A-41F48B16D22A}" destId="{63E3B322-0202-4685-A0C8-8C77C497DB92}" srcOrd="4" destOrd="0" parTransId="{FD6804BA-8AD1-487E-A7B5-5B7F912F3822}" sibTransId="{38278CF8-7047-45FF-9810-DE00154004D0}"/>
    <dgm:cxn modelId="{5264B549-1091-4679-BBD6-960E8C3819D9}" type="presOf" srcId="{478ECEF5-CB08-46AB-ADF3-50D25570C792}" destId="{4E558068-262A-4E74-A2DE-BFAEB4F7A67A}" srcOrd="1" destOrd="0" presId="urn:microsoft.com/office/officeart/2005/8/layout/process1"/>
    <dgm:cxn modelId="{9CA5F948-0EC6-4C78-A991-76B156806679}" srcId="{423D5DF0-0937-487A-B96A-41F48B16D22A}" destId="{FC7F87BD-DC2F-4BC8-90ED-3AE90E700118}" srcOrd="0" destOrd="0" parTransId="{96D5D3F9-3F19-46BF-805A-497D25BB8E5F}" sibTransId="{478ECEF5-CB08-46AB-ADF3-50D25570C792}"/>
    <dgm:cxn modelId="{E5D763C9-BEA8-44C4-938A-6117756B6220}" type="presOf" srcId="{478ECEF5-CB08-46AB-ADF3-50D25570C792}" destId="{51AF9914-BBA5-40B7-AAF5-80348B99A9D8}" srcOrd="0" destOrd="0" presId="urn:microsoft.com/office/officeart/2005/8/layout/process1"/>
    <dgm:cxn modelId="{8B46B12F-62CE-4C58-A401-BFCCDDE5F3F2}" type="presOf" srcId="{EBA240B6-83FC-4F54-B82E-3CBE3577CEE7}" destId="{39692AD1-46CD-4EA4-8986-4D436CD06268}" srcOrd="1" destOrd="0" presId="urn:microsoft.com/office/officeart/2005/8/layout/process1"/>
    <dgm:cxn modelId="{135FB7F6-5AB7-423F-8BAC-AFD88F5AEBD0}" type="presOf" srcId="{FC7F87BD-DC2F-4BC8-90ED-3AE90E700118}" destId="{29F562BB-AA39-451B-8E63-D6145312338E}" srcOrd="0" destOrd="0" presId="urn:microsoft.com/office/officeart/2005/8/layout/process1"/>
    <dgm:cxn modelId="{F5F43377-B932-46C3-BE2E-3D7768A65B43}" type="presOf" srcId="{1333B72D-D3DB-46B8-A20D-1CDDE55A0C50}" destId="{9CEAC99F-6FD9-4851-935E-99C5F4BFCA60}" srcOrd="0" destOrd="0" presId="urn:microsoft.com/office/officeart/2005/8/layout/process1"/>
    <dgm:cxn modelId="{9B72ED2B-E852-4708-896B-863D608C2F15}" type="presOf" srcId="{9C219689-F4DD-4D24-9EC9-79FF026E2B64}" destId="{7FA62225-EFF9-40F7-AA51-DD85A2D1591B}" srcOrd="1" destOrd="0" presId="urn:microsoft.com/office/officeart/2005/8/layout/process1"/>
    <dgm:cxn modelId="{27F7F6C4-1A93-4704-8B2B-C40FB0095E37}" type="presOf" srcId="{9C219689-F4DD-4D24-9EC9-79FF026E2B64}" destId="{FFFDA3EE-8842-4D50-A8FE-F76AE77FC170}" srcOrd="0" destOrd="0" presId="urn:microsoft.com/office/officeart/2005/8/layout/process1"/>
    <dgm:cxn modelId="{980D6E03-50D7-4F13-9B0E-437D857E120A}" type="presOf" srcId="{63E3B322-0202-4685-A0C8-8C77C497DB92}" destId="{F57B41F6-A904-4C86-BF9E-2AA19A49ABE9}" srcOrd="0" destOrd="0" presId="urn:microsoft.com/office/officeart/2005/8/layout/process1"/>
    <dgm:cxn modelId="{9AE22AEB-4278-4449-A43B-47ED39248AFB}" type="presOf" srcId="{FA21A8CE-0CCA-446B-81D7-426861C3D44B}" destId="{D02696BF-95AE-4C2A-BAA2-528D5E68FD0C}" srcOrd="1" destOrd="0" presId="urn:microsoft.com/office/officeart/2005/8/layout/process1"/>
    <dgm:cxn modelId="{270CB5EC-598B-48BD-BD07-DC773C709A2D}" type="presOf" srcId="{423D5DF0-0937-487A-B96A-41F48B16D22A}" destId="{4CB8A5FB-B2A2-4CE2-BC79-30508DB2650F}" srcOrd="0" destOrd="0" presId="urn:microsoft.com/office/officeart/2005/8/layout/process1"/>
    <dgm:cxn modelId="{C43C9520-41F7-40B2-A946-7B737F69FCF5}" type="presOf" srcId="{FA21A8CE-0CCA-446B-81D7-426861C3D44B}" destId="{B12CE12C-8642-4F02-9E21-398A000AD782}" srcOrd="0" destOrd="0" presId="urn:microsoft.com/office/officeart/2005/8/layout/process1"/>
    <dgm:cxn modelId="{CFAB77DC-BB50-4390-BE17-75E203B43B25}" srcId="{423D5DF0-0937-487A-B96A-41F48B16D22A}" destId="{1333B72D-D3DB-46B8-A20D-1CDDE55A0C50}" srcOrd="2" destOrd="0" parTransId="{6AB31C88-7D0D-4CAE-B4DD-6191266F46BF}" sibTransId="{FA21A8CE-0CCA-446B-81D7-426861C3D44B}"/>
    <dgm:cxn modelId="{8C442364-A4A6-4957-9FE0-CF6D2A7AF193}" type="presOf" srcId="{EBA240B6-83FC-4F54-B82E-3CBE3577CEE7}" destId="{61680A56-F9DB-46EA-8924-FFF7924F7E36}" srcOrd="0" destOrd="0" presId="urn:microsoft.com/office/officeart/2005/8/layout/process1"/>
    <dgm:cxn modelId="{6957587A-4C13-4FEA-A5A8-4C993D599A74}" type="presParOf" srcId="{4CB8A5FB-B2A2-4CE2-BC79-30508DB2650F}" destId="{29F562BB-AA39-451B-8E63-D6145312338E}" srcOrd="0" destOrd="0" presId="urn:microsoft.com/office/officeart/2005/8/layout/process1"/>
    <dgm:cxn modelId="{B3416FAD-D58E-4274-B8E4-131C4135BBDD}" type="presParOf" srcId="{4CB8A5FB-B2A2-4CE2-BC79-30508DB2650F}" destId="{51AF9914-BBA5-40B7-AAF5-80348B99A9D8}" srcOrd="1" destOrd="0" presId="urn:microsoft.com/office/officeart/2005/8/layout/process1"/>
    <dgm:cxn modelId="{2233D5C0-59E1-4A90-B8C2-AF5ED5ED6467}" type="presParOf" srcId="{51AF9914-BBA5-40B7-AAF5-80348B99A9D8}" destId="{4E558068-262A-4E74-A2DE-BFAEB4F7A67A}" srcOrd="0" destOrd="0" presId="urn:microsoft.com/office/officeart/2005/8/layout/process1"/>
    <dgm:cxn modelId="{AF932D13-1CA2-4BF5-A465-B45F18D50DF4}" type="presParOf" srcId="{4CB8A5FB-B2A2-4CE2-BC79-30508DB2650F}" destId="{2B76B359-4C69-4319-A070-F116A869054A}" srcOrd="2" destOrd="0" presId="urn:microsoft.com/office/officeart/2005/8/layout/process1"/>
    <dgm:cxn modelId="{F3B8DE1A-EBBC-4C94-A267-C5FBE5A02B08}" type="presParOf" srcId="{4CB8A5FB-B2A2-4CE2-BC79-30508DB2650F}" destId="{61680A56-F9DB-46EA-8924-FFF7924F7E36}" srcOrd="3" destOrd="0" presId="urn:microsoft.com/office/officeart/2005/8/layout/process1"/>
    <dgm:cxn modelId="{0C0ECD28-A032-4652-BB88-DF5FCBD0311D}" type="presParOf" srcId="{61680A56-F9DB-46EA-8924-FFF7924F7E36}" destId="{39692AD1-46CD-4EA4-8986-4D436CD06268}" srcOrd="0" destOrd="0" presId="urn:microsoft.com/office/officeart/2005/8/layout/process1"/>
    <dgm:cxn modelId="{8E59C29D-5C99-4E0F-A41B-74F02CCA336F}" type="presParOf" srcId="{4CB8A5FB-B2A2-4CE2-BC79-30508DB2650F}" destId="{9CEAC99F-6FD9-4851-935E-99C5F4BFCA60}" srcOrd="4" destOrd="0" presId="urn:microsoft.com/office/officeart/2005/8/layout/process1"/>
    <dgm:cxn modelId="{B84A0764-62FB-4EC7-BFE9-68A6419ACF60}" type="presParOf" srcId="{4CB8A5FB-B2A2-4CE2-BC79-30508DB2650F}" destId="{B12CE12C-8642-4F02-9E21-398A000AD782}" srcOrd="5" destOrd="0" presId="urn:microsoft.com/office/officeart/2005/8/layout/process1"/>
    <dgm:cxn modelId="{BC137741-65CE-4E98-AB25-F416E6A01282}" type="presParOf" srcId="{B12CE12C-8642-4F02-9E21-398A000AD782}" destId="{D02696BF-95AE-4C2A-BAA2-528D5E68FD0C}" srcOrd="0" destOrd="0" presId="urn:microsoft.com/office/officeart/2005/8/layout/process1"/>
    <dgm:cxn modelId="{3C185A27-1E1B-4086-A535-11F3CE72FF33}" type="presParOf" srcId="{4CB8A5FB-B2A2-4CE2-BC79-30508DB2650F}" destId="{95E196F3-3443-45F5-BED5-AF31F1E2595D}" srcOrd="6" destOrd="0" presId="urn:microsoft.com/office/officeart/2005/8/layout/process1"/>
    <dgm:cxn modelId="{654C11B3-A2EA-436B-992D-FD04995FDF47}" type="presParOf" srcId="{4CB8A5FB-B2A2-4CE2-BC79-30508DB2650F}" destId="{FFFDA3EE-8842-4D50-A8FE-F76AE77FC170}" srcOrd="7" destOrd="0" presId="urn:microsoft.com/office/officeart/2005/8/layout/process1"/>
    <dgm:cxn modelId="{A30F3A66-3C1C-429F-8738-4ECC63ADE62A}" type="presParOf" srcId="{FFFDA3EE-8842-4D50-A8FE-F76AE77FC170}" destId="{7FA62225-EFF9-40F7-AA51-DD85A2D1591B}" srcOrd="0" destOrd="0" presId="urn:microsoft.com/office/officeart/2005/8/layout/process1"/>
    <dgm:cxn modelId="{03AF4926-47DA-4714-971C-536C6E518FC5}" type="presParOf" srcId="{4CB8A5FB-B2A2-4CE2-BC79-30508DB2650F}" destId="{F57B41F6-A904-4C86-BF9E-2AA19A49ABE9}" srcOrd="8" destOrd="0" presId="urn:microsoft.com/office/officeart/2005/8/layout/process1"/>
  </dgm:cxnLst>
  <dgm:bg/>
  <dgm:whole/>
  <dgm:extLst>
    <a:ext uri="http://schemas.microsoft.com/office/drawing/2008/diagram">
      <dsp:dataModelExt xmlns:dsp="http://schemas.microsoft.com/office/drawing/2008/diagram" relId="rId31" minVer="http://schemas.openxmlformats.org/drawingml/2006/diagram"/>
    </a:ext>
  </dgm:extLst>
</dgm:dataModel>
</file>

<file path=ppt/diagrams/data49.xml><?xml version="1.0" encoding="utf-8"?>
<dgm:dataModel xmlns:dgm="http://schemas.openxmlformats.org/drawingml/2006/diagram" xmlns:a="http://schemas.openxmlformats.org/drawingml/2006/main">
  <dgm:ptLst>
    <dgm:pt modelId="{423D5DF0-0937-487A-B96A-41F48B16D22A}" type="doc">
      <dgm:prSet loTypeId="urn:microsoft.com/office/officeart/2005/8/layout/process1" loCatId="process" qsTypeId="urn:microsoft.com/office/officeart/2005/8/quickstyle/simple1" qsCatId="simple" csTypeId="urn:microsoft.com/office/officeart/2005/8/colors/accent2_2" csCatId="accent2" phldr="1"/>
      <dgm:spPr/>
    </dgm:pt>
    <dgm:pt modelId="{FC7F87BD-DC2F-4BC8-90ED-3AE90E700118}">
      <dgm:prSet phldrT="[Texto]"/>
      <dgm:spPr/>
      <dgm:t>
        <a:bodyPr/>
        <a:lstStyle/>
        <a:p>
          <a:r>
            <a:rPr lang="es-ES" dirty="0" smtClean="0"/>
            <a:t>Grupo &amp; </a:t>
          </a:r>
          <a:r>
            <a:rPr lang="es-ES" dirty="0" err="1" smtClean="0"/>
            <a:t>Género_Edad</a:t>
          </a:r>
          <a:r>
            <a:rPr lang="es-ES" dirty="0" smtClean="0"/>
            <a:t> &amp; Talla</a:t>
          </a:r>
          <a:br>
            <a:rPr lang="es-ES" dirty="0" smtClean="0"/>
          </a:br>
          <a:r>
            <a:rPr lang="es-ES" dirty="0" smtClean="0"/>
            <a:t>ROPA</a:t>
          </a:r>
          <a:endParaRPr lang="es-ES" dirty="0"/>
        </a:p>
      </dgm:t>
    </dgm:pt>
    <dgm:pt modelId="{96D5D3F9-3F19-46BF-805A-497D25BB8E5F}" type="parTrans" cxnId="{9CA5F948-0EC6-4C78-A991-76B156806679}">
      <dgm:prSet/>
      <dgm:spPr/>
      <dgm:t>
        <a:bodyPr/>
        <a:lstStyle/>
        <a:p>
          <a:endParaRPr lang="es-ES"/>
        </a:p>
      </dgm:t>
    </dgm:pt>
    <dgm:pt modelId="{478ECEF5-CB08-46AB-ADF3-50D25570C792}" type="sibTrans" cxnId="{9CA5F948-0EC6-4C78-A991-76B156806679}">
      <dgm:prSet/>
      <dgm:spPr/>
      <dgm:t>
        <a:bodyPr/>
        <a:lstStyle/>
        <a:p>
          <a:endParaRPr lang="es-ES"/>
        </a:p>
      </dgm:t>
    </dgm:pt>
    <dgm:pt modelId="{9AA81564-49F2-460D-B2EF-3400CC476E97}">
      <dgm:prSet phldrT="[Texto]"/>
      <dgm:spPr/>
      <dgm:t>
        <a:bodyPr/>
        <a:lstStyle/>
        <a:p>
          <a:r>
            <a:rPr lang="es-ES" dirty="0" smtClean="0"/>
            <a:t>Hombre es M en todas las tiendas</a:t>
          </a:r>
          <a:endParaRPr lang="es-ES" dirty="0"/>
        </a:p>
      </dgm:t>
    </dgm:pt>
    <dgm:pt modelId="{268CDDF6-4ED9-4E86-A171-CCD7996786B7}" type="parTrans" cxnId="{A7B7E722-6DE7-4C62-A1BA-B984C8EF17FB}">
      <dgm:prSet/>
      <dgm:spPr/>
      <dgm:t>
        <a:bodyPr/>
        <a:lstStyle/>
        <a:p>
          <a:endParaRPr lang="es-ES"/>
        </a:p>
      </dgm:t>
    </dgm:pt>
    <dgm:pt modelId="{3CAEBB31-15DB-4B49-A8F1-48D32DA78548}" type="sibTrans" cxnId="{A7B7E722-6DE7-4C62-A1BA-B984C8EF17FB}">
      <dgm:prSet/>
      <dgm:spPr/>
      <dgm:t>
        <a:bodyPr/>
        <a:lstStyle/>
        <a:p>
          <a:endParaRPr lang="es-ES"/>
        </a:p>
      </dgm:t>
    </dgm:pt>
    <dgm:pt modelId="{492CB90B-F2EC-4704-9A6E-B151A741D2E8}">
      <dgm:prSet phldrT="[Texto]"/>
      <dgm:spPr/>
      <dgm:t>
        <a:bodyPr/>
        <a:lstStyle/>
        <a:p>
          <a:r>
            <a:rPr lang="es-ES" dirty="0" smtClean="0"/>
            <a:t>Mujer la S al igual en todas las tiendas</a:t>
          </a:r>
          <a:endParaRPr lang="es-ES" dirty="0"/>
        </a:p>
      </dgm:t>
    </dgm:pt>
    <dgm:pt modelId="{CA132835-1EDD-4C89-B641-E8754AF61E3E}" type="parTrans" cxnId="{AA894C86-C4F7-47BF-A7D6-8A810F4F82A1}">
      <dgm:prSet/>
      <dgm:spPr/>
      <dgm:t>
        <a:bodyPr/>
        <a:lstStyle/>
        <a:p>
          <a:endParaRPr lang="es-ES"/>
        </a:p>
      </dgm:t>
    </dgm:pt>
    <dgm:pt modelId="{201E1F0C-F5DF-439F-B1D5-6449B94BFF6E}" type="sibTrans" cxnId="{AA894C86-C4F7-47BF-A7D6-8A810F4F82A1}">
      <dgm:prSet/>
      <dgm:spPr/>
      <dgm:t>
        <a:bodyPr/>
        <a:lstStyle/>
        <a:p>
          <a:endParaRPr lang="es-ES"/>
        </a:p>
      </dgm:t>
    </dgm:pt>
    <dgm:pt modelId="{0AE5B135-AEDD-464F-8C62-F04DDB48912F}">
      <dgm:prSet phldrT="[Texto]"/>
      <dgm:spPr/>
      <dgm:t>
        <a:bodyPr/>
        <a:lstStyle/>
        <a:p>
          <a:r>
            <a:rPr lang="es-ES" dirty="0" err="1" smtClean="0"/>
            <a:t>Kids</a:t>
          </a:r>
          <a:r>
            <a:rPr lang="es-ES" dirty="0" smtClean="0"/>
            <a:t> es M</a:t>
          </a:r>
          <a:endParaRPr lang="es-ES" dirty="0"/>
        </a:p>
      </dgm:t>
    </dgm:pt>
    <dgm:pt modelId="{BEAEB5AE-A927-45FD-A54E-D48121BC2132}" type="parTrans" cxnId="{5527A9EB-D849-4B2E-B357-FA7064D92AF8}">
      <dgm:prSet/>
      <dgm:spPr/>
      <dgm:t>
        <a:bodyPr/>
        <a:lstStyle/>
        <a:p>
          <a:endParaRPr lang="es-ES"/>
        </a:p>
      </dgm:t>
    </dgm:pt>
    <dgm:pt modelId="{A005658D-7706-4DAD-B5BE-CE5024549240}" type="sibTrans" cxnId="{5527A9EB-D849-4B2E-B357-FA7064D92AF8}">
      <dgm:prSet/>
      <dgm:spPr/>
      <dgm:t>
        <a:bodyPr/>
        <a:lstStyle/>
        <a:p>
          <a:endParaRPr lang="es-ES"/>
        </a:p>
      </dgm:t>
    </dgm:pt>
    <dgm:pt modelId="{28740530-9306-4809-BDB3-9C86655A2415}">
      <dgm:prSet phldrT="[Texto]"/>
      <dgm:spPr/>
      <dgm:t>
        <a:bodyPr/>
        <a:lstStyle/>
        <a:p>
          <a:r>
            <a:rPr lang="es-ES" dirty="0" smtClean="0"/>
            <a:t>Infante la talla mas vendida es de 3 años, en la mayoría de tiendas y solo en Mall del Rio es de 4 años.</a:t>
          </a:r>
          <a:endParaRPr lang="es-ES" dirty="0"/>
        </a:p>
      </dgm:t>
    </dgm:pt>
    <dgm:pt modelId="{23E76D57-12B7-47BD-840B-070D901336B2}" type="parTrans" cxnId="{C024B1C7-63F7-4CA8-99F3-121179AB64E6}">
      <dgm:prSet/>
      <dgm:spPr/>
      <dgm:t>
        <a:bodyPr/>
        <a:lstStyle/>
        <a:p>
          <a:endParaRPr lang="es-ES"/>
        </a:p>
      </dgm:t>
    </dgm:pt>
    <dgm:pt modelId="{5DE3C78F-FBE4-4AE2-A6AA-9EC151C0A74E}" type="sibTrans" cxnId="{C024B1C7-63F7-4CA8-99F3-121179AB64E6}">
      <dgm:prSet/>
      <dgm:spPr/>
      <dgm:t>
        <a:bodyPr/>
        <a:lstStyle/>
        <a:p>
          <a:endParaRPr lang="es-ES"/>
        </a:p>
      </dgm:t>
    </dgm:pt>
    <dgm:pt modelId="{4CB8A5FB-B2A2-4CE2-BC79-30508DB2650F}" type="pres">
      <dgm:prSet presAssocID="{423D5DF0-0937-487A-B96A-41F48B16D22A}" presName="Name0" presStyleCnt="0">
        <dgm:presLayoutVars>
          <dgm:dir/>
          <dgm:resizeHandles val="exact"/>
        </dgm:presLayoutVars>
      </dgm:prSet>
      <dgm:spPr/>
    </dgm:pt>
    <dgm:pt modelId="{29F562BB-AA39-451B-8E63-D6145312338E}" type="pres">
      <dgm:prSet presAssocID="{FC7F87BD-DC2F-4BC8-90ED-3AE90E700118}" presName="node" presStyleLbl="node1" presStyleIdx="0" presStyleCnt="5">
        <dgm:presLayoutVars>
          <dgm:bulletEnabled val="1"/>
        </dgm:presLayoutVars>
      </dgm:prSet>
      <dgm:spPr/>
      <dgm:t>
        <a:bodyPr/>
        <a:lstStyle/>
        <a:p>
          <a:endParaRPr lang="es-ES"/>
        </a:p>
      </dgm:t>
    </dgm:pt>
    <dgm:pt modelId="{51AF9914-BBA5-40B7-AAF5-80348B99A9D8}" type="pres">
      <dgm:prSet presAssocID="{478ECEF5-CB08-46AB-ADF3-50D25570C792}" presName="sibTrans" presStyleLbl="sibTrans2D1" presStyleIdx="0" presStyleCnt="4"/>
      <dgm:spPr/>
      <dgm:t>
        <a:bodyPr/>
        <a:lstStyle/>
        <a:p>
          <a:endParaRPr lang="es-ES"/>
        </a:p>
      </dgm:t>
    </dgm:pt>
    <dgm:pt modelId="{4E558068-262A-4E74-A2DE-BFAEB4F7A67A}" type="pres">
      <dgm:prSet presAssocID="{478ECEF5-CB08-46AB-ADF3-50D25570C792}" presName="connectorText" presStyleLbl="sibTrans2D1" presStyleIdx="0" presStyleCnt="4"/>
      <dgm:spPr/>
      <dgm:t>
        <a:bodyPr/>
        <a:lstStyle/>
        <a:p>
          <a:endParaRPr lang="es-ES"/>
        </a:p>
      </dgm:t>
    </dgm:pt>
    <dgm:pt modelId="{C2817A6E-EC8F-475C-A8D8-4A81CAA3372A}" type="pres">
      <dgm:prSet presAssocID="{9AA81564-49F2-460D-B2EF-3400CC476E97}" presName="node" presStyleLbl="node1" presStyleIdx="1" presStyleCnt="5">
        <dgm:presLayoutVars>
          <dgm:bulletEnabled val="1"/>
        </dgm:presLayoutVars>
      </dgm:prSet>
      <dgm:spPr/>
      <dgm:t>
        <a:bodyPr/>
        <a:lstStyle/>
        <a:p>
          <a:endParaRPr lang="es-ES"/>
        </a:p>
      </dgm:t>
    </dgm:pt>
    <dgm:pt modelId="{8350BB52-603D-434C-9494-A45EC5EE43B2}" type="pres">
      <dgm:prSet presAssocID="{3CAEBB31-15DB-4B49-A8F1-48D32DA78548}" presName="sibTrans" presStyleLbl="sibTrans2D1" presStyleIdx="1" presStyleCnt="4"/>
      <dgm:spPr/>
      <dgm:t>
        <a:bodyPr/>
        <a:lstStyle/>
        <a:p>
          <a:endParaRPr lang="es-ES"/>
        </a:p>
      </dgm:t>
    </dgm:pt>
    <dgm:pt modelId="{7E2FEE62-307E-49A4-A2B0-2F4FBEE29DA4}" type="pres">
      <dgm:prSet presAssocID="{3CAEBB31-15DB-4B49-A8F1-48D32DA78548}" presName="connectorText" presStyleLbl="sibTrans2D1" presStyleIdx="1" presStyleCnt="4"/>
      <dgm:spPr/>
      <dgm:t>
        <a:bodyPr/>
        <a:lstStyle/>
        <a:p>
          <a:endParaRPr lang="es-ES"/>
        </a:p>
      </dgm:t>
    </dgm:pt>
    <dgm:pt modelId="{1D17836C-27F5-4638-95FF-A7EFB1B1188C}" type="pres">
      <dgm:prSet presAssocID="{492CB90B-F2EC-4704-9A6E-B151A741D2E8}" presName="node" presStyleLbl="node1" presStyleIdx="2" presStyleCnt="5">
        <dgm:presLayoutVars>
          <dgm:bulletEnabled val="1"/>
        </dgm:presLayoutVars>
      </dgm:prSet>
      <dgm:spPr/>
      <dgm:t>
        <a:bodyPr/>
        <a:lstStyle/>
        <a:p>
          <a:endParaRPr lang="es-ES"/>
        </a:p>
      </dgm:t>
    </dgm:pt>
    <dgm:pt modelId="{6EE1A092-EC5F-442B-80D7-D257BD2FF6CC}" type="pres">
      <dgm:prSet presAssocID="{201E1F0C-F5DF-439F-B1D5-6449B94BFF6E}" presName="sibTrans" presStyleLbl="sibTrans2D1" presStyleIdx="2" presStyleCnt="4"/>
      <dgm:spPr/>
      <dgm:t>
        <a:bodyPr/>
        <a:lstStyle/>
        <a:p>
          <a:endParaRPr lang="es-ES"/>
        </a:p>
      </dgm:t>
    </dgm:pt>
    <dgm:pt modelId="{9AA4F129-8218-4375-B0D4-608BCC38231F}" type="pres">
      <dgm:prSet presAssocID="{201E1F0C-F5DF-439F-B1D5-6449B94BFF6E}" presName="connectorText" presStyleLbl="sibTrans2D1" presStyleIdx="2" presStyleCnt="4"/>
      <dgm:spPr/>
      <dgm:t>
        <a:bodyPr/>
        <a:lstStyle/>
        <a:p>
          <a:endParaRPr lang="es-ES"/>
        </a:p>
      </dgm:t>
    </dgm:pt>
    <dgm:pt modelId="{91370969-7425-4466-927F-3DCC78DC93B5}" type="pres">
      <dgm:prSet presAssocID="{0AE5B135-AEDD-464F-8C62-F04DDB48912F}" presName="node" presStyleLbl="node1" presStyleIdx="3" presStyleCnt="5">
        <dgm:presLayoutVars>
          <dgm:bulletEnabled val="1"/>
        </dgm:presLayoutVars>
      </dgm:prSet>
      <dgm:spPr/>
      <dgm:t>
        <a:bodyPr/>
        <a:lstStyle/>
        <a:p>
          <a:endParaRPr lang="es-ES"/>
        </a:p>
      </dgm:t>
    </dgm:pt>
    <dgm:pt modelId="{3337D167-9C1D-40E4-BC29-516C3D73F946}" type="pres">
      <dgm:prSet presAssocID="{A005658D-7706-4DAD-B5BE-CE5024549240}" presName="sibTrans" presStyleLbl="sibTrans2D1" presStyleIdx="3" presStyleCnt="4"/>
      <dgm:spPr/>
      <dgm:t>
        <a:bodyPr/>
        <a:lstStyle/>
        <a:p>
          <a:endParaRPr lang="es-ES"/>
        </a:p>
      </dgm:t>
    </dgm:pt>
    <dgm:pt modelId="{B8204D36-3252-43C4-8276-2B297AD349CA}" type="pres">
      <dgm:prSet presAssocID="{A005658D-7706-4DAD-B5BE-CE5024549240}" presName="connectorText" presStyleLbl="sibTrans2D1" presStyleIdx="3" presStyleCnt="4"/>
      <dgm:spPr/>
      <dgm:t>
        <a:bodyPr/>
        <a:lstStyle/>
        <a:p>
          <a:endParaRPr lang="es-ES"/>
        </a:p>
      </dgm:t>
    </dgm:pt>
    <dgm:pt modelId="{DD86C549-3E12-48C3-808A-928F45F69060}" type="pres">
      <dgm:prSet presAssocID="{28740530-9306-4809-BDB3-9C86655A2415}" presName="node" presStyleLbl="node1" presStyleIdx="4" presStyleCnt="5">
        <dgm:presLayoutVars>
          <dgm:bulletEnabled val="1"/>
        </dgm:presLayoutVars>
      </dgm:prSet>
      <dgm:spPr/>
      <dgm:t>
        <a:bodyPr/>
        <a:lstStyle/>
        <a:p>
          <a:endParaRPr lang="es-ES"/>
        </a:p>
      </dgm:t>
    </dgm:pt>
  </dgm:ptLst>
  <dgm:cxnLst>
    <dgm:cxn modelId="{A7B7E722-6DE7-4C62-A1BA-B984C8EF17FB}" srcId="{423D5DF0-0937-487A-B96A-41F48B16D22A}" destId="{9AA81564-49F2-460D-B2EF-3400CC476E97}" srcOrd="1" destOrd="0" parTransId="{268CDDF6-4ED9-4E86-A171-CCD7996786B7}" sibTransId="{3CAEBB31-15DB-4B49-A8F1-48D32DA78548}"/>
    <dgm:cxn modelId="{E2C4462F-A5B4-4761-A0CB-DCB823761D3C}" type="presOf" srcId="{3CAEBB31-15DB-4B49-A8F1-48D32DA78548}" destId="{7E2FEE62-307E-49A4-A2B0-2F4FBEE29DA4}" srcOrd="1" destOrd="0" presId="urn:microsoft.com/office/officeart/2005/8/layout/process1"/>
    <dgm:cxn modelId="{C024B1C7-63F7-4CA8-99F3-121179AB64E6}" srcId="{423D5DF0-0937-487A-B96A-41F48B16D22A}" destId="{28740530-9306-4809-BDB3-9C86655A2415}" srcOrd="4" destOrd="0" parTransId="{23E76D57-12B7-47BD-840B-070D901336B2}" sibTransId="{5DE3C78F-FBE4-4AE2-A6AA-9EC151C0A74E}"/>
    <dgm:cxn modelId="{000C5DB9-EBD5-4197-956E-6B954DBE0BE7}" type="presOf" srcId="{A005658D-7706-4DAD-B5BE-CE5024549240}" destId="{B8204D36-3252-43C4-8276-2B297AD349CA}" srcOrd="1" destOrd="0" presId="urn:microsoft.com/office/officeart/2005/8/layout/process1"/>
    <dgm:cxn modelId="{9C4BAC68-D145-4B78-BD44-09FE60ADE0A8}" type="presOf" srcId="{478ECEF5-CB08-46AB-ADF3-50D25570C792}" destId="{4E558068-262A-4E74-A2DE-BFAEB4F7A67A}" srcOrd="1" destOrd="0" presId="urn:microsoft.com/office/officeart/2005/8/layout/process1"/>
    <dgm:cxn modelId="{5527A9EB-D849-4B2E-B357-FA7064D92AF8}" srcId="{423D5DF0-0937-487A-B96A-41F48B16D22A}" destId="{0AE5B135-AEDD-464F-8C62-F04DDB48912F}" srcOrd="3" destOrd="0" parTransId="{BEAEB5AE-A927-45FD-A54E-D48121BC2132}" sibTransId="{A005658D-7706-4DAD-B5BE-CE5024549240}"/>
    <dgm:cxn modelId="{9CA5F948-0EC6-4C78-A991-76B156806679}" srcId="{423D5DF0-0937-487A-B96A-41F48B16D22A}" destId="{FC7F87BD-DC2F-4BC8-90ED-3AE90E700118}" srcOrd="0" destOrd="0" parTransId="{96D5D3F9-3F19-46BF-805A-497D25BB8E5F}" sibTransId="{478ECEF5-CB08-46AB-ADF3-50D25570C792}"/>
    <dgm:cxn modelId="{5FABC6BD-28A6-4378-9EAF-10E65C3F0D0F}" type="presOf" srcId="{478ECEF5-CB08-46AB-ADF3-50D25570C792}" destId="{51AF9914-BBA5-40B7-AAF5-80348B99A9D8}" srcOrd="0" destOrd="0" presId="urn:microsoft.com/office/officeart/2005/8/layout/process1"/>
    <dgm:cxn modelId="{1D4E5D29-B6DF-42D5-8DDF-2FF3C490CC59}" type="presOf" srcId="{201E1F0C-F5DF-439F-B1D5-6449B94BFF6E}" destId="{9AA4F129-8218-4375-B0D4-608BCC38231F}" srcOrd="1" destOrd="0" presId="urn:microsoft.com/office/officeart/2005/8/layout/process1"/>
    <dgm:cxn modelId="{B3A2355F-B25F-4D56-B519-A56F610B27A7}" type="presOf" srcId="{492CB90B-F2EC-4704-9A6E-B151A741D2E8}" destId="{1D17836C-27F5-4638-95FF-A7EFB1B1188C}" srcOrd="0" destOrd="0" presId="urn:microsoft.com/office/officeart/2005/8/layout/process1"/>
    <dgm:cxn modelId="{135FB7F6-5AB7-423F-8BAC-AFD88F5AEBD0}" type="presOf" srcId="{FC7F87BD-DC2F-4BC8-90ED-3AE90E700118}" destId="{29F562BB-AA39-451B-8E63-D6145312338E}" srcOrd="0" destOrd="0" presId="urn:microsoft.com/office/officeart/2005/8/layout/process1"/>
    <dgm:cxn modelId="{CEDEC6E8-BC4F-4DA7-99E7-94986AC12851}" type="presOf" srcId="{28740530-9306-4809-BDB3-9C86655A2415}" destId="{DD86C549-3E12-48C3-808A-928F45F69060}" srcOrd="0" destOrd="0" presId="urn:microsoft.com/office/officeart/2005/8/layout/process1"/>
    <dgm:cxn modelId="{A79BD257-9290-4DAB-A4D8-3E0B208AF354}" type="presOf" srcId="{A005658D-7706-4DAD-B5BE-CE5024549240}" destId="{3337D167-9C1D-40E4-BC29-516C3D73F946}" srcOrd="0" destOrd="0" presId="urn:microsoft.com/office/officeart/2005/8/layout/process1"/>
    <dgm:cxn modelId="{FA447564-AC26-4897-873E-026F0711C67E}" type="presOf" srcId="{201E1F0C-F5DF-439F-B1D5-6449B94BFF6E}" destId="{6EE1A092-EC5F-442B-80D7-D257BD2FF6CC}" srcOrd="0" destOrd="0" presId="urn:microsoft.com/office/officeart/2005/8/layout/process1"/>
    <dgm:cxn modelId="{AA894C86-C4F7-47BF-A7D6-8A810F4F82A1}" srcId="{423D5DF0-0937-487A-B96A-41F48B16D22A}" destId="{492CB90B-F2EC-4704-9A6E-B151A741D2E8}" srcOrd="2" destOrd="0" parTransId="{CA132835-1EDD-4C89-B641-E8754AF61E3E}" sibTransId="{201E1F0C-F5DF-439F-B1D5-6449B94BFF6E}"/>
    <dgm:cxn modelId="{7FCF86BE-6F2D-4CB7-9B4E-3E16DB2441A3}" type="presOf" srcId="{0AE5B135-AEDD-464F-8C62-F04DDB48912F}" destId="{91370969-7425-4466-927F-3DCC78DC93B5}" srcOrd="0" destOrd="0" presId="urn:microsoft.com/office/officeart/2005/8/layout/process1"/>
    <dgm:cxn modelId="{270CB5EC-598B-48BD-BD07-DC773C709A2D}" type="presOf" srcId="{423D5DF0-0937-487A-B96A-41F48B16D22A}" destId="{4CB8A5FB-B2A2-4CE2-BC79-30508DB2650F}" srcOrd="0" destOrd="0" presId="urn:microsoft.com/office/officeart/2005/8/layout/process1"/>
    <dgm:cxn modelId="{B02D7B60-7CDD-4931-8B75-D4A587A99D8E}" type="presOf" srcId="{3CAEBB31-15DB-4B49-A8F1-48D32DA78548}" destId="{8350BB52-603D-434C-9494-A45EC5EE43B2}" srcOrd="0" destOrd="0" presId="urn:microsoft.com/office/officeart/2005/8/layout/process1"/>
    <dgm:cxn modelId="{A84D1E14-950C-4115-8327-14E871C0FF8E}" type="presOf" srcId="{9AA81564-49F2-460D-B2EF-3400CC476E97}" destId="{C2817A6E-EC8F-475C-A8D8-4A81CAA3372A}" srcOrd="0" destOrd="0" presId="urn:microsoft.com/office/officeart/2005/8/layout/process1"/>
    <dgm:cxn modelId="{6957587A-4C13-4FEA-A5A8-4C993D599A74}" type="presParOf" srcId="{4CB8A5FB-B2A2-4CE2-BC79-30508DB2650F}" destId="{29F562BB-AA39-451B-8E63-D6145312338E}" srcOrd="0" destOrd="0" presId="urn:microsoft.com/office/officeart/2005/8/layout/process1"/>
    <dgm:cxn modelId="{D1CB4643-5E4B-44A0-B87E-1F15D162B967}" type="presParOf" srcId="{4CB8A5FB-B2A2-4CE2-BC79-30508DB2650F}" destId="{51AF9914-BBA5-40B7-AAF5-80348B99A9D8}" srcOrd="1" destOrd="0" presId="urn:microsoft.com/office/officeart/2005/8/layout/process1"/>
    <dgm:cxn modelId="{3A332285-346C-41EF-9BD6-22B66EEAAFCB}" type="presParOf" srcId="{51AF9914-BBA5-40B7-AAF5-80348B99A9D8}" destId="{4E558068-262A-4E74-A2DE-BFAEB4F7A67A}" srcOrd="0" destOrd="0" presId="urn:microsoft.com/office/officeart/2005/8/layout/process1"/>
    <dgm:cxn modelId="{7971B0C6-534C-4288-ABB1-773157D0747B}" type="presParOf" srcId="{4CB8A5FB-B2A2-4CE2-BC79-30508DB2650F}" destId="{C2817A6E-EC8F-475C-A8D8-4A81CAA3372A}" srcOrd="2" destOrd="0" presId="urn:microsoft.com/office/officeart/2005/8/layout/process1"/>
    <dgm:cxn modelId="{459DF6E3-FAA5-4C5A-9899-C78760B00CF0}" type="presParOf" srcId="{4CB8A5FB-B2A2-4CE2-BC79-30508DB2650F}" destId="{8350BB52-603D-434C-9494-A45EC5EE43B2}" srcOrd="3" destOrd="0" presId="urn:microsoft.com/office/officeart/2005/8/layout/process1"/>
    <dgm:cxn modelId="{92A96F63-10DA-46EA-B137-B8B112CB432D}" type="presParOf" srcId="{8350BB52-603D-434C-9494-A45EC5EE43B2}" destId="{7E2FEE62-307E-49A4-A2B0-2F4FBEE29DA4}" srcOrd="0" destOrd="0" presId="urn:microsoft.com/office/officeart/2005/8/layout/process1"/>
    <dgm:cxn modelId="{5778AB72-05E5-47A3-B9D3-5819B36FA4C0}" type="presParOf" srcId="{4CB8A5FB-B2A2-4CE2-BC79-30508DB2650F}" destId="{1D17836C-27F5-4638-95FF-A7EFB1B1188C}" srcOrd="4" destOrd="0" presId="urn:microsoft.com/office/officeart/2005/8/layout/process1"/>
    <dgm:cxn modelId="{E8ED4CA9-9EC5-47F1-A39F-53E6B176D24E}" type="presParOf" srcId="{4CB8A5FB-B2A2-4CE2-BC79-30508DB2650F}" destId="{6EE1A092-EC5F-442B-80D7-D257BD2FF6CC}" srcOrd="5" destOrd="0" presId="urn:microsoft.com/office/officeart/2005/8/layout/process1"/>
    <dgm:cxn modelId="{C7C61621-9E0E-436C-BBBB-5AC0C8E50890}" type="presParOf" srcId="{6EE1A092-EC5F-442B-80D7-D257BD2FF6CC}" destId="{9AA4F129-8218-4375-B0D4-608BCC38231F}" srcOrd="0" destOrd="0" presId="urn:microsoft.com/office/officeart/2005/8/layout/process1"/>
    <dgm:cxn modelId="{6D58CEC1-9DEC-4E39-9E78-6A3F3A6623E2}" type="presParOf" srcId="{4CB8A5FB-B2A2-4CE2-BC79-30508DB2650F}" destId="{91370969-7425-4466-927F-3DCC78DC93B5}" srcOrd="6" destOrd="0" presId="urn:microsoft.com/office/officeart/2005/8/layout/process1"/>
    <dgm:cxn modelId="{643988CE-0729-4AD5-9F5A-89BA4CCB0450}" type="presParOf" srcId="{4CB8A5FB-B2A2-4CE2-BC79-30508DB2650F}" destId="{3337D167-9C1D-40E4-BC29-516C3D73F946}" srcOrd="7" destOrd="0" presId="urn:microsoft.com/office/officeart/2005/8/layout/process1"/>
    <dgm:cxn modelId="{0E71BB8A-2B9A-4815-AA2D-C19CFA0ACA2F}" type="presParOf" srcId="{3337D167-9C1D-40E4-BC29-516C3D73F946}" destId="{B8204D36-3252-43C4-8276-2B297AD349CA}" srcOrd="0" destOrd="0" presId="urn:microsoft.com/office/officeart/2005/8/layout/process1"/>
    <dgm:cxn modelId="{95FF1D9D-0B60-42C2-A12C-57C08A9C75CA}" type="presParOf" srcId="{4CB8A5FB-B2A2-4CE2-BC79-30508DB2650F}" destId="{DD86C549-3E12-48C3-808A-928F45F69060}" srcOrd="8" destOrd="0" presId="urn:microsoft.com/office/officeart/2005/8/layout/process1"/>
  </dgm:cxnLst>
  <dgm:bg/>
  <dgm:whole/>
  <dgm:extLst>
    <a:ext uri="http://schemas.microsoft.com/office/drawing/2008/diagram">
      <dsp:dataModelExt xmlns:dsp="http://schemas.microsoft.com/office/drawing/2008/diagram" relId="rId3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F57A6B1F-FCED-459B-8533-8A629DDC15D6}" type="doc">
      <dgm:prSet loTypeId="urn:microsoft.com/office/officeart/2005/8/layout/default" loCatId="list" qsTypeId="urn:microsoft.com/office/officeart/2005/8/quickstyle/simple1" qsCatId="simple" csTypeId="urn:microsoft.com/office/officeart/2005/8/colors/accent1_3" csCatId="accent1" phldr="1"/>
      <dgm:spPr/>
      <dgm:t>
        <a:bodyPr/>
        <a:lstStyle/>
        <a:p>
          <a:endParaRPr lang="es-ES"/>
        </a:p>
      </dgm:t>
    </dgm:pt>
    <dgm:pt modelId="{975CBFDD-460F-4F6C-BC8F-59EC650499B8}">
      <dgm:prSet/>
      <dgm:spPr/>
      <dgm:t>
        <a:bodyPr/>
        <a:lstStyle/>
        <a:p>
          <a:r>
            <a:rPr lang="es-ES" dirty="0" smtClean="0"/>
            <a:t>¿Cuáles son los mix de productos de mayor rotación en cada tienda?</a:t>
          </a:r>
          <a:endParaRPr lang="es-EC" dirty="0"/>
        </a:p>
      </dgm:t>
    </dgm:pt>
    <dgm:pt modelId="{B7E96B45-5700-481E-A77A-E4DE2DFE7EF7}" type="parTrans" cxnId="{35E9B5AE-EAB6-4C2C-BF56-22C45DF3D3E9}">
      <dgm:prSet/>
      <dgm:spPr/>
      <dgm:t>
        <a:bodyPr/>
        <a:lstStyle/>
        <a:p>
          <a:endParaRPr lang="es-ES"/>
        </a:p>
      </dgm:t>
    </dgm:pt>
    <dgm:pt modelId="{035E6D93-93F7-443E-A397-6AE0A978E078}" type="sibTrans" cxnId="{35E9B5AE-EAB6-4C2C-BF56-22C45DF3D3E9}">
      <dgm:prSet/>
      <dgm:spPr/>
      <dgm:t>
        <a:bodyPr/>
        <a:lstStyle/>
        <a:p>
          <a:endParaRPr lang="es-ES"/>
        </a:p>
      </dgm:t>
    </dgm:pt>
    <dgm:pt modelId="{DF45863C-0EC5-4CF4-9F8E-6ACBDC0DAB1E}">
      <dgm:prSet/>
      <dgm:spPr/>
      <dgm:t>
        <a:bodyPr/>
        <a:lstStyle/>
        <a:p>
          <a:r>
            <a:rPr lang="es-ES" dirty="0" smtClean="0"/>
            <a:t>¿Cuál es el perfil del consumidor por tienda y ciudad?</a:t>
          </a:r>
          <a:endParaRPr lang="es-EC" dirty="0"/>
        </a:p>
      </dgm:t>
    </dgm:pt>
    <dgm:pt modelId="{0DE513A3-D52D-4654-8CE3-AD33CDE98531}" type="parTrans" cxnId="{4AF4BA87-8AB0-4391-9DA8-0CBB4B672499}">
      <dgm:prSet/>
      <dgm:spPr/>
      <dgm:t>
        <a:bodyPr/>
        <a:lstStyle/>
        <a:p>
          <a:endParaRPr lang="es-ES"/>
        </a:p>
      </dgm:t>
    </dgm:pt>
    <dgm:pt modelId="{38A14516-9CF6-40FC-9B33-D97C54A1DBB0}" type="sibTrans" cxnId="{4AF4BA87-8AB0-4391-9DA8-0CBB4B672499}">
      <dgm:prSet/>
      <dgm:spPr/>
      <dgm:t>
        <a:bodyPr/>
        <a:lstStyle/>
        <a:p>
          <a:endParaRPr lang="es-ES"/>
        </a:p>
      </dgm:t>
    </dgm:pt>
    <dgm:pt modelId="{B7511383-9D65-45CF-8746-ECE48815345D}">
      <dgm:prSet/>
      <dgm:spPr/>
      <dgm:t>
        <a:bodyPr/>
        <a:lstStyle/>
        <a:p>
          <a:r>
            <a:rPr lang="es-ES" dirty="0" smtClean="0"/>
            <a:t>El problema en la adquisición de artículos en las tiendas deportivas en Ecuador, es que se desconoce cuál es el mix de mayor rotación entre ellos por tienda, a la vez no se tiene determinado el perfil del consumidor por cada zona</a:t>
          </a:r>
          <a:endParaRPr lang="es-EC" dirty="0"/>
        </a:p>
      </dgm:t>
    </dgm:pt>
    <dgm:pt modelId="{08EC9184-659A-450A-94F8-6E62F99BDDDE}" type="parTrans" cxnId="{DF11EF1E-4EB6-4561-A72C-3341C86344A8}">
      <dgm:prSet/>
      <dgm:spPr/>
      <dgm:t>
        <a:bodyPr/>
        <a:lstStyle/>
        <a:p>
          <a:endParaRPr lang="es-ES"/>
        </a:p>
      </dgm:t>
    </dgm:pt>
    <dgm:pt modelId="{5092A4F5-15A5-407B-9341-6CD5F260285B}" type="sibTrans" cxnId="{DF11EF1E-4EB6-4561-A72C-3341C86344A8}">
      <dgm:prSet/>
      <dgm:spPr/>
      <dgm:t>
        <a:bodyPr/>
        <a:lstStyle/>
        <a:p>
          <a:endParaRPr lang="es-ES"/>
        </a:p>
      </dgm:t>
    </dgm:pt>
    <dgm:pt modelId="{B0703A01-0605-4FE6-BF91-ABF5A4DA9A00}" type="pres">
      <dgm:prSet presAssocID="{F57A6B1F-FCED-459B-8533-8A629DDC15D6}" presName="diagram" presStyleCnt="0">
        <dgm:presLayoutVars>
          <dgm:dir/>
          <dgm:resizeHandles val="exact"/>
        </dgm:presLayoutVars>
      </dgm:prSet>
      <dgm:spPr/>
      <dgm:t>
        <a:bodyPr/>
        <a:lstStyle/>
        <a:p>
          <a:endParaRPr lang="es-ES"/>
        </a:p>
      </dgm:t>
    </dgm:pt>
    <dgm:pt modelId="{6E3BBACA-CB06-4068-84BC-E6C35280551F}" type="pres">
      <dgm:prSet presAssocID="{975CBFDD-460F-4F6C-BC8F-59EC650499B8}" presName="node" presStyleLbl="node1" presStyleIdx="0" presStyleCnt="3" custScaleX="156953">
        <dgm:presLayoutVars>
          <dgm:bulletEnabled val="1"/>
        </dgm:presLayoutVars>
      </dgm:prSet>
      <dgm:spPr/>
      <dgm:t>
        <a:bodyPr/>
        <a:lstStyle/>
        <a:p>
          <a:endParaRPr lang="es-ES"/>
        </a:p>
      </dgm:t>
    </dgm:pt>
    <dgm:pt modelId="{68EB5172-F1BA-4DA4-87D5-FCF17EE0E5CF}" type="pres">
      <dgm:prSet presAssocID="{035E6D93-93F7-443E-A397-6AE0A978E078}" presName="sibTrans" presStyleCnt="0"/>
      <dgm:spPr/>
    </dgm:pt>
    <dgm:pt modelId="{F40CCD45-5D4A-4E36-B09E-21B94BB76AC3}" type="pres">
      <dgm:prSet presAssocID="{DF45863C-0EC5-4CF4-9F8E-6ACBDC0DAB1E}" presName="node" presStyleLbl="node1" presStyleIdx="1" presStyleCnt="3" custScaleX="156953">
        <dgm:presLayoutVars>
          <dgm:bulletEnabled val="1"/>
        </dgm:presLayoutVars>
      </dgm:prSet>
      <dgm:spPr/>
      <dgm:t>
        <a:bodyPr/>
        <a:lstStyle/>
        <a:p>
          <a:endParaRPr lang="es-ES"/>
        </a:p>
      </dgm:t>
    </dgm:pt>
    <dgm:pt modelId="{14618D89-0846-4CAF-92C2-3D5F03F76C4A}" type="pres">
      <dgm:prSet presAssocID="{38A14516-9CF6-40FC-9B33-D97C54A1DBB0}" presName="sibTrans" presStyleCnt="0"/>
      <dgm:spPr/>
    </dgm:pt>
    <dgm:pt modelId="{FF1D7297-749C-4683-94E8-6F21C6C29A39}" type="pres">
      <dgm:prSet presAssocID="{B7511383-9D65-45CF-8746-ECE48815345D}" presName="node" presStyleLbl="node1" presStyleIdx="2" presStyleCnt="3" custScaleX="156953">
        <dgm:presLayoutVars>
          <dgm:bulletEnabled val="1"/>
        </dgm:presLayoutVars>
      </dgm:prSet>
      <dgm:spPr/>
      <dgm:t>
        <a:bodyPr/>
        <a:lstStyle/>
        <a:p>
          <a:endParaRPr lang="es-ES"/>
        </a:p>
      </dgm:t>
    </dgm:pt>
  </dgm:ptLst>
  <dgm:cxnLst>
    <dgm:cxn modelId="{35E9B5AE-EAB6-4C2C-BF56-22C45DF3D3E9}" srcId="{F57A6B1F-FCED-459B-8533-8A629DDC15D6}" destId="{975CBFDD-460F-4F6C-BC8F-59EC650499B8}" srcOrd="0" destOrd="0" parTransId="{B7E96B45-5700-481E-A77A-E4DE2DFE7EF7}" sibTransId="{035E6D93-93F7-443E-A397-6AE0A978E078}"/>
    <dgm:cxn modelId="{DF11EF1E-4EB6-4561-A72C-3341C86344A8}" srcId="{F57A6B1F-FCED-459B-8533-8A629DDC15D6}" destId="{B7511383-9D65-45CF-8746-ECE48815345D}" srcOrd="2" destOrd="0" parTransId="{08EC9184-659A-450A-94F8-6E62F99BDDDE}" sibTransId="{5092A4F5-15A5-407B-9341-6CD5F260285B}"/>
    <dgm:cxn modelId="{3C0038A3-590E-41BC-8304-83670AD1E2B9}" type="presOf" srcId="{B7511383-9D65-45CF-8746-ECE48815345D}" destId="{FF1D7297-749C-4683-94E8-6F21C6C29A39}" srcOrd="0" destOrd="0" presId="urn:microsoft.com/office/officeart/2005/8/layout/default"/>
    <dgm:cxn modelId="{E6766925-6C77-422E-B712-462F388E2483}" type="presOf" srcId="{DF45863C-0EC5-4CF4-9F8E-6ACBDC0DAB1E}" destId="{F40CCD45-5D4A-4E36-B09E-21B94BB76AC3}" srcOrd="0" destOrd="0" presId="urn:microsoft.com/office/officeart/2005/8/layout/default"/>
    <dgm:cxn modelId="{A8B6B2A2-809C-4DC8-A84B-6A0A9617B71B}" type="presOf" srcId="{F57A6B1F-FCED-459B-8533-8A629DDC15D6}" destId="{B0703A01-0605-4FE6-BF91-ABF5A4DA9A00}" srcOrd="0" destOrd="0" presId="urn:microsoft.com/office/officeart/2005/8/layout/default"/>
    <dgm:cxn modelId="{499C154B-1158-4190-A2D5-369220C2F495}" type="presOf" srcId="{975CBFDD-460F-4F6C-BC8F-59EC650499B8}" destId="{6E3BBACA-CB06-4068-84BC-E6C35280551F}" srcOrd="0" destOrd="0" presId="urn:microsoft.com/office/officeart/2005/8/layout/default"/>
    <dgm:cxn modelId="{4AF4BA87-8AB0-4391-9DA8-0CBB4B672499}" srcId="{F57A6B1F-FCED-459B-8533-8A629DDC15D6}" destId="{DF45863C-0EC5-4CF4-9F8E-6ACBDC0DAB1E}" srcOrd="1" destOrd="0" parTransId="{0DE513A3-D52D-4654-8CE3-AD33CDE98531}" sibTransId="{38A14516-9CF6-40FC-9B33-D97C54A1DBB0}"/>
    <dgm:cxn modelId="{D7568B7D-3693-42BB-8349-3C7CF6E579DB}" type="presParOf" srcId="{B0703A01-0605-4FE6-BF91-ABF5A4DA9A00}" destId="{6E3BBACA-CB06-4068-84BC-E6C35280551F}" srcOrd="0" destOrd="0" presId="urn:microsoft.com/office/officeart/2005/8/layout/default"/>
    <dgm:cxn modelId="{12C6663A-9368-488B-8899-C87E73E5FEBA}" type="presParOf" srcId="{B0703A01-0605-4FE6-BF91-ABF5A4DA9A00}" destId="{68EB5172-F1BA-4DA4-87D5-FCF17EE0E5CF}" srcOrd="1" destOrd="0" presId="urn:microsoft.com/office/officeart/2005/8/layout/default"/>
    <dgm:cxn modelId="{27E545F3-F659-496F-B798-D85C739358C8}" type="presParOf" srcId="{B0703A01-0605-4FE6-BF91-ABF5A4DA9A00}" destId="{F40CCD45-5D4A-4E36-B09E-21B94BB76AC3}" srcOrd="2" destOrd="0" presId="urn:microsoft.com/office/officeart/2005/8/layout/default"/>
    <dgm:cxn modelId="{5BD6D81C-E20A-4F06-AEFA-C498084CB34B}" type="presParOf" srcId="{B0703A01-0605-4FE6-BF91-ABF5A4DA9A00}" destId="{14618D89-0846-4CAF-92C2-3D5F03F76C4A}" srcOrd="3" destOrd="0" presId="urn:microsoft.com/office/officeart/2005/8/layout/default"/>
    <dgm:cxn modelId="{1A51E595-D379-4029-ACDA-F548F36B62D4}" type="presParOf" srcId="{B0703A01-0605-4FE6-BF91-ABF5A4DA9A00}" destId="{FF1D7297-749C-4683-94E8-6F21C6C29A39}" srcOrd="4" destOrd="0" presId="urn:microsoft.com/office/officeart/2005/8/layout/default"/>
  </dgm:cxnLst>
  <dgm:bg/>
  <dgm:whole/>
  <dgm:extLst>
    <a:ext uri="http://schemas.microsoft.com/office/drawing/2008/diagram">
      <dsp:dataModelExt xmlns:dsp="http://schemas.microsoft.com/office/drawing/2008/diagram" relId="rId18" minVer="http://schemas.openxmlformats.org/drawingml/2006/diagram"/>
    </a:ext>
  </dgm:extLst>
</dgm:dataModel>
</file>

<file path=ppt/diagrams/data50.xml><?xml version="1.0" encoding="utf-8"?>
<dgm:dataModel xmlns:dgm="http://schemas.openxmlformats.org/drawingml/2006/diagram" xmlns:a="http://schemas.openxmlformats.org/drawingml/2006/main">
  <dgm:ptLst>
    <dgm:pt modelId="{2B8D0180-EE56-4D4B-80D6-49235F6F1842}" type="doc">
      <dgm:prSet loTypeId="urn:microsoft.com/office/officeart/2005/8/layout/radial4" loCatId="relationship" qsTypeId="urn:microsoft.com/office/officeart/2005/8/quickstyle/simple1" qsCatId="simple" csTypeId="urn:microsoft.com/office/officeart/2005/8/colors/colorful2" csCatId="colorful" phldr="1"/>
      <dgm:spPr/>
      <dgm:t>
        <a:bodyPr/>
        <a:lstStyle/>
        <a:p>
          <a:endParaRPr lang="es-ES"/>
        </a:p>
      </dgm:t>
    </dgm:pt>
    <dgm:pt modelId="{152C2544-6589-4C8C-8010-8B5C8F9F52F0}">
      <dgm:prSet phldrT="[Texto]"/>
      <dgm:spPr/>
      <dgm:t>
        <a:bodyPr/>
        <a:lstStyle/>
        <a:p>
          <a:r>
            <a:rPr lang="es-ES" dirty="0" smtClean="0"/>
            <a:t>Hallazgos importantes:</a:t>
          </a:r>
          <a:br>
            <a:rPr lang="es-ES" dirty="0" smtClean="0"/>
          </a:br>
          <a:r>
            <a:rPr lang="es-ES" dirty="0" smtClean="0"/>
            <a:t>- </a:t>
          </a:r>
          <a:r>
            <a:rPr lang="es-ES" dirty="0" err="1" smtClean="0"/>
            <a:t>Outfits</a:t>
          </a:r>
          <a:r>
            <a:rPr lang="es-ES" dirty="0" smtClean="0"/>
            <a:t/>
          </a:r>
          <a:br>
            <a:rPr lang="es-ES" dirty="0" smtClean="0"/>
          </a:br>
          <a:r>
            <a:rPr lang="es-ES" dirty="0" smtClean="0"/>
            <a:t>- </a:t>
          </a:r>
          <a:r>
            <a:rPr lang="es-ES" dirty="0" err="1" smtClean="0"/>
            <a:t>Mix</a:t>
          </a:r>
          <a:r>
            <a:rPr lang="es-ES" dirty="0" smtClean="0"/>
            <a:t> de producto</a:t>
          </a:r>
          <a:br>
            <a:rPr lang="es-ES" dirty="0" smtClean="0"/>
          </a:br>
          <a:r>
            <a:rPr lang="es-ES" dirty="0" smtClean="0"/>
            <a:t>- Puntos estratégicos de visual </a:t>
          </a:r>
          <a:r>
            <a:rPr lang="es-ES" dirty="0" err="1" smtClean="0"/>
            <a:t>Merchandising</a:t>
          </a:r>
          <a:endParaRPr lang="es-ES" dirty="0"/>
        </a:p>
      </dgm:t>
    </dgm:pt>
    <dgm:pt modelId="{D30D1876-E618-4531-B374-98686F7D99EA}" type="parTrans" cxnId="{DF40A073-1B8C-41B1-A589-58212255E35E}">
      <dgm:prSet/>
      <dgm:spPr/>
      <dgm:t>
        <a:bodyPr/>
        <a:lstStyle/>
        <a:p>
          <a:endParaRPr lang="es-ES"/>
        </a:p>
      </dgm:t>
    </dgm:pt>
    <dgm:pt modelId="{73DF3BE0-953F-47A4-A25A-AD235FE6850A}" type="sibTrans" cxnId="{DF40A073-1B8C-41B1-A589-58212255E35E}">
      <dgm:prSet/>
      <dgm:spPr/>
      <dgm:t>
        <a:bodyPr/>
        <a:lstStyle/>
        <a:p>
          <a:endParaRPr lang="es-ES"/>
        </a:p>
      </dgm:t>
    </dgm:pt>
    <dgm:pt modelId="{F83665CD-2971-4CDB-8A54-F48732B2E6B2}">
      <dgm:prSet/>
      <dgm:spPr/>
      <dgm:t>
        <a:bodyPr/>
        <a:lstStyle/>
        <a:p>
          <a:r>
            <a:rPr lang="es-ES" dirty="0" smtClean="0"/>
            <a:t>La zona de zapatos de todas las tiendas, es una área con niveles de venta altos, pero la venta de un zapato es casi excluyente de la venta de ropa, del 2% al 10% de las personas que compran un zapato buscan asociar su compra con ropa. Por lo cual cuando se realice la compra de estos ítems no es fundamental una asociación con los colores, tecnologías y beneficios de las prendas de vestir y zapatos.</a:t>
          </a:r>
          <a:endParaRPr lang="es-EC" dirty="0"/>
        </a:p>
      </dgm:t>
    </dgm:pt>
    <dgm:pt modelId="{CB83DC3C-5076-42DD-86EE-255CABE28CA0}" type="parTrans" cxnId="{42AAFFFE-6E45-475B-8129-EC94274DB165}">
      <dgm:prSet/>
      <dgm:spPr/>
      <dgm:t>
        <a:bodyPr/>
        <a:lstStyle/>
        <a:p>
          <a:endParaRPr lang="es-ES"/>
        </a:p>
      </dgm:t>
    </dgm:pt>
    <dgm:pt modelId="{72922DD4-A229-4B82-8A2C-DA5170C24D01}" type="sibTrans" cxnId="{42AAFFFE-6E45-475B-8129-EC94274DB165}">
      <dgm:prSet/>
      <dgm:spPr/>
      <dgm:t>
        <a:bodyPr/>
        <a:lstStyle/>
        <a:p>
          <a:endParaRPr lang="es-ES"/>
        </a:p>
      </dgm:t>
    </dgm:pt>
    <dgm:pt modelId="{5CA76F0A-6181-4153-9D58-1DF9C347933D}">
      <dgm:prSet/>
      <dgm:spPr/>
      <dgm:t>
        <a:bodyPr/>
        <a:lstStyle/>
        <a:p>
          <a:r>
            <a:rPr lang="es-ES" dirty="0" smtClean="0"/>
            <a:t>En el caso de artículos de vestir, tenemos un comportamiento diferente y aquí las asociaciones juegan un papel importante en el cierre de una venta y en el incremento de los volúmenes de compra.</a:t>
          </a:r>
          <a:endParaRPr lang="es-EC" dirty="0"/>
        </a:p>
      </dgm:t>
    </dgm:pt>
    <dgm:pt modelId="{4908501B-0139-4E49-9672-1658710EA935}" type="parTrans" cxnId="{ED1C050A-DBB7-4B42-B979-8A64EA341BDC}">
      <dgm:prSet/>
      <dgm:spPr/>
      <dgm:t>
        <a:bodyPr/>
        <a:lstStyle/>
        <a:p>
          <a:endParaRPr lang="es-ES"/>
        </a:p>
      </dgm:t>
    </dgm:pt>
    <dgm:pt modelId="{6C6E45A7-F7CD-4608-8266-6105C980103E}" type="sibTrans" cxnId="{ED1C050A-DBB7-4B42-B979-8A64EA341BDC}">
      <dgm:prSet/>
      <dgm:spPr/>
      <dgm:t>
        <a:bodyPr/>
        <a:lstStyle/>
        <a:p>
          <a:endParaRPr lang="es-ES"/>
        </a:p>
      </dgm:t>
    </dgm:pt>
    <dgm:pt modelId="{F6ADBE2A-8EFA-4141-B24A-2C16DAC2A690}">
      <dgm:prSet phldrT="[Texto]"/>
      <dgm:spPr/>
      <dgm:t>
        <a:bodyPr/>
        <a:lstStyle/>
        <a:p>
          <a:r>
            <a:rPr lang="es-ES" dirty="0" smtClean="0"/>
            <a:t>Tarea de Asociación</a:t>
          </a:r>
          <a:endParaRPr lang="es-ES" dirty="0"/>
        </a:p>
      </dgm:t>
    </dgm:pt>
    <dgm:pt modelId="{76B7652A-2547-47B7-A40A-CFC6168747B7}" type="parTrans" cxnId="{73C95EE3-DF13-4B8D-A2B1-07D6E4ACDBDF}">
      <dgm:prSet/>
      <dgm:spPr/>
      <dgm:t>
        <a:bodyPr/>
        <a:lstStyle/>
        <a:p>
          <a:endParaRPr lang="es-ES"/>
        </a:p>
      </dgm:t>
    </dgm:pt>
    <dgm:pt modelId="{B925169E-8C80-49F7-8F87-84F207E43399}" type="sibTrans" cxnId="{73C95EE3-DF13-4B8D-A2B1-07D6E4ACDBDF}">
      <dgm:prSet/>
      <dgm:spPr/>
      <dgm:t>
        <a:bodyPr/>
        <a:lstStyle/>
        <a:p>
          <a:endParaRPr lang="es-ES"/>
        </a:p>
      </dgm:t>
    </dgm:pt>
    <dgm:pt modelId="{6BD66CF6-469E-4147-B81F-F8949AB556E2}" type="pres">
      <dgm:prSet presAssocID="{2B8D0180-EE56-4D4B-80D6-49235F6F1842}" presName="cycle" presStyleCnt="0">
        <dgm:presLayoutVars>
          <dgm:chMax val="1"/>
          <dgm:dir/>
          <dgm:animLvl val="ctr"/>
          <dgm:resizeHandles val="exact"/>
        </dgm:presLayoutVars>
      </dgm:prSet>
      <dgm:spPr/>
      <dgm:t>
        <a:bodyPr/>
        <a:lstStyle/>
        <a:p>
          <a:endParaRPr lang="es-ES"/>
        </a:p>
      </dgm:t>
    </dgm:pt>
    <dgm:pt modelId="{C5E887D0-184A-43E0-9DD1-A674D3E3D27A}" type="pres">
      <dgm:prSet presAssocID="{F6ADBE2A-8EFA-4141-B24A-2C16DAC2A690}" presName="centerShape" presStyleLbl="node0" presStyleIdx="0" presStyleCnt="1"/>
      <dgm:spPr/>
      <dgm:t>
        <a:bodyPr/>
        <a:lstStyle/>
        <a:p>
          <a:endParaRPr lang="es-ES"/>
        </a:p>
      </dgm:t>
    </dgm:pt>
    <dgm:pt modelId="{FA0BD71F-3F1E-4F84-BFD5-0124FD4FA20F}" type="pres">
      <dgm:prSet presAssocID="{D30D1876-E618-4531-B374-98686F7D99EA}" presName="parTrans" presStyleLbl="bgSibTrans2D1" presStyleIdx="0" presStyleCnt="3"/>
      <dgm:spPr/>
      <dgm:t>
        <a:bodyPr/>
        <a:lstStyle/>
        <a:p>
          <a:endParaRPr lang="es-ES"/>
        </a:p>
      </dgm:t>
    </dgm:pt>
    <dgm:pt modelId="{D506CCDF-1A0D-44AA-8518-8B76FBD3E48D}" type="pres">
      <dgm:prSet presAssocID="{152C2544-6589-4C8C-8010-8B5C8F9F52F0}" presName="node" presStyleLbl="node1" presStyleIdx="0" presStyleCnt="3" custScaleX="190175" custRadScaleRad="160843" custRadScaleInc="-46538">
        <dgm:presLayoutVars>
          <dgm:bulletEnabled val="1"/>
        </dgm:presLayoutVars>
      </dgm:prSet>
      <dgm:spPr/>
      <dgm:t>
        <a:bodyPr/>
        <a:lstStyle/>
        <a:p>
          <a:endParaRPr lang="es-ES"/>
        </a:p>
      </dgm:t>
    </dgm:pt>
    <dgm:pt modelId="{A3DBB3F0-2F0D-448A-89FA-938F6EF2C3A7}" type="pres">
      <dgm:prSet presAssocID="{CB83DC3C-5076-42DD-86EE-255CABE28CA0}" presName="parTrans" presStyleLbl="bgSibTrans2D1" presStyleIdx="1" presStyleCnt="3"/>
      <dgm:spPr/>
      <dgm:t>
        <a:bodyPr/>
        <a:lstStyle/>
        <a:p>
          <a:endParaRPr lang="es-ES"/>
        </a:p>
      </dgm:t>
    </dgm:pt>
    <dgm:pt modelId="{B799040C-A76D-4C2A-9B38-E4DF8C09969F}" type="pres">
      <dgm:prSet presAssocID="{F83665CD-2971-4CDB-8A54-F48732B2E6B2}" presName="node" presStyleLbl="node1" presStyleIdx="1" presStyleCnt="3" custScaleX="247570" custRadScaleRad="96944">
        <dgm:presLayoutVars>
          <dgm:bulletEnabled val="1"/>
        </dgm:presLayoutVars>
      </dgm:prSet>
      <dgm:spPr/>
      <dgm:t>
        <a:bodyPr/>
        <a:lstStyle/>
        <a:p>
          <a:endParaRPr lang="es-ES"/>
        </a:p>
      </dgm:t>
    </dgm:pt>
    <dgm:pt modelId="{47BCD9C4-AFA6-4495-9145-5F94322F2EF5}" type="pres">
      <dgm:prSet presAssocID="{4908501B-0139-4E49-9672-1658710EA935}" presName="parTrans" presStyleLbl="bgSibTrans2D1" presStyleIdx="2" presStyleCnt="3"/>
      <dgm:spPr/>
      <dgm:t>
        <a:bodyPr/>
        <a:lstStyle/>
        <a:p>
          <a:endParaRPr lang="es-ES"/>
        </a:p>
      </dgm:t>
    </dgm:pt>
    <dgm:pt modelId="{CDFFBA3E-6B95-4EF3-A565-E0FFF5531547}" type="pres">
      <dgm:prSet presAssocID="{5CA76F0A-6181-4153-9D58-1DF9C347933D}" presName="node" presStyleLbl="node1" presStyleIdx="2" presStyleCnt="3" custScaleX="190175" custRadScaleRad="163324" custRadScaleInc="40518">
        <dgm:presLayoutVars>
          <dgm:bulletEnabled val="1"/>
        </dgm:presLayoutVars>
      </dgm:prSet>
      <dgm:spPr/>
      <dgm:t>
        <a:bodyPr/>
        <a:lstStyle/>
        <a:p>
          <a:endParaRPr lang="es-ES"/>
        </a:p>
      </dgm:t>
    </dgm:pt>
  </dgm:ptLst>
  <dgm:cxnLst>
    <dgm:cxn modelId="{73C95EE3-DF13-4B8D-A2B1-07D6E4ACDBDF}" srcId="{2B8D0180-EE56-4D4B-80D6-49235F6F1842}" destId="{F6ADBE2A-8EFA-4141-B24A-2C16DAC2A690}" srcOrd="0" destOrd="0" parTransId="{76B7652A-2547-47B7-A40A-CFC6168747B7}" sibTransId="{B925169E-8C80-49F7-8F87-84F207E43399}"/>
    <dgm:cxn modelId="{A44EEBEB-C58D-4E34-997B-110042027A7D}" type="presOf" srcId="{F83665CD-2971-4CDB-8A54-F48732B2E6B2}" destId="{B799040C-A76D-4C2A-9B38-E4DF8C09969F}" srcOrd="0" destOrd="0" presId="urn:microsoft.com/office/officeart/2005/8/layout/radial4"/>
    <dgm:cxn modelId="{52C25317-BD5B-4A92-B535-EE558B7C89AF}" type="presOf" srcId="{152C2544-6589-4C8C-8010-8B5C8F9F52F0}" destId="{D506CCDF-1A0D-44AA-8518-8B76FBD3E48D}" srcOrd="0" destOrd="0" presId="urn:microsoft.com/office/officeart/2005/8/layout/radial4"/>
    <dgm:cxn modelId="{088BA87A-31CD-42D0-967E-C4F89D61E310}" type="presOf" srcId="{5CA76F0A-6181-4153-9D58-1DF9C347933D}" destId="{CDFFBA3E-6B95-4EF3-A565-E0FFF5531547}" srcOrd="0" destOrd="0" presId="urn:microsoft.com/office/officeart/2005/8/layout/radial4"/>
    <dgm:cxn modelId="{47558759-00AB-48E2-9516-FA75C0599DB5}" type="presOf" srcId="{CB83DC3C-5076-42DD-86EE-255CABE28CA0}" destId="{A3DBB3F0-2F0D-448A-89FA-938F6EF2C3A7}" srcOrd="0" destOrd="0" presId="urn:microsoft.com/office/officeart/2005/8/layout/radial4"/>
    <dgm:cxn modelId="{ED1C050A-DBB7-4B42-B979-8A64EA341BDC}" srcId="{F6ADBE2A-8EFA-4141-B24A-2C16DAC2A690}" destId="{5CA76F0A-6181-4153-9D58-1DF9C347933D}" srcOrd="2" destOrd="0" parTransId="{4908501B-0139-4E49-9672-1658710EA935}" sibTransId="{6C6E45A7-F7CD-4608-8266-6105C980103E}"/>
    <dgm:cxn modelId="{42AAFFFE-6E45-475B-8129-EC94274DB165}" srcId="{F6ADBE2A-8EFA-4141-B24A-2C16DAC2A690}" destId="{F83665CD-2971-4CDB-8A54-F48732B2E6B2}" srcOrd="1" destOrd="0" parTransId="{CB83DC3C-5076-42DD-86EE-255CABE28CA0}" sibTransId="{72922DD4-A229-4B82-8A2C-DA5170C24D01}"/>
    <dgm:cxn modelId="{DF40A073-1B8C-41B1-A589-58212255E35E}" srcId="{F6ADBE2A-8EFA-4141-B24A-2C16DAC2A690}" destId="{152C2544-6589-4C8C-8010-8B5C8F9F52F0}" srcOrd="0" destOrd="0" parTransId="{D30D1876-E618-4531-B374-98686F7D99EA}" sibTransId="{73DF3BE0-953F-47A4-A25A-AD235FE6850A}"/>
    <dgm:cxn modelId="{5F5F55C2-BCA5-474B-946D-48A4ED6E3EE4}" type="presOf" srcId="{4908501B-0139-4E49-9672-1658710EA935}" destId="{47BCD9C4-AFA6-4495-9145-5F94322F2EF5}" srcOrd="0" destOrd="0" presId="urn:microsoft.com/office/officeart/2005/8/layout/radial4"/>
    <dgm:cxn modelId="{EB39CB1D-0AB2-486A-88B3-E0016F81FA7A}" type="presOf" srcId="{2B8D0180-EE56-4D4B-80D6-49235F6F1842}" destId="{6BD66CF6-469E-4147-B81F-F8949AB556E2}" srcOrd="0" destOrd="0" presId="urn:microsoft.com/office/officeart/2005/8/layout/radial4"/>
    <dgm:cxn modelId="{36CBB0E1-360F-47F9-AF7A-BADDE9BB0EC0}" type="presOf" srcId="{D30D1876-E618-4531-B374-98686F7D99EA}" destId="{FA0BD71F-3F1E-4F84-BFD5-0124FD4FA20F}" srcOrd="0" destOrd="0" presId="urn:microsoft.com/office/officeart/2005/8/layout/radial4"/>
    <dgm:cxn modelId="{C93B1F8E-1A72-4256-8297-FD6D8865A746}" type="presOf" srcId="{F6ADBE2A-8EFA-4141-B24A-2C16DAC2A690}" destId="{C5E887D0-184A-43E0-9DD1-A674D3E3D27A}" srcOrd="0" destOrd="0" presId="urn:microsoft.com/office/officeart/2005/8/layout/radial4"/>
    <dgm:cxn modelId="{26EEBD19-1A77-45A1-9780-880C88B0024C}" type="presParOf" srcId="{6BD66CF6-469E-4147-B81F-F8949AB556E2}" destId="{C5E887D0-184A-43E0-9DD1-A674D3E3D27A}" srcOrd="0" destOrd="0" presId="urn:microsoft.com/office/officeart/2005/8/layout/radial4"/>
    <dgm:cxn modelId="{6F63DC84-897B-4564-AA90-E57F88D139CA}" type="presParOf" srcId="{6BD66CF6-469E-4147-B81F-F8949AB556E2}" destId="{FA0BD71F-3F1E-4F84-BFD5-0124FD4FA20F}" srcOrd="1" destOrd="0" presId="urn:microsoft.com/office/officeart/2005/8/layout/radial4"/>
    <dgm:cxn modelId="{4AEADC1C-8B2A-483D-9978-B150ABAD533A}" type="presParOf" srcId="{6BD66CF6-469E-4147-B81F-F8949AB556E2}" destId="{D506CCDF-1A0D-44AA-8518-8B76FBD3E48D}" srcOrd="2" destOrd="0" presId="urn:microsoft.com/office/officeart/2005/8/layout/radial4"/>
    <dgm:cxn modelId="{22C17F6F-16CB-43DF-9CDB-4728CEB6B216}" type="presParOf" srcId="{6BD66CF6-469E-4147-B81F-F8949AB556E2}" destId="{A3DBB3F0-2F0D-448A-89FA-938F6EF2C3A7}" srcOrd="3" destOrd="0" presId="urn:microsoft.com/office/officeart/2005/8/layout/radial4"/>
    <dgm:cxn modelId="{3F3DDA6C-0668-44C1-BD31-824A7F00D75D}" type="presParOf" srcId="{6BD66CF6-469E-4147-B81F-F8949AB556E2}" destId="{B799040C-A76D-4C2A-9B38-E4DF8C09969F}" srcOrd="4" destOrd="0" presId="urn:microsoft.com/office/officeart/2005/8/layout/radial4"/>
    <dgm:cxn modelId="{0ADFE0C6-EA46-4FB9-977B-B0ED85EC4EBC}" type="presParOf" srcId="{6BD66CF6-469E-4147-B81F-F8949AB556E2}" destId="{47BCD9C4-AFA6-4495-9145-5F94322F2EF5}" srcOrd="5" destOrd="0" presId="urn:microsoft.com/office/officeart/2005/8/layout/radial4"/>
    <dgm:cxn modelId="{3688854D-3188-451A-A33A-CF759C62AFDE}" type="presParOf" srcId="{6BD66CF6-469E-4147-B81F-F8949AB556E2}" destId="{CDFFBA3E-6B95-4EF3-A565-E0FFF5531547}" srcOrd="6" destOrd="0" presId="urn:microsoft.com/office/officeart/2005/8/layout/radial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1.xml><?xml version="1.0" encoding="utf-8"?>
<dgm:dataModel xmlns:dgm="http://schemas.openxmlformats.org/drawingml/2006/diagram" xmlns:a="http://schemas.openxmlformats.org/drawingml/2006/main">
  <dgm:ptLst>
    <dgm:pt modelId="{CC0C2C94-A51E-47A2-BBB6-A4FC6F05E640}" type="doc">
      <dgm:prSet loTypeId="urn:microsoft.com/office/officeart/2005/8/layout/process1" loCatId="process" qsTypeId="urn:microsoft.com/office/officeart/2005/8/quickstyle/simple1" qsCatId="simple" csTypeId="urn:microsoft.com/office/officeart/2005/8/colors/accent3_2" csCatId="accent3" phldr="1"/>
      <dgm:spPr/>
    </dgm:pt>
    <dgm:pt modelId="{92188C8B-E2EE-4019-A1BC-83B0667A1916}">
      <dgm:prSet phldrT="[Texto]"/>
      <dgm:spPr/>
      <dgm:t>
        <a:bodyPr/>
        <a:lstStyle/>
        <a:p>
          <a:r>
            <a:rPr lang="es-ES" dirty="0" smtClean="0"/>
            <a:t>No compran zapatos y compran Camiseta y </a:t>
          </a:r>
          <a:r>
            <a:rPr lang="es-ES" dirty="0" err="1" smtClean="0"/>
            <a:t>Pantalon</a:t>
          </a:r>
          <a:endParaRPr lang="es-ES" dirty="0"/>
        </a:p>
      </dgm:t>
    </dgm:pt>
    <dgm:pt modelId="{63DF9560-A55B-4750-8A0E-856DAFA3C4BB}" type="parTrans" cxnId="{CE024370-635D-40E3-8FEA-B0FC4EC0D2E9}">
      <dgm:prSet/>
      <dgm:spPr/>
      <dgm:t>
        <a:bodyPr/>
        <a:lstStyle/>
        <a:p>
          <a:endParaRPr lang="es-ES"/>
        </a:p>
      </dgm:t>
    </dgm:pt>
    <dgm:pt modelId="{EDFC779D-F21A-4FC6-B422-166A7818A88F}" type="sibTrans" cxnId="{CE024370-635D-40E3-8FEA-B0FC4EC0D2E9}">
      <dgm:prSet/>
      <dgm:spPr/>
      <dgm:t>
        <a:bodyPr/>
        <a:lstStyle/>
        <a:p>
          <a:endParaRPr lang="es-ES"/>
        </a:p>
      </dgm:t>
    </dgm:pt>
    <dgm:pt modelId="{425E7C83-3AFB-44EA-A381-201058EB8104}">
      <dgm:prSet phldrT="[Texto]"/>
      <dgm:spPr/>
      <dgm:t>
        <a:bodyPr/>
        <a:lstStyle/>
        <a:p>
          <a:r>
            <a:rPr lang="es-ES" dirty="0" smtClean="0"/>
            <a:t>No compran zapatos y compran Camiseta y short</a:t>
          </a:r>
          <a:endParaRPr lang="es-ES" dirty="0"/>
        </a:p>
      </dgm:t>
    </dgm:pt>
    <dgm:pt modelId="{40CDB258-AE65-48C5-9E52-534831BD7384}" type="parTrans" cxnId="{2C38C701-6BB9-47D3-B403-55CB546BE3AC}">
      <dgm:prSet/>
      <dgm:spPr/>
      <dgm:t>
        <a:bodyPr/>
        <a:lstStyle/>
        <a:p>
          <a:endParaRPr lang="es-ES"/>
        </a:p>
      </dgm:t>
    </dgm:pt>
    <dgm:pt modelId="{3EB64161-4089-487B-A946-4AB6D3FC1493}" type="sibTrans" cxnId="{2C38C701-6BB9-47D3-B403-55CB546BE3AC}">
      <dgm:prSet/>
      <dgm:spPr/>
      <dgm:t>
        <a:bodyPr/>
        <a:lstStyle/>
        <a:p>
          <a:endParaRPr lang="es-ES"/>
        </a:p>
      </dgm:t>
    </dgm:pt>
    <dgm:pt modelId="{2AECEEF4-F515-4433-B071-527BA2DC656A}">
      <dgm:prSet phldrT="[Texto]"/>
      <dgm:spPr/>
      <dgm:t>
        <a:bodyPr/>
        <a:lstStyle/>
        <a:p>
          <a:r>
            <a:rPr lang="es-ES" dirty="0" smtClean="0"/>
            <a:t>Cuando compran un pantalón la posibilidad de comprar un camiseta</a:t>
          </a:r>
          <a:endParaRPr lang="es-ES" dirty="0"/>
        </a:p>
      </dgm:t>
    </dgm:pt>
    <dgm:pt modelId="{25495744-7728-4016-B564-062CF322B3D6}" type="parTrans" cxnId="{FFAD4A86-DD01-4053-8C63-5FB789378487}">
      <dgm:prSet/>
      <dgm:spPr/>
      <dgm:t>
        <a:bodyPr/>
        <a:lstStyle/>
        <a:p>
          <a:endParaRPr lang="es-ES"/>
        </a:p>
      </dgm:t>
    </dgm:pt>
    <dgm:pt modelId="{03D20202-C618-4818-9994-771454DB7688}" type="sibTrans" cxnId="{FFAD4A86-DD01-4053-8C63-5FB789378487}">
      <dgm:prSet/>
      <dgm:spPr/>
      <dgm:t>
        <a:bodyPr/>
        <a:lstStyle/>
        <a:p>
          <a:endParaRPr lang="es-ES"/>
        </a:p>
      </dgm:t>
    </dgm:pt>
    <dgm:pt modelId="{BE1E66D4-A825-4440-82C9-950AB20331DD}">
      <dgm:prSet phldrT="[Texto]"/>
      <dgm:spPr/>
      <dgm:t>
        <a:bodyPr/>
        <a:lstStyle/>
        <a:p>
          <a:r>
            <a:rPr lang="es-ES" dirty="0" smtClean="0"/>
            <a:t>Cuando compran una camiseta la posibilidad de comprar un pantalón</a:t>
          </a:r>
          <a:endParaRPr lang="es-ES" dirty="0"/>
        </a:p>
      </dgm:t>
    </dgm:pt>
    <dgm:pt modelId="{38D35265-5805-47E2-81BD-9F3B6FFF9701}" type="parTrans" cxnId="{F413DB2C-FBD2-48BD-9AF4-61C5B605CD61}">
      <dgm:prSet/>
      <dgm:spPr/>
      <dgm:t>
        <a:bodyPr/>
        <a:lstStyle/>
        <a:p>
          <a:endParaRPr lang="es-ES"/>
        </a:p>
      </dgm:t>
    </dgm:pt>
    <dgm:pt modelId="{28D87124-58CC-4F53-A0EA-90780CFA21D1}" type="sibTrans" cxnId="{F413DB2C-FBD2-48BD-9AF4-61C5B605CD61}">
      <dgm:prSet/>
      <dgm:spPr/>
      <dgm:t>
        <a:bodyPr/>
        <a:lstStyle/>
        <a:p>
          <a:endParaRPr lang="es-ES"/>
        </a:p>
      </dgm:t>
    </dgm:pt>
    <dgm:pt modelId="{DB55E742-F921-4D65-B479-9B9EBD563AB0}">
      <dgm:prSet phldrT="[Texto]"/>
      <dgm:spPr/>
      <dgm:t>
        <a:bodyPr/>
        <a:lstStyle/>
        <a:p>
          <a:r>
            <a:rPr lang="es-ES" dirty="0" smtClean="0"/>
            <a:t>Cuando compran un short la posibilidad de comprar un camiseta</a:t>
          </a:r>
          <a:endParaRPr lang="es-ES" dirty="0"/>
        </a:p>
      </dgm:t>
    </dgm:pt>
    <dgm:pt modelId="{7A8A4CB5-1355-464C-B22F-BA4B886550F0}" type="parTrans" cxnId="{B16CBCFE-1865-4EA2-B6B4-DA003B1857B4}">
      <dgm:prSet/>
      <dgm:spPr/>
      <dgm:t>
        <a:bodyPr/>
        <a:lstStyle/>
        <a:p>
          <a:endParaRPr lang="es-ES"/>
        </a:p>
      </dgm:t>
    </dgm:pt>
    <dgm:pt modelId="{7964EF19-59A2-448F-A9BB-F8DA48CCCA60}" type="sibTrans" cxnId="{B16CBCFE-1865-4EA2-B6B4-DA003B1857B4}">
      <dgm:prSet/>
      <dgm:spPr/>
      <dgm:t>
        <a:bodyPr/>
        <a:lstStyle/>
        <a:p>
          <a:endParaRPr lang="es-ES"/>
        </a:p>
      </dgm:t>
    </dgm:pt>
    <dgm:pt modelId="{01F65BF8-F7F1-4AC7-B57A-A5C1CAFE5D48}">
      <dgm:prSet phldrT="[Texto]"/>
      <dgm:spPr/>
      <dgm:t>
        <a:bodyPr/>
        <a:lstStyle/>
        <a:p>
          <a:r>
            <a:rPr lang="es-ES" dirty="0" smtClean="0"/>
            <a:t>Cuando compran una camiseta la posibilidad de comprar un short</a:t>
          </a:r>
          <a:endParaRPr lang="es-ES" dirty="0"/>
        </a:p>
      </dgm:t>
    </dgm:pt>
    <dgm:pt modelId="{2CFD5F55-F427-4ABB-A9EB-376C5D176214}" type="parTrans" cxnId="{9D40DC92-6ED1-4D64-B721-45F4E6B51DD0}">
      <dgm:prSet/>
      <dgm:spPr/>
      <dgm:t>
        <a:bodyPr/>
        <a:lstStyle/>
        <a:p>
          <a:endParaRPr lang="es-ES"/>
        </a:p>
      </dgm:t>
    </dgm:pt>
    <dgm:pt modelId="{C04A992D-8DC8-4925-9639-37E0A26C5BA5}" type="sibTrans" cxnId="{9D40DC92-6ED1-4D64-B721-45F4E6B51DD0}">
      <dgm:prSet/>
      <dgm:spPr/>
      <dgm:t>
        <a:bodyPr/>
        <a:lstStyle/>
        <a:p>
          <a:endParaRPr lang="es-ES"/>
        </a:p>
      </dgm:t>
    </dgm:pt>
    <dgm:pt modelId="{08BA6398-6F39-4150-9D51-E6459F53DE6D}">
      <dgm:prSet phldrT="[Texto]"/>
      <dgm:spPr/>
      <dgm:t>
        <a:bodyPr/>
        <a:lstStyle/>
        <a:p>
          <a:r>
            <a:rPr lang="es-ES" dirty="0" smtClean="0"/>
            <a:t>No compran zapatos compran chompa y pantalón</a:t>
          </a:r>
          <a:endParaRPr lang="es-ES" dirty="0"/>
        </a:p>
      </dgm:t>
    </dgm:pt>
    <dgm:pt modelId="{4418C976-E3F9-4CD3-BD73-CB9798A46D82}" type="parTrans" cxnId="{AC9F57DC-A888-4137-9DE9-F68E65489F9C}">
      <dgm:prSet/>
      <dgm:spPr/>
      <dgm:t>
        <a:bodyPr/>
        <a:lstStyle/>
        <a:p>
          <a:endParaRPr lang="es-ES"/>
        </a:p>
      </dgm:t>
    </dgm:pt>
    <dgm:pt modelId="{AB849EE5-F8DD-49E4-B828-67398928821E}" type="sibTrans" cxnId="{AC9F57DC-A888-4137-9DE9-F68E65489F9C}">
      <dgm:prSet/>
      <dgm:spPr/>
      <dgm:t>
        <a:bodyPr/>
        <a:lstStyle/>
        <a:p>
          <a:endParaRPr lang="es-ES"/>
        </a:p>
      </dgm:t>
    </dgm:pt>
    <dgm:pt modelId="{EBBF84B0-0A51-4A23-82CB-BF1C95C7B453}" type="pres">
      <dgm:prSet presAssocID="{CC0C2C94-A51E-47A2-BBB6-A4FC6F05E640}" presName="Name0" presStyleCnt="0">
        <dgm:presLayoutVars>
          <dgm:dir/>
          <dgm:resizeHandles val="exact"/>
        </dgm:presLayoutVars>
      </dgm:prSet>
      <dgm:spPr/>
    </dgm:pt>
    <dgm:pt modelId="{80FCF262-EAD4-4B6B-A29A-1AF43150CD12}" type="pres">
      <dgm:prSet presAssocID="{92188C8B-E2EE-4019-A1BC-83B0667A1916}" presName="node" presStyleLbl="node1" presStyleIdx="0" presStyleCnt="7">
        <dgm:presLayoutVars>
          <dgm:bulletEnabled val="1"/>
        </dgm:presLayoutVars>
      </dgm:prSet>
      <dgm:spPr/>
      <dgm:t>
        <a:bodyPr/>
        <a:lstStyle/>
        <a:p>
          <a:endParaRPr lang="es-ES"/>
        </a:p>
      </dgm:t>
    </dgm:pt>
    <dgm:pt modelId="{5DCD56F1-637A-4974-B88E-DC573EBB1384}" type="pres">
      <dgm:prSet presAssocID="{EDFC779D-F21A-4FC6-B422-166A7818A88F}" presName="sibTrans" presStyleLbl="sibTrans2D1" presStyleIdx="0" presStyleCnt="6"/>
      <dgm:spPr/>
      <dgm:t>
        <a:bodyPr/>
        <a:lstStyle/>
        <a:p>
          <a:endParaRPr lang="es-ES"/>
        </a:p>
      </dgm:t>
    </dgm:pt>
    <dgm:pt modelId="{DDC94566-B014-4A05-BDE7-D1BBA9EB8AF7}" type="pres">
      <dgm:prSet presAssocID="{EDFC779D-F21A-4FC6-B422-166A7818A88F}" presName="connectorText" presStyleLbl="sibTrans2D1" presStyleIdx="0" presStyleCnt="6"/>
      <dgm:spPr/>
      <dgm:t>
        <a:bodyPr/>
        <a:lstStyle/>
        <a:p>
          <a:endParaRPr lang="es-ES"/>
        </a:p>
      </dgm:t>
    </dgm:pt>
    <dgm:pt modelId="{D880AE94-582F-4351-8311-6826B82F2A0D}" type="pres">
      <dgm:prSet presAssocID="{425E7C83-3AFB-44EA-A381-201058EB8104}" presName="node" presStyleLbl="node1" presStyleIdx="1" presStyleCnt="7">
        <dgm:presLayoutVars>
          <dgm:bulletEnabled val="1"/>
        </dgm:presLayoutVars>
      </dgm:prSet>
      <dgm:spPr/>
      <dgm:t>
        <a:bodyPr/>
        <a:lstStyle/>
        <a:p>
          <a:endParaRPr lang="es-ES"/>
        </a:p>
      </dgm:t>
    </dgm:pt>
    <dgm:pt modelId="{52EDE4DE-606A-4B08-A91F-EA930D86DED2}" type="pres">
      <dgm:prSet presAssocID="{3EB64161-4089-487B-A946-4AB6D3FC1493}" presName="sibTrans" presStyleLbl="sibTrans2D1" presStyleIdx="1" presStyleCnt="6"/>
      <dgm:spPr/>
      <dgm:t>
        <a:bodyPr/>
        <a:lstStyle/>
        <a:p>
          <a:endParaRPr lang="es-ES"/>
        </a:p>
      </dgm:t>
    </dgm:pt>
    <dgm:pt modelId="{B8FDE856-0A22-4F55-BBD7-67E80A076DDE}" type="pres">
      <dgm:prSet presAssocID="{3EB64161-4089-487B-A946-4AB6D3FC1493}" presName="connectorText" presStyleLbl="sibTrans2D1" presStyleIdx="1" presStyleCnt="6"/>
      <dgm:spPr/>
      <dgm:t>
        <a:bodyPr/>
        <a:lstStyle/>
        <a:p>
          <a:endParaRPr lang="es-ES"/>
        </a:p>
      </dgm:t>
    </dgm:pt>
    <dgm:pt modelId="{6C643D8C-271C-4BAB-BDF1-CFB95D031420}" type="pres">
      <dgm:prSet presAssocID="{08BA6398-6F39-4150-9D51-E6459F53DE6D}" presName="node" presStyleLbl="node1" presStyleIdx="2" presStyleCnt="7">
        <dgm:presLayoutVars>
          <dgm:bulletEnabled val="1"/>
        </dgm:presLayoutVars>
      </dgm:prSet>
      <dgm:spPr/>
      <dgm:t>
        <a:bodyPr/>
        <a:lstStyle/>
        <a:p>
          <a:endParaRPr lang="es-ES"/>
        </a:p>
      </dgm:t>
    </dgm:pt>
    <dgm:pt modelId="{C08C5E57-166B-4812-8E14-7813575E6B9C}" type="pres">
      <dgm:prSet presAssocID="{AB849EE5-F8DD-49E4-B828-67398928821E}" presName="sibTrans" presStyleLbl="sibTrans2D1" presStyleIdx="2" presStyleCnt="6"/>
      <dgm:spPr/>
      <dgm:t>
        <a:bodyPr/>
        <a:lstStyle/>
        <a:p>
          <a:endParaRPr lang="es-ES"/>
        </a:p>
      </dgm:t>
    </dgm:pt>
    <dgm:pt modelId="{889E20EF-45BE-4D15-8F67-30D5AF390C69}" type="pres">
      <dgm:prSet presAssocID="{AB849EE5-F8DD-49E4-B828-67398928821E}" presName="connectorText" presStyleLbl="sibTrans2D1" presStyleIdx="2" presStyleCnt="6"/>
      <dgm:spPr/>
      <dgm:t>
        <a:bodyPr/>
        <a:lstStyle/>
        <a:p>
          <a:endParaRPr lang="es-ES"/>
        </a:p>
      </dgm:t>
    </dgm:pt>
    <dgm:pt modelId="{58466250-B4E8-476A-8C60-588D216638A5}" type="pres">
      <dgm:prSet presAssocID="{2AECEEF4-F515-4433-B071-527BA2DC656A}" presName="node" presStyleLbl="node1" presStyleIdx="3" presStyleCnt="7">
        <dgm:presLayoutVars>
          <dgm:bulletEnabled val="1"/>
        </dgm:presLayoutVars>
      </dgm:prSet>
      <dgm:spPr/>
      <dgm:t>
        <a:bodyPr/>
        <a:lstStyle/>
        <a:p>
          <a:endParaRPr lang="es-ES"/>
        </a:p>
      </dgm:t>
    </dgm:pt>
    <dgm:pt modelId="{F4562825-F469-441F-8819-3188E1A7CA8D}" type="pres">
      <dgm:prSet presAssocID="{03D20202-C618-4818-9994-771454DB7688}" presName="sibTrans" presStyleLbl="sibTrans2D1" presStyleIdx="3" presStyleCnt="6"/>
      <dgm:spPr/>
      <dgm:t>
        <a:bodyPr/>
        <a:lstStyle/>
        <a:p>
          <a:endParaRPr lang="es-ES"/>
        </a:p>
      </dgm:t>
    </dgm:pt>
    <dgm:pt modelId="{C7D195CC-2254-4B3B-AA30-210F131F937A}" type="pres">
      <dgm:prSet presAssocID="{03D20202-C618-4818-9994-771454DB7688}" presName="connectorText" presStyleLbl="sibTrans2D1" presStyleIdx="3" presStyleCnt="6"/>
      <dgm:spPr/>
      <dgm:t>
        <a:bodyPr/>
        <a:lstStyle/>
        <a:p>
          <a:endParaRPr lang="es-ES"/>
        </a:p>
      </dgm:t>
    </dgm:pt>
    <dgm:pt modelId="{FC5705E3-EE5A-413E-A9BD-D22FF92895AF}" type="pres">
      <dgm:prSet presAssocID="{BE1E66D4-A825-4440-82C9-950AB20331DD}" presName="node" presStyleLbl="node1" presStyleIdx="4" presStyleCnt="7">
        <dgm:presLayoutVars>
          <dgm:bulletEnabled val="1"/>
        </dgm:presLayoutVars>
      </dgm:prSet>
      <dgm:spPr/>
      <dgm:t>
        <a:bodyPr/>
        <a:lstStyle/>
        <a:p>
          <a:endParaRPr lang="es-ES"/>
        </a:p>
      </dgm:t>
    </dgm:pt>
    <dgm:pt modelId="{046AD8F7-B0F7-406F-9A17-C52926DADB14}" type="pres">
      <dgm:prSet presAssocID="{28D87124-58CC-4F53-A0EA-90780CFA21D1}" presName="sibTrans" presStyleLbl="sibTrans2D1" presStyleIdx="4" presStyleCnt="6"/>
      <dgm:spPr/>
      <dgm:t>
        <a:bodyPr/>
        <a:lstStyle/>
        <a:p>
          <a:endParaRPr lang="es-ES"/>
        </a:p>
      </dgm:t>
    </dgm:pt>
    <dgm:pt modelId="{433B634D-8D56-49DC-8610-7A8A7BA93BC8}" type="pres">
      <dgm:prSet presAssocID="{28D87124-58CC-4F53-A0EA-90780CFA21D1}" presName="connectorText" presStyleLbl="sibTrans2D1" presStyleIdx="4" presStyleCnt="6"/>
      <dgm:spPr/>
      <dgm:t>
        <a:bodyPr/>
        <a:lstStyle/>
        <a:p>
          <a:endParaRPr lang="es-ES"/>
        </a:p>
      </dgm:t>
    </dgm:pt>
    <dgm:pt modelId="{865DB2F6-0A37-41FE-A7A4-D12848BF0E8B}" type="pres">
      <dgm:prSet presAssocID="{DB55E742-F921-4D65-B479-9B9EBD563AB0}" presName="node" presStyleLbl="node1" presStyleIdx="5" presStyleCnt="7">
        <dgm:presLayoutVars>
          <dgm:bulletEnabled val="1"/>
        </dgm:presLayoutVars>
      </dgm:prSet>
      <dgm:spPr/>
      <dgm:t>
        <a:bodyPr/>
        <a:lstStyle/>
        <a:p>
          <a:endParaRPr lang="es-ES"/>
        </a:p>
      </dgm:t>
    </dgm:pt>
    <dgm:pt modelId="{9E23706C-0403-446A-A833-F806034F6EEA}" type="pres">
      <dgm:prSet presAssocID="{7964EF19-59A2-448F-A9BB-F8DA48CCCA60}" presName="sibTrans" presStyleLbl="sibTrans2D1" presStyleIdx="5" presStyleCnt="6"/>
      <dgm:spPr/>
      <dgm:t>
        <a:bodyPr/>
        <a:lstStyle/>
        <a:p>
          <a:endParaRPr lang="es-ES"/>
        </a:p>
      </dgm:t>
    </dgm:pt>
    <dgm:pt modelId="{9D18B6C5-CCD1-4691-868F-F8C130133E02}" type="pres">
      <dgm:prSet presAssocID="{7964EF19-59A2-448F-A9BB-F8DA48CCCA60}" presName="connectorText" presStyleLbl="sibTrans2D1" presStyleIdx="5" presStyleCnt="6"/>
      <dgm:spPr/>
      <dgm:t>
        <a:bodyPr/>
        <a:lstStyle/>
        <a:p>
          <a:endParaRPr lang="es-ES"/>
        </a:p>
      </dgm:t>
    </dgm:pt>
    <dgm:pt modelId="{AF8A1C9B-443F-426B-B646-77CE95475B74}" type="pres">
      <dgm:prSet presAssocID="{01F65BF8-F7F1-4AC7-B57A-A5C1CAFE5D48}" presName="node" presStyleLbl="node1" presStyleIdx="6" presStyleCnt="7">
        <dgm:presLayoutVars>
          <dgm:bulletEnabled val="1"/>
        </dgm:presLayoutVars>
      </dgm:prSet>
      <dgm:spPr/>
      <dgm:t>
        <a:bodyPr/>
        <a:lstStyle/>
        <a:p>
          <a:endParaRPr lang="es-ES"/>
        </a:p>
      </dgm:t>
    </dgm:pt>
  </dgm:ptLst>
  <dgm:cxnLst>
    <dgm:cxn modelId="{3EABCAC7-F6DA-447D-81EB-2D564CD8C252}" type="presOf" srcId="{CC0C2C94-A51E-47A2-BBB6-A4FC6F05E640}" destId="{EBBF84B0-0A51-4A23-82CB-BF1C95C7B453}" srcOrd="0" destOrd="0" presId="urn:microsoft.com/office/officeart/2005/8/layout/process1"/>
    <dgm:cxn modelId="{AC9F57DC-A888-4137-9DE9-F68E65489F9C}" srcId="{CC0C2C94-A51E-47A2-BBB6-A4FC6F05E640}" destId="{08BA6398-6F39-4150-9D51-E6459F53DE6D}" srcOrd="2" destOrd="0" parTransId="{4418C976-E3F9-4CD3-BD73-CB9798A46D82}" sibTransId="{AB849EE5-F8DD-49E4-B828-67398928821E}"/>
    <dgm:cxn modelId="{9D40DC92-6ED1-4D64-B721-45F4E6B51DD0}" srcId="{CC0C2C94-A51E-47A2-BBB6-A4FC6F05E640}" destId="{01F65BF8-F7F1-4AC7-B57A-A5C1CAFE5D48}" srcOrd="6" destOrd="0" parTransId="{2CFD5F55-F427-4ABB-A9EB-376C5D176214}" sibTransId="{C04A992D-8DC8-4925-9639-37E0A26C5BA5}"/>
    <dgm:cxn modelId="{894D60D3-D679-415A-9333-51B14333F106}" type="presOf" srcId="{03D20202-C618-4818-9994-771454DB7688}" destId="{C7D195CC-2254-4B3B-AA30-210F131F937A}" srcOrd="1" destOrd="0" presId="urn:microsoft.com/office/officeart/2005/8/layout/process1"/>
    <dgm:cxn modelId="{C9E082D0-2792-4145-9ACE-267E6F5C090C}" type="presOf" srcId="{3EB64161-4089-487B-A946-4AB6D3FC1493}" destId="{52EDE4DE-606A-4B08-A91F-EA930D86DED2}" srcOrd="0" destOrd="0" presId="urn:microsoft.com/office/officeart/2005/8/layout/process1"/>
    <dgm:cxn modelId="{FFAD4A86-DD01-4053-8C63-5FB789378487}" srcId="{CC0C2C94-A51E-47A2-BBB6-A4FC6F05E640}" destId="{2AECEEF4-F515-4433-B071-527BA2DC656A}" srcOrd="3" destOrd="0" parTransId="{25495744-7728-4016-B564-062CF322B3D6}" sibTransId="{03D20202-C618-4818-9994-771454DB7688}"/>
    <dgm:cxn modelId="{C1A94653-9B61-4F0D-A748-E4DBA6D379C5}" type="presOf" srcId="{7964EF19-59A2-448F-A9BB-F8DA48CCCA60}" destId="{9E23706C-0403-446A-A833-F806034F6EEA}" srcOrd="0" destOrd="0" presId="urn:microsoft.com/office/officeart/2005/8/layout/process1"/>
    <dgm:cxn modelId="{F413DB2C-FBD2-48BD-9AF4-61C5B605CD61}" srcId="{CC0C2C94-A51E-47A2-BBB6-A4FC6F05E640}" destId="{BE1E66D4-A825-4440-82C9-950AB20331DD}" srcOrd="4" destOrd="0" parTransId="{38D35265-5805-47E2-81BD-9F3B6FFF9701}" sibTransId="{28D87124-58CC-4F53-A0EA-90780CFA21D1}"/>
    <dgm:cxn modelId="{5FE09D13-537F-4584-99BC-5E6C4B120EE1}" type="presOf" srcId="{EDFC779D-F21A-4FC6-B422-166A7818A88F}" destId="{DDC94566-B014-4A05-BDE7-D1BBA9EB8AF7}" srcOrd="1" destOrd="0" presId="urn:microsoft.com/office/officeart/2005/8/layout/process1"/>
    <dgm:cxn modelId="{A9294306-5995-4135-92B7-6D86F10EB685}" type="presOf" srcId="{08BA6398-6F39-4150-9D51-E6459F53DE6D}" destId="{6C643D8C-271C-4BAB-BDF1-CFB95D031420}" srcOrd="0" destOrd="0" presId="urn:microsoft.com/office/officeart/2005/8/layout/process1"/>
    <dgm:cxn modelId="{987F372D-C636-4FC7-9D83-C604BCF312DF}" type="presOf" srcId="{2AECEEF4-F515-4433-B071-527BA2DC656A}" destId="{58466250-B4E8-476A-8C60-588D216638A5}" srcOrd="0" destOrd="0" presId="urn:microsoft.com/office/officeart/2005/8/layout/process1"/>
    <dgm:cxn modelId="{9E81D852-90C4-48A8-A25F-7DEC843B3CD4}" type="presOf" srcId="{AB849EE5-F8DD-49E4-B828-67398928821E}" destId="{C08C5E57-166B-4812-8E14-7813575E6B9C}" srcOrd="0" destOrd="0" presId="urn:microsoft.com/office/officeart/2005/8/layout/process1"/>
    <dgm:cxn modelId="{CE024370-635D-40E3-8FEA-B0FC4EC0D2E9}" srcId="{CC0C2C94-A51E-47A2-BBB6-A4FC6F05E640}" destId="{92188C8B-E2EE-4019-A1BC-83B0667A1916}" srcOrd="0" destOrd="0" parTransId="{63DF9560-A55B-4750-8A0E-856DAFA3C4BB}" sibTransId="{EDFC779D-F21A-4FC6-B422-166A7818A88F}"/>
    <dgm:cxn modelId="{73C8965C-1DF7-46C3-9779-AA02FFCAB593}" type="presOf" srcId="{03D20202-C618-4818-9994-771454DB7688}" destId="{F4562825-F469-441F-8819-3188E1A7CA8D}" srcOrd="0" destOrd="0" presId="urn:microsoft.com/office/officeart/2005/8/layout/process1"/>
    <dgm:cxn modelId="{E745B8F7-EAC0-481E-B379-4E60FBCEAAD4}" type="presOf" srcId="{EDFC779D-F21A-4FC6-B422-166A7818A88F}" destId="{5DCD56F1-637A-4974-B88E-DC573EBB1384}" srcOrd="0" destOrd="0" presId="urn:microsoft.com/office/officeart/2005/8/layout/process1"/>
    <dgm:cxn modelId="{8ED3D269-025D-47B8-A267-22C1BA37DBB7}" type="presOf" srcId="{AB849EE5-F8DD-49E4-B828-67398928821E}" destId="{889E20EF-45BE-4D15-8F67-30D5AF390C69}" srcOrd="1" destOrd="0" presId="urn:microsoft.com/office/officeart/2005/8/layout/process1"/>
    <dgm:cxn modelId="{6F2177AD-563D-4096-8195-E05256D82D1A}" type="presOf" srcId="{28D87124-58CC-4F53-A0EA-90780CFA21D1}" destId="{046AD8F7-B0F7-406F-9A17-C52926DADB14}" srcOrd="0" destOrd="0" presId="urn:microsoft.com/office/officeart/2005/8/layout/process1"/>
    <dgm:cxn modelId="{B16CBCFE-1865-4EA2-B6B4-DA003B1857B4}" srcId="{CC0C2C94-A51E-47A2-BBB6-A4FC6F05E640}" destId="{DB55E742-F921-4D65-B479-9B9EBD563AB0}" srcOrd="5" destOrd="0" parTransId="{7A8A4CB5-1355-464C-B22F-BA4B886550F0}" sibTransId="{7964EF19-59A2-448F-A9BB-F8DA48CCCA60}"/>
    <dgm:cxn modelId="{8C7E6F30-1DC0-460F-B65B-012CB1D533F1}" type="presOf" srcId="{92188C8B-E2EE-4019-A1BC-83B0667A1916}" destId="{80FCF262-EAD4-4B6B-A29A-1AF43150CD12}" srcOrd="0" destOrd="0" presId="urn:microsoft.com/office/officeart/2005/8/layout/process1"/>
    <dgm:cxn modelId="{AFC02B24-5347-4FAC-B31A-9011E2401C3E}" type="presOf" srcId="{DB55E742-F921-4D65-B479-9B9EBD563AB0}" destId="{865DB2F6-0A37-41FE-A7A4-D12848BF0E8B}" srcOrd="0" destOrd="0" presId="urn:microsoft.com/office/officeart/2005/8/layout/process1"/>
    <dgm:cxn modelId="{C9B6E73B-847C-435C-BBB5-FD0F089A7D7B}" type="presOf" srcId="{28D87124-58CC-4F53-A0EA-90780CFA21D1}" destId="{433B634D-8D56-49DC-8610-7A8A7BA93BC8}" srcOrd="1" destOrd="0" presId="urn:microsoft.com/office/officeart/2005/8/layout/process1"/>
    <dgm:cxn modelId="{45463748-3F54-45A9-8E25-8B42CD634C20}" type="presOf" srcId="{BE1E66D4-A825-4440-82C9-950AB20331DD}" destId="{FC5705E3-EE5A-413E-A9BD-D22FF92895AF}" srcOrd="0" destOrd="0" presId="urn:microsoft.com/office/officeart/2005/8/layout/process1"/>
    <dgm:cxn modelId="{B9508533-1604-4610-AB05-474E8E5C6E01}" type="presOf" srcId="{3EB64161-4089-487B-A946-4AB6D3FC1493}" destId="{B8FDE856-0A22-4F55-BBD7-67E80A076DDE}" srcOrd="1" destOrd="0" presId="urn:microsoft.com/office/officeart/2005/8/layout/process1"/>
    <dgm:cxn modelId="{65B16CA9-C7A9-4888-BC88-C73F76B5274C}" type="presOf" srcId="{425E7C83-3AFB-44EA-A381-201058EB8104}" destId="{D880AE94-582F-4351-8311-6826B82F2A0D}" srcOrd="0" destOrd="0" presId="urn:microsoft.com/office/officeart/2005/8/layout/process1"/>
    <dgm:cxn modelId="{34691629-1190-46CF-9FC4-8BEE4E0B03F5}" type="presOf" srcId="{7964EF19-59A2-448F-A9BB-F8DA48CCCA60}" destId="{9D18B6C5-CCD1-4691-868F-F8C130133E02}" srcOrd="1" destOrd="0" presId="urn:microsoft.com/office/officeart/2005/8/layout/process1"/>
    <dgm:cxn modelId="{2C38C701-6BB9-47D3-B403-55CB546BE3AC}" srcId="{CC0C2C94-A51E-47A2-BBB6-A4FC6F05E640}" destId="{425E7C83-3AFB-44EA-A381-201058EB8104}" srcOrd="1" destOrd="0" parTransId="{40CDB258-AE65-48C5-9E52-534831BD7384}" sibTransId="{3EB64161-4089-487B-A946-4AB6D3FC1493}"/>
    <dgm:cxn modelId="{EF53F22D-435A-4BDF-8DF3-8933BEB7BAB3}" type="presOf" srcId="{01F65BF8-F7F1-4AC7-B57A-A5C1CAFE5D48}" destId="{AF8A1C9B-443F-426B-B646-77CE95475B74}" srcOrd="0" destOrd="0" presId="urn:microsoft.com/office/officeart/2005/8/layout/process1"/>
    <dgm:cxn modelId="{010F5F68-A9C2-4EE5-848F-EAE2B9C029C4}" type="presParOf" srcId="{EBBF84B0-0A51-4A23-82CB-BF1C95C7B453}" destId="{80FCF262-EAD4-4B6B-A29A-1AF43150CD12}" srcOrd="0" destOrd="0" presId="urn:microsoft.com/office/officeart/2005/8/layout/process1"/>
    <dgm:cxn modelId="{FAF3FC64-C1DD-4BC5-92D9-753AA89CA7FC}" type="presParOf" srcId="{EBBF84B0-0A51-4A23-82CB-BF1C95C7B453}" destId="{5DCD56F1-637A-4974-B88E-DC573EBB1384}" srcOrd="1" destOrd="0" presId="urn:microsoft.com/office/officeart/2005/8/layout/process1"/>
    <dgm:cxn modelId="{85F4E7A8-8746-4B10-9296-BC75659A8A12}" type="presParOf" srcId="{5DCD56F1-637A-4974-B88E-DC573EBB1384}" destId="{DDC94566-B014-4A05-BDE7-D1BBA9EB8AF7}" srcOrd="0" destOrd="0" presId="urn:microsoft.com/office/officeart/2005/8/layout/process1"/>
    <dgm:cxn modelId="{6FF3F312-4496-4F6A-932C-39BE8D4748D7}" type="presParOf" srcId="{EBBF84B0-0A51-4A23-82CB-BF1C95C7B453}" destId="{D880AE94-582F-4351-8311-6826B82F2A0D}" srcOrd="2" destOrd="0" presId="urn:microsoft.com/office/officeart/2005/8/layout/process1"/>
    <dgm:cxn modelId="{6D4809AA-E349-43FC-9AD3-04CCC4AA6439}" type="presParOf" srcId="{EBBF84B0-0A51-4A23-82CB-BF1C95C7B453}" destId="{52EDE4DE-606A-4B08-A91F-EA930D86DED2}" srcOrd="3" destOrd="0" presId="urn:microsoft.com/office/officeart/2005/8/layout/process1"/>
    <dgm:cxn modelId="{CAAC2E16-C34B-4629-9588-F56FA276BD0C}" type="presParOf" srcId="{52EDE4DE-606A-4B08-A91F-EA930D86DED2}" destId="{B8FDE856-0A22-4F55-BBD7-67E80A076DDE}" srcOrd="0" destOrd="0" presId="urn:microsoft.com/office/officeart/2005/8/layout/process1"/>
    <dgm:cxn modelId="{B522BFBC-5659-42F7-8612-C1D47EB0EE91}" type="presParOf" srcId="{EBBF84B0-0A51-4A23-82CB-BF1C95C7B453}" destId="{6C643D8C-271C-4BAB-BDF1-CFB95D031420}" srcOrd="4" destOrd="0" presId="urn:microsoft.com/office/officeart/2005/8/layout/process1"/>
    <dgm:cxn modelId="{6865157A-F634-4D78-AB9F-10D4B30A4FD0}" type="presParOf" srcId="{EBBF84B0-0A51-4A23-82CB-BF1C95C7B453}" destId="{C08C5E57-166B-4812-8E14-7813575E6B9C}" srcOrd="5" destOrd="0" presId="urn:microsoft.com/office/officeart/2005/8/layout/process1"/>
    <dgm:cxn modelId="{F6F73AE8-1C9D-4839-B913-012E357F077C}" type="presParOf" srcId="{C08C5E57-166B-4812-8E14-7813575E6B9C}" destId="{889E20EF-45BE-4D15-8F67-30D5AF390C69}" srcOrd="0" destOrd="0" presId="urn:microsoft.com/office/officeart/2005/8/layout/process1"/>
    <dgm:cxn modelId="{E8E76FEE-78BC-4019-8B3D-5878AB148268}" type="presParOf" srcId="{EBBF84B0-0A51-4A23-82CB-BF1C95C7B453}" destId="{58466250-B4E8-476A-8C60-588D216638A5}" srcOrd="6" destOrd="0" presId="urn:microsoft.com/office/officeart/2005/8/layout/process1"/>
    <dgm:cxn modelId="{2F7A838C-CE69-498B-8DC3-FC531291144E}" type="presParOf" srcId="{EBBF84B0-0A51-4A23-82CB-BF1C95C7B453}" destId="{F4562825-F469-441F-8819-3188E1A7CA8D}" srcOrd="7" destOrd="0" presId="urn:microsoft.com/office/officeart/2005/8/layout/process1"/>
    <dgm:cxn modelId="{96DF44ED-342C-4BF2-9D44-24EC9C75F600}" type="presParOf" srcId="{F4562825-F469-441F-8819-3188E1A7CA8D}" destId="{C7D195CC-2254-4B3B-AA30-210F131F937A}" srcOrd="0" destOrd="0" presId="urn:microsoft.com/office/officeart/2005/8/layout/process1"/>
    <dgm:cxn modelId="{0975669F-B95A-4043-B046-52D0F76EA627}" type="presParOf" srcId="{EBBF84B0-0A51-4A23-82CB-BF1C95C7B453}" destId="{FC5705E3-EE5A-413E-A9BD-D22FF92895AF}" srcOrd="8" destOrd="0" presId="urn:microsoft.com/office/officeart/2005/8/layout/process1"/>
    <dgm:cxn modelId="{D8523945-9521-45CB-AF7E-00711FE3A066}" type="presParOf" srcId="{EBBF84B0-0A51-4A23-82CB-BF1C95C7B453}" destId="{046AD8F7-B0F7-406F-9A17-C52926DADB14}" srcOrd="9" destOrd="0" presId="urn:microsoft.com/office/officeart/2005/8/layout/process1"/>
    <dgm:cxn modelId="{0D11EBD4-8B4C-411C-9EE8-4F045918B7D7}" type="presParOf" srcId="{046AD8F7-B0F7-406F-9A17-C52926DADB14}" destId="{433B634D-8D56-49DC-8610-7A8A7BA93BC8}" srcOrd="0" destOrd="0" presId="urn:microsoft.com/office/officeart/2005/8/layout/process1"/>
    <dgm:cxn modelId="{AA913B54-62E1-407A-8A64-6FAD24680C47}" type="presParOf" srcId="{EBBF84B0-0A51-4A23-82CB-BF1C95C7B453}" destId="{865DB2F6-0A37-41FE-A7A4-D12848BF0E8B}" srcOrd="10" destOrd="0" presId="urn:microsoft.com/office/officeart/2005/8/layout/process1"/>
    <dgm:cxn modelId="{39611C2F-D683-4AF1-89D0-A49E53EA89BA}" type="presParOf" srcId="{EBBF84B0-0A51-4A23-82CB-BF1C95C7B453}" destId="{9E23706C-0403-446A-A833-F806034F6EEA}" srcOrd="11" destOrd="0" presId="urn:microsoft.com/office/officeart/2005/8/layout/process1"/>
    <dgm:cxn modelId="{B8886058-EC0E-48A8-B0F3-64FD3C57E956}" type="presParOf" srcId="{9E23706C-0403-446A-A833-F806034F6EEA}" destId="{9D18B6C5-CCD1-4691-868F-F8C130133E02}" srcOrd="0" destOrd="0" presId="urn:microsoft.com/office/officeart/2005/8/layout/process1"/>
    <dgm:cxn modelId="{BC86BCB5-DC04-44B5-82F0-4685A32CF109}" type="presParOf" srcId="{EBBF84B0-0A51-4A23-82CB-BF1C95C7B453}" destId="{AF8A1C9B-443F-426B-B646-77CE95475B74}" srcOrd="12"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2.xml><?xml version="1.0" encoding="utf-8"?>
<dgm:dataModel xmlns:dgm="http://schemas.openxmlformats.org/drawingml/2006/diagram" xmlns:a="http://schemas.openxmlformats.org/drawingml/2006/main">
  <dgm:ptLst>
    <dgm:pt modelId="{A049B4E7-7B03-49CE-9E16-BDC717372AE4}" type="doc">
      <dgm:prSet loTypeId="urn:microsoft.com/office/officeart/2005/8/layout/process1" loCatId="process" qsTypeId="urn:microsoft.com/office/officeart/2005/8/quickstyle/simple1" qsCatId="simple" csTypeId="urn:microsoft.com/office/officeart/2005/8/colors/accent2_4" csCatId="accent2" phldr="1"/>
      <dgm:spPr/>
      <dgm:t>
        <a:bodyPr/>
        <a:lstStyle/>
        <a:p>
          <a:endParaRPr lang="es-ES"/>
        </a:p>
      </dgm:t>
    </dgm:pt>
    <dgm:pt modelId="{A3242EEF-FF86-425B-8610-44AC804A2A43}">
      <dgm:prSet phldrT="[Texto]" custT="1"/>
      <dgm:spPr/>
      <dgm:t>
        <a:bodyPr/>
        <a:lstStyle/>
        <a:p>
          <a:r>
            <a:rPr lang="es-ES" sz="1400" dirty="0" smtClean="0"/>
            <a:t>City Mall</a:t>
          </a:r>
          <a:endParaRPr lang="es-ES" sz="1400" dirty="0"/>
        </a:p>
      </dgm:t>
    </dgm:pt>
    <dgm:pt modelId="{EC312D4D-9D0B-4816-B57B-DDFDB6AC343D}" type="parTrans" cxnId="{04CF7084-2D2F-43DC-BE8A-C85F0F05BF5C}">
      <dgm:prSet/>
      <dgm:spPr/>
      <dgm:t>
        <a:bodyPr/>
        <a:lstStyle/>
        <a:p>
          <a:endParaRPr lang="es-ES" sz="2400"/>
        </a:p>
      </dgm:t>
    </dgm:pt>
    <dgm:pt modelId="{22FC69E7-F908-4F1A-8243-F25256AB7013}" type="sibTrans" cxnId="{04CF7084-2D2F-43DC-BE8A-C85F0F05BF5C}">
      <dgm:prSet custT="1"/>
      <dgm:spPr/>
      <dgm:t>
        <a:bodyPr/>
        <a:lstStyle/>
        <a:p>
          <a:endParaRPr lang="es-ES" sz="800"/>
        </a:p>
      </dgm:t>
    </dgm:pt>
    <dgm:pt modelId="{DDA71A93-711C-4F71-A34B-C1CAF5AFAC23}">
      <dgm:prSet phldrT="[Texto]" custT="1"/>
      <dgm:spPr/>
      <dgm:t>
        <a:bodyPr/>
        <a:lstStyle/>
        <a:p>
          <a:r>
            <a:rPr lang="es-EC" sz="1400" dirty="0" smtClean="0"/>
            <a:t>90%</a:t>
          </a:r>
          <a:endParaRPr lang="es-ES" sz="1400" dirty="0"/>
        </a:p>
      </dgm:t>
    </dgm:pt>
    <dgm:pt modelId="{9D4380ED-6F84-4910-8CFA-C09FA636ECC2}" type="parTrans" cxnId="{33FDD422-EA56-456D-AFA0-110257F8CF49}">
      <dgm:prSet/>
      <dgm:spPr/>
      <dgm:t>
        <a:bodyPr/>
        <a:lstStyle/>
        <a:p>
          <a:endParaRPr lang="es-ES" sz="2400"/>
        </a:p>
      </dgm:t>
    </dgm:pt>
    <dgm:pt modelId="{7434BA88-57D6-4AF8-9BF5-38A0213D7D06}" type="sibTrans" cxnId="{33FDD422-EA56-456D-AFA0-110257F8CF49}">
      <dgm:prSet custT="1"/>
      <dgm:spPr/>
      <dgm:t>
        <a:bodyPr/>
        <a:lstStyle/>
        <a:p>
          <a:endParaRPr lang="es-ES" sz="800"/>
        </a:p>
      </dgm:t>
    </dgm:pt>
    <dgm:pt modelId="{F222AB4C-8099-4E83-B583-B33192D006A1}">
      <dgm:prSet phldrT="[Texto]" custT="1"/>
      <dgm:spPr/>
      <dgm:t>
        <a:bodyPr/>
        <a:lstStyle/>
        <a:p>
          <a:r>
            <a:rPr lang="es-EC" sz="1400" dirty="0" smtClean="0"/>
            <a:t>24%</a:t>
          </a:r>
          <a:endParaRPr lang="es-ES" sz="1400" dirty="0"/>
        </a:p>
      </dgm:t>
    </dgm:pt>
    <dgm:pt modelId="{982B4A77-E9C0-45C6-AC83-0A85A8718F4F}" type="parTrans" cxnId="{1B73CC12-8469-4998-BDF1-EDCF333EED00}">
      <dgm:prSet/>
      <dgm:spPr/>
      <dgm:t>
        <a:bodyPr/>
        <a:lstStyle/>
        <a:p>
          <a:endParaRPr lang="es-ES" sz="2400"/>
        </a:p>
      </dgm:t>
    </dgm:pt>
    <dgm:pt modelId="{83B29952-3481-4591-B953-7261E3B69799}" type="sibTrans" cxnId="{1B73CC12-8469-4998-BDF1-EDCF333EED00}">
      <dgm:prSet custT="1"/>
      <dgm:spPr/>
      <dgm:t>
        <a:bodyPr/>
        <a:lstStyle/>
        <a:p>
          <a:endParaRPr lang="es-ES" sz="800"/>
        </a:p>
      </dgm:t>
    </dgm:pt>
    <dgm:pt modelId="{8E1C7DD3-E310-4010-A9EB-FFD97B032F95}">
      <dgm:prSet custT="1"/>
      <dgm:spPr/>
      <dgm:t>
        <a:bodyPr/>
        <a:lstStyle/>
        <a:p>
          <a:r>
            <a:rPr lang="es-EC" sz="1400" dirty="0" smtClean="0"/>
            <a:t>21%</a:t>
          </a:r>
          <a:endParaRPr lang="es-EC" sz="1400" dirty="0"/>
        </a:p>
      </dgm:t>
    </dgm:pt>
    <dgm:pt modelId="{5BCC3A2E-701D-43F5-818D-B0108B8C0268}" type="parTrans" cxnId="{C2DC1DA5-2B6C-4B2C-A611-E1CA694FB180}">
      <dgm:prSet/>
      <dgm:spPr/>
      <dgm:t>
        <a:bodyPr/>
        <a:lstStyle/>
        <a:p>
          <a:endParaRPr lang="es-ES" sz="2400"/>
        </a:p>
      </dgm:t>
    </dgm:pt>
    <dgm:pt modelId="{93F128AE-7787-4E90-953C-9EF0EB7F9721}" type="sibTrans" cxnId="{C2DC1DA5-2B6C-4B2C-A611-E1CA694FB180}">
      <dgm:prSet custT="1"/>
      <dgm:spPr/>
      <dgm:t>
        <a:bodyPr/>
        <a:lstStyle/>
        <a:p>
          <a:endParaRPr lang="es-ES" sz="800"/>
        </a:p>
      </dgm:t>
    </dgm:pt>
    <dgm:pt modelId="{D6EE1C97-0EC8-49A9-A418-C4D04E779A7B}">
      <dgm:prSet phldrT="[Texto]" custT="1"/>
      <dgm:spPr/>
      <dgm:t>
        <a:bodyPr/>
        <a:lstStyle/>
        <a:p>
          <a:r>
            <a:rPr lang="es-EC" sz="1400" dirty="0" smtClean="0"/>
            <a:t>6%.</a:t>
          </a:r>
          <a:endParaRPr lang="es-ES" sz="1400" dirty="0"/>
        </a:p>
      </dgm:t>
    </dgm:pt>
    <dgm:pt modelId="{C9434FD1-A341-4496-9935-2AF6FFEA8100}" type="parTrans" cxnId="{98C2ADD6-BCF1-4B4A-97C2-BB0C7A75735F}">
      <dgm:prSet/>
      <dgm:spPr/>
      <dgm:t>
        <a:bodyPr/>
        <a:lstStyle/>
        <a:p>
          <a:endParaRPr lang="es-ES" sz="2400"/>
        </a:p>
      </dgm:t>
    </dgm:pt>
    <dgm:pt modelId="{89C5D25D-E70A-43FC-84B1-9FCAE31EE723}" type="sibTrans" cxnId="{98C2ADD6-BCF1-4B4A-97C2-BB0C7A75735F}">
      <dgm:prSet custT="1"/>
      <dgm:spPr/>
      <dgm:t>
        <a:bodyPr/>
        <a:lstStyle/>
        <a:p>
          <a:endParaRPr lang="es-ES" sz="800"/>
        </a:p>
      </dgm:t>
    </dgm:pt>
    <dgm:pt modelId="{AF98A80C-3B20-48D0-80FD-C7F2AC87389E}">
      <dgm:prSet custT="1"/>
      <dgm:spPr/>
      <dgm:t>
        <a:bodyPr/>
        <a:lstStyle/>
        <a:p>
          <a:r>
            <a:rPr lang="es-EC" sz="1400" dirty="0" smtClean="0"/>
            <a:t>91%</a:t>
          </a:r>
          <a:endParaRPr lang="es-ES" sz="1400" dirty="0"/>
        </a:p>
      </dgm:t>
    </dgm:pt>
    <dgm:pt modelId="{AF7358E6-C911-4F4A-A2A9-917D5C4A34E3}" type="parTrans" cxnId="{35FD2108-DDEB-409C-B3D1-A12981D00FF0}">
      <dgm:prSet/>
      <dgm:spPr/>
      <dgm:t>
        <a:bodyPr/>
        <a:lstStyle/>
        <a:p>
          <a:endParaRPr lang="es-ES" sz="2400"/>
        </a:p>
      </dgm:t>
    </dgm:pt>
    <dgm:pt modelId="{55959B45-8785-4346-B32A-28930FCBC5C9}" type="sibTrans" cxnId="{35FD2108-DDEB-409C-B3D1-A12981D00FF0}">
      <dgm:prSet custT="1"/>
      <dgm:spPr/>
      <dgm:t>
        <a:bodyPr/>
        <a:lstStyle/>
        <a:p>
          <a:endParaRPr lang="es-ES" sz="800"/>
        </a:p>
      </dgm:t>
    </dgm:pt>
    <dgm:pt modelId="{EF47858F-E0B9-4830-8898-9BD88A96CC7F}">
      <dgm:prSet custT="1"/>
      <dgm:spPr/>
      <dgm:t>
        <a:bodyPr/>
        <a:lstStyle/>
        <a:p>
          <a:r>
            <a:rPr lang="es-EC" sz="1400" dirty="0" smtClean="0"/>
            <a:t>8%</a:t>
          </a:r>
          <a:endParaRPr lang="es-EC" sz="900" dirty="0"/>
        </a:p>
      </dgm:t>
    </dgm:pt>
    <dgm:pt modelId="{AB4F5AD5-4472-42BB-BCAD-4C296635F138}" type="parTrans" cxnId="{CFC62F22-2E2A-4A3F-BA20-E0669C38B1F3}">
      <dgm:prSet/>
      <dgm:spPr/>
      <dgm:t>
        <a:bodyPr/>
        <a:lstStyle/>
        <a:p>
          <a:endParaRPr lang="es-ES" sz="2400"/>
        </a:p>
      </dgm:t>
    </dgm:pt>
    <dgm:pt modelId="{C38B535C-57B9-45BD-8AC8-7D18DB7EF7EC}" type="sibTrans" cxnId="{CFC62F22-2E2A-4A3F-BA20-E0669C38B1F3}">
      <dgm:prSet custT="1"/>
      <dgm:spPr/>
      <dgm:t>
        <a:bodyPr/>
        <a:lstStyle/>
        <a:p>
          <a:endParaRPr lang="es-ES" sz="800"/>
        </a:p>
      </dgm:t>
    </dgm:pt>
    <dgm:pt modelId="{ACAC8542-1425-473F-AACF-A361EFD8F5CF}">
      <dgm:prSet phldrT="[Texto]" custT="1"/>
      <dgm:spPr/>
      <dgm:t>
        <a:bodyPr/>
        <a:lstStyle/>
        <a:p>
          <a:endParaRPr lang="es-ES" sz="1400" dirty="0"/>
        </a:p>
      </dgm:t>
    </dgm:pt>
    <dgm:pt modelId="{1D56BB0C-6D14-4039-8457-E65465772D88}" type="parTrans" cxnId="{A2DC7AE7-3961-4489-8D71-459111B0DE23}">
      <dgm:prSet/>
      <dgm:spPr/>
      <dgm:t>
        <a:bodyPr/>
        <a:lstStyle/>
        <a:p>
          <a:endParaRPr lang="es-ES"/>
        </a:p>
      </dgm:t>
    </dgm:pt>
    <dgm:pt modelId="{005D87F1-62D0-4020-986A-95A475C1023A}" type="sibTrans" cxnId="{A2DC7AE7-3961-4489-8D71-459111B0DE23}">
      <dgm:prSet/>
      <dgm:spPr/>
      <dgm:t>
        <a:bodyPr/>
        <a:lstStyle/>
        <a:p>
          <a:endParaRPr lang="es-ES"/>
        </a:p>
      </dgm:t>
    </dgm:pt>
    <dgm:pt modelId="{F4D9AC81-AFC1-489A-BCE1-B12D784AC118}" type="pres">
      <dgm:prSet presAssocID="{A049B4E7-7B03-49CE-9E16-BDC717372AE4}" presName="Name0" presStyleCnt="0">
        <dgm:presLayoutVars>
          <dgm:dir/>
          <dgm:resizeHandles val="exact"/>
        </dgm:presLayoutVars>
      </dgm:prSet>
      <dgm:spPr/>
      <dgm:t>
        <a:bodyPr/>
        <a:lstStyle/>
        <a:p>
          <a:endParaRPr lang="es-ES"/>
        </a:p>
      </dgm:t>
    </dgm:pt>
    <dgm:pt modelId="{7DF9EB0F-2390-4FEC-B1E5-03334CB5F354}" type="pres">
      <dgm:prSet presAssocID="{A3242EEF-FF86-425B-8610-44AC804A2A43}" presName="node" presStyleLbl="node1" presStyleIdx="0" presStyleCnt="8">
        <dgm:presLayoutVars>
          <dgm:bulletEnabled val="1"/>
        </dgm:presLayoutVars>
      </dgm:prSet>
      <dgm:spPr/>
      <dgm:t>
        <a:bodyPr/>
        <a:lstStyle/>
        <a:p>
          <a:endParaRPr lang="es-ES"/>
        </a:p>
      </dgm:t>
    </dgm:pt>
    <dgm:pt modelId="{80399E3E-E7F2-4293-835F-FFA44BE1F796}" type="pres">
      <dgm:prSet presAssocID="{22FC69E7-F908-4F1A-8243-F25256AB7013}" presName="sibTrans" presStyleLbl="sibTrans2D1" presStyleIdx="0" presStyleCnt="7"/>
      <dgm:spPr/>
      <dgm:t>
        <a:bodyPr/>
        <a:lstStyle/>
        <a:p>
          <a:endParaRPr lang="es-ES"/>
        </a:p>
      </dgm:t>
    </dgm:pt>
    <dgm:pt modelId="{A7C45329-0DE9-4C7E-AEAF-2FBCEE27F2F3}" type="pres">
      <dgm:prSet presAssocID="{22FC69E7-F908-4F1A-8243-F25256AB7013}" presName="connectorText" presStyleLbl="sibTrans2D1" presStyleIdx="0" presStyleCnt="7"/>
      <dgm:spPr/>
      <dgm:t>
        <a:bodyPr/>
        <a:lstStyle/>
        <a:p>
          <a:endParaRPr lang="es-ES"/>
        </a:p>
      </dgm:t>
    </dgm:pt>
    <dgm:pt modelId="{995C4805-264F-4155-B162-1F8FA8DDE8DD}" type="pres">
      <dgm:prSet presAssocID="{DDA71A93-711C-4F71-A34B-C1CAF5AFAC23}" presName="node" presStyleLbl="node1" presStyleIdx="1" presStyleCnt="8">
        <dgm:presLayoutVars>
          <dgm:bulletEnabled val="1"/>
        </dgm:presLayoutVars>
      </dgm:prSet>
      <dgm:spPr/>
      <dgm:t>
        <a:bodyPr/>
        <a:lstStyle/>
        <a:p>
          <a:endParaRPr lang="es-ES"/>
        </a:p>
      </dgm:t>
    </dgm:pt>
    <dgm:pt modelId="{A56A1A9F-F664-4687-8314-F138C0F78576}" type="pres">
      <dgm:prSet presAssocID="{7434BA88-57D6-4AF8-9BF5-38A0213D7D06}" presName="sibTrans" presStyleLbl="sibTrans2D1" presStyleIdx="1" presStyleCnt="7"/>
      <dgm:spPr/>
      <dgm:t>
        <a:bodyPr/>
        <a:lstStyle/>
        <a:p>
          <a:endParaRPr lang="es-ES"/>
        </a:p>
      </dgm:t>
    </dgm:pt>
    <dgm:pt modelId="{CEC123FC-0ED7-4388-AAE8-10CCF0932877}" type="pres">
      <dgm:prSet presAssocID="{7434BA88-57D6-4AF8-9BF5-38A0213D7D06}" presName="connectorText" presStyleLbl="sibTrans2D1" presStyleIdx="1" presStyleCnt="7"/>
      <dgm:spPr/>
      <dgm:t>
        <a:bodyPr/>
        <a:lstStyle/>
        <a:p>
          <a:endParaRPr lang="es-ES"/>
        </a:p>
      </dgm:t>
    </dgm:pt>
    <dgm:pt modelId="{F5D20918-25AC-4C48-856E-B5123FA49DF6}" type="pres">
      <dgm:prSet presAssocID="{AF98A80C-3B20-48D0-80FD-C7F2AC87389E}" presName="node" presStyleLbl="node1" presStyleIdx="2" presStyleCnt="8">
        <dgm:presLayoutVars>
          <dgm:bulletEnabled val="1"/>
        </dgm:presLayoutVars>
      </dgm:prSet>
      <dgm:spPr/>
      <dgm:t>
        <a:bodyPr/>
        <a:lstStyle/>
        <a:p>
          <a:endParaRPr lang="es-ES"/>
        </a:p>
      </dgm:t>
    </dgm:pt>
    <dgm:pt modelId="{FD0E7470-F937-4997-A53C-21A0D33BD86C}" type="pres">
      <dgm:prSet presAssocID="{55959B45-8785-4346-B32A-28930FCBC5C9}" presName="sibTrans" presStyleLbl="sibTrans2D1" presStyleIdx="2" presStyleCnt="7"/>
      <dgm:spPr/>
      <dgm:t>
        <a:bodyPr/>
        <a:lstStyle/>
        <a:p>
          <a:endParaRPr lang="es-ES"/>
        </a:p>
      </dgm:t>
    </dgm:pt>
    <dgm:pt modelId="{F2C78298-A5D1-48FC-B4CB-AB937E91DBAC}" type="pres">
      <dgm:prSet presAssocID="{55959B45-8785-4346-B32A-28930FCBC5C9}" presName="connectorText" presStyleLbl="sibTrans2D1" presStyleIdx="2" presStyleCnt="7"/>
      <dgm:spPr/>
      <dgm:t>
        <a:bodyPr/>
        <a:lstStyle/>
        <a:p>
          <a:endParaRPr lang="es-ES"/>
        </a:p>
      </dgm:t>
    </dgm:pt>
    <dgm:pt modelId="{03A11CFA-98E7-4139-937F-4BE140798D07}" type="pres">
      <dgm:prSet presAssocID="{ACAC8542-1425-473F-AACF-A361EFD8F5CF}" presName="node" presStyleLbl="node1" presStyleIdx="3" presStyleCnt="8">
        <dgm:presLayoutVars>
          <dgm:bulletEnabled val="1"/>
        </dgm:presLayoutVars>
      </dgm:prSet>
      <dgm:spPr/>
      <dgm:t>
        <a:bodyPr/>
        <a:lstStyle/>
        <a:p>
          <a:endParaRPr lang="es-ES"/>
        </a:p>
      </dgm:t>
    </dgm:pt>
    <dgm:pt modelId="{F73FFB2C-D5DA-4EBB-A1A1-54B8D024299E}" type="pres">
      <dgm:prSet presAssocID="{005D87F1-62D0-4020-986A-95A475C1023A}" presName="sibTrans" presStyleLbl="sibTrans2D1" presStyleIdx="3" presStyleCnt="7"/>
      <dgm:spPr/>
      <dgm:t>
        <a:bodyPr/>
        <a:lstStyle/>
        <a:p>
          <a:endParaRPr lang="es-ES"/>
        </a:p>
      </dgm:t>
    </dgm:pt>
    <dgm:pt modelId="{F76336B9-93F9-430A-BBDE-8EA3E346A4BE}" type="pres">
      <dgm:prSet presAssocID="{005D87F1-62D0-4020-986A-95A475C1023A}" presName="connectorText" presStyleLbl="sibTrans2D1" presStyleIdx="3" presStyleCnt="7"/>
      <dgm:spPr/>
      <dgm:t>
        <a:bodyPr/>
        <a:lstStyle/>
        <a:p>
          <a:endParaRPr lang="es-ES"/>
        </a:p>
      </dgm:t>
    </dgm:pt>
    <dgm:pt modelId="{ECBCF8A4-DADB-4045-91D7-28548515CCAC}" type="pres">
      <dgm:prSet presAssocID="{F222AB4C-8099-4E83-B583-B33192D006A1}" presName="node" presStyleLbl="node1" presStyleIdx="4" presStyleCnt="8">
        <dgm:presLayoutVars>
          <dgm:bulletEnabled val="1"/>
        </dgm:presLayoutVars>
      </dgm:prSet>
      <dgm:spPr/>
      <dgm:t>
        <a:bodyPr/>
        <a:lstStyle/>
        <a:p>
          <a:endParaRPr lang="es-ES"/>
        </a:p>
      </dgm:t>
    </dgm:pt>
    <dgm:pt modelId="{8ECF0BCF-72E6-4E6B-A528-5A43EB9168CD}" type="pres">
      <dgm:prSet presAssocID="{83B29952-3481-4591-B953-7261E3B69799}" presName="sibTrans" presStyleLbl="sibTrans2D1" presStyleIdx="4" presStyleCnt="7"/>
      <dgm:spPr/>
      <dgm:t>
        <a:bodyPr/>
        <a:lstStyle/>
        <a:p>
          <a:endParaRPr lang="es-ES"/>
        </a:p>
      </dgm:t>
    </dgm:pt>
    <dgm:pt modelId="{24A5E660-E077-4499-9A0D-5ED35C771412}" type="pres">
      <dgm:prSet presAssocID="{83B29952-3481-4591-B953-7261E3B69799}" presName="connectorText" presStyleLbl="sibTrans2D1" presStyleIdx="4" presStyleCnt="7"/>
      <dgm:spPr/>
      <dgm:t>
        <a:bodyPr/>
        <a:lstStyle/>
        <a:p>
          <a:endParaRPr lang="es-ES"/>
        </a:p>
      </dgm:t>
    </dgm:pt>
    <dgm:pt modelId="{CDCD92BD-81F6-4D57-991F-7E9F401DD0CA}" type="pres">
      <dgm:prSet presAssocID="{D6EE1C97-0EC8-49A9-A418-C4D04E779A7B}" presName="node" presStyleLbl="node1" presStyleIdx="5" presStyleCnt="8">
        <dgm:presLayoutVars>
          <dgm:bulletEnabled val="1"/>
        </dgm:presLayoutVars>
      </dgm:prSet>
      <dgm:spPr/>
      <dgm:t>
        <a:bodyPr/>
        <a:lstStyle/>
        <a:p>
          <a:endParaRPr lang="es-ES"/>
        </a:p>
      </dgm:t>
    </dgm:pt>
    <dgm:pt modelId="{19F67028-3263-4E73-8836-82BAE18FC4D9}" type="pres">
      <dgm:prSet presAssocID="{89C5D25D-E70A-43FC-84B1-9FCAE31EE723}" presName="sibTrans" presStyleLbl="sibTrans2D1" presStyleIdx="5" presStyleCnt="7"/>
      <dgm:spPr/>
      <dgm:t>
        <a:bodyPr/>
        <a:lstStyle/>
        <a:p>
          <a:endParaRPr lang="es-ES"/>
        </a:p>
      </dgm:t>
    </dgm:pt>
    <dgm:pt modelId="{879617D7-78F3-4935-83B5-9E419AFE0985}" type="pres">
      <dgm:prSet presAssocID="{89C5D25D-E70A-43FC-84B1-9FCAE31EE723}" presName="connectorText" presStyleLbl="sibTrans2D1" presStyleIdx="5" presStyleCnt="7"/>
      <dgm:spPr/>
      <dgm:t>
        <a:bodyPr/>
        <a:lstStyle/>
        <a:p>
          <a:endParaRPr lang="es-ES"/>
        </a:p>
      </dgm:t>
    </dgm:pt>
    <dgm:pt modelId="{074EAEA0-7093-4BEA-8A05-2D73E57A897E}" type="pres">
      <dgm:prSet presAssocID="{8E1C7DD3-E310-4010-A9EB-FFD97B032F95}" presName="node" presStyleLbl="node1" presStyleIdx="6" presStyleCnt="8">
        <dgm:presLayoutVars>
          <dgm:bulletEnabled val="1"/>
        </dgm:presLayoutVars>
      </dgm:prSet>
      <dgm:spPr/>
      <dgm:t>
        <a:bodyPr/>
        <a:lstStyle/>
        <a:p>
          <a:endParaRPr lang="es-ES"/>
        </a:p>
      </dgm:t>
    </dgm:pt>
    <dgm:pt modelId="{FDE495F7-6A77-4AA2-9B58-7184FC59E769}" type="pres">
      <dgm:prSet presAssocID="{93F128AE-7787-4E90-953C-9EF0EB7F9721}" presName="sibTrans" presStyleLbl="sibTrans2D1" presStyleIdx="6" presStyleCnt="7"/>
      <dgm:spPr/>
      <dgm:t>
        <a:bodyPr/>
        <a:lstStyle/>
        <a:p>
          <a:endParaRPr lang="es-ES"/>
        </a:p>
      </dgm:t>
    </dgm:pt>
    <dgm:pt modelId="{F61ABD5B-DFC7-4A8D-ADA7-4E65E6354B17}" type="pres">
      <dgm:prSet presAssocID="{93F128AE-7787-4E90-953C-9EF0EB7F9721}" presName="connectorText" presStyleLbl="sibTrans2D1" presStyleIdx="6" presStyleCnt="7"/>
      <dgm:spPr/>
      <dgm:t>
        <a:bodyPr/>
        <a:lstStyle/>
        <a:p>
          <a:endParaRPr lang="es-ES"/>
        </a:p>
      </dgm:t>
    </dgm:pt>
    <dgm:pt modelId="{318E4192-AD9C-4CC0-8073-63725B6A9D4A}" type="pres">
      <dgm:prSet presAssocID="{EF47858F-E0B9-4830-8898-9BD88A96CC7F}" presName="node" presStyleLbl="node1" presStyleIdx="7" presStyleCnt="8">
        <dgm:presLayoutVars>
          <dgm:bulletEnabled val="1"/>
        </dgm:presLayoutVars>
      </dgm:prSet>
      <dgm:spPr/>
      <dgm:t>
        <a:bodyPr/>
        <a:lstStyle/>
        <a:p>
          <a:endParaRPr lang="es-ES"/>
        </a:p>
      </dgm:t>
    </dgm:pt>
  </dgm:ptLst>
  <dgm:cxnLst>
    <dgm:cxn modelId="{831ADBA4-63F0-4965-8DCF-18A0D35851A0}" type="presOf" srcId="{ACAC8542-1425-473F-AACF-A361EFD8F5CF}" destId="{03A11CFA-98E7-4139-937F-4BE140798D07}" srcOrd="0" destOrd="0" presId="urn:microsoft.com/office/officeart/2005/8/layout/process1"/>
    <dgm:cxn modelId="{35FD2108-DDEB-409C-B3D1-A12981D00FF0}" srcId="{A049B4E7-7B03-49CE-9E16-BDC717372AE4}" destId="{AF98A80C-3B20-48D0-80FD-C7F2AC87389E}" srcOrd="2" destOrd="0" parTransId="{AF7358E6-C911-4F4A-A2A9-917D5C4A34E3}" sibTransId="{55959B45-8785-4346-B32A-28930FCBC5C9}"/>
    <dgm:cxn modelId="{26CC5EFB-9F21-4B8C-B9FD-D4483BFC708E}" type="presOf" srcId="{A3242EEF-FF86-425B-8610-44AC804A2A43}" destId="{7DF9EB0F-2390-4FEC-B1E5-03334CB5F354}" srcOrd="0" destOrd="0" presId="urn:microsoft.com/office/officeart/2005/8/layout/process1"/>
    <dgm:cxn modelId="{BEF71728-E52E-42D8-A66D-110C668AAC40}" type="presOf" srcId="{DDA71A93-711C-4F71-A34B-C1CAF5AFAC23}" destId="{995C4805-264F-4155-B162-1F8FA8DDE8DD}" srcOrd="0" destOrd="0" presId="urn:microsoft.com/office/officeart/2005/8/layout/process1"/>
    <dgm:cxn modelId="{98C2ADD6-BCF1-4B4A-97C2-BB0C7A75735F}" srcId="{A049B4E7-7B03-49CE-9E16-BDC717372AE4}" destId="{D6EE1C97-0EC8-49A9-A418-C4D04E779A7B}" srcOrd="5" destOrd="0" parTransId="{C9434FD1-A341-4496-9935-2AF6FFEA8100}" sibTransId="{89C5D25D-E70A-43FC-84B1-9FCAE31EE723}"/>
    <dgm:cxn modelId="{5339FDC6-0A2A-4C11-B1BE-3617F3F94A61}" type="presOf" srcId="{F222AB4C-8099-4E83-B583-B33192D006A1}" destId="{ECBCF8A4-DADB-4045-91D7-28548515CCAC}" srcOrd="0" destOrd="0" presId="urn:microsoft.com/office/officeart/2005/8/layout/process1"/>
    <dgm:cxn modelId="{33FDD422-EA56-456D-AFA0-110257F8CF49}" srcId="{A049B4E7-7B03-49CE-9E16-BDC717372AE4}" destId="{DDA71A93-711C-4F71-A34B-C1CAF5AFAC23}" srcOrd="1" destOrd="0" parTransId="{9D4380ED-6F84-4910-8CFA-C09FA636ECC2}" sibTransId="{7434BA88-57D6-4AF8-9BF5-38A0213D7D06}"/>
    <dgm:cxn modelId="{69A59A10-193A-4CDC-91AE-77695543D20A}" type="presOf" srcId="{8E1C7DD3-E310-4010-A9EB-FFD97B032F95}" destId="{074EAEA0-7093-4BEA-8A05-2D73E57A897E}" srcOrd="0" destOrd="0" presId="urn:microsoft.com/office/officeart/2005/8/layout/process1"/>
    <dgm:cxn modelId="{9CCE45A4-ED49-463F-995E-BDBCDC8D7691}" type="presOf" srcId="{55959B45-8785-4346-B32A-28930FCBC5C9}" destId="{FD0E7470-F937-4997-A53C-21A0D33BD86C}" srcOrd="0" destOrd="0" presId="urn:microsoft.com/office/officeart/2005/8/layout/process1"/>
    <dgm:cxn modelId="{6228DE91-5F16-422A-8F94-3C6A8148400F}" type="presOf" srcId="{22FC69E7-F908-4F1A-8243-F25256AB7013}" destId="{A7C45329-0DE9-4C7E-AEAF-2FBCEE27F2F3}" srcOrd="1" destOrd="0" presId="urn:microsoft.com/office/officeart/2005/8/layout/process1"/>
    <dgm:cxn modelId="{5020A52B-9DBE-4796-956D-9AD50DDF75A6}" type="presOf" srcId="{D6EE1C97-0EC8-49A9-A418-C4D04E779A7B}" destId="{CDCD92BD-81F6-4D57-991F-7E9F401DD0CA}" srcOrd="0" destOrd="0" presId="urn:microsoft.com/office/officeart/2005/8/layout/process1"/>
    <dgm:cxn modelId="{D75157B4-374D-440C-A70F-0259190E7D95}" type="presOf" srcId="{89C5D25D-E70A-43FC-84B1-9FCAE31EE723}" destId="{879617D7-78F3-4935-83B5-9E419AFE0985}" srcOrd="1" destOrd="0" presId="urn:microsoft.com/office/officeart/2005/8/layout/process1"/>
    <dgm:cxn modelId="{B7A57B18-FBDC-4BD9-B5FE-BA2A9FBD7D7D}" type="presOf" srcId="{EF47858F-E0B9-4830-8898-9BD88A96CC7F}" destId="{318E4192-AD9C-4CC0-8073-63725B6A9D4A}" srcOrd="0" destOrd="0" presId="urn:microsoft.com/office/officeart/2005/8/layout/process1"/>
    <dgm:cxn modelId="{CFC62F22-2E2A-4A3F-BA20-E0669C38B1F3}" srcId="{A049B4E7-7B03-49CE-9E16-BDC717372AE4}" destId="{EF47858F-E0B9-4830-8898-9BD88A96CC7F}" srcOrd="7" destOrd="0" parTransId="{AB4F5AD5-4472-42BB-BCAD-4C296635F138}" sibTransId="{C38B535C-57B9-45BD-8AC8-7D18DB7EF7EC}"/>
    <dgm:cxn modelId="{F7A101EA-D78A-4A0B-996F-D0568EBFDE7A}" type="presOf" srcId="{93F128AE-7787-4E90-953C-9EF0EB7F9721}" destId="{FDE495F7-6A77-4AA2-9B58-7184FC59E769}" srcOrd="0" destOrd="0" presId="urn:microsoft.com/office/officeart/2005/8/layout/process1"/>
    <dgm:cxn modelId="{CBA9D995-EB60-48A0-9D96-B5D7EFAAE4FE}" type="presOf" srcId="{005D87F1-62D0-4020-986A-95A475C1023A}" destId="{F76336B9-93F9-430A-BBDE-8EA3E346A4BE}" srcOrd="1" destOrd="0" presId="urn:microsoft.com/office/officeart/2005/8/layout/process1"/>
    <dgm:cxn modelId="{8A280A90-D621-454A-B9AA-B798CCBE16AA}" type="presOf" srcId="{83B29952-3481-4591-B953-7261E3B69799}" destId="{24A5E660-E077-4499-9A0D-5ED35C771412}" srcOrd="1" destOrd="0" presId="urn:microsoft.com/office/officeart/2005/8/layout/process1"/>
    <dgm:cxn modelId="{FC743911-187A-4558-9780-906F634B8CBF}" type="presOf" srcId="{89C5D25D-E70A-43FC-84B1-9FCAE31EE723}" destId="{19F67028-3263-4E73-8836-82BAE18FC4D9}" srcOrd="0" destOrd="0" presId="urn:microsoft.com/office/officeart/2005/8/layout/process1"/>
    <dgm:cxn modelId="{C7963BCE-A27B-4A5C-9198-1F0D0117DD49}" type="presOf" srcId="{55959B45-8785-4346-B32A-28930FCBC5C9}" destId="{F2C78298-A5D1-48FC-B4CB-AB937E91DBAC}" srcOrd="1" destOrd="0" presId="urn:microsoft.com/office/officeart/2005/8/layout/process1"/>
    <dgm:cxn modelId="{DF453870-1145-45CD-96A4-CEA451E02B56}" type="presOf" srcId="{7434BA88-57D6-4AF8-9BF5-38A0213D7D06}" destId="{CEC123FC-0ED7-4388-AAE8-10CCF0932877}" srcOrd="1" destOrd="0" presId="urn:microsoft.com/office/officeart/2005/8/layout/process1"/>
    <dgm:cxn modelId="{325AB326-694D-4EED-A910-3F810B2D1C0E}" type="presOf" srcId="{93F128AE-7787-4E90-953C-9EF0EB7F9721}" destId="{F61ABD5B-DFC7-4A8D-ADA7-4E65E6354B17}" srcOrd="1" destOrd="0" presId="urn:microsoft.com/office/officeart/2005/8/layout/process1"/>
    <dgm:cxn modelId="{445D802C-93CE-496B-AD8A-79ACA32DFDB8}" type="presOf" srcId="{7434BA88-57D6-4AF8-9BF5-38A0213D7D06}" destId="{A56A1A9F-F664-4687-8314-F138C0F78576}" srcOrd="0" destOrd="0" presId="urn:microsoft.com/office/officeart/2005/8/layout/process1"/>
    <dgm:cxn modelId="{C2DC1DA5-2B6C-4B2C-A611-E1CA694FB180}" srcId="{A049B4E7-7B03-49CE-9E16-BDC717372AE4}" destId="{8E1C7DD3-E310-4010-A9EB-FFD97B032F95}" srcOrd="6" destOrd="0" parTransId="{5BCC3A2E-701D-43F5-818D-B0108B8C0268}" sibTransId="{93F128AE-7787-4E90-953C-9EF0EB7F9721}"/>
    <dgm:cxn modelId="{04CF7084-2D2F-43DC-BE8A-C85F0F05BF5C}" srcId="{A049B4E7-7B03-49CE-9E16-BDC717372AE4}" destId="{A3242EEF-FF86-425B-8610-44AC804A2A43}" srcOrd="0" destOrd="0" parTransId="{EC312D4D-9D0B-4816-B57B-DDFDB6AC343D}" sibTransId="{22FC69E7-F908-4F1A-8243-F25256AB7013}"/>
    <dgm:cxn modelId="{1B73CC12-8469-4998-BDF1-EDCF333EED00}" srcId="{A049B4E7-7B03-49CE-9E16-BDC717372AE4}" destId="{F222AB4C-8099-4E83-B583-B33192D006A1}" srcOrd="4" destOrd="0" parTransId="{982B4A77-E9C0-45C6-AC83-0A85A8718F4F}" sibTransId="{83B29952-3481-4591-B953-7261E3B69799}"/>
    <dgm:cxn modelId="{A627E581-82A3-4B61-B2EB-1683CBC606AE}" type="presOf" srcId="{AF98A80C-3B20-48D0-80FD-C7F2AC87389E}" destId="{F5D20918-25AC-4C48-856E-B5123FA49DF6}" srcOrd="0" destOrd="0" presId="urn:microsoft.com/office/officeart/2005/8/layout/process1"/>
    <dgm:cxn modelId="{A2DC7AE7-3961-4489-8D71-459111B0DE23}" srcId="{A049B4E7-7B03-49CE-9E16-BDC717372AE4}" destId="{ACAC8542-1425-473F-AACF-A361EFD8F5CF}" srcOrd="3" destOrd="0" parTransId="{1D56BB0C-6D14-4039-8457-E65465772D88}" sibTransId="{005D87F1-62D0-4020-986A-95A475C1023A}"/>
    <dgm:cxn modelId="{59FBFF94-1680-4BFE-AD24-D5FF24B8AFC6}" type="presOf" srcId="{A049B4E7-7B03-49CE-9E16-BDC717372AE4}" destId="{F4D9AC81-AFC1-489A-BCE1-B12D784AC118}" srcOrd="0" destOrd="0" presId="urn:microsoft.com/office/officeart/2005/8/layout/process1"/>
    <dgm:cxn modelId="{2699C8A0-C8C7-4CDF-AD8A-0C99F75E4E86}" type="presOf" srcId="{005D87F1-62D0-4020-986A-95A475C1023A}" destId="{F73FFB2C-D5DA-4EBB-A1A1-54B8D024299E}" srcOrd="0" destOrd="0" presId="urn:microsoft.com/office/officeart/2005/8/layout/process1"/>
    <dgm:cxn modelId="{8FBF4BFE-B890-4A83-8D69-8F64F05DE6C8}" type="presOf" srcId="{83B29952-3481-4591-B953-7261E3B69799}" destId="{8ECF0BCF-72E6-4E6B-A528-5A43EB9168CD}" srcOrd="0" destOrd="0" presId="urn:microsoft.com/office/officeart/2005/8/layout/process1"/>
    <dgm:cxn modelId="{3C08E393-43B7-4B48-A988-FCC6E6AC0B78}" type="presOf" srcId="{22FC69E7-F908-4F1A-8243-F25256AB7013}" destId="{80399E3E-E7F2-4293-835F-FFA44BE1F796}" srcOrd="0" destOrd="0" presId="urn:microsoft.com/office/officeart/2005/8/layout/process1"/>
    <dgm:cxn modelId="{ECAB91CE-9CD6-4C6B-A6D2-FFDEC3B486EA}" type="presParOf" srcId="{F4D9AC81-AFC1-489A-BCE1-B12D784AC118}" destId="{7DF9EB0F-2390-4FEC-B1E5-03334CB5F354}" srcOrd="0" destOrd="0" presId="urn:microsoft.com/office/officeart/2005/8/layout/process1"/>
    <dgm:cxn modelId="{5719A33F-997D-48DD-9303-04F8C546939E}" type="presParOf" srcId="{F4D9AC81-AFC1-489A-BCE1-B12D784AC118}" destId="{80399E3E-E7F2-4293-835F-FFA44BE1F796}" srcOrd="1" destOrd="0" presId="urn:microsoft.com/office/officeart/2005/8/layout/process1"/>
    <dgm:cxn modelId="{D9D2569C-4438-4A76-9CB0-EFF388FC47D6}" type="presParOf" srcId="{80399E3E-E7F2-4293-835F-FFA44BE1F796}" destId="{A7C45329-0DE9-4C7E-AEAF-2FBCEE27F2F3}" srcOrd="0" destOrd="0" presId="urn:microsoft.com/office/officeart/2005/8/layout/process1"/>
    <dgm:cxn modelId="{E6903E68-F687-4057-82A3-242BAF05A7FB}" type="presParOf" srcId="{F4D9AC81-AFC1-489A-BCE1-B12D784AC118}" destId="{995C4805-264F-4155-B162-1F8FA8DDE8DD}" srcOrd="2" destOrd="0" presId="urn:microsoft.com/office/officeart/2005/8/layout/process1"/>
    <dgm:cxn modelId="{BFFAD6ED-B7FD-48C4-A5ED-6B9FE2BF60E0}" type="presParOf" srcId="{F4D9AC81-AFC1-489A-BCE1-B12D784AC118}" destId="{A56A1A9F-F664-4687-8314-F138C0F78576}" srcOrd="3" destOrd="0" presId="urn:microsoft.com/office/officeart/2005/8/layout/process1"/>
    <dgm:cxn modelId="{4C3B85B2-BF0C-443C-830D-4AF88D9C324B}" type="presParOf" srcId="{A56A1A9F-F664-4687-8314-F138C0F78576}" destId="{CEC123FC-0ED7-4388-AAE8-10CCF0932877}" srcOrd="0" destOrd="0" presId="urn:microsoft.com/office/officeart/2005/8/layout/process1"/>
    <dgm:cxn modelId="{DED66737-81B3-4ED1-B6E5-DF2536E7DF1C}" type="presParOf" srcId="{F4D9AC81-AFC1-489A-BCE1-B12D784AC118}" destId="{F5D20918-25AC-4C48-856E-B5123FA49DF6}" srcOrd="4" destOrd="0" presId="urn:microsoft.com/office/officeart/2005/8/layout/process1"/>
    <dgm:cxn modelId="{65293179-93E0-43C3-BEB4-FF5E380877B9}" type="presParOf" srcId="{F4D9AC81-AFC1-489A-BCE1-B12D784AC118}" destId="{FD0E7470-F937-4997-A53C-21A0D33BD86C}" srcOrd="5" destOrd="0" presId="urn:microsoft.com/office/officeart/2005/8/layout/process1"/>
    <dgm:cxn modelId="{E1CDE38B-BE64-4258-B708-E240614C2E19}" type="presParOf" srcId="{FD0E7470-F937-4997-A53C-21A0D33BD86C}" destId="{F2C78298-A5D1-48FC-B4CB-AB937E91DBAC}" srcOrd="0" destOrd="0" presId="urn:microsoft.com/office/officeart/2005/8/layout/process1"/>
    <dgm:cxn modelId="{06E2074F-6161-4375-A059-8562F4FEF320}" type="presParOf" srcId="{F4D9AC81-AFC1-489A-BCE1-B12D784AC118}" destId="{03A11CFA-98E7-4139-937F-4BE140798D07}" srcOrd="6" destOrd="0" presId="urn:microsoft.com/office/officeart/2005/8/layout/process1"/>
    <dgm:cxn modelId="{52758BC0-9D1F-4325-8EDB-FD55D4E9BF00}" type="presParOf" srcId="{F4D9AC81-AFC1-489A-BCE1-B12D784AC118}" destId="{F73FFB2C-D5DA-4EBB-A1A1-54B8D024299E}" srcOrd="7" destOrd="0" presId="urn:microsoft.com/office/officeart/2005/8/layout/process1"/>
    <dgm:cxn modelId="{75695AB1-C57A-436C-A57D-41371903ED60}" type="presParOf" srcId="{F73FFB2C-D5DA-4EBB-A1A1-54B8D024299E}" destId="{F76336B9-93F9-430A-BBDE-8EA3E346A4BE}" srcOrd="0" destOrd="0" presId="urn:microsoft.com/office/officeart/2005/8/layout/process1"/>
    <dgm:cxn modelId="{4352A4D7-8B68-43DE-BF42-9D3030B2DAB7}" type="presParOf" srcId="{F4D9AC81-AFC1-489A-BCE1-B12D784AC118}" destId="{ECBCF8A4-DADB-4045-91D7-28548515CCAC}" srcOrd="8" destOrd="0" presId="urn:microsoft.com/office/officeart/2005/8/layout/process1"/>
    <dgm:cxn modelId="{279A51EC-D468-498A-B96D-57F70EBC1C7D}" type="presParOf" srcId="{F4D9AC81-AFC1-489A-BCE1-B12D784AC118}" destId="{8ECF0BCF-72E6-4E6B-A528-5A43EB9168CD}" srcOrd="9" destOrd="0" presId="urn:microsoft.com/office/officeart/2005/8/layout/process1"/>
    <dgm:cxn modelId="{25075136-7E13-4A69-84B5-439BD62DD354}" type="presParOf" srcId="{8ECF0BCF-72E6-4E6B-A528-5A43EB9168CD}" destId="{24A5E660-E077-4499-9A0D-5ED35C771412}" srcOrd="0" destOrd="0" presId="urn:microsoft.com/office/officeart/2005/8/layout/process1"/>
    <dgm:cxn modelId="{D55DFBDC-D6A0-4F0B-8142-C044BC4ABDEB}" type="presParOf" srcId="{F4D9AC81-AFC1-489A-BCE1-B12D784AC118}" destId="{CDCD92BD-81F6-4D57-991F-7E9F401DD0CA}" srcOrd="10" destOrd="0" presId="urn:microsoft.com/office/officeart/2005/8/layout/process1"/>
    <dgm:cxn modelId="{56BA4E04-1FB4-45EE-BD5B-137B2189559E}" type="presParOf" srcId="{F4D9AC81-AFC1-489A-BCE1-B12D784AC118}" destId="{19F67028-3263-4E73-8836-82BAE18FC4D9}" srcOrd="11" destOrd="0" presId="urn:microsoft.com/office/officeart/2005/8/layout/process1"/>
    <dgm:cxn modelId="{139387B4-210B-4A5A-96F5-EFAF7FBFEB1D}" type="presParOf" srcId="{19F67028-3263-4E73-8836-82BAE18FC4D9}" destId="{879617D7-78F3-4935-83B5-9E419AFE0985}" srcOrd="0" destOrd="0" presId="urn:microsoft.com/office/officeart/2005/8/layout/process1"/>
    <dgm:cxn modelId="{4565864F-21EB-4445-A525-FA65BA98A37D}" type="presParOf" srcId="{F4D9AC81-AFC1-489A-BCE1-B12D784AC118}" destId="{074EAEA0-7093-4BEA-8A05-2D73E57A897E}" srcOrd="12" destOrd="0" presId="urn:microsoft.com/office/officeart/2005/8/layout/process1"/>
    <dgm:cxn modelId="{90CBB70A-DC72-4EE5-BF4E-650D326819F9}" type="presParOf" srcId="{F4D9AC81-AFC1-489A-BCE1-B12D784AC118}" destId="{FDE495F7-6A77-4AA2-9B58-7184FC59E769}" srcOrd="13" destOrd="0" presId="urn:microsoft.com/office/officeart/2005/8/layout/process1"/>
    <dgm:cxn modelId="{09B90989-5CF8-4235-801A-4940A6376588}" type="presParOf" srcId="{FDE495F7-6A77-4AA2-9B58-7184FC59E769}" destId="{F61ABD5B-DFC7-4A8D-ADA7-4E65E6354B17}" srcOrd="0" destOrd="0" presId="urn:microsoft.com/office/officeart/2005/8/layout/process1"/>
    <dgm:cxn modelId="{82B043C3-268B-4E6C-9740-1E8472BEB451}" type="presParOf" srcId="{F4D9AC81-AFC1-489A-BCE1-B12D784AC118}" destId="{318E4192-AD9C-4CC0-8073-63725B6A9D4A}" srcOrd="14" destOrd="0" presId="urn:microsoft.com/office/officeart/2005/8/layout/process1"/>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53.xml><?xml version="1.0" encoding="utf-8"?>
<dgm:dataModel xmlns:dgm="http://schemas.openxmlformats.org/drawingml/2006/diagram" xmlns:a="http://schemas.openxmlformats.org/drawingml/2006/main">
  <dgm:ptLst>
    <dgm:pt modelId="{E1074C85-5840-4A08-B65E-434E8E0E2822}" type="doc">
      <dgm:prSet loTypeId="urn:microsoft.com/office/officeart/2005/8/layout/process1" loCatId="process" qsTypeId="urn:microsoft.com/office/officeart/2005/8/quickstyle/simple1" qsCatId="simple" csTypeId="urn:microsoft.com/office/officeart/2005/8/colors/accent2_4" csCatId="accent2" phldr="1"/>
      <dgm:spPr/>
    </dgm:pt>
    <dgm:pt modelId="{A46B6735-2A19-4F58-9499-85D551B65FBC}">
      <dgm:prSet phldrT="[Texto]" custT="1"/>
      <dgm:spPr/>
      <dgm:t>
        <a:bodyPr/>
        <a:lstStyle/>
        <a:p>
          <a:r>
            <a:rPr lang="es-ES" sz="1400" dirty="0" smtClean="0"/>
            <a:t>Condado Shopping</a:t>
          </a:r>
          <a:endParaRPr lang="es-ES" sz="1400" dirty="0"/>
        </a:p>
      </dgm:t>
    </dgm:pt>
    <dgm:pt modelId="{C9E184B6-64F6-41DF-A0ED-81F40C87CA8F}" type="parTrans" cxnId="{63D29E1D-C5A1-411A-AC62-EB5AE9526F23}">
      <dgm:prSet/>
      <dgm:spPr/>
      <dgm:t>
        <a:bodyPr/>
        <a:lstStyle/>
        <a:p>
          <a:endParaRPr lang="es-ES" sz="2800"/>
        </a:p>
      </dgm:t>
    </dgm:pt>
    <dgm:pt modelId="{23361F5D-0621-418A-89BD-57DBEDFE1C16}" type="sibTrans" cxnId="{63D29E1D-C5A1-411A-AC62-EB5AE9526F23}">
      <dgm:prSet custT="1"/>
      <dgm:spPr/>
      <dgm:t>
        <a:bodyPr/>
        <a:lstStyle/>
        <a:p>
          <a:endParaRPr lang="es-ES" sz="800"/>
        </a:p>
      </dgm:t>
    </dgm:pt>
    <dgm:pt modelId="{07280087-FF70-41F8-B38D-66F57E1C440F}">
      <dgm:prSet custT="1"/>
      <dgm:spPr/>
      <dgm:t>
        <a:bodyPr/>
        <a:lstStyle/>
        <a:p>
          <a:r>
            <a:rPr lang="es-EC" sz="1400" dirty="0" smtClean="0"/>
            <a:t>93%</a:t>
          </a:r>
          <a:endParaRPr lang="es-ES" sz="1400" dirty="0"/>
        </a:p>
      </dgm:t>
    </dgm:pt>
    <dgm:pt modelId="{C7B8063A-D645-4A62-9272-C5ED9AB522E6}" type="parTrans" cxnId="{3FC477FD-6AFD-415B-9598-1CC3A6215CBE}">
      <dgm:prSet/>
      <dgm:spPr/>
      <dgm:t>
        <a:bodyPr/>
        <a:lstStyle/>
        <a:p>
          <a:endParaRPr lang="es-ES" sz="2800"/>
        </a:p>
      </dgm:t>
    </dgm:pt>
    <dgm:pt modelId="{E091F4CE-B4DE-4247-AC2F-9CC9ED56444E}" type="sibTrans" cxnId="{3FC477FD-6AFD-415B-9598-1CC3A6215CBE}">
      <dgm:prSet custT="1"/>
      <dgm:spPr/>
      <dgm:t>
        <a:bodyPr/>
        <a:lstStyle/>
        <a:p>
          <a:endParaRPr lang="es-ES" sz="800"/>
        </a:p>
      </dgm:t>
    </dgm:pt>
    <dgm:pt modelId="{60D07934-81DC-4814-8291-CC4D71077CD6}">
      <dgm:prSet custT="1"/>
      <dgm:spPr/>
      <dgm:t>
        <a:bodyPr/>
        <a:lstStyle/>
        <a:p>
          <a:endParaRPr lang="es-ES" sz="1400" dirty="0"/>
        </a:p>
      </dgm:t>
    </dgm:pt>
    <dgm:pt modelId="{88EE0238-AF71-44D7-8C8E-6098660EB211}" type="parTrans" cxnId="{252CB797-BA8A-431A-96DA-412112380ADD}">
      <dgm:prSet/>
      <dgm:spPr/>
      <dgm:t>
        <a:bodyPr/>
        <a:lstStyle/>
        <a:p>
          <a:endParaRPr lang="es-ES" sz="2800"/>
        </a:p>
      </dgm:t>
    </dgm:pt>
    <dgm:pt modelId="{119421B6-D4D1-4936-8873-D3CC30C505B5}" type="sibTrans" cxnId="{252CB797-BA8A-431A-96DA-412112380ADD}">
      <dgm:prSet custT="1"/>
      <dgm:spPr/>
      <dgm:t>
        <a:bodyPr/>
        <a:lstStyle/>
        <a:p>
          <a:endParaRPr lang="es-ES" sz="800"/>
        </a:p>
      </dgm:t>
    </dgm:pt>
    <dgm:pt modelId="{242B71EB-850D-4977-9C1E-BDE4063571FD}">
      <dgm:prSet custT="1"/>
      <dgm:spPr/>
      <dgm:t>
        <a:bodyPr/>
        <a:lstStyle/>
        <a:p>
          <a:r>
            <a:rPr lang="es-EC" sz="1400" dirty="0" smtClean="0"/>
            <a:t>18%</a:t>
          </a:r>
          <a:endParaRPr lang="es-ES" sz="1400" dirty="0"/>
        </a:p>
      </dgm:t>
    </dgm:pt>
    <dgm:pt modelId="{C06275B5-E0F1-4C23-8AFA-99874E240888}" type="parTrans" cxnId="{EF2EF3F5-FBA5-4D7A-B9CD-E6096D0324EA}">
      <dgm:prSet/>
      <dgm:spPr/>
      <dgm:t>
        <a:bodyPr/>
        <a:lstStyle/>
        <a:p>
          <a:endParaRPr lang="es-ES" sz="2800"/>
        </a:p>
      </dgm:t>
    </dgm:pt>
    <dgm:pt modelId="{0084F0C2-C03B-4A6A-B56E-5FFC066798A6}" type="sibTrans" cxnId="{EF2EF3F5-FBA5-4D7A-B9CD-E6096D0324EA}">
      <dgm:prSet custT="1"/>
      <dgm:spPr/>
      <dgm:t>
        <a:bodyPr/>
        <a:lstStyle/>
        <a:p>
          <a:endParaRPr lang="es-ES" sz="800"/>
        </a:p>
      </dgm:t>
    </dgm:pt>
    <dgm:pt modelId="{25919CB4-9BDD-40BF-B0DC-4F69219B28C5}">
      <dgm:prSet custT="1"/>
      <dgm:spPr/>
      <dgm:t>
        <a:bodyPr/>
        <a:lstStyle/>
        <a:p>
          <a:r>
            <a:rPr lang="es-EC" sz="1400" dirty="0" smtClean="0"/>
            <a:t>8%</a:t>
          </a:r>
          <a:endParaRPr lang="es-ES" sz="1400" dirty="0"/>
        </a:p>
      </dgm:t>
    </dgm:pt>
    <dgm:pt modelId="{F1A9F6C7-87AD-4D08-A46E-7B12D64E6EC4}" type="parTrans" cxnId="{0C8F4692-0DA1-4E6C-A972-CA07A2BB60F2}">
      <dgm:prSet/>
      <dgm:spPr/>
      <dgm:t>
        <a:bodyPr/>
        <a:lstStyle/>
        <a:p>
          <a:endParaRPr lang="es-ES" sz="2800"/>
        </a:p>
      </dgm:t>
    </dgm:pt>
    <dgm:pt modelId="{B0DC7978-7191-4096-9CF2-C4CEA9BC65BC}" type="sibTrans" cxnId="{0C8F4692-0DA1-4E6C-A972-CA07A2BB60F2}">
      <dgm:prSet custT="1"/>
      <dgm:spPr/>
      <dgm:t>
        <a:bodyPr/>
        <a:lstStyle/>
        <a:p>
          <a:endParaRPr lang="es-ES" sz="800"/>
        </a:p>
      </dgm:t>
    </dgm:pt>
    <dgm:pt modelId="{41EC23EA-0907-426F-ADD2-18535BD62F2F}">
      <dgm:prSet custT="1"/>
      <dgm:spPr/>
      <dgm:t>
        <a:bodyPr/>
        <a:lstStyle/>
        <a:p>
          <a:r>
            <a:rPr lang="es-EC" sz="1400" dirty="0" smtClean="0"/>
            <a:t>21%</a:t>
          </a:r>
          <a:endParaRPr lang="es-EC" sz="1400" dirty="0"/>
        </a:p>
      </dgm:t>
    </dgm:pt>
    <dgm:pt modelId="{7DA614D6-6F0E-4969-87E1-DCA8BC09EB8C}" type="parTrans" cxnId="{32F0DC39-11BE-4DA3-8545-1C2DF738F68E}">
      <dgm:prSet/>
      <dgm:spPr/>
      <dgm:t>
        <a:bodyPr/>
        <a:lstStyle/>
        <a:p>
          <a:endParaRPr lang="es-ES" sz="2800"/>
        </a:p>
      </dgm:t>
    </dgm:pt>
    <dgm:pt modelId="{99A9274B-BFB5-47F2-B9F6-896BB1A53BB8}" type="sibTrans" cxnId="{32F0DC39-11BE-4DA3-8545-1C2DF738F68E}">
      <dgm:prSet custT="1"/>
      <dgm:spPr/>
      <dgm:t>
        <a:bodyPr/>
        <a:lstStyle/>
        <a:p>
          <a:endParaRPr lang="es-ES" sz="800"/>
        </a:p>
      </dgm:t>
    </dgm:pt>
    <dgm:pt modelId="{0CE022A5-1395-4273-9EE8-BDEFF8FE4FDC}">
      <dgm:prSet custT="1"/>
      <dgm:spPr/>
      <dgm:t>
        <a:bodyPr/>
        <a:lstStyle/>
        <a:p>
          <a:r>
            <a:rPr lang="es-EC" sz="1400" dirty="0" smtClean="0"/>
            <a:t>7%</a:t>
          </a:r>
          <a:endParaRPr lang="es-EC" sz="1400" dirty="0"/>
        </a:p>
      </dgm:t>
    </dgm:pt>
    <dgm:pt modelId="{278A0BB8-1DA5-4027-8B66-19CCC948771C}" type="parTrans" cxnId="{2E745F0A-3573-41F6-B323-981FA7AD6245}">
      <dgm:prSet/>
      <dgm:spPr/>
      <dgm:t>
        <a:bodyPr/>
        <a:lstStyle/>
        <a:p>
          <a:endParaRPr lang="es-ES" sz="2800"/>
        </a:p>
      </dgm:t>
    </dgm:pt>
    <dgm:pt modelId="{F16265CA-75B6-4C41-8BEC-A347A637AC99}" type="sibTrans" cxnId="{2E745F0A-3573-41F6-B323-981FA7AD6245}">
      <dgm:prSet custT="1"/>
      <dgm:spPr/>
      <dgm:t>
        <a:bodyPr/>
        <a:lstStyle/>
        <a:p>
          <a:endParaRPr lang="es-ES" sz="800"/>
        </a:p>
      </dgm:t>
    </dgm:pt>
    <dgm:pt modelId="{BF87A2B9-EDBE-4C3D-BF23-9CC0828B9F7E}">
      <dgm:prSet custT="1"/>
      <dgm:spPr/>
      <dgm:t>
        <a:bodyPr/>
        <a:lstStyle/>
        <a:p>
          <a:endParaRPr lang="es-ES" sz="1400" dirty="0"/>
        </a:p>
      </dgm:t>
    </dgm:pt>
    <dgm:pt modelId="{4AFCC06D-243B-4F24-BF71-D278109B220E}" type="parTrans" cxnId="{E6D6B652-0B5F-4653-B01B-805DCCF8DFCB}">
      <dgm:prSet/>
      <dgm:spPr/>
      <dgm:t>
        <a:bodyPr/>
        <a:lstStyle/>
        <a:p>
          <a:endParaRPr lang="es-ES"/>
        </a:p>
      </dgm:t>
    </dgm:pt>
    <dgm:pt modelId="{41983D48-D759-4CBA-81E9-5F9B09E373FE}" type="sibTrans" cxnId="{E6D6B652-0B5F-4653-B01B-805DCCF8DFCB}">
      <dgm:prSet/>
      <dgm:spPr/>
      <dgm:t>
        <a:bodyPr/>
        <a:lstStyle/>
        <a:p>
          <a:endParaRPr lang="es-ES"/>
        </a:p>
      </dgm:t>
    </dgm:pt>
    <dgm:pt modelId="{3C84691C-E877-4ACD-8084-D6DA089D25BE}" type="pres">
      <dgm:prSet presAssocID="{E1074C85-5840-4A08-B65E-434E8E0E2822}" presName="Name0" presStyleCnt="0">
        <dgm:presLayoutVars>
          <dgm:dir/>
          <dgm:resizeHandles val="exact"/>
        </dgm:presLayoutVars>
      </dgm:prSet>
      <dgm:spPr/>
    </dgm:pt>
    <dgm:pt modelId="{851300F5-B011-4577-8D7C-6F56160ABAE1}" type="pres">
      <dgm:prSet presAssocID="{A46B6735-2A19-4F58-9499-85D551B65FBC}" presName="node" presStyleLbl="node1" presStyleIdx="0" presStyleCnt="8">
        <dgm:presLayoutVars>
          <dgm:bulletEnabled val="1"/>
        </dgm:presLayoutVars>
      </dgm:prSet>
      <dgm:spPr/>
      <dgm:t>
        <a:bodyPr/>
        <a:lstStyle/>
        <a:p>
          <a:endParaRPr lang="es-ES"/>
        </a:p>
      </dgm:t>
    </dgm:pt>
    <dgm:pt modelId="{80848B83-0A62-4C57-BB15-C32B671C4736}" type="pres">
      <dgm:prSet presAssocID="{23361F5D-0621-418A-89BD-57DBEDFE1C16}" presName="sibTrans" presStyleLbl="sibTrans2D1" presStyleIdx="0" presStyleCnt="7"/>
      <dgm:spPr/>
      <dgm:t>
        <a:bodyPr/>
        <a:lstStyle/>
        <a:p>
          <a:endParaRPr lang="es-ES"/>
        </a:p>
      </dgm:t>
    </dgm:pt>
    <dgm:pt modelId="{34576D32-69B6-46E7-A95E-F0B365F26704}" type="pres">
      <dgm:prSet presAssocID="{23361F5D-0621-418A-89BD-57DBEDFE1C16}" presName="connectorText" presStyleLbl="sibTrans2D1" presStyleIdx="0" presStyleCnt="7"/>
      <dgm:spPr/>
      <dgm:t>
        <a:bodyPr/>
        <a:lstStyle/>
        <a:p>
          <a:endParaRPr lang="es-ES"/>
        </a:p>
      </dgm:t>
    </dgm:pt>
    <dgm:pt modelId="{C963CB0E-DC57-426A-8AF1-05D22B1A51C5}" type="pres">
      <dgm:prSet presAssocID="{07280087-FF70-41F8-B38D-66F57E1C440F}" presName="node" presStyleLbl="node1" presStyleIdx="1" presStyleCnt="8">
        <dgm:presLayoutVars>
          <dgm:bulletEnabled val="1"/>
        </dgm:presLayoutVars>
      </dgm:prSet>
      <dgm:spPr/>
      <dgm:t>
        <a:bodyPr/>
        <a:lstStyle/>
        <a:p>
          <a:endParaRPr lang="es-ES"/>
        </a:p>
      </dgm:t>
    </dgm:pt>
    <dgm:pt modelId="{C1EC4F4A-EE21-4E39-A0E7-B3DCEAB96FFA}" type="pres">
      <dgm:prSet presAssocID="{E091F4CE-B4DE-4247-AC2F-9CC9ED56444E}" presName="sibTrans" presStyleLbl="sibTrans2D1" presStyleIdx="1" presStyleCnt="7"/>
      <dgm:spPr/>
      <dgm:t>
        <a:bodyPr/>
        <a:lstStyle/>
        <a:p>
          <a:endParaRPr lang="es-ES"/>
        </a:p>
      </dgm:t>
    </dgm:pt>
    <dgm:pt modelId="{74F841E7-0645-4448-9CB8-740A2906D8F6}" type="pres">
      <dgm:prSet presAssocID="{E091F4CE-B4DE-4247-AC2F-9CC9ED56444E}" presName="connectorText" presStyleLbl="sibTrans2D1" presStyleIdx="1" presStyleCnt="7"/>
      <dgm:spPr/>
      <dgm:t>
        <a:bodyPr/>
        <a:lstStyle/>
        <a:p>
          <a:endParaRPr lang="es-ES"/>
        </a:p>
      </dgm:t>
    </dgm:pt>
    <dgm:pt modelId="{24F9720B-004B-4445-8ABE-3FBF05AD2841}" type="pres">
      <dgm:prSet presAssocID="{60D07934-81DC-4814-8291-CC4D71077CD6}" presName="node" presStyleLbl="node1" presStyleIdx="2" presStyleCnt="8">
        <dgm:presLayoutVars>
          <dgm:bulletEnabled val="1"/>
        </dgm:presLayoutVars>
      </dgm:prSet>
      <dgm:spPr/>
      <dgm:t>
        <a:bodyPr/>
        <a:lstStyle/>
        <a:p>
          <a:endParaRPr lang="es-ES"/>
        </a:p>
      </dgm:t>
    </dgm:pt>
    <dgm:pt modelId="{BED4122D-3D9D-4CBC-AEBF-B14B20B08E10}" type="pres">
      <dgm:prSet presAssocID="{119421B6-D4D1-4936-8873-D3CC30C505B5}" presName="sibTrans" presStyleLbl="sibTrans2D1" presStyleIdx="2" presStyleCnt="7"/>
      <dgm:spPr/>
      <dgm:t>
        <a:bodyPr/>
        <a:lstStyle/>
        <a:p>
          <a:endParaRPr lang="es-ES"/>
        </a:p>
      </dgm:t>
    </dgm:pt>
    <dgm:pt modelId="{FDFFD135-F5C3-48EA-B459-0EA384E41AF8}" type="pres">
      <dgm:prSet presAssocID="{119421B6-D4D1-4936-8873-D3CC30C505B5}" presName="connectorText" presStyleLbl="sibTrans2D1" presStyleIdx="2" presStyleCnt="7"/>
      <dgm:spPr/>
      <dgm:t>
        <a:bodyPr/>
        <a:lstStyle/>
        <a:p>
          <a:endParaRPr lang="es-ES"/>
        </a:p>
      </dgm:t>
    </dgm:pt>
    <dgm:pt modelId="{3DA9505A-A2B2-4F37-AB66-A6902C48EE90}" type="pres">
      <dgm:prSet presAssocID="{BF87A2B9-EDBE-4C3D-BF23-9CC0828B9F7E}" presName="node" presStyleLbl="node1" presStyleIdx="3" presStyleCnt="8">
        <dgm:presLayoutVars>
          <dgm:bulletEnabled val="1"/>
        </dgm:presLayoutVars>
      </dgm:prSet>
      <dgm:spPr/>
      <dgm:t>
        <a:bodyPr/>
        <a:lstStyle/>
        <a:p>
          <a:endParaRPr lang="es-ES"/>
        </a:p>
      </dgm:t>
    </dgm:pt>
    <dgm:pt modelId="{F11C98E8-4BF7-4E55-92AE-BC0F13E98CBF}" type="pres">
      <dgm:prSet presAssocID="{41983D48-D759-4CBA-81E9-5F9B09E373FE}" presName="sibTrans" presStyleLbl="sibTrans2D1" presStyleIdx="3" presStyleCnt="7"/>
      <dgm:spPr/>
      <dgm:t>
        <a:bodyPr/>
        <a:lstStyle/>
        <a:p>
          <a:endParaRPr lang="es-ES"/>
        </a:p>
      </dgm:t>
    </dgm:pt>
    <dgm:pt modelId="{EF975A8A-0FE6-4749-9248-5B6B2DEA0DE1}" type="pres">
      <dgm:prSet presAssocID="{41983D48-D759-4CBA-81E9-5F9B09E373FE}" presName="connectorText" presStyleLbl="sibTrans2D1" presStyleIdx="3" presStyleCnt="7"/>
      <dgm:spPr/>
      <dgm:t>
        <a:bodyPr/>
        <a:lstStyle/>
        <a:p>
          <a:endParaRPr lang="es-ES"/>
        </a:p>
      </dgm:t>
    </dgm:pt>
    <dgm:pt modelId="{A2C862F4-0AAF-4F1E-AB28-820183000EE9}" type="pres">
      <dgm:prSet presAssocID="{242B71EB-850D-4977-9C1E-BDE4063571FD}" presName="node" presStyleLbl="node1" presStyleIdx="4" presStyleCnt="8">
        <dgm:presLayoutVars>
          <dgm:bulletEnabled val="1"/>
        </dgm:presLayoutVars>
      </dgm:prSet>
      <dgm:spPr/>
      <dgm:t>
        <a:bodyPr/>
        <a:lstStyle/>
        <a:p>
          <a:endParaRPr lang="es-ES"/>
        </a:p>
      </dgm:t>
    </dgm:pt>
    <dgm:pt modelId="{C64D1794-263C-4E7E-886B-61D1D478B61D}" type="pres">
      <dgm:prSet presAssocID="{0084F0C2-C03B-4A6A-B56E-5FFC066798A6}" presName="sibTrans" presStyleLbl="sibTrans2D1" presStyleIdx="4" presStyleCnt="7"/>
      <dgm:spPr/>
      <dgm:t>
        <a:bodyPr/>
        <a:lstStyle/>
        <a:p>
          <a:endParaRPr lang="es-ES"/>
        </a:p>
      </dgm:t>
    </dgm:pt>
    <dgm:pt modelId="{AD3942C8-EEEB-4F88-8ACA-3D525266B6EC}" type="pres">
      <dgm:prSet presAssocID="{0084F0C2-C03B-4A6A-B56E-5FFC066798A6}" presName="connectorText" presStyleLbl="sibTrans2D1" presStyleIdx="4" presStyleCnt="7"/>
      <dgm:spPr/>
      <dgm:t>
        <a:bodyPr/>
        <a:lstStyle/>
        <a:p>
          <a:endParaRPr lang="es-ES"/>
        </a:p>
      </dgm:t>
    </dgm:pt>
    <dgm:pt modelId="{01239376-07E7-479F-AD7D-9EFEF06BE3C0}" type="pres">
      <dgm:prSet presAssocID="{25919CB4-9BDD-40BF-B0DC-4F69219B28C5}" presName="node" presStyleLbl="node1" presStyleIdx="5" presStyleCnt="8">
        <dgm:presLayoutVars>
          <dgm:bulletEnabled val="1"/>
        </dgm:presLayoutVars>
      </dgm:prSet>
      <dgm:spPr/>
      <dgm:t>
        <a:bodyPr/>
        <a:lstStyle/>
        <a:p>
          <a:endParaRPr lang="es-ES"/>
        </a:p>
      </dgm:t>
    </dgm:pt>
    <dgm:pt modelId="{0270F674-CE36-48BD-8092-4FB5ABC0751C}" type="pres">
      <dgm:prSet presAssocID="{B0DC7978-7191-4096-9CF2-C4CEA9BC65BC}" presName="sibTrans" presStyleLbl="sibTrans2D1" presStyleIdx="5" presStyleCnt="7"/>
      <dgm:spPr/>
      <dgm:t>
        <a:bodyPr/>
        <a:lstStyle/>
        <a:p>
          <a:endParaRPr lang="es-ES"/>
        </a:p>
      </dgm:t>
    </dgm:pt>
    <dgm:pt modelId="{D872DA35-9F9F-480C-8E63-B6332F97C1D1}" type="pres">
      <dgm:prSet presAssocID="{B0DC7978-7191-4096-9CF2-C4CEA9BC65BC}" presName="connectorText" presStyleLbl="sibTrans2D1" presStyleIdx="5" presStyleCnt="7"/>
      <dgm:spPr/>
      <dgm:t>
        <a:bodyPr/>
        <a:lstStyle/>
        <a:p>
          <a:endParaRPr lang="es-ES"/>
        </a:p>
      </dgm:t>
    </dgm:pt>
    <dgm:pt modelId="{3DA261A3-519F-4BD6-BEB0-8A4AA5505B89}" type="pres">
      <dgm:prSet presAssocID="{41EC23EA-0907-426F-ADD2-18535BD62F2F}" presName="node" presStyleLbl="node1" presStyleIdx="6" presStyleCnt="8">
        <dgm:presLayoutVars>
          <dgm:bulletEnabled val="1"/>
        </dgm:presLayoutVars>
      </dgm:prSet>
      <dgm:spPr/>
      <dgm:t>
        <a:bodyPr/>
        <a:lstStyle/>
        <a:p>
          <a:endParaRPr lang="es-ES"/>
        </a:p>
      </dgm:t>
    </dgm:pt>
    <dgm:pt modelId="{27F85842-B010-43DB-817F-A6F2C30428D1}" type="pres">
      <dgm:prSet presAssocID="{99A9274B-BFB5-47F2-B9F6-896BB1A53BB8}" presName="sibTrans" presStyleLbl="sibTrans2D1" presStyleIdx="6" presStyleCnt="7"/>
      <dgm:spPr/>
      <dgm:t>
        <a:bodyPr/>
        <a:lstStyle/>
        <a:p>
          <a:endParaRPr lang="es-ES"/>
        </a:p>
      </dgm:t>
    </dgm:pt>
    <dgm:pt modelId="{35CC33F6-6C28-410E-B42E-AE19D14DA9F6}" type="pres">
      <dgm:prSet presAssocID="{99A9274B-BFB5-47F2-B9F6-896BB1A53BB8}" presName="connectorText" presStyleLbl="sibTrans2D1" presStyleIdx="6" presStyleCnt="7"/>
      <dgm:spPr/>
      <dgm:t>
        <a:bodyPr/>
        <a:lstStyle/>
        <a:p>
          <a:endParaRPr lang="es-ES"/>
        </a:p>
      </dgm:t>
    </dgm:pt>
    <dgm:pt modelId="{8BD1FB97-147B-443C-A133-665A201A1C9B}" type="pres">
      <dgm:prSet presAssocID="{0CE022A5-1395-4273-9EE8-BDEFF8FE4FDC}" presName="node" presStyleLbl="node1" presStyleIdx="7" presStyleCnt="8">
        <dgm:presLayoutVars>
          <dgm:bulletEnabled val="1"/>
        </dgm:presLayoutVars>
      </dgm:prSet>
      <dgm:spPr/>
      <dgm:t>
        <a:bodyPr/>
        <a:lstStyle/>
        <a:p>
          <a:endParaRPr lang="es-ES"/>
        </a:p>
      </dgm:t>
    </dgm:pt>
  </dgm:ptLst>
  <dgm:cxnLst>
    <dgm:cxn modelId="{4C7A93CF-E4F8-4F14-AF15-9F0F8729A469}" type="presOf" srcId="{41EC23EA-0907-426F-ADD2-18535BD62F2F}" destId="{3DA261A3-519F-4BD6-BEB0-8A4AA5505B89}" srcOrd="0" destOrd="0" presId="urn:microsoft.com/office/officeart/2005/8/layout/process1"/>
    <dgm:cxn modelId="{0C8F4692-0DA1-4E6C-A972-CA07A2BB60F2}" srcId="{E1074C85-5840-4A08-B65E-434E8E0E2822}" destId="{25919CB4-9BDD-40BF-B0DC-4F69219B28C5}" srcOrd="5" destOrd="0" parTransId="{F1A9F6C7-87AD-4D08-A46E-7B12D64E6EC4}" sibTransId="{B0DC7978-7191-4096-9CF2-C4CEA9BC65BC}"/>
    <dgm:cxn modelId="{8D3C43D8-EC74-4A29-94E7-B13634C6B5B2}" type="presOf" srcId="{0CE022A5-1395-4273-9EE8-BDEFF8FE4FDC}" destId="{8BD1FB97-147B-443C-A133-665A201A1C9B}" srcOrd="0" destOrd="0" presId="urn:microsoft.com/office/officeart/2005/8/layout/process1"/>
    <dgm:cxn modelId="{534945CD-84F1-4EA3-BF06-111EB5F21E28}" type="presOf" srcId="{242B71EB-850D-4977-9C1E-BDE4063571FD}" destId="{A2C862F4-0AAF-4F1E-AB28-820183000EE9}" srcOrd="0" destOrd="0" presId="urn:microsoft.com/office/officeart/2005/8/layout/process1"/>
    <dgm:cxn modelId="{4986927B-3912-4EE9-A14B-24349500E7C7}" type="presOf" srcId="{0084F0C2-C03B-4A6A-B56E-5FFC066798A6}" destId="{C64D1794-263C-4E7E-886B-61D1D478B61D}" srcOrd="0" destOrd="0" presId="urn:microsoft.com/office/officeart/2005/8/layout/process1"/>
    <dgm:cxn modelId="{459F1BB9-BB2A-416C-8DF9-5C9B2BB6D885}" type="presOf" srcId="{119421B6-D4D1-4936-8873-D3CC30C505B5}" destId="{FDFFD135-F5C3-48EA-B459-0EA384E41AF8}" srcOrd="1" destOrd="0" presId="urn:microsoft.com/office/officeart/2005/8/layout/process1"/>
    <dgm:cxn modelId="{A3D1A16A-B33F-4F4E-A22F-A3D66F1538BF}" type="presOf" srcId="{07280087-FF70-41F8-B38D-66F57E1C440F}" destId="{C963CB0E-DC57-426A-8AF1-05D22B1A51C5}" srcOrd="0" destOrd="0" presId="urn:microsoft.com/office/officeart/2005/8/layout/process1"/>
    <dgm:cxn modelId="{410EA95F-8F22-4053-AA51-623E7DAA77DD}" type="presOf" srcId="{B0DC7978-7191-4096-9CF2-C4CEA9BC65BC}" destId="{D872DA35-9F9F-480C-8E63-B6332F97C1D1}" srcOrd="1" destOrd="0" presId="urn:microsoft.com/office/officeart/2005/8/layout/process1"/>
    <dgm:cxn modelId="{3FC477FD-6AFD-415B-9598-1CC3A6215CBE}" srcId="{E1074C85-5840-4A08-B65E-434E8E0E2822}" destId="{07280087-FF70-41F8-B38D-66F57E1C440F}" srcOrd="1" destOrd="0" parTransId="{C7B8063A-D645-4A62-9272-C5ED9AB522E6}" sibTransId="{E091F4CE-B4DE-4247-AC2F-9CC9ED56444E}"/>
    <dgm:cxn modelId="{C671FAEC-0930-4D23-99FB-F43FBCBEB702}" type="presOf" srcId="{E091F4CE-B4DE-4247-AC2F-9CC9ED56444E}" destId="{74F841E7-0645-4448-9CB8-740A2906D8F6}" srcOrd="1" destOrd="0" presId="urn:microsoft.com/office/officeart/2005/8/layout/process1"/>
    <dgm:cxn modelId="{EF2EF3F5-FBA5-4D7A-B9CD-E6096D0324EA}" srcId="{E1074C85-5840-4A08-B65E-434E8E0E2822}" destId="{242B71EB-850D-4977-9C1E-BDE4063571FD}" srcOrd="4" destOrd="0" parTransId="{C06275B5-E0F1-4C23-8AFA-99874E240888}" sibTransId="{0084F0C2-C03B-4A6A-B56E-5FFC066798A6}"/>
    <dgm:cxn modelId="{BF7D7B25-B36A-4C87-B31D-544F26B29F29}" type="presOf" srcId="{0084F0C2-C03B-4A6A-B56E-5FFC066798A6}" destId="{AD3942C8-EEEB-4F88-8ACA-3D525266B6EC}" srcOrd="1" destOrd="0" presId="urn:microsoft.com/office/officeart/2005/8/layout/process1"/>
    <dgm:cxn modelId="{252CB797-BA8A-431A-96DA-412112380ADD}" srcId="{E1074C85-5840-4A08-B65E-434E8E0E2822}" destId="{60D07934-81DC-4814-8291-CC4D71077CD6}" srcOrd="2" destOrd="0" parTransId="{88EE0238-AF71-44D7-8C8E-6098660EB211}" sibTransId="{119421B6-D4D1-4936-8873-D3CC30C505B5}"/>
    <dgm:cxn modelId="{6094282A-8096-4DC1-9769-D07D42942BF5}" type="presOf" srcId="{E091F4CE-B4DE-4247-AC2F-9CC9ED56444E}" destId="{C1EC4F4A-EE21-4E39-A0E7-B3DCEAB96FFA}" srcOrd="0" destOrd="0" presId="urn:microsoft.com/office/officeart/2005/8/layout/process1"/>
    <dgm:cxn modelId="{63D29E1D-C5A1-411A-AC62-EB5AE9526F23}" srcId="{E1074C85-5840-4A08-B65E-434E8E0E2822}" destId="{A46B6735-2A19-4F58-9499-85D551B65FBC}" srcOrd="0" destOrd="0" parTransId="{C9E184B6-64F6-41DF-A0ED-81F40C87CA8F}" sibTransId="{23361F5D-0621-418A-89BD-57DBEDFE1C16}"/>
    <dgm:cxn modelId="{65518EF2-C999-49A8-A3A3-0998774E6CF8}" type="presOf" srcId="{23361F5D-0621-418A-89BD-57DBEDFE1C16}" destId="{80848B83-0A62-4C57-BB15-C32B671C4736}" srcOrd="0" destOrd="0" presId="urn:microsoft.com/office/officeart/2005/8/layout/process1"/>
    <dgm:cxn modelId="{A7AF6B33-E2AE-4079-BCC1-9190EEA55B38}" type="presOf" srcId="{A46B6735-2A19-4F58-9499-85D551B65FBC}" destId="{851300F5-B011-4577-8D7C-6F56160ABAE1}" srcOrd="0" destOrd="0" presId="urn:microsoft.com/office/officeart/2005/8/layout/process1"/>
    <dgm:cxn modelId="{1A0842D2-0F4C-420E-83CC-341ACD801C4B}" type="presOf" srcId="{41983D48-D759-4CBA-81E9-5F9B09E373FE}" destId="{F11C98E8-4BF7-4E55-92AE-BC0F13E98CBF}" srcOrd="0" destOrd="0" presId="urn:microsoft.com/office/officeart/2005/8/layout/process1"/>
    <dgm:cxn modelId="{32F0DC39-11BE-4DA3-8545-1C2DF738F68E}" srcId="{E1074C85-5840-4A08-B65E-434E8E0E2822}" destId="{41EC23EA-0907-426F-ADD2-18535BD62F2F}" srcOrd="6" destOrd="0" parTransId="{7DA614D6-6F0E-4969-87E1-DCA8BC09EB8C}" sibTransId="{99A9274B-BFB5-47F2-B9F6-896BB1A53BB8}"/>
    <dgm:cxn modelId="{54422058-BE15-4787-852A-A6EFF452CE2F}" type="presOf" srcId="{41983D48-D759-4CBA-81E9-5F9B09E373FE}" destId="{EF975A8A-0FE6-4749-9248-5B6B2DEA0DE1}" srcOrd="1" destOrd="0" presId="urn:microsoft.com/office/officeart/2005/8/layout/process1"/>
    <dgm:cxn modelId="{2FD923E4-2CBB-4FE6-BA79-5D8528869804}" type="presOf" srcId="{BF87A2B9-EDBE-4C3D-BF23-9CC0828B9F7E}" destId="{3DA9505A-A2B2-4F37-AB66-A6902C48EE90}" srcOrd="0" destOrd="0" presId="urn:microsoft.com/office/officeart/2005/8/layout/process1"/>
    <dgm:cxn modelId="{CE147DD1-A64E-472E-81FA-002782C800E6}" type="presOf" srcId="{23361F5D-0621-418A-89BD-57DBEDFE1C16}" destId="{34576D32-69B6-46E7-A95E-F0B365F26704}" srcOrd="1" destOrd="0" presId="urn:microsoft.com/office/officeart/2005/8/layout/process1"/>
    <dgm:cxn modelId="{151E247D-8A01-4ADE-B1A4-090A4C62CEA7}" type="presOf" srcId="{B0DC7978-7191-4096-9CF2-C4CEA9BC65BC}" destId="{0270F674-CE36-48BD-8092-4FB5ABC0751C}" srcOrd="0" destOrd="0" presId="urn:microsoft.com/office/officeart/2005/8/layout/process1"/>
    <dgm:cxn modelId="{46A42310-8FB8-4829-AB7D-6586FA35EC2C}" type="presOf" srcId="{99A9274B-BFB5-47F2-B9F6-896BB1A53BB8}" destId="{35CC33F6-6C28-410E-B42E-AE19D14DA9F6}" srcOrd="1" destOrd="0" presId="urn:microsoft.com/office/officeart/2005/8/layout/process1"/>
    <dgm:cxn modelId="{E9932A07-74CE-4170-A62F-53CB0BCCE116}" type="presOf" srcId="{60D07934-81DC-4814-8291-CC4D71077CD6}" destId="{24F9720B-004B-4445-8ABE-3FBF05AD2841}" srcOrd="0" destOrd="0" presId="urn:microsoft.com/office/officeart/2005/8/layout/process1"/>
    <dgm:cxn modelId="{3CA6363F-5A5F-4A5A-8252-3878F15F707D}" type="presOf" srcId="{E1074C85-5840-4A08-B65E-434E8E0E2822}" destId="{3C84691C-E877-4ACD-8084-D6DA089D25BE}" srcOrd="0" destOrd="0" presId="urn:microsoft.com/office/officeart/2005/8/layout/process1"/>
    <dgm:cxn modelId="{58C79DAF-5CEE-48E1-9B1B-77DC790A0D94}" type="presOf" srcId="{119421B6-D4D1-4936-8873-D3CC30C505B5}" destId="{BED4122D-3D9D-4CBC-AEBF-B14B20B08E10}" srcOrd="0" destOrd="0" presId="urn:microsoft.com/office/officeart/2005/8/layout/process1"/>
    <dgm:cxn modelId="{2FF2A6B6-08FB-4FDF-988A-06D817FC176C}" type="presOf" srcId="{25919CB4-9BDD-40BF-B0DC-4F69219B28C5}" destId="{01239376-07E7-479F-AD7D-9EFEF06BE3C0}" srcOrd="0" destOrd="0" presId="urn:microsoft.com/office/officeart/2005/8/layout/process1"/>
    <dgm:cxn modelId="{2E745F0A-3573-41F6-B323-981FA7AD6245}" srcId="{E1074C85-5840-4A08-B65E-434E8E0E2822}" destId="{0CE022A5-1395-4273-9EE8-BDEFF8FE4FDC}" srcOrd="7" destOrd="0" parTransId="{278A0BB8-1DA5-4027-8B66-19CCC948771C}" sibTransId="{F16265CA-75B6-4C41-8BEC-A347A637AC99}"/>
    <dgm:cxn modelId="{98BDC62D-8C8A-4628-94F5-BE0126244994}" type="presOf" srcId="{99A9274B-BFB5-47F2-B9F6-896BB1A53BB8}" destId="{27F85842-B010-43DB-817F-A6F2C30428D1}" srcOrd="0" destOrd="0" presId="urn:microsoft.com/office/officeart/2005/8/layout/process1"/>
    <dgm:cxn modelId="{E6D6B652-0B5F-4653-B01B-805DCCF8DFCB}" srcId="{E1074C85-5840-4A08-B65E-434E8E0E2822}" destId="{BF87A2B9-EDBE-4C3D-BF23-9CC0828B9F7E}" srcOrd="3" destOrd="0" parTransId="{4AFCC06D-243B-4F24-BF71-D278109B220E}" sibTransId="{41983D48-D759-4CBA-81E9-5F9B09E373FE}"/>
    <dgm:cxn modelId="{CA16A7CA-3D0C-4D4F-89A6-402894D9E244}" type="presParOf" srcId="{3C84691C-E877-4ACD-8084-D6DA089D25BE}" destId="{851300F5-B011-4577-8D7C-6F56160ABAE1}" srcOrd="0" destOrd="0" presId="urn:microsoft.com/office/officeart/2005/8/layout/process1"/>
    <dgm:cxn modelId="{33B0D10A-B1B9-44B0-B60D-38BAE4B7BE6F}" type="presParOf" srcId="{3C84691C-E877-4ACD-8084-D6DA089D25BE}" destId="{80848B83-0A62-4C57-BB15-C32B671C4736}" srcOrd="1" destOrd="0" presId="urn:microsoft.com/office/officeart/2005/8/layout/process1"/>
    <dgm:cxn modelId="{3F61FEED-42D0-46DB-A3E6-10714D9F80A8}" type="presParOf" srcId="{80848B83-0A62-4C57-BB15-C32B671C4736}" destId="{34576D32-69B6-46E7-A95E-F0B365F26704}" srcOrd="0" destOrd="0" presId="urn:microsoft.com/office/officeart/2005/8/layout/process1"/>
    <dgm:cxn modelId="{8AC5C1C9-20A2-4550-9E6B-BD41505E7292}" type="presParOf" srcId="{3C84691C-E877-4ACD-8084-D6DA089D25BE}" destId="{C963CB0E-DC57-426A-8AF1-05D22B1A51C5}" srcOrd="2" destOrd="0" presId="urn:microsoft.com/office/officeart/2005/8/layout/process1"/>
    <dgm:cxn modelId="{7D3B6404-43DF-4E73-9412-7FFB150625F0}" type="presParOf" srcId="{3C84691C-E877-4ACD-8084-D6DA089D25BE}" destId="{C1EC4F4A-EE21-4E39-A0E7-B3DCEAB96FFA}" srcOrd="3" destOrd="0" presId="urn:microsoft.com/office/officeart/2005/8/layout/process1"/>
    <dgm:cxn modelId="{6D8357C3-1DCC-4119-9E31-68AA5EA878A9}" type="presParOf" srcId="{C1EC4F4A-EE21-4E39-A0E7-B3DCEAB96FFA}" destId="{74F841E7-0645-4448-9CB8-740A2906D8F6}" srcOrd="0" destOrd="0" presId="urn:microsoft.com/office/officeart/2005/8/layout/process1"/>
    <dgm:cxn modelId="{13F9E30E-F4BC-41C9-894D-5ECD7FFB744F}" type="presParOf" srcId="{3C84691C-E877-4ACD-8084-D6DA089D25BE}" destId="{24F9720B-004B-4445-8ABE-3FBF05AD2841}" srcOrd="4" destOrd="0" presId="urn:microsoft.com/office/officeart/2005/8/layout/process1"/>
    <dgm:cxn modelId="{12E495F7-27E5-46E6-96DE-C2958F9A400E}" type="presParOf" srcId="{3C84691C-E877-4ACD-8084-D6DA089D25BE}" destId="{BED4122D-3D9D-4CBC-AEBF-B14B20B08E10}" srcOrd="5" destOrd="0" presId="urn:microsoft.com/office/officeart/2005/8/layout/process1"/>
    <dgm:cxn modelId="{A65C69E7-311C-4B80-ABF5-AFB3E2C38D6F}" type="presParOf" srcId="{BED4122D-3D9D-4CBC-AEBF-B14B20B08E10}" destId="{FDFFD135-F5C3-48EA-B459-0EA384E41AF8}" srcOrd="0" destOrd="0" presId="urn:microsoft.com/office/officeart/2005/8/layout/process1"/>
    <dgm:cxn modelId="{4DB94C52-B5C8-40E4-98A3-01D9F972AF65}" type="presParOf" srcId="{3C84691C-E877-4ACD-8084-D6DA089D25BE}" destId="{3DA9505A-A2B2-4F37-AB66-A6902C48EE90}" srcOrd="6" destOrd="0" presId="urn:microsoft.com/office/officeart/2005/8/layout/process1"/>
    <dgm:cxn modelId="{A35652BC-5633-41E7-A65B-30E42DC0CFE4}" type="presParOf" srcId="{3C84691C-E877-4ACD-8084-D6DA089D25BE}" destId="{F11C98E8-4BF7-4E55-92AE-BC0F13E98CBF}" srcOrd="7" destOrd="0" presId="urn:microsoft.com/office/officeart/2005/8/layout/process1"/>
    <dgm:cxn modelId="{31BAC147-713C-402B-BAC7-CBC848E01ED6}" type="presParOf" srcId="{F11C98E8-4BF7-4E55-92AE-BC0F13E98CBF}" destId="{EF975A8A-0FE6-4749-9248-5B6B2DEA0DE1}" srcOrd="0" destOrd="0" presId="urn:microsoft.com/office/officeart/2005/8/layout/process1"/>
    <dgm:cxn modelId="{5C3308FE-C22F-4157-85A7-DD45BEA5C9FA}" type="presParOf" srcId="{3C84691C-E877-4ACD-8084-D6DA089D25BE}" destId="{A2C862F4-0AAF-4F1E-AB28-820183000EE9}" srcOrd="8" destOrd="0" presId="urn:microsoft.com/office/officeart/2005/8/layout/process1"/>
    <dgm:cxn modelId="{B979F202-C5CC-44A9-889D-F5884CF535C8}" type="presParOf" srcId="{3C84691C-E877-4ACD-8084-D6DA089D25BE}" destId="{C64D1794-263C-4E7E-886B-61D1D478B61D}" srcOrd="9" destOrd="0" presId="urn:microsoft.com/office/officeart/2005/8/layout/process1"/>
    <dgm:cxn modelId="{79E806AA-200A-431A-B42F-1419EB012506}" type="presParOf" srcId="{C64D1794-263C-4E7E-886B-61D1D478B61D}" destId="{AD3942C8-EEEB-4F88-8ACA-3D525266B6EC}" srcOrd="0" destOrd="0" presId="urn:microsoft.com/office/officeart/2005/8/layout/process1"/>
    <dgm:cxn modelId="{93BDB4D6-9094-4EE6-AEFF-4A8318A47F7C}" type="presParOf" srcId="{3C84691C-E877-4ACD-8084-D6DA089D25BE}" destId="{01239376-07E7-479F-AD7D-9EFEF06BE3C0}" srcOrd="10" destOrd="0" presId="urn:microsoft.com/office/officeart/2005/8/layout/process1"/>
    <dgm:cxn modelId="{8C9593A6-D4C4-4D8B-B4CA-BE793CE2BD0F}" type="presParOf" srcId="{3C84691C-E877-4ACD-8084-D6DA089D25BE}" destId="{0270F674-CE36-48BD-8092-4FB5ABC0751C}" srcOrd="11" destOrd="0" presId="urn:microsoft.com/office/officeart/2005/8/layout/process1"/>
    <dgm:cxn modelId="{82E5C143-7290-4394-8F86-F31156FBD8A7}" type="presParOf" srcId="{0270F674-CE36-48BD-8092-4FB5ABC0751C}" destId="{D872DA35-9F9F-480C-8E63-B6332F97C1D1}" srcOrd="0" destOrd="0" presId="urn:microsoft.com/office/officeart/2005/8/layout/process1"/>
    <dgm:cxn modelId="{14B9F72C-46C3-474D-8270-EE324AFC2078}" type="presParOf" srcId="{3C84691C-E877-4ACD-8084-D6DA089D25BE}" destId="{3DA261A3-519F-4BD6-BEB0-8A4AA5505B89}" srcOrd="12" destOrd="0" presId="urn:microsoft.com/office/officeart/2005/8/layout/process1"/>
    <dgm:cxn modelId="{DE765524-5ABE-470C-AC35-D3CB56112F22}" type="presParOf" srcId="{3C84691C-E877-4ACD-8084-D6DA089D25BE}" destId="{27F85842-B010-43DB-817F-A6F2C30428D1}" srcOrd="13" destOrd="0" presId="urn:microsoft.com/office/officeart/2005/8/layout/process1"/>
    <dgm:cxn modelId="{63D26E6C-CBB3-4595-859C-37D8505636CF}" type="presParOf" srcId="{27F85842-B010-43DB-817F-A6F2C30428D1}" destId="{35CC33F6-6C28-410E-B42E-AE19D14DA9F6}" srcOrd="0" destOrd="0" presId="urn:microsoft.com/office/officeart/2005/8/layout/process1"/>
    <dgm:cxn modelId="{58CF9004-2059-41E5-A0BF-331ADB4FD009}" type="presParOf" srcId="{3C84691C-E877-4ACD-8084-D6DA089D25BE}" destId="{8BD1FB97-147B-443C-A133-665A201A1C9B}" srcOrd="14" destOrd="0" presId="urn:microsoft.com/office/officeart/2005/8/layout/process1"/>
  </dgm:cxnLst>
  <dgm:bg/>
  <dgm:whole/>
  <dgm:extLst>
    <a:ext uri="http://schemas.microsoft.com/office/drawing/2008/diagram">
      <dsp:dataModelExt xmlns:dsp="http://schemas.microsoft.com/office/drawing/2008/diagram" relId="rId16" minVer="http://schemas.openxmlformats.org/drawingml/2006/diagram"/>
    </a:ext>
  </dgm:extLst>
</dgm:dataModel>
</file>

<file path=ppt/diagrams/data54.xml><?xml version="1.0" encoding="utf-8"?>
<dgm:dataModel xmlns:dgm="http://schemas.openxmlformats.org/drawingml/2006/diagram" xmlns:a="http://schemas.openxmlformats.org/drawingml/2006/main">
  <dgm:ptLst>
    <dgm:pt modelId="{E1074C85-5840-4A08-B65E-434E8E0E2822}" type="doc">
      <dgm:prSet loTypeId="urn:microsoft.com/office/officeart/2005/8/layout/process1" loCatId="process" qsTypeId="urn:microsoft.com/office/officeart/2005/8/quickstyle/simple1" qsCatId="simple" csTypeId="urn:microsoft.com/office/officeart/2005/8/colors/accent2_4" csCatId="accent2" phldr="1"/>
      <dgm:spPr/>
    </dgm:pt>
    <dgm:pt modelId="{A46B6735-2A19-4F58-9499-85D551B65FBC}">
      <dgm:prSet phldrT="[Texto]" custT="1"/>
      <dgm:spPr/>
      <dgm:t>
        <a:bodyPr/>
        <a:lstStyle/>
        <a:p>
          <a:r>
            <a:rPr lang="es-ES" sz="1400" dirty="0" smtClean="0"/>
            <a:t>Mall del Río</a:t>
          </a:r>
          <a:endParaRPr lang="es-ES" sz="1400" dirty="0"/>
        </a:p>
      </dgm:t>
    </dgm:pt>
    <dgm:pt modelId="{C9E184B6-64F6-41DF-A0ED-81F40C87CA8F}" type="parTrans" cxnId="{63D29E1D-C5A1-411A-AC62-EB5AE9526F23}">
      <dgm:prSet/>
      <dgm:spPr/>
      <dgm:t>
        <a:bodyPr/>
        <a:lstStyle/>
        <a:p>
          <a:endParaRPr lang="es-ES" sz="2800"/>
        </a:p>
      </dgm:t>
    </dgm:pt>
    <dgm:pt modelId="{23361F5D-0621-418A-89BD-57DBEDFE1C16}" type="sibTrans" cxnId="{63D29E1D-C5A1-411A-AC62-EB5AE9526F23}">
      <dgm:prSet custT="1"/>
      <dgm:spPr/>
      <dgm:t>
        <a:bodyPr/>
        <a:lstStyle/>
        <a:p>
          <a:endParaRPr lang="es-ES" sz="800"/>
        </a:p>
      </dgm:t>
    </dgm:pt>
    <dgm:pt modelId="{07280087-FF70-41F8-B38D-66F57E1C440F}">
      <dgm:prSet custT="1"/>
      <dgm:spPr/>
      <dgm:t>
        <a:bodyPr/>
        <a:lstStyle/>
        <a:p>
          <a:endParaRPr lang="es-ES" sz="1400" dirty="0"/>
        </a:p>
      </dgm:t>
    </dgm:pt>
    <dgm:pt modelId="{C7B8063A-D645-4A62-9272-C5ED9AB522E6}" type="parTrans" cxnId="{3FC477FD-6AFD-415B-9598-1CC3A6215CBE}">
      <dgm:prSet/>
      <dgm:spPr/>
      <dgm:t>
        <a:bodyPr/>
        <a:lstStyle/>
        <a:p>
          <a:endParaRPr lang="es-ES" sz="2800"/>
        </a:p>
      </dgm:t>
    </dgm:pt>
    <dgm:pt modelId="{E091F4CE-B4DE-4247-AC2F-9CC9ED56444E}" type="sibTrans" cxnId="{3FC477FD-6AFD-415B-9598-1CC3A6215CBE}">
      <dgm:prSet custT="1"/>
      <dgm:spPr/>
      <dgm:t>
        <a:bodyPr/>
        <a:lstStyle/>
        <a:p>
          <a:endParaRPr lang="es-ES" sz="800"/>
        </a:p>
      </dgm:t>
    </dgm:pt>
    <dgm:pt modelId="{60D07934-81DC-4814-8291-CC4D71077CD6}">
      <dgm:prSet custT="1"/>
      <dgm:spPr/>
      <dgm:t>
        <a:bodyPr/>
        <a:lstStyle/>
        <a:p>
          <a:r>
            <a:rPr lang="es-ES" sz="1400" dirty="0" smtClean="0"/>
            <a:t>89%</a:t>
          </a:r>
          <a:endParaRPr lang="es-ES" sz="1400" dirty="0"/>
        </a:p>
      </dgm:t>
    </dgm:pt>
    <dgm:pt modelId="{88EE0238-AF71-44D7-8C8E-6098660EB211}" type="parTrans" cxnId="{252CB797-BA8A-431A-96DA-412112380ADD}">
      <dgm:prSet/>
      <dgm:spPr/>
      <dgm:t>
        <a:bodyPr/>
        <a:lstStyle/>
        <a:p>
          <a:endParaRPr lang="es-ES" sz="2800"/>
        </a:p>
      </dgm:t>
    </dgm:pt>
    <dgm:pt modelId="{119421B6-D4D1-4936-8873-D3CC30C505B5}" type="sibTrans" cxnId="{252CB797-BA8A-431A-96DA-412112380ADD}">
      <dgm:prSet custT="1"/>
      <dgm:spPr/>
      <dgm:t>
        <a:bodyPr/>
        <a:lstStyle/>
        <a:p>
          <a:endParaRPr lang="es-ES" sz="800"/>
        </a:p>
      </dgm:t>
    </dgm:pt>
    <dgm:pt modelId="{242B71EB-850D-4977-9C1E-BDE4063571FD}">
      <dgm:prSet custT="1"/>
      <dgm:spPr/>
      <dgm:t>
        <a:bodyPr/>
        <a:lstStyle/>
        <a:p>
          <a:r>
            <a:rPr lang="es-ES" sz="1400" dirty="0" smtClean="0"/>
            <a:t>91%</a:t>
          </a:r>
          <a:endParaRPr lang="es-ES" sz="1400" dirty="0"/>
        </a:p>
      </dgm:t>
    </dgm:pt>
    <dgm:pt modelId="{C06275B5-E0F1-4C23-8AFA-99874E240888}" type="parTrans" cxnId="{EF2EF3F5-FBA5-4D7A-B9CD-E6096D0324EA}">
      <dgm:prSet/>
      <dgm:spPr/>
      <dgm:t>
        <a:bodyPr/>
        <a:lstStyle/>
        <a:p>
          <a:endParaRPr lang="es-ES" sz="2800"/>
        </a:p>
      </dgm:t>
    </dgm:pt>
    <dgm:pt modelId="{0084F0C2-C03B-4A6A-B56E-5FFC066798A6}" type="sibTrans" cxnId="{EF2EF3F5-FBA5-4D7A-B9CD-E6096D0324EA}">
      <dgm:prSet custT="1"/>
      <dgm:spPr/>
      <dgm:t>
        <a:bodyPr/>
        <a:lstStyle/>
        <a:p>
          <a:endParaRPr lang="es-ES" sz="800"/>
        </a:p>
      </dgm:t>
    </dgm:pt>
    <dgm:pt modelId="{41EC23EA-0907-426F-ADD2-18535BD62F2F}">
      <dgm:prSet custT="1"/>
      <dgm:spPr/>
      <dgm:t>
        <a:bodyPr/>
        <a:lstStyle/>
        <a:p>
          <a:r>
            <a:rPr lang="es-EC" sz="1400" dirty="0" smtClean="0"/>
            <a:t>29%</a:t>
          </a:r>
          <a:endParaRPr lang="es-EC" sz="1400" dirty="0"/>
        </a:p>
      </dgm:t>
    </dgm:pt>
    <dgm:pt modelId="{7DA614D6-6F0E-4969-87E1-DCA8BC09EB8C}" type="parTrans" cxnId="{32F0DC39-11BE-4DA3-8545-1C2DF738F68E}">
      <dgm:prSet/>
      <dgm:spPr/>
      <dgm:t>
        <a:bodyPr/>
        <a:lstStyle/>
        <a:p>
          <a:endParaRPr lang="es-ES" sz="2800"/>
        </a:p>
      </dgm:t>
    </dgm:pt>
    <dgm:pt modelId="{99A9274B-BFB5-47F2-B9F6-896BB1A53BB8}" type="sibTrans" cxnId="{32F0DC39-11BE-4DA3-8545-1C2DF738F68E}">
      <dgm:prSet custT="1"/>
      <dgm:spPr/>
      <dgm:t>
        <a:bodyPr/>
        <a:lstStyle/>
        <a:p>
          <a:endParaRPr lang="es-ES" sz="800"/>
        </a:p>
      </dgm:t>
    </dgm:pt>
    <dgm:pt modelId="{0CE022A5-1395-4273-9EE8-BDEFF8FE4FDC}">
      <dgm:prSet custT="1"/>
      <dgm:spPr/>
      <dgm:t>
        <a:bodyPr/>
        <a:lstStyle/>
        <a:p>
          <a:r>
            <a:rPr lang="es-EC" sz="1400" dirty="0" smtClean="0"/>
            <a:t>8%</a:t>
          </a:r>
          <a:endParaRPr lang="es-EC" sz="1400" dirty="0"/>
        </a:p>
      </dgm:t>
    </dgm:pt>
    <dgm:pt modelId="{278A0BB8-1DA5-4027-8B66-19CCC948771C}" type="parTrans" cxnId="{2E745F0A-3573-41F6-B323-981FA7AD6245}">
      <dgm:prSet/>
      <dgm:spPr/>
      <dgm:t>
        <a:bodyPr/>
        <a:lstStyle/>
        <a:p>
          <a:endParaRPr lang="es-ES" sz="2800"/>
        </a:p>
      </dgm:t>
    </dgm:pt>
    <dgm:pt modelId="{F16265CA-75B6-4C41-8BEC-A347A637AC99}" type="sibTrans" cxnId="{2E745F0A-3573-41F6-B323-981FA7AD6245}">
      <dgm:prSet custT="1"/>
      <dgm:spPr/>
      <dgm:t>
        <a:bodyPr/>
        <a:lstStyle/>
        <a:p>
          <a:endParaRPr lang="es-ES" sz="800"/>
        </a:p>
      </dgm:t>
    </dgm:pt>
    <dgm:pt modelId="{77B15020-E5CB-4304-A273-4770265B9931}">
      <dgm:prSet custT="1"/>
      <dgm:spPr/>
      <dgm:t>
        <a:bodyPr/>
        <a:lstStyle/>
        <a:p>
          <a:r>
            <a:rPr lang="es-ES" sz="1400" dirty="0" smtClean="0"/>
            <a:t>8%</a:t>
          </a:r>
          <a:endParaRPr lang="es-ES" sz="1400" dirty="0"/>
        </a:p>
      </dgm:t>
    </dgm:pt>
    <dgm:pt modelId="{E4D6909A-5348-41F8-8601-C9B8BFA34D74}" type="parTrans" cxnId="{4303CC46-7E3E-470C-8FA1-A1E289E4D874}">
      <dgm:prSet/>
      <dgm:spPr/>
      <dgm:t>
        <a:bodyPr/>
        <a:lstStyle/>
        <a:p>
          <a:endParaRPr lang="es-ES"/>
        </a:p>
      </dgm:t>
    </dgm:pt>
    <dgm:pt modelId="{B911A830-F7F9-412C-9378-C5512A2BC5FC}" type="sibTrans" cxnId="{4303CC46-7E3E-470C-8FA1-A1E289E4D874}">
      <dgm:prSet/>
      <dgm:spPr/>
      <dgm:t>
        <a:bodyPr/>
        <a:lstStyle/>
        <a:p>
          <a:endParaRPr lang="es-ES"/>
        </a:p>
      </dgm:t>
    </dgm:pt>
    <dgm:pt modelId="{5DA3E337-F0B2-465C-B8AD-0F62CDAF1612}">
      <dgm:prSet custT="1"/>
      <dgm:spPr/>
      <dgm:t>
        <a:bodyPr/>
        <a:lstStyle/>
        <a:p>
          <a:r>
            <a:rPr lang="es-ES" sz="1400" dirty="0" smtClean="0"/>
            <a:t>18%</a:t>
          </a:r>
          <a:endParaRPr lang="es-ES" sz="1400" dirty="0"/>
        </a:p>
      </dgm:t>
    </dgm:pt>
    <dgm:pt modelId="{A833F026-F0FD-42F9-96CB-9FEFA67952D8}" type="parTrans" cxnId="{92572048-8D01-45B5-B3AF-9666DCA575E4}">
      <dgm:prSet/>
      <dgm:spPr/>
      <dgm:t>
        <a:bodyPr/>
        <a:lstStyle/>
        <a:p>
          <a:endParaRPr lang="es-ES"/>
        </a:p>
      </dgm:t>
    </dgm:pt>
    <dgm:pt modelId="{2AC6C4F2-B752-47DF-BA4D-33B6F29CE6B6}" type="sibTrans" cxnId="{92572048-8D01-45B5-B3AF-9666DCA575E4}">
      <dgm:prSet/>
      <dgm:spPr/>
      <dgm:t>
        <a:bodyPr/>
        <a:lstStyle/>
        <a:p>
          <a:endParaRPr lang="es-ES"/>
        </a:p>
      </dgm:t>
    </dgm:pt>
    <dgm:pt modelId="{3C84691C-E877-4ACD-8084-D6DA089D25BE}" type="pres">
      <dgm:prSet presAssocID="{E1074C85-5840-4A08-B65E-434E8E0E2822}" presName="Name0" presStyleCnt="0">
        <dgm:presLayoutVars>
          <dgm:dir/>
          <dgm:resizeHandles val="exact"/>
        </dgm:presLayoutVars>
      </dgm:prSet>
      <dgm:spPr/>
    </dgm:pt>
    <dgm:pt modelId="{851300F5-B011-4577-8D7C-6F56160ABAE1}" type="pres">
      <dgm:prSet presAssocID="{A46B6735-2A19-4F58-9499-85D551B65FBC}" presName="node" presStyleLbl="node1" presStyleIdx="0" presStyleCnt="8">
        <dgm:presLayoutVars>
          <dgm:bulletEnabled val="1"/>
        </dgm:presLayoutVars>
      </dgm:prSet>
      <dgm:spPr/>
      <dgm:t>
        <a:bodyPr/>
        <a:lstStyle/>
        <a:p>
          <a:endParaRPr lang="es-ES"/>
        </a:p>
      </dgm:t>
    </dgm:pt>
    <dgm:pt modelId="{80848B83-0A62-4C57-BB15-C32B671C4736}" type="pres">
      <dgm:prSet presAssocID="{23361F5D-0621-418A-89BD-57DBEDFE1C16}" presName="sibTrans" presStyleLbl="sibTrans2D1" presStyleIdx="0" presStyleCnt="7"/>
      <dgm:spPr/>
      <dgm:t>
        <a:bodyPr/>
        <a:lstStyle/>
        <a:p>
          <a:endParaRPr lang="es-ES"/>
        </a:p>
      </dgm:t>
    </dgm:pt>
    <dgm:pt modelId="{34576D32-69B6-46E7-A95E-F0B365F26704}" type="pres">
      <dgm:prSet presAssocID="{23361F5D-0621-418A-89BD-57DBEDFE1C16}" presName="connectorText" presStyleLbl="sibTrans2D1" presStyleIdx="0" presStyleCnt="7"/>
      <dgm:spPr/>
      <dgm:t>
        <a:bodyPr/>
        <a:lstStyle/>
        <a:p>
          <a:endParaRPr lang="es-ES"/>
        </a:p>
      </dgm:t>
    </dgm:pt>
    <dgm:pt modelId="{C963CB0E-DC57-426A-8AF1-05D22B1A51C5}" type="pres">
      <dgm:prSet presAssocID="{07280087-FF70-41F8-B38D-66F57E1C440F}" presName="node" presStyleLbl="node1" presStyleIdx="1" presStyleCnt="8">
        <dgm:presLayoutVars>
          <dgm:bulletEnabled val="1"/>
        </dgm:presLayoutVars>
      </dgm:prSet>
      <dgm:spPr/>
      <dgm:t>
        <a:bodyPr/>
        <a:lstStyle/>
        <a:p>
          <a:endParaRPr lang="es-ES"/>
        </a:p>
      </dgm:t>
    </dgm:pt>
    <dgm:pt modelId="{C1EC4F4A-EE21-4E39-A0E7-B3DCEAB96FFA}" type="pres">
      <dgm:prSet presAssocID="{E091F4CE-B4DE-4247-AC2F-9CC9ED56444E}" presName="sibTrans" presStyleLbl="sibTrans2D1" presStyleIdx="1" presStyleCnt="7"/>
      <dgm:spPr/>
      <dgm:t>
        <a:bodyPr/>
        <a:lstStyle/>
        <a:p>
          <a:endParaRPr lang="es-ES"/>
        </a:p>
      </dgm:t>
    </dgm:pt>
    <dgm:pt modelId="{74F841E7-0645-4448-9CB8-740A2906D8F6}" type="pres">
      <dgm:prSet presAssocID="{E091F4CE-B4DE-4247-AC2F-9CC9ED56444E}" presName="connectorText" presStyleLbl="sibTrans2D1" presStyleIdx="1" presStyleCnt="7"/>
      <dgm:spPr/>
      <dgm:t>
        <a:bodyPr/>
        <a:lstStyle/>
        <a:p>
          <a:endParaRPr lang="es-ES"/>
        </a:p>
      </dgm:t>
    </dgm:pt>
    <dgm:pt modelId="{24F9720B-004B-4445-8ABE-3FBF05AD2841}" type="pres">
      <dgm:prSet presAssocID="{60D07934-81DC-4814-8291-CC4D71077CD6}" presName="node" presStyleLbl="node1" presStyleIdx="2" presStyleCnt="8">
        <dgm:presLayoutVars>
          <dgm:bulletEnabled val="1"/>
        </dgm:presLayoutVars>
      </dgm:prSet>
      <dgm:spPr/>
      <dgm:t>
        <a:bodyPr/>
        <a:lstStyle/>
        <a:p>
          <a:endParaRPr lang="es-ES"/>
        </a:p>
      </dgm:t>
    </dgm:pt>
    <dgm:pt modelId="{BED4122D-3D9D-4CBC-AEBF-B14B20B08E10}" type="pres">
      <dgm:prSet presAssocID="{119421B6-D4D1-4936-8873-D3CC30C505B5}" presName="sibTrans" presStyleLbl="sibTrans2D1" presStyleIdx="2" presStyleCnt="7"/>
      <dgm:spPr/>
      <dgm:t>
        <a:bodyPr/>
        <a:lstStyle/>
        <a:p>
          <a:endParaRPr lang="es-ES"/>
        </a:p>
      </dgm:t>
    </dgm:pt>
    <dgm:pt modelId="{FDFFD135-F5C3-48EA-B459-0EA384E41AF8}" type="pres">
      <dgm:prSet presAssocID="{119421B6-D4D1-4936-8873-D3CC30C505B5}" presName="connectorText" presStyleLbl="sibTrans2D1" presStyleIdx="2" presStyleCnt="7"/>
      <dgm:spPr/>
      <dgm:t>
        <a:bodyPr/>
        <a:lstStyle/>
        <a:p>
          <a:endParaRPr lang="es-ES"/>
        </a:p>
      </dgm:t>
    </dgm:pt>
    <dgm:pt modelId="{A2C862F4-0AAF-4F1E-AB28-820183000EE9}" type="pres">
      <dgm:prSet presAssocID="{242B71EB-850D-4977-9C1E-BDE4063571FD}" presName="node" presStyleLbl="node1" presStyleIdx="3" presStyleCnt="8">
        <dgm:presLayoutVars>
          <dgm:bulletEnabled val="1"/>
        </dgm:presLayoutVars>
      </dgm:prSet>
      <dgm:spPr/>
      <dgm:t>
        <a:bodyPr/>
        <a:lstStyle/>
        <a:p>
          <a:endParaRPr lang="es-ES"/>
        </a:p>
      </dgm:t>
    </dgm:pt>
    <dgm:pt modelId="{C64D1794-263C-4E7E-886B-61D1D478B61D}" type="pres">
      <dgm:prSet presAssocID="{0084F0C2-C03B-4A6A-B56E-5FFC066798A6}" presName="sibTrans" presStyleLbl="sibTrans2D1" presStyleIdx="3" presStyleCnt="7"/>
      <dgm:spPr/>
      <dgm:t>
        <a:bodyPr/>
        <a:lstStyle/>
        <a:p>
          <a:endParaRPr lang="es-ES"/>
        </a:p>
      </dgm:t>
    </dgm:pt>
    <dgm:pt modelId="{AD3942C8-EEEB-4F88-8ACA-3D525266B6EC}" type="pres">
      <dgm:prSet presAssocID="{0084F0C2-C03B-4A6A-B56E-5FFC066798A6}" presName="connectorText" presStyleLbl="sibTrans2D1" presStyleIdx="3" presStyleCnt="7"/>
      <dgm:spPr/>
      <dgm:t>
        <a:bodyPr/>
        <a:lstStyle/>
        <a:p>
          <a:endParaRPr lang="es-ES"/>
        </a:p>
      </dgm:t>
    </dgm:pt>
    <dgm:pt modelId="{F9ADA9C5-A529-4D56-BF8D-9A61D277559F}" type="pres">
      <dgm:prSet presAssocID="{5DA3E337-F0B2-465C-B8AD-0F62CDAF1612}" presName="node" presStyleLbl="node1" presStyleIdx="4" presStyleCnt="8">
        <dgm:presLayoutVars>
          <dgm:bulletEnabled val="1"/>
        </dgm:presLayoutVars>
      </dgm:prSet>
      <dgm:spPr/>
      <dgm:t>
        <a:bodyPr/>
        <a:lstStyle/>
        <a:p>
          <a:endParaRPr lang="es-ES"/>
        </a:p>
      </dgm:t>
    </dgm:pt>
    <dgm:pt modelId="{32923955-E72A-4F1E-87D6-E56FD8A53019}" type="pres">
      <dgm:prSet presAssocID="{2AC6C4F2-B752-47DF-BA4D-33B6F29CE6B6}" presName="sibTrans" presStyleLbl="sibTrans2D1" presStyleIdx="4" presStyleCnt="7"/>
      <dgm:spPr/>
      <dgm:t>
        <a:bodyPr/>
        <a:lstStyle/>
        <a:p>
          <a:endParaRPr lang="es-ES"/>
        </a:p>
      </dgm:t>
    </dgm:pt>
    <dgm:pt modelId="{FB05E604-C34D-4447-AD54-17FE6231517B}" type="pres">
      <dgm:prSet presAssocID="{2AC6C4F2-B752-47DF-BA4D-33B6F29CE6B6}" presName="connectorText" presStyleLbl="sibTrans2D1" presStyleIdx="4" presStyleCnt="7"/>
      <dgm:spPr/>
      <dgm:t>
        <a:bodyPr/>
        <a:lstStyle/>
        <a:p>
          <a:endParaRPr lang="es-ES"/>
        </a:p>
      </dgm:t>
    </dgm:pt>
    <dgm:pt modelId="{BFF43E74-B98C-4166-A2B1-3EF6D00D1B05}" type="pres">
      <dgm:prSet presAssocID="{77B15020-E5CB-4304-A273-4770265B9931}" presName="node" presStyleLbl="node1" presStyleIdx="5" presStyleCnt="8">
        <dgm:presLayoutVars>
          <dgm:bulletEnabled val="1"/>
        </dgm:presLayoutVars>
      </dgm:prSet>
      <dgm:spPr/>
      <dgm:t>
        <a:bodyPr/>
        <a:lstStyle/>
        <a:p>
          <a:endParaRPr lang="es-ES"/>
        </a:p>
      </dgm:t>
    </dgm:pt>
    <dgm:pt modelId="{927F7BF4-AB8C-4403-AD60-A22DAF8B7265}" type="pres">
      <dgm:prSet presAssocID="{B911A830-F7F9-412C-9378-C5512A2BC5FC}" presName="sibTrans" presStyleLbl="sibTrans2D1" presStyleIdx="5" presStyleCnt="7"/>
      <dgm:spPr/>
      <dgm:t>
        <a:bodyPr/>
        <a:lstStyle/>
        <a:p>
          <a:endParaRPr lang="es-ES"/>
        </a:p>
      </dgm:t>
    </dgm:pt>
    <dgm:pt modelId="{93CEEDA2-CE85-480F-917D-4715B76D1DB4}" type="pres">
      <dgm:prSet presAssocID="{B911A830-F7F9-412C-9378-C5512A2BC5FC}" presName="connectorText" presStyleLbl="sibTrans2D1" presStyleIdx="5" presStyleCnt="7"/>
      <dgm:spPr/>
      <dgm:t>
        <a:bodyPr/>
        <a:lstStyle/>
        <a:p>
          <a:endParaRPr lang="es-ES"/>
        </a:p>
      </dgm:t>
    </dgm:pt>
    <dgm:pt modelId="{3DA261A3-519F-4BD6-BEB0-8A4AA5505B89}" type="pres">
      <dgm:prSet presAssocID="{41EC23EA-0907-426F-ADD2-18535BD62F2F}" presName="node" presStyleLbl="node1" presStyleIdx="6" presStyleCnt="8">
        <dgm:presLayoutVars>
          <dgm:bulletEnabled val="1"/>
        </dgm:presLayoutVars>
      </dgm:prSet>
      <dgm:spPr/>
      <dgm:t>
        <a:bodyPr/>
        <a:lstStyle/>
        <a:p>
          <a:endParaRPr lang="es-ES"/>
        </a:p>
      </dgm:t>
    </dgm:pt>
    <dgm:pt modelId="{27F85842-B010-43DB-817F-A6F2C30428D1}" type="pres">
      <dgm:prSet presAssocID="{99A9274B-BFB5-47F2-B9F6-896BB1A53BB8}" presName="sibTrans" presStyleLbl="sibTrans2D1" presStyleIdx="6" presStyleCnt="7"/>
      <dgm:spPr/>
      <dgm:t>
        <a:bodyPr/>
        <a:lstStyle/>
        <a:p>
          <a:endParaRPr lang="es-ES"/>
        </a:p>
      </dgm:t>
    </dgm:pt>
    <dgm:pt modelId="{35CC33F6-6C28-410E-B42E-AE19D14DA9F6}" type="pres">
      <dgm:prSet presAssocID="{99A9274B-BFB5-47F2-B9F6-896BB1A53BB8}" presName="connectorText" presStyleLbl="sibTrans2D1" presStyleIdx="6" presStyleCnt="7"/>
      <dgm:spPr/>
      <dgm:t>
        <a:bodyPr/>
        <a:lstStyle/>
        <a:p>
          <a:endParaRPr lang="es-ES"/>
        </a:p>
      </dgm:t>
    </dgm:pt>
    <dgm:pt modelId="{8BD1FB97-147B-443C-A133-665A201A1C9B}" type="pres">
      <dgm:prSet presAssocID="{0CE022A5-1395-4273-9EE8-BDEFF8FE4FDC}" presName="node" presStyleLbl="node1" presStyleIdx="7" presStyleCnt="8">
        <dgm:presLayoutVars>
          <dgm:bulletEnabled val="1"/>
        </dgm:presLayoutVars>
      </dgm:prSet>
      <dgm:spPr/>
      <dgm:t>
        <a:bodyPr/>
        <a:lstStyle/>
        <a:p>
          <a:endParaRPr lang="es-ES"/>
        </a:p>
      </dgm:t>
    </dgm:pt>
  </dgm:ptLst>
  <dgm:cxnLst>
    <dgm:cxn modelId="{32F0DC39-11BE-4DA3-8545-1C2DF738F68E}" srcId="{E1074C85-5840-4A08-B65E-434E8E0E2822}" destId="{41EC23EA-0907-426F-ADD2-18535BD62F2F}" srcOrd="6" destOrd="0" parTransId="{7DA614D6-6F0E-4969-87E1-DCA8BC09EB8C}" sibTransId="{99A9274B-BFB5-47F2-B9F6-896BB1A53BB8}"/>
    <dgm:cxn modelId="{459F1BB9-BB2A-416C-8DF9-5C9B2BB6D885}" type="presOf" srcId="{119421B6-D4D1-4936-8873-D3CC30C505B5}" destId="{FDFFD135-F5C3-48EA-B459-0EA384E41AF8}" srcOrd="1" destOrd="0" presId="urn:microsoft.com/office/officeart/2005/8/layout/process1"/>
    <dgm:cxn modelId="{252CB797-BA8A-431A-96DA-412112380ADD}" srcId="{E1074C85-5840-4A08-B65E-434E8E0E2822}" destId="{60D07934-81DC-4814-8291-CC4D71077CD6}" srcOrd="2" destOrd="0" parTransId="{88EE0238-AF71-44D7-8C8E-6098660EB211}" sibTransId="{119421B6-D4D1-4936-8873-D3CC30C505B5}"/>
    <dgm:cxn modelId="{E9932A07-74CE-4170-A62F-53CB0BCCE116}" type="presOf" srcId="{60D07934-81DC-4814-8291-CC4D71077CD6}" destId="{24F9720B-004B-4445-8ABE-3FBF05AD2841}" srcOrd="0" destOrd="0" presId="urn:microsoft.com/office/officeart/2005/8/layout/process1"/>
    <dgm:cxn modelId="{2E745F0A-3573-41F6-B323-981FA7AD6245}" srcId="{E1074C85-5840-4A08-B65E-434E8E0E2822}" destId="{0CE022A5-1395-4273-9EE8-BDEFF8FE4FDC}" srcOrd="7" destOrd="0" parTransId="{278A0BB8-1DA5-4027-8B66-19CCC948771C}" sibTransId="{F16265CA-75B6-4C41-8BEC-A347A637AC99}"/>
    <dgm:cxn modelId="{4C7A93CF-E4F8-4F14-AF15-9F0F8729A469}" type="presOf" srcId="{41EC23EA-0907-426F-ADD2-18535BD62F2F}" destId="{3DA261A3-519F-4BD6-BEB0-8A4AA5505B89}" srcOrd="0" destOrd="0" presId="urn:microsoft.com/office/officeart/2005/8/layout/process1"/>
    <dgm:cxn modelId="{C671FAEC-0930-4D23-99FB-F43FBCBEB702}" type="presOf" srcId="{E091F4CE-B4DE-4247-AC2F-9CC9ED56444E}" destId="{74F841E7-0645-4448-9CB8-740A2906D8F6}" srcOrd="1" destOrd="0" presId="urn:microsoft.com/office/officeart/2005/8/layout/process1"/>
    <dgm:cxn modelId="{BF7D7B25-B36A-4C87-B31D-544F26B29F29}" type="presOf" srcId="{0084F0C2-C03B-4A6A-B56E-5FFC066798A6}" destId="{AD3942C8-EEEB-4F88-8ACA-3D525266B6EC}" srcOrd="1" destOrd="0" presId="urn:microsoft.com/office/officeart/2005/8/layout/process1"/>
    <dgm:cxn modelId="{92572048-8D01-45B5-B3AF-9666DCA575E4}" srcId="{E1074C85-5840-4A08-B65E-434E8E0E2822}" destId="{5DA3E337-F0B2-465C-B8AD-0F62CDAF1612}" srcOrd="4" destOrd="0" parTransId="{A833F026-F0FD-42F9-96CB-9FEFA67952D8}" sibTransId="{2AC6C4F2-B752-47DF-BA4D-33B6F29CE6B6}"/>
    <dgm:cxn modelId="{65518EF2-C999-49A8-A3A3-0998774E6CF8}" type="presOf" srcId="{23361F5D-0621-418A-89BD-57DBEDFE1C16}" destId="{80848B83-0A62-4C57-BB15-C32B671C4736}" srcOrd="0" destOrd="0" presId="urn:microsoft.com/office/officeart/2005/8/layout/process1"/>
    <dgm:cxn modelId="{A7AF6B33-E2AE-4079-BCC1-9190EEA55B38}" type="presOf" srcId="{A46B6735-2A19-4F58-9499-85D551B65FBC}" destId="{851300F5-B011-4577-8D7C-6F56160ABAE1}" srcOrd="0" destOrd="0" presId="urn:microsoft.com/office/officeart/2005/8/layout/process1"/>
    <dgm:cxn modelId="{8D3C43D8-EC74-4A29-94E7-B13634C6B5B2}" type="presOf" srcId="{0CE022A5-1395-4273-9EE8-BDEFF8FE4FDC}" destId="{8BD1FB97-147B-443C-A133-665A201A1C9B}" srcOrd="0" destOrd="0" presId="urn:microsoft.com/office/officeart/2005/8/layout/process1"/>
    <dgm:cxn modelId="{3FC477FD-6AFD-415B-9598-1CC3A6215CBE}" srcId="{E1074C85-5840-4A08-B65E-434E8E0E2822}" destId="{07280087-FF70-41F8-B38D-66F57E1C440F}" srcOrd="1" destOrd="0" parTransId="{C7B8063A-D645-4A62-9272-C5ED9AB522E6}" sibTransId="{E091F4CE-B4DE-4247-AC2F-9CC9ED56444E}"/>
    <dgm:cxn modelId="{383EEAA4-F0F7-4968-ABB0-13A959A3E366}" type="presOf" srcId="{2AC6C4F2-B752-47DF-BA4D-33B6F29CE6B6}" destId="{32923955-E72A-4F1E-87D6-E56FD8A53019}" srcOrd="0" destOrd="0" presId="urn:microsoft.com/office/officeart/2005/8/layout/process1"/>
    <dgm:cxn modelId="{4303CC46-7E3E-470C-8FA1-A1E289E4D874}" srcId="{E1074C85-5840-4A08-B65E-434E8E0E2822}" destId="{77B15020-E5CB-4304-A273-4770265B9931}" srcOrd="5" destOrd="0" parTransId="{E4D6909A-5348-41F8-8601-C9B8BFA34D74}" sibTransId="{B911A830-F7F9-412C-9378-C5512A2BC5FC}"/>
    <dgm:cxn modelId="{4986927B-3912-4EE9-A14B-24349500E7C7}" type="presOf" srcId="{0084F0C2-C03B-4A6A-B56E-5FFC066798A6}" destId="{C64D1794-263C-4E7E-886B-61D1D478B61D}" srcOrd="0" destOrd="0" presId="urn:microsoft.com/office/officeart/2005/8/layout/process1"/>
    <dgm:cxn modelId="{72941561-E55D-48DF-8DE6-0A9208FF244F}" type="presOf" srcId="{77B15020-E5CB-4304-A273-4770265B9931}" destId="{BFF43E74-B98C-4166-A2B1-3EF6D00D1B05}" srcOrd="0" destOrd="0" presId="urn:microsoft.com/office/officeart/2005/8/layout/process1"/>
    <dgm:cxn modelId="{6094282A-8096-4DC1-9769-D07D42942BF5}" type="presOf" srcId="{E091F4CE-B4DE-4247-AC2F-9CC9ED56444E}" destId="{C1EC4F4A-EE21-4E39-A0E7-B3DCEAB96FFA}" srcOrd="0" destOrd="0" presId="urn:microsoft.com/office/officeart/2005/8/layout/process1"/>
    <dgm:cxn modelId="{2240BA1A-58F3-450F-9F6C-F616729DF164}" type="presOf" srcId="{B911A830-F7F9-412C-9378-C5512A2BC5FC}" destId="{927F7BF4-AB8C-4403-AD60-A22DAF8B7265}" srcOrd="0" destOrd="0" presId="urn:microsoft.com/office/officeart/2005/8/layout/process1"/>
    <dgm:cxn modelId="{46A42310-8FB8-4829-AB7D-6586FA35EC2C}" type="presOf" srcId="{99A9274B-BFB5-47F2-B9F6-896BB1A53BB8}" destId="{35CC33F6-6C28-410E-B42E-AE19D14DA9F6}" srcOrd="1" destOrd="0" presId="urn:microsoft.com/office/officeart/2005/8/layout/process1"/>
    <dgm:cxn modelId="{534945CD-84F1-4EA3-BF06-111EB5F21E28}" type="presOf" srcId="{242B71EB-850D-4977-9C1E-BDE4063571FD}" destId="{A2C862F4-0AAF-4F1E-AB28-820183000EE9}" srcOrd="0" destOrd="0" presId="urn:microsoft.com/office/officeart/2005/8/layout/process1"/>
    <dgm:cxn modelId="{3CA6363F-5A5F-4A5A-8252-3878F15F707D}" type="presOf" srcId="{E1074C85-5840-4A08-B65E-434E8E0E2822}" destId="{3C84691C-E877-4ACD-8084-D6DA089D25BE}" srcOrd="0" destOrd="0" presId="urn:microsoft.com/office/officeart/2005/8/layout/process1"/>
    <dgm:cxn modelId="{FA2DB614-9697-4C9A-8702-B4035D4AB9CA}" type="presOf" srcId="{5DA3E337-F0B2-465C-B8AD-0F62CDAF1612}" destId="{F9ADA9C5-A529-4D56-BF8D-9A61D277559F}" srcOrd="0" destOrd="0" presId="urn:microsoft.com/office/officeart/2005/8/layout/process1"/>
    <dgm:cxn modelId="{98BDC62D-8C8A-4628-94F5-BE0126244994}" type="presOf" srcId="{99A9274B-BFB5-47F2-B9F6-896BB1A53BB8}" destId="{27F85842-B010-43DB-817F-A6F2C30428D1}" srcOrd="0" destOrd="0" presId="urn:microsoft.com/office/officeart/2005/8/layout/process1"/>
    <dgm:cxn modelId="{CE147DD1-A64E-472E-81FA-002782C800E6}" type="presOf" srcId="{23361F5D-0621-418A-89BD-57DBEDFE1C16}" destId="{34576D32-69B6-46E7-A95E-F0B365F26704}" srcOrd="1" destOrd="0" presId="urn:microsoft.com/office/officeart/2005/8/layout/process1"/>
    <dgm:cxn modelId="{EF2EF3F5-FBA5-4D7A-B9CD-E6096D0324EA}" srcId="{E1074C85-5840-4A08-B65E-434E8E0E2822}" destId="{242B71EB-850D-4977-9C1E-BDE4063571FD}" srcOrd="3" destOrd="0" parTransId="{C06275B5-E0F1-4C23-8AFA-99874E240888}" sibTransId="{0084F0C2-C03B-4A6A-B56E-5FFC066798A6}"/>
    <dgm:cxn modelId="{63D29E1D-C5A1-411A-AC62-EB5AE9526F23}" srcId="{E1074C85-5840-4A08-B65E-434E8E0E2822}" destId="{A46B6735-2A19-4F58-9499-85D551B65FBC}" srcOrd="0" destOrd="0" parTransId="{C9E184B6-64F6-41DF-A0ED-81F40C87CA8F}" sibTransId="{23361F5D-0621-418A-89BD-57DBEDFE1C16}"/>
    <dgm:cxn modelId="{58C79DAF-5CEE-48E1-9B1B-77DC790A0D94}" type="presOf" srcId="{119421B6-D4D1-4936-8873-D3CC30C505B5}" destId="{BED4122D-3D9D-4CBC-AEBF-B14B20B08E10}" srcOrd="0" destOrd="0" presId="urn:microsoft.com/office/officeart/2005/8/layout/process1"/>
    <dgm:cxn modelId="{DA1294F0-4C3E-42C9-9BCA-798709B34E10}" type="presOf" srcId="{B911A830-F7F9-412C-9378-C5512A2BC5FC}" destId="{93CEEDA2-CE85-480F-917D-4715B76D1DB4}" srcOrd="1" destOrd="0" presId="urn:microsoft.com/office/officeart/2005/8/layout/process1"/>
    <dgm:cxn modelId="{0EFC5560-5377-4E02-A0C0-054455DE0903}" type="presOf" srcId="{2AC6C4F2-B752-47DF-BA4D-33B6F29CE6B6}" destId="{FB05E604-C34D-4447-AD54-17FE6231517B}" srcOrd="1" destOrd="0" presId="urn:microsoft.com/office/officeart/2005/8/layout/process1"/>
    <dgm:cxn modelId="{A3D1A16A-B33F-4F4E-A22F-A3D66F1538BF}" type="presOf" srcId="{07280087-FF70-41F8-B38D-66F57E1C440F}" destId="{C963CB0E-DC57-426A-8AF1-05D22B1A51C5}" srcOrd="0" destOrd="0" presId="urn:microsoft.com/office/officeart/2005/8/layout/process1"/>
    <dgm:cxn modelId="{CA16A7CA-3D0C-4D4F-89A6-402894D9E244}" type="presParOf" srcId="{3C84691C-E877-4ACD-8084-D6DA089D25BE}" destId="{851300F5-B011-4577-8D7C-6F56160ABAE1}" srcOrd="0" destOrd="0" presId="urn:microsoft.com/office/officeart/2005/8/layout/process1"/>
    <dgm:cxn modelId="{33B0D10A-B1B9-44B0-B60D-38BAE4B7BE6F}" type="presParOf" srcId="{3C84691C-E877-4ACD-8084-D6DA089D25BE}" destId="{80848B83-0A62-4C57-BB15-C32B671C4736}" srcOrd="1" destOrd="0" presId="urn:microsoft.com/office/officeart/2005/8/layout/process1"/>
    <dgm:cxn modelId="{3F61FEED-42D0-46DB-A3E6-10714D9F80A8}" type="presParOf" srcId="{80848B83-0A62-4C57-BB15-C32B671C4736}" destId="{34576D32-69B6-46E7-A95E-F0B365F26704}" srcOrd="0" destOrd="0" presId="urn:microsoft.com/office/officeart/2005/8/layout/process1"/>
    <dgm:cxn modelId="{8AC5C1C9-20A2-4550-9E6B-BD41505E7292}" type="presParOf" srcId="{3C84691C-E877-4ACD-8084-D6DA089D25BE}" destId="{C963CB0E-DC57-426A-8AF1-05D22B1A51C5}" srcOrd="2" destOrd="0" presId="urn:microsoft.com/office/officeart/2005/8/layout/process1"/>
    <dgm:cxn modelId="{7D3B6404-43DF-4E73-9412-7FFB150625F0}" type="presParOf" srcId="{3C84691C-E877-4ACD-8084-D6DA089D25BE}" destId="{C1EC4F4A-EE21-4E39-A0E7-B3DCEAB96FFA}" srcOrd="3" destOrd="0" presId="urn:microsoft.com/office/officeart/2005/8/layout/process1"/>
    <dgm:cxn modelId="{6D8357C3-1DCC-4119-9E31-68AA5EA878A9}" type="presParOf" srcId="{C1EC4F4A-EE21-4E39-A0E7-B3DCEAB96FFA}" destId="{74F841E7-0645-4448-9CB8-740A2906D8F6}" srcOrd="0" destOrd="0" presId="urn:microsoft.com/office/officeart/2005/8/layout/process1"/>
    <dgm:cxn modelId="{13F9E30E-F4BC-41C9-894D-5ECD7FFB744F}" type="presParOf" srcId="{3C84691C-E877-4ACD-8084-D6DA089D25BE}" destId="{24F9720B-004B-4445-8ABE-3FBF05AD2841}" srcOrd="4" destOrd="0" presId="urn:microsoft.com/office/officeart/2005/8/layout/process1"/>
    <dgm:cxn modelId="{12E495F7-27E5-46E6-96DE-C2958F9A400E}" type="presParOf" srcId="{3C84691C-E877-4ACD-8084-D6DA089D25BE}" destId="{BED4122D-3D9D-4CBC-AEBF-B14B20B08E10}" srcOrd="5" destOrd="0" presId="urn:microsoft.com/office/officeart/2005/8/layout/process1"/>
    <dgm:cxn modelId="{A65C69E7-311C-4B80-ABF5-AFB3E2C38D6F}" type="presParOf" srcId="{BED4122D-3D9D-4CBC-AEBF-B14B20B08E10}" destId="{FDFFD135-F5C3-48EA-B459-0EA384E41AF8}" srcOrd="0" destOrd="0" presId="urn:microsoft.com/office/officeart/2005/8/layout/process1"/>
    <dgm:cxn modelId="{5C3308FE-C22F-4157-85A7-DD45BEA5C9FA}" type="presParOf" srcId="{3C84691C-E877-4ACD-8084-D6DA089D25BE}" destId="{A2C862F4-0AAF-4F1E-AB28-820183000EE9}" srcOrd="6" destOrd="0" presId="urn:microsoft.com/office/officeart/2005/8/layout/process1"/>
    <dgm:cxn modelId="{B979F202-C5CC-44A9-889D-F5884CF535C8}" type="presParOf" srcId="{3C84691C-E877-4ACD-8084-D6DA089D25BE}" destId="{C64D1794-263C-4E7E-886B-61D1D478B61D}" srcOrd="7" destOrd="0" presId="urn:microsoft.com/office/officeart/2005/8/layout/process1"/>
    <dgm:cxn modelId="{79E806AA-200A-431A-B42F-1419EB012506}" type="presParOf" srcId="{C64D1794-263C-4E7E-886B-61D1D478B61D}" destId="{AD3942C8-EEEB-4F88-8ACA-3D525266B6EC}" srcOrd="0" destOrd="0" presId="urn:microsoft.com/office/officeart/2005/8/layout/process1"/>
    <dgm:cxn modelId="{6FB3856D-AFF4-4799-AAA2-210DF72C0A9F}" type="presParOf" srcId="{3C84691C-E877-4ACD-8084-D6DA089D25BE}" destId="{F9ADA9C5-A529-4D56-BF8D-9A61D277559F}" srcOrd="8" destOrd="0" presId="urn:microsoft.com/office/officeart/2005/8/layout/process1"/>
    <dgm:cxn modelId="{48AFF4BA-928D-4571-B287-F6B77CD300F4}" type="presParOf" srcId="{3C84691C-E877-4ACD-8084-D6DA089D25BE}" destId="{32923955-E72A-4F1E-87D6-E56FD8A53019}" srcOrd="9" destOrd="0" presId="urn:microsoft.com/office/officeart/2005/8/layout/process1"/>
    <dgm:cxn modelId="{ED231A45-1852-4666-96E4-B9F522B377D5}" type="presParOf" srcId="{32923955-E72A-4F1E-87D6-E56FD8A53019}" destId="{FB05E604-C34D-4447-AD54-17FE6231517B}" srcOrd="0" destOrd="0" presId="urn:microsoft.com/office/officeart/2005/8/layout/process1"/>
    <dgm:cxn modelId="{477B4F03-6AC4-496E-B90C-1E2E362AD741}" type="presParOf" srcId="{3C84691C-E877-4ACD-8084-D6DA089D25BE}" destId="{BFF43E74-B98C-4166-A2B1-3EF6D00D1B05}" srcOrd="10" destOrd="0" presId="urn:microsoft.com/office/officeart/2005/8/layout/process1"/>
    <dgm:cxn modelId="{D1096C65-3700-49C0-B7A9-D6F2CA3AC403}" type="presParOf" srcId="{3C84691C-E877-4ACD-8084-D6DA089D25BE}" destId="{927F7BF4-AB8C-4403-AD60-A22DAF8B7265}" srcOrd="11" destOrd="0" presId="urn:microsoft.com/office/officeart/2005/8/layout/process1"/>
    <dgm:cxn modelId="{0AFD0D1F-F03E-41D7-818F-785126E707C3}" type="presParOf" srcId="{927F7BF4-AB8C-4403-AD60-A22DAF8B7265}" destId="{93CEEDA2-CE85-480F-917D-4715B76D1DB4}" srcOrd="0" destOrd="0" presId="urn:microsoft.com/office/officeart/2005/8/layout/process1"/>
    <dgm:cxn modelId="{14B9F72C-46C3-474D-8270-EE324AFC2078}" type="presParOf" srcId="{3C84691C-E877-4ACD-8084-D6DA089D25BE}" destId="{3DA261A3-519F-4BD6-BEB0-8A4AA5505B89}" srcOrd="12" destOrd="0" presId="urn:microsoft.com/office/officeart/2005/8/layout/process1"/>
    <dgm:cxn modelId="{DE765524-5ABE-470C-AC35-D3CB56112F22}" type="presParOf" srcId="{3C84691C-E877-4ACD-8084-D6DA089D25BE}" destId="{27F85842-B010-43DB-817F-A6F2C30428D1}" srcOrd="13" destOrd="0" presId="urn:microsoft.com/office/officeart/2005/8/layout/process1"/>
    <dgm:cxn modelId="{63D26E6C-CBB3-4595-859C-37D8505636CF}" type="presParOf" srcId="{27F85842-B010-43DB-817F-A6F2C30428D1}" destId="{35CC33F6-6C28-410E-B42E-AE19D14DA9F6}" srcOrd="0" destOrd="0" presId="urn:microsoft.com/office/officeart/2005/8/layout/process1"/>
    <dgm:cxn modelId="{58CF9004-2059-41E5-A0BF-331ADB4FD009}" type="presParOf" srcId="{3C84691C-E877-4ACD-8084-D6DA089D25BE}" destId="{8BD1FB97-147B-443C-A133-665A201A1C9B}" srcOrd="14" destOrd="0" presId="urn:microsoft.com/office/officeart/2005/8/layout/process1"/>
  </dgm:cxnLst>
  <dgm:bg/>
  <dgm:whole/>
  <dgm:extLst>
    <a:ext uri="http://schemas.microsoft.com/office/drawing/2008/diagram">
      <dsp:dataModelExt xmlns:dsp="http://schemas.microsoft.com/office/drawing/2008/diagram" relId="rId21" minVer="http://schemas.openxmlformats.org/drawingml/2006/diagram"/>
    </a:ext>
  </dgm:extLst>
</dgm:dataModel>
</file>

<file path=ppt/diagrams/data55.xml><?xml version="1.0" encoding="utf-8"?>
<dgm:dataModel xmlns:dgm="http://schemas.openxmlformats.org/drawingml/2006/diagram" xmlns:a="http://schemas.openxmlformats.org/drawingml/2006/main">
  <dgm:ptLst>
    <dgm:pt modelId="{E1074C85-5840-4A08-B65E-434E8E0E2822}" type="doc">
      <dgm:prSet loTypeId="urn:microsoft.com/office/officeart/2005/8/layout/process1" loCatId="process" qsTypeId="urn:microsoft.com/office/officeart/2005/8/quickstyle/simple1" qsCatId="simple" csTypeId="urn:microsoft.com/office/officeart/2005/8/colors/accent2_4" csCatId="accent2" phldr="1"/>
      <dgm:spPr/>
    </dgm:pt>
    <dgm:pt modelId="{A46B6735-2A19-4F58-9499-85D551B65FBC}">
      <dgm:prSet phldrT="[Texto]" custT="1"/>
      <dgm:spPr/>
      <dgm:t>
        <a:bodyPr/>
        <a:lstStyle/>
        <a:p>
          <a:r>
            <a:rPr lang="es-ES" sz="1400" dirty="0" smtClean="0"/>
            <a:t>Mall el Jardín</a:t>
          </a:r>
          <a:endParaRPr lang="es-ES" sz="1400" dirty="0"/>
        </a:p>
      </dgm:t>
    </dgm:pt>
    <dgm:pt modelId="{C9E184B6-64F6-41DF-A0ED-81F40C87CA8F}" type="parTrans" cxnId="{63D29E1D-C5A1-411A-AC62-EB5AE9526F23}">
      <dgm:prSet/>
      <dgm:spPr/>
      <dgm:t>
        <a:bodyPr/>
        <a:lstStyle/>
        <a:p>
          <a:endParaRPr lang="es-ES" sz="2800"/>
        </a:p>
      </dgm:t>
    </dgm:pt>
    <dgm:pt modelId="{23361F5D-0621-418A-89BD-57DBEDFE1C16}" type="sibTrans" cxnId="{63D29E1D-C5A1-411A-AC62-EB5AE9526F23}">
      <dgm:prSet custT="1"/>
      <dgm:spPr/>
      <dgm:t>
        <a:bodyPr/>
        <a:lstStyle/>
        <a:p>
          <a:endParaRPr lang="es-ES" sz="800"/>
        </a:p>
      </dgm:t>
    </dgm:pt>
    <dgm:pt modelId="{07280087-FF70-41F8-B38D-66F57E1C440F}">
      <dgm:prSet custT="1"/>
      <dgm:spPr/>
      <dgm:t>
        <a:bodyPr/>
        <a:lstStyle/>
        <a:p>
          <a:r>
            <a:rPr lang="es-ES" sz="1400" dirty="0" smtClean="0"/>
            <a:t>89%</a:t>
          </a:r>
          <a:endParaRPr lang="es-ES" sz="1400" dirty="0"/>
        </a:p>
      </dgm:t>
    </dgm:pt>
    <dgm:pt modelId="{C7B8063A-D645-4A62-9272-C5ED9AB522E6}" type="parTrans" cxnId="{3FC477FD-6AFD-415B-9598-1CC3A6215CBE}">
      <dgm:prSet/>
      <dgm:spPr/>
      <dgm:t>
        <a:bodyPr/>
        <a:lstStyle/>
        <a:p>
          <a:endParaRPr lang="es-ES" sz="2800"/>
        </a:p>
      </dgm:t>
    </dgm:pt>
    <dgm:pt modelId="{E091F4CE-B4DE-4247-AC2F-9CC9ED56444E}" type="sibTrans" cxnId="{3FC477FD-6AFD-415B-9598-1CC3A6215CBE}">
      <dgm:prSet custT="1"/>
      <dgm:spPr/>
      <dgm:t>
        <a:bodyPr/>
        <a:lstStyle/>
        <a:p>
          <a:endParaRPr lang="es-ES" sz="800"/>
        </a:p>
      </dgm:t>
    </dgm:pt>
    <dgm:pt modelId="{60D07934-81DC-4814-8291-CC4D71077CD6}">
      <dgm:prSet custT="1"/>
      <dgm:spPr/>
      <dgm:t>
        <a:bodyPr/>
        <a:lstStyle/>
        <a:p>
          <a:r>
            <a:rPr lang="es-ES" sz="1400" dirty="0" smtClean="0"/>
            <a:t>85%</a:t>
          </a:r>
          <a:endParaRPr lang="es-ES" sz="1400" dirty="0"/>
        </a:p>
      </dgm:t>
    </dgm:pt>
    <dgm:pt modelId="{88EE0238-AF71-44D7-8C8E-6098660EB211}" type="parTrans" cxnId="{252CB797-BA8A-431A-96DA-412112380ADD}">
      <dgm:prSet/>
      <dgm:spPr/>
      <dgm:t>
        <a:bodyPr/>
        <a:lstStyle/>
        <a:p>
          <a:endParaRPr lang="es-ES" sz="2800"/>
        </a:p>
      </dgm:t>
    </dgm:pt>
    <dgm:pt modelId="{119421B6-D4D1-4936-8873-D3CC30C505B5}" type="sibTrans" cxnId="{252CB797-BA8A-431A-96DA-412112380ADD}">
      <dgm:prSet custT="1"/>
      <dgm:spPr/>
      <dgm:t>
        <a:bodyPr/>
        <a:lstStyle/>
        <a:p>
          <a:endParaRPr lang="es-ES" sz="800"/>
        </a:p>
      </dgm:t>
    </dgm:pt>
    <dgm:pt modelId="{242B71EB-850D-4977-9C1E-BDE4063571FD}">
      <dgm:prSet custT="1"/>
      <dgm:spPr/>
      <dgm:t>
        <a:bodyPr/>
        <a:lstStyle/>
        <a:p>
          <a:r>
            <a:rPr lang="es-ES" sz="1400" dirty="0" smtClean="0"/>
            <a:t>19%</a:t>
          </a:r>
          <a:endParaRPr lang="es-ES" sz="1400" dirty="0"/>
        </a:p>
      </dgm:t>
    </dgm:pt>
    <dgm:pt modelId="{C06275B5-E0F1-4C23-8AFA-99874E240888}" type="parTrans" cxnId="{EF2EF3F5-FBA5-4D7A-B9CD-E6096D0324EA}">
      <dgm:prSet/>
      <dgm:spPr/>
      <dgm:t>
        <a:bodyPr/>
        <a:lstStyle/>
        <a:p>
          <a:endParaRPr lang="es-ES" sz="2800"/>
        </a:p>
      </dgm:t>
    </dgm:pt>
    <dgm:pt modelId="{0084F0C2-C03B-4A6A-B56E-5FFC066798A6}" type="sibTrans" cxnId="{EF2EF3F5-FBA5-4D7A-B9CD-E6096D0324EA}">
      <dgm:prSet custT="1"/>
      <dgm:spPr/>
      <dgm:t>
        <a:bodyPr/>
        <a:lstStyle/>
        <a:p>
          <a:endParaRPr lang="es-ES" sz="800"/>
        </a:p>
      </dgm:t>
    </dgm:pt>
    <dgm:pt modelId="{25919CB4-9BDD-40BF-B0DC-4F69219B28C5}">
      <dgm:prSet custT="1"/>
      <dgm:spPr/>
      <dgm:t>
        <a:bodyPr/>
        <a:lstStyle/>
        <a:p>
          <a:r>
            <a:rPr lang="es-ES" sz="1400" dirty="0" smtClean="0"/>
            <a:t>8%</a:t>
          </a:r>
          <a:endParaRPr lang="es-ES" sz="1400" dirty="0"/>
        </a:p>
      </dgm:t>
    </dgm:pt>
    <dgm:pt modelId="{F1A9F6C7-87AD-4D08-A46E-7B12D64E6EC4}" type="parTrans" cxnId="{0C8F4692-0DA1-4E6C-A972-CA07A2BB60F2}">
      <dgm:prSet/>
      <dgm:spPr/>
      <dgm:t>
        <a:bodyPr/>
        <a:lstStyle/>
        <a:p>
          <a:endParaRPr lang="es-ES" sz="2800"/>
        </a:p>
      </dgm:t>
    </dgm:pt>
    <dgm:pt modelId="{B0DC7978-7191-4096-9CF2-C4CEA9BC65BC}" type="sibTrans" cxnId="{0C8F4692-0DA1-4E6C-A972-CA07A2BB60F2}">
      <dgm:prSet custT="1"/>
      <dgm:spPr/>
      <dgm:t>
        <a:bodyPr/>
        <a:lstStyle/>
        <a:p>
          <a:endParaRPr lang="es-ES" sz="800"/>
        </a:p>
      </dgm:t>
    </dgm:pt>
    <dgm:pt modelId="{41EC23EA-0907-426F-ADD2-18535BD62F2F}">
      <dgm:prSet custT="1"/>
      <dgm:spPr/>
      <dgm:t>
        <a:bodyPr/>
        <a:lstStyle/>
        <a:p>
          <a:r>
            <a:rPr lang="es-EC" sz="1400" dirty="0" smtClean="0"/>
            <a:t>24%</a:t>
          </a:r>
          <a:endParaRPr lang="es-EC" sz="1400" dirty="0"/>
        </a:p>
      </dgm:t>
    </dgm:pt>
    <dgm:pt modelId="{7DA614D6-6F0E-4969-87E1-DCA8BC09EB8C}" type="parTrans" cxnId="{32F0DC39-11BE-4DA3-8545-1C2DF738F68E}">
      <dgm:prSet/>
      <dgm:spPr/>
      <dgm:t>
        <a:bodyPr/>
        <a:lstStyle/>
        <a:p>
          <a:endParaRPr lang="es-ES" sz="2800"/>
        </a:p>
      </dgm:t>
    </dgm:pt>
    <dgm:pt modelId="{99A9274B-BFB5-47F2-B9F6-896BB1A53BB8}" type="sibTrans" cxnId="{32F0DC39-11BE-4DA3-8545-1C2DF738F68E}">
      <dgm:prSet custT="1"/>
      <dgm:spPr/>
      <dgm:t>
        <a:bodyPr/>
        <a:lstStyle/>
        <a:p>
          <a:endParaRPr lang="es-ES" sz="800"/>
        </a:p>
      </dgm:t>
    </dgm:pt>
    <dgm:pt modelId="{0CE022A5-1395-4273-9EE8-BDEFF8FE4FDC}">
      <dgm:prSet custT="1"/>
      <dgm:spPr/>
      <dgm:t>
        <a:bodyPr/>
        <a:lstStyle/>
        <a:p>
          <a:r>
            <a:rPr lang="es-EC" sz="1400" dirty="0" smtClean="0"/>
            <a:t>9%</a:t>
          </a:r>
          <a:endParaRPr lang="es-EC" sz="1400" dirty="0"/>
        </a:p>
      </dgm:t>
    </dgm:pt>
    <dgm:pt modelId="{278A0BB8-1DA5-4027-8B66-19CCC948771C}" type="parTrans" cxnId="{2E745F0A-3573-41F6-B323-981FA7AD6245}">
      <dgm:prSet/>
      <dgm:spPr/>
      <dgm:t>
        <a:bodyPr/>
        <a:lstStyle/>
        <a:p>
          <a:endParaRPr lang="es-ES" sz="2800"/>
        </a:p>
      </dgm:t>
    </dgm:pt>
    <dgm:pt modelId="{F16265CA-75B6-4C41-8BEC-A347A637AC99}" type="sibTrans" cxnId="{2E745F0A-3573-41F6-B323-981FA7AD6245}">
      <dgm:prSet custT="1"/>
      <dgm:spPr/>
      <dgm:t>
        <a:bodyPr/>
        <a:lstStyle/>
        <a:p>
          <a:endParaRPr lang="es-ES" sz="800"/>
        </a:p>
      </dgm:t>
    </dgm:pt>
    <dgm:pt modelId="{F8063478-A777-46DF-AE61-979D17F74196}">
      <dgm:prSet custT="1"/>
      <dgm:spPr/>
      <dgm:t>
        <a:bodyPr/>
        <a:lstStyle/>
        <a:p>
          <a:endParaRPr lang="es-ES" sz="1400" dirty="0"/>
        </a:p>
      </dgm:t>
    </dgm:pt>
    <dgm:pt modelId="{4A4E4359-733A-40DB-A7B9-509BC475B2B4}" type="parTrans" cxnId="{A4F69315-D218-4B90-BD22-F0CBACB95CD7}">
      <dgm:prSet/>
      <dgm:spPr/>
      <dgm:t>
        <a:bodyPr/>
        <a:lstStyle/>
        <a:p>
          <a:endParaRPr lang="es-ES"/>
        </a:p>
      </dgm:t>
    </dgm:pt>
    <dgm:pt modelId="{4F1B1DE2-6696-4F95-B228-A555E8FE62F5}" type="sibTrans" cxnId="{A4F69315-D218-4B90-BD22-F0CBACB95CD7}">
      <dgm:prSet/>
      <dgm:spPr/>
      <dgm:t>
        <a:bodyPr/>
        <a:lstStyle/>
        <a:p>
          <a:endParaRPr lang="es-ES"/>
        </a:p>
      </dgm:t>
    </dgm:pt>
    <dgm:pt modelId="{3C84691C-E877-4ACD-8084-D6DA089D25BE}" type="pres">
      <dgm:prSet presAssocID="{E1074C85-5840-4A08-B65E-434E8E0E2822}" presName="Name0" presStyleCnt="0">
        <dgm:presLayoutVars>
          <dgm:dir/>
          <dgm:resizeHandles val="exact"/>
        </dgm:presLayoutVars>
      </dgm:prSet>
      <dgm:spPr/>
    </dgm:pt>
    <dgm:pt modelId="{851300F5-B011-4577-8D7C-6F56160ABAE1}" type="pres">
      <dgm:prSet presAssocID="{A46B6735-2A19-4F58-9499-85D551B65FBC}" presName="node" presStyleLbl="node1" presStyleIdx="0" presStyleCnt="8">
        <dgm:presLayoutVars>
          <dgm:bulletEnabled val="1"/>
        </dgm:presLayoutVars>
      </dgm:prSet>
      <dgm:spPr/>
      <dgm:t>
        <a:bodyPr/>
        <a:lstStyle/>
        <a:p>
          <a:endParaRPr lang="es-ES"/>
        </a:p>
      </dgm:t>
    </dgm:pt>
    <dgm:pt modelId="{80848B83-0A62-4C57-BB15-C32B671C4736}" type="pres">
      <dgm:prSet presAssocID="{23361F5D-0621-418A-89BD-57DBEDFE1C16}" presName="sibTrans" presStyleLbl="sibTrans2D1" presStyleIdx="0" presStyleCnt="7"/>
      <dgm:spPr/>
      <dgm:t>
        <a:bodyPr/>
        <a:lstStyle/>
        <a:p>
          <a:endParaRPr lang="es-ES"/>
        </a:p>
      </dgm:t>
    </dgm:pt>
    <dgm:pt modelId="{34576D32-69B6-46E7-A95E-F0B365F26704}" type="pres">
      <dgm:prSet presAssocID="{23361F5D-0621-418A-89BD-57DBEDFE1C16}" presName="connectorText" presStyleLbl="sibTrans2D1" presStyleIdx="0" presStyleCnt="7"/>
      <dgm:spPr/>
      <dgm:t>
        <a:bodyPr/>
        <a:lstStyle/>
        <a:p>
          <a:endParaRPr lang="es-ES"/>
        </a:p>
      </dgm:t>
    </dgm:pt>
    <dgm:pt modelId="{C963CB0E-DC57-426A-8AF1-05D22B1A51C5}" type="pres">
      <dgm:prSet presAssocID="{07280087-FF70-41F8-B38D-66F57E1C440F}" presName="node" presStyleLbl="node1" presStyleIdx="1" presStyleCnt="8">
        <dgm:presLayoutVars>
          <dgm:bulletEnabled val="1"/>
        </dgm:presLayoutVars>
      </dgm:prSet>
      <dgm:spPr/>
      <dgm:t>
        <a:bodyPr/>
        <a:lstStyle/>
        <a:p>
          <a:endParaRPr lang="es-ES"/>
        </a:p>
      </dgm:t>
    </dgm:pt>
    <dgm:pt modelId="{C1EC4F4A-EE21-4E39-A0E7-B3DCEAB96FFA}" type="pres">
      <dgm:prSet presAssocID="{E091F4CE-B4DE-4247-AC2F-9CC9ED56444E}" presName="sibTrans" presStyleLbl="sibTrans2D1" presStyleIdx="1" presStyleCnt="7"/>
      <dgm:spPr/>
      <dgm:t>
        <a:bodyPr/>
        <a:lstStyle/>
        <a:p>
          <a:endParaRPr lang="es-ES"/>
        </a:p>
      </dgm:t>
    </dgm:pt>
    <dgm:pt modelId="{74F841E7-0645-4448-9CB8-740A2906D8F6}" type="pres">
      <dgm:prSet presAssocID="{E091F4CE-B4DE-4247-AC2F-9CC9ED56444E}" presName="connectorText" presStyleLbl="sibTrans2D1" presStyleIdx="1" presStyleCnt="7"/>
      <dgm:spPr/>
      <dgm:t>
        <a:bodyPr/>
        <a:lstStyle/>
        <a:p>
          <a:endParaRPr lang="es-ES"/>
        </a:p>
      </dgm:t>
    </dgm:pt>
    <dgm:pt modelId="{24F9720B-004B-4445-8ABE-3FBF05AD2841}" type="pres">
      <dgm:prSet presAssocID="{60D07934-81DC-4814-8291-CC4D71077CD6}" presName="node" presStyleLbl="node1" presStyleIdx="2" presStyleCnt="8">
        <dgm:presLayoutVars>
          <dgm:bulletEnabled val="1"/>
        </dgm:presLayoutVars>
      </dgm:prSet>
      <dgm:spPr/>
      <dgm:t>
        <a:bodyPr/>
        <a:lstStyle/>
        <a:p>
          <a:endParaRPr lang="es-ES"/>
        </a:p>
      </dgm:t>
    </dgm:pt>
    <dgm:pt modelId="{BED4122D-3D9D-4CBC-AEBF-B14B20B08E10}" type="pres">
      <dgm:prSet presAssocID="{119421B6-D4D1-4936-8873-D3CC30C505B5}" presName="sibTrans" presStyleLbl="sibTrans2D1" presStyleIdx="2" presStyleCnt="7"/>
      <dgm:spPr/>
      <dgm:t>
        <a:bodyPr/>
        <a:lstStyle/>
        <a:p>
          <a:endParaRPr lang="es-ES"/>
        </a:p>
      </dgm:t>
    </dgm:pt>
    <dgm:pt modelId="{FDFFD135-F5C3-48EA-B459-0EA384E41AF8}" type="pres">
      <dgm:prSet presAssocID="{119421B6-D4D1-4936-8873-D3CC30C505B5}" presName="connectorText" presStyleLbl="sibTrans2D1" presStyleIdx="2" presStyleCnt="7"/>
      <dgm:spPr/>
      <dgm:t>
        <a:bodyPr/>
        <a:lstStyle/>
        <a:p>
          <a:endParaRPr lang="es-ES"/>
        </a:p>
      </dgm:t>
    </dgm:pt>
    <dgm:pt modelId="{C3A342DB-59E0-49AD-98AE-A8F3386C57D0}" type="pres">
      <dgm:prSet presAssocID="{F8063478-A777-46DF-AE61-979D17F74196}" presName="node" presStyleLbl="node1" presStyleIdx="3" presStyleCnt="8">
        <dgm:presLayoutVars>
          <dgm:bulletEnabled val="1"/>
        </dgm:presLayoutVars>
      </dgm:prSet>
      <dgm:spPr/>
      <dgm:t>
        <a:bodyPr/>
        <a:lstStyle/>
        <a:p>
          <a:endParaRPr lang="es-ES"/>
        </a:p>
      </dgm:t>
    </dgm:pt>
    <dgm:pt modelId="{781FEF36-0A6D-4BF1-9C98-7A0BEA960F3E}" type="pres">
      <dgm:prSet presAssocID="{4F1B1DE2-6696-4F95-B228-A555E8FE62F5}" presName="sibTrans" presStyleLbl="sibTrans2D1" presStyleIdx="3" presStyleCnt="7"/>
      <dgm:spPr/>
      <dgm:t>
        <a:bodyPr/>
        <a:lstStyle/>
        <a:p>
          <a:endParaRPr lang="es-ES"/>
        </a:p>
      </dgm:t>
    </dgm:pt>
    <dgm:pt modelId="{EF2CF46C-413C-4024-A6D1-4F1DDFFC8DDE}" type="pres">
      <dgm:prSet presAssocID="{4F1B1DE2-6696-4F95-B228-A555E8FE62F5}" presName="connectorText" presStyleLbl="sibTrans2D1" presStyleIdx="3" presStyleCnt="7"/>
      <dgm:spPr/>
      <dgm:t>
        <a:bodyPr/>
        <a:lstStyle/>
        <a:p>
          <a:endParaRPr lang="es-ES"/>
        </a:p>
      </dgm:t>
    </dgm:pt>
    <dgm:pt modelId="{A2C862F4-0AAF-4F1E-AB28-820183000EE9}" type="pres">
      <dgm:prSet presAssocID="{242B71EB-850D-4977-9C1E-BDE4063571FD}" presName="node" presStyleLbl="node1" presStyleIdx="4" presStyleCnt="8">
        <dgm:presLayoutVars>
          <dgm:bulletEnabled val="1"/>
        </dgm:presLayoutVars>
      </dgm:prSet>
      <dgm:spPr/>
      <dgm:t>
        <a:bodyPr/>
        <a:lstStyle/>
        <a:p>
          <a:endParaRPr lang="es-ES"/>
        </a:p>
      </dgm:t>
    </dgm:pt>
    <dgm:pt modelId="{C64D1794-263C-4E7E-886B-61D1D478B61D}" type="pres">
      <dgm:prSet presAssocID="{0084F0C2-C03B-4A6A-B56E-5FFC066798A6}" presName="sibTrans" presStyleLbl="sibTrans2D1" presStyleIdx="4" presStyleCnt="7"/>
      <dgm:spPr/>
      <dgm:t>
        <a:bodyPr/>
        <a:lstStyle/>
        <a:p>
          <a:endParaRPr lang="es-ES"/>
        </a:p>
      </dgm:t>
    </dgm:pt>
    <dgm:pt modelId="{AD3942C8-EEEB-4F88-8ACA-3D525266B6EC}" type="pres">
      <dgm:prSet presAssocID="{0084F0C2-C03B-4A6A-B56E-5FFC066798A6}" presName="connectorText" presStyleLbl="sibTrans2D1" presStyleIdx="4" presStyleCnt="7"/>
      <dgm:spPr/>
      <dgm:t>
        <a:bodyPr/>
        <a:lstStyle/>
        <a:p>
          <a:endParaRPr lang="es-ES"/>
        </a:p>
      </dgm:t>
    </dgm:pt>
    <dgm:pt modelId="{01239376-07E7-479F-AD7D-9EFEF06BE3C0}" type="pres">
      <dgm:prSet presAssocID="{25919CB4-9BDD-40BF-B0DC-4F69219B28C5}" presName="node" presStyleLbl="node1" presStyleIdx="5" presStyleCnt="8">
        <dgm:presLayoutVars>
          <dgm:bulletEnabled val="1"/>
        </dgm:presLayoutVars>
      </dgm:prSet>
      <dgm:spPr/>
      <dgm:t>
        <a:bodyPr/>
        <a:lstStyle/>
        <a:p>
          <a:endParaRPr lang="es-ES"/>
        </a:p>
      </dgm:t>
    </dgm:pt>
    <dgm:pt modelId="{0270F674-CE36-48BD-8092-4FB5ABC0751C}" type="pres">
      <dgm:prSet presAssocID="{B0DC7978-7191-4096-9CF2-C4CEA9BC65BC}" presName="sibTrans" presStyleLbl="sibTrans2D1" presStyleIdx="5" presStyleCnt="7"/>
      <dgm:spPr/>
      <dgm:t>
        <a:bodyPr/>
        <a:lstStyle/>
        <a:p>
          <a:endParaRPr lang="es-ES"/>
        </a:p>
      </dgm:t>
    </dgm:pt>
    <dgm:pt modelId="{D872DA35-9F9F-480C-8E63-B6332F97C1D1}" type="pres">
      <dgm:prSet presAssocID="{B0DC7978-7191-4096-9CF2-C4CEA9BC65BC}" presName="connectorText" presStyleLbl="sibTrans2D1" presStyleIdx="5" presStyleCnt="7"/>
      <dgm:spPr/>
      <dgm:t>
        <a:bodyPr/>
        <a:lstStyle/>
        <a:p>
          <a:endParaRPr lang="es-ES"/>
        </a:p>
      </dgm:t>
    </dgm:pt>
    <dgm:pt modelId="{3DA261A3-519F-4BD6-BEB0-8A4AA5505B89}" type="pres">
      <dgm:prSet presAssocID="{41EC23EA-0907-426F-ADD2-18535BD62F2F}" presName="node" presStyleLbl="node1" presStyleIdx="6" presStyleCnt="8">
        <dgm:presLayoutVars>
          <dgm:bulletEnabled val="1"/>
        </dgm:presLayoutVars>
      </dgm:prSet>
      <dgm:spPr/>
      <dgm:t>
        <a:bodyPr/>
        <a:lstStyle/>
        <a:p>
          <a:endParaRPr lang="es-ES"/>
        </a:p>
      </dgm:t>
    </dgm:pt>
    <dgm:pt modelId="{27F85842-B010-43DB-817F-A6F2C30428D1}" type="pres">
      <dgm:prSet presAssocID="{99A9274B-BFB5-47F2-B9F6-896BB1A53BB8}" presName="sibTrans" presStyleLbl="sibTrans2D1" presStyleIdx="6" presStyleCnt="7"/>
      <dgm:spPr/>
      <dgm:t>
        <a:bodyPr/>
        <a:lstStyle/>
        <a:p>
          <a:endParaRPr lang="es-ES"/>
        </a:p>
      </dgm:t>
    </dgm:pt>
    <dgm:pt modelId="{35CC33F6-6C28-410E-B42E-AE19D14DA9F6}" type="pres">
      <dgm:prSet presAssocID="{99A9274B-BFB5-47F2-B9F6-896BB1A53BB8}" presName="connectorText" presStyleLbl="sibTrans2D1" presStyleIdx="6" presStyleCnt="7"/>
      <dgm:spPr/>
      <dgm:t>
        <a:bodyPr/>
        <a:lstStyle/>
        <a:p>
          <a:endParaRPr lang="es-ES"/>
        </a:p>
      </dgm:t>
    </dgm:pt>
    <dgm:pt modelId="{8BD1FB97-147B-443C-A133-665A201A1C9B}" type="pres">
      <dgm:prSet presAssocID="{0CE022A5-1395-4273-9EE8-BDEFF8FE4FDC}" presName="node" presStyleLbl="node1" presStyleIdx="7" presStyleCnt="8">
        <dgm:presLayoutVars>
          <dgm:bulletEnabled val="1"/>
        </dgm:presLayoutVars>
      </dgm:prSet>
      <dgm:spPr/>
      <dgm:t>
        <a:bodyPr/>
        <a:lstStyle/>
        <a:p>
          <a:endParaRPr lang="es-ES"/>
        </a:p>
      </dgm:t>
    </dgm:pt>
  </dgm:ptLst>
  <dgm:cxnLst>
    <dgm:cxn modelId="{4C7A93CF-E4F8-4F14-AF15-9F0F8729A469}" type="presOf" srcId="{41EC23EA-0907-426F-ADD2-18535BD62F2F}" destId="{3DA261A3-519F-4BD6-BEB0-8A4AA5505B89}" srcOrd="0" destOrd="0" presId="urn:microsoft.com/office/officeart/2005/8/layout/process1"/>
    <dgm:cxn modelId="{0C8F4692-0DA1-4E6C-A972-CA07A2BB60F2}" srcId="{E1074C85-5840-4A08-B65E-434E8E0E2822}" destId="{25919CB4-9BDD-40BF-B0DC-4F69219B28C5}" srcOrd="5" destOrd="0" parTransId="{F1A9F6C7-87AD-4D08-A46E-7B12D64E6EC4}" sibTransId="{B0DC7978-7191-4096-9CF2-C4CEA9BC65BC}"/>
    <dgm:cxn modelId="{8D3C43D8-EC74-4A29-94E7-B13634C6B5B2}" type="presOf" srcId="{0CE022A5-1395-4273-9EE8-BDEFF8FE4FDC}" destId="{8BD1FB97-147B-443C-A133-665A201A1C9B}" srcOrd="0" destOrd="0" presId="urn:microsoft.com/office/officeart/2005/8/layout/process1"/>
    <dgm:cxn modelId="{534945CD-84F1-4EA3-BF06-111EB5F21E28}" type="presOf" srcId="{242B71EB-850D-4977-9C1E-BDE4063571FD}" destId="{A2C862F4-0AAF-4F1E-AB28-820183000EE9}" srcOrd="0" destOrd="0" presId="urn:microsoft.com/office/officeart/2005/8/layout/process1"/>
    <dgm:cxn modelId="{4986927B-3912-4EE9-A14B-24349500E7C7}" type="presOf" srcId="{0084F0C2-C03B-4A6A-B56E-5FFC066798A6}" destId="{C64D1794-263C-4E7E-886B-61D1D478B61D}" srcOrd="0" destOrd="0" presId="urn:microsoft.com/office/officeart/2005/8/layout/process1"/>
    <dgm:cxn modelId="{459F1BB9-BB2A-416C-8DF9-5C9B2BB6D885}" type="presOf" srcId="{119421B6-D4D1-4936-8873-D3CC30C505B5}" destId="{FDFFD135-F5C3-48EA-B459-0EA384E41AF8}" srcOrd="1" destOrd="0" presId="urn:microsoft.com/office/officeart/2005/8/layout/process1"/>
    <dgm:cxn modelId="{A3D1A16A-B33F-4F4E-A22F-A3D66F1538BF}" type="presOf" srcId="{07280087-FF70-41F8-B38D-66F57E1C440F}" destId="{C963CB0E-DC57-426A-8AF1-05D22B1A51C5}" srcOrd="0" destOrd="0" presId="urn:microsoft.com/office/officeart/2005/8/layout/process1"/>
    <dgm:cxn modelId="{410EA95F-8F22-4053-AA51-623E7DAA77DD}" type="presOf" srcId="{B0DC7978-7191-4096-9CF2-C4CEA9BC65BC}" destId="{D872DA35-9F9F-480C-8E63-B6332F97C1D1}" srcOrd="1" destOrd="0" presId="urn:microsoft.com/office/officeart/2005/8/layout/process1"/>
    <dgm:cxn modelId="{3FC477FD-6AFD-415B-9598-1CC3A6215CBE}" srcId="{E1074C85-5840-4A08-B65E-434E8E0E2822}" destId="{07280087-FF70-41F8-B38D-66F57E1C440F}" srcOrd="1" destOrd="0" parTransId="{C7B8063A-D645-4A62-9272-C5ED9AB522E6}" sibTransId="{E091F4CE-B4DE-4247-AC2F-9CC9ED56444E}"/>
    <dgm:cxn modelId="{C671FAEC-0930-4D23-99FB-F43FBCBEB702}" type="presOf" srcId="{E091F4CE-B4DE-4247-AC2F-9CC9ED56444E}" destId="{74F841E7-0645-4448-9CB8-740A2906D8F6}" srcOrd="1" destOrd="0" presId="urn:microsoft.com/office/officeart/2005/8/layout/process1"/>
    <dgm:cxn modelId="{EF2EF3F5-FBA5-4D7A-B9CD-E6096D0324EA}" srcId="{E1074C85-5840-4A08-B65E-434E8E0E2822}" destId="{242B71EB-850D-4977-9C1E-BDE4063571FD}" srcOrd="4" destOrd="0" parTransId="{C06275B5-E0F1-4C23-8AFA-99874E240888}" sibTransId="{0084F0C2-C03B-4A6A-B56E-5FFC066798A6}"/>
    <dgm:cxn modelId="{BF7D7B25-B36A-4C87-B31D-544F26B29F29}" type="presOf" srcId="{0084F0C2-C03B-4A6A-B56E-5FFC066798A6}" destId="{AD3942C8-EEEB-4F88-8ACA-3D525266B6EC}" srcOrd="1" destOrd="0" presId="urn:microsoft.com/office/officeart/2005/8/layout/process1"/>
    <dgm:cxn modelId="{252CB797-BA8A-431A-96DA-412112380ADD}" srcId="{E1074C85-5840-4A08-B65E-434E8E0E2822}" destId="{60D07934-81DC-4814-8291-CC4D71077CD6}" srcOrd="2" destOrd="0" parTransId="{88EE0238-AF71-44D7-8C8E-6098660EB211}" sibTransId="{119421B6-D4D1-4936-8873-D3CC30C505B5}"/>
    <dgm:cxn modelId="{6094282A-8096-4DC1-9769-D07D42942BF5}" type="presOf" srcId="{E091F4CE-B4DE-4247-AC2F-9CC9ED56444E}" destId="{C1EC4F4A-EE21-4E39-A0E7-B3DCEAB96FFA}" srcOrd="0" destOrd="0" presId="urn:microsoft.com/office/officeart/2005/8/layout/process1"/>
    <dgm:cxn modelId="{63D29E1D-C5A1-411A-AC62-EB5AE9526F23}" srcId="{E1074C85-5840-4A08-B65E-434E8E0E2822}" destId="{A46B6735-2A19-4F58-9499-85D551B65FBC}" srcOrd="0" destOrd="0" parTransId="{C9E184B6-64F6-41DF-A0ED-81F40C87CA8F}" sibTransId="{23361F5D-0621-418A-89BD-57DBEDFE1C16}"/>
    <dgm:cxn modelId="{65518EF2-C999-49A8-A3A3-0998774E6CF8}" type="presOf" srcId="{23361F5D-0621-418A-89BD-57DBEDFE1C16}" destId="{80848B83-0A62-4C57-BB15-C32B671C4736}" srcOrd="0" destOrd="0" presId="urn:microsoft.com/office/officeart/2005/8/layout/process1"/>
    <dgm:cxn modelId="{A7AF6B33-E2AE-4079-BCC1-9190EEA55B38}" type="presOf" srcId="{A46B6735-2A19-4F58-9499-85D551B65FBC}" destId="{851300F5-B011-4577-8D7C-6F56160ABAE1}" srcOrd="0" destOrd="0" presId="urn:microsoft.com/office/officeart/2005/8/layout/process1"/>
    <dgm:cxn modelId="{32F0DC39-11BE-4DA3-8545-1C2DF738F68E}" srcId="{E1074C85-5840-4A08-B65E-434E8E0E2822}" destId="{41EC23EA-0907-426F-ADD2-18535BD62F2F}" srcOrd="6" destOrd="0" parTransId="{7DA614D6-6F0E-4969-87E1-DCA8BC09EB8C}" sibTransId="{99A9274B-BFB5-47F2-B9F6-896BB1A53BB8}"/>
    <dgm:cxn modelId="{CE147DD1-A64E-472E-81FA-002782C800E6}" type="presOf" srcId="{23361F5D-0621-418A-89BD-57DBEDFE1C16}" destId="{34576D32-69B6-46E7-A95E-F0B365F26704}" srcOrd="1" destOrd="0" presId="urn:microsoft.com/office/officeart/2005/8/layout/process1"/>
    <dgm:cxn modelId="{151E247D-8A01-4ADE-B1A4-090A4C62CEA7}" type="presOf" srcId="{B0DC7978-7191-4096-9CF2-C4CEA9BC65BC}" destId="{0270F674-CE36-48BD-8092-4FB5ABC0751C}" srcOrd="0" destOrd="0" presId="urn:microsoft.com/office/officeart/2005/8/layout/process1"/>
    <dgm:cxn modelId="{46A42310-8FB8-4829-AB7D-6586FA35EC2C}" type="presOf" srcId="{99A9274B-BFB5-47F2-B9F6-896BB1A53BB8}" destId="{35CC33F6-6C28-410E-B42E-AE19D14DA9F6}" srcOrd="1" destOrd="0" presId="urn:microsoft.com/office/officeart/2005/8/layout/process1"/>
    <dgm:cxn modelId="{E9932A07-74CE-4170-A62F-53CB0BCCE116}" type="presOf" srcId="{60D07934-81DC-4814-8291-CC4D71077CD6}" destId="{24F9720B-004B-4445-8ABE-3FBF05AD2841}" srcOrd="0" destOrd="0" presId="urn:microsoft.com/office/officeart/2005/8/layout/process1"/>
    <dgm:cxn modelId="{81C70725-4A87-49C9-8419-94BC715A87D3}" type="presOf" srcId="{4F1B1DE2-6696-4F95-B228-A555E8FE62F5}" destId="{781FEF36-0A6D-4BF1-9C98-7A0BEA960F3E}" srcOrd="0" destOrd="0" presId="urn:microsoft.com/office/officeart/2005/8/layout/process1"/>
    <dgm:cxn modelId="{B1FEC776-F3B5-4261-B95E-ED8E1958D6E3}" type="presOf" srcId="{F8063478-A777-46DF-AE61-979D17F74196}" destId="{C3A342DB-59E0-49AD-98AE-A8F3386C57D0}" srcOrd="0" destOrd="0" presId="urn:microsoft.com/office/officeart/2005/8/layout/process1"/>
    <dgm:cxn modelId="{A4F69315-D218-4B90-BD22-F0CBACB95CD7}" srcId="{E1074C85-5840-4A08-B65E-434E8E0E2822}" destId="{F8063478-A777-46DF-AE61-979D17F74196}" srcOrd="3" destOrd="0" parTransId="{4A4E4359-733A-40DB-A7B9-509BC475B2B4}" sibTransId="{4F1B1DE2-6696-4F95-B228-A555E8FE62F5}"/>
    <dgm:cxn modelId="{3CA6363F-5A5F-4A5A-8252-3878F15F707D}" type="presOf" srcId="{E1074C85-5840-4A08-B65E-434E8E0E2822}" destId="{3C84691C-E877-4ACD-8084-D6DA089D25BE}" srcOrd="0" destOrd="0" presId="urn:microsoft.com/office/officeart/2005/8/layout/process1"/>
    <dgm:cxn modelId="{58C79DAF-5CEE-48E1-9B1B-77DC790A0D94}" type="presOf" srcId="{119421B6-D4D1-4936-8873-D3CC30C505B5}" destId="{BED4122D-3D9D-4CBC-AEBF-B14B20B08E10}" srcOrd="0" destOrd="0" presId="urn:microsoft.com/office/officeart/2005/8/layout/process1"/>
    <dgm:cxn modelId="{2FF2A6B6-08FB-4FDF-988A-06D817FC176C}" type="presOf" srcId="{25919CB4-9BDD-40BF-B0DC-4F69219B28C5}" destId="{01239376-07E7-479F-AD7D-9EFEF06BE3C0}" srcOrd="0" destOrd="0" presId="urn:microsoft.com/office/officeart/2005/8/layout/process1"/>
    <dgm:cxn modelId="{2E745F0A-3573-41F6-B323-981FA7AD6245}" srcId="{E1074C85-5840-4A08-B65E-434E8E0E2822}" destId="{0CE022A5-1395-4273-9EE8-BDEFF8FE4FDC}" srcOrd="7" destOrd="0" parTransId="{278A0BB8-1DA5-4027-8B66-19CCC948771C}" sibTransId="{F16265CA-75B6-4C41-8BEC-A347A637AC99}"/>
    <dgm:cxn modelId="{98BDC62D-8C8A-4628-94F5-BE0126244994}" type="presOf" srcId="{99A9274B-BFB5-47F2-B9F6-896BB1A53BB8}" destId="{27F85842-B010-43DB-817F-A6F2C30428D1}" srcOrd="0" destOrd="0" presId="urn:microsoft.com/office/officeart/2005/8/layout/process1"/>
    <dgm:cxn modelId="{E0AF4433-A1D3-464F-9559-A3AC88DC1ACD}" type="presOf" srcId="{4F1B1DE2-6696-4F95-B228-A555E8FE62F5}" destId="{EF2CF46C-413C-4024-A6D1-4F1DDFFC8DDE}" srcOrd="1" destOrd="0" presId="urn:microsoft.com/office/officeart/2005/8/layout/process1"/>
    <dgm:cxn modelId="{CA16A7CA-3D0C-4D4F-89A6-402894D9E244}" type="presParOf" srcId="{3C84691C-E877-4ACD-8084-D6DA089D25BE}" destId="{851300F5-B011-4577-8D7C-6F56160ABAE1}" srcOrd="0" destOrd="0" presId="urn:microsoft.com/office/officeart/2005/8/layout/process1"/>
    <dgm:cxn modelId="{33B0D10A-B1B9-44B0-B60D-38BAE4B7BE6F}" type="presParOf" srcId="{3C84691C-E877-4ACD-8084-D6DA089D25BE}" destId="{80848B83-0A62-4C57-BB15-C32B671C4736}" srcOrd="1" destOrd="0" presId="urn:microsoft.com/office/officeart/2005/8/layout/process1"/>
    <dgm:cxn modelId="{3F61FEED-42D0-46DB-A3E6-10714D9F80A8}" type="presParOf" srcId="{80848B83-0A62-4C57-BB15-C32B671C4736}" destId="{34576D32-69B6-46E7-A95E-F0B365F26704}" srcOrd="0" destOrd="0" presId="urn:microsoft.com/office/officeart/2005/8/layout/process1"/>
    <dgm:cxn modelId="{8AC5C1C9-20A2-4550-9E6B-BD41505E7292}" type="presParOf" srcId="{3C84691C-E877-4ACD-8084-D6DA089D25BE}" destId="{C963CB0E-DC57-426A-8AF1-05D22B1A51C5}" srcOrd="2" destOrd="0" presId="urn:microsoft.com/office/officeart/2005/8/layout/process1"/>
    <dgm:cxn modelId="{7D3B6404-43DF-4E73-9412-7FFB150625F0}" type="presParOf" srcId="{3C84691C-E877-4ACD-8084-D6DA089D25BE}" destId="{C1EC4F4A-EE21-4E39-A0E7-B3DCEAB96FFA}" srcOrd="3" destOrd="0" presId="urn:microsoft.com/office/officeart/2005/8/layout/process1"/>
    <dgm:cxn modelId="{6D8357C3-1DCC-4119-9E31-68AA5EA878A9}" type="presParOf" srcId="{C1EC4F4A-EE21-4E39-A0E7-B3DCEAB96FFA}" destId="{74F841E7-0645-4448-9CB8-740A2906D8F6}" srcOrd="0" destOrd="0" presId="urn:microsoft.com/office/officeart/2005/8/layout/process1"/>
    <dgm:cxn modelId="{13F9E30E-F4BC-41C9-894D-5ECD7FFB744F}" type="presParOf" srcId="{3C84691C-E877-4ACD-8084-D6DA089D25BE}" destId="{24F9720B-004B-4445-8ABE-3FBF05AD2841}" srcOrd="4" destOrd="0" presId="urn:microsoft.com/office/officeart/2005/8/layout/process1"/>
    <dgm:cxn modelId="{12E495F7-27E5-46E6-96DE-C2958F9A400E}" type="presParOf" srcId="{3C84691C-E877-4ACD-8084-D6DA089D25BE}" destId="{BED4122D-3D9D-4CBC-AEBF-B14B20B08E10}" srcOrd="5" destOrd="0" presId="urn:microsoft.com/office/officeart/2005/8/layout/process1"/>
    <dgm:cxn modelId="{A65C69E7-311C-4B80-ABF5-AFB3E2C38D6F}" type="presParOf" srcId="{BED4122D-3D9D-4CBC-AEBF-B14B20B08E10}" destId="{FDFFD135-F5C3-48EA-B459-0EA384E41AF8}" srcOrd="0" destOrd="0" presId="urn:microsoft.com/office/officeart/2005/8/layout/process1"/>
    <dgm:cxn modelId="{EF43569C-9A84-4AB4-8785-8A47453B294F}" type="presParOf" srcId="{3C84691C-E877-4ACD-8084-D6DA089D25BE}" destId="{C3A342DB-59E0-49AD-98AE-A8F3386C57D0}" srcOrd="6" destOrd="0" presId="urn:microsoft.com/office/officeart/2005/8/layout/process1"/>
    <dgm:cxn modelId="{16080A6D-5843-4A17-BE5E-B7482A9C89B7}" type="presParOf" srcId="{3C84691C-E877-4ACD-8084-D6DA089D25BE}" destId="{781FEF36-0A6D-4BF1-9C98-7A0BEA960F3E}" srcOrd="7" destOrd="0" presId="urn:microsoft.com/office/officeart/2005/8/layout/process1"/>
    <dgm:cxn modelId="{B882BF20-3E84-4BB5-B423-548772649E57}" type="presParOf" srcId="{781FEF36-0A6D-4BF1-9C98-7A0BEA960F3E}" destId="{EF2CF46C-413C-4024-A6D1-4F1DDFFC8DDE}" srcOrd="0" destOrd="0" presId="urn:microsoft.com/office/officeart/2005/8/layout/process1"/>
    <dgm:cxn modelId="{5C3308FE-C22F-4157-85A7-DD45BEA5C9FA}" type="presParOf" srcId="{3C84691C-E877-4ACD-8084-D6DA089D25BE}" destId="{A2C862F4-0AAF-4F1E-AB28-820183000EE9}" srcOrd="8" destOrd="0" presId="urn:microsoft.com/office/officeart/2005/8/layout/process1"/>
    <dgm:cxn modelId="{B979F202-C5CC-44A9-889D-F5884CF535C8}" type="presParOf" srcId="{3C84691C-E877-4ACD-8084-D6DA089D25BE}" destId="{C64D1794-263C-4E7E-886B-61D1D478B61D}" srcOrd="9" destOrd="0" presId="urn:microsoft.com/office/officeart/2005/8/layout/process1"/>
    <dgm:cxn modelId="{79E806AA-200A-431A-B42F-1419EB012506}" type="presParOf" srcId="{C64D1794-263C-4E7E-886B-61D1D478B61D}" destId="{AD3942C8-EEEB-4F88-8ACA-3D525266B6EC}" srcOrd="0" destOrd="0" presId="urn:microsoft.com/office/officeart/2005/8/layout/process1"/>
    <dgm:cxn modelId="{93BDB4D6-9094-4EE6-AEFF-4A8318A47F7C}" type="presParOf" srcId="{3C84691C-E877-4ACD-8084-D6DA089D25BE}" destId="{01239376-07E7-479F-AD7D-9EFEF06BE3C0}" srcOrd="10" destOrd="0" presId="urn:microsoft.com/office/officeart/2005/8/layout/process1"/>
    <dgm:cxn modelId="{8C9593A6-D4C4-4D8B-B4CA-BE793CE2BD0F}" type="presParOf" srcId="{3C84691C-E877-4ACD-8084-D6DA089D25BE}" destId="{0270F674-CE36-48BD-8092-4FB5ABC0751C}" srcOrd="11" destOrd="0" presId="urn:microsoft.com/office/officeart/2005/8/layout/process1"/>
    <dgm:cxn modelId="{82E5C143-7290-4394-8F86-F31156FBD8A7}" type="presParOf" srcId="{0270F674-CE36-48BD-8092-4FB5ABC0751C}" destId="{D872DA35-9F9F-480C-8E63-B6332F97C1D1}" srcOrd="0" destOrd="0" presId="urn:microsoft.com/office/officeart/2005/8/layout/process1"/>
    <dgm:cxn modelId="{14B9F72C-46C3-474D-8270-EE324AFC2078}" type="presParOf" srcId="{3C84691C-E877-4ACD-8084-D6DA089D25BE}" destId="{3DA261A3-519F-4BD6-BEB0-8A4AA5505B89}" srcOrd="12" destOrd="0" presId="urn:microsoft.com/office/officeart/2005/8/layout/process1"/>
    <dgm:cxn modelId="{DE765524-5ABE-470C-AC35-D3CB56112F22}" type="presParOf" srcId="{3C84691C-E877-4ACD-8084-D6DA089D25BE}" destId="{27F85842-B010-43DB-817F-A6F2C30428D1}" srcOrd="13" destOrd="0" presId="urn:microsoft.com/office/officeart/2005/8/layout/process1"/>
    <dgm:cxn modelId="{63D26E6C-CBB3-4595-859C-37D8505636CF}" type="presParOf" srcId="{27F85842-B010-43DB-817F-A6F2C30428D1}" destId="{35CC33F6-6C28-410E-B42E-AE19D14DA9F6}" srcOrd="0" destOrd="0" presId="urn:microsoft.com/office/officeart/2005/8/layout/process1"/>
    <dgm:cxn modelId="{58CF9004-2059-41E5-A0BF-331ADB4FD009}" type="presParOf" srcId="{3C84691C-E877-4ACD-8084-D6DA089D25BE}" destId="{8BD1FB97-147B-443C-A133-665A201A1C9B}" srcOrd="14" destOrd="0" presId="urn:microsoft.com/office/officeart/2005/8/layout/process1"/>
  </dgm:cxnLst>
  <dgm:bg/>
  <dgm:whole/>
  <dgm:extLst>
    <a:ext uri="http://schemas.microsoft.com/office/drawing/2008/diagram">
      <dsp:dataModelExt xmlns:dsp="http://schemas.microsoft.com/office/drawing/2008/diagram" relId="rId26" minVer="http://schemas.openxmlformats.org/drawingml/2006/diagram"/>
    </a:ext>
  </dgm:extLst>
</dgm:dataModel>
</file>

<file path=ppt/diagrams/data56.xml><?xml version="1.0" encoding="utf-8"?>
<dgm:dataModel xmlns:dgm="http://schemas.openxmlformats.org/drawingml/2006/diagram" xmlns:a="http://schemas.openxmlformats.org/drawingml/2006/main">
  <dgm:ptLst>
    <dgm:pt modelId="{E1074C85-5840-4A08-B65E-434E8E0E2822}" type="doc">
      <dgm:prSet loTypeId="urn:microsoft.com/office/officeart/2005/8/layout/process1" loCatId="process" qsTypeId="urn:microsoft.com/office/officeart/2005/8/quickstyle/simple1" qsCatId="simple" csTypeId="urn:microsoft.com/office/officeart/2005/8/colors/accent2_4" csCatId="accent2" phldr="1"/>
      <dgm:spPr/>
    </dgm:pt>
    <dgm:pt modelId="{A46B6735-2A19-4F58-9499-85D551B65FBC}">
      <dgm:prSet phldrT="[Texto]" custT="1"/>
      <dgm:spPr/>
      <dgm:t>
        <a:bodyPr/>
        <a:lstStyle/>
        <a:p>
          <a:r>
            <a:rPr lang="es-ES" sz="1400" dirty="0" err="1" smtClean="0"/>
            <a:t>Scala</a:t>
          </a:r>
          <a:r>
            <a:rPr lang="es-ES" sz="1400" dirty="0" smtClean="0"/>
            <a:t> Shopping</a:t>
          </a:r>
          <a:endParaRPr lang="es-ES" sz="1400" dirty="0"/>
        </a:p>
      </dgm:t>
    </dgm:pt>
    <dgm:pt modelId="{C9E184B6-64F6-41DF-A0ED-81F40C87CA8F}" type="parTrans" cxnId="{63D29E1D-C5A1-411A-AC62-EB5AE9526F23}">
      <dgm:prSet/>
      <dgm:spPr/>
      <dgm:t>
        <a:bodyPr/>
        <a:lstStyle/>
        <a:p>
          <a:endParaRPr lang="es-ES" sz="2800"/>
        </a:p>
      </dgm:t>
    </dgm:pt>
    <dgm:pt modelId="{23361F5D-0621-418A-89BD-57DBEDFE1C16}" type="sibTrans" cxnId="{63D29E1D-C5A1-411A-AC62-EB5AE9526F23}">
      <dgm:prSet custT="1"/>
      <dgm:spPr/>
      <dgm:t>
        <a:bodyPr/>
        <a:lstStyle/>
        <a:p>
          <a:endParaRPr lang="es-ES" sz="800"/>
        </a:p>
      </dgm:t>
    </dgm:pt>
    <dgm:pt modelId="{07280087-FF70-41F8-B38D-66F57E1C440F}">
      <dgm:prSet custT="1"/>
      <dgm:spPr/>
      <dgm:t>
        <a:bodyPr/>
        <a:lstStyle/>
        <a:p>
          <a:r>
            <a:rPr lang="es-ES" sz="1400" dirty="0" smtClean="0"/>
            <a:t>76%</a:t>
          </a:r>
          <a:endParaRPr lang="es-ES" sz="1400" dirty="0"/>
        </a:p>
      </dgm:t>
    </dgm:pt>
    <dgm:pt modelId="{C7B8063A-D645-4A62-9272-C5ED9AB522E6}" type="parTrans" cxnId="{3FC477FD-6AFD-415B-9598-1CC3A6215CBE}">
      <dgm:prSet/>
      <dgm:spPr/>
      <dgm:t>
        <a:bodyPr/>
        <a:lstStyle/>
        <a:p>
          <a:endParaRPr lang="es-ES" sz="2800"/>
        </a:p>
      </dgm:t>
    </dgm:pt>
    <dgm:pt modelId="{E091F4CE-B4DE-4247-AC2F-9CC9ED56444E}" type="sibTrans" cxnId="{3FC477FD-6AFD-415B-9598-1CC3A6215CBE}">
      <dgm:prSet custT="1"/>
      <dgm:spPr/>
      <dgm:t>
        <a:bodyPr/>
        <a:lstStyle/>
        <a:p>
          <a:endParaRPr lang="es-ES" sz="800"/>
        </a:p>
      </dgm:t>
    </dgm:pt>
    <dgm:pt modelId="{60D07934-81DC-4814-8291-CC4D71077CD6}">
      <dgm:prSet custT="1"/>
      <dgm:spPr/>
      <dgm:t>
        <a:bodyPr/>
        <a:lstStyle/>
        <a:p>
          <a:endParaRPr lang="es-ES" sz="1400" dirty="0"/>
        </a:p>
      </dgm:t>
    </dgm:pt>
    <dgm:pt modelId="{88EE0238-AF71-44D7-8C8E-6098660EB211}" type="parTrans" cxnId="{252CB797-BA8A-431A-96DA-412112380ADD}">
      <dgm:prSet/>
      <dgm:spPr/>
      <dgm:t>
        <a:bodyPr/>
        <a:lstStyle/>
        <a:p>
          <a:endParaRPr lang="es-ES" sz="2800"/>
        </a:p>
      </dgm:t>
    </dgm:pt>
    <dgm:pt modelId="{119421B6-D4D1-4936-8873-D3CC30C505B5}" type="sibTrans" cxnId="{252CB797-BA8A-431A-96DA-412112380ADD}">
      <dgm:prSet custT="1"/>
      <dgm:spPr/>
      <dgm:t>
        <a:bodyPr/>
        <a:lstStyle/>
        <a:p>
          <a:endParaRPr lang="es-ES" sz="800"/>
        </a:p>
      </dgm:t>
    </dgm:pt>
    <dgm:pt modelId="{25919CB4-9BDD-40BF-B0DC-4F69219B28C5}">
      <dgm:prSet custT="1"/>
      <dgm:spPr/>
      <dgm:t>
        <a:bodyPr/>
        <a:lstStyle/>
        <a:p>
          <a:r>
            <a:rPr lang="es-ES" sz="1400" dirty="0" smtClean="0"/>
            <a:t>8%</a:t>
          </a:r>
          <a:endParaRPr lang="es-ES" sz="1400" dirty="0"/>
        </a:p>
      </dgm:t>
    </dgm:pt>
    <dgm:pt modelId="{F1A9F6C7-87AD-4D08-A46E-7B12D64E6EC4}" type="parTrans" cxnId="{0C8F4692-0DA1-4E6C-A972-CA07A2BB60F2}">
      <dgm:prSet/>
      <dgm:spPr/>
      <dgm:t>
        <a:bodyPr/>
        <a:lstStyle/>
        <a:p>
          <a:endParaRPr lang="es-ES" sz="2800"/>
        </a:p>
      </dgm:t>
    </dgm:pt>
    <dgm:pt modelId="{B0DC7978-7191-4096-9CF2-C4CEA9BC65BC}" type="sibTrans" cxnId="{0C8F4692-0DA1-4E6C-A972-CA07A2BB60F2}">
      <dgm:prSet custT="1"/>
      <dgm:spPr/>
      <dgm:t>
        <a:bodyPr/>
        <a:lstStyle/>
        <a:p>
          <a:endParaRPr lang="es-ES" sz="800"/>
        </a:p>
      </dgm:t>
    </dgm:pt>
    <dgm:pt modelId="{41EC23EA-0907-426F-ADD2-18535BD62F2F}">
      <dgm:prSet custT="1"/>
      <dgm:spPr/>
      <dgm:t>
        <a:bodyPr/>
        <a:lstStyle/>
        <a:p>
          <a:r>
            <a:rPr lang="es-EC" sz="1400" dirty="0" smtClean="0"/>
            <a:t>22%</a:t>
          </a:r>
          <a:endParaRPr lang="es-EC" sz="1400" dirty="0"/>
        </a:p>
      </dgm:t>
    </dgm:pt>
    <dgm:pt modelId="{7DA614D6-6F0E-4969-87E1-DCA8BC09EB8C}" type="parTrans" cxnId="{32F0DC39-11BE-4DA3-8545-1C2DF738F68E}">
      <dgm:prSet/>
      <dgm:spPr/>
      <dgm:t>
        <a:bodyPr/>
        <a:lstStyle/>
        <a:p>
          <a:endParaRPr lang="es-ES" sz="2800"/>
        </a:p>
      </dgm:t>
    </dgm:pt>
    <dgm:pt modelId="{99A9274B-BFB5-47F2-B9F6-896BB1A53BB8}" type="sibTrans" cxnId="{32F0DC39-11BE-4DA3-8545-1C2DF738F68E}">
      <dgm:prSet custT="1"/>
      <dgm:spPr/>
      <dgm:t>
        <a:bodyPr/>
        <a:lstStyle/>
        <a:p>
          <a:endParaRPr lang="es-ES" sz="800"/>
        </a:p>
      </dgm:t>
    </dgm:pt>
    <dgm:pt modelId="{0CE022A5-1395-4273-9EE8-BDEFF8FE4FDC}">
      <dgm:prSet custT="1"/>
      <dgm:spPr/>
      <dgm:t>
        <a:bodyPr/>
        <a:lstStyle/>
        <a:p>
          <a:r>
            <a:rPr lang="es-EC" sz="1400" dirty="0" smtClean="0"/>
            <a:t>8%</a:t>
          </a:r>
          <a:endParaRPr lang="es-EC" sz="1400" dirty="0"/>
        </a:p>
      </dgm:t>
    </dgm:pt>
    <dgm:pt modelId="{278A0BB8-1DA5-4027-8B66-19CCC948771C}" type="parTrans" cxnId="{2E745F0A-3573-41F6-B323-981FA7AD6245}">
      <dgm:prSet/>
      <dgm:spPr/>
      <dgm:t>
        <a:bodyPr/>
        <a:lstStyle/>
        <a:p>
          <a:endParaRPr lang="es-ES" sz="2800"/>
        </a:p>
      </dgm:t>
    </dgm:pt>
    <dgm:pt modelId="{F16265CA-75B6-4C41-8BEC-A347A637AC99}" type="sibTrans" cxnId="{2E745F0A-3573-41F6-B323-981FA7AD6245}">
      <dgm:prSet custT="1"/>
      <dgm:spPr/>
      <dgm:t>
        <a:bodyPr/>
        <a:lstStyle/>
        <a:p>
          <a:endParaRPr lang="es-ES" sz="800"/>
        </a:p>
      </dgm:t>
    </dgm:pt>
    <dgm:pt modelId="{C7DBB6C3-AAFB-4B07-A7ED-A14323623874}">
      <dgm:prSet custT="1"/>
      <dgm:spPr/>
      <dgm:t>
        <a:bodyPr/>
        <a:lstStyle/>
        <a:p>
          <a:r>
            <a:rPr lang="es-ES" sz="1400" dirty="0" smtClean="0"/>
            <a:t>92%</a:t>
          </a:r>
          <a:endParaRPr lang="es-ES" sz="1400" dirty="0"/>
        </a:p>
      </dgm:t>
    </dgm:pt>
    <dgm:pt modelId="{1D7EE02D-AAEA-45DF-8236-69FEF6BD6982}" type="parTrans" cxnId="{649E0514-8C88-4915-9283-4F913661DDCD}">
      <dgm:prSet/>
      <dgm:spPr/>
      <dgm:t>
        <a:bodyPr/>
        <a:lstStyle/>
        <a:p>
          <a:endParaRPr lang="es-ES"/>
        </a:p>
      </dgm:t>
    </dgm:pt>
    <dgm:pt modelId="{01C25901-CE09-4637-9560-E3396114E365}" type="sibTrans" cxnId="{649E0514-8C88-4915-9283-4F913661DDCD}">
      <dgm:prSet/>
      <dgm:spPr/>
      <dgm:t>
        <a:bodyPr/>
        <a:lstStyle/>
        <a:p>
          <a:endParaRPr lang="es-ES"/>
        </a:p>
      </dgm:t>
    </dgm:pt>
    <dgm:pt modelId="{42CE4DD2-0812-4F6F-8E4C-66433E86501F}">
      <dgm:prSet custT="1"/>
      <dgm:spPr/>
      <dgm:t>
        <a:bodyPr/>
        <a:lstStyle/>
        <a:p>
          <a:r>
            <a:rPr lang="es-ES" sz="1400" dirty="0" smtClean="0"/>
            <a:t>18%</a:t>
          </a:r>
          <a:endParaRPr lang="es-ES" sz="1400" dirty="0"/>
        </a:p>
      </dgm:t>
    </dgm:pt>
    <dgm:pt modelId="{B18F12DC-B7E8-41DD-B83D-BDDC71EECDEB}" type="parTrans" cxnId="{33AF05CB-0A21-475D-96CF-AC578BC21D25}">
      <dgm:prSet/>
      <dgm:spPr/>
      <dgm:t>
        <a:bodyPr/>
        <a:lstStyle/>
        <a:p>
          <a:endParaRPr lang="es-ES"/>
        </a:p>
      </dgm:t>
    </dgm:pt>
    <dgm:pt modelId="{8EEB55B9-B4B3-4703-80E2-20B5E4868004}" type="sibTrans" cxnId="{33AF05CB-0A21-475D-96CF-AC578BC21D25}">
      <dgm:prSet/>
      <dgm:spPr/>
      <dgm:t>
        <a:bodyPr/>
        <a:lstStyle/>
        <a:p>
          <a:endParaRPr lang="es-ES"/>
        </a:p>
      </dgm:t>
    </dgm:pt>
    <dgm:pt modelId="{3C84691C-E877-4ACD-8084-D6DA089D25BE}" type="pres">
      <dgm:prSet presAssocID="{E1074C85-5840-4A08-B65E-434E8E0E2822}" presName="Name0" presStyleCnt="0">
        <dgm:presLayoutVars>
          <dgm:dir/>
          <dgm:resizeHandles val="exact"/>
        </dgm:presLayoutVars>
      </dgm:prSet>
      <dgm:spPr/>
    </dgm:pt>
    <dgm:pt modelId="{851300F5-B011-4577-8D7C-6F56160ABAE1}" type="pres">
      <dgm:prSet presAssocID="{A46B6735-2A19-4F58-9499-85D551B65FBC}" presName="node" presStyleLbl="node1" presStyleIdx="0" presStyleCnt="8">
        <dgm:presLayoutVars>
          <dgm:bulletEnabled val="1"/>
        </dgm:presLayoutVars>
      </dgm:prSet>
      <dgm:spPr/>
      <dgm:t>
        <a:bodyPr/>
        <a:lstStyle/>
        <a:p>
          <a:endParaRPr lang="es-ES"/>
        </a:p>
      </dgm:t>
    </dgm:pt>
    <dgm:pt modelId="{80848B83-0A62-4C57-BB15-C32B671C4736}" type="pres">
      <dgm:prSet presAssocID="{23361F5D-0621-418A-89BD-57DBEDFE1C16}" presName="sibTrans" presStyleLbl="sibTrans2D1" presStyleIdx="0" presStyleCnt="7"/>
      <dgm:spPr/>
      <dgm:t>
        <a:bodyPr/>
        <a:lstStyle/>
        <a:p>
          <a:endParaRPr lang="es-ES"/>
        </a:p>
      </dgm:t>
    </dgm:pt>
    <dgm:pt modelId="{34576D32-69B6-46E7-A95E-F0B365F26704}" type="pres">
      <dgm:prSet presAssocID="{23361F5D-0621-418A-89BD-57DBEDFE1C16}" presName="connectorText" presStyleLbl="sibTrans2D1" presStyleIdx="0" presStyleCnt="7"/>
      <dgm:spPr/>
      <dgm:t>
        <a:bodyPr/>
        <a:lstStyle/>
        <a:p>
          <a:endParaRPr lang="es-ES"/>
        </a:p>
      </dgm:t>
    </dgm:pt>
    <dgm:pt modelId="{0A0FCC27-5F6B-468E-9D16-B617FCE48781}" type="pres">
      <dgm:prSet presAssocID="{C7DBB6C3-AAFB-4B07-A7ED-A14323623874}" presName="node" presStyleLbl="node1" presStyleIdx="1" presStyleCnt="8">
        <dgm:presLayoutVars>
          <dgm:bulletEnabled val="1"/>
        </dgm:presLayoutVars>
      </dgm:prSet>
      <dgm:spPr/>
      <dgm:t>
        <a:bodyPr/>
        <a:lstStyle/>
        <a:p>
          <a:endParaRPr lang="es-ES"/>
        </a:p>
      </dgm:t>
    </dgm:pt>
    <dgm:pt modelId="{BA22E3F3-07DF-45B9-9122-BEAD2B4809B0}" type="pres">
      <dgm:prSet presAssocID="{01C25901-CE09-4637-9560-E3396114E365}" presName="sibTrans" presStyleLbl="sibTrans2D1" presStyleIdx="1" presStyleCnt="7"/>
      <dgm:spPr/>
      <dgm:t>
        <a:bodyPr/>
        <a:lstStyle/>
        <a:p>
          <a:endParaRPr lang="es-ES"/>
        </a:p>
      </dgm:t>
    </dgm:pt>
    <dgm:pt modelId="{DC48602B-48ED-4CA8-973C-574BB37DD0F3}" type="pres">
      <dgm:prSet presAssocID="{01C25901-CE09-4637-9560-E3396114E365}" presName="connectorText" presStyleLbl="sibTrans2D1" presStyleIdx="1" presStyleCnt="7"/>
      <dgm:spPr/>
      <dgm:t>
        <a:bodyPr/>
        <a:lstStyle/>
        <a:p>
          <a:endParaRPr lang="es-ES"/>
        </a:p>
      </dgm:t>
    </dgm:pt>
    <dgm:pt modelId="{C963CB0E-DC57-426A-8AF1-05D22B1A51C5}" type="pres">
      <dgm:prSet presAssocID="{07280087-FF70-41F8-B38D-66F57E1C440F}" presName="node" presStyleLbl="node1" presStyleIdx="2" presStyleCnt="8">
        <dgm:presLayoutVars>
          <dgm:bulletEnabled val="1"/>
        </dgm:presLayoutVars>
      </dgm:prSet>
      <dgm:spPr/>
      <dgm:t>
        <a:bodyPr/>
        <a:lstStyle/>
        <a:p>
          <a:endParaRPr lang="es-ES"/>
        </a:p>
      </dgm:t>
    </dgm:pt>
    <dgm:pt modelId="{C1EC4F4A-EE21-4E39-A0E7-B3DCEAB96FFA}" type="pres">
      <dgm:prSet presAssocID="{E091F4CE-B4DE-4247-AC2F-9CC9ED56444E}" presName="sibTrans" presStyleLbl="sibTrans2D1" presStyleIdx="2" presStyleCnt="7"/>
      <dgm:spPr/>
      <dgm:t>
        <a:bodyPr/>
        <a:lstStyle/>
        <a:p>
          <a:endParaRPr lang="es-ES"/>
        </a:p>
      </dgm:t>
    </dgm:pt>
    <dgm:pt modelId="{74F841E7-0645-4448-9CB8-740A2906D8F6}" type="pres">
      <dgm:prSet presAssocID="{E091F4CE-B4DE-4247-AC2F-9CC9ED56444E}" presName="connectorText" presStyleLbl="sibTrans2D1" presStyleIdx="2" presStyleCnt="7"/>
      <dgm:spPr/>
      <dgm:t>
        <a:bodyPr/>
        <a:lstStyle/>
        <a:p>
          <a:endParaRPr lang="es-ES"/>
        </a:p>
      </dgm:t>
    </dgm:pt>
    <dgm:pt modelId="{24F9720B-004B-4445-8ABE-3FBF05AD2841}" type="pres">
      <dgm:prSet presAssocID="{60D07934-81DC-4814-8291-CC4D71077CD6}" presName="node" presStyleLbl="node1" presStyleIdx="3" presStyleCnt="8">
        <dgm:presLayoutVars>
          <dgm:bulletEnabled val="1"/>
        </dgm:presLayoutVars>
      </dgm:prSet>
      <dgm:spPr/>
      <dgm:t>
        <a:bodyPr/>
        <a:lstStyle/>
        <a:p>
          <a:endParaRPr lang="es-ES"/>
        </a:p>
      </dgm:t>
    </dgm:pt>
    <dgm:pt modelId="{BED4122D-3D9D-4CBC-AEBF-B14B20B08E10}" type="pres">
      <dgm:prSet presAssocID="{119421B6-D4D1-4936-8873-D3CC30C505B5}" presName="sibTrans" presStyleLbl="sibTrans2D1" presStyleIdx="3" presStyleCnt="7"/>
      <dgm:spPr/>
      <dgm:t>
        <a:bodyPr/>
        <a:lstStyle/>
        <a:p>
          <a:endParaRPr lang="es-ES"/>
        </a:p>
      </dgm:t>
    </dgm:pt>
    <dgm:pt modelId="{FDFFD135-F5C3-48EA-B459-0EA384E41AF8}" type="pres">
      <dgm:prSet presAssocID="{119421B6-D4D1-4936-8873-D3CC30C505B5}" presName="connectorText" presStyleLbl="sibTrans2D1" presStyleIdx="3" presStyleCnt="7"/>
      <dgm:spPr/>
      <dgm:t>
        <a:bodyPr/>
        <a:lstStyle/>
        <a:p>
          <a:endParaRPr lang="es-ES"/>
        </a:p>
      </dgm:t>
    </dgm:pt>
    <dgm:pt modelId="{E37A9529-28D3-4391-AFAD-2041FAC29DFC}" type="pres">
      <dgm:prSet presAssocID="{42CE4DD2-0812-4F6F-8E4C-66433E86501F}" presName="node" presStyleLbl="node1" presStyleIdx="4" presStyleCnt="8">
        <dgm:presLayoutVars>
          <dgm:bulletEnabled val="1"/>
        </dgm:presLayoutVars>
      </dgm:prSet>
      <dgm:spPr/>
      <dgm:t>
        <a:bodyPr/>
        <a:lstStyle/>
        <a:p>
          <a:endParaRPr lang="es-ES"/>
        </a:p>
      </dgm:t>
    </dgm:pt>
    <dgm:pt modelId="{57D6B475-6AC7-4C82-9037-2D1540DF575F}" type="pres">
      <dgm:prSet presAssocID="{8EEB55B9-B4B3-4703-80E2-20B5E4868004}" presName="sibTrans" presStyleLbl="sibTrans2D1" presStyleIdx="4" presStyleCnt="7"/>
      <dgm:spPr/>
      <dgm:t>
        <a:bodyPr/>
        <a:lstStyle/>
        <a:p>
          <a:endParaRPr lang="es-ES"/>
        </a:p>
      </dgm:t>
    </dgm:pt>
    <dgm:pt modelId="{EEF54B77-73EB-4F7E-9B2C-8344F3641EDC}" type="pres">
      <dgm:prSet presAssocID="{8EEB55B9-B4B3-4703-80E2-20B5E4868004}" presName="connectorText" presStyleLbl="sibTrans2D1" presStyleIdx="4" presStyleCnt="7"/>
      <dgm:spPr/>
      <dgm:t>
        <a:bodyPr/>
        <a:lstStyle/>
        <a:p>
          <a:endParaRPr lang="es-ES"/>
        </a:p>
      </dgm:t>
    </dgm:pt>
    <dgm:pt modelId="{01239376-07E7-479F-AD7D-9EFEF06BE3C0}" type="pres">
      <dgm:prSet presAssocID="{25919CB4-9BDD-40BF-B0DC-4F69219B28C5}" presName="node" presStyleLbl="node1" presStyleIdx="5" presStyleCnt="8">
        <dgm:presLayoutVars>
          <dgm:bulletEnabled val="1"/>
        </dgm:presLayoutVars>
      </dgm:prSet>
      <dgm:spPr/>
      <dgm:t>
        <a:bodyPr/>
        <a:lstStyle/>
        <a:p>
          <a:endParaRPr lang="es-ES"/>
        </a:p>
      </dgm:t>
    </dgm:pt>
    <dgm:pt modelId="{0270F674-CE36-48BD-8092-4FB5ABC0751C}" type="pres">
      <dgm:prSet presAssocID="{B0DC7978-7191-4096-9CF2-C4CEA9BC65BC}" presName="sibTrans" presStyleLbl="sibTrans2D1" presStyleIdx="5" presStyleCnt="7"/>
      <dgm:spPr/>
      <dgm:t>
        <a:bodyPr/>
        <a:lstStyle/>
        <a:p>
          <a:endParaRPr lang="es-ES"/>
        </a:p>
      </dgm:t>
    </dgm:pt>
    <dgm:pt modelId="{D872DA35-9F9F-480C-8E63-B6332F97C1D1}" type="pres">
      <dgm:prSet presAssocID="{B0DC7978-7191-4096-9CF2-C4CEA9BC65BC}" presName="connectorText" presStyleLbl="sibTrans2D1" presStyleIdx="5" presStyleCnt="7"/>
      <dgm:spPr/>
      <dgm:t>
        <a:bodyPr/>
        <a:lstStyle/>
        <a:p>
          <a:endParaRPr lang="es-ES"/>
        </a:p>
      </dgm:t>
    </dgm:pt>
    <dgm:pt modelId="{3DA261A3-519F-4BD6-BEB0-8A4AA5505B89}" type="pres">
      <dgm:prSet presAssocID="{41EC23EA-0907-426F-ADD2-18535BD62F2F}" presName="node" presStyleLbl="node1" presStyleIdx="6" presStyleCnt="8">
        <dgm:presLayoutVars>
          <dgm:bulletEnabled val="1"/>
        </dgm:presLayoutVars>
      </dgm:prSet>
      <dgm:spPr/>
      <dgm:t>
        <a:bodyPr/>
        <a:lstStyle/>
        <a:p>
          <a:endParaRPr lang="es-ES"/>
        </a:p>
      </dgm:t>
    </dgm:pt>
    <dgm:pt modelId="{27F85842-B010-43DB-817F-A6F2C30428D1}" type="pres">
      <dgm:prSet presAssocID="{99A9274B-BFB5-47F2-B9F6-896BB1A53BB8}" presName="sibTrans" presStyleLbl="sibTrans2D1" presStyleIdx="6" presStyleCnt="7"/>
      <dgm:spPr/>
      <dgm:t>
        <a:bodyPr/>
        <a:lstStyle/>
        <a:p>
          <a:endParaRPr lang="es-ES"/>
        </a:p>
      </dgm:t>
    </dgm:pt>
    <dgm:pt modelId="{35CC33F6-6C28-410E-B42E-AE19D14DA9F6}" type="pres">
      <dgm:prSet presAssocID="{99A9274B-BFB5-47F2-B9F6-896BB1A53BB8}" presName="connectorText" presStyleLbl="sibTrans2D1" presStyleIdx="6" presStyleCnt="7"/>
      <dgm:spPr/>
      <dgm:t>
        <a:bodyPr/>
        <a:lstStyle/>
        <a:p>
          <a:endParaRPr lang="es-ES"/>
        </a:p>
      </dgm:t>
    </dgm:pt>
    <dgm:pt modelId="{8BD1FB97-147B-443C-A133-665A201A1C9B}" type="pres">
      <dgm:prSet presAssocID="{0CE022A5-1395-4273-9EE8-BDEFF8FE4FDC}" presName="node" presStyleLbl="node1" presStyleIdx="7" presStyleCnt="8">
        <dgm:presLayoutVars>
          <dgm:bulletEnabled val="1"/>
        </dgm:presLayoutVars>
      </dgm:prSet>
      <dgm:spPr/>
      <dgm:t>
        <a:bodyPr/>
        <a:lstStyle/>
        <a:p>
          <a:endParaRPr lang="es-ES"/>
        </a:p>
      </dgm:t>
    </dgm:pt>
  </dgm:ptLst>
  <dgm:cxnLst>
    <dgm:cxn modelId="{32F0DC39-11BE-4DA3-8545-1C2DF738F68E}" srcId="{E1074C85-5840-4A08-B65E-434E8E0E2822}" destId="{41EC23EA-0907-426F-ADD2-18535BD62F2F}" srcOrd="6" destOrd="0" parTransId="{7DA614D6-6F0E-4969-87E1-DCA8BC09EB8C}" sibTransId="{99A9274B-BFB5-47F2-B9F6-896BB1A53BB8}"/>
    <dgm:cxn modelId="{459F1BB9-BB2A-416C-8DF9-5C9B2BB6D885}" type="presOf" srcId="{119421B6-D4D1-4936-8873-D3CC30C505B5}" destId="{FDFFD135-F5C3-48EA-B459-0EA384E41AF8}" srcOrd="1" destOrd="0" presId="urn:microsoft.com/office/officeart/2005/8/layout/process1"/>
    <dgm:cxn modelId="{252CB797-BA8A-431A-96DA-412112380ADD}" srcId="{E1074C85-5840-4A08-B65E-434E8E0E2822}" destId="{60D07934-81DC-4814-8291-CC4D71077CD6}" srcOrd="3" destOrd="0" parTransId="{88EE0238-AF71-44D7-8C8E-6098660EB211}" sibTransId="{119421B6-D4D1-4936-8873-D3CC30C505B5}"/>
    <dgm:cxn modelId="{B1EAED92-A2FA-42B5-9836-872779997340}" type="presOf" srcId="{01C25901-CE09-4637-9560-E3396114E365}" destId="{BA22E3F3-07DF-45B9-9122-BEAD2B4809B0}" srcOrd="0" destOrd="0" presId="urn:microsoft.com/office/officeart/2005/8/layout/process1"/>
    <dgm:cxn modelId="{E9932A07-74CE-4170-A62F-53CB0BCCE116}" type="presOf" srcId="{60D07934-81DC-4814-8291-CC4D71077CD6}" destId="{24F9720B-004B-4445-8ABE-3FBF05AD2841}" srcOrd="0" destOrd="0" presId="urn:microsoft.com/office/officeart/2005/8/layout/process1"/>
    <dgm:cxn modelId="{2E745F0A-3573-41F6-B323-981FA7AD6245}" srcId="{E1074C85-5840-4A08-B65E-434E8E0E2822}" destId="{0CE022A5-1395-4273-9EE8-BDEFF8FE4FDC}" srcOrd="7" destOrd="0" parTransId="{278A0BB8-1DA5-4027-8B66-19CCC948771C}" sibTransId="{F16265CA-75B6-4C41-8BEC-A347A637AC99}"/>
    <dgm:cxn modelId="{4C7A93CF-E4F8-4F14-AF15-9F0F8729A469}" type="presOf" srcId="{41EC23EA-0907-426F-ADD2-18535BD62F2F}" destId="{3DA261A3-519F-4BD6-BEB0-8A4AA5505B89}" srcOrd="0" destOrd="0" presId="urn:microsoft.com/office/officeart/2005/8/layout/process1"/>
    <dgm:cxn modelId="{C671FAEC-0930-4D23-99FB-F43FBCBEB702}" type="presOf" srcId="{E091F4CE-B4DE-4247-AC2F-9CC9ED56444E}" destId="{74F841E7-0645-4448-9CB8-740A2906D8F6}" srcOrd="1" destOrd="0" presId="urn:microsoft.com/office/officeart/2005/8/layout/process1"/>
    <dgm:cxn modelId="{0C8F4692-0DA1-4E6C-A972-CA07A2BB60F2}" srcId="{E1074C85-5840-4A08-B65E-434E8E0E2822}" destId="{25919CB4-9BDD-40BF-B0DC-4F69219B28C5}" srcOrd="5" destOrd="0" parTransId="{F1A9F6C7-87AD-4D08-A46E-7B12D64E6EC4}" sibTransId="{B0DC7978-7191-4096-9CF2-C4CEA9BC65BC}"/>
    <dgm:cxn modelId="{8D3C43D8-EC74-4A29-94E7-B13634C6B5B2}" type="presOf" srcId="{0CE022A5-1395-4273-9EE8-BDEFF8FE4FDC}" destId="{8BD1FB97-147B-443C-A133-665A201A1C9B}" srcOrd="0" destOrd="0" presId="urn:microsoft.com/office/officeart/2005/8/layout/process1"/>
    <dgm:cxn modelId="{65518EF2-C999-49A8-A3A3-0998774E6CF8}" type="presOf" srcId="{23361F5D-0621-418A-89BD-57DBEDFE1C16}" destId="{80848B83-0A62-4C57-BB15-C32B671C4736}" srcOrd="0" destOrd="0" presId="urn:microsoft.com/office/officeart/2005/8/layout/process1"/>
    <dgm:cxn modelId="{A7AF6B33-E2AE-4079-BCC1-9190EEA55B38}" type="presOf" srcId="{A46B6735-2A19-4F58-9499-85D551B65FBC}" destId="{851300F5-B011-4577-8D7C-6F56160ABAE1}" srcOrd="0" destOrd="0" presId="urn:microsoft.com/office/officeart/2005/8/layout/process1"/>
    <dgm:cxn modelId="{410EA95F-8F22-4053-AA51-623E7DAA77DD}" type="presOf" srcId="{B0DC7978-7191-4096-9CF2-C4CEA9BC65BC}" destId="{D872DA35-9F9F-480C-8E63-B6332F97C1D1}" srcOrd="1" destOrd="0" presId="urn:microsoft.com/office/officeart/2005/8/layout/process1"/>
    <dgm:cxn modelId="{3FC477FD-6AFD-415B-9598-1CC3A6215CBE}" srcId="{E1074C85-5840-4A08-B65E-434E8E0E2822}" destId="{07280087-FF70-41F8-B38D-66F57E1C440F}" srcOrd="2" destOrd="0" parTransId="{C7B8063A-D645-4A62-9272-C5ED9AB522E6}" sibTransId="{E091F4CE-B4DE-4247-AC2F-9CC9ED56444E}"/>
    <dgm:cxn modelId="{6094282A-8096-4DC1-9769-D07D42942BF5}" type="presOf" srcId="{E091F4CE-B4DE-4247-AC2F-9CC9ED56444E}" destId="{C1EC4F4A-EE21-4E39-A0E7-B3DCEAB96FFA}" srcOrd="0" destOrd="0" presId="urn:microsoft.com/office/officeart/2005/8/layout/process1"/>
    <dgm:cxn modelId="{68BAB92F-2943-48CF-89CC-2703E92D0CCC}" type="presOf" srcId="{C7DBB6C3-AAFB-4B07-A7ED-A14323623874}" destId="{0A0FCC27-5F6B-468E-9D16-B617FCE48781}" srcOrd="0" destOrd="0" presId="urn:microsoft.com/office/officeart/2005/8/layout/process1"/>
    <dgm:cxn modelId="{46A42310-8FB8-4829-AB7D-6586FA35EC2C}" type="presOf" srcId="{99A9274B-BFB5-47F2-B9F6-896BB1A53BB8}" destId="{35CC33F6-6C28-410E-B42E-AE19D14DA9F6}" srcOrd="1" destOrd="0" presId="urn:microsoft.com/office/officeart/2005/8/layout/process1"/>
    <dgm:cxn modelId="{637E1E9D-593E-4226-9922-A5245D505FE7}" type="presOf" srcId="{8EEB55B9-B4B3-4703-80E2-20B5E4868004}" destId="{57D6B475-6AC7-4C82-9037-2D1540DF575F}" srcOrd="0" destOrd="0" presId="urn:microsoft.com/office/officeart/2005/8/layout/process1"/>
    <dgm:cxn modelId="{6E6DEE8D-D73E-470A-A814-2EBA09B7E9E5}" type="presOf" srcId="{8EEB55B9-B4B3-4703-80E2-20B5E4868004}" destId="{EEF54B77-73EB-4F7E-9B2C-8344F3641EDC}" srcOrd="1" destOrd="0" presId="urn:microsoft.com/office/officeart/2005/8/layout/process1"/>
    <dgm:cxn modelId="{3CA6363F-5A5F-4A5A-8252-3878F15F707D}" type="presOf" srcId="{E1074C85-5840-4A08-B65E-434E8E0E2822}" destId="{3C84691C-E877-4ACD-8084-D6DA089D25BE}" srcOrd="0" destOrd="0" presId="urn:microsoft.com/office/officeart/2005/8/layout/process1"/>
    <dgm:cxn modelId="{A6BA3595-A5E9-45DE-A858-BC081FEE0CA3}" type="presOf" srcId="{01C25901-CE09-4637-9560-E3396114E365}" destId="{DC48602B-48ED-4CA8-973C-574BB37DD0F3}" srcOrd="1" destOrd="0" presId="urn:microsoft.com/office/officeart/2005/8/layout/process1"/>
    <dgm:cxn modelId="{649E0514-8C88-4915-9283-4F913661DDCD}" srcId="{E1074C85-5840-4A08-B65E-434E8E0E2822}" destId="{C7DBB6C3-AAFB-4B07-A7ED-A14323623874}" srcOrd="1" destOrd="0" parTransId="{1D7EE02D-AAEA-45DF-8236-69FEF6BD6982}" sibTransId="{01C25901-CE09-4637-9560-E3396114E365}"/>
    <dgm:cxn modelId="{98BDC62D-8C8A-4628-94F5-BE0126244994}" type="presOf" srcId="{99A9274B-BFB5-47F2-B9F6-896BB1A53BB8}" destId="{27F85842-B010-43DB-817F-A6F2C30428D1}" srcOrd="0" destOrd="0" presId="urn:microsoft.com/office/officeart/2005/8/layout/process1"/>
    <dgm:cxn modelId="{2FF2A6B6-08FB-4FDF-988A-06D817FC176C}" type="presOf" srcId="{25919CB4-9BDD-40BF-B0DC-4F69219B28C5}" destId="{01239376-07E7-479F-AD7D-9EFEF06BE3C0}" srcOrd="0" destOrd="0" presId="urn:microsoft.com/office/officeart/2005/8/layout/process1"/>
    <dgm:cxn modelId="{CE147DD1-A64E-472E-81FA-002782C800E6}" type="presOf" srcId="{23361F5D-0621-418A-89BD-57DBEDFE1C16}" destId="{34576D32-69B6-46E7-A95E-F0B365F26704}" srcOrd="1" destOrd="0" presId="urn:microsoft.com/office/officeart/2005/8/layout/process1"/>
    <dgm:cxn modelId="{240EA541-3925-47B3-8335-7CD61F2D8674}" type="presOf" srcId="{42CE4DD2-0812-4F6F-8E4C-66433E86501F}" destId="{E37A9529-28D3-4391-AFAD-2041FAC29DFC}" srcOrd="0" destOrd="0" presId="urn:microsoft.com/office/officeart/2005/8/layout/process1"/>
    <dgm:cxn modelId="{58C79DAF-5CEE-48E1-9B1B-77DC790A0D94}" type="presOf" srcId="{119421B6-D4D1-4936-8873-D3CC30C505B5}" destId="{BED4122D-3D9D-4CBC-AEBF-B14B20B08E10}" srcOrd="0" destOrd="0" presId="urn:microsoft.com/office/officeart/2005/8/layout/process1"/>
    <dgm:cxn modelId="{63D29E1D-C5A1-411A-AC62-EB5AE9526F23}" srcId="{E1074C85-5840-4A08-B65E-434E8E0E2822}" destId="{A46B6735-2A19-4F58-9499-85D551B65FBC}" srcOrd="0" destOrd="0" parTransId="{C9E184B6-64F6-41DF-A0ED-81F40C87CA8F}" sibTransId="{23361F5D-0621-418A-89BD-57DBEDFE1C16}"/>
    <dgm:cxn modelId="{33AF05CB-0A21-475D-96CF-AC578BC21D25}" srcId="{E1074C85-5840-4A08-B65E-434E8E0E2822}" destId="{42CE4DD2-0812-4F6F-8E4C-66433E86501F}" srcOrd="4" destOrd="0" parTransId="{B18F12DC-B7E8-41DD-B83D-BDDC71EECDEB}" sibTransId="{8EEB55B9-B4B3-4703-80E2-20B5E4868004}"/>
    <dgm:cxn modelId="{A3D1A16A-B33F-4F4E-A22F-A3D66F1538BF}" type="presOf" srcId="{07280087-FF70-41F8-B38D-66F57E1C440F}" destId="{C963CB0E-DC57-426A-8AF1-05D22B1A51C5}" srcOrd="0" destOrd="0" presId="urn:microsoft.com/office/officeart/2005/8/layout/process1"/>
    <dgm:cxn modelId="{151E247D-8A01-4ADE-B1A4-090A4C62CEA7}" type="presOf" srcId="{B0DC7978-7191-4096-9CF2-C4CEA9BC65BC}" destId="{0270F674-CE36-48BD-8092-4FB5ABC0751C}" srcOrd="0" destOrd="0" presId="urn:microsoft.com/office/officeart/2005/8/layout/process1"/>
    <dgm:cxn modelId="{CA16A7CA-3D0C-4D4F-89A6-402894D9E244}" type="presParOf" srcId="{3C84691C-E877-4ACD-8084-D6DA089D25BE}" destId="{851300F5-B011-4577-8D7C-6F56160ABAE1}" srcOrd="0" destOrd="0" presId="urn:microsoft.com/office/officeart/2005/8/layout/process1"/>
    <dgm:cxn modelId="{33B0D10A-B1B9-44B0-B60D-38BAE4B7BE6F}" type="presParOf" srcId="{3C84691C-E877-4ACD-8084-D6DA089D25BE}" destId="{80848B83-0A62-4C57-BB15-C32B671C4736}" srcOrd="1" destOrd="0" presId="urn:microsoft.com/office/officeart/2005/8/layout/process1"/>
    <dgm:cxn modelId="{3F61FEED-42D0-46DB-A3E6-10714D9F80A8}" type="presParOf" srcId="{80848B83-0A62-4C57-BB15-C32B671C4736}" destId="{34576D32-69B6-46E7-A95E-F0B365F26704}" srcOrd="0" destOrd="0" presId="urn:microsoft.com/office/officeart/2005/8/layout/process1"/>
    <dgm:cxn modelId="{8D7EDE5D-5D2B-4CD3-B23A-F07F3F4488DD}" type="presParOf" srcId="{3C84691C-E877-4ACD-8084-D6DA089D25BE}" destId="{0A0FCC27-5F6B-468E-9D16-B617FCE48781}" srcOrd="2" destOrd="0" presId="urn:microsoft.com/office/officeart/2005/8/layout/process1"/>
    <dgm:cxn modelId="{E4F18686-A31F-4318-88DD-669FD586FFE6}" type="presParOf" srcId="{3C84691C-E877-4ACD-8084-D6DA089D25BE}" destId="{BA22E3F3-07DF-45B9-9122-BEAD2B4809B0}" srcOrd="3" destOrd="0" presId="urn:microsoft.com/office/officeart/2005/8/layout/process1"/>
    <dgm:cxn modelId="{F6EA8073-B6DD-462C-B074-8FA3E8F86506}" type="presParOf" srcId="{BA22E3F3-07DF-45B9-9122-BEAD2B4809B0}" destId="{DC48602B-48ED-4CA8-973C-574BB37DD0F3}" srcOrd="0" destOrd="0" presId="urn:microsoft.com/office/officeart/2005/8/layout/process1"/>
    <dgm:cxn modelId="{8AC5C1C9-20A2-4550-9E6B-BD41505E7292}" type="presParOf" srcId="{3C84691C-E877-4ACD-8084-D6DA089D25BE}" destId="{C963CB0E-DC57-426A-8AF1-05D22B1A51C5}" srcOrd="4" destOrd="0" presId="urn:microsoft.com/office/officeart/2005/8/layout/process1"/>
    <dgm:cxn modelId="{7D3B6404-43DF-4E73-9412-7FFB150625F0}" type="presParOf" srcId="{3C84691C-E877-4ACD-8084-D6DA089D25BE}" destId="{C1EC4F4A-EE21-4E39-A0E7-B3DCEAB96FFA}" srcOrd="5" destOrd="0" presId="urn:microsoft.com/office/officeart/2005/8/layout/process1"/>
    <dgm:cxn modelId="{6D8357C3-1DCC-4119-9E31-68AA5EA878A9}" type="presParOf" srcId="{C1EC4F4A-EE21-4E39-A0E7-B3DCEAB96FFA}" destId="{74F841E7-0645-4448-9CB8-740A2906D8F6}" srcOrd="0" destOrd="0" presId="urn:microsoft.com/office/officeart/2005/8/layout/process1"/>
    <dgm:cxn modelId="{13F9E30E-F4BC-41C9-894D-5ECD7FFB744F}" type="presParOf" srcId="{3C84691C-E877-4ACD-8084-D6DA089D25BE}" destId="{24F9720B-004B-4445-8ABE-3FBF05AD2841}" srcOrd="6" destOrd="0" presId="urn:microsoft.com/office/officeart/2005/8/layout/process1"/>
    <dgm:cxn modelId="{12E495F7-27E5-46E6-96DE-C2958F9A400E}" type="presParOf" srcId="{3C84691C-E877-4ACD-8084-D6DA089D25BE}" destId="{BED4122D-3D9D-4CBC-AEBF-B14B20B08E10}" srcOrd="7" destOrd="0" presId="urn:microsoft.com/office/officeart/2005/8/layout/process1"/>
    <dgm:cxn modelId="{A65C69E7-311C-4B80-ABF5-AFB3E2C38D6F}" type="presParOf" srcId="{BED4122D-3D9D-4CBC-AEBF-B14B20B08E10}" destId="{FDFFD135-F5C3-48EA-B459-0EA384E41AF8}" srcOrd="0" destOrd="0" presId="urn:microsoft.com/office/officeart/2005/8/layout/process1"/>
    <dgm:cxn modelId="{258BEAF5-33FD-474F-8EC8-FE0457FE95F5}" type="presParOf" srcId="{3C84691C-E877-4ACD-8084-D6DA089D25BE}" destId="{E37A9529-28D3-4391-AFAD-2041FAC29DFC}" srcOrd="8" destOrd="0" presId="urn:microsoft.com/office/officeart/2005/8/layout/process1"/>
    <dgm:cxn modelId="{0AF5C97F-F6C5-4DB1-AE2A-7FF653D03A37}" type="presParOf" srcId="{3C84691C-E877-4ACD-8084-D6DA089D25BE}" destId="{57D6B475-6AC7-4C82-9037-2D1540DF575F}" srcOrd="9" destOrd="0" presId="urn:microsoft.com/office/officeart/2005/8/layout/process1"/>
    <dgm:cxn modelId="{6A679FF3-6C73-42CD-AE87-1C011583CF19}" type="presParOf" srcId="{57D6B475-6AC7-4C82-9037-2D1540DF575F}" destId="{EEF54B77-73EB-4F7E-9B2C-8344F3641EDC}" srcOrd="0" destOrd="0" presId="urn:microsoft.com/office/officeart/2005/8/layout/process1"/>
    <dgm:cxn modelId="{93BDB4D6-9094-4EE6-AEFF-4A8318A47F7C}" type="presParOf" srcId="{3C84691C-E877-4ACD-8084-D6DA089D25BE}" destId="{01239376-07E7-479F-AD7D-9EFEF06BE3C0}" srcOrd="10" destOrd="0" presId="urn:microsoft.com/office/officeart/2005/8/layout/process1"/>
    <dgm:cxn modelId="{8C9593A6-D4C4-4D8B-B4CA-BE793CE2BD0F}" type="presParOf" srcId="{3C84691C-E877-4ACD-8084-D6DA089D25BE}" destId="{0270F674-CE36-48BD-8092-4FB5ABC0751C}" srcOrd="11" destOrd="0" presId="urn:microsoft.com/office/officeart/2005/8/layout/process1"/>
    <dgm:cxn modelId="{82E5C143-7290-4394-8F86-F31156FBD8A7}" type="presParOf" srcId="{0270F674-CE36-48BD-8092-4FB5ABC0751C}" destId="{D872DA35-9F9F-480C-8E63-B6332F97C1D1}" srcOrd="0" destOrd="0" presId="urn:microsoft.com/office/officeart/2005/8/layout/process1"/>
    <dgm:cxn modelId="{14B9F72C-46C3-474D-8270-EE324AFC2078}" type="presParOf" srcId="{3C84691C-E877-4ACD-8084-D6DA089D25BE}" destId="{3DA261A3-519F-4BD6-BEB0-8A4AA5505B89}" srcOrd="12" destOrd="0" presId="urn:microsoft.com/office/officeart/2005/8/layout/process1"/>
    <dgm:cxn modelId="{DE765524-5ABE-470C-AC35-D3CB56112F22}" type="presParOf" srcId="{3C84691C-E877-4ACD-8084-D6DA089D25BE}" destId="{27F85842-B010-43DB-817F-A6F2C30428D1}" srcOrd="13" destOrd="0" presId="urn:microsoft.com/office/officeart/2005/8/layout/process1"/>
    <dgm:cxn modelId="{63D26E6C-CBB3-4595-859C-37D8505636CF}" type="presParOf" srcId="{27F85842-B010-43DB-817F-A6F2C30428D1}" destId="{35CC33F6-6C28-410E-B42E-AE19D14DA9F6}" srcOrd="0" destOrd="0" presId="urn:microsoft.com/office/officeart/2005/8/layout/process1"/>
    <dgm:cxn modelId="{58CF9004-2059-41E5-A0BF-331ADB4FD009}" type="presParOf" srcId="{3C84691C-E877-4ACD-8084-D6DA089D25BE}" destId="{8BD1FB97-147B-443C-A133-665A201A1C9B}" srcOrd="14" destOrd="0" presId="urn:microsoft.com/office/officeart/2005/8/layout/process1"/>
  </dgm:cxnLst>
  <dgm:bg/>
  <dgm:whole/>
  <dgm:extLst>
    <a:ext uri="http://schemas.microsoft.com/office/drawing/2008/diagram">
      <dsp:dataModelExt xmlns:dsp="http://schemas.microsoft.com/office/drawing/2008/diagram" relId="rId31" minVer="http://schemas.openxmlformats.org/drawingml/2006/diagram"/>
    </a:ext>
  </dgm:extLst>
</dgm:dataModel>
</file>

<file path=ppt/diagrams/data57.xml><?xml version="1.0" encoding="utf-8"?>
<dgm:dataModel xmlns:dgm="http://schemas.openxmlformats.org/drawingml/2006/diagram" xmlns:a="http://schemas.openxmlformats.org/drawingml/2006/main">
  <dgm:ptLst>
    <dgm:pt modelId="{E1074C85-5840-4A08-B65E-434E8E0E2822}" type="doc">
      <dgm:prSet loTypeId="urn:microsoft.com/office/officeart/2005/8/layout/process1" loCatId="process" qsTypeId="urn:microsoft.com/office/officeart/2005/8/quickstyle/simple1" qsCatId="simple" csTypeId="urn:microsoft.com/office/officeart/2005/8/colors/accent2_4" csCatId="accent2" phldr="1"/>
      <dgm:spPr/>
    </dgm:pt>
    <dgm:pt modelId="{A46B6735-2A19-4F58-9499-85D551B65FBC}">
      <dgm:prSet phldrT="[Texto]" custT="1"/>
      <dgm:spPr/>
      <dgm:t>
        <a:bodyPr/>
        <a:lstStyle/>
        <a:p>
          <a:r>
            <a:rPr lang="es-ES" sz="1400" dirty="0" smtClean="0"/>
            <a:t>Mall del Sol</a:t>
          </a:r>
          <a:endParaRPr lang="es-ES" sz="1400" dirty="0"/>
        </a:p>
      </dgm:t>
    </dgm:pt>
    <dgm:pt modelId="{C9E184B6-64F6-41DF-A0ED-81F40C87CA8F}" type="parTrans" cxnId="{63D29E1D-C5A1-411A-AC62-EB5AE9526F23}">
      <dgm:prSet/>
      <dgm:spPr/>
      <dgm:t>
        <a:bodyPr/>
        <a:lstStyle/>
        <a:p>
          <a:endParaRPr lang="es-ES" sz="2800"/>
        </a:p>
      </dgm:t>
    </dgm:pt>
    <dgm:pt modelId="{23361F5D-0621-418A-89BD-57DBEDFE1C16}" type="sibTrans" cxnId="{63D29E1D-C5A1-411A-AC62-EB5AE9526F23}">
      <dgm:prSet custT="1"/>
      <dgm:spPr/>
      <dgm:t>
        <a:bodyPr/>
        <a:lstStyle/>
        <a:p>
          <a:endParaRPr lang="es-ES" sz="800"/>
        </a:p>
      </dgm:t>
    </dgm:pt>
    <dgm:pt modelId="{07280087-FF70-41F8-B38D-66F57E1C440F}">
      <dgm:prSet custT="1"/>
      <dgm:spPr/>
      <dgm:t>
        <a:bodyPr/>
        <a:lstStyle/>
        <a:p>
          <a:r>
            <a:rPr lang="es-ES" sz="1400" dirty="0" smtClean="0"/>
            <a:t>91%</a:t>
          </a:r>
          <a:endParaRPr lang="es-ES" sz="1400" dirty="0"/>
        </a:p>
      </dgm:t>
    </dgm:pt>
    <dgm:pt modelId="{C7B8063A-D645-4A62-9272-C5ED9AB522E6}" type="parTrans" cxnId="{3FC477FD-6AFD-415B-9598-1CC3A6215CBE}">
      <dgm:prSet/>
      <dgm:spPr/>
      <dgm:t>
        <a:bodyPr/>
        <a:lstStyle/>
        <a:p>
          <a:endParaRPr lang="es-ES" sz="2800"/>
        </a:p>
      </dgm:t>
    </dgm:pt>
    <dgm:pt modelId="{E091F4CE-B4DE-4247-AC2F-9CC9ED56444E}" type="sibTrans" cxnId="{3FC477FD-6AFD-415B-9598-1CC3A6215CBE}">
      <dgm:prSet custT="1"/>
      <dgm:spPr/>
      <dgm:t>
        <a:bodyPr/>
        <a:lstStyle/>
        <a:p>
          <a:endParaRPr lang="es-ES" sz="800"/>
        </a:p>
      </dgm:t>
    </dgm:pt>
    <dgm:pt modelId="{60D07934-81DC-4814-8291-CC4D71077CD6}">
      <dgm:prSet custT="1"/>
      <dgm:spPr/>
      <dgm:t>
        <a:bodyPr/>
        <a:lstStyle/>
        <a:p>
          <a:r>
            <a:rPr lang="es-ES" sz="1400" dirty="0" smtClean="0"/>
            <a:t>87%</a:t>
          </a:r>
          <a:endParaRPr lang="es-ES" sz="1400" dirty="0"/>
        </a:p>
      </dgm:t>
    </dgm:pt>
    <dgm:pt modelId="{88EE0238-AF71-44D7-8C8E-6098660EB211}" type="parTrans" cxnId="{252CB797-BA8A-431A-96DA-412112380ADD}">
      <dgm:prSet/>
      <dgm:spPr/>
      <dgm:t>
        <a:bodyPr/>
        <a:lstStyle/>
        <a:p>
          <a:endParaRPr lang="es-ES" sz="2800"/>
        </a:p>
      </dgm:t>
    </dgm:pt>
    <dgm:pt modelId="{119421B6-D4D1-4936-8873-D3CC30C505B5}" type="sibTrans" cxnId="{252CB797-BA8A-431A-96DA-412112380ADD}">
      <dgm:prSet custT="1"/>
      <dgm:spPr/>
      <dgm:t>
        <a:bodyPr/>
        <a:lstStyle/>
        <a:p>
          <a:endParaRPr lang="es-ES" sz="800"/>
        </a:p>
      </dgm:t>
    </dgm:pt>
    <dgm:pt modelId="{242B71EB-850D-4977-9C1E-BDE4063571FD}">
      <dgm:prSet custT="1"/>
      <dgm:spPr/>
      <dgm:t>
        <a:bodyPr/>
        <a:lstStyle/>
        <a:p>
          <a:r>
            <a:rPr lang="es-EC" sz="1400" dirty="0" smtClean="0"/>
            <a:t>%</a:t>
          </a:r>
          <a:endParaRPr lang="es-ES" sz="1400" dirty="0"/>
        </a:p>
      </dgm:t>
    </dgm:pt>
    <dgm:pt modelId="{C06275B5-E0F1-4C23-8AFA-99874E240888}" type="parTrans" cxnId="{EF2EF3F5-FBA5-4D7A-B9CD-E6096D0324EA}">
      <dgm:prSet/>
      <dgm:spPr/>
      <dgm:t>
        <a:bodyPr/>
        <a:lstStyle/>
        <a:p>
          <a:endParaRPr lang="es-ES" sz="2800"/>
        </a:p>
      </dgm:t>
    </dgm:pt>
    <dgm:pt modelId="{0084F0C2-C03B-4A6A-B56E-5FFC066798A6}" type="sibTrans" cxnId="{EF2EF3F5-FBA5-4D7A-B9CD-E6096D0324EA}">
      <dgm:prSet custT="1"/>
      <dgm:spPr/>
      <dgm:t>
        <a:bodyPr/>
        <a:lstStyle/>
        <a:p>
          <a:endParaRPr lang="es-ES" sz="800"/>
        </a:p>
      </dgm:t>
    </dgm:pt>
    <dgm:pt modelId="{25919CB4-9BDD-40BF-B0DC-4F69219B28C5}">
      <dgm:prSet custT="1"/>
      <dgm:spPr/>
      <dgm:t>
        <a:bodyPr/>
        <a:lstStyle/>
        <a:p>
          <a:r>
            <a:rPr lang="es-EC" sz="1400" dirty="0" smtClean="0"/>
            <a:t>21%</a:t>
          </a:r>
          <a:endParaRPr lang="es-ES" sz="1400" dirty="0"/>
        </a:p>
      </dgm:t>
    </dgm:pt>
    <dgm:pt modelId="{F1A9F6C7-87AD-4D08-A46E-7B12D64E6EC4}" type="parTrans" cxnId="{0C8F4692-0DA1-4E6C-A972-CA07A2BB60F2}">
      <dgm:prSet/>
      <dgm:spPr/>
      <dgm:t>
        <a:bodyPr/>
        <a:lstStyle/>
        <a:p>
          <a:endParaRPr lang="es-ES" sz="2800"/>
        </a:p>
      </dgm:t>
    </dgm:pt>
    <dgm:pt modelId="{B0DC7978-7191-4096-9CF2-C4CEA9BC65BC}" type="sibTrans" cxnId="{0C8F4692-0DA1-4E6C-A972-CA07A2BB60F2}">
      <dgm:prSet custT="1"/>
      <dgm:spPr/>
      <dgm:t>
        <a:bodyPr/>
        <a:lstStyle/>
        <a:p>
          <a:endParaRPr lang="es-ES" sz="800"/>
        </a:p>
      </dgm:t>
    </dgm:pt>
    <dgm:pt modelId="{41EC23EA-0907-426F-ADD2-18535BD62F2F}">
      <dgm:prSet custT="1"/>
      <dgm:spPr/>
      <dgm:t>
        <a:bodyPr/>
        <a:lstStyle/>
        <a:p>
          <a:r>
            <a:rPr lang="es-EC" sz="1400" dirty="0" smtClean="0"/>
            <a:t>6%</a:t>
          </a:r>
          <a:endParaRPr lang="es-EC" sz="1400" dirty="0"/>
        </a:p>
      </dgm:t>
    </dgm:pt>
    <dgm:pt modelId="{7DA614D6-6F0E-4969-87E1-DCA8BC09EB8C}" type="parTrans" cxnId="{32F0DC39-11BE-4DA3-8545-1C2DF738F68E}">
      <dgm:prSet/>
      <dgm:spPr/>
      <dgm:t>
        <a:bodyPr/>
        <a:lstStyle/>
        <a:p>
          <a:endParaRPr lang="es-ES" sz="2800"/>
        </a:p>
      </dgm:t>
    </dgm:pt>
    <dgm:pt modelId="{99A9274B-BFB5-47F2-B9F6-896BB1A53BB8}" type="sibTrans" cxnId="{32F0DC39-11BE-4DA3-8545-1C2DF738F68E}">
      <dgm:prSet custT="1"/>
      <dgm:spPr/>
      <dgm:t>
        <a:bodyPr/>
        <a:lstStyle/>
        <a:p>
          <a:endParaRPr lang="es-ES" sz="800"/>
        </a:p>
      </dgm:t>
    </dgm:pt>
    <dgm:pt modelId="{0CE022A5-1395-4273-9EE8-BDEFF8FE4FDC}">
      <dgm:prSet custT="1"/>
      <dgm:spPr/>
      <dgm:t>
        <a:bodyPr/>
        <a:lstStyle/>
        <a:p>
          <a:r>
            <a:rPr lang="es-EC" sz="1400" dirty="0" smtClean="0"/>
            <a:t>10%</a:t>
          </a:r>
          <a:endParaRPr lang="es-EC" sz="1400" dirty="0"/>
        </a:p>
      </dgm:t>
    </dgm:pt>
    <dgm:pt modelId="{278A0BB8-1DA5-4027-8B66-19CCC948771C}" type="parTrans" cxnId="{2E745F0A-3573-41F6-B323-981FA7AD6245}">
      <dgm:prSet/>
      <dgm:spPr/>
      <dgm:t>
        <a:bodyPr/>
        <a:lstStyle/>
        <a:p>
          <a:endParaRPr lang="es-ES" sz="2800"/>
        </a:p>
      </dgm:t>
    </dgm:pt>
    <dgm:pt modelId="{F16265CA-75B6-4C41-8BEC-A347A637AC99}" type="sibTrans" cxnId="{2E745F0A-3573-41F6-B323-981FA7AD6245}">
      <dgm:prSet custT="1"/>
      <dgm:spPr/>
      <dgm:t>
        <a:bodyPr/>
        <a:lstStyle/>
        <a:p>
          <a:endParaRPr lang="es-ES" sz="800"/>
        </a:p>
      </dgm:t>
    </dgm:pt>
    <dgm:pt modelId="{D6E85548-6EDD-46CA-8684-3FCDF6F8C1F3}">
      <dgm:prSet custT="1"/>
      <dgm:spPr/>
      <dgm:t>
        <a:bodyPr/>
        <a:lstStyle/>
        <a:p>
          <a:r>
            <a:rPr lang="es-EC" sz="1400" dirty="0" smtClean="0"/>
            <a:t>22%</a:t>
          </a:r>
          <a:endParaRPr lang="es-EC" sz="1400" dirty="0"/>
        </a:p>
      </dgm:t>
    </dgm:pt>
    <dgm:pt modelId="{FA28B43B-00C1-4FF0-937E-90B7C743332A}" type="parTrans" cxnId="{37EE2262-FB1B-46E7-8CA4-DBC14FA654A4}">
      <dgm:prSet/>
      <dgm:spPr/>
      <dgm:t>
        <a:bodyPr/>
        <a:lstStyle/>
        <a:p>
          <a:endParaRPr lang="es-ES"/>
        </a:p>
      </dgm:t>
    </dgm:pt>
    <dgm:pt modelId="{4336E215-5FE2-401A-8750-9BEB5B0538E8}" type="sibTrans" cxnId="{37EE2262-FB1B-46E7-8CA4-DBC14FA654A4}">
      <dgm:prSet/>
      <dgm:spPr/>
      <dgm:t>
        <a:bodyPr/>
        <a:lstStyle/>
        <a:p>
          <a:endParaRPr lang="es-ES"/>
        </a:p>
      </dgm:t>
    </dgm:pt>
    <dgm:pt modelId="{3C84691C-E877-4ACD-8084-D6DA089D25BE}" type="pres">
      <dgm:prSet presAssocID="{E1074C85-5840-4A08-B65E-434E8E0E2822}" presName="Name0" presStyleCnt="0">
        <dgm:presLayoutVars>
          <dgm:dir/>
          <dgm:resizeHandles val="exact"/>
        </dgm:presLayoutVars>
      </dgm:prSet>
      <dgm:spPr/>
    </dgm:pt>
    <dgm:pt modelId="{851300F5-B011-4577-8D7C-6F56160ABAE1}" type="pres">
      <dgm:prSet presAssocID="{A46B6735-2A19-4F58-9499-85D551B65FBC}" presName="node" presStyleLbl="node1" presStyleIdx="0" presStyleCnt="8">
        <dgm:presLayoutVars>
          <dgm:bulletEnabled val="1"/>
        </dgm:presLayoutVars>
      </dgm:prSet>
      <dgm:spPr/>
      <dgm:t>
        <a:bodyPr/>
        <a:lstStyle/>
        <a:p>
          <a:endParaRPr lang="es-ES"/>
        </a:p>
      </dgm:t>
    </dgm:pt>
    <dgm:pt modelId="{80848B83-0A62-4C57-BB15-C32B671C4736}" type="pres">
      <dgm:prSet presAssocID="{23361F5D-0621-418A-89BD-57DBEDFE1C16}" presName="sibTrans" presStyleLbl="sibTrans2D1" presStyleIdx="0" presStyleCnt="7"/>
      <dgm:spPr/>
      <dgm:t>
        <a:bodyPr/>
        <a:lstStyle/>
        <a:p>
          <a:endParaRPr lang="es-ES"/>
        </a:p>
      </dgm:t>
    </dgm:pt>
    <dgm:pt modelId="{34576D32-69B6-46E7-A95E-F0B365F26704}" type="pres">
      <dgm:prSet presAssocID="{23361F5D-0621-418A-89BD-57DBEDFE1C16}" presName="connectorText" presStyleLbl="sibTrans2D1" presStyleIdx="0" presStyleCnt="7"/>
      <dgm:spPr/>
      <dgm:t>
        <a:bodyPr/>
        <a:lstStyle/>
        <a:p>
          <a:endParaRPr lang="es-ES"/>
        </a:p>
      </dgm:t>
    </dgm:pt>
    <dgm:pt modelId="{C963CB0E-DC57-426A-8AF1-05D22B1A51C5}" type="pres">
      <dgm:prSet presAssocID="{07280087-FF70-41F8-B38D-66F57E1C440F}" presName="node" presStyleLbl="node1" presStyleIdx="1" presStyleCnt="8">
        <dgm:presLayoutVars>
          <dgm:bulletEnabled val="1"/>
        </dgm:presLayoutVars>
      </dgm:prSet>
      <dgm:spPr/>
      <dgm:t>
        <a:bodyPr/>
        <a:lstStyle/>
        <a:p>
          <a:endParaRPr lang="es-ES"/>
        </a:p>
      </dgm:t>
    </dgm:pt>
    <dgm:pt modelId="{C1EC4F4A-EE21-4E39-A0E7-B3DCEAB96FFA}" type="pres">
      <dgm:prSet presAssocID="{E091F4CE-B4DE-4247-AC2F-9CC9ED56444E}" presName="sibTrans" presStyleLbl="sibTrans2D1" presStyleIdx="1" presStyleCnt="7"/>
      <dgm:spPr/>
      <dgm:t>
        <a:bodyPr/>
        <a:lstStyle/>
        <a:p>
          <a:endParaRPr lang="es-ES"/>
        </a:p>
      </dgm:t>
    </dgm:pt>
    <dgm:pt modelId="{74F841E7-0645-4448-9CB8-740A2906D8F6}" type="pres">
      <dgm:prSet presAssocID="{E091F4CE-B4DE-4247-AC2F-9CC9ED56444E}" presName="connectorText" presStyleLbl="sibTrans2D1" presStyleIdx="1" presStyleCnt="7"/>
      <dgm:spPr/>
      <dgm:t>
        <a:bodyPr/>
        <a:lstStyle/>
        <a:p>
          <a:endParaRPr lang="es-ES"/>
        </a:p>
      </dgm:t>
    </dgm:pt>
    <dgm:pt modelId="{24F9720B-004B-4445-8ABE-3FBF05AD2841}" type="pres">
      <dgm:prSet presAssocID="{60D07934-81DC-4814-8291-CC4D71077CD6}" presName="node" presStyleLbl="node1" presStyleIdx="2" presStyleCnt="8">
        <dgm:presLayoutVars>
          <dgm:bulletEnabled val="1"/>
        </dgm:presLayoutVars>
      </dgm:prSet>
      <dgm:spPr/>
      <dgm:t>
        <a:bodyPr/>
        <a:lstStyle/>
        <a:p>
          <a:endParaRPr lang="es-ES"/>
        </a:p>
      </dgm:t>
    </dgm:pt>
    <dgm:pt modelId="{BED4122D-3D9D-4CBC-AEBF-B14B20B08E10}" type="pres">
      <dgm:prSet presAssocID="{119421B6-D4D1-4936-8873-D3CC30C505B5}" presName="sibTrans" presStyleLbl="sibTrans2D1" presStyleIdx="2" presStyleCnt="7"/>
      <dgm:spPr/>
      <dgm:t>
        <a:bodyPr/>
        <a:lstStyle/>
        <a:p>
          <a:endParaRPr lang="es-ES"/>
        </a:p>
      </dgm:t>
    </dgm:pt>
    <dgm:pt modelId="{FDFFD135-F5C3-48EA-B459-0EA384E41AF8}" type="pres">
      <dgm:prSet presAssocID="{119421B6-D4D1-4936-8873-D3CC30C505B5}" presName="connectorText" presStyleLbl="sibTrans2D1" presStyleIdx="2" presStyleCnt="7"/>
      <dgm:spPr/>
      <dgm:t>
        <a:bodyPr/>
        <a:lstStyle/>
        <a:p>
          <a:endParaRPr lang="es-ES"/>
        </a:p>
      </dgm:t>
    </dgm:pt>
    <dgm:pt modelId="{A2C862F4-0AAF-4F1E-AB28-820183000EE9}" type="pres">
      <dgm:prSet presAssocID="{242B71EB-850D-4977-9C1E-BDE4063571FD}" presName="node" presStyleLbl="node1" presStyleIdx="3" presStyleCnt="8">
        <dgm:presLayoutVars>
          <dgm:bulletEnabled val="1"/>
        </dgm:presLayoutVars>
      </dgm:prSet>
      <dgm:spPr/>
      <dgm:t>
        <a:bodyPr/>
        <a:lstStyle/>
        <a:p>
          <a:endParaRPr lang="es-ES"/>
        </a:p>
      </dgm:t>
    </dgm:pt>
    <dgm:pt modelId="{C64D1794-263C-4E7E-886B-61D1D478B61D}" type="pres">
      <dgm:prSet presAssocID="{0084F0C2-C03B-4A6A-B56E-5FFC066798A6}" presName="sibTrans" presStyleLbl="sibTrans2D1" presStyleIdx="3" presStyleCnt="7"/>
      <dgm:spPr/>
      <dgm:t>
        <a:bodyPr/>
        <a:lstStyle/>
        <a:p>
          <a:endParaRPr lang="es-ES"/>
        </a:p>
      </dgm:t>
    </dgm:pt>
    <dgm:pt modelId="{AD3942C8-EEEB-4F88-8ACA-3D525266B6EC}" type="pres">
      <dgm:prSet presAssocID="{0084F0C2-C03B-4A6A-B56E-5FFC066798A6}" presName="connectorText" presStyleLbl="sibTrans2D1" presStyleIdx="3" presStyleCnt="7"/>
      <dgm:spPr/>
      <dgm:t>
        <a:bodyPr/>
        <a:lstStyle/>
        <a:p>
          <a:endParaRPr lang="es-ES"/>
        </a:p>
      </dgm:t>
    </dgm:pt>
    <dgm:pt modelId="{01239376-07E7-479F-AD7D-9EFEF06BE3C0}" type="pres">
      <dgm:prSet presAssocID="{25919CB4-9BDD-40BF-B0DC-4F69219B28C5}" presName="node" presStyleLbl="node1" presStyleIdx="4" presStyleCnt="8">
        <dgm:presLayoutVars>
          <dgm:bulletEnabled val="1"/>
        </dgm:presLayoutVars>
      </dgm:prSet>
      <dgm:spPr/>
      <dgm:t>
        <a:bodyPr/>
        <a:lstStyle/>
        <a:p>
          <a:endParaRPr lang="es-ES"/>
        </a:p>
      </dgm:t>
    </dgm:pt>
    <dgm:pt modelId="{0270F674-CE36-48BD-8092-4FB5ABC0751C}" type="pres">
      <dgm:prSet presAssocID="{B0DC7978-7191-4096-9CF2-C4CEA9BC65BC}" presName="sibTrans" presStyleLbl="sibTrans2D1" presStyleIdx="4" presStyleCnt="7"/>
      <dgm:spPr/>
      <dgm:t>
        <a:bodyPr/>
        <a:lstStyle/>
        <a:p>
          <a:endParaRPr lang="es-ES"/>
        </a:p>
      </dgm:t>
    </dgm:pt>
    <dgm:pt modelId="{D872DA35-9F9F-480C-8E63-B6332F97C1D1}" type="pres">
      <dgm:prSet presAssocID="{B0DC7978-7191-4096-9CF2-C4CEA9BC65BC}" presName="connectorText" presStyleLbl="sibTrans2D1" presStyleIdx="4" presStyleCnt="7"/>
      <dgm:spPr/>
      <dgm:t>
        <a:bodyPr/>
        <a:lstStyle/>
        <a:p>
          <a:endParaRPr lang="es-ES"/>
        </a:p>
      </dgm:t>
    </dgm:pt>
    <dgm:pt modelId="{3DA261A3-519F-4BD6-BEB0-8A4AA5505B89}" type="pres">
      <dgm:prSet presAssocID="{41EC23EA-0907-426F-ADD2-18535BD62F2F}" presName="node" presStyleLbl="node1" presStyleIdx="5" presStyleCnt="8">
        <dgm:presLayoutVars>
          <dgm:bulletEnabled val="1"/>
        </dgm:presLayoutVars>
      </dgm:prSet>
      <dgm:spPr/>
      <dgm:t>
        <a:bodyPr/>
        <a:lstStyle/>
        <a:p>
          <a:endParaRPr lang="es-ES"/>
        </a:p>
      </dgm:t>
    </dgm:pt>
    <dgm:pt modelId="{27F85842-B010-43DB-817F-A6F2C30428D1}" type="pres">
      <dgm:prSet presAssocID="{99A9274B-BFB5-47F2-B9F6-896BB1A53BB8}" presName="sibTrans" presStyleLbl="sibTrans2D1" presStyleIdx="5" presStyleCnt="7"/>
      <dgm:spPr/>
      <dgm:t>
        <a:bodyPr/>
        <a:lstStyle/>
        <a:p>
          <a:endParaRPr lang="es-ES"/>
        </a:p>
      </dgm:t>
    </dgm:pt>
    <dgm:pt modelId="{35CC33F6-6C28-410E-B42E-AE19D14DA9F6}" type="pres">
      <dgm:prSet presAssocID="{99A9274B-BFB5-47F2-B9F6-896BB1A53BB8}" presName="connectorText" presStyleLbl="sibTrans2D1" presStyleIdx="5" presStyleCnt="7"/>
      <dgm:spPr/>
      <dgm:t>
        <a:bodyPr/>
        <a:lstStyle/>
        <a:p>
          <a:endParaRPr lang="es-ES"/>
        </a:p>
      </dgm:t>
    </dgm:pt>
    <dgm:pt modelId="{D1ADE5EB-153C-4E1A-90F9-5843DA0E3B2D}" type="pres">
      <dgm:prSet presAssocID="{D6E85548-6EDD-46CA-8684-3FCDF6F8C1F3}" presName="node" presStyleLbl="node1" presStyleIdx="6" presStyleCnt="8">
        <dgm:presLayoutVars>
          <dgm:bulletEnabled val="1"/>
        </dgm:presLayoutVars>
      </dgm:prSet>
      <dgm:spPr/>
      <dgm:t>
        <a:bodyPr/>
        <a:lstStyle/>
        <a:p>
          <a:endParaRPr lang="es-ES"/>
        </a:p>
      </dgm:t>
    </dgm:pt>
    <dgm:pt modelId="{25123528-A89B-420F-898F-924F22EA7256}" type="pres">
      <dgm:prSet presAssocID="{4336E215-5FE2-401A-8750-9BEB5B0538E8}" presName="sibTrans" presStyleLbl="sibTrans2D1" presStyleIdx="6" presStyleCnt="7"/>
      <dgm:spPr/>
      <dgm:t>
        <a:bodyPr/>
        <a:lstStyle/>
        <a:p>
          <a:endParaRPr lang="es-ES"/>
        </a:p>
      </dgm:t>
    </dgm:pt>
    <dgm:pt modelId="{6AB49469-B6B7-4641-84FF-42E4C289B250}" type="pres">
      <dgm:prSet presAssocID="{4336E215-5FE2-401A-8750-9BEB5B0538E8}" presName="connectorText" presStyleLbl="sibTrans2D1" presStyleIdx="6" presStyleCnt="7"/>
      <dgm:spPr/>
      <dgm:t>
        <a:bodyPr/>
        <a:lstStyle/>
        <a:p>
          <a:endParaRPr lang="es-ES"/>
        </a:p>
      </dgm:t>
    </dgm:pt>
    <dgm:pt modelId="{8BD1FB97-147B-443C-A133-665A201A1C9B}" type="pres">
      <dgm:prSet presAssocID="{0CE022A5-1395-4273-9EE8-BDEFF8FE4FDC}" presName="node" presStyleLbl="node1" presStyleIdx="7" presStyleCnt="8">
        <dgm:presLayoutVars>
          <dgm:bulletEnabled val="1"/>
        </dgm:presLayoutVars>
      </dgm:prSet>
      <dgm:spPr/>
      <dgm:t>
        <a:bodyPr/>
        <a:lstStyle/>
        <a:p>
          <a:endParaRPr lang="es-ES"/>
        </a:p>
      </dgm:t>
    </dgm:pt>
  </dgm:ptLst>
  <dgm:cxnLst>
    <dgm:cxn modelId="{32F0DC39-11BE-4DA3-8545-1C2DF738F68E}" srcId="{E1074C85-5840-4A08-B65E-434E8E0E2822}" destId="{41EC23EA-0907-426F-ADD2-18535BD62F2F}" srcOrd="5" destOrd="0" parTransId="{7DA614D6-6F0E-4969-87E1-DCA8BC09EB8C}" sibTransId="{99A9274B-BFB5-47F2-B9F6-896BB1A53BB8}"/>
    <dgm:cxn modelId="{459F1BB9-BB2A-416C-8DF9-5C9B2BB6D885}" type="presOf" srcId="{119421B6-D4D1-4936-8873-D3CC30C505B5}" destId="{FDFFD135-F5C3-48EA-B459-0EA384E41AF8}" srcOrd="1" destOrd="0" presId="urn:microsoft.com/office/officeart/2005/8/layout/process1"/>
    <dgm:cxn modelId="{252CB797-BA8A-431A-96DA-412112380ADD}" srcId="{E1074C85-5840-4A08-B65E-434E8E0E2822}" destId="{60D07934-81DC-4814-8291-CC4D71077CD6}" srcOrd="2" destOrd="0" parTransId="{88EE0238-AF71-44D7-8C8E-6098660EB211}" sibTransId="{119421B6-D4D1-4936-8873-D3CC30C505B5}"/>
    <dgm:cxn modelId="{E9932A07-74CE-4170-A62F-53CB0BCCE116}" type="presOf" srcId="{60D07934-81DC-4814-8291-CC4D71077CD6}" destId="{24F9720B-004B-4445-8ABE-3FBF05AD2841}" srcOrd="0" destOrd="0" presId="urn:microsoft.com/office/officeart/2005/8/layout/process1"/>
    <dgm:cxn modelId="{A7FABFAE-771D-495F-BB36-C9B07A299304}" type="presOf" srcId="{4336E215-5FE2-401A-8750-9BEB5B0538E8}" destId="{6AB49469-B6B7-4641-84FF-42E4C289B250}" srcOrd="1" destOrd="0" presId="urn:microsoft.com/office/officeart/2005/8/layout/process1"/>
    <dgm:cxn modelId="{2E745F0A-3573-41F6-B323-981FA7AD6245}" srcId="{E1074C85-5840-4A08-B65E-434E8E0E2822}" destId="{0CE022A5-1395-4273-9EE8-BDEFF8FE4FDC}" srcOrd="7" destOrd="0" parTransId="{278A0BB8-1DA5-4027-8B66-19CCC948771C}" sibTransId="{F16265CA-75B6-4C41-8BEC-A347A637AC99}"/>
    <dgm:cxn modelId="{4C7A93CF-E4F8-4F14-AF15-9F0F8729A469}" type="presOf" srcId="{41EC23EA-0907-426F-ADD2-18535BD62F2F}" destId="{3DA261A3-519F-4BD6-BEB0-8A4AA5505B89}" srcOrd="0" destOrd="0" presId="urn:microsoft.com/office/officeart/2005/8/layout/process1"/>
    <dgm:cxn modelId="{C671FAEC-0930-4D23-99FB-F43FBCBEB702}" type="presOf" srcId="{E091F4CE-B4DE-4247-AC2F-9CC9ED56444E}" destId="{74F841E7-0645-4448-9CB8-740A2906D8F6}" srcOrd="1" destOrd="0" presId="urn:microsoft.com/office/officeart/2005/8/layout/process1"/>
    <dgm:cxn modelId="{0C8F4692-0DA1-4E6C-A972-CA07A2BB60F2}" srcId="{E1074C85-5840-4A08-B65E-434E8E0E2822}" destId="{25919CB4-9BDD-40BF-B0DC-4F69219B28C5}" srcOrd="4" destOrd="0" parTransId="{F1A9F6C7-87AD-4D08-A46E-7B12D64E6EC4}" sibTransId="{B0DC7978-7191-4096-9CF2-C4CEA9BC65BC}"/>
    <dgm:cxn modelId="{BF7D7B25-B36A-4C87-B31D-544F26B29F29}" type="presOf" srcId="{0084F0C2-C03B-4A6A-B56E-5FFC066798A6}" destId="{AD3942C8-EEEB-4F88-8ACA-3D525266B6EC}" srcOrd="1" destOrd="0" presId="urn:microsoft.com/office/officeart/2005/8/layout/process1"/>
    <dgm:cxn modelId="{65518EF2-C999-49A8-A3A3-0998774E6CF8}" type="presOf" srcId="{23361F5D-0621-418A-89BD-57DBEDFE1C16}" destId="{80848B83-0A62-4C57-BB15-C32B671C4736}" srcOrd="0" destOrd="0" presId="urn:microsoft.com/office/officeart/2005/8/layout/process1"/>
    <dgm:cxn modelId="{A7AF6B33-E2AE-4079-BCC1-9190EEA55B38}" type="presOf" srcId="{A46B6735-2A19-4F58-9499-85D551B65FBC}" destId="{851300F5-B011-4577-8D7C-6F56160ABAE1}" srcOrd="0" destOrd="0" presId="urn:microsoft.com/office/officeart/2005/8/layout/process1"/>
    <dgm:cxn modelId="{8D3C43D8-EC74-4A29-94E7-B13634C6B5B2}" type="presOf" srcId="{0CE022A5-1395-4273-9EE8-BDEFF8FE4FDC}" destId="{8BD1FB97-147B-443C-A133-665A201A1C9B}" srcOrd="0" destOrd="0" presId="urn:microsoft.com/office/officeart/2005/8/layout/process1"/>
    <dgm:cxn modelId="{410EA95F-8F22-4053-AA51-623E7DAA77DD}" type="presOf" srcId="{B0DC7978-7191-4096-9CF2-C4CEA9BC65BC}" destId="{D872DA35-9F9F-480C-8E63-B6332F97C1D1}" srcOrd="1" destOrd="0" presId="urn:microsoft.com/office/officeart/2005/8/layout/process1"/>
    <dgm:cxn modelId="{3FC477FD-6AFD-415B-9598-1CC3A6215CBE}" srcId="{E1074C85-5840-4A08-B65E-434E8E0E2822}" destId="{07280087-FF70-41F8-B38D-66F57E1C440F}" srcOrd="1" destOrd="0" parTransId="{C7B8063A-D645-4A62-9272-C5ED9AB522E6}" sibTransId="{E091F4CE-B4DE-4247-AC2F-9CC9ED56444E}"/>
    <dgm:cxn modelId="{ED6179F4-F654-4620-AAB7-09F90D58DF1E}" type="presOf" srcId="{D6E85548-6EDD-46CA-8684-3FCDF6F8C1F3}" destId="{D1ADE5EB-153C-4E1A-90F9-5843DA0E3B2D}" srcOrd="0" destOrd="0" presId="urn:microsoft.com/office/officeart/2005/8/layout/process1"/>
    <dgm:cxn modelId="{4986927B-3912-4EE9-A14B-24349500E7C7}" type="presOf" srcId="{0084F0C2-C03B-4A6A-B56E-5FFC066798A6}" destId="{C64D1794-263C-4E7E-886B-61D1D478B61D}" srcOrd="0" destOrd="0" presId="urn:microsoft.com/office/officeart/2005/8/layout/process1"/>
    <dgm:cxn modelId="{6094282A-8096-4DC1-9769-D07D42942BF5}" type="presOf" srcId="{E091F4CE-B4DE-4247-AC2F-9CC9ED56444E}" destId="{C1EC4F4A-EE21-4E39-A0E7-B3DCEAB96FFA}" srcOrd="0" destOrd="0" presId="urn:microsoft.com/office/officeart/2005/8/layout/process1"/>
    <dgm:cxn modelId="{46A42310-8FB8-4829-AB7D-6586FA35EC2C}" type="presOf" srcId="{99A9274B-BFB5-47F2-B9F6-896BB1A53BB8}" destId="{35CC33F6-6C28-410E-B42E-AE19D14DA9F6}" srcOrd="1" destOrd="0" presId="urn:microsoft.com/office/officeart/2005/8/layout/process1"/>
    <dgm:cxn modelId="{534945CD-84F1-4EA3-BF06-111EB5F21E28}" type="presOf" srcId="{242B71EB-850D-4977-9C1E-BDE4063571FD}" destId="{A2C862F4-0AAF-4F1E-AB28-820183000EE9}" srcOrd="0" destOrd="0" presId="urn:microsoft.com/office/officeart/2005/8/layout/process1"/>
    <dgm:cxn modelId="{3CA6363F-5A5F-4A5A-8252-3878F15F707D}" type="presOf" srcId="{E1074C85-5840-4A08-B65E-434E8E0E2822}" destId="{3C84691C-E877-4ACD-8084-D6DA089D25BE}" srcOrd="0" destOrd="0" presId="urn:microsoft.com/office/officeart/2005/8/layout/process1"/>
    <dgm:cxn modelId="{98BDC62D-8C8A-4628-94F5-BE0126244994}" type="presOf" srcId="{99A9274B-BFB5-47F2-B9F6-896BB1A53BB8}" destId="{27F85842-B010-43DB-817F-A6F2C30428D1}" srcOrd="0" destOrd="0" presId="urn:microsoft.com/office/officeart/2005/8/layout/process1"/>
    <dgm:cxn modelId="{2FF2A6B6-08FB-4FDF-988A-06D817FC176C}" type="presOf" srcId="{25919CB4-9BDD-40BF-B0DC-4F69219B28C5}" destId="{01239376-07E7-479F-AD7D-9EFEF06BE3C0}" srcOrd="0" destOrd="0" presId="urn:microsoft.com/office/officeart/2005/8/layout/process1"/>
    <dgm:cxn modelId="{CE147DD1-A64E-472E-81FA-002782C800E6}" type="presOf" srcId="{23361F5D-0621-418A-89BD-57DBEDFE1C16}" destId="{34576D32-69B6-46E7-A95E-F0B365F26704}" srcOrd="1" destOrd="0" presId="urn:microsoft.com/office/officeart/2005/8/layout/process1"/>
    <dgm:cxn modelId="{EF2EF3F5-FBA5-4D7A-B9CD-E6096D0324EA}" srcId="{E1074C85-5840-4A08-B65E-434E8E0E2822}" destId="{242B71EB-850D-4977-9C1E-BDE4063571FD}" srcOrd="3" destOrd="0" parTransId="{C06275B5-E0F1-4C23-8AFA-99874E240888}" sibTransId="{0084F0C2-C03B-4A6A-B56E-5FFC066798A6}"/>
    <dgm:cxn modelId="{63D29E1D-C5A1-411A-AC62-EB5AE9526F23}" srcId="{E1074C85-5840-4A08-B65E-434E8E0E2822}" destId="{A46B6735-2A19-4F58-9499-85D551B65FBC}" srcOrd="0" destOrd="0" parTransId="{C9E184B6-64F6-41DF-A0ED-81F40C87CA8F}" sibTransId="{23361F5D-0621-418A-89BD-57DBEDFE1C16}"/>
    <dgm:cxn modelId="{58C79DAF-5CEE-48E1-9B1B-77DC790A0D94}" type="presOf" srcId="{119421B6-D4D1-4936-8873-D3CC30C505B5}" destId="{BED4122D-3D9D-4CBC-AEBF-B14B20B08E10}" srcOrd="0" destOrd="0" presId="urn:microsoft.com/office/officeart/2005/8/layout/process1"/>
    <dgm:cxn modelId="{98CB3121-6FC7-4AFC-B7C6-D0845D6313AB}" type="presOf" srcId="{4336E215-5FE2-401A-8750-9BEB5B0538E8}" destId="{25123528-A89B-420F-898F-924F22EA7256}" srcOrd="0" destOrd="0" presId="urn:microsoft.com/office/officeart/2005/8/layout/process1"/>
    <dgm:cxn modelId="{37EE2262-FB1B-46E7-8CA4-DBC14FA654A4}" srcId="{E1074C85-5840-4A08-B65E-434E8E0E2822}" destId="{D6E85548-6EDD-46CA-8684-3FCDF6F8C1F3}" srcOrd="6" destOrd="0" parTransId="{FA28B43B-00C1-4FF0-937E-90B7C743332A}" sibTransId="{4336E215-5FE2-401A-8750-9BEB5B0538E8}"/>
    <dgm:cxn modelId="{A3D1A16A-B33F-4F4E-A22F-A3D66F1538BF}" type="presOf" srcId="{07280087-FF70-41F8-B38D-66F57E1C440F}" destId="{C963CB0E-DC57-426A-8AF1-05D22B1A51C5}" srcOrd="0" destOrd="0" presId="urn:microsoft.com/office/officeart/2005/8/layout/process1"/>
    <dgm:cxn modelId="{151E247D-8A01-4ADE-B1A4-090A4C62CEA7}" type="presOf" srcId="{B0DC7978-7191-4096-9CF2-C4CEA9BC65BC}" destId="{0270F674-CE36-48BD-8092-4FB5ABC0751C}" srcOrd="0" destOrd="0" presId="urn:microsoft.com/office/officeart/2005/8/layout/process1"/>
    <dgm:cxn modelId="{CA16A7CA-3D0C-4D4F-89A6-402894D9E244}" type="presParOf" srcId="{3C84691C-E877-4ACD-8084-D6DA089D25BE}" destId="{851300F5-B011-4577-8D7C-6F56160ABAE1}" srcOrd="0" destOrd="0" presId="urn:microsoft.com/office/officeart/2005/8/layout/process1"/>
    <dgm:cxn modelId="{33B0D10A-B1B9-44B0-B60D-38BAE4B7BE6F}" type="presParOf" srcId="{3C84691C-E877-4ACD-8084-D6DA089D25BE}" destId="{80848B83-0A62-4C57-BB15-C32B671C4736}" srcOrd="1" destOrd="0" presId="urn:microsoft.com/office/officeart/2005/8/layout/process1"/>
    <dgm:cxn modelId="{3F61FEED-42D0-46DB-A3E6-10714D9F80A8}" type="presParOf" srcId="{80848B83-0A62-4C57-BB15-C32B671C4736}" destId="{34576D32-69B6-46E7-A95E-F0B365F26704}" srcOrd="0" destOrd="0" presId="urn:microsoft.com/office/officeart/2005/8/layout/process1"/>
    <dgm:cxn modelId="{8AC5C1C9-20A2-4550-9E6B-BD41505E7292}" type="presParOf" srcId="{3C84691C-E877-4ACD-8084-D6DA089D25BE}" destId="{C963CB0E-DC57-426A-8AF1-05D22B1A51C5}" srcOrd="2" destOrd="0" presId="urn:microsoft.com/office/officeart/2005/8/layout/process1"/>
    <dgm:cxn modelId="{7D3B6404-43DF-4E73-9412-7FFB150625F0}" type="presParOf" srcId="{3C84691C-E877-4ACD-8084-D6DA089D25BE}" destId="{C1EC4F4A-EE21-4E39-A0E7-B3DCEAB96FFA}" srcOrd="3" destOrd="0" presId="urn:microsoft.com/office/officeart/2005/8/layout/process1"/>
    <dgm:cxn modelId="{6D8357C3-1DCC-4119-9E31-68AA5EA878A9}" type="presParOf" srcId="{C1EC4F4A-EE21-4E39-A0E7-B3DCEAB96FFA}" destId="{74F841E7-0645-4448-9CB8-740A2906D8F6}" srcOrd="0" destOrd="0" presId="urn:microsoft.com/office/officeart/2005/8/layout/process1"/>
    <dgm:cxn modelId="{13F9E30E-F4BC-41C9-894D-5ECD7FFB744F}" type="presParOf" srcId="{3C84691C-E877-4ACD-8084-D6DA089D25BE}" destId="{24F9720B-004B-4445-8ABE-3FBF05AD2841}" srcOrd="4" destOrd="0" presId="urn:microsoft.com/office/officeart/2005/8/layout/process1"/>
    <dgm:cxn modelId="{12E495F7-27E5-46E6-96DE-C2958F9A400E}" type="presParOf" srcId="{3C84691C-E877-4ACD-8084-D6DA089D25BE}" destId="{BED4122D-3D9D-4CBC-AEBF-B14B20B08E10}" srcOrd="5" destOrd="0" presId="urn:microsoft.com/office/officeart/2005/8/layout/process1"/>
    <dgm:cxn modelId="{A65C69E7-311C-4B80-ABF5-AFB3E2C38D6F}" type="presParOf" srcId="{BED4122D-3D9D-4CBC-AEBF-B14B20B08E10}" destId="{FDFFD135-F5C3-48EA-B459-0EA384E41AF8}" srcOrd="0" destOrd="0" presId="urn:microsoft.com/office/officeart/2005/8/layout/process1"/>
    <dgm:cxn modelId="{5C3308FE-C22F-4157-85A7-DD45BEA5C9FA}" type="presParOf" srcId="{3C84691C-E877-4ACD-8084-D6DA089D25BE}" destId="{A2C862F4-0AAF-4F1E-AB28-820183000EE9}" srcOrd="6" destOrd="0" presId="urn:microsoft.com/office/officeart/2005/8/layout/process1"/>
    <dgm:cxn modelId="{B979F202-C5CC-44A9-889D-F5884CF535C8}" type="presParOf" srcId="{3C84691C-E877-4ACD-8084-D6DA089D25BE}" destId="{C64D1794-263C-4E7E-886B-61D1D478B61D}" srcOrd="7" destOrd="0" presId="urn:microsoft.com/office/officeart/2005/8/layout/process1"/>
    <dgm:cxn modelId="{79E806AA-200A-431A-B42F-1419EB012506}" type="presParOf" srcId="{C64D1794-263C-4E7E-886B-61D1D478B61D}" destId="{AD3942C8-EEEB-4F88-8ACA-3D525266B6EC}" srcOrd="0" destOrd="0" presId="urn:microsoft.com/office/officeart/2005/8/layout/process1"/>
    <dgm:cxn modelId="{93BDB4D6-9094-4EE6-AEFF-4A8318A47F7C}" type="presParOf" srcId="{3C84691C-E877-4ACD-8084-D6DA089D25BE}" destId="{01239376-07E7-479F-AD7D-9EFEF06BE3C0}" srcOrd="8" destOrd="0" presId="urn:microsoft.com/office/officeart/2005/8/layout/process1"/>
    <dgm:cxn modelId="{8C9593A6-D4C4-4D8B-B4CA-BE793CE2BD0F}" type="presParOf" srcId="{3C84691C-E877-4ACD-8084-D6DA089D25BE}" destId="{0270F674-CE36-48BD-8092-4FB5ABC0751C}" srcOrd="9" destOrd="0" presId="urn:microsoft.com/office/officeart/2005/8/layout/process1"/>
    <dgm:cxn modelId="{82E5C143-7290-4394-8F86-F31156FBD8A7}" type="presParOf" srcId="{0270F674-CE36-48BD-8092-4FB5ABC0751C}" destId="{D872DA35-9F9F-480C-8E63-B6332F97C1D1}" srcOrd="0" destOrd="0" presId="urn:microsoft.com/office/officeart/2005/8/layout/process1"/>
    <dgm:cxn modelId="{14B9F72C-46C3-474D-8270-EE324AFC2078}" type="presParOf" srcId="{3C84691C-E877-4ACD-8084-D6DA089D25BE}" destId="{3DA261A3-519F-4BD6-BEB0-8A4AA5505B89}" srcOrd="10" destOrd="0" presId="urn:microsoft.com/office/officeart/2005/8/layout/process1"/>
    <dgm:cxn modelId="{DE765524-5ABE-470C-AC35-D3CB56112F22}" type="presParOf" srcId="{3C84691C-E877-4ACD-8084-D6DA089D25BE}" destId="{27F85842-B010-43DB-817F-A6F2C30428D1}" srcOrd="11" destOrd="0" presId="urn:microsoft.com/office/officeart/2005/8/layout/process1"/>
    <dgm:cxn modelId="{63D26E6C-CBB3-4595-859C-37D8505636CF}" type="presParOf" srcId="{27F85842-B010-43DB-817F-A6F2C30428D1}" destId="{35CC33F6-6C28-410E-B42E-AE19D14DA9F6}" srcOrd="0" destOrd="0" presId="urn:microsoft.com/office/officeart/2005/8/layout/process1"/>
    <dgm:cxn modelId="{935AD8FF-B4D5-4963-B694-6491C5FE5AF0}" type="presParOf" srcId="{3C84691C-E877-4ACD-8084-D6DA089D25BE}" destId="{D1ADE5EB-153C-4E1A-90F9-5843DA0E3B2D}" srcOrd="12" destOrd="0" presId="urn:microsoft.com/office/officeart/2005/8/layout/process1"/>
    <dgm:cxn modelId="{F31F2F03-7D53-4185-B10C-F244751ABF2B}" type="presParOf" srcId="{3C84691C-E877-4ACD-8084-D6DA089D25BE}" destId="{25123528-A89B-420F-898F-924F22EA7256}" srcOrd="13" destOrd="0" presId="urn:microsoft.com/office/officeart/2005/8/layout/process1"/>
    <dgm:cxn modelId="{012489B4-92E4-4FE3-AE43-E3BC22010CC8}" type="presParOf" srcId="{25123528-A89B-420F-898F-924F22EA7256}" destId="{6AB49469-B6B7-4641-84FF-42E4C289B250}" srcOrd="0" destOrd="0" presId="urn:microsoft.com/office/officeart/2005/8/layout/process1"/>
    <dgm:cxn modelId="{58CF9004-2059-41E5-A0BF-331ADB4FD009}" type="presParOf" srcId="{3C84691C-E877-4ACD-8084-D6DA089D25BE}" destId="{8BD1FB97-147B-443C-A133-665A201A1C9B}" srcOrd="14" destOrd="0" presId="urn:microsoft.com/office/officeart/2005/8/layout/process1"/>
  </dgm:cxnLst>
  <dgm:bg/>
  <dgm:whole/>
  <dgm:extLst>
    <a:ext uri="http://schemas.microsoft.com/office/drawing/2008/diagram">
      <dsp:dataModelExt xmlns:dsp="http://schemas.microsoft.com/office/drawing/2008/diagram" relId="rId36" minVer="http://schemas.openxmlformats.org/drawingml/2006/diagram"/>
    </a:ext>
  </dgm:extLst>
</dgm:dataModel>
</file>

<file path=ppt/diagrams/data58.xml><?xml version="1.0" encoding="utf-8"?>
<dgm:dataModel xmlns:dgm="http://schemas.openxmlformats.org/drawingml/2006/diagram" xmlns:a="http://schemas.openxmlformats.org/drawingml/2006/main">
  <dgm:ptLst>
    <dgm:pt modelId="{E1074C85-5840-4A08-B65E-434E8E0E2822}" type="doc">
      <dgm:prSet loTypeId="urn:microsoft.com/office/officeart/2005/8/layout/process1" loCatId="process" qsTypeId="urn:microsoft.com/office/officeart/2005/8/quickstyle/simple1" qsCatId="simple" csTypeId="urn:microsoft.com/office/officeart/2005/8/colors/accent2_4" csCatId="accent2" phldr="1"/>
      <dgm:spPr/>
    </dgm:pt>
    <dgm:pt modelId="{A46B6735-2A19-4F58-9499-85D551B65FBC}">
      <dgm:prSet phldrT="[Texto]" custT="1"/>
      <dgm:spPr/>
      <dgm:t>
        <a:bodyPr/>
        <a:lstStyle/>
        <a:p>
          <a:r>
            <a:rPr lang="es-ES" sz="1400" dirty="0" err="1" smtClean="0"/>
            <a:t>Village</a:t>
          </a:r>
          <a:r>
            <a:rPr lang="es-ES" sz="1400" dirty="0" smtClean="0"/>
            <a:t> Plaza</a:t>
          </a:r>
          <a:endParaRPr lang="es-ES" sz="1400" dirty="0"/>
        </a:p>
      </dgm:t>
    </dgm:pt>
    <dgm:pt modelId="{C9E184B6-64F6-41DF-A0ED-81F40C87CA8F}" type="parTrans" cxnId="{63D29E1D-C5A1-411A-AC62-EB5AE9526F23}">
      <dgm:prSet/>
      <dgm:spPr/>
      <dgm:t>
        <a:bodyPr/>
        <a:lstStyle/>
        <a:p>
          <a:endParaRPr lang="es-ES" sz="2800"/>
        </a:p>
      </dgm:t>
    </dgm:pt>
    <dgm:pt modelId="{23361F5D-0621-418A-89BD-57DBEDFE1C16}" type="sibTrans" cxnId="{63D29E1D-C5A1-411A-AC62-EB5AE9526F23}">
      <dgm:prSet custT="1"/>
      <dgm:spPr/>
      <dgm:t>
        <a:bodyPr/>
        <a:lstStyle/>
        <a:p>
          <a:endParaRPr lang="es-ES" sz="800"/>
        </a:p>
      </dgm:t>
    </dgm:pt>
    <dgm:pt modelId="{07280087-FF70-41F8-B38D-66F57E1C440F}">
      <dgm:prSet custT="1"/>
      <dgm:spPr/>
      <dgm:t>
        <a:bodyPr/>
        <a:lstStyle/>
        <a:p>
          <a:r>
            <a:rPr lang="es-EC" sz="1400" dirty="0" smtClean="0"/>
            <a:t>%</a:t>
          </a:r>
          <a:endParaRPr lang="es-ES" sz="1400" dirty="0"/>
        </a:p>
      </dgm:t>
    </dgm:pt>
    <dgm:pt modelId="{C7B8063A-D645-4A62-9272-C5ED9AB522E6}" type="parTrans" cxnId="{3FC477FD-6AFD-415B-9598-1CC3A6215CBE}">
      <dgm:prSet/>
      <dgm:spPr/>
      <dgm:t>
        <a:bodyPr/>
        <a:lstStyle/>
        <a:p>
          <a:endParaRPr lang="es-ES" sz="2800"/>
        </a:p>
      </dgm:t>
    </dgm:pt>
    <dgm:pt modelId="{E091F4CE-B4DE-4247-AC2F-9CC9ED56444E}" type="sibTrans" cxnId="{3FC477FD-6AFD-415B-9598-1CC3A6215CBE}">
      <dgm:prSet custT="1"/>
      <dgm:spPr/>
      <dgm:t>
        <a:bodyPr/>
        <a:lstStyle/>
        <a:p>
          <a:endParaRPr lang="es-ES" sz="800"/>
        </a:p>
      </dgm:t>
    </dgm:pt>
    <dgm:pt modelId="{60D07934-81DC-4814-8291-CC4D71077CD6}">
      <dgm:prSet custT="1"/>
      <dgm:spPr/>
      <dgm:t>
        <a:bodyPr/>
        <a:lstStyle/>
        <a:p>
          <a:r>
            <a:rPr lang="es-ES" sz="1400" dirty="0" smtClean="0"/>
            <a:t>91%</a:t>
          </a:r>
          <a:endParaRPr lang="es-ES" sz="1400" dirty="0"/>
        </a:p>
      </dgm:t>
    </dgm:pt>
    <dgm:pt modelId="{88EE0238-AF71-44D7-8C8E-6098660EB211}" type="parTrans" cxnId="{252CB797-BA8A-431A-96DA-412112380ADD}">
      <dgm:prSet/>
      <dgm:spPr/>
      <dgm:t>
        <a:bodyPr/>
        <a:lstStyle/>
        <a:p>
          <a:endParaRPr lang="es-ES" sz="2800"/>
        </a:p>
      </dgm:t>
    </dgm:pt>
    <dgm:pt modelId="{119421B6-D4D1-4936-8873-D3CC30C505B5}" type="sibTrans" cxnId="{252CB797-BA8A-431A-96DA-412112380ADD}">
      <dgm:prSet custT="1"/>
      <dgm:spPr/>
      <dgm:t>
        <a:bodyPr/>
        <a:lstStyle/>
        <a:p>
          <a:endParaRPr lang="es-ES" sz="800"/>
        </a:p>
      </dgm:t>
    </dgm:pt>
    <dgm:pt modelId="{242B71EB-850D-4977-9C1E-BDE4063571FD}">
      <dgm:prSet custT="1"/>
      <dgm:spPr/>
      <dgm:t>
        <a:bodyPr/>
        <a:lstStyle/>
        <a:p>
          <a:r>
            <a:rPr lang="es-EC" sz="1400" dirty="0" smtClean="0"/>
            <a:t>23%</a:t>
          </a:r>
          <a:endParaRPr lang="es-ES" sz="1400" dirty="0"/>
        </a:p>
      </dgm:t>
    </dgm:pt>
    <dgm:pt modelId="{C06275B5-E0F1-4C23-8AFA-99874E240888}" type="parTrans" cxnId="{EF2EF3F5-FBA5-4D7A-B9CD-E6096D0324EA}">
      <dgm:prSet/>
      <dgm:spPr/>
      <dgm:t>
        <a:bodyPr/>
        <a:lstStyle/>
        <a:p>
          <a:endParaRPr lang="es-ES" sz="2800"/>
        </a:p>
      </dgm:t>
    </dgm:pt>
    <dgm:pt modelId="{0084F0C2-C03B-4A6A-B56E-5FFC066798A6}" type="sibTrans" cxnId="{EF2EF3F5-FBA5-4D7A-B9CD-E6096D0324EA}">
      <dgm:prSet custT="1"/>
      <dgm:spPr/>
      <dgm:t>
        <a:bodyPr/>
        <a:lstStyle/>
        <a:p>
          <a:endParaRPr lang="es-ES" sz="800"/>
        </a:p>
      </dgm:t>
    </dgm:pt>
    <dgm:pt modelId="{25919CB4-9BDD-40BF-B0DC-4F69219B28C5}">
      <dgm:prSet custT="1"/>
      <dgm:spPr/>
      <dgm:t>
        <a:bodyPr/>
        <a:lstStyle/>
        <a:p>
          <a:r>
            <a:rPr lang="es-EC" sz="1400" dirty="0" smtClean="0"/>
            <a:t>7%</a:t>
          </a:r>
          <a:endParaRPr lang="es-ES" sz="1400" dirty="0"/>
        </a:p>
      </dgm:t>
    </dgm:pt>
    <dgm:pt modelId="{F1A9F6C7-87AD-4D08-A46E-7B12D64E6EC4}" type="parTrans" cxnId="{0C8F4692-0DA1-4E6C-A972-CA07A2BB60F2}">
      <dgm:prSet/>
      <dgm:spPr/>
      <dgm:t>
        <a:bodyPr/>
        <a:lstStyle/>
        <a:p>
          <a:endParaRPr lang="es-ES" sz="2800"/>
        </a:p>
      </dgm:t>
    </dgm:pt>
    <dgm:pt modelId="{B0DC7978-7191-4096-9CF2-C4CEA9BC65BC}" type="sibTrans" cxnId="{0C8F4692-0DA1-4E6C-A972-CA07A2BB60F2}">
      <dgm:prSet custT="1"/>
      <dgm:spPr/>
      <dgm:t>
        <a:bodyPr/>
        <a:lstStyle/>
        <a:p>
          <a:endParaRPr lang="es-ES" sz="800"/>
        </a:p>
      </dgm:t>
    </dgm:pt>
    <dgm:pt modelId="{41EC23EA-0907-426F-ADD2-18535BD62F2F}">
      <dgm:prSet custT="1"/>
      <dgm:spPr/>
      <dgm:t>
        <a:bodyPr/>
        <a:lstStyle/>
        <a:p>
          <a:r>
            <a:rPr lang="es-EC" sz="1400" dirty="0" smtClean="0"/>
            <a:t>25%</a:t>
          </a:r>
          <a:endParaRPr lang="es-EC" sz="1400" dirty="0"/>
        </a:p>
      </dgm:t>
    </dgm:pt>
    <dgm:pt modelId="{7DA614D6-6F0E-4969-87E1-DCA8BC09EB8C}" type="parTrans" cxnId="{32F0DC39-11BE-4DA3-8545-1C2DF738F68E}">
      <dgm:prSet/>
      <dgm:spPr/>
      <dgm:t>
        <a:bodyPr/>
        <a:lstStyle/>
        <a:p>
          <a:endParaRPr lang="es-ES" sz="2800"/>
        </a:p>
      </dgm:t>
    </dgm:pt>
    <dgm:pt modelId="{99A9274B-BFB5-47F2-B9F6-896BB1A53BB8}" type="sibTrans" cxnId="{32F0DC39-11BE-4DA3-8545-1C2DF738F68E}">
      <dgm:prSet custT="1"/>
      <dgm:spPr/>
      <dgm:t>
        <a:bodyPr/>
        <a:lstStyle/>
        <a:p>
          <a:endParaRPr lang="es-ES" sz="800"/>
        </a:p>
      </dgm:t>
    </dgm:pt>
    <dgm:pt modelId="{0CE022A5-1395-4273-9EE8-BDEFF8FE4FDC}">
      <dgm:prSet custT="1"/>
      <dgm:spPr/>
      <dgm:t>
        <a:bodyPr/>
        <a:lstStyle/>
        <a:p>
          <a:r>
            <a:rPr lang="es-EC" sz="1400" dirty="0" smtClean="0"/>
            <a:t>11%</a:t>
          </a:r>
          <a:endParaRPr lang="es-EC" sz="1400" dirty="0"/>
        </a:p>
      </dgm:t>
    </dgm:pt>
    <dgm:pt modelId="{278A0BB8-1DA5-4027-8B66-19CCC948771C}" type="parTrans" cxnId="{2E745F0A-3573-41F6-B323-981FA7AD6245}">
      <dgm:prSet/>
      <dgm:spPr/>
      <dgm:t>
        <a:bodyPr/>
        <a:lstStyle/>
        <a:p>
          <a:endParaRPr lang="es-ES" sz="2800"/>
        </a:p>
      </dgm:t>
    </dgm:pt>
    <dgm:pt modelId="{F16265CA-75B6-4C41-8BEC-A347A637AC99}" type="sibTrans" cxnId="{2E745F0A-3573-41F6-B323-981FA7AD6245}">
      <dgm:prSet custT="1"/>
      <dgm:spPr/>
      <dgm:t>
        <a:bodyPr/>
        <a:lstStyle/>
        <a:p>
          <a:endParaRPr lang="es-ES" sz="800"/>
        </a:p>
      </dgm:t>
    </dgm:pt>
    <dgm:pt modelId="{22B919FA-1870-4092-8C24-0660488B3A22}">
      <dgm:prSet custT="1"/>
      <dgm:spPr/>
      <dgm:t>
        <a:bodyPr/>
        <a:lstStyle/>
        <a:p>
          <a:endParaRPr lang="es-ES" sz="1400" dirty="0"/>
        </a:p>
      </dgm:t>
    </dgm:pt>
    <dgm:pt modelId="{E6B90029-EE5D-42BE-AD15-D07B030F7106}" type="parTrans" cxnId="{9266E885-3317-4314-8584-EC22B73F72D0}">
      <dgm:prSet/>
      <dgm:spPr/>
      <dgm:t>
        <a:bodyPr/>
        <a:lstStyle/>
        <a:p>
          <a:endParaRPr lang="es-ES"/>
        </a:p>
      </dgm:t>
    </dgm:pt>
    <dgm:pt modelId="{9A405817-D4AB-40C4-8BD2-37E19243705F}" type="sibTrans" cxnId="{9266E885-3317-4314-8584-EC22B73F72D0}">
      <dgm:prSet/>
      <dgm:spPr/>
      <dgm:t>
        <a:bodyPr/>
        <a:lstStyle/>
        <a:p>
          <a:endParaRPr lang="es-ES"/>
        </a:p>
      </dgm:t>
    </dgm:pt>
    <dgm:pt modelId="{3C84691C-E877-4ACD-8084-D6DA089D25BE}" type="pres">
      <dgm:prSet presAssocID="{E1074C85-5840-4A08-B65E-434E8E0E2822}" presName="Name0" presStyleCnt="0">
        <dgm:presLayoutVars>
          <dgm:dir/>
          <dgm:resizeHandles val="exact"/>
        </dgm:presLayoutVars>
      </dgm:prSet>
      <dgm:spPr/>
    </dgm:pt>
    <dgm:pt modelId="{851300F5-B011-4577-8D7C-6F56160ABAE1}" type="pres">
      <dgm:prSet presAssocID="{A46B6735-2A19-4F58-9499-85D551B65FBC}" presName="node" presStyleLbl="node1" presStyleIdx="0" presStyleCnt="8">
        <dgm:presLayoutVars>
          <dgm:bulletEnabled val="1"/>
        </dgm:presLayoutVars>
      </dgm:prSet>
      <dgm:spPr/>
      <dgm:t>
        <a:bodyPr/>
        <a:lstStyle/>
        <a:p>
          <a:endParaRPr lang="es-ES"/>
        </a:p>
      </dgm:t>
    </dgm:pt>
    <dgm:pt modelId="{80848B83-0A62-4C57-BB15-C32B671C4736}" type="pres">
      <dgm:prSet presAssocID="{23361F5D-0621-418A-89BD-57DBEDFE1C16}" presName="sibTrans" presStyleLbl="sibTrans2D1" presStyleIdx="0" presStyleCnt="7"/>
      <dgm:spPr/>
      <dgm:t>
        <a:bodyPr/>
        <a:lstStyle/>
        <a:p>
          <a:endParaRPr lang="es-ES"/>
        </a:p>
      </dgm:t>
    </dgm:pt>
    <dgm:pt modelId="{34576D32-69B6-46E7-A95E-F0B365F26704}" type="pres">
      <dgm:prSet presAssocID="{23361F5D-0621-418A-89BD-57DBEDFE1C16}" presName="connectorText" presStyleLbl="sibTrans2D1" presStyleIdx="0" presStyleCnt="7"/>
      <dgm:spPr/>
      <dgm:t>
        <a:bodyPr/>
        <a:lstStyle/>
        <a:p>
          <a:endParaRPr lang="es-ES"/>
        </a:p>
      </dgm:t>
    </dgm:pt>
    <dgm:pt modelId="{C963CB0E-DC57-426A-8AF1-05D22B1A51C5}" type="pres">
      <dgm:prSet presAssocID="{07280087-FF70-41F8-B38D-66F57E1C440F}" presName="node" presStyleLbl="node1" presStyleIdx="1" presStyleCnt="8">
        <dgm:presLayoutVars>
          <dgm:bulletEnabled val="1"/>
        </dgm:presLayoutVars>
      </dgm:prSet>
      <dgm:spPr/>
      <dgm:t>
        <a:bodyPr/>
        <a:lstStyle/>
        <a:p>
          <a:endParaRPr lang="es-ES"/>
        </a:p>
      </dgm:t>
    </dgm:pt>
    <dgm:pt modelId="{C1EC4F4A-EE21-4E39-A0E7-B3DCEAB96FFA}" type="pres">
      <dgm:prSet presAssocID="{E091F4CE-B4DE-4247-AC2F-9CC9ED56444E}" presName="sibTrans" presStyleLbl="sibTrans2D1" presStyleIdx="1" presStyleCnt="7"/>
      <dgm:spPr/>
      <dgm:t>
        <a:bodyPr/>
        <a:lstStyle/>
        <a:p>
          <a:endParaRPr lang="es-ES"/>
        </a:p>
      </dgm:t>
    </dgm:pt>
    <dgm:pt modelId="{74F841E7-0645-4448-9CB8-740A2906D8F6}" type="pres">
      <dgm:prSet presAssocID="{E091F4CE-B4DE-4247-AC2F-9CC9ED56444E}" presName="connectorText" presStyleLbl="sibTrans2D1" presStyleIdx="1" presStyleCnt="7"/>
      <dgm:spPr/>
      <dgm:t>
        <a:bodyPr/>
        <a:lstStyle/>
        <a:p>
          <a:endParaRPr lang="es-ES"/>
        </a:p>
      </dgm:t>
    </dgm:pt>
    <dgm:pt modelId="{24F9720B-004B-4445-8ABE-3FBF05AD2841}" type="pres">
      <dgm:prSet presAssocID="{60D07934-81DC-4814-8291-CC4D71077CD6}" presName="node" presStyleLbl="node1" presStyleIdx="2" presStyleCnt="8">
        <dgm:presLayoutVars>
          <dgm:bulletEnabled val="1"/>
        </dgm:presLayoutVars>
      </dgm:prSet>
      <dgm:spPr/>
      <dgm:t>
        <a:bodyPr/>
        <a:lstStyle/>
        <a:p>
          <a:endParaRPr lang="es-ES"/>
        </a:p>
      </dgm:t>
    </dgm:pt>
    <dgm:pt modelId="{BED4122D-3D9D-4CBC-AEBF-B14B20B08E10}" type="pres">
      <dgm:prSet presAssocID="{119421B6-D4D1-4936-8873-D3CC30C505B5}" presName="sibTrans" presStyleLbl="sibTrans2D1" presStyleIdx="2" presStyleCnt="7"/>
      <dgm:spPr/>
      <dgm:t>
        <a:bodyPr/>
        <a:lstStyle/>
        <a:p>
          <a:endParaRPr lang="es-ES"/>
        </a:p>
      </dgm:t>
    </dgm:pt>
    <dgm:pt modelId="{FDFFD135-F5C3-48EA-B459-0EA384E41AF8}" type="pres">
      <dgm:prSet presAssocID="{119421B6-D4D1-4936-8873-D3CC30C505B5}" presName="connectorText" presStyleLbl="sibTrans2D1" presStyleIdx="2" presStyleCnt="7"/>
      <dgm:spPr/>
      <dgm:t>
        <a:bodyPr/>
        <a:lstStyle/>
        <a:p>
          <a:endParaRPr lang="es-ES"/>
        </a:p>
      </dgm:t>
    </dgm:pt>
    <dgm:pt modelId="{5167C283-8E54-43C2-AD86-62E5D93A5A76}" type="pres">
      <dgm:prSet presAssocID="{22B919FA-1870-4092-8C24-0660488B3A22}" presName="node" presStyleLbl="node1" presStyleIdx="3" presStyleCnt="8">
        <dgm:presLayoutVars>
          <dgm:bulletEnabled val="1"/>
        </dgm:presLayoutVars>
      </dgm:prSet>
      <dgm:spPr/>
      <dgm:t>
        <a:bodyPr/>
        <a:lstStyle/>
        <a:p>
          <a:endParaRPr lang="es-ES"/>
        </a:p>
      </dgm:t>
    </dgm:pt>
    <dgm:pt modelId="{14CE5BEE-47CD-478F-81D4-D0AA10F6B2FC}" type="pres">
      <dgm:prSet presAssocID="{9A405817-D4AB-40C4-8BD2-37E19243705F}" presName="sibTrans" presStyleLbl="sibTrans2D1" presStyleIdx="3" presStyleCnt="7"/>
      <dgm:spPr/>
      <dgm:t>
        <a:bodyPr/>
        <a:lstStyle/>
        <a:p>
          <a:endParaRPr lang="es-ES"/>
        </a:p>
      </dgm:t>
    </dgm:pt>
    <dgm:pt modelId="{0E8F9941-9213-46A9-AABB-9EDAD5960B0E}" type="pres">
      <dgm:prSet presAssocID="{9A405817-D4AB-40C4-8BD2-37E19243705F}" presName="connectorText" presStyleLbl="sibTrans2D1" presStyleIdx="3" presStyleCnt="7"/>
      <dgm:spPr/>
      <dgm:t>
        <a:bodyPr/>
        <a:lstStyle/>
        <a:p>
          <a:endParaRPr lang="es-ES"/>
        </a:p>
      </dgm:t>
    </dgm:pt>
    <dgm:pt modelId="{A2C862F4-0AAF-4F1E-AB28-820183000EE9}" type="pres">
      <dgm:prSet presAssocID="{242B71EB-850D-4977-9C1E-BDE4063571FD}" presName="node" presStyleLbl="node1" presStyleIdx="4" presStyleCnt="8">
        <dgm:presLayoutVars>
          <dgm:bulletEnabled val="1"/>
        </dgm:presLayoutVars>
      </dgm:prSet>
      <dgm:spPr/>
      <dgm:t>
        <a:bodyPr/>
        <a:lstStyle/>
        <a:p>
          <a:endParaRPr lang="es-ES"/>
        </a:p>
      </dgm:t>
    </dgm:pt>
    <dgm:pt modelId="{C64D1794-263C-4E7E-886B-61D1D478B61D}" type="pres">
      <dgm:prSet presAssocID="{0084F0C2-C03B-4A6A-B56E-5FFC066798A6}" presName="sibTrans" presStyleLbl="sibTrans2D1" presStyleIdx="4" presStyleCnt="7"/>
      <dgm:spPr/>
      <dgm:t>
        <a:bodyPr/>
        <a:lstStyle/>
        <a:p>
          <a:endParaRPr lang="es-ES"/>
        </a:p>
      </dgm:t>
    </dgm:pt>
    <dgm:pt modelId="{AD3942C8-EEEB-4F88-8ACA-3D525266B6EC}" type="pres">
      <dgm:prSet presAssocID="{0084F0C2-C03B-4A6A-B56E-5FFC066798A6}" presName="connectorText" presStyleLbl="sibTrans2D1" presStyleIdx="4" presStyleCnt="7"/>
      <dgm:spPr/>
      <dgm:t>
        <a:bodyPr/>
        <a:lstStyle/>
        <a:p>
          <a:endParaRPr lang="es-ES"/>
        </a:p>
      </dgm:t>
    </dgm:pt>
    <dgm:pt modelId="{01239376-07E7-479F-AD7D-9EFEF06BE3C0}" type="pres">
      <dgm:prSet presAssocID="{25919CB4-9BDD-40BF-B0DC-4F69219B28C5}" presName="node" presStyleLbl="node1" presStyleIdx="5" presStyleCnt="8">
        <dgm:presLayoutVars>
          <dgm:bulletEnabled val="1"/>
        </dgm:presLayoutVars>
      </dgm:prSet>
      <dgm:spPr/>
      <dgm:t>
        <a:bodyPr/>
        <a:lstStyle/>
        <a:p>
          <a:endParaRPr lang="es-ES"/>
        </a:p>
      </dgm:t>
    </dgm:pt>
    <dgm:pt modelId="{0270F674-CE36-48BD-8092-4FB5ABC0751C}" type="pres">
      <dgm:prSet presAssocID="{B0DC7978-7191-4096-9CF2-C4CEA9BC65BC}" presName="sibTrans" presStyleLbl="sibTrans2D1" presStyleIdx="5" presStyleCnt="7"/>
      <dgm:spPr/>
      <dgm:t>
        <a:bodyPr/>
        <a:lstStyle/>
        <a:p>
          <a:endParaRPr lang="es-ES"/>
        </a:p>
      </dgm:t>
    </dgm:pt>
    <dgm:pt modelId="{D872DA35-9F9F-480C-8E63-B6332F97C1D1}" type="pres">
      <dgm:prSet presAssocID="{B0DC7978-7191-4096-9CF2-C4CEA9BC65BC}" presName="connectorText" presStyleLbl="sibTrans2D1" presStyleIdx="5" presStyleCnt="7"/>
      <dgm:spPr/>
      <dgm:t>
        <a:bodyPr/>
        <a:lstStyle/>
        <a:p>
          <a:endParaRPr lang="es-ES"/>
        </a:p>
      </dgm:t>
    </dgm:pt>
    <dgm:pt modelId="{3DA261A3-519F-4BD6-BEB0-8A4AA5505B89}" type="pres">
      <dgm:prSet presAssocID="{41EC23EA-0907-426F-ADD2-18535BD62F2F}" presName="node" presStyleLbl="node1" presStyleIdx="6" presStyleCnt="8">
        <dgm:presLayoutVars>
          <dgm:bulletEnabled val="1"/>
        </dgm:presLayoutVars>
      </dgm:prSet>
      <dgm:spPr/>
      <dgm:t>
        <a:bodyPr/>
        <a:lstStyle/>
        <a:p>
          <a:endParaRPr lang="es-ES"/>
        </a:p>
      </dgm:t>
    </dgm:pt>
    <dgm:pt modelId="{27F85842-B010-43DB-817F-A6F2C30428D1}" type="pres">
      <dgm:prSet presAssocID="{99A9274B-BFB5-47F2-B9F6-896BB1A53BB8}" presName="sibTrans" presStyleLbl="sibTrans2D1" presStyleIdx="6" presStyleCnt="7"/>
      <dgm:spPr/>
      <dgm:t>
        <a:bodyPr/>
        <a:lstStyle/>
        <a:p>
          <a:endParaRPr lang="es-ES"/>
        </a:p>
      </dgm:t>
    </dgm:pt>
    <dgm:pt modelId="{35CC33F6-6C28-410E-B42E-AE19D14DA9F6}" type="pres">
      <dgm:prSet presAssocID="{99A9274B-BFB5-47F2-B9F6-896BB1A53BB8}" presName="connectorText" presStyleLbl="sibTrans2D1" presStyleIdx="6" presStyleCnt="7"/>
      <dgm:spPr/>
      <dgm:t>
        <a:bodyPr/>
        <a:lstStyle/>
        <a:p>
          <a:endParaRPr lang="es-ES"/>
        </a:p>
      </dgm:t>
    </dgm:pt>
    <dgm:pt modelId="{8BD1FB97-147B-443C-A133-665A201A1C9B}" type="pres">
      <dgm:prSet presAssocID="{0CE022A5-1395-4273-9EE8-BDEFF8FE4FDC}" presName="node" presStyleLbl="node1" presStyleIdx="7" presStyleCnt="8">
        <dgm:presLayoutVars>
          <dgm:bulletEnabled val="1"/>
        </dgm:presLayoutVars>
      </dgm:prSet>
      <dgm:spPr/>
      <dgm:t>
        <a:bodyPr/>
        <a:lstStyle/>
        <a:p>
          <a:endParaRPr lang="es-ES"/>
        </a:p>
      </dgm:t>
    </dgm:pt>
  </dgm:ptLst>
  <dgm:cxnLst>
    <dgm:cxn modelId="{32F0DC39-11BE-4DA3-8545-1C2DF738F68E}" srcId="{E1074C85-5840-4A08-B65E-434E8E0E2822}" destId="{41EC23EA-0907-426F-ADD2-18535BD62F2F}" srcOrd="6" destOrd="0" parTransId="{7DA614D6-6F0E-4969-87E1-DCA8BC09EB8C}" sibTransId="{99A9274B-BFB5-47F2-B9F6-896BB1A53BB8}"/>
    <dgm:cxn modelId="{459F1BB9-BB2A-416C-8DF9-5C9B2BB6D885}" type="presOf" srcId="{119421B6-D4D1-4936-8873-D3CC30C505B5}" destId="{FDFFD135-F5C3-48EA-B459-0EA384E41AF8}" srcOrd="1" destOrd="0" presId="urn:microsoft.com/office/officeart/2005/8/layout/process1"/>
    <dgm:cxn modelId="{252CB797-BA8A-431A-96DA-412112380ADD}" srcId="{E1074C85-5840-4A08-B65E-434E8E0E2822}" destId="{60D07934-81DC-4814-8291-CC4D71077CD6}" srcOrd="2" destOrd="0" parTransId="{88EE0238-AF71-44D7-8C8E-6098660EB211}" sibTransId="{119421B6-D4D1-4936-8873-D3CC30C505B5}"/>
    <dgm:cxn modelId="{E9932A07-74CE-4170-A62F-53CB0BCCE116}" type="presOf" srcId="{60D07934-81DC-4814-8291-CC4D71077CD6}" destId="{24F9720B-004B-4445-8ABE-3FBF05AD2841}" srcOrd="0" destOrd="0" presId="urn:microsoft.com/office/officeart/2005/8/layout/process1"/>
    <dgm:cxn modelId="{2E745F0A-3573-41F6-B323-981FA7AD6245}" srcId="{E1074C85-5840-4A08-B65E-434E8E0E2822}" destId="{0CE022A5-1395-4273-9EE8-BDEFF8FE4FDC}" srcOrd="7" destOrd="0" parTransId="{278A0BB8-1DA5-4027-8B66-19CCC948771C}" sibTransId="{F16265CA-75B6-4C41-8BEC-A347A637AC99}"/>
    <dgm:cxn modelId="{4C7A93CF-E4F8-4F14-AF15-9F0F8729A469}" type="presOf" srcId="{41EC23EA-0907-426F-ADD2-18535BD62F2F}" destId="{3DA261A3-519F-4BD6-BEB0-8A4AA5505B89}" srcOrd="0" destOrd="0" presId="urn:microsoft.com/office/officeart/2005/8/layout/process1"/>
    <dgm:cxn modelId="{C671FAEC-0930-4D23-99FB-F43FBCBEB702}" type="presOf" srcId="{E091F4CE-B4DE-4247-AC2F-9CC9ED56444E}" destId="{74F841E7-0645-4448-9CB8-740A2906D8F6}" srcOrd="1" destOrd="0" presId="urn:microsoft.com/office/officeart/2005/8/layout/process1"/>
    <dgm:cxn modelId="{C4CA278E-FB2F-410B-AED8-0EA6F2B605BB}" type="presOf" srcId="{9A405817-D4AB-40C4-8BD2-37E19243705F}" destId="{0E8F9941-9213-46A9-AABB-9EDAD5960B0E}" srcOrd="1" destOrd="0" presId="urn:microsoft.com/office/officeart/2005/8/layout/process1"/>
    <dgm:cxn modelId="{0C8F4692-0DA1-4E6C-A972-CA07A2BB60F2}" srcId="{E1074C85-5840-4A08-B65E-434E8E0E2822}" destId="{25919CB4-9BDD-40BF-B0DC-4F69219B28C5}" srcOrd="5" destOrd="0" parTransId="{F1A9F6C7-87AD-4D08-A46E-7B12D64E6EC4}" sibTransId="{B0DC7978-7191-4096-9CF2-C4CEA9BC65BC}"/>
    <dgm:cxn modelId="{BF7D7B25-B36A-4C87-B31D-544F26B29F29}" type="presOf" srcId="{0084F0C2-C03B-4A6A-B56E-5FFC066798A6}" destId="{AD3942C8-EEEB-4F88-8ACA-3D525266B6EC}" srcOrd="1" destOrd="0" presId="urn:microsoft.com/office/officeart/2005/8/layout/process1"/>
    <dgm:cxn modelId="{65518EF2-C999-49A8-A3A3-0998774E6CF8}" type="presOf" srcId="{23361F5D-0621-418A-89BD-57DBEDFE1C16}" destId="{80848B83-0A62-4C57-BB15-C32B671C4736}" srcOrd="0" destOrd="0" presId="urn:microsoft.com/office/officeart/2005/8/layout/process1"/>
    <dgm:cxn modelId="{A7AF6B33-E2AE-4079-BCC1-9190EEA55B38}" type="presOf" srcId="{A46B6735-2A19-4F58-9499-85D551B65FBC}" destId="{851300F5-B011-4577-8D7C-6F56160ABAE1}" srcOrd="0" destOrd="0" presId="urn:microsoft.com/office/officeart/2005/8/layout/process1"/>
    <dgm:cxn modelId="{8D3C43D8-EC74-4A29-94E7-B13634C6B5B2}" type="presOf" srcId="{0CE022A5-1395-4273-9EE8-BDEFF8FE4FDC}" destId="{8BD1FB97-147B-443C-A133-665A201A1C9B}" srcOrd="0" destOrd="0" presId="urn:microsoft.com/office/officeart/2005/8/layout/process1"/>
    <dgm:cxn modelId="{410EA95F-8F22-4053-AA51-623E7DAA77DD}" type="presOf" srcId="{B0DC7978-7191-4096-9CF2-C4CEA9BC65BC}" destId="{D872DA35-9F9F-480C-8E63-B6332F97C1D1}" srcOrd="1" destOrd="0" presId="urn:microsoft.com/office/officeart/2005/8/layout/process1"/>
    <dgm:cxn modelId="{3FC477FD-6AFD-415B-9598-1CC3A6215CBE}" srcId="{E1074C85-5840-4A08-B65E-434E8E0E2822}" destId="{07280087-FF70-41F8-B38D-66F57E1C440F}" srcOrd="1" destOrd="0" parTransId="{C7B8063A-D645-4A62-9272-C5ED9AB522E6}" sibTransId="{E091F4CE-B4DE-4247-AC2F-9CC9ED56444E}"/>
    <dgm:cxn modelId="{4986927B-3912-4EE9-A14B-24349500E7C7}" type="presOf" srcId="{0084F0C2-C03B-4A6A-B56E-5FFC066798A6}" destId="{C64D1794-263C-4E7E-886B-61D1D478B61D}" srcOrd="0" destOrd="0" presId="urn:microsoft.com/office/officeart/2005/8/layout/process1"/>
    <dgm:cxn modelId="{6094282A-8096-4DC1-9769-D07D42942BF5}" type="presOf" srcId="{E091F4CE-B4DE-4247-AC2F-9CC9ED56444E}" destId="{C1EC4F4A-EE21-4E39-A0E7-B3DCEAB96FFA}" srcOrd="0" destOrd="0" presId="urn:microsoft.com/office/officeart/2005/8/layout/process1"/>
    <dgm:cxn modelId="{D5B31293-3604-423C-8473-D80CD42638E8}" type="presOf" srcId="{9A405817-D4AB-40C4-8BD2-37E19243705F}" destId="{14CE5BEE-47CD-478F-81D4-D0AA10F6B2FC}" srcOrd="0" destOrd="0" presId="urn:microsoft.com/office/officeart/2005/8/layout/process1"/>
    <dgm:cxn modelId="{46A42310-8FB8-4829-AB7D-6586FA35EC2C}" type="presOf" srcId="{99A9274B-BFB5-47F2-B9F6-896BB1A53BB8}" destId="{35CC33F6-6C28-410E-B42E-AE19D14DA9F6}" srcOrd="1" destOrd="0" presId="urn:microsoft.com/office/officeart/2005/8/layout/process1"/>
    <dgm:cxn modelId="{534945CD-84F1-4EA3-BF06-111EB5F21E28}" type="presOf" srcId="{242B71EB-850D-4977-9C1E-BDE4063571FD}" destId="{A2C862F4-0AAF-4F1E-AB28-820183000EE9}" srcOrd="0" destOrd="0" presId="urn:microsoft.com/office/officeart/2005/8/layout/process1"/>
    <dgm:cxn modelId="{3CA6363F-5A5F-4A5A-8252-3878F15F707D}" type="presOf" srcId="{E1074C85-5840-4A08-B65E-434E8E0E2822}" destId="{3C84691C-E877-4ACD-8084-D6DA089D25BE}" srcOrd="0" destOrd="0" presId="urn:microsoft.com/office/officeart/2005/8/layout/process1"/>
    <dgm:cxn modelId="{98BDC62D-8C8A-4628-94F5-BE0126244994}" type="presOf" srcId="{99A9274B-BFB5-47F2-B9F6-896BB1A53BB8}" destId="{27F85842-B010-43DB-817F-A6F2C30428D1}" srcOrd="0" destOrd="0" presId="urn:microsoft.com/office/officeart/2005/8/layout/process1"/>
    <dgm:cxn modelId="{2FF2A6B6-08FB-4FDF-988A-06D817FC176C}" type="presOf" srcId="{25919CB4-9BDD-40BF-B0DC-4F69219B28C5}" destId="{01239376-07E7-479F-AD7D-9EFEF06BE3C0}" srcOrd="0" destOrd="0" presId="urn:microsoft.com/office/officeart/2005/8/layout/process1"/>
    <dgm:cxn modelId="{CE147DD1-A64E-472E-81FA-002782C800E6}" type="presOf" srcId="{23361F5D-0621-418A-89BD-57DBEDFE1C16}" destId="{34576D32-69B6-46E7-A95E-F0B365F26704}" srcOrd="1" destOrd="0" presId="urn:microsoft.com/office/officeart/2005/8/layout/process1"/>
    <dgm:cxn modelId="{EF2EF3F5-FBA5-4D7A-B9CD-E6096D0324EA}" srcId="{E1074C85-5840-4A08-B65E-434E8E0E2822}" destId="{242B71EB-850D-4977-9C1E-BDE4063571FD}" srcOrd="4" destOrd="0" parTransId="{C06275B5-E0F1-4C23-8AFA-99874E240888}" sibTransId="{0084F0C2-C03B-4A6A-B56E-5FFC066798A6}"/>
    <dgm:cxn modelId="{63D29E1D-C5A1-411A-AC62-EB5AE9526F23}" srcId="{E1074C85-5840-4A08-B65E-434E8E0E2822}" destId="{A46B6735-2A19-4F58-9499-85D551B65FBC}" srcOrd="0" destOrd="0" parTransId="{C9E184B6-64F6-41DF-A0ED-81F40C87CA8F}" sibTransId="{23361F5D-0621-418A-89BD-57DBEDFE1C16}"/>
    <dgm:cxn modelId="{58C79DAF-5CEE-48E1-9B1B-77DC790A0D94}" type="presOf" srcId="{119421B6-D4D1-4936-8873-D3CC30C505B5}" destId="{BED4122D-3D9D-4CBC-AEBF-B14B20B08E10}" srcOrd="0" destOrd="0" presId="urn:microsoft.com/office/officeart/2005/8/layout/process1"/>
    <dgm:cxn modelId="{484C0963-5643-444D-8108-7802B2CEA6B9}" type="presOf" srcId="{22B919FA-1870-4092-8C24-0660488B3A22}" destId="{5167C283-8E54-43C2-AD86-62E5D93A5A76}" srcOrd="0" destOrd="0" presId="urn:microsoft.com/office/officeart/2005/8/layout/process1"/>
    <dgm:cxn modelId="{9266E885-3317-4314-8584-EC22B73F72D0}" srcId="{E1074C85-5840-4A08-B65E-434E8E0E2822}" destId="{22B919FA-1870-4092-8C24-0660488B3A22}" srcOrd="3" destOrd="0" parTransId="{E6B90029-EE5D-42BE-AD15-D07B030F7106}" sibTransId="{9A405817-D4AB-40C4-8BD2-37E19243705F}"/>
    <dgm:cxn modelId="{A3D1A16A-B33F-4F4E-A22F-A3D66F1538BF}" type="presOf" srcId="{07280087-FF70-41F8-B38D-66F57E1C440F}" destId="{C963CB0E-DC57-426A-8AF1-05D22B1A51C5}" srcOrd="0" destOrd="0" presId="urn:microsoft.com/office/officeart/2005/8/layout/process1"/>
    <dgm:cxn modelId="{151E247D-8A01-4ADE-B1A4-090A4C62CEA7}" type="presOf" srcId="{B0DC7978-7191-4096-9CF2-C4CEA9BC65BC}" destId="{0270F674-CE36-48BD-8092-4FB5ABC0751C}" srcOrd="0" destOrd="0" presId="urn:microsoft.com/office/officeart/2005/8/layout/process1"/>
    <dgm:cxn modelId="{CA16A7CA-3D0C-4D4F-89A6-402894D9E244}" type="presParOf" srcId="{3C84691C-E877-4ACD-8084-D6DA089D25BE}" destId="{851300F5-B011-4577-8D7C-6F56160ABAE1}" srcOrd="0" destOrd="0" presId="urn:microsoft.com/office/officeart/2005/8/layout/process1"/>
    <dgm:cxn modelId="{33B0D10A-B1B9-44B0-B60D-38BAE4B7BE6F}" type="presParOf" srcId="{3C84691C-E877-4ACD-8084-D6DA089D25BE}" destId="{80848B83-0A62-4C57-BB15-C32B671C4736}" srcOrd="1" destOrd="0" presId="urn:microsoft.com/office/officeart/2005/8/layout/process1"/>
    <dgm:cxn modelId="{3F61FEED-42D0-46DB-A3E6-10714D9F80A8}" type="presParOf" srcId="{80848B83-0A62-4C57-BB15-C32B671C4736}" destId="{34576D32-69B6-46E7-A95E-F0B365F26704}" srcOrd="0" destOrd="0" presId="urn:microsoft.com/office/officeart/2005/8/layout/process1"/>
    <dgm:cxn modelId="{8AC5C1C9-20A2-4550-9E6B-BD41505E7292}" type="presParOf" srcId="{3C84691C-E877-4ACD-8084-D6DA089D25BE}" destId="{C963CB0E-DC57-426A-8AF1-05D22B1A51C5}" srcOrd="2" destOrd="0" presId="urn:microsoft.com/office/officeart/2005/8/layout/process1"/>
    <dgm:cxn modelId="{7D3B6404-43DF-4E73-9412-7FFB150625F0}" type="presParOf" srcId="{3C84691C-E877-4ACD-8084-D6DA089D25BE}" destId="{C1EC4F4A-EE21-4E39-A0E7-B3DCEAB96FFA}" srcOrd="3" destOrd="0" presId="urn:microsoft.com/office/officeart/2005/8/layout/process1"/>
    <dgm:cxn modelId="{6D8357C3-1DCC-4119-9E31-68AA5EA878A9}" type="presParOf" srcId="{C1EC4F4A-EE21-4E39-A0E7-B3DCEAB96FFA}" destId="{74F841E7-0645-4448-9CB8-740A2906D8F6}" srcOrd="0" destOrd="0" presId="urn:microsoft.com/office/officeart/2005/8/layout/process1"/>
    <dgm:cxn modelId="{13F9E30E-F4BC-41C9-894D-5ECD7FFB744F}" type="presParOf" srcId="{3C84691C-E877-4ACD-8084-D6DA089D25BE}" destId="{24F9720B-004B-4445-8ABE-3FBF05AD2841}" srcOrd="4" destOrd="0" presId="urn:microsoft.com/office/officeart/2005/8/layout/process1"/>
    <dgm:cxn modelId="{12E495F7-27E5-46E6-96DE-C2958F9A400E}" type="presParOf" srcId="{3C84691C-E877-4ACD-8084-D6DA089D25BE}" destId="{BED4122D-3D9D-4CBC-AEBF-B14B20B08E10}" srcOrd="5" destOrd="0" presId="urn:microsoft.com/office/officeart/2005/8/layout/process1"/>
    <dgm:cxn modelId="{A65C69E7-311C-4B80-ABF5-AFB3E2C38D6F}" type="presParOf" srcId="{BED4122D-3D9D-4CBC-AEBF-B14B20B08E10}" destId="{FDFFD135-F5C3-48EA-B459-0EA384E41AF8}" srcOrd="0" destOrd="0" presId="urn:microsoft.com/office/officeart/2005/8/layout/process1"/>
    <dgm:cxn modelId="{EFCD2B1D-3B72-474B-9CFA-3F1AC292288E}" type="presParOf" srcId="{3C84691C-E877-4ACD-8084-D6DA089D25BE}" destId="{5167C283-8E54-43C2-AD86-62E5D93A5A76}" srcOrd="6" destOrd="0" presId="urn:microsoft.com/office/officeart/2005/8/layout/process1"/>
    <dgm:cxn modelId="{53649E00-3337-464A-A969-9A41487FC2E1}" type="presParOf" srcId="{3C84691C-E877-4ACD-8084-D6DA089D25BE}" destId="{14CE5BEE-47CD-478F-81D4-D0AA10F6B2FC}" srcOrd="7" destOrd="0" presId="urn:microsoft.com/office/officeart/2005/8/layout/process1"/>
    <dgm:cxn modelId="{E39820A7-4DE6-4F33-A85D-702DF2115BF8}" type="presParOf" srcId="{14CE5BEE-47CD-478F-81D4-D0AA10F6B2FC}" destId="{0E8F9941-9213-46A9-AABB-9EDAD5960B0E}" srcOrd="0" destOrd="0" presId="urn:microsoft.com/office/officeart/2005/8/layout/process1"/>
    <dgm:cxn modelId="{5C3308FE-C22F-4157-85A7-DD45BEA5C9FA}" type="presParOf" srcId="{3C84691C-E877-4ACD-8084-D6DA089D25BE}" destId="{A2C862F4-0AAF-4F1E-AB28-820183000EE9}" srcOrd="8" destOrd="0" presId="urn:microsoft.com/office/officeart/2005/8/layout/process1"/>
    <dgm:cxn modelId="{B979F202-C5CC-44A9-889D-F5884CF535C8}" type="presParOf" srcId="{3C84691C-E877-4ACD-8084-D6DA089D25BE}" destId="{C64D1794-263C-4E7E-886B-61D1D478B61D}" srcOrd="9" destOrd="0" presId="urn:microsoft.com/office/officeart/2005/8/layout/process1"/>
    <dgm:cxn modelId="{79E806AA-200A-431A-B42F-1419EB012506}" type="presParOf" srcId="{C64D1794-263C-4E7E-886B-61D1D478B61D}" destId="{AD3942C8-EEEB-4F88-8ACA-3D525266B6EC}" srcOrd="0" destOrd="0" presId="urn:microsoft.com/office/officeart/2005/8/layout/process1"/>
    <dgm:cxn modelId="{93BDB4D6-9094-4EE6-AEFF-4A8318A47F7C}" type="presParOf" srcId="{3C84691C-E877-4ACD-8084-D6DA089D25BE}" destId="{01239376-07E7-479F-AD7D-9EFEF06BE3C0}" srcOrd="10" destOrd="0" presId="urn:microsoft.com/office/officeart/2005/8/layout/process1"/>
    <dgm:cxn modelId="{8C9593A6-D4C4-4D8B-B4CA-BE793CE2BD0F}" type="presParOf" srcId="{3C84691C-E877-4ACD-8084-D6DA089D25BE}" destId="{0270F674-CE36-48BD-8092-4FB5ABC0751C}" srcOrd="11" destOrd="0" presId="urn:microsoft.com/office/officeart/2005/8/layout/process1"/>
    <dgm:cxn modelId="{82E5C143-7290-4394-8F86-F31156FBD8A7}" type="presParOf" srcId="{0270F674-CE36-48BD-8092-4FB5ABC0751C}" destId="{D872DA35-9F9F-480C-8E63-B6332F97C1D1}" srcOrd="0" destOrd="0" presId="urn:microsoft.com/office/officeart/2005/8/layout/process1"/>
    <dgm:cxn modelId="{14B9F72C-46C3-474D-8270-EE324AFC2078}" type="presParOf" srcId="{3C84691C-E877-4ACD-8084-D6DA089D25BE}" destId="{3DA261A3-519F-4BD6-BEB0-8A4AA5505B89}" srcOrd="12" destOrd="0" presId="urn:microsoft.com/office/officeart/2005/8/layout/process1"/>
    <dgm:cxn modelId="{DE765524-5ABE-470C-AC35-D3CB56112F22}" type="presParOf" srcId="{3C84691C-E877-4ACD-8084-D6DA089D25BE}" destId="{27F85842-B010-43DB-817F-A6F2C30428D1}" srcOrd="13" destOrd="0" presId="urn:microsoft.com/office/officeart/2005/8/layout/process1"/>
    <dgm:cxn modelId="{63D26E6C-CBB3-4595-859C-37D8505636CF}" type="presParOf" srcId="{27F85842-B010-43DB-817F-A6F2C30428D1}" destId="{35CC33F6-6C28-410E-B42E-AE19D14DA9F6}" srcOrd="0" destOrd="0" presId="urn:microsoft.com/office/officeart/2005/8/layout/process1"/>
    <dgm:cxn modelId="{58CF9004-2059-41E5-A0BF-331ADB4FD009}" type="presParOf" srcId="{3C84691C-E877-4ACD-8084-D6DA089D25BE}" destId="{8BD1FB97-147B-443C-A133-665A201A1C9B}" srcOrd="14" destOrd="0" presId="urn:microsoft.com/office/officeart/2005/8/layout/process1"/>
  </dgm:cxnLst>
  <dgm:bg/>
  <dgm:whole/>
  <dgm:extLst>
    <a:ext uri="http://schemas.microsoft.com/office/drawing/2008/diagram">
      <dsp:dataModelExt xmlns:dsp="http://schemas.microsoft.com/office/drawing/2008/diagram" relId="rId41" minVer="http://schemas.openxmlformats.org/drawingml/2006/diagram"/>
    </a:ext>
  </dgm:extLst>
</dgm:dataModel>
</file>

<file path=ppt/diagrams/data59.xml><?xml version="1.0" encoding="utf-8"?>
<dgm:dataModel xmlns:dgm="http://schemas.openxmlformats.org/drawingml/2006/diagram" xmlns:a="http://schemas.openxmlformats.org/drawingml/2006/main">
  <dgm:ptLst>
    <dgm:pt modelId="{A049B4E7-7B03-49CE-9E16-BDC717372AE4}" type="doc">
      <dgm:prSet loTypeId="urn:microsoft.com/office/officeart/2005/8/layout/lProcess3" loCatId="process" qsTypeId="urn:microsoft.com/office/officeart/2005/8/quickstyle/simple1" qsCatId="simple" csTypeId="urn:microsoft.com/office/officeart/2005/8/colors/accent2_2" csCatId="accent2" phldr="1"/>
      <dgm:spPr/>
      <dgm:t>
        <a:bodyPr/>
        <a:lstStyle/>
        <a:p>
          <a:endParaRPr lang="es-ES"/>
        </a:p>
      </dgm:t>
    </dgm:pt>
    <dgm:pt modelId="{A3242EEF-FF86-425B-8610-44AC804A2A43}">
      <dgm:prSet phldrT="[Texto]" custT="1"/>
      <dgm:spPr/>
      <dgm:t>
        <a:bodyPr/>
        <a:lstStyle/>
        <a:p>
          <a:r>
            <a:rPr lang="es-ES" sz="2000" dirty="0" smtClean="0"/>
            <a:t>City Mall</a:t>
          </a:r>
          <a:endParaRPr lang="es-ES" sz="2000" dirty="0"/>
        </a:p>
      </dgm:t>
    </dgm:pt>
    <dgm:pt modelId="{EC312D4D-9D0B-4816-B57B-DDFDB6AC343D}" type="parTrans" cxnId="{04CF7084-2D2F-43DC-BE8A-C85F0F05BF5C}">
      <dgm:prSet/>
      <dgm:spPr/>
      <dgm:t>
        <a:bodyPr/>
        <a:lstStyle/>
        <a:p>
          <a:endParaRPr lang="es-ES" sz="2400"/>
        </a:p>
      </dgm:t>
    </dgm:pt>
    <dgm:pt modelId="{22FC69E7-F908-4F1A-8243-F25256AB7013}" type="sibTrans" cxnId="{04CF7084-2D2F-43DC-BE8A-C85F0F05BF5C}">
      <dgm:prSet custT="1"/>
      <dgm:spPr/>
      <dgm:t>
        <a:bodyPr/>
        <a:lstStyle/>
        <a:p>
          <a:endParaRPr lang="es-ES" sz="800"/>
        </a:p>
      </dgm:t>
    </dgm:pt>
    <dgm:pt modelId="{1E7B17AD-1BC2-48E3-9BE0-B628B23F2F41}">
      <dgm:prSet custT="1"/>
      <dgm:spPr/>
      <dgm:t>
        <a:bodyPr/>
        <a:lstStyle/>
        <a:p>
          <a:r>
            <a:rPr lang="es-EC" sz="1050" dirty="0" smtClean="0"/>
            <a:t>Preferencia de las t-</a:t>
          </a:r>
          <a:r>
            <a:rPr lang="es-EC" sz="1050" dirty="0" err="1" smtClean="0"/>
            <a:t>shirt</a:t>
          </a:r>
          <a:r>
            <a:rPr lang="es-EC" sz="1050" dirty="0" smtClean="0"/>
            <a:t> sobre los </a:t>
          </a:r>
          <a:r>
            <a:rPr lang="es-EC" sz="1050" dirty="0" err="1" smtClean="0"/>
            <a:t>bvd</a:t>
          </a:r>
          <a:r>
            <a:rPr lang="es-EC" sz="1050" dirty="0" smtClean="0"/>
            <a:t>, </a:t>
          </a:r>
          <a:endParaRPr lang="es-EC" sz="1100" dirty="0"/>
        </a:p>
      </dgm:t>
    </dgm:pt>
    <dgm:pt modelId="{5B62B416-D583-45A1-9C01-F023551E4BD0}" type="parTrans" cxnId="{40E2CC11-AE3B-4016-B88B-01C6B385E3E1}">
      <dgm:prSet/>
      <dgm:spPr/>
      <dgm:t>
        <a:bodyPr/>
        <a:lstStyle/>
        <a:p>
          <a:endParaRPr lang="es-ES" sz="2400"/>
        </a:p>
      </dgm:t>
    </dgm:pt>
    <dgm:pt modelId="{33844435-2D02-4CDC-AB15-8951F3992348}" type="sibTrans" cxnId="{40E2CC11-AE3B-4016-B88B-01C6B385E3E1}">
      <dgm:prSet custT="1"/>
      <dgm:spPr/>
      <dgm:t>
        <a:bodyPr/>
        <a:lstStyle/>
        <a:p>
          <a:endParaRPr lang="es-ES" sz="800"/>
        </a:p>
      </dgm:t>
    </dgm:pt>
    <dgm:pt modelId="{8C7C1EA5-D63E-4FAA-AE54-422B1C26A305}">
      <dgm:prSet custT="1"/>
      <dgm:spPr/>
      <dgm:t>
        <a:bodyPr/>
        <a:lstStyle/>
        <a:p>
          <a:r>
            <a:rPr lang="es-EC" sz="1050" dirty="0" smtClean="0"/>
            <a:t>La combinación con t-</a:t>
          </a:r>
          <a:r>
            <a:rPr lang="es-EC" sz="1050" dirty="0" err="1" smtClean="0"/>
            <a:t>shirt</a:t>
          </a:r>
          <a:r>
            <a:rPr lang="es-EC" sz="1050" dirty="0" smtClean="0"/>
            <a:t> es la más alta en la tienda, y cuando llevan una parte baja de vestir complementan en su mayoría con una camiseta</a:t>
          </a:r>
          <a:endParaRPr lang="es-EC" sz="1100" dirty="0"/>
        </a:p>
      </dgm:t>
    </dgm:pt>
    <dgm:pt modelId="{23A1A317-5E14-450D-87E5-9C5B1C5FB3B1}" type="parTrans" cxnId="{F7BB46A5-E8D3-46DB-BA11-055DE4F52EFB}">
      <dgm:prSet/>
      <dgm:spPr/>
      <dgm:t>
        <a:bodyPr/>
        <a:lstStyle/>
        <a:p>
          <a:endParaRPr lang="es-ES"/>
        </a:p>
      </dgm:t>
    </dgm:pt>
    <dgm:pt modelId="{13E0BE6D-851C-4BA5-BA65-345F1659534A}" type="sibTrans" cxnId="{F7BB46A5-E8D3-46DB-BA11-055DE4F52EFB}">
      <dgm:prSet/>
      <dgm:spPr/>
      <dgm:t>
        <a:bodyPr/>
        <a:lstStyle/>
        <a:p>
          <a:endParaRPr lang="es-ES"/>
        </a:p>
      </dgm:t>
    </dgm:pt>
    <dgm:pt modelId="{61E035A6-303A-4462-805A-575E4A90B735}">
      <dgm:prSet custT="1"/>
      <dgm:spPr/>
      <dgm:t>
        <a:bodyPr/>
        <a:lstStyle/>
        <a:p>
          <a:r>
            <a:rPr lang="es-EC" sz="1050" dirty="0" smtClean="0"/>
            <a:t>Ala camiseta en cambio se la pueden llevar sola</a:t>
          </a:r>
          <a:endParaRPr lang="es-EC" sz="1100" dirty="0"/>
        </a:p>
      </dgm:t>
    </dgm:pt>
    <dgm:pt modelId="{3A91E6E0-0259-4D24-BA19-CB58CB88C3CE}" type="parTrans" cxnId="{B1B81A71-77C4-4E97-B8A3-5CE339959B9F}">
      <dgm:prSet/>
      <dgm:spPr/>
      <dgm:t>
        <a:bodyPr/>
        <a:lstStyle/>
        <a:p>
          <a:endParaRPr lang="es-ES"/>
        </a:p>
      </dgm:t>
    </dgm:pt>
    <dgm:pt modelId="{F1E50D30-29B3-4E26-9003-7415D5B692B9}" type="sibTrans" cxnId="{B1B81A71-77C4-4E97-B8A3-5CE339959B9F}">
      <dgm:prSet/>
      <dgm:spPr/>
      <dgm:t>
        <a:bodyPr/>
        <a:lstStyle/>
        <a:p>
          <a:endParaRPr lang="es-ES"/>
        </a:p>
      </dgm:t>
    </dgm:pt>
    <dgm:pt modelId="{41F09DDD-4390-4072-AE70-4439AB416C5B}" type="pres">
      <dgm:prSet presAssocID="{A049B4E7-7B03-49CE-9E16-BDC717372AE4}" presName="Name0" presStyleCnt="0">
        <dgm:presLayoutVars>
          <dgm:chPref val="3"/>
          <dgm:dir/>
          <dgm:animLvl val="lvl"/>
          <dgm:resizeHandles/>
        </dgm:presLayoutVars>
      </dgm:prSet>
      <dgm:spPr/>
      <dgm:t>
        <a:bodyPr/>
        <a:lstStyle/>
        <a:p>
          <a:endParaRPr lang="es-ES"/>
        </a:p>
      </dgm:t>
    </dgm:pt>
    <dgm:pt modelId="{7CD259AE-7BC0-4023-B389-4E25B362E640}" type="pres">
      <dgm:prSet presAssocID="{A3242EEF-FF86-425B-8610-44AC804A2A43}" presName="horFlow" presStyleCnt="0"/>
      <dgm:spPr/>
    </dgm:pt>
    <dgm:pt modelId="{C6BCC170-4A1E-4498-89AC-EB72CA8549AD}" type="pres">
      <dgm:prSet presAssocID="{A3242EEF-FF86-425B-8610-44AC804A2A43}" presName="bigChev" presStyleLbl="node1" presStyleIdx="0" presStyleCnt="1"/>
      <dgm:spPr/>
      <dgm:t>
        <a:bodyPr/>
        <a:lstStyle/>
        <a:p>
          <a:endParaRPr lang="es-ES"/>
        </a:p>
      </dgm:t>
    </dgm:pt>
    <dgm:pt modelId="{73391865-5B16-4873-88A2-6EB0F254442A}" type="pres">
      <dgm:prSet presAssocID="{5B62B416-D583-45A1-9C01-F023551E4BD0}" presName="parTrans" presStyleCnt="0"/>
      <dgm:spPr/>
    </dgm:pt>
    <dgm:pt modelId="{D5F80D2B-DD9D-4E11-8AAE-CC01B63C2D6F}" type="pres">
      <dgm:prSet presAssocID="{1E7B17AD-1BC2-48E3-9BE0-B628B23F2F41}" presName="node" presStyleLbl="alignAccFollowNode1" presStyleIdx="0" presStyleCnt="3">
        <dgm:presLayoutVars>
          <dgm:bulletEnabled val="1"/>
        </dgm:presLayoutVars>
      </dgm:prSet>
      <dgm:spPr/>
      <dgm:t>
        <a:bodyPr/>
        <a:lstStyle/>
        <a:p>
          <a:endParaRPr lang="es-ES"/>
        </a:p>
      </dgm:t>
    </dgm:pt>
    <dgm:pt modelId="{41F707A6-79B6-40DE-A8C7-44A1BDB26D86}" type="pres">
      <dgm:prSet presAssocID="{33844435-2D02-4CDC-AB15-8951F3992348}" presName="sibTrans" presStyleCnt="0"/>
      <dgm:spPr/>
    </dgm:pt>
    <dgm:pt modelId="{803412C8-5CCC-455E-B6F1-9DED6B255BFD}" type="pres">
      <dgm:prSet presAssocID="{8C7C1EA5-D63E-4FAA-AE54-422B1C26A305}" presName="node" presStyleLbl="alignAccFollowNode1" presStyleIdx="1" presStyleCnt="3">
        <dgm:presLayoutVars>
          <dgm:bulletEnabled val="1"/>
        </dgm:presLayoutVars>
      </dgm:prSet>
      <dgm:spPr/>
      <dgm:t>
        <a:bodyPr/>
        <a:lstStyle/>
        <a:p>
          <a:endParaRPr lang="es-ES"/>
        </a:p>
      </dgm:t>
    </dgm:pt>
    <dgm:pt modelId="{403ABEFF-CB8D-4283-A073-C88FAC89AD11}" type="pres">
      <dgm:prSet presAssocID="{13E0BE6D-851C-4BA5-BA65-345F1659534A}" presName="sibTrans" presStyleCnt="0"/>
      <dgm:spPr/>
    </dgm:pt>
    <dgm:pt modelId="{7A4BB006-5E77-465F-B60E-ADB772C7745C}" type="pres">
      <dgm:prSet presAssocID="{61E035A6-303A-4462-805A-575E4A90B735}" presName="node" presStyleLbl="alignAccFollowNode1" presStyleIdx="2" presStyleCnt="3">
        <dgm:presLayoutVars>
          <dgm:bulletEnabled val="1"/>
        </dgm:presLayoutVars>
      </dgm:prSet>
      <dgm:spPr/>
      <dgm:t>
        <a:bodyPr/>
        <a:lstStyle/>
        <a:p>
          <a:endParaRPr lang="es-ES"/>
        </a:p>
      </dgm:t>
    </dgm:pt>
  </dgm:ptLst>
  <dgm:cxnLst>
    <dgm:cxn modelId="{F7BB46A5-E8D3-46DB-BA11-055DE4F52EFB}" srcId="{A3242EEF-FF86-425B-8610-44AC804A2A43}" destId="{8C7C1EA5-D63E-4FAA-AE54-422B1C26A305}" srcOrd="1" destOrd="0" parTransId="{23A1A317-5E14-450D-87E5-9C5B1C5FB3B1}" sibTransId="{13E0BE6D-851C-4BA5-BA65-345F1659534A}"/>
    <dgm:cxn modelId="{40E2CC11-AE3B-4016-B88B-01C6B385E3E1}" srcId="{A3242EEF-FF86-425B-8610-44AC804A2A43}" destId="{1E7B17AD-1BC2-48E3-9BE0-B628B23F2F41}" srcOrd="0" destOrd="0" parTransId="{5B62B416-D583-45A1-9C01-F023551E4BD0}" sibTransId="{33844435-2D02-4CDC-AB15-8951F3992348}"/>
    <dgm:cxn modelId="{EB8CE3EA-A50B-43E1-9EA4-4043EAADBC8E}" type="presOf" srcId="{1E7B17AD-1BC2-48E3-9BE0-B628B23F2F41}" destId="{D5F80D2B-DD9D-4E11-8AAE-CC01B63C2D6F}" srcOrd="0" destOrd="0" presId="urn:microsoft.com/office/officeart/2005/8/layout/lProcess3"/>
    <dgm:cxn modelId="{04CF7084-2D2F-43DC-BE8A-C85F0F05BF5C}" srcId="{A049B4E7-7B03-49CE-9E16-BDC717372AE4}" destId="{A3242EEF-FF86-425B-8610-44AC804A2A43}" srcOrd="0" destOrd="0" parTransId="{EC312D4D-9D0B-4816-B57B-DDFDB6AC343D}" sibTransId="{22FC69E7-F908-4F1A-8243-F25256AB7013}"/>
    <dgm:cxn modelId="{49AAD3DA-173E-45FA-8C09-7A05FE9FCD9C}" type="presOf" srcId="{8C7C1EA5-D63E-4FAA-AE54-422B1C26A305}" destId="{803412C8-5CCC-455E-B6F1-9DED6B255BFD}" srcOrd="0" destOrd="0" presId="urn:microsoft.com/office/officeart/2005/8/layout/lProcess3"/>
    <dgm:cxn modelId="{BC7308E0-9ABE-4ED0-A499-95BB542E2BE7}" type="presOf" srcId="{A049B4E7-7B03-49CE-9E16-BDC717372AE4}" destId="{41F09DDD-4390-4072-AE70-4439AB416C5B}" srcOrd="0" destOrd="0" presId="urn:microsoft.com/office/officeart/2005/8/layout/lProcess3"/>
    <dgm:cxn modelId="{B1B81A71-77C4-4E97-B8A3-5CE339959B9F}" srcId="{A3242EEF-FF86-425B-8610-44AC804A2A43}" destId="{61E035A6-303A-4462-805A-575E4A90B735}" srcOrd="2" destOrd="0" parTransId="{3A91E6E0-0259-4D24-BA19-CB58CB88C3CE}" sibTransId="{F1E50D30-29B3-4E26-9003-7415D5B692B9}"/>
    <dgm:cxn modelId="{A2DE456C-D2D9-43D8-B563-43E2D236074E}" type="presOf" srcId="{A3242EEF-FF86-425B-8610-44AC804A2A43}" destId="{C6BCC170-4A1E-4498-89AC-EB72CA8549AD}" srcOrd="0" destOrd="0" presId="urn:microsoft.com/office/officeart/2005/8/layout/lProcess3"/>
    <dgm:cxn modelId="{15F662EC-555B-4755-9F11-A4AA4FDE64EC}" type="presOf" srcId="{61E035A6-303A-4462-805A-575E4A90B735}" destId="{7A4BB006-5E77-465F-B60E-ADB772C7745C}" srcOrd="0" destOrd="0" presId="urn:microsoft.com/office/officeart/2005/8/layout/lProcess3"/>
    <dgm:cxn modelId="{290D4182-74D5-4471-8641-A5662B0511A6}" type="presParOf" srcId="{41F09DDD-4390-4072-AE70-4439AB416C5B}" destId="{7CD259AE-7BC0-4023-B389-4E25B362E640}" srcOrd="0" destOrd="0" presId="urn:microsoft.com/office/officeart/2005/8/layout/lProcess3"/>
    <dgm:cxn modelId="{811264DE-6C87-471F-A849-3A3822A17785}" type="presParOf" srcId="{7CD259AE-7BC0-4023-B389-4E25B362E640}" destId="{C6BCC170-4A1E-4498-89AC-EB72CA8549AD}" srcOrd="0" destOrd="0" presId="urn:microsoft.com/office/officeart/2005/8/layout/lProcess3"/>
    <dgm:cxn modelId="{E89D6195-56C0-4F0B-BE82-ACF5CF85FF05}" type="presParOf" srcId="{7CD259AE-7BC0-4023-B389-4E25B362E640}" destId="{73391865-5B16-4873-88A2-6EB0F254442A}" srcOrd="1" destOrd="0" presId="urn:microsoft.com/office/officeart/2005/8/layout/lProcess3"/>
    <dgm:cxn modelId="{D0D4C1A6-212F-402B-9AD1-15A2285028A1}" type="presParOf" srcId="{7CD259AE-7BC0-4023-B389-4E25B362E640}" destId="{D5F80D2B-DD9D-4E11-8AAE-CC01B63C2D6F}" srcOrd="2" destOrd="0" presId="urn:microsoft.com/office/officeart/2005/8/layout/lProcess3"/>
    <dgm:cxn modelId="{2E740B59-891E-4B04-9443-802AD09578D8}" type="presParOf" srcId="{7CD259AE-7BC0-4023-B389-4E25B362E640}" destId="{41F707A6-79B6-40DE-A8C7-44A1BDB26D86}" srcOrd="3" destOrd="0" presId="urn:microsoft.com/office/officeart/2005/8/layout/lProcess3"/>
    <dgm:cxn modelId="{30F34726-597D-4581-97CE-D9D488086C70}" type="presParOf" srcId="{7CD259AE-7BC0-4023-B389-4E25B362E640}" destId="{803412C8-5CCC-455E-B6F1-9DED6B255BFD}" srcOrd="4" destOrd="0" presId="urn:microsoft.com/office/officeart/2005/8/layout/lProcess3"/>
    <dgm:cxn modelId="{947B1027-BD03-41F1-8341-8355B89DAB8D}" type="presParOf" srcId="{7CD259AE-7BC0-4023-B389-4E25B362E640}" destId="{403ABEFF-CB8D-4283-A073-C88FAC89AD11}" srcOrd="5" destOrd="0" presId="urn:microsoft.com/office/officeart/2005/8/layout/lProcess3"/>
    <dgm:cxn modelId="{6D9729A3-28B1-40B0-86EC-C11CA3943C82}" type="presParOf" srcId="{7CD259AE-7BC0-4023-B389-4E25B362E640}" destId="{7A4BB006-5E77-465F-B60E-ADB772C7745C}" srcOrd="6" destOrd="0" presId="urn:microsoft.com/office/officeart/2005/8/layout/lProcess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703BAF63-EB9A-462C-A6FE-69444BA4F558}" type="doc">
      <dgm:prSet loTypeId="urn:microsoft.com/office/officeart/2005/8/layout/hierarchy4" loCatId="hierarchy" qsTypeId="urn:microsoft.com/office/officeart/2005/8/quickstyle/simple1" qsCatId="simple" csTypeId="urn:microsoft.com/office/officeart/2005/8/colors/colorful5" csCatId="colorful" phldr="1"/>
      <dgm:spPr/>
      <dgm:t>
        <a:bodyPr/>
        <a:lstStyle/>
        <a:p>
          <a:endParaRPr lang="es-ES"/>
        </a:p>
      </dgm:t>
    </dgm:pt>
    <dgm:pt modelId="{9D90D74E-293F-4856-90C3-DD198C030B1A}">
      <dgm:prSet phldrT="[Texto]"/>
      <dgm:spPr/>
      <dgm:t>
        <a:bodyPr/>
        <a:lstStyle/>
        <a:p>
          <a:r>
            <a:rPr lang="es-ES" dirty="0" smtClean="0"/>
            <a:t>Objetivo General</a:t>
          </a:r>
          <a:endParaRPr lang="es-ES" dirty="0"/>
        </a:p>
      </dgm:t>
    </dgm:pt>
    <dgm:pt modelId="{2906575D-9F09-4314-8F24-F067E1A6805C}" type="parTrans" cxnId="{807752BD-57FE-43CD-BD82-86923560445C}">
      <dgm:prSet/>
      <dgm:spPr/>
      <dgm:t>
        <a:bodyPr/>
        <a:lstStyle/>
        <a:p>
          <a:endParaRPr lang="es-ES"/>
        </a:p>
      </dgm:t>
    </dgm:pt>
    <dgm:pt modelId="{233205EE-DE0B-4055-A811-2C9D70074F44}" type="sibTrans" cxnId="{807752BD-57FE-43CD-BD82-86923560445C}">
      <dgm:prSet/>
      <dgm:spPr/>
      <dgm:t>
        <a:bodyPr/>
        <a:lstStyle/>
        <a:p>
          <a:endParaRPr lang="es-ES"/>
        </a:p>
      </dgm:t>
    </dgm:pt>
    <dgm:pt modelId="{365FB5DD-FA44-4D13-842B-86C8CC1FD95A}">
      <dgm:prSet phldrT="[Texto]"/>
      <dgm:spPr/>
      <dgm:t>
        <a:bodyPr/>
        <a:lstStyle/>
        <a:p>
          <a:r>
            <a:rPr lang="es-ES" dirty="0" smtClean="0"/>
            <a:t>Optimizar el proceso de adquisición de artículos en tiendas deportivas de Ecuador, determinando el mix de mayor rotación de los productos por cada tienda y al relacionarlo con el perfil del consumidor por zona a través de técnicas de data </a:t>
          </a:r>
          <a:r>
            <a:rPr lang="es-ES" dirty="0" err="1" smtClean="0"/>
            <a:t>mining</a:t>
          </a:r>
          <a:r>
            <a:rPr lang="es-ES" dirty="0" smtClean="0"/>
            <a:t>.</a:t>
          </a:r>
          <a:endParaRPr lang="es-ES" dirty="0"/>
        </a:p>
      </dgm:t>
    </dgm:pt>
    <dgm:pt modelId="{F38E1F6D-4B14-4AE7-B595-F9AEC35C7D89}" type="parTrans" cxnId="{920373D5-DF3A-4D61-9969-3EF94A6B8B3D}">
      <dgm:prSet/>
      <dgm:spPr/>
      <dgm:t>
        <a:bodyPr/>
        <a:lstStyle/>
        <a:p>
          <a:endParaRPr lang="es-ES"/>
        </a:p>
      </dgm:t>
    </dgm:pt>
    <dgm:pt modelId="{B7A2B1A9-FB6C-48E6-AEEE-C3A6213DC2A9}" type="sibTrans" cxnId="{920373D5-DF3A-4D61-9969-3EF94A6B8B3D}">
      <dgm:prSet/>
      <dgm:spPr/>
      <dgm:t>
        <a:bodyPr/>
        <a:lstStyle/>
        <a:p>
          <a:endParaRPr lang="es-ES"/>
        </a:p>
      </dgm:t>
    </dgm:pt>
    <dgm:pt modelId="{787766AF-C023-4DFB-B611-EEB9FE165C73}">
      <dgm:prSet phldrT="[Texto]"/>
      <dgm:spPr/>
      <dgm:t>
        <a:bodyPr/>
        <a:lstStyle/>
        <a:p>
          <a:r>
            <a:rPr lang="es-ES" dirty="0" smtClean="0"/>
            <a:t>Objetivos específicos</a:t>
          </a:r>
          <a:endParaRPr lang="es-ES" dirty="0"/>
        </a:p>
      </dgm:t>
    </dgm:pt>
    <dgm:pt modelId="{EACC22A7-655A-4770-AF5F-E660D48D7769}" type="parTrans" cxnId="{232B8412-C4DF-43E2-A5E7-E753A2648864}">
      <dgm:prSet/>
      <dgm:spPr/>
      <dgm:t>
        <a:bodyPr/>
        <a:lstStyle/>
        <a:p>
          <a:endParaRPr lang="es-ES"/>
        </a:p>
      </dgm:t>
    </dgm:pt>
    <dgm:pt modelId="{C2FED4C6-0168-44C9-B4CD-3EC2129AE9DF}" type="sibTrans" cxnId="{232B8412-C4DF-43E2-A5E7-E753A2648864}">
      <dgm:prSet/>
      <dgm:spPr/>
      <dgm:t>
        <a:bodyPr/>
        <a:lstStyle/>
        <a:p>
          <a:endParaRPr lang="es-ES"/>
        </a:p>
      </dgm:t>
    </dgm:pt>
    <dgm:pt modelId="{4EDFC27A-632F-4CDA-B926-3D9498471E46}">
      <dgm:prSet phldrT="[Texto]"/>
      <dgm:spPr/>
      <dgm:t>
        <a:bodyPr/>
        <a:lstStyle/>
        <a:p>
          <a:r>
            <a:rPr lang="es-ES" dirty="0" smtClean="0"/>
            <a:t>Descubrir el mix de productos de mayor rotación en cada tienda, para identificar que líneas de ítems deben ser comprados juntos y en que proporciones.</a:t>
          </a:r>
          <a:endParaRPr lang="es-ES" dirty="0"/>
        </a:p>
      </dgm:t>
    </dgm:pt>
    <dgm:pt modelId="{6025613D-6895-45E6-B0DE-A1035571F204}" type="parTrans" cxnId="{D4B1B9A1-20DC-4877-9238-4EAB8032B6F3}">
      <dgm:prSet/>
      <dgm:spPr/>
      <dgm:t>
        <a:bodyPr/>
        <a:lstStyle/>
        <a:p>
          <a:endParaRPr lang="es-ES"/>
        </a:p>
      </dgm:t>
    </dgm:pt>
    <dgm:pt modelId="{D0DD3D48-60EB-4BE7-AB89-E92A1E6A65C2}" type="sibTrans" cxnId="{D4B1B9A1-20DC-4877-9238-4EAB8032B6F3}">
      <dgm:prSet/>
      <dgm:spPr/>
      <dgm:t>
        <a:bodyPr/>
        <a:lstStyle/>
        <a:p>
          <a:endParaRPr lang="es-ES"/>
        </a:p>
      </dgm:t>
    </dgm:pt>
    <dgm:pt modelId="{94C51411-E662-4AFC-81C2-6D6DC08F0F1E}">
      <dgm:prSet phldrT="[Texto]"/>
      <dgm:spPr/>
      <dgm:t>
        <a:bodyPr/>
        <a:lstStyle/>
        <a:p>
          <a:r>
            <a:rPr lang="es-ES" dirty="0" smtClean="0"/>
            <a:t>Definir el perfil del consumidor por tienda y ciudad, con el fin de formar </a:t>
          </a:r>
          <a:r>
            <a:rPr lang="es-ES" dirty="0" err="1" smtClean="0"/>
            <a:t>clusters</a:t>
          </a:r>
          <a:r>
            <a:rPr lang="es-ES" dirty="0" smtClean="0"/>
            <a:t> por región de acuerdo a los comportamientos encontrados.</a:t>
          </a:r>
          <a:endParaRPr lang="es-EC" dirty="0"/>
        </a:p>
      </dgm:t>
    </dgm:pt>
    <dgm:pt modelId="{DC4FCDE2-D3D0-4129-B019-B11C617057D3}" type="parTrans" cxnId="{37B62143-A195-40B0-A482-2BCEEC9E68A4}">
      <dgm:prSet/>
      <dgm:spPr/>
      <dgm:t>
        <a:bodyPr/>
        <a:lstStyle/>
        <a:p>
          <a:endParaRPr lang="es-ES"/>
        </a:p>
      </dgm:t>
    </dgm:pt>
    <dgm:pt modelId="{7CDF4A43-DEFA-4F4D-9C06-88456A4088B2}" type="sibTrans" cxnId="{37B62143-A195-40B0-A482-2BCEEC9E68A4}">
      <dgm:prSet/>
      <dgm:spPr/>
      <dgm:t>
        <a:bodyPr/>
        <a:lstStyle/>
        <a:p>
          <a:endParaRPr lang="es-ES"/>
        </a:p>
      </dgm:t>
    </dgm:pt>
    <dgm:pt modelId="{968462BB-3623-4F94-806D-DBB98494D057}">
      <dgm:prSet phldrT="[Texto]"/>
      <dgm:spPr/>
      <dgm:t>
        <a:bodyPr/>
        <a:lstStyle/>
        <a:p>
          <a:r>
            <a:rPr lang="es-ES" dirty="0" smtClean="0"/>
            <a:t>Definir los meses de mayor venta en el año por tienda para programar de forma efectiva los ingresos mensuales.</a:t>
          </a:r>
          <a:endParaRPr lang="es-EC" dirty="0"/>
        </a:p>
      </dgm:t>
    </dgm:pt>
    <dgm:pt modelId="{B46C6AB4-E0D1-4C0F-AF35-5674C19EE41E}" type="parTrans" cxnId="{433E7F98-33A2-4367-AE59-55F65963F808}">
      <dgm:prSet/>
      <dgm:spPr/>
      <dgm:t>
        <a:bodyPr/>
        <a:lstStyle/>
        <a:p>
          <a:endParaRPr lang="es-ES"/>
        </a:p>
      </dgm:t>
    </dgm:pt>
    <dgm:pt modelId="{05468253-AE06-45E1-9539-7692969E08E3}" type="sibTrans" cxnId="{433E7F98-33A2-4367-AE59-55F65963F808}">
      <dgm:prSet/>
      <dgm:spPr/>
      <dgm:t>
        <a:bodyPr/>
        <a:lstStyle/>
        <a:p>
          <a:endParaRPr lang="es-ES"/>
        </a:p>
      </dgm:t>
    </dgm:pt>
    <dgm:pt modelId="{6724B136-4008-4C45-8341-5D8D2D6E405C}">
      <dgm:prSet phldrT="[Texto]"/>
      <dgm:spPr/>
      <dgm:t>
        <a:bodyPr/>
        <a:lstStyle/>
        <a:p>
          <a:r>
            <a:rPr lang="es-EC" dirty="0" smtClean="0"/>
            <a:t>Propuesta</a:t>
          </a:r>
          <a:endParaRPr lang="es-EC" dirty="0"/>
        </a:p>
      </dgm:t>
    </dgm:pt>
    <dgm:pt modelId="{E6E87706-B501-4268-A3FC-F3206E6F4B1B}" type="parTrans" cxnId="{B8A69F62-496F-4517-99F8-756CB71206AE}">
      <dgm:prSet/>
      <dgm:spPr/>
      <dgm:t>
        <a:bodyPr/>
        <a:lstStyle/>
        <a:p>
          <a:endParaRPr lang="es-ES"/>
        </a:p>
      </dgm:t>
    </dgm:pt>
    <dgm:pt modelId="{62962B6A-385E-4ECC-B2AD-624DD9A1AB73}" type="sibTrans" cxnId="{B8A69F62-496F-4517-99F8-756CB71206AE}">
      <dgm:prSet/>
      <dgm:spPr/>
      <dgm:t>
        <a:bodyPr/>
        <a:lstStyle/>
        <a:p>
          <a:endParaRPr lang="es-ES"/>
        </a:p>
      </dgm:t>
    </dgm:pt>
    <dgm:pt modelId="{65CBBF73-51F9-46EE-A5E6-2EC9B2489D91}">
      <dgm:prSet phldrT="[Texto]"/>
      <dgm:spPr/>
      <dgm:t>
        <a:bodyPr/>
        <a:lstStyle/>
        <a:p>
          <a:r>
            <a:rPr lang="es-ES" dirty="0" smtClean="0"/>
            <a:t>El descubrimiento de los patrones de ventas acorde al perfil del consumidor, nos permitirá encontrar el mix adecuado para cada punto de venta</a:t>
          </a:r>
          <a:endParaRPr lang="es-ES" dirty="0"/>
        </a:p>
      </dgm:t>
    </dgm:pt>
    <dgm:pt modelId="{79FCC7C3-B885-4AE9-9D79-9CD68C832B6B}" type="parTrans" cxnId="{83636724-4961-4867-BBD9-22F32B1B09EB}">
      <dgm:prSet/>
      <dgm:spPr/>
      <dgm:t>
        <a:bodyPr/>
        <a:lstStyle/>
        <a:p>
          <a:endParaRPr lang="es-ES"/>
        </a:p>
      </dgm:t>
    </dgm:pt>
    <dgm:pt modelId="{520688A2-5FD1-441B-9127-E62DDC170775}" type="sibTrans" cxnId="{83636724-4961-4867-BBD9-22F32B1B09EB}">
      <dgm:prSet/>
      <dgm:spPr/>
      <dgm:t>
        <a:bodyPr/>
        <a:lstStyle/>
        <a:p>
          <a:endParaRPr lang="es-ES"/>
        </a:p>
      </dgm:t>
    </dgm:pt>
    <dgm:pt modelId="{A936D3C1-2E93-4B24-B77F-1453F2C4BCF2}" type="pres">
      <dgm:prSet presAssocID="{703BAF63-EB9A-462C-A6FE-69444BA4F558}" presName="Name0" presStyleCnt="0">
        <dgm:presLayoutVars>
          <dgm:chPref val="1"/>
          <dgm:dir/>
          <dgm:animOne val="branch"/>
          <dgm:animLvl val="lvl"/>
          <dgm:resizeHandles/>
        </dgm:presLayoutVars>
      </dgm:prSet>
      <dgm:spPr/>
      <dgm:t>
        <a:bodyPr/>
        <a:lstStyle/>
        <a:p>
          <a:endParaRPr lang="es-ES"/>
        </a:p>
      </dgm:t>
    </dgm:pt>
    <dgm:pt modelId="{875A0BC4-4E7E-4053-A081-E9DE724F3307}" type="pres">
      <dgm:prSet presAssocID="{9D90D74E-293F-4856-90C3-DD198C030B1A}" presName="vertOne" presStyleCnt="0"/>
      <dgm:spPr/>
    </dgm:pt>
    <dgm:pt modelId="{BCB990FF-8224-4AC8-B0EE-1BCC9E6D9A9B}" type="pres">
      <dgm:prSet presAssocID="{9D90D74E-293F-4856-90C3-DD198C030B1A}" presName="txOne" presStyleLbl="node0" presStyleIdx="0" presStyleCnt="3" custScaleY="45080" custLinFactNeighborX="166" custLinFactNeighborY="-385">
        <dgm:presLayoutVars>
          <dgm:chPref val="3"/>
        </dgm:presLayoutVars>
      </dgm:prSet>
      <dgm:spPr/>
      <dgm:t>
        <a:bodyPr/>
        <a:lstStyle/>
        <a:p>
          <a:endParaRPr lang="es-ES"/>
        </a:p>
      </dgm:t>
    </dgm:pt>
    <dgm:pt modelId="{A41FA385-1FC2-4C8F-83B4-EC1ADF2310A2}" type="pres">
      <dgm:prSet presAssocID="{9D90D74E-293F-4856-90C3-DD198C030B1A}" presName="parTransOne" presStyleCnt="0"/>
      <dgm:spPr/>
    </dgm:pt>
    <dgm:pt modelId="{8D80C38C-A4CA-44AB-B9A1-02509139360B}" type="pres">
      <dgm:prSet presAssocID="{9D90D74E-293F-4856-90C3-DD198C030B1A}" presName="horzOne" presStyleCnt="0"/>
      <dgm:spPr/>
    </dgm:pt>
    <dgm:pt modelId="{47157879-C802-4BAD-9C8D-BA1F5C3A7451}" type="pres">
      <dgm:prSet presAssocID="{365FB5DD-FA44-4D13-842B-86C8CC1FD95A}" presName="vertTwo" presStyleCnt="0"/>
      <dgm:spPr/>
    </dgm:pt>
    <dgm:pt modelId="{4C6A1052-1616-453B-BE4B-B59873B24077}" type="pres">
      <dgm:prSet presAssocID="{365FB5DD-FA44-4D13-842B-86C8CC1FD95A}" presName="txTwo" presStyleLbl="node2" presStyleIdx="0" presStyleCnt="5">
        <dgm:presLayoutVars>
          <dgm:chPref val="3"/>
        </dgm:presLayoutVars>
      </dgm:prSet>
      <dgm:spPr/>
      <dgm:t>
        <a:bodyPr/>
        <a:lstStyle/>
        <a:p>
          <a:endParaRPr lang="es-ES"/>
        </a:p>
      </dgm:t>
    </dgm:pt>
    <dgm:pt modelId="{18B186C9-6F5F-4D4A-808C-CDBB0E115A43}" type="pres">
      <dgm:prSet presAssocID="{365FB5DD-FA44-4D13-842B-86C8CC1FD95A}" presName="horzTwo" presStyleCnt="0"/>
      <dgm:spPr/>
    </dgm:pt>
    <dgm:pt modelId="{948B485A-81EF-4537-807C-7863FDEDE829}" type="pres">
      <dgm:prSet presAssocID="{233205EE-DE0B-4055-A811-2C9D70074F44}" presName="sibSpaceOne" presStyleCnt="0"/>
      <dgm:spPr/>
    </dgm:pt>
    <dgm:pt modelId="{ACDB2100-2314-449A-9870-F67692E58C8D}" type="pres">
      <dgm:prSet presAssocID="{787766AF-C023-4DFB-B611-EEB9FE165C73}" presName="vertOne" presStyleCnt="0"/>
      <dgm:spPr/>
    </dgm:pt>
    <dgm:pt modelId="{172A3DE1-6C1B-4C88-A4DF-AB66B44F1DBE}" type="pres">
      <dgm:prSet presAssocID="{787766AF-C023-4DFB-B611-EEB9FE165C73}" presName="txOne" presStyleLbl="node0" presStyleIdx="1" presStyleCnt="3" custScaleY="45080" custLinFactNeighborX="80" custLinFactNeighborY="-385">
        <dgm:presLayoutVars>
          <dgm:chPref val="3"/>
        </dgm:presLayoutVars>
      </dgm:prSet>
      <dgm:spPr/>
      <dgm:t>
        <a:bodyPr/>
        <a:lstStyle/>
        <a:p>
          <a:endParaRPr lang="es-ES"/>
        </a:p>
      </dgm:t>
    </dgm:pt>
    <dgm:pt modelId="{86FC94B3-FCD1-4D1B-AB94-8FC3BA4E1C30}" type="pres">
      <dgm:prSet presAssocID="{787766AF-C023-4DFB-B611-EEB9FE165C73}" presName="parTransOne" presStyleCnt="0"/>
      <dgm:spPr/>
    </dgm:pt>
    <dgm:pt modelId="{B845668D-F37D-4305-9E1C-B7CAF8080A0F}" type="pres">
      <dgm:prSet presAssocID="{787766AF-C023-4DFB-B611-EEB9FE165C73}" presName="horzOne" presStyleCnt="0"/>
      <dgm:spPr/>
    </dgm:pt>
    <dgm:pt modelId="{0911149A-F908-4085-AE68-4C5756645200}" type="pres">
      <dgm:prSet presAssocID="{4EDFC27A-632F-4CDA-B926-3D9498471E46}" presName="vertTwo" presStyleCnt="0"/>
      <dgm:spPr/>
    </dgm:pt>
    <dgm:pt modelId="{B467BAC2-622A-49E4-B920-C1DD4671232A}" type="pres">
      <dgm:prSet presAssocID="{4EDFC27A-632F-4CDA-B926-3D9498471E46}" presName="txTwo" presStyleLbl="node2" presStyleIdx="1" presStyleCnt="5">
        <dgm:presLayoutVars>
          <dgm:chPref val="3"/>
        </dgm:presLayoutVars>
      </dgm:prSet>
      <dgm:spPr/>
      <dgm:t>
        <a:bodyPr/>
        <a:lstStyle/>
        <a:p>
          <a:endParaRPr lang="es-ES"/>
        </a:p>
      </dgm:t>
    </dgm:pt>
    <dgm:pt modelId="{FF64F9B2-FF9E-4737-83FC-3DAECD66371C}" type="pres">
      <dgm:prSet presAssocID="{4EDFC27A-632F-4CDA-B926-3D9498471E46}" presName="horzTwo" presStyleCnt="0"/>
      <dgm:spPr/>
    </dgm:pt>
    <dgm:pt modelId="{40D18727-B97B-46C0-9252-D44C80054E15}" type="pres">
      <dgm:prSet presAssocID="{D0DD3D48-60EB-4BE7-AB89-E92A1E6A65C2}" presName="sibSpaceTwo" presStyleCnt="0"/>
      <dgm:spPr/>
    </dgm:pt>
    <dgm:pt modelId="{B1C9E7F3-8F9A-4D45-8C6D-3A2E205AEC0C}" type="pres">
      <dgm:prSet presAssocID="{94C51411-E662-4AFC-81C2-6D6DC08F0F1E}" presName="vertTwo" presStyleCnt="0"/>
      <dgm:spPr/>
    </dgm:pt>
    <dgm:pt modelId="{812CFF59-3B47-4F7F-BA40-91335326D2BD}" type="pres">
      <dgm:prSet presAssocID="{94C51411-E662-4AFC-81C2-6D6DC08F0F1E}" presName="txTwo" presStyleLbl="node2" presStyleIdx="2" presStyleCnt="5">
        <dgm:presLayoutVars>
          <dgm:chPref val="3"/>
        </dgm:presLayoutVars>
      </dgm:prSet>
      <dgm:spPr/>
      <dgm:t>
        <a:bodyPr/>
        <a:lstStyle/>
        <a:p>
          <a:endParaRPr lang="es-ES"/>
        </a:p>
      </dgm:t>
    </dgm:pt>
    <dgm:pt modelId="{E6E07A4D-059F-4A82-B380-A8A6FC66854B}" type="pres">
      <dgm:prSet presAssocID="{94C51411-E662-4AFC-81C2-6D6DC08F0F1E}" presName="horzTwo" presStyleCnt="0"/>
      <dgm:spPr/>
    </dgm:pt>
    <dgm:pt modelId="{35A160BA-A2B5-4089-A22C-F49E599ACBF4}" type="pres">
      <dgm:prSet presAssocID="{7CDF4A43-DEFA-4F4D-9C06-88456A4088B2}" presName="sibSpaceTwo" presStyleCnt="0"/>
      <dgm:spPr/>
    </dgm:pt>
    <dgm:pt modelId="{39D8ACA2-ADBE-49A3-B287-C4A92AEDE6BF}" type="pres">
      <dgm:prSet presAssocID="{968462BB-3623-4F94-806D-DBB98494D057}" presName="vertTwo" presStyleCnt="0"/>
      <dgm:spPr/>
    </dgm:pt>
    <dgm:pt modelId="{2C4665C6-04C2-483B-AE1E-CC4563766282}" type="pres">
      <dgm:prSet presAssocID="{968462BB-3623-4F94-806D-DBB98494D057}" presName="txTwo" presStyleLbl="node2" presStyleIdx="3" presStyleCnt="5">
        <dgm:presLayoutVars>
          <dgm:chPref val="3"/>
        </dgm:presLayoutVars>
      </dgm:prSet>
      <dgm:spPr/>
      <dgm:t>
        <a:bodyPr/>
        <a:lstStyle/>
        <a:p>
          <a:endParaRPr lang="es-ES"/>
        </a:p>
      </dgm:t>
    </dgm:pt>
    <dgm:pt modelId="{854291C5-76E5-4340-963E-E095C70C9EB0}" type="pres">
      <dgm:prSet presAssocID="{968462BB-3623-4F94-806D-DBB98494D057}" presName="horzTwo" presStyleCnt="0"/>
      <dgm:spPr/>
    </dgm:pt>
    <dgm:pt modelId="{F071DC62-016C-4538-BA2F-9ABFD699E4A5}" type="pres">
      <dgm:prSet presAssocID="{C2FED4C6-0168-44C9-B4CD-3EC2129AE9DF}" presName="sibSpaceOne" presStyleCnt="0"/>
      <dgm:spPr/>
    </dgm:pt>
    <dgm:pt modelId="{6F24FF83-D85D-42D1-A52F-7F1D004DE6BC}" type="pres">
      <dgm:prSet presAssocID="{6724B136-4008-4C45-8341-5D8D2D6E405C}" presName="vertOne" presStyleCnt="0"/>
      <dgm:spPr/>
    </dgm:pt>
    <dgm:pt modelId="{07982AE7-9DDD-42C6-9E57-B33C9D7E6ACD}" type="pres">
      <dgm:prSet presAssocID="{6724B136-4008-4C45-8341-5D8D2D6E405C}" presName="txOne" presStyleLbl="node0" presStyleIdx="2" presStyleCnt="3">
        <dgm:presLayoutVars>
          <dgm:chPref val="3"/>
        </dgm:presLayoutVars>
      </dgm:prSet>
      <dgm:spPr/>
      <dgm:t>
        <a:bodyPr/>
        <a:lstStyle/>
        <a:p>
          <a:endParaRPr lang="es-ES"/>
        </a:p>
      </dgm:t>
    </dgm:pt>
    <dgm:pt modelId="{C253C96F-3166-4BBE-A9AA-9318C828FEF0}" type="pres">
      <dgm:prSet presAssocID="{6724B136-4008-4C45-8341-5D8D2D6E405C}" presName="parTransOne" presStyleCnt="0"/>
      <dgm:spPr/>
    </dgm:pt>
    <dgm:pt modelId="{5116B119-157F-4EDD-9644-03D3B3539E69}" type="pres">
      <dgm:prSet presAssocID="{6724B136-4008-4C45-8341-5D8D2D6E405C}" presName="horzOne" presStyleCnt="0"/>
      <dgm:spPr/>
    </dgm:pt>
    <dgm:pt modelId="{1611DD17-6A1A-49B9-8859-A2D1C06A0993}" type="pres">
      <dgm:prSet presAssocID="{65CBBF73-51F9-46EE-A5E6-2EC9B2489D91}" presName="vertTwo" presStyleCnt="0"/>
      <dgm:spPr/>
    </dgm:pt>
    <dgm:pt modelId="{B46F0DEE-11C0-4118-8013-F702DA840327}" type="pres">
      <dgm:prSet presAssocID="{65CBBF73-51F9-46EE-A5E6-2EC9B2489D91}" presName="txTwo" presStyleLbl="node2" presStyleIdx="4" presStyleCnt="5">
        <dgm:presLayoutVars>
          <dgm:chPref val="3"/>
        </dgm:presLayoutVars>
      </dgm:prSet>
      <dgm:spPr/>
      <dgm:t>
        <a:bodyPr/>
        <a:lstStyle/>
        <a:p>
          <a:endParaRPr lang="es-ES"/>
        </a:p>
      </dgm:t>
    </dgm:pt>
    <dgm:pt modelId="{FAF6188E-9787-4C29-91B9-B687ECD906CE}" type="pres">
      <dgm:prSet presAssocID="{65CBBF73-51F9-46EE-A5E6-2EC9B2489D91}" presName="horzTwo" presStyleCnt="0"/>
      <dgm:spPr/>
    </dgm:pt>
  </dgm:ptLst>
  <dgm:cxnLst>
    <dgm:cxn modelId="{B8A69F62-496F-4517-99F8-756CB71206AE}" srcId="{703BAF63-EB9A-462C-A6FE-69444BA4F558}" destId="{6724B136-4008-4C45-8341-5D8D2D6E405C}" srcOrd="2" destOrd="0" parTransId="{E6E87706-B501-4268-A3FC-F3206E6F4B1B}" sibTransId="{62962B6A-385E-4ECC-B2AD-624DD9A1AB73}"/>
    <dgm:cxn modelId="{920373D5-DF3A-4D61-9969-3EF94A6B8B3D}" srcId="{9D90D74E-293F-4856-90C3-DD198C030B1A}" destId="{365FB5DD-FA44-4D13-842B-86C8CC1FD95A}" srcOrd="0" destOrd="0" parTransId="{F38E1F6D-4B14-4AE7-B595-F9AEC35C7D89}" sibTransId="{B7A2B1A9-FB6C-48E6-AEEE-C3A6213DC2A9}"/>
    <dgm:cxn modelId="{D09CD40C-CB61-434D-8343-3152D4E9BC1E}" type="presOf" srcId="{9D90D74E-293F-4856-90C3-DD198C030B1A}" destId="{BCB990FF-8224-4AC8-B0EE-1BCC9E6D9A9B}" srcOrd="0" destOrd="0" presId="urn:microsoft.com/office/officeart/2005/8/layout/hierarchy4"/>
    <dgm:cxn modelId="{83636724-4961-4867-BBD9-22F32B1B09EB}" srcId="{6724B136-4008-4C45-8341-5D8D2D6E405C}" destId="{65CBBF73-51F9-46EE-A5E6-2EC9B2489D91}" srcOrd="0" destOrd="0" parTransId="{79FCC7C3-B885-4AE9-9D79-9CD68C832B6B}" sibTransId="{520688A2-5FD1-441B-9127-E62DDC170775}"/>
    <dgm:cxn modelId="{B927E884-A9D7-4740-ADDF-22FE8067908D}" type="presOf" srcId="{65CBBF73-51F9-46EE-A5E6-2EC9B2489D91}" destId="{B46F0DEE-11C0-4118-8013-F702DA840327}" srcOrd="0" destOrd="0" presId="urn:microsoft.com/office/officeart/2005/8/layout/hierarchy4"/>
    <dgm:cxn modelId="{0E75C607-6EB4-4CE0-85A6-932C54996382}" type="presOf" srcId="{6724B136-4008-4C45-8341-5D8D2D6E405C}" destId="{07982AE7-9DDD-42C6-9E57-B33C9D7E6ACD}" srcOrd="0" destOrd="0" presId="urn:microsoft.com/office/officeart/2005/8/layout/hierarchy4"/>
    <dgm:cxn modelId="{433E7F98-33A2-4367-AE59-55F65963F808}" srcId="{787766AF-C023-4DFB-B611-EEB9FE165C73}" destId="{968462BB-3623-4F94-806D-DBB98494D057}" srcOrd="2" destOrd="0" parTransId="{B46C6AB4-E0D1-4C0F-AF35-5674C19EE41E}" sibTransId="{05468253-AE06-45E1-9539-7692969E08E3}"/>
    <dgm:cxn modelId="{CA9AEBBF-06E7-472F-B850-7206528E5630}" type="presOf" srcId="{365FB5DD-FA44-4D13-842B-86C8CC1FD95A}" destId="{4C6A1052-1616-453B-BE4B-B59873B24077}" srcOrd="0" destOrd="0" presId="urn:microsoft.com/office/officeart/2005/8/layout/hierarchy4"/>
    <dgm:cxn modelId="{37B62143-A195-40B0-A482-2BCEEC9E68A4}" srcId="{787766AF-C023-4DFB-B611-EEB9FE165C73}" destId="{94C51411-E662-4AFC-81C2-6D6DC08F0F1E}" srcOrd="1" destOrd="0" parTransId="{DC4FCDE2-D3D0-4129-B019-B11C617057D3}" sibTransId="{7CDF4A43-DEFA-4F4D-9C06-88456A4088B2}"/>
    <dgm:cxn modelId="{232B8412-C4DF-43E2-A5E7-E753A2648864}" srcId="{703BAF63-EB9A-462C-A6FE-69444BA4F558}" destId="{787766AF-C023-4DFB-B611-EEB9FE165C73}" srcOrd="1" destOrd="0" parTransId="{EACC22A7-655A-4770-AF5F-E660D48D7769}" sibTransId="{C2FED4C6-0168-44C9-B4CD-3EC2129AE9DF}"/>
    <dgm:cxn modelId="{8A8E8FF2-03AD-4FA8-9509-79EB87A30584}" type="presOf" srcId="{968462BB-3623-4F94-806D-DBB98494D057}" destId="{2C4665C6-04C2-483B-AE1E-CC4563766282}" srcOrd="0" destOrd="0" presId="urn:microsoft.com/office/officeart/2005/8/layout/hierarchy4"/>
    <dgm:cxn modelId="{AD02F3E9-893B-4629-B2CC-ED105D929375}" type="presOf" srcId="{703BAF63-EB9A-462C-A6FE-69444BA4F558}" destId="{A936D3C1-2E93-4B24-B77F-1453F2C4BCF2}" srcOrd="0" destOrd="0" presId="urn:microsoft.com/office/officeart/2005/8/layout/hierarchy4"/>
    <dgm:cxn modelId="{D53DAF60-D6C8-4914-8ABB-96AA264C7ECE}" type="presOf" srcId="{4EDFC27A-632F-4CDA-B926-3D9498471E46}" destId="{B467BAC2-622A-49E4-B920-C1DD4671232A}" srcOrd="0" destOrd="0" presId="urn:microsoft.com/office/officeart/2005/8/layout/hierarchy4"/>
    <dgm:cxn modelId="{807752BD-57FE-43CD-BD82-86923560445C}" srcId="{703BAF63-EB9A-462C-A6FE-69444BA4F558}" destId="{9D90D74E-293F-4856-90C3-DD198C030B1A}" srcOrd="0" destOrd="0" parTransId="{2906575D-9F09-4314-8F24-F067E1A6805C}" sibTransId="{233205EE-DE0B-4055-A811-2C9D70074F44}"/>
    <dgm:cxn modelId="{447EAA95-12E9-47D7-9379-4BF6E851B4EE}" type="presOf" srcId="{787766AF-C023-4DFB-B611-EEB9FE165C73}" destId="{172A3DE1-6C1B-4C88-A4DF-AB66B44F1DBE}" srcOrd="0" destOrd="0" presId="urn:microsoft.com/office/officeart/2005/8/layout/hierarchy4"/>
    <dgm:cxn modelId="{69BB86DD-5209-4876-A7B9-F33449CEA809}" type="presOf" srcId="{94C51411-E662-4AFC-81C2-6D6DC08F0F1E}" destId="{812CFF59-3B47-4F7F-BA40-91335326D2BD}" srcOrd="0" destOrd="0" presId="urn:microsoft.com/office/officeart/2005/8/layout/hierarchy4"/>
    <dgm:cxn modelId="{D4B1B9A1-20DC-4877-9238-4EAB8032B6F3}" srcId="{787766AF-C023-4DFB-B611-EEB9FE165C73}" destId="{4EDFC27A-632F-4CDA-B926-3D9498471E46}" srcOrd="0" destOrd="0" parTransId="{6025613D-6895-45E6-B0DE-A1035571F204}" sibTransId="{D0DD3D48-60EB-4BE7-AB89-E92A1E6A65C2}"/>
    <dgm:cxn modelId="{174662B7-EFF6-4E46-8609-3CAFF6878CD0}" type="presParOf" srcId="{A936D3C1-2E93-4B24-B77F-1453F2C4BCF2}" destId="{875A0BC4-4E7E-4053-A081-E9DE724F3307}" srcOrd="0" destOrd="0" presId="urn:microsoft.com/office/officeart/2005/8/layout/hierarchy4"/>
    <dgm:cxn modelId="{D5CDF90A-63EC-4AFB-9158-ABFFE44B2726}" type="presParOf" srcId="{875A0BC4-4E7E-4053-A081-E9DE724F3307}" destId="{BCB990FF-8224-4AC8-B0EE-1BCC9E6D9A9B}" srcOrd="0" destOrd="0" presId="urn:microsoft.com/office/officeart/2005/8/layout/hierarchy4"/>
    <dgm:cxn modelId="{3DD0DAE0-2449-4BB2-836C-ECA2767AE327}" type="presParOf" srcId="{875A0BC4-4E7E-4053-A081-E9DE724F3307}" destId="{A41FA385-1FC2-4C8F-83B4-EC1ADF2310A2}" srcOrd="1" destOrd="0" presId="urn:microsoft.com/office/officeart/2005/8/layout/hierarchy4"/>
    <dgm:cxn modelId="{C82B05A6-05DB-46E0-A3C1-0656ED7803E7}" type="presParOf" srcId="{875A0BC4-4E7E-4053-A081-E9DE724F3307}" destId="{8D80C38C-A4CA-44AB-B9A1-02509139360B}" srcOrd="2" destOrd="0" presId="urn:microsoft.com/office/officeart/2005/8/layout/hierarchy4"/>
    <dgm:cxn modelId="{2B8D29FA-4F5C-4FA0-9C00-11543554BAD7}" type="presParOf" srcId="{8D80C38C-A4CA-44AB-B9A1-02509139360B}" destId="{47157879-C802-4BAD-9C8D-BA1F5C3A7451}" srcOrd="0" destOrd="0" presId="urn:microsoft.com/office/officeart/2005/8/layout/hierarchy4"/>
    <dgm:cxn modelId="{A4EE13F0-6941-4C2E-AD79-4BF714D5A23F}" type="presParOf" srcId="{47157879-C802-4BAD-9C8D-BA1F5C3A7451}" destId="{4C6A1052-1616-453B-BE4B-B59873B24077}" srcOrd="0" destOrd="0" presId="urn:microsoft.com/office/officeart/2005/8/layout/hierarchy4"/>
    <dgm:cxn modelId="{102B564E-AF0A-410C-BDD3-42493A859A29}" type="presParOf" srcId="{47157879-C802-4BAD-9C8D-BA1F5C3A7451}" destId="{18B186C9-6F5F-4D4A-808C-CDBB0E115A43}" srcOrd="1" destOrd="0" presId="urn:microsoft.com/office/officeart/2005/8/layout/hierarchy4"/>
    <dgm:cxn modelId="{7344C7D4-984F-4BE9-8382-709FB8E7BBA4}" type="presParOf" srcId="{A936D3C1-2E93-4B24-B77F-1453F2C4BCF2}" destId="{948B485A-81EF-4537-807C-7863FDEDE829}" srcOrd="1" destOrd="0" presId="urn:microsoft.com/office/officeart/2005/8/layout/hierarchy4"/>
    <dgm:cxn modelId="{E3798E61-3B0B-4087-9985-40B08D0A11E2}" type="presParOf" srcId="{A936D3C1-2E93-4B24-B77F-1453F2C4BCF2}" destId="{ACDB2100-2314-449A-9870-F67692E58C8D}" srcOrd="2" destOrd="0" presId="urn:microsoft.com/office/officeart/2005/8/layout/hierarchy4"/>
    <dgm:cxn modelId="{B849214D-3F06-48C1-93E8-8CE8CCD22E0C}" type="presParOf" srcId="{ACDB2100-2314-449A-9870-F67692E58C8D}" destId="{172A3DE1-6C1B-4C88-A4DF-AB66B44F1DBE}" srcOrd="0" destOrd="0" presId="urn:microsoft.com/office/officeart/2005/8/layout/hierarchy4"/>
    <dgm:cxn modelId="{0E29287B-E770-40C5-B08B-53BAEAF92424}" type="presParOf" srcId="{ACDB2100-2314-449A-9870-F67692E58C8D}" destId="{86FC94B3-FCD1-4D1B-AB94-8FC3BA4E1C30}" srcOrd="1" destOrd="0" presId="urn:microsoft.com/office/officeart/2005/8/layout/hierarchy4"/>
    <dgm:cxn modelId="{CB7432E4-2F42-478F-B58B-D1ECA36CFE64}" type="presParOf" srcId="{ACDB2100-2314-449A-9870-F67692E58C8D}" destId="{B845668D-F37D-4305-9E1C-B7CAF8080A0F}" srcOrd="2" destOrd="0" presId="urn:microsoft.com/office/officeart/2005/8/layout/hierarchy4"/>
    <dgm:cxn modelId="{97992397-8791-4000-A781-2D6120508C5A}" type="presParOf" srcId="{B845668D-F37D-4305-9E1C-B7CAF8080A0F}" destId="{0911149A-F908-4085-AE68-4C5756645200}" srcOrd="0" destOrd="0" presId="urn:microsoft.com/office/officeart/2005/8/layout/hierarchy4"/>
    <dgm:cxn modelId="{FFC12EB4-C72B-4639-AC01-9AC961BB63F6}" type="presParOf" srcId="{0911149A-F908-4085-AE68-4C5756645200}" destId="{B467BAC2-622A-49E4-B920-C1DD4671232A}" srcOrd="0" destOrd="0" presId="urn:microsoft.com/office/officeart/2005/8/layout/hierarchy4"/>
    <dgm:cxn modelId="{25B97271-B838-4E46-AA60-E3A230CA93C3}" type="presParOf" srcId="{0911149A-F908-4085-AE68-4C5756645200}" destId="{FF64F9B2-FF9E-4737-83FC-3DAECD66371C}" srcOrd="1" destOrd="0" presId="urn:microsoft.com/office/officeart/2005/8/layout/hierarchy4"/>
    <dgm:cxn modelId="{FC1650A4-8BB6-4319-BC0F-E8EED7D77E3C}" type="presParOf" srcId="{B845668D-F37D-4305-9E1C-B7CAF8080A0F}" destId="{40D18727-B97B-46C0-9252-D44C80054E15}" srcOrd="1" destOrd="0" presId="urn:microsoft.com/office/officeart/2005/8/layout/hierarchy4"/>
    <dgm:cxn modelId="{D8ACDC67-7EFC-4FC0-9B0C-AB03719CFEFF}" type="presParOf" srcId="{B845668D-F37D-4305-9E1C-B7CAF8080A0F}" destId="{B1C9E7F3-8F9A-4D45-8C6D-3A2E205AEC0C}" srcOrd="2" destOrd="0" presId="urn:microsoft.com/office/officeart/2005/8/layout/hierarchy4"/>
    <dgm:cxn modelId="{84586B07-4D8A-4BA0-A37F-74705E4D30BA}" type="presParOf" srcId="{B1C9E7F3-8F9A-4D45-8C6D-3A2E205AEC0C}" destId="{812CFF59-3B47-4F7F-BA40-91335326D2BD}" srcOrd="0" destOrd="0" presId="urn:microsoft.com/office/officeart/2005/8/layout/hierarchy4"/>
    <dgm:cxn modelId="{32BE3419-FDBB-430D-A8D7-F403A90F611D}" type="presParOf" srcId="{B1C9E7F3-8F9A-4D45-8C6D-3A2E205AEC0C}" destId="{E6E07A4D-059F-4A82-B380-A8A6FC66854B}" srcOrd="1" destOrd="0" presId="urn:microsoft.com/office/officeart/2005/8/layout/hierarchy4"/>
    <dgm:cxn modelId="{040CA5E5-C046-489E-92CA-074016E580FB}" type="presParOf" srcId="{B845668D-F37D-4305-9E1C-B7CAF8080A0F}" destId="{35A160BA-A2B5-4089-A22C-F49E599ACBF4}" srcOrd="3" destOrd="0" presId="urn:microsoft.com/office/officeart/2005/8/layout/hierarchy4"/>
    <dgm:cxn modelId="{94BB17D9-07F6-43D8-BE12-2620353CB6C3}" type="presParOf" srcId="{B845668D-F37D-4305-9E1C-B7CAF8080A0F}" destId="{39D8ACA2-ADBE-49A3-B287-C4A92AEDE6BF}" srcOrd="4" destOrd="0" presId="urn:microsoft.com/office/officeart/2005/8/layout/hierarchy4"/>
    <dgm:cxn modelId="{1D08993B-8683-488E-98FE-C7405709EC56}" type="presParOf" srcId="{39D8ACA2-ADBE-49A3-B287-C4A92AEDE6BF}" destId="{2C4665C6-04C2-483B-AE1E-CC4563766282}" srcOrd="0" destOrd="0" presId="urn:microsoft.com/office/officeart/2005/8/layout/hierarchy4"/>
    <dgm:cxn modelId="{9AAB08C3-1AFD-48D8-9E21-450C8DE96491}" type="presParOf" srcId="{39D8ACA2-ADBE-49A3-B287-C4A92AEDE6BF}" destId="{854291C5-76E5-4340-963E-E095C70C9EB0}" srcOrd="1" destOrd="0" presId="urn:microsoft.com/office/officeart/2005/8/layout/hierarchy4"/>
    <dgm:cxn modelId="{EF7E5216-7560-4F54-BA05-5D37D01045DA}" type="presParOf" srcId="{A936D3C1-2E93-4B24-B77F-1453F2C4BCF2}" destId="{F071DC62-016C-4538-BA2F-9ABFD699E4A5}" srcOrd="3" destOrd="0" presId="urn:microsoft.com/office/officeart/2005/8/layout/hierarchy4"/>
    <dgm:cxn modelId="{0134F4DF-B02F-4C16-8598-7F85E47AA5B2}" type="presParOf" srcId="{A936D3C1-2E93-4B24-B77F-1453F2C4BCF2}" destId="{6F24FF83-D85D-42D1-A52F-7F1D004DE6BC}" srcOrd="4" destOrd="0" presId="urn:microsoft.com/office/officeart/2005/8/layout/hierarchy4"/>
    <dgm:cxn modelId="{9AA793AB-5895-4C2B-B3FF-7547FE4A7E28}" type="presParOf" srcId="{6F24FF83-D85D-42D1-A52F-7F1D004DE6BC}" destId="{07982AE7-9DDD-42C6-9E57-B33C9D7E6ACD}" srcOrd="0" destOrd="0" presId="urn:microsoft.com/office/officeart/2005/8/layout/hierarchy4"/>
    <dgm:cxn modelId="{A0E681D3-7121-4059-9BE8-F3F132AF2922}" type="presParOf" srcId="{6F24FF83-D85D-42D1-A52F-7F1D004DE6BC}" destId="{C253C96F-3166-4BBE-A9AA-9318C828FEF0}" srcOrd="1" destOrd="0" presId="urn:microsoft.com/office/officeart/2005/8/layout/hierarchy4"/>
    <dgm:cxn modelId="{85E8062B-BC9B-4B74-B624-CF4E5AA68AA4}" type="presParOf" srcId="{6F24FF83-D85D-42D1-A52F-7F1D004DE6BC}" destId="{5116B119-157F-4EDD-9644-03D3B3539E69}" srcOrd="2" destOrd="0" presId="urn:microsoft.com/office/officeart/2005/8/layout/hierarchy4"/>
    <dgm:cxn modelId="{4845667C-DA5B-4A99-9EF1-78822FE689E9}" type="presParOf" srcId="{5116B119-157F-4EDD-9644-03D3B3539E69}" destId="{1611DD17-6A1A-49B9-8859-A2D1C06A0993}" srcOrd="0" destOrd="0" presId="urn:microsoft.com/office/officeart/2005/8/layout/hierarchy4"/>
    <dgm:cxn modelId="{CCF6F61E-4739-461C-89EB-A75538341305}" type="presParOf" srcId="{1611DD17-6A1A-49B9-8859-A2D1C06A0993}" destId="{B46F0DEE-11C0-4118-8013-F702DA840327}" srcOrd="0" destOrd="0" presId="urn:microsoft.com/office/officeart/2005/8/layout/hierarchy4"/>
    <dgm:cxn modelId="{6D31806A-E143-4F8A-AACE-0537F6616F9D}" type="presParOf" srcId="{1611DD17-6A1A-49B9-8859-A2D1C06A0993}" destId="{FAF6188E-9787-4C29-91B9-B687ECD906CE}" srcOrd="1" destOrd="0" presId="urn:microsoft.com/office/officeart/2005/8/layout/hierarchy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0.xml><?xml version="1.0" encoding="utf-8"?>
<dgm:dataModel xmlns:dgm="http://schemas.openxmlformats.org/drawingml/2006/diagram" xmlns:a="http://schemas.openxmlformats.org/drawingml/2006/main">
  <dgm:ptLst>
    <dgm:pt modelId="{E1074C85-5840-4A08-B65E-434E8E0E2822}" type="doc">
      <dgm:prSet loTypeId="urn:microsoft.com/office/officeart/2005/8/layout/lProcess3" loCatId="process" qsTypeId="urn:microsoft.com/office/officeart/2005/8/quickstyle/simple1" qsCatId="simple" csTypeId="urn:microsoft.com/office/officeart/2005/8/colors/accent1_2" csCatId="accent1" phldr="1"/>
      <dgm:spPr/>
    </dgm:pt>
    <dgm:pt modelId="{A46B6735-2A19-4F58-9499-85D551B65FBC}">
      <dgm:prSet phldrT="[Texto]" custT="1"/>
      <dgm:spPr/>
      <dgm:t>
        <a:bodyPr/>
        <a:lstStyle/>
        <a:p>
          <a:r>
            <a:rPr lang="es-ES" sz="2000" dirty="0" smtClean="0"/>
            <a:t>Condado Shopping</a:t>
          </a:r>
          <a:endParaRPr lang="es-ES" sz="2000" dirty="0"/>
        </a:p>
      </dgm:t>
    </dgm:pt>
    <dgm:pt modelId="{C9E184B6-64F6-41DF-A0ED-81F40C87CA8F}" type="parTrans" cxnId="{63D29E1D-C5A1-411A-AC62-EB5AE9526F23}">
      <dgm:prSet/>
      <dgm:spPr/>
      <dgm:t>
        <a:bodyPr/>
        <a:lstStyle/>
        <a:p>
          <a:endParaRPr lang="es-ES" sz="3200"/>
        </a:p>
      </dgm:t>
    </dgm:pt>
    <dgm:pt modelId="{23361F5D-0621-418A-89BD-57DBEDFE1C16}" type="sibTrans" cxnId="{63D29E1D-C5A1-411A-AC62-EB5AE9526F23}">
      <dgm:prSet custT="1"/>
      <dgm:spPr/>
      <dgm:t>
        <a:bodyPr/>
        <a:lstStyle/>
        <a:p>
          <a:endParaRPr lang="es-ES" sz="900"/>
        </a:p>
      </dgm:t>
    </dgm:pt>
    <dgm:pt modelId="{F6B68E7F-95AD-42A1-BCD7-0589FF3691B8}">
      <dgm:prSet custT="1"/>
      <dgm:spPr/>
      <dgm:t>
        <a:bodyPr/>
        <a:lstStyle/>
        <a:p>
          <a:r>
            <a:rPr lang="es-EC" sz="1000" dirty="0" smtClean="0"/>
            <a:t>El 95% de las personas no llevan ni el short ni el </a:t>
          </a:r>
          <a:r>
            <a:rPr lang="es-EC" sz="1000" dirty="0" err="1" smtClean="0"/>
            <a:t>bvd</a:t>
          </a:r>
          <a:r>
            <a:rPr lang="es-EC" sz="1000" dirty="0" smtClean="0"/>
            <a:t> en una misma compra.</a:t>
          </a:r>
          <a:endParaRPr lang="es-EC" sz="1000" dirty="0"/>
        </a:p>
      </dgm:t>
    </dgm:pt>
    <dgm:pt modelId="{F0DCDBF8-59BC-486A-9D4A-A1D9368F4D85}" type="parTrans" cxnId="{845D9595-2D7D-4C5A-8984-50BB00948D31}">
      <dgm:prSet/>
      <dgm:spPr/>
      <dgm:t>
        <a:bodyPr/>
        <a:lstStyle/>
        <a:p>
          <a:endParaRPr lang="es-ES" sz="3200"/>
        </a:p>
      </dgm:t>
    </dgm:pt>
    <dgm:pt modelId="{988315CC-4071-46BD-8089-4B0153885C69}" type="sibTrans" cxnId="{845D9595-2D7D-4C5A-8984-50BB00948D31}">
      <dgm:prSet custT="1"/>
      <dgm:spPr/>
      <dgm:t>
        <a:bodyPr/>
        <a:lstStyle/>
        <a:p>
          <a:endParaRPr lang="es-ES" sz="900"/>
        </a:p>
      </dgm:t>
    </dgm:pt>
    <dgm:pt modelId="{40B5C595-1DB2-47F3-88AE-091002DA2334}">
      <dgm:prSet custT="1"/>
      <dgm:spPr/>
      <dgm:t>
        <a:bodyPr/>
        <a:lstStyle/>
        <a:p>
          <a:r>
            <a:rPr lang="es-ES" sz="800" dirty="0" smtClean="0"/>
            <a:t>Adicional a las camisetas el pantalón también presenta niveles altos de asociación.</a:t>
          </a:r>
          <a:endParaRPr lang="es-EC" sz="800" dirty="0"/>
        </a:p>
      </dgm:t>
    </dgm:pt>
    <dgm:pt modelId="{53A14722-7F46-4F90-9F2D-D81AA9609DE6}" type="parTrans" cxnId="{377295C5-1527-43CB-82AB-4F6C154DBBAA}">
      <dgm:prSet/>
      <dgm:spPr/>
      <dgm:t>
        <a:bodyPr/>
        <a:lstStyle/>
        <a:p>
          <a:endParaRPr lang="es-ES" sz="3200"/>
        </a:p>
      </dgm:t>
    </dgm:pt>
    <dgm:pt modelId="{B05E4044-6E36-492C-9089-83CCA474C824}" type="sibTrans" cxnId="{377295C5-1527-43CB-82AB-4F6C154DBBAA}">
      <dgm:prSet/>
      <dgm:spPr/>
      <dgm:t>
        <a:bodyPr/>
        <a:lstStyle/>
        <a:p>
          <a:endParaRPr lang="es-ES" sz="3200"/>
        </a:p>
      </dgm:t>
    </dgm:pt>
    <dgm:pt modelId="{1C934018-4CB6-40AE-A30F-6EFF6F244080}">
      <dgm:prSet custT="1"/>
      <dgm:spPr/>
      <dgm:t>
        <a:bodyPr/>
        <a:lstStyle/>
        <a:p>
          <a:r>
            <a:rPr lang="es-EC" sz="800" dirty="0" smtClean="0"/>
            <a:t>Sobre sale esta combinación de pantalón chompa pero la de mayor preferencia es </a:t>
          </a:r>
          <a:r>
            <a:rPr lang="es-EC" sz="1000" dirty="0" smtClean="0"/>
            <a:t>pantalón y camiseta</a:t>
          </a:r>
          <a:endParaRPr lang="es-EC" sz="1000" dirty="0"/>
        </a:p>
      </dgm:t>
    </dgm:pt>
    <dgm:pt modelId="{6166477B-9C7F-4F0B-A03C-5374C4DF236F}" type="parTrans" cxnId="{942C451D-6294-466E-9A75-C53BC3196D6A}">
      <dgm:prSet/>
      <dgm:spPr/>
      <dgm:t>
        <a:bodyPr/>
        <a:lstStyle/>
        <a:p>
          <a:endParaRPr lang="es-ES"/>
        </a:p>
      </dgm:t>
    </dgm:pt>
    <dgm:pt modelId="{748D5D21-FBA7-4074-B993-748415605EF8}" type="sibTrans" cxnId="{942C451D-6294-466E-9A75-C53BC3196D6A}">
      <dgm:prSet/>
      <dgm:spPr/>
      <dgm:t>
        <a:bodyPr/>
        <a:lstStyle/>
        <a:p>
          <a:endParaRPr lang="es-ES"/>
        </a:p>
      </dgm:t>
    </dgm:pt>
    <dgm:pt modelId="{7E5DFA4C-6FA0-4E48-9962-344981E7C121}" type="pres">
      <dgm:prSet presAssocID="{E1074C85-5840-4A08-B65E-434E8E0E2822}" presName="Name0" presStyleCnt="0">
        <dgm:presLayoutVars>
          <dgm:chPref val="3"/>
          <dgm:dir/>
          <dgm:animLvl val="lvl"/>
          <dgm:resizeHandles/>
        </dgm:presLayoutVars>
      </dgm:prSet>
      <dgm:spPr/>
    </dgm:pt>
    <dgm:pt modelId="{225D4FF8-6EC0-4BDC-8131-289002492D29}" type="pres">
      <dgm:prSet presAssocID="{A46B6735-2A19-4F58-9499-85D551B65FBC}" presName="horFlow" presStyleCnt="0"/>
      <dgm:spPr/>
    </dgm:pt>
    <dgm:pt modelId="{1451FBBE-A53B-46E2-ACA1-503FE9A23E00}" type="pres">
      <dgm:prSet presAssocID="{A46B6735-2A19-4F58-9499-85D551B65FBC}" presName="bigChev" presStyleLbl="node1" presStyleIdx="0" presStyleCnt="1"/>
      <dgm:spPr/>
      <dgm:t>
        <a:bodyPr/>
        <a:lstStyle/>
        <a:p>
          <a:endParaRPr lang="es-ES"/>
        </a:p>
      </dgm:t>
    </dgm:pt>
    <dgm:pt modelId="{1C776B84-EDF1-4172-8230-FC2FF45E3A65}" type="pres">
      <dgm:prSet presAssocID="{6166477B-9C7F-4F0B-A03C-5374C4DF236F}" presName="parTrans" presStyleCnt="0"/>
      <dgm:spPr/>
    </dgm:pt>
    <dgm:pt modelId="{A14AF7BE-2435-4BD5-A375-61DDD7CB0A99}" type="pres">
      <dgm:prSet presAssocID="{1C934018-4CB6-40AE-A30F-6EFF6F244080}" presName="node" presStyleLbl="alignAccFollowNode1" presStyleIdx="0" presStyleCnt="3">
        <dgm:presLayoutVars>
          <dgm:bulletEnabled val="1"/>
        </dgm:presLayoutVars>
      </dgm:prSet>
      <dgm:spPr/>
      <dgm:t>
        <a:bodyPr/>
        <a:lstStyle/>
        <a:p>
          <a:endParaRPr lang="es-ES"/>
        </a:p>
      </dgm:t>
    </dgm:pt>
    <dgm:pt modelId="{1A382B3F-3341-4E53-8F6F-2DA4C26B2A3E}" type="pres">
      <dgm:prSet presAssocID="{748D5D21-FBA7-4074-B993-748415605EF8}" presName="sibTrans" presStyleCnt="0"/>
      <dgm:spPr/>
    </dgm:pt>
    <dgm:pt modelId="{5F641C77-4D9E-416E-A35C-87A70D7B2E00}" type="pres">
      <dgm:prSet presAssocID="{F6B68E7F-95AD-42A1-BCD7-0589FF3691B8}" presName="node" presStyleLbl="alignAccFollowNode1" presStyleIdx="1" presStyleCnt="3">
        <dgm:presLayoutVars>
          <dgm:bulletEnabled val="1"/>
        </dgm:presLayoutVars>
      </dgm:prSet>
      <dgm:spPr/>
      <dgm:t>
        <a:bodyPr/>
        <a:lstStyle/>
        <a:p>
          <a:endParaRPr lang="es-ES"/>
        </a:p>
      </dgm:t>
    </dgm:pt>
    <dgm:pt modelId="{420BF781-CECB-4626-9956-C40CAD6B9069}" type="pres">
      <dgm:prSet presAssocID="{988315CC-4071-46BD-8089-4B0153885C69}" presName="sibTrans" presStyleCnt="0"/>
      <dgm:spPr/>
    </dgm:pt>
    <dgm:pt modelId="{E735DD92-83BB-4283-9611-98F55B17481A}" type="pres">
      <dgm:prSet presAssocID="{40B5C595-1DB2-47F3-88AE-091002DA2334}" presName="node" presStyleLbl="alignAccFollowNode1" presStyleIdx="2" presStyleCnt="3">
        <dgm:presLayoutVars>
          <dgm:bulletEnabled val="1"/>
        </dgm:presLayoutVars>
      </dgm:prSet>
      <dgm:spPr/>
      <dgm:t>
        <a:bodyPr/>
        <a:lstStyle/>
        <a:p>
          <a:endParaRPr lang="es-ES"/>
        </a:p>
      </dgm:t>
    </dgm:pt>
  </dgm:ptLst>
  <dgm:cxnLst>
    <dgm:cxn modelId="{942C451D-6294-466E-9A75-C53BC3196D6A}" srcId="{A46B6735-2A19-4F58-9499-85D551B65FBC}" destId="{1C934018-4CB6-40AE-A30F-6EFF6F244080}" srcOrd="0" destOrd="0" parTransId="{6166477B-9C7F-4F0B-A03C-5374C4DF236F}" sibTransId="{748D5D21-FBA7-4074-B993-748415605EF8}"/>
    <dgm:cxn modelId="{377295C5-1527-43CB-82AB-4F6C154DBBAA}" srcId="{A46B6735-2A19-4F58-9499-85D551B65FBC}" destId="{40B5C595-1DB2-47F3-88AE-091002DA2334}" srcOrd="2" destOrd="0" parTransId="{53A14722-7F46-4F90-9F2D-D81AA9609DE6}" sibTransId="{B05E4044-6E36-492C-9089-83CCA474C824}"/>
    <dgm:cxn modelId="{63D29E1D-C5A1-411A-AC62-EB5AE9526F23}" srcId="{E1074C85-5840-4A08-B65E-434E8E0E2822}" destId="{A46B6735-2A19-4F58-9499-85D551B65FBC}" srcOrd="0" destOrd="0" parTransId="{C9E184B6-64F6-41DF-A0ED-81F40C87CA8F}" sibTransId="{23361F5D-0621-418A-89BD-57DBEDFE1C16}"/>
    <dgm:cxn modelId="{BC6CA707-CD95-4B18-84D4-7055E7F7AEDA}" type="presOf" srcId="{1C934018-4CB6-40AE-A30F-6EFF6F244080}" destId="{A14AF7BE-2435-4BD5-A375-61DDD7CB0A99}" srcOrd="0" destOrd="0" presId="urn:microsoft.com/office/officeart/2005/8/layout/lProcess3"/>
    <dgm:cxn modelId="{D3B2A0F1-73BD-4D5D-B411-BDB925604EFF}" type="presOf" srcId="{40B5C595-1DB2-47F3-88AE-091002DA2334}" destId="{E735DD92-83BB-4283-9611-98F55B17481A}" srcOrd="0" destOrd="0" presId="urn:microsoft.com/office/officeart/2005/8/layout/lProcess3"/>
    <dgm:cxn modelId="{D3399A70-1C2F-490F-9803-FADCD3FEE656}" type="presOf" srcId="{F6B68E7F-95AD-42A1-BCD7-0589FF3691B8}" destId="{5F641C77-4D9E-416E-A35C-87A70D7B2E00}" srcOrd="0" destOrd="0" presId="urn:microsoft.com/office/officeart/2005/8/layout/lProcess3"/>
    <dgm:cxn modelId="{ABC9AFFB-E3B4-4CCA-9CBA-CB19CB0F49F5}" type="presOf" srcId="{E1074C85-5840-4A08-B65E-434E8E0E2822}" destId="{7E5DFA4C-6FA0-4E48-9962-344981E7C121}" srcOrd="0" destOrd="0" presId="urn:microsoft.com/office/officeart/2005/8/layout/lProcess3"/>
    <dgm:cxn modelId="{845D9595-2D7D-4C5A-8984-50BB00948D31}" srcId="{A46B6735-2A19-4F58-9499-85D551B65FBC}" destId="{F6B68E7F-95AD-42A1-BCD7-0589FF3691B8}" srcOrd="1" destOrd="0" parTransId="{F0DCDBF8-59BC-486A-9D4A-A1D9368F4D85}" sibTransId="{988315CC-4071-46BD-8089-4B0153885C69}"/>
    <dgm:cxn modelId="{D540E27C-00C2-427B-9CFC-BA38403E3493}" type="presOf" srcId="{A46B6735-2A19-4F58-9499-85D551B65FBC}" destId="{1451FBBE-A53B-46E2-ACA1-503FE9A23E00}" srcOrd="0" destOrd="0" presId="urn:microsoft.com/office/officeart/2005/8/layout/lProcess3"/>
    <dgm:cxn modelId="{2A673132-F944-43A7-A9CD-E21445E26A7D}" type="presParOf" srcId="{7E5DFA4C-6FA0-4E48-9962-344981E7C121}" destId="{225D4FF8-6EC0-4BDC-8131-289002492D29}" srcOrd="0" destOrd="0" presId="urn:microsoft.com/office/officeart/2005/8/layout/lProcess3"/>
    <dgm:cxn modelId="{08BCA213-CFDF-4176-9FBA-D8D849DA6C42}" type="presParOf" srcId="{225D4FF8-6EC0-4BDC-8131-289002492D29}" destId="{1451FBBE-A53B-46E2-ACA1-503FE9A23E00}" srcOrd="0" destOrd="0" presId="urn:microsoft.com/office/officeart/2005/8/layout/lProcess3"/>
    <dgm:cxn modelId="{6D469934-76DB-45B1-A606-18BCB0EB9662}" type="presParOf" srcId="{225D4FF8-6EC0-4BDC-8131-289002492D29}" destId="{1C776B84-EDF1-4172-8230-FC2FF45E3A65}" srcOrd="1" destOrd="0" presId="urn:microsoft.com/office/officeart/2005/8/layout/lProcess3"/>
    <dgm:cxn modelId="{2C6597B4-6A4F-43BD-8617-B81D94558EB3}" type="presParOf" srcId="{225D4FF8-6EC0-4BDC-8131-289002492D29}" destId="{A14AF7BE-2435-4BD5-A375-61DDD7CB0A99}" srcOrd="2" destOrd="0" presId="urn:microsoft.com/office/officeart/2005/8/layout/lProcess3"/>
    <dgm:cxn modelId="{AB1EB96B-ABE0-4925-B438-099F7E0D222A}" type="presParOf" srcId="{225D4FF8-6EC0-4BDC-8131-289002492D29}" destId="{1A382B3F-3341-4E53-8F6F-2DA4C26B2A3E}" srcOrd="3" destOrd="0" presId="urn:microsoft.com/office/officeart/2005/8/layout/lProcess3"/>
    <dgm:cxn modelId="{473C80DB-4C86-4ACB-BAF4-BC65DE123EE2}" type="presParOf" srcId="{225D4FF8-6EC0-4BDC-8131-289002492D29}" destId="{5F641C77-4D9E-416E-A35C-87A70D7B2E00}" srcOrd="4" destOrd="0" presId="urn:microsoft.com/office/officeart/2005/8/layout/lProcess3"/>
    <dgm:cxn modelId="{226D63C0-5952-4CBE-9927-CA8DC432C799}" type="presParOf" srcId="{225D4FF8-6EC0-4BDC-8131-289002492D29}" destId="{420BF781-CECB-4626-9956-C40CAD6B9069}" srcOrd="5" destOrd="0" presId="urn:microsoft.com/office/officeart/2005/8/layout/lProcess3"/>
    <dgm:cxn modelId="{1F45ADE4-9748-4980-8B2C-3CD8875C9E94}" type="presParOf" srcId="{225D4FF8-6EC0-4BDC-8131-289002492D29}" destId="{E735DD92-83BB-4283-9611-98F55B17481A}" srcOrd="6" destOrd="0" presId="urn:microsoft.com/office/officeart/2005/8/layout/lProcess3"/>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61.xml><?xml version="1.0" encoding="utf-8"?>
<dgm:dataModel xmlns:dgm="http://schemas.openxmlformats.org/drawingml/2006/diagram" xmlns:a="http://schemas.openxmlformats.org/drawingml/2006/main">
  <dgm:ptLst>
    <dgm:pt modelId="{8DF51C4D-D6BB-447E-8CFB-087E8961622C}" type="doc">
      <dgm:prSet loTypeId="urn:microsoft.com/office/officeart/2005/8/layout/lProcess3" loCatId="process" qsTypeId="urn:microsoft.com/office/officeart/2005/8/quickstyle/simple1" qsCatId="simple" csTypeId="urn:microsoft.com/office/officeart/2005/8/colors/accent2_2" csCatId="accent2" phldr="1"/>
      <dgm:spPr/>
      <dgm:t>
        <a:bodyPr/>
        <a:lstStyle/>
        <a:p>
          <a:endParaRPr lang="es-ES"/>
        </a:p>
      </dgm:t>
    </dgm:pt>
    <dgm:pt modelId="{3B4205FA-9F87-4D85-8AAE-BDC0B713A5CD}">
      <dgm:prSet phldrT="[Texto]" custT="1"/>
      <dgm:spPr/>
      <dgm:t>
        <a:bodyPr/>
        <a:lstStyle/>
        <a:p>
          <a:r>
            <a:rPr lang="es-EC" sz="1100" dirty="0" smtClean="0"/>
            <a:t>El 18% de los que compran un pantalón compran una chompa, y viceversa el 15%</a:t>
          </a:r>
          <a:endParaRPr lang="es-ES" sz="1100" dirty="0"/>
        </a:p>
      </dgm:t>
    </dgm:pt>
    <dgm:pt modelId="{75BFB4ED-4794-4460-AC29-E9393D85FE7A}" type="parTrans" cxnId="{A1297CC7-F389-4974-923B-24E803DA4773}">
      <dgm:prSet/>
      <dgm:spPr/>
      <dgm:t>
        <a:bodyPr/>
        <a:lstStyle/>
        <a:p>
          <a:endParaRPr lang="es-ES" sz="3600"/>
        </a:p>
      </dgm:t>
    </dgm:pt>
    <dgm:pt modelId="{A4295EDE-D1E6-49FF-8DC8-332E3FC138A3}" type="sibTrans" cxnId="{A1297CC7-F389-4974-923B-24E803DA4773}">
      <dgm:prSet custT="1"/>
      <dgm:spPr/>
      <dgm:t>
        <a:bodyPr/>
        <a:lstStyle/>
        <a:p>
          <a:endParaRPr lang="es-ES" sz="1050"/>
        </a:p>
      </dgm:t>
    </dgm:pt>
    <dgm:pt modelId="{4786F9A8-165D-4265-A159-413E379C8DA4}">
      <dgm:prSet custT="1"/>
      <dgm:spPr/>
      <dgm:t>
        <a:bodyPr/>
        <a:lstStyle/>
        <a:p>
          <a:r>
            <a:rPr lang="es-EC" sz="1100" dirty="0" smtClean="0"/>
            <a:t>Esta tienda con mayor preferencia de la combinación de chompa y pantalón superando camiseta con pantalón o short.</a:t>
          </a:r>
          <a:endParaRPr lang="es-EC" sz="1100" dirty="0"/>
        </a:p>
      </dgm:t>
    </dgm:pt>
    <dgm:pt modelId="{72FED998-60F2-486F-B69A-CA9103FEED80}" type="parTrans" cxnId="{69169382-53F3-4F05-8B79-E51AA188D793}">
      <dgm:prSet/>
      <dgm:spPr/>
      <dgm:t>
        <a:bodyPr/>
        <a:lstStyle/>
        <a:p>
          <a:endParaRPr lang="es-ES" sz="3600"/>
        </a:p>
      </dgm:t>
    </dgm:pt>
    <dgm:pt modelId="{275FB2F7-2798-4077-A742-AA6E3D76A839}" type="sibTrans" cxnId="{69169382-53F3-4F05-8B79-E51AA188D793}">
      <dgm:prSet custT="1"/>
      <dgm:spPr/>
      <dgm:t>
        <a:bodyPr/>
        <a:lstStyle/>
        <a:p>
          <a:endParaRPr lang="es-ES" sz="1050"/>
        </a:p>
      </dgm:t>
    </dgm:pt>
    <dgm:pt modelId="{FD00655F-9FA4-4970-B2FE-54153B7D6679}">
      <dgm:prSet custT="1"/>
      <dgm:spPr/>
      <dgm:t>
        <a:bodyPr/>
        <a:lstStyle/>
        <a:p>
          <a:r>
            <a:rPr lang="es-EC" sz="1100" dirty="0" smtClean="0"/>
            <a:t>La prenda con menor combinación y rotación en esta tienda es el </a:t>
          </a:r>
          <a:r>
            <a:rPr lang="es-EC" sz="1100" dirty="0" err="1" smtClean="0"/>
            <a:t>bvd</a:t>
          </a:r>
          <a:endParaRPr lang="es-EC" sz="1100" dirty="0"/>
        </a:p>
      </dgm:t>
    </dgm:pt>
    <dgm:pt modelId="{AA94F8E7-C66B-414A-8E77-47A77B463C05}" type="parTrans" cxnId="{F7DFE354-204B-47DE-AE35-E475088B336B}">
      <dgm:prSet/>
      <dgm:spPr/>
      <dgm:t>
        <a:bodyPr/>
        <a:lstStyle/>
        <a:p>
          <a:endParaRPr lang="es-ES" sz="3600"/>
        </a:p>
      </dgm:t>
    </dgm:pt>
    <dgm:pt modelId="{100A8CBA-04DD-453C-ACA6-C3F6D53D915A}" type="sibTrans" cxnId="{F7DFE354-204B-47DE-AE35-E475088B336B}">
      <dgm:prSet custT="1"/>
      <dgm:spPr/>
      <dgm:t>
        <a:bodyPr/>
        <a:lstStyle/>
        <a:p>
          <a:endParaRPr lang="es-ES" sz="1050"/>
        </a:p>
      </dgm:t>
    </dgm:pt>
    <dgm:pt modelId="{31C9AEAF-2174-414D-B555-962AF1C86A79}">
      <dgm:prSet custT="1"/>
      <dgm:spPr/>
      <dgm:t>
        <a:bodyPr/>
        <a:lstStyle/>
        <a:p>
          <a:r>
            <a:rPr lang="es-EC" sz="1100" dirty="0" smtClean="0"/>
            <a:t>Al igual que en condado shopping los pantalones también presentan varias asociaciones.</a:t>
          </a:r>
          <a:endParaRPr lang="es-EC" sz="1100" dirty="0"/>
        </a:p>
      </dgm:t>
    </dgm:pt>
    <dgm:pt modelId="{1BAA8A0B-2782-4899-849F-93931E61BA9E}" type="parTrans" cxnId="{A99C0647-2E3A-4383-A424-6E8D9D468616}">
      <dgm:prSet/>
      <dgm:spPr/>
      <dgm:t>
        <a:bodyPr/>
        <a:lstStyle/>
        <a:p>
          <a:endParaRPr lang="es-ES" sz="3600"/>
        </a:p>
      </dgm:t>
    </dgm:pt>
    <dgm:pt modelId="{81CA7F6F-4C0B-4EF4-815C-E152A061E4FB}" type="sibTrans" cxnId="{A99C0647-2E3A-4383-A424-6E8D9D468616}">
      <dgm:prSet/>
      <dgm:spPr/>
      <dgm:t>
        <a:bodyPr/>
        <a:lstStyle/>
        <a:p>
          <a:endParaRPr lang="es-ES" sz="3600"/>
        </a:p>
      </dgm:t>
    </dgm:pt>
    <dgm:pt modelId="{F32D14E4-61B4-48E9-9657-EE1A2DA06F95}">
      <dgm:prSet phldrT="[Texto]" custT="1"/>
      <dgm:spPr/>
      <dgm:t>
        <a:bodyPr/>
        <a:lstStyle/>
        <a:p>
          <a:r>
            <a:rPr lang="es-ES" sz="2000" dirty="0" smtClean="0"/>
            <a:t>Mall del Río</a:t>
          </a:r>
          <a:endParaRPr lang="es-ES" sz="2000" dirty="0"/>
        </a:p>
      </dgm:t>
    </dgm:pt>
    <dgm:pt modelId="{80D13A80-65A5-4142-8B80-052B06B419C0}" type="parTrans" cxnId="{DDCA39E0-DD74-4DE0-BFE2-C6959E8E0C04}">
      <dgm:prSet/>
      <dgm:spPr/>
      <dgm:t>
        <a:bodyPr/>
        <a:lstStyle/>
        <a:p>
          <a:endParaRPr lang="es-ES"/>
        </a:p>
      </dgm:t>
    </dgm:pt>
    <dgm:pt modelId="{3026A004-CC49-496F-A48E-4A57243DB3C4}" type="sibTrans" cxnId="{DDCA39E0-DD74-4DE0-BFE2-C6959E8E0C04}">
      <dgm:prSet/>
      <dgm:spPr/>
      <dgm:t>
        <a:bodyPr/>
        <a:lstStyle/>
        <a:p>
          <a:endParaRPr lang="es-ES"/>
        </a:p>
      </dgm:t>
    </dgm:pt>
    <dgm:pt modelId="{2508A209-6AB6-43B1-AB8E-2A24E9855B7C}" type="pres">
      <dgm:prSet presAssocID="{8DF51C4D-D6BB-447E-8CFB-087E8961622C}" presName="Name0" presStyleCnt="0">
        <dgm:presLayoutVars>
          <dgm:chPref val="3"/>
          <dgm:dir/>
          <dgm:animLvl val="lvl"/>
          <dgm:resizeHandles/>
        </dgm:presLayoutVars>
      </dgm:prSet>
      <dgm:spPr/>
      <dgm:t>
        <a:bodyPr/>
        <a:lstStyle/>
        <a:p>
          <a:endParaRPr lang="es-ES"/>
        </a:p>
      </dgm:t>
    </dgm:pt>
    <dgm:pt modelId="{C22EE7C4-E72B-48CF-8089-C73FC7715BA5}" type="pres">
      <dgm:prSet presAssocID="{F32D14E4-61B4-48E9-9657-EE1A2DA06F95}" presName="horFlow" presStyleCnt="0"/>
      <dgm:spPr/>
    </dgm:pt>
    <dgm:pt modelId="{EF59DA44-294D-4A12-8D7D-9DB8312AA02D}" type="pres">
      <dgm:prSet presAssocID="{F32D14E4-61B4-48E9-9657-EE1A2DA06F95}" presName="bigChev" presStyleLbl="node1" presStyleIdx="0" presStyleCnt="1"/>
      <dgm:spPr/>
      <dgm:t>
        <a:bodyPr/>
        <a:lstStyle/>
        <a:p>
          <a:endParaRPr lang="es-ES"/>
        </a:p>
      </dgm:t>
    </dgm:pt>
    <dgm:pt modelId="{F2EB69B4-A665-41E9-A631-59759D4F5D00}" type="pres">
      <dgm:prSet presAssocID="{75BFB4ED-4794-4460-AC29-E9393D85FE7A}" presName="parTrans" presStyleCnt="0"/>
      <dgm:spPr/>
    </dgm:pt>
    <dgm:pt modelId="{B115EE81-9658-485A-8E74-DAA7695F11F4}" type="pres">
      <dgm:prSet presAssocID="{3B4205FA-9F87-4D85-8AAE-BDC0B713A5CD}" presName="node" presStyleLbl="alignAccFollowNode1" presStyleIdx="0" presStyleCnt="4">
        <dgm:presLayoutVars>
          <dgm:bulletEnabled val="1"/>
        </dgm:presLayoutVars>
      </dgm:prSet>
      <dgm:spPr/>
      <dgm:t>
        <a:bodyPr/>
        <a:lstStyle/>
        <a:p>
          <a:endParaRPr lang="es-ES"/>
        </a:p>
      </dgm:t>
    </dgm:pt>
    <dgm:pt modelId="{4EFBE1D3-BB62-4D90-8855-DC06C724530B}" type="pres">
      <dgm:prSet presAssocID="{A4295EDE-D1E6-49FF-8DC8-332E3FC138A3}" presName="sibTrans" presStyleCnt="0"/>
      <dgm:spPr/>
    </dgm:pt>
    <dgm:pt modelId="{4439FFCD-1FFB-4BE3-94A2-C2B8B83EAF43}" type="pres">
      <dgm:prSet presAssocID="{4786F9A8-165D-4265-A159-413E379C8DA4}" presName="node" presStyleLbl="alignAccFollowNode1" presStyleIdx="1" presStyleCnt="4">
        <dgm:presLayoutVars>
          <dgm:bulletEnabled val="1"/>
        </dgm:presLayoutVars>
      </dgm:prSet>
      <dgm:spPr/>
      <dgm:t>
        <a:bodyPr/>
        <a:lstStyle/>
        <a:p>
          <a:endParaRPr lang="es-ES"/>
        </a:p>
      </dgm:t>
    </dgm:pt>
    <dgm:pt modelId="{CC3B8C11-A6AE-475C-852B-244AA871B300}" type="pres">
      <dgm:prSet presAssocID="{275FB2F7-2798-4077-A742-AA6E3D76A839}" presName="sibTrans" presStyleCnt="0"/>
      <dgm:spPr/>
    </dgm:pt>
    <dgm:pt modelId="{A866C34D-B8AB-439C-9EAA-3B55AD51550D}" type="pres">
      <dgm:prSet presAssocID="{FD00655F-9FA4-4970-B2FE-54153B7D6679}" presName="node" presStyleLbl="alignAccFollowNode1" presStyleIdx="2" presStyleCnt="4">
        <dgm:presLayoutVars>
          <dgm:bulletEnabled val="1"/>
        </dgm:presLayoutVars>
      </dgm:prSet>
      <dgm:spPr/>
      <dgm:t>
        <a:bodyPr/>
        <a:lstStyle/>
        <a:p>
          <a:endParaRPr lang="es-ES"/>
        </a:p>
      </dgm:t>
    </dgm:pt>
    <dgm:pt modelId="{A99BD9BE-D8E9-470E-BFD9-A73E22D34A50}" type="pres">
      <dgm:prSet presAssocID="{100A8CBA-04DD-453C-ACA6-C3F6D53D915A}" presName="sibTrans" presStyleCnt="0"/>
      <dgm:spPr/>
    </dgm:pt>
    <dgm:pt modelId="{DA6BB3C2-8204-41C0-BC4F-0854FEC8459C}" type="pres">
      <dgm:prSet presAssocID="{31C9AEAF-2174-414D-B555-962AF1C86A79}" presName="node" presStyleLbl="alignAccFollowNode1" presStyleIdx="3" presStyleCnt="4">
        <dgm:presLayoutVars>
          <dgm:bulletEnabled val="1"/>
        </dgm:presLayoutVars>
      </dgm:prSet>
      <dgm:spPr/>
      <dgm:t>
        <a:bodyPr/>
        <a:lstStyle/>
        <a:p>
          <a:endParaRPr lang="es-ES"/>
        </a:p>
      </dgm:t>
    </dgm:pt>
  </dgm:ptLst>
  <dgm:cxnLst>
    <dgm:cxn modelId="{70583201-1446-4E5B-9481-BFD5CCEE2EE0}" type="presOf" srcId="{31C9AEAF-2174-414D-B555-962AF1C86A79}" destId="{DA6BB3C2-8204-41C0-BC4F-0854FEC8459C}" srcOrd="0" destOrd="0" presId="urn:microsoft.com/office/officeart/2005/8/layout/lProcess3"/>
    <dgm:cxn modelId="{F92A77DC-9E00-4B37-855B-A68A9190DCA9}" type="presOf" srcId="{F32D14E4-61B4-48E9-9657-EE1A2DA06F95}" destId="{EF59DA44-294D-4A12-8D7D-9DB8312AA02D}" srcOrd="0" destOrd="0" presId="urn:microsoft.com/office/officeart/2005/8/layout/lProcess3"/>
    <dgm:cxn modelId="{F7DFE354-204B-47DE-AE35-E475088B336B}" srcId="{F32D14E4-61B4-48E9-9657-EE1A2DA06F95}" destId="{FD00655F-9FA4-4970-B2FE-54153B7D6679}" srcOrd="2" destOrd="0" parTransId="{AA94F8E7-C66B-414A-8E77-47A77B463C05}" sibTransId="{100A8CBA-04DD-453C-ACA6-C3F6D53D915A}"/>
    <dgm:cxn modelId="{DDCA39E0-DD74-4DE0-BFE2-C6959E8E0C04}" srcId="{8DF51C4D-D6BB-447E-8CFB-087E8961622C}" destId="{F32D14E4-61B4-48E9-9657-EE1A2DA06F95}" srcOrd="0" destOrd="0" parTransId="{80D13A80-65A5-4142-8B80-052B06B419C0}" sibTransId="{3026A004-CC49-496F-A48E-4A57243DB3C4}"/>
    <dgm:cxn modelId="{F6F4E0F9-6983-4D10-B19B-C1F197BB1AD1}" type="presOf" srcId="{4786F9A8-165D-4265-A159-413E379C8DA4}" destId="{4439FFCD-1FFB-4BE3-94A2-C2B8B83EAF43}" srcOrd="0" destOrd="0" presId="urn:microsoft.com/office/officeart/2005/8/layout/lProcess3"/>
    <dgm:cxn modelId="{A99C0647-2E3A-4383-A424-6E8D9D468616}" srcId="{F32D14E4-61B4-48E9-9657-EE1A2DA06F95}" destId="{31C9AEAF-2174-414D-B555-962AF1C86A79}" srcOrd="3" destOrd="0" parTransId="{1BAA8A0B-2782-4899-849F-93931E61BA9E}" sibTransId="{81CA7F6F-4C0B-4EF4-815C-E152A061E4FB}"/>
    <dgm:cxn modelId="{03780635-47F1-4219-896A-F67EAB2BA318}" type="presOf" srcId="{8DF51C4D-D6BB-447E-8CFB-087E8961622C}" destId="{2508A209-6AB6-43B1-AB8E-2A24E9855B7C}" srcOrd="0" destOrd="0" presId="urn:microsoft.com/office/officeart/2005/8/layout/lProcess3"/>
    <dgm:cxn modelId="{9EA46B1D-9D1A-454C-9035-2BFB7276B6C3}" type="presOf" srcId="{3B4205FA-9F87-4D85-8AAE-BDC0B713A5CD}" destId="{B115EE81-9658-485A-8E74-DAA7695F11F4}" srcOrd="0" destOrd="0" presId="urn:microsoft.com/office/officeart/2005/8/layout/lProcess3"/>
    <dgm:cxn modelId="{BD1167D6-EDFB-4FFC-9AA3-97442911329A}" type="presOf" srcId="{FD00655F-9FA4-4970-B2FE-54153B7D6679}" destId="{A866C34D-B8AB-439C-9EAA-3B55AD51550D}" srcOrd="0" destOrd="0" presId="urn:microsoft.com/office/officeart/2005/8/layout/lProcess3"/>
    <dgm:cxn modelId="{69169382-53F3-4F05-8B79-E51AA188D793}" srcId="{F32D14E4-61B4-48E9-9657-EE1A2DA06F95}" destId="{4786F9A8-165D-4265-A159-413E379C8DA4}" srcOrd="1" destOrd="0" parTransId="{72FED998-60F2-486F-B69A-CA9103FEED80}" sibTransId="{275FB2F7-2798-4077-A742-AA6E3D76A839}"/>
    <dgm:cxn modelId="{A1297CC7-F389-4974-923B-24E803DA4773}" srcId="{F32D14E4-61B4-48E9-9657-EE1A2DA06F95}" destId="{3B4205FA-9F87-4D85-8AAE-BDC0B713A5CD}" srcOrd="0" destOrd="0" parTransId="{75BFB4ED-4794-4460-AC29-E9393D85FE7A}" sibTransId="{A4295EDE-D1E6-49FF-8DC8-332E3FC138A3}"/>
    <dgm:cxn modelId="{419BAB34-CBB5-4C74-B6AE-0EB0A95D36B2}" type="presParOf" srcId="{2508A209-6AB6-43B1-AB8E-2A24E9855B7C}" destId="{C22EE7C4-E72B-48CF-8089-C73FC7715BA5}" srcOrd="0" destOrd="0" presId="urn:microsoft.com/office/officeart/2005/8/layout/lProcess3"/>
    <dgm:cxn modelId="{59AFF382-4940-4CFD-B0A8-D5AF64EF6FEB}" type="presParOf" srcId="{C22EE7C4-E72B-48CF-8089-C73FC7715BA5}" destId="{EF59DA44-294D-4A12-8D7D-9DB8312AA02D}" srcOrd="0" destOrd="0" presId="urn:microsoft.com/office/officeart/2005/8/layout/lProcess3"/>
    <dgm:cxn modelId="{592E8C9F-FDE6-4FAB-AF95-C0C7F57177F7}" type="presParOf" srcId="{C22EE7C4-E72B-48CF-8089-C73FC7715BA5}" destId="{F2EB69B4-A665-41E9-A631-59759D4F5D00}" srcOrd="1" destOrd="0" presId="urn:microsoft.com/office/officeart/2005/8/layout/lProcess3"/>
    <dgm:cxn modelId="{AA800147-A33A-4814-8900-490B6F5C2556}" type="presParOf" srcId="{C22EE7C4-E72B-48CF-8089-C73FC7715BA5}" destId="{B115EE81-9658-485A-8E74-DAA7695F11F4}" srcOrd="2" destOrd="0" presId="urn:microsoft.com/office/officeart/2005/8/layout/lProcess3"/>
    <dgm:cxn modelId="{38608F40-1A81-4B02-A2DD-BE7E2D9E4BFE}" type="presParOf" srcId="{C22EE7C4-E72B-48CF-8089-C73FC7715BA5}" destId="{4EFBE1D3-BB62-4D90-8855-DC06C724530B}" srcOrd="3" destOrd="0" presId="urn:microsoft.com/office/officeart/2005/8/layout/lProcess3"/>
    <dgm:cxn modelId="{C07991ED-AAA0-4168-9BD2-4609C7BDF59D}" type="presParOf" srcId="{C22EE7C4-E72B-48CF-8089-C73FC7715BA5}" destId="{4439FFCD-1FFB-4BE3-94A2-C2B8B83EAF43}" srcOrd="4" destOrd="0" presId="urn:microsoft.com/office/officeart/2005/8/layout/lProcess3"/>
    <dgm:cxn modelId="{95FB2A60-8BFB-4CAA-B4CB-55D86B680ACD}" type="presParOf" srcId="{C22EE7C4-E72B-48CF-8089-C73FC7715BA5}" destId="{CC3B8C11-A6AE-475C-852B-244AA871B300}" srcOrd="5" destOrd="0" presId="urn:microsoft.com/office/officeart/2005/8/layout/lProcess3"/>
    <dgm:cxn modelId="{631B388C-B080-4E86-95C5-025E7656DA4D}" type="presParOf" srcId="{C22EE7C4-E72B-48CF-8089-C73FC7715BA5}" destId="{A866C34D-B8AB-439C-9EAA-3B55AD51550D}" srcOrd="6" destOrd="0" presId="urn:microsoft.com/office/officeart/2005/8/layout/lProcess3"/>
    <dgm:cxn modelId="{E94EDA6B-1523-4104-8751-E0F734CCFFAE}" type="presParOf" srcId="{C22EE7C4-E72B-48CF-8089-C73FC7715BA5}" destId="{A99BD9BE-D8E9-470E-BFD9-A73E22D34A50}" srcOrd="7" destOrd="0" presId="urn:microsoft.com/office/officeart/2005/8/layout/lProcess3"/>
    <dgm:cxn modelId="{DB16D1E0-15B3-40DB-A8E1-448B8A46AA13}" type="presParOf" srcId="{C22EE7C4-E72B-48CF-8089-C73FC7715BA5}" destId="{DA6BB3C2-8204-41C0-BC4F-0854FEC8459C}" srcOrd="8" destOrd="0" presId="urn:microsoft.com/office/officeart/2005/8/layout/lProcess3"/>
  </dgm:cxnLst>
  <dgm:bg/>
  <dgm:whole/>
  <dgm:extLst>
    <a:ext uri="http://schemas.microsoft.com/office/drawing/2008/diagram">
      <dsp:dataModelExt xmlns:dsp="http://schemas.microsoft.com/office/drawing/2008/diagram" relId="rId16" minVer="http://schemas.openxmlformats.org/drawingml/2006/diagram"/>
    </a:ext>
  </dgm:extLst>
</dgm:dataModel>
</file>

<file path=ppt/diagrams/data62.xml><?xml version="1.0" encoding="utf-8"?>
<dgm:dataModel xmlns:dgm="http://schemas.openxmlformats.org/drawingml/2006/diagram" xmlns:a="http://schemas.openxmlformats.org/drawingml/2006/main">
  <dgm:ptLst>
    <dgm:pt modelId="{6F6F4CD4-4C37-46A7-BB5B-82C4E5451356}" type="doc">
      <dgm:prSet loTypeId="urn:microsoft.com/office/officeart/2005/8/layout/vProcess5" loCatId="process" qsTypeId="urn:microsoft.com/office/officeart/2005/8/quickstyle/simple1" qsCatId="simple" csTypeId="urn:microsoft.com/office/officeart/2005/8/colors/accent1_3" csCatId="accent1" phldr="1"/>
      <dgm:spPr/>
    </dgm:pt>
    <dgm:pt modelId="{82244067-0334-4250-814E-FB3EBFCFD853}">
      <dgm:prSet/>
      <dgm:spPr/>
      <dgm:t>
        <a:bodyPr/>
        <a:lstStyle/>
        <a:p>
          <a:r>
            <a:rPr lang="es-EC" dirty="0" smtClean="0"/>
            <a:t>El 15% de las personas que compran una chompa compra un pantalón.</a:t>
          </a:r>
          <a:endParaRPr lang="es-EC" dirty="0"/>
        </a:p>
      </dgm:t>
    </dgm:pt>
    <dgm:pt modelId="{0211626F-E8AC-4852-8127-218C31DC17FC}" type="parTrans" cxnId="{602D513C-8304-41E8-B209-C07D6589E281}">
      <dgm:prSet/>
      <dgm:spPr/>
      <dgm:t>
        <a:bodyPr/>
        <a:lstStyle/>
        <a:p>
          <a:endParaRPr lang="es-ES"/>
        </a:p>
      </dgm:t>
    </dgm:pt>
    <dgm:pt modelId="{9C0CE3D3-5712-48D4-8433-1DC9444968E2}" type="sibTrans" cxnId="{602D513C-8304-41E8-B209-C07D6589E281}">
      <dgm:prSet/>
      <dgm:spPr/>
      <dgm:t>
        <a:bodyPr/>
        <a:lstStyle/>
        <a:p>
          <a:endParaRPr lang="es-ES"/>
        </a:p>
      </dgm:t>
    </dgm:pt>
    <dgm:pt modelId="{E6A089B9-3207-444B-9A32-0FC3D2E034D6}">
      <dgm:prSet/>
      <dgm:spPr/>
      <dgm:t>
        <a:bodyPr/>
        <a:lstStyle/>
        <a:p>
          <a:r>
            <a:rPr lang="es-EC" dirty="0" smtClean="0"/>
            <a:t>Las pelotas se venden solas sin asociaciones.</a:t>
          </a:r>
          <a:endParaRPr lang="es-EC" dirty="0"/>
        </a:p>
      </dgm:t>
    </dgm:pt>
    <dgm:pt modelId="{C98E5F15-AE1B-4C1B-B5F7-C7E36ACB43CA}" type="parTrans" cxnId="{98DE7389-6C9B-4A51-A5CD-1669146D501D}">
      <dgm:prSet/>
      <dgm:spPr/>
      <dgm:t>
        <a:bodyPr/>
        <a:lstStyle/>
        <a:p>
          <a:endParaRPr lang="es-ES"/>
        </a:p>
      </dgm:t>
    </dgm:pt>
    <dgm:pt modelId="{2A7D1E2D-DA73-4CC3-97F8-A26F9199D6CA}" type="sibTrans" cxnId="{98DE7389-6C9B-4A51-A5CD-1669146D501D}">
      <dgm:prSet/>
      <dgm:spPr/>
      <dgm:t>
        <a:bodyPr/>
        <a:lstStyle/>
        <a:p>
          <a:endParaRPr lang="es-ES"/>
        </a:p>
      </dgm:t>
    </dgm:pt>
    <dgm:pt modelId="{E587AA6F-4233-4649-BDFE-D57D948A9A92}">
      <dgm:prSet/>
      <dgm:spPr/>
      <dgm:t>
        <a:bodyPr/>
        <a:lstStyle/>
        <a:p>
          <a:r>
            <a:rPr lang="es-EC" dirty="0" smtClean="0"/>
            <a:t>Hay una preferencia de pantalones sobre los shorts</a:t>
          </a:r>
          <a:endParaRPr lang="es-EC" dirty="0"/>
        </a:p>
      </dgm:t>
    </dgm:pt>
    <dgm:pt modelId="{A7EA0AC1-6336-4F0D-960C-C5D4C596718E}" type="parTrans" cxnId="{D1451D14-3D5A-4977-B6E9-33275E30CA56}">
      <dgm:prSet/>
      <dgm:spPr/>
      <dgm:t>
        <a:bodyPr/>
        <a:lstStyle/>
        <a:p>
          <a:endParaRPr lang="es-ES"/>
        </a:p>
      </dgm:t>
    </dgm:pt>
    <dgm:pt modelId="{02F90F18-1928-4863-BA4A-C0B28CFDD27A}" type="sibTrans" cxnId="{D1451D14-3D5A-4977-B6E9-33275E30CA56}">
      <dgm:prSet/>
      <dgm:spPr/>
      <dgm:t>
        <a:bodyPr/>
        <a:lstStyle/>
        <a:p>
          <a:endParaRPr lang="es-ES"/>
        </a:p>
      </dgm:t>
    </dgm:pt>
    <dgm:pt modelId="{84781F0C-FD71-46BE-83F9-6B00B661359D}">
      <dgm:prSet custT="1"/>
      <dgm:spPr/>
      <dgm:t>
        <a:bodyPr/>
        <a:lstStyle/>
        <a:p>
          <a:r>
            <a:rPr lang="es-EC" sz="2000" dirty="0" smtClean="0"/>
            <a:t>Mall el Jardín</a:t>
          </a:r>
          <a:endParaRPr lang="es-EC" sz="2000" dirty="0"/>
        </a:p>
      </dgm:t>
    </dgm:pt>
    <dgm:pt modelId="{5CB7350E-0BC8-456D-AF6B-8FC2425D3238}" type="parTrans" cxnId="{B47C1730-CF13-4DBD-874B-9688D81C0BEE}">
      <dgm:prSet/>
      <dgm:spPr/>
      <dgm:t>
        <a:bodyPr/>
        <a:lstStyle/>
        <a:p>
          <a:endParaRPr lang="es-ES"/>
        </a:p>
      </dgm:t>
    </dgm:pt>
    <dgm:pt modelId="{CF1C2E25-4E75-4CA1-A5FB-9F9004F10DE5}" type="sibTrans" cxnId="{B47C1730-CF13-4DBD-874B-9688D81C0BEE}">
      <dgm:prSet/>
      <dgm:spPr/>
      <dgm:t>
        <a:bodyPr/>
        <a:lstStyle/>
        <a:p>
          <a:endParaRPr lang="es-ES"/>
        </a:p>
      </dgm:t>
    </dgm:pt>
    <dgm:pt modelId="{D8E3675C-23E1-48E8-B0F3-770B871CE08F}" type="pres">
      <dgm:prSet presAssocID="{6F6F4CD4-4C37-46A7-BB5B-82C4E5451356}" presName="outerComposite" presStyleCnt="0">
        <dgm:presLayoutVars>
          <dgm:chMax val="5"/>
          <dgm:dir/>
          <dgm:resizeHandles val="exact"/>
        </dgm:presLayoutVars>
      </dgm:prSet>
      <dgm:spPr/>
    </dgm:pt>
    <dgm:pt modelId="{B7EE4020-E11A-47BF-9287-29A900E14FEF}" type="pres">
      <dgm:prSet presAssocID="{6F6F4CD4-4C37-46A7-BB5B-82C4E5451356}" presName="dummyMaxCanvas" presStyleCnt="0">
        <dgm:presLayoutVars/>
      </dgm:prSet>
      <dgm:spPr/>
    </dgm:pt>
    <dgm:pt modelId="{B7C17088-92B1-4541-B419-DCA9C380E1C0}" type="pres">
      <dgm:prSet presAssocID="{6F6F4CD4-4C37-46A7-BB5B-82C4E5451356}" presName="FourNodes_1" presStyleLbl="node1" presStyleIdx="0" presStyleCnt="4">
        <dgm:presLayoutVars>
          <dgm:bulletEnabled val="1"/>
        </dgm:presLayoutVars>
      </dgm:prSet>
      <dgm:spPr/>
      <dgm:t>
        <a:bodyPr/>
        <a:lstStyle/>
        <a:p>
          <a:endParaRPr lang="es-ES"/>
        </a:p>
      </dgm:t>
    </dgm:pt>
    <dgm:pt modelId="{2E14045A-82C0-477B-BE4E-2897821F0CD6}" type="pres">
      <dgm:prSet presAssocID="{6F6F4CD4-4C37-46A7-BB5B-82C4E5451356}" presName="FourNodes_2" presStyleLbl="node1" presStyleIdx="1" presStyleCnt="4">
        <dgm:presLayoutVars>
          <dgm:bulletEnabled val="1"/>
        </dgm:presLayoutVars>
      </dgm:prSet>
      <dgm:spPr/>
      <dgm:t>
        <a:bodyPr/>
        <a:lstStyle/>
        <a:p>
          <a:endParaRPr lang="es-ES"/>
        </a:p>
      </dgm:t>
    </dgm:pt>
    <dgm:pt modelId="{5243139C-BF61-4D2A-8FBA-06FAA669EAA9}" type="pres">
      <dgm:prSet presAssocID="{6F6F4CD4-4C37-46A7-BB5B-82C4E5451356}" presName="FourNodes_3" presStyleLbl="node1" presStyleIdx="2" presStyleCnt="4">
        <dgm:presLayoutVars>
          <dgm:bulletEnabled val="1"/>
        </dgm:presLayoutVars>
      </dgm:prSet>
      <dgm:spPr/>
      <dgm:t>
        <a:bodyPr/>
        <a:lstStyle/>
        <a:p>
          <a:endParaRPr lang="es-ES"/>
        </a:p>
      </dgm:t>
    </dgm:pt>
    <dgm:pt modelId="{BF52D34C-1A5C-44BD-A45B-B79D09D6C85C}" type="pres">
      <dgm:prSet presAssocID="{6F6F4CD4-4C37-46A7-BB5B-82C4E5451356}" presName="FourNodes_4" presStyleLbl="node1" presStyleIdx="3" presStyleCnt="4">
        <dgm:presLayoutVars>
          <dgm:bulletEnabled val="1"/>
        </dgm:presLayoutVars>
      </dgm:prSet>
      <dgm:spPr/>
      <dgm:t>
        <a:bodyPr/>
        <a:lstStyle/>
        <a:p>
          <a:endParaRPr lang="es-ES"/>
        </a:p>
      </dgm:t>
    </dgm:pt>
    <dgm:pt modelId="{63E7FCDC-0FEB-4507-8EE0-CC5E45F5F92B}" type="pres">
      <dgm:prSet presAssocID="{6F6F4CD4-4C37-46A7-BB5B-82C4E5451356}" presName="FourConn_1-2" presStyleLbl="fgAccFollowNode1" presStyleIdx="0" presStyleCnt="3">
        <dgm:presLayoutVars>
          <dgm:bulletEnabled val="1"/>
        </dgm:presLayoutVars>
      </dgm:prSet>
      <dgm:spPr/>
      <dgm:t>
        <a:bodyPr/>
        <a:lstStyle/>
        <a:p>
          <a:endParaRPr lang="es-ES"/>
        </a:p>
      </dgm:t>
    </dgm:pt>
    <dgm:pt modelId="{6BD973EA-27DF-414B-A189-7AB4E1288C5D}" type="pres">
      <dgm:prSet presAssocID="{6F6F4CD4-4C37-46A7-BB5B-82C4E5451356}" presName="FourConn_2-3" presStyleLbl="fgAccFollowNode1" presStyleIdx="1" presStyleCnt="3">
        <dgm:presLayoutVars>
          <dgm:bulletEnabled val="1"/>
        </dgm:presLayoutVars>
      </dgm:prSet>
      <dgm:spPr/>
      <dgm:t>
        <a:bodyPr/>
        <a:lstStyle/>
        <a:p>
          <a:endParaRPr lang="es-ES"/>
        </a:p>
      </dgm:t>
    </dgm:pt>
    <dgm:pt modelId="{7D53DB0F-1FFA-46F6-B248-C5F299843C72}" type="pres">
      <dgm:prSet presAssocID="{6F6F4CD4-4C37-46A7-BB5B-82C4E5451356}" presName="FourConn_3-4" presStyleLbl="fgAccFollowNode1" presStyleIdx="2" presStyleCnt="3">
        <dgm:presLayoutVars>
          <dgm:bulletEnabled val="1"/>
        </dgm:presLayoutVars>
      </dgm:prSet>
      <dgm:spPr/>
      <dgm:t>
        <a:bodyPr/>
        <a:lstStyle/>
        <a:p>
          <a:endParaRPr lang="es-ES"/>
        </a:p>
      </dgm:t>
    </dgm:pt>
    <dgm:pt modelId="{2810AB92-7015-41EC-B1B3-609C5EE284A9}" type="pres">
      <dgm:prSet presAssocID="{6F6F4CD4-4C37-46A7-BB5B-82C4E5451356}" presName="FourNodes_1_text" presStyleLbl="node1" presStyleIdx="3" presStyleCnt="4">
        <dgm:presLayoutVars>
          <dgm:bulletEnabled val="1"/>
        </dgm:presLayoutVars>
      </dgm:prSet>
      <dgm:spPr/>
      <dgm:t>
        <a:bodyPr/>
        <a:lstStyle/>
        <a:p>
          <a:endParaRPr lang="es-ES"/>
        </a:p>
      </dgm:t>
    </dgm:pt>
    <dgm:pt modelId="{8AD9980A-A4A6-4A8E-806F-BE6DF39CD70A}" type="pres">
      <dgm:prSet presAssocID="{6F6F4CD4-4C37-46A7-BB5B-82C4E5451356}" presName="FourNodes_2_text" presStyleLbl="node1" presStyleIdx="3" presStyleCnt="4">
        <dgm:presLayoutVars>
          <dgm:bulletEnabled val="1"/>
        </dgm:presLayoutVars>
      </dgm:prSet>
      <dgm:spPr/>
      <dgm:t>
        <a:bodyPr/>
        <a:lstStyle/>
        <a:p>
          <a:endParaRPr lang="es-ES"/>
        </a:p>
      </dgm:t>
    </dgm:pt>
    <dgm:pt modelId="{A96A5344-0924-4813-9B1B-E4CC3D7DDEE2}" type="pres">
      <dgm:prSet presAssocID="{6F6F4CD4-4C37-46A7-BB5B-82C4E5451356}" presName="FourNodes_3_text" presStyleLbl="node1" presStyleIdx="3" presStyleCnt="4">
        <dgm:presLayoutVars>
          <dgm:bulletEnabled val="1"/>
        </dgm:presLayoutVars>
      </dgm:prSet>
      <dgm:spPr/>
      <dgm:t>
        <a:bodyPr/>
        <a:lstStyle/>
        <a:p>
          <a:endParaRPr lang="es-ES"/>
        </a:p>
      </dgm:t>
    </dgm:pt>
    <dgm:pt modelId="{E08401B7-44BD-49E2-9BD1-6C684F2C2F83}" type="pres">
      <dgm:prSet presAssocID="{6F6F4CD4-4C37-46A7-BB5B-82C4E5451356}" presName="FourNodes_4_text" presStyleLbl="node1" presStyleIdx="3" presStyleCnt="4">
        <dgm:presLayoutVars>
          <dgm:bulletEnabled val="1"/>
        </dgm:presLayoutVars>
      </dgm:prSet>
      <dgm:spPr/>
      <dgm:t>
        <a:bodyPr/>
        <a:lstStyle/>
        <a:p>
          <a:endParaRPr lang="es-ES"/>
        </a:p>
      </dgm:t>
    </dgm:pt>
  </dgm:ptLst>
  <dgm:cxnLst>
    <dgm:cxn modelId="{FC2EACF4-4A4E-4175-8243-2DC1E5D9F617}" type="presOf" srcId="{2A7D1E2D-DA73-4CC3-97F8-A26F9199D6CA}" destId="{7D53DB0F-1FFA-46F6-B248-C5F299843C72}" srcOrd="0" destOrd="0" presId="urn:microsoft.com/office/officeart/2005/8/layout/vProcess5"/>
    <dgm:cxn modelId="{BDB513B8-FA01-4D15-A23B-F3AC383E215B}" type="presOf" srcId="{84781F0C-FD71-46BE-83F9-6B00B661359D}" destId="{B7C17088-92B1-4541-B419-DCA9C380E1C0}" srcOrd="0" destOrd="0" presId="urn:microsoft.com/office/officeart/2005/8/layout/vProcess5"/>
    <dgm:cxn modelId="{2291EB50-7835-48BB-8800-65ECC874FC67}" type="presOf" srcId="{9C0CE3D3-5712-48D4-8433-1DC9444968E2}" destId="{6BD973EA-27DF-414B-A189-7AB4E1288C5D}" srcOrd="0" destOrd="0" presId="urn:microsoft.com/office/officeart/2005/8/layout/vProcess5"/>
    <dgm:cxn modelId="{B47C1730-CF13-4DBD-874B-9688D81C0BEE}" srcId="{6F6F4CD4-4C37-46A7-BB5B-82C4E5451356}" destId="{84781F0C-FD71-46BE-83F9-6B00B661359D}" srcOrd="0" destOrd="0" parTransId="{5CB7350E-0BC8-456D-AF6B-8FC2425D3238}" sibTransId="{CF1C2E25-4E75-4CA1-A5FB-9F9004F10DE5}"/>
    <dgm:cxn modelId="{87654B39-A598-49FB-B006-2AA28E319BB4}" type="presOf" srcId="{84781F0C-FD71-46BE-83F9-6B00B661359D}" destId="{2810AB92-7015-41EC-B1B3-609C5EE284A9}" srcOrd="1" destOrd="0" presId="urn:microsoft.com/office/officeart/2005/8/layout/vProcess5"/>
    <dgm:cxn modelId="{DF249E72-64FB-440C-9F7A-8A4726A3F3D6}" type="presOf" srcId="{82244067-0334-4250-814E-FB3EBFCFD853}" destId="{2E14045A-82C0-477B-BE4E-2897821F0CD6}" srcOrd="0" destOrd="0" presId="urn:microsoft.com/office/officeart/2005/8/layout/vProcess5"/>
    <dgm:cxn modelId="{98DE7389-6C9B-4A51-A5CD-1669146D501D}" srcId="{6F6F4CD4-4C37-46A7-BB5B-82C4E5451356}" destId="{E6A089B9-3207-444B-9A32-0FC3D2E034D6}" srcOrd="2" destOrd="0" parTransId="{C98E5F15-AE1B-4C1B-B5F7-C7E36ACB43CA}" sibTransId="{2A7D1E2D-DA73-4CC3-97F8-A26F9199D6CA}"/>
    <dgm:cxn modelId="{5433FD58-1FB5-4719-B1A9-0FE39F0E8A7E}" type="presOf" srcId="{E6A089B9-3207-444B-9A32-0FC3D2E034D6}" destId="{A96A5344-0924-4813-9B1B-E4CC3D7DDEE2}" srcOrd="1" destOrd="0" presId="urn:microsoft.com/office/officeart/2005/8/layout/vProcess5"/>
    <dgm:cxn modelId="{D1451D14-3D5A-4977-B6E9-33275E30CA56}" srcId="{6F6F4CD4-4C37-46A7-BB5B-82C4E5451356}" destId="{E587AA6F-4233-4649-BDFE-D57D948A9A92}" srcOrd="3" destOrd="0" parTransId="{A7EA0AC1-6336-4F0D-960C-C5D4C596718E}" sibTransId="{02F90F18-1928-4863-BA4A-C0B28CFDD27A}"/>
    <dgm:cxn modelId="{6795C5B4-3926-4C8B-89B3-7129FD2781FF}" type="presOf" srcId="{CF1C2E25-4E75-4CA1-A5FB-9F9004F10DE5}" destId="{63E7FCDC-0FEB-4507-8EE0-CC5E45F5F92B}" srcOrd="0" destOrd="0" presId="urn:microsoft.com/office/officeart/2005/8/layout/vProcess5"/>
    <dgm:cxn modelId="{9274B873-2272-4B8A-8F68-32A485BB154C}" type="presOf" srcId="{6F6F4CD4-4C37-46A7-BB5B-82C4E5451356}" destId="{D8E3675C-23E1-48E8-B0F3-770B871CE08F}" srcOrd="0" destOrd="0" presId="urn:microsoft.com/office/officeart/2005/8/layout/vProcess5"/>
    <dgm:cxn modelId="{63D11852-AB03-4D08-9EDA-633F45DDFC48}" type="presOf" srcId="{E587AA6F-4233-4649-BDFE-D57D948A9A92}" destId="{E08401B7-44BD-49E2-9BD1-6C684F2C2F83}" srcOrd="1" destOrd="0" presId="urn:microsoft.com/office/officeart/2005/8/layout/vProcess5"/>
    <dgm:cxn modelId="{B55A0E4C-2705-49C8-909D-B4DE10C937AF}" type="presOf" srcId="{E6A089B9-3207-444B-9A32-0FC3D2E034D6}" destId="{5243139C-BF61-4D2A-8FBA-06FAA669EAA9}" srcOrd="0" destOrd="0" presId="urn:microsoft.com/office/officeart/2005/8/layout/vProcess5"/>
    <dgm:cxn modelId="{A4276C75-A919-4165-AB4D-6A5C0042D8EC}" type="presOf" srcId="{82244067-0334-4250-814E-FB3EBFCFD853}" destId="{8AD9980A-A4A6-4A8E-806F-BE6DF39CD70A}" srcOrd="1" destOrd="0" presId="urn:microsoft.com/office/officeart/2005/8/layout/vProcess5"/>
    <dgm:cxn modelId="{9B4712AC-61B5-48B4-B85C-484DD2F060E2}" type="presOf" srcId="{E587AA6F-4233-4649-BDFE-D57D948A9A92}" destId="{BF52D34C-1A5C-44BD-A45B-B79D09D6C85C}" srcOrd="0" destOrd="0" presId="urn:microsoft.com/office/officeart/2005/8/layout/vProcess5"/>
    <dgm:cxn modelId="{602D513C-8304-41E8-B209-C07D6589E281}" srcId="{6F6F4CD4-4C37-46A7-BB5B-82C4E5451356}" destId="{82244067-0334-4250-814E-FB3EBFCFD853}" srcOrd="1" destOrd="0" parTransId="{0211626F-E8AC-4852-8127-218C31DC17FC}" sibTransId="{9C0CE3D3-5712-48D4-8433-1DC9444968E2}"/>
    <dgm:cxn modelId="{83EABE7A-6FC7-4A34-8639-D99E29585C86}" type="presParOf" srcId="{D8E3675C-23E1-48E8-B0F3-770B871CE08F}" destId="{B7EE4020-E11A-47BF-9287-29A900E14FEF}" srcOrd="0" destOrd="0" presId="urn:microsoft.com/office/officeart/2005/8/layout/vProcess5"/>
    <dgm:cxn modelId="{8110AE48-2AC4-490A-B512-D211EA4648A6}" type="presParOf" srcId="{D8E3675C-23E1-48E8-B0F3-770B871CE08F}" destId="{B7C17088-92B1-4541-B419-DCA9C380E1C0}" srcOrd="1" destOrd="0" presId="urn:microsoft.com/office/officeart/2005/8/layout/vProcess5"/>
    <dgm:cxn modelId="{1BF952AE-F95D-4D42-9135-94E1CCC1F4DF}" type="presParOf" srcId="{D8E3675C-23E1-48E8-B0F3-770B871CE08F}" destId="{2E14045A-82C0-477B-BE4E-2897821F0CD6}" srcOrd="2" destOrd="0" presId="urn:microsoft.com/office/officeart/2005/8/layout/vProcess5"/>
    <dgm:cxn modelId="{D5458AB4-9B9A-4C48-9D7B-8A2B47F6E077}" type="presParOf" srcId="{D8E3675C-23E1-48E8-B0F3-770B871CE08F}" destId="{5243139C-BF61-4D2A-8FBA-06FAA669EAA9}" srcOrd="3" destOrd="0" presId="urn:microsoft.com/office/officeart/2005/8/layout/vProcess5"/>
    <dgm:cxn modelId="{0E804845-BF23-4807-AA32-D3823A7E870E}" type="presParOf" srcId="{D8E3675C-23E1-48E8-B0F3-770B871CE08F}" destId="{BF52D34C-1A5C-44BD-A45B-B79D09D6C85C}" srcOrd="4" destOrd="0" presId="urn:microsoft.com/office/officeart/2005/8/layout/vProcess5"/>
    <dgm:cxn modelId="{7713045B-7CE6-4CD3-B173-E9AE9A6EE254}" type="presParOf" srcId="{D8E3675C-23E1-48E8-B0F3-770B871CE08F}" destId="{63E7FCDC-0FEB-4507-8EE0-CC5E45F5F92B}" srcOrd="5" destOrd="0" presId="urn:microsoft.com/office/officeart/2005/8/layout/vProcess5"/>
    <dgm:cxn modelId="{B7B743E3-A854-48FA-AA43-F165636728F2}" type="presParOf" srcId="{D8E3675C-23E1-48E8-B0F3-770B871CE08F}" destId="{6BD973EA-27DF-414B-A189-7AB4E1288C5D}" srcOrd="6" destOrd="0" presId="urn:microsoft.com/office/officeart/2005/8/layout/vProcess5"/>
    <dgm:cxn modelId="{03821AE6-E04B-44C7-AA6F-655328785F0F}" type="presParOf" srcId="{D8E3675C-23E1-48E8-B0F3-770B871CE08F}" destId="{7D53DB0F-1FFA-46F6-B248-C5F299843C72}" srcOrd="7" destOrd="0" presId="urn:microsoft.com/office/officeart/2005/8/layout/vProcess5"/>
    <dgm:cxn modelId="{DC4DA5EF-0707-468F-AD5A-E56422BCFA4D}" type="presParOf" srcId="{D8E3675C-23E1-48E8-B0F3-770B871CE08F}" destId="{2810AB92-7015-41EC-B1B3-609C5EE284A9}" srcOrd="8" destOrd="0" presId="urn:microsoft.com/office/officeart/2005/8/layout/vProcess5"/>
    <dgm:cxn modelId="{E1E1BBFB-EFB0-4CC2-9D58-AA13515C2B51}" type="presParOf" srcId="{D8E3675C-23E1-48E8-B0F3-770B871CE08F}" destId="{8AD9980A-A4A6-4A8E-806F-BE6DF39CD70A}" srcOrd="9" destOrd="0" presId="urn:microsoft.com/office/officeart/2005/8/layout/vProcess5"/>
    <dgm:cxn modelId="{70C967B2-C77E-42C5-80B5-78B63DD50992}" type="presParOf" srcId="{D8E3675C-23E1-48E8-B0F3-770B871CE08F}" destId="{A96A5344-0924-4813-9B1B-E4CC3D7DDEE2}" srcOrd="10" destOrd="0" presId="urn:microsoft.com/office/officeart/2005/8/layout/vProcess5"/>
    <dgm:cxn modelId="{3278ECCD-7DCE-4C76-99C0-157BCDC9AF39}" type="presParOf" srcId="{D8E3675C-23E1-48E8-B0F3-770B871CE08F}" destId="{E08401B7-44BD-49E2-9BD1-6C684F2C2F83}" srcOrd="11"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3.xml><?xml version="1.0" encoding="utf-8"?>
<dgm:dataModel xmlns:dgm="http://schemas.openxmlformats.org/drawingml/2006/diagram" xmlns:a="http://schemas.openxmlformats.org/drawingml/2006/main">
  <dgm:ptLst>
    <dgm:pt modelId="{3859E2BF-ACEB-47D0-B9D1-FAE92E3508BA}" type="doc">
      <dgm:prSet loTypeId="urn:microsoft.com/office/officeart/2005/8/layout/vProcess5" loCatId="process" qsTypeId="urn:microsoft.com/office/officeart/2005/8/quickstyle/simple1" qsCatId="simple" csTypeId="urn:microsoft.com/office/officeart/2005/8/colors/accent1_2" csCatId="accent1" phldr="1"/>
      <dgm:spPr/>
      <dgm:t>
        <a:bodyPr/>
        <a:lstStyle/>
        <a:p>
          <a:endParaRPr lang="es-ES"/>
        </a:p>
      </dgm:t>
    </dgm:pt>
    <dgm:pt modelId="{B8BC8D8D-C5E4-45B8-BF2C-C4F3BBACABEF}">
      <dgm:prSet phldrT="[Texto]"/>
      <dgm:spPr/>
      <dgm:t>
        <a:bodyPr/>
        <a:lstStyle/>
        <a:p>
          <a:r>
            <a:rPr lang="es-EC" dirty="0" smtClean="0"/>
            <a:t>El comportamiento de no comprar zapatos, y escoger una combinación de short y t-</a:t>
          </a:r>
          <a:r>
            <a:rPr lang="es-EC" dirty="0" err="1" smtClean="0"/>
            <a:t>shirt</a:t>
          </a:r>
          <a:r>
            <a:rPr lang="es-EC" dirty="0" smtClean="0"/>
            <a:t> cambia drásticamente de 87% en el 2013 a 64% en 2014, y su preferencia fue hacia pantalones.</a:t>
          </a:r>
          <a:endParaRPr lang="es-ES" dirty="0"/>
        </a:p>
      </dgm:t>
    </dgm:pt>
    <dgm:pt modelId="{9BA92164-7454-4115-BBF2-0F6B55CC389D}" type="parTrans" cxnId="{E22CC6A1-94F3-4754-93D6-79F516868C5E}">
      <dgm:prSet/>
      <dgm:spPr/>
      <dgm:t>
        <a:bodyPr/>
        <a:lstStyle/>
        <a:p>
          <a:endParaRPr lang="es-ES"/>
        </a:p>
      </dgm:t>
    </dgm:pt>
    <dgm:pt modelId="{5B97BC66-22D9-4056-AE4E-1A07145A672D}" type="sibTrans" cxnId="{E22CC6A1-94F3-4754-93D6-79F516868C5E}">
      <dgm:prSet/>
      <dgm:spPr/>
      <dgm:t>
        <a:bodyPr/>
        <a:lstStyle/>
        <a:p>
          <a:endParaRPr lang="es-ES"/>
        </a:p>
      </dgm:t>
    </dgm:pt>
    <dgm:pt modelId="{FCE0A2F7-EE05-4BCE-83D3-2C35D6B121E5}">
      <dgm:prSet phldrT="[Texto]" custT="1"/>
      <dgm:spPr/>
      <dgm:t>
        <a:bodyPr/>
        <a:lstStyle/>
        <a:p>
          <a:r>
            <a:rPr lang="es-ES" sz="2000" dirty="0" err="1" smtClean="0"/>
            <a:t>Scala</a:t>
          </a:r>
          <a:r>
            <a:rPr lang="es-ES" sz="2000" dirty="0" smtClean="0"/>
            <a:t> Shopping</a:t>
          </a:r>
          <a:endParaRPr lang="es-ES" sz="2000" dirty="0"/>
        </a:p>
      </dgm:t>
    </dgm:pt>
    <dgm:pt modelId="{D0A1A970-A159-412A-B985-58B6540F07D5}" type="parTrans" cxnId="{7D12A50C-BD9E-48FB-BB86-5C74185732D9}">
      <dgm:prSet/>
      <dgm:spPr/>
      <dgm:t>
        <a:bodyPr/>
        <a:lstStyle/>
        <a:p>
          <a:endParaRPr lang="es-ES"/>
        </a:p>
      </dgm:t>
    </dgm:pt>
    <dgm:pt modelId="{55F596B2-AA22-4305-B691-90CC9978CF1A}" type="sibTrans" cxnId="{7D12A50C-BD9E-48FB-BB86-5C74185732D9}">
      <dgm:prSet/>
      <dgm:spPr/>
      <dgm:t>
        <a:bodyPr/>
        <a:lstStyle/>
        <a:p>
          <a:endParaRPr lang="es-ES"/>
        </a:p>
      </dgm:t>
    </dgm:pt>
    <dgm:pt modelId="{869F33ED-138C-4B29-A8AD-69B7C5790CEC}" type="pres">
      <dgm:prSet presAssocID="{3859E2BF-ACEB-47D0-B9D1-FAE92E3508BA}" presName="outerComposite" presStyleCnt="0">
        <dgm:presLayoutVars>
          <dgm:chMax val="5"/>
          <dgm:dir/>
          <dgm:resizeHandles val="exact"/>
        </dgm:presLayoutVars>
      </dgm:prSet>
      <dgm:spPr/>
      <dgm:t>
        <a:bodyPr/>
        <a:lstStyle/>
        <a:p>
          <a:endParaRPr lang="es-ES"/>
        </a:p>
      </dgm:t>
    </dgm:pt>
    <dgm:pt modelId="{B357D912-5E46-48BF-8DB8-D9461A775C53}" type="pres">
      <dgm:prSet presAssocID="{3859E2BF-ACEB-47D0-B9D1-FAE92E3508BA}" presName="dummyMaxCanvas" presStyleCnt="0">
        <dgm:presLayoutVars/>
      </dgm:prSet>
      <dgm:spPr/>
    </dgm:pt>
    <dgm:pt modelId="{2595291E-C807-4AC6-A039-695FC80DB45C}" type="pres">
      <dgm:prSet presAssocID="{3859E2BF-ACEB-47D0-B9D1-FAE92E3508BA}" presName="TwoNodes_1" presStyleLbl="node1" presStyleIdx="0" presStyleCnt="2">
        <dgm:presLayoutVars>
          <dgm:bulletEnabled val="1"/>
        </dgm:presLayoutVars>
      </dgm:prSet>
      <dgm:spPr/>
      <dgm:t>
        <a:bodyPr/>
        <a:lstStyle/>
        <a:p>
          <a:endParaRPr lang="es-ES"/>
        </a:p>
      </dgm:t>
    </dgm:pt>
    <dgm:pt modelId="{058A1DB9-DC8E-4E7C-8032-751BA7CD8A72}" type="pres">
      <dgm:prSet presAssocID="{3859E2BF-ACEB-47D0-B9D1-FAE92E3508BA}" presName="TwoNodes_2" presStyleLbl="node1" presStyleIdx="1" presStyleCnt="2">
        <dgm:presLayoutVars>
          <dgm:bulletEnabled val="1"/>
        </dgm:presLayoutVars>
      </dgm:prSet>
      <dgm:spPr/>
      <dgm:t>
        <a:bodyPr/>
        <a:lstStyle/>
        <a:p>
          <a:endParaRPr lang="es-ES"/>
        </a:p>
      </dgm:t>
    </dgm:pt>
    <dgm:pt modelId="{D3AF50CB-AEEE-4D47-B5AE-81BAD891D0DD}" type="pres">
      <dgm:prSet presAssocID="{3859E2BF-ACEB-47D0-B9D1-FAE92E3508BA}" presName="TwoConn_1-2" presStyleLbl="fgAccFollowNode1" presStyleIdx="0" presStyleCnt="1">
        <dgm:presLayoutVars>
          <dgm:bulletEnabled val="1"/>
        </dgm:presLayoutVars>
      </dgm:prSet>
      <dgm:spPr/>
      <dgm:t>
        <a:bodyPr/>
        <a:lstStyle/>
        <a:p>
          <a:endParaRPr lang="es-ES"/>
        </a:p>
      </dgm:t>
    </dgm:pt>
    <dgm:pt modelId="{4AD42BF5-3B77-4557-BB6D-92EE0E81445A}" type="pres">
      <dgm:prSet presAssocID="{3859E2BF-ACEB-47D0-B9D1-FAE92E3508BA}" presName="TwoNodes_1_text" presStyleLbl="node1" presStyleIdx="1" presStyleCnt="2">
        <dgm:presLayoutVars>
          <dgm:bulletEnabled val="1"/>
        </dgm:presLayoutVars>
      </dgm:prSet>
      <dgm:spPr/>
      <dgm:t>
        <a:bodyPr/>
        <a:lstStyle/>
        <a:p>
          <a:endParaRPr lang="es-ES"/>
        </a:p>
      </dgm:t>
    </dgm:pt>
    <dgm:pt modelId="{AF881F97-F991-4C34-9622-3F9872084FD9}" type="pres">
      <dgm:prSet presAssocID="{3859E2BF-ACEB-47D0-B9D1-FAE92E3508BA}" presName="TwoNodes_2_text" presStyleLbl="node1" presStyleIdx="1" presStyleCnt="2">
        <dgm:presLayoutVars>
          <dgm:bulletEnabled val="1"/>
        </dgm:presLayoutVars>
      </dgm:prSet>
      <dgm:spPr/>
      <dgm:t>
        <a:bodyPr/>
        <a:lstStyle/>
        <a:p>
          <a:endParaRPr lang="es-ES"/>
        </a:p>
      </dgm:t>
    </dgm:pt>
  </dgm:ptLst>
  <dgm:cxnLst>
    <dgm:cxn modelId="{00FEE6A6-0195-4FFA-AC00-56A17FEDBD87}" type="presOf" srcId="{55F596B2-AA22-4305-B691-90CC9978CF1A}" destId="{D3AF50CB-AEEE-4D47-B5AE-81BAD891D0DD}" srcOrd="0" destOrd="0" presId="urn:microsoft.com/office/officeart/2005/8/layout/vProcess5"/>
    <dgm:cxn modelId="{E22CC6A1-94F3-4754-93D6-79F516868C5E}" srcId="{3859E2BF-ACEB-47D0-B9D1-FAE92E3508BA}" destId="{B8BC8D8D-C5E4-45B8-BF2C-C4F3BBACABEF}" srcOrd="1" destOrd="0" parTransId="{9BA92164-7454-4115-BBF2-0F6B55CC389D}" sibTransId="{5B97BC66-22D9-4056-AE4E-1A07145A672D}"/>
    <dgm:cxn modelId="{FA13FA12-83D6-4A36-BF84-760C0EB2AFF4}" type="presOf" srcId="{FCE0A2F7-EE05-4BCE-83D3-2C35D6B121E5}" destId="{2595291E-C807-4AC6-A039-695FC80DB45C}" srcOrd="0" destOrd="0" presId="urn:microsoft.com/office/officeart/2005/8/layout/vProcess5"/>
    <dgm:cxn modelId="{A32A6955-23BF-402E-9343-B8A449CB1A4A}" type="presOf" srcId="{FCE0A2F7-EE05-4BCE-83D3-2C35D6B121E5}" destId="{4AD42BF5-3B77-4557-BB6D-92EE0E81445A}" srcOrd="1" destOrd="0" presId="urn:microsoft.com/office/officeart/2005/8/layout/vProcess5"/>
    <dgm:cxn modelId="{3C6ACF4A-5B0D-4062-A3FE-49E23EA966E9}" type="presOf" srcId="{B8BC8D8D-C5E4-45B8-BF2C-C4F3BBACABEF}" destId="{058A1DB9-DC8E-4E7C-8032-751BA7CD8A72}" srcOrd="0" destOrd="0" presId="urn:microsoft.com/office/officeart/2005/8/layout/vProcess5"/>
    <dgm:cxn modelId="{7D12A50C-BD9E-48FB-BB86-5C74185732D9}" srcId="{3859E2BF-ACEB-47D0-B9D1-FAE92E3508BA}" destId="{FCE0A2F7-EE05-4BCE-83D3-2C35D6B121E5}" srcOrd="0" destOrd="0" parTransId="{D0A1A970-A159-412A-B985-58B6540F07D5}" sibTransId="{55F596B2-AA22-4305-B691-90CC9978CF1A}"/>
    <dgm:cxn modelId="{9B085A2E-5490-4EBE-BF01-BD147E85CE7B}" type="presOf" srcId="{B8BC8D8D-C5E4-45B8-BF2C-C4F3BBACABEF}" destId="{AF881F97-F991-4C34-9622-3F9872084FD9}" srcOrd="1" destOrd="0" presId="urn:microsoft.com/office/officeart/2005/8/layout/vProcess5"/>
    <dgm:cxn modelId="{42976033-47CE-4B73-BCFB-5D29B6980971}" type="presOf" srcId="{3859E2BF-ACEB-47D0-B9D1-FAE92E3508BA}" destId="{869F33ED-138C-4B29-A8AD-69B7C5790CEC}" srcOrd="0" destOrd="0" presId="urn:microsoft.com/office/officeart/2005/8/layout/vProcess5"/>
    <dgm:cxn modelId="{924FE6D1-562D-483F-A781-4CF5FA3E0DCD}" type="presParOf" srcId="{869F33ED-138C-4B29-A8AD-69B7C5790CEC}" destId="{B357D912-5E46-48BF-8DB8-D9461A775C53}" srcOrd="0" destOrd="0" presId="urn:microsoft.com/office/officeart/2005/8/layout/vProcess5"/>
    <dgm:cxn modelId="{9F57636C-0BE7-4A10-8191-E3D2A3387C22}" type="presParOf" srcId="{869F33ED-138C-4B29-A8AD-69B7C5790CEC}" destId="{2595291E-C807-4AC6-A039-695FC80DB45C}" srcOrd="1" destOrd="0" presId="urn:microsoft.com/office/officeart/2005/8/layout/vProcess5"/>
    <dgm:cxn modelId="{B3A46769-AA5C-4AA5-B573-94F727E6FEBC}" type="presParOf" srcId="{869F33ED-138C-4B29-A8AD-69B7C5790CEC}" destId="{058A1DB9-DC8E-4E7C-8032-751BA7CD8A72}" srcOrd="2" destOrd="0" presId="urn:microsoft.com/office/officeart/2005/8/layout/vProcess5"/>
    <dgm:cxn modelId="{A5D18B67-7107-4238-8828-682C59123282}" type="presParOf" srcId="{869F33ED-138C-4B29-A8AD-69B7C5790CEC}" destId="{D3AF50CB-AEEE-4D47-B5AE-81BAD891D0DD}" srcOrd="3" destOrd="0" presId="urn:microsoft.com/office/officeart/2005/8/layout/vProcess5"/>
    <dgm:cxn modelId="{2049740E-1A5B-4EBB-BC13-C5F18FA7344E}" type="presParOf" srcId="{869F33ED-138C-4B29-A8AD-69B7C5790CEC}" destId="{4AD42BF5-3B77-4557-BB6D-92EE0E81445A}" srcOrd="4" destOrd="0" presId="urn:microsoft.com/office/officeart/2005/8/layout/vProcess5"/>
    <dgm:cxn modelId="{792D27C9-8B6C-479D-B495-E9D01FD9474F}" type="presParOf" srcId="{869F33ED-138C-4B29-A8AD-69B7C5790CEC}" destId="{AF881F97-F991-4C34-9622-3F9872084FD9}" srcOrd="5" destOrd="0" presId="urn:microsoft.com/office/officeart/2005/8/layout/vProcess5"/>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64.xml><?xml version="1.0" encoding="utf-8"?>
<dgm:dataModel xmlns:dgm="http://schemas.openxmlformats.org/drawingml/2006/diagram" xmlns:a="http://schemas.openxmlformats.org/drawingml/2006/main">
  <dgm:ptLst>
    <dgm:pt modelId="{3859E2BF-ACEB-47D0-B9D1-FAE92E3508BA}" type="doc">
      <dgm:prSet loTypeId="urn:microsoft.com/office/officeart/2005/8/layout/vProcess5" loCatId="process" qsTypeId="urn:microsoft.com/office/officeart/2005/8/quickstyle/simple1" qsCatId="simple" csTypeId="urn:microsoft.com/office/officeart/2005/8/colors/accent2_2" csCatId="accent2" phldr="1"/>
      <dgm:spPr/>
      <dgm:t>
        <a:bodyPr/>
        <a:lstStyle/>
        <a:p>
          <a:endParaRPr lang="es-ES"/>
        </a:p>
      </dgm:t>
    </dgm:pt>
    <dgm:pt modelId="{75815737-34EB-48B8-8E9B-97BA0774562F}">
      <dgm:prSet/>
      <dgm:spPr/>
      <dgm:t>
        <a:bodyPr/>
        <a:lstStyle/>
        <a:p>
          <a:r>
            <a:rPr lang="es-EC" dirty="0" smtClean="0"/>
            <a:t>Uno de los ítems con menores ventas relacionales son los </a:t>
          </a:r>
          <a:r>
            <a:rPr lang="es-EC" dirty="0" err="1" smtClean="0"/>
            <a:t>bvd</a:t>
          </a:r>
          <a:r>
            <a:rPr lang="es-EC" dirty="0" smtClean="0"/>
            <a:t>, ya que los descartan en conjuntos</a:t>
          </a:r>
          <a:endParaRPr lang="es-EC" dirty="0"/>
        </a:p>
      </dgm:t>
    </dgm:pt>
    <dgm:pt modelId="{E7FFC0B8-2A48-4893-B63F-B3D13F5910AB}" type="parTrans" cxnId="{BD990659-08D3-4FB6-85E2-7E0D3BA95130}">
      <dgm:prSet/>
      <dgm:spPr/>
      <dgm:t>
        <a:bodyPr/>
        <a:lstStyle/>
        <a:p>
          <a:endParaRPr lang="es-ES"/>
        </a:p>
      </dgm:t>
    </dgm:pt>
    <dgm:pt modelId="{493A9524-3C68-4C66-B317-1C043F0EEF0F}" type="sibTrans" cxnId="{BD990659-08D3-4FB6-85E2-7E0D3BA95130}">
      <dgm:prSet/>
      <dgm:spPr/>
      <dgm:t>
        <a:bodyPr/>
        <a:lstStyle/>
        <a:p>
          <a:endParaRPr lang="es-ES"/>
        </a:p>
      </dgm:t>
    </dgm:pt>
    <dgm:pt modelId="{0551C4AD-AF08-4AB1-8459-BB0F9B9DBB99}">
      <dgm:prSet custT="1"/>
      <dgm:spPr/>
      <dgm:t>
        <a:bodyPr/>
        <a:lstStyle/>
        <a:p>
          <a:r>
            <a:rPr lang="es-EC" sz="2000" dirty="0" smtClean="0"/>
            <a:t>Mall del Sol</a:t>
          </a:r>
          <a:endParaRPr lang="es-EC" sz="2000" dirty="0"/>
        </a:p>
      </dgm:t>
    </dgm:pt>
    <dgm:pt modelId="{4C84D489-60E2-4CC1-B48A-A35B40BC8508}" type="parTrans" cxnId="{0E09168A-B5DB-4057-BBE7-FCE6449B864A}">
      <dgm:prSet/>
      <dgm:spPr/>
      <dgm:t>
        <a:bodyPr/>
        <a:lstStyle/>
        <a:p>
          <a:endParaRPr lang="es-ES"/>
        </a:p>
      </dgm:t>
    </dgm:pt>
    <dgm:pt modelId="{C17B3B8D-3C4B-49F6-99B4-DDF6C6E77EA0}" type="sibTrans" cxnId="{0E09168A-B5DB-4057-BBE7-FCE6449B864A}">
      <dgm:prSet/>
      <dgm:spPr/>
      <dgm:t>
        <a:bodyPr/>
        <a:lstStyle/>
        <a:p>
          <a:endParaRPr lang="es-ES"/>
        </a:p>
      </dgm:t>
    </dgm:pt>
    <dgm:pt modelId="{9E5A914C-4E7D-43D3-9D42-F5A1D8333B0C}">
      <dgm:prSet/>
      <dgm:spPr/>
      <dgm:t>
        <a:bodyPr/>
        <a:lstStyle/>
        <a:p>
          <a:r>
            <a:rPr lang="es-EC" dirty="0" smtClean="0"/>
            <a:t>Hay preferencia de t-</a:t>
          </a:r>
          <a:r>
            <a:rPr lang="es-EC" dirty="0" err="1" smtClean="0"/>
            <a:t>shirt</a:t>
          </a:r>
          <a:r>
            <a:rPr lang="es-EC" dirty="0" smtClean="0"/>
            <a:t> frente a los </a:t>
          </a:r>
          <a:r>
            <a:rPr lang="es-EC" dirty="0" err="1" smtClean="0"/>
            <a:t>bvd</a:t>
          </a:r>
          <a:r>
            <a:rPr lang="es-EC" dirty="0" smtClean="0"/>
            <a:t>.</a:t>
          </a:r>
          <a:endParaRPr lang="es-EC" dirty="0"/>
        </a:p>
      </dgm:t>
    </dgm:pt>
    <dgm:pt modelId="{48A45F05-28E4-4367-A860-77A0C9EC18F6}" type="parTrans" cxnId="{365309FE-84EE-44E9-8845-09D12E2B012F}">
      <dgm:prSet/>
      <dgm:spPr/>
      <dgm:t>
        <a:bodyPr/>
        <a:lstStyle/>
        <a:p>
          <a:endParaRPr lang="es-ES"/>
        </a:p>
      </dgm:t>
    </dgm:pt>
    <dgm:pt modelId="{6C14E113-F7AD-4490-A1E3-0E0897AF0DAE}" type="sibTrans" cxnId="{365309FE-84EE-44E9-8845-09D12E2B012F}">
      <dgm:prSet/>
      <dgm:spPr/>
      <dgm:t>
        <a:bodyPr/>
        <a:lstStyle/>
        <a:p>
          <a:endParaRPr lang="es-ES"/>
        </a:p>
      </dgm:t>
    </dgm:pt>
    <dgm:pt modelId="{869F33ED-138C-4B29-A8AD-69B7C5790CEC}" type="pres">
      <dgm:prSet presAssocID="{3859E2BF-ACEB-47D0-B9D1-FAE92E3508BA}" presName="outerComposite" presStyleCnt="0">
        <dgm:presLayoutVars>
          <dgm:chMax val="5"/>
          <dgm:dir/>
          <dgm:resizeHandles val="exact"/>
        </dgm:presLayoutVars>
      </dgm:prSet>
      <dgm:spPr/>
      <dgm:t>
        <a:bodyPr/>
        <a:lstStyle/>
        <a:p>
          <a:endParaRPr lang="es-ES"/>
        </a:p>
      </dgm:t>
    </dgm:pt>
    <dgm:pt modelId="{B357D912-5E46-48BF-8DB8-D9461A775C53}" type="pres">
      <dgm:prSet presAssocID="{3859E2BF-ACEB-47D0-B9D1-FAE92E3508BA}" presName="dummyMaxCanvas" presStyleCnt="0">
        <dgm:presLayoutVars/>
      </dgm:prSet>
      <dgm:spPr/>
    </dgm:pt>
    <dgm:pt modelId="{041BAA41-724B-4BCB-90F5-AEAEDA86ABF5}" type="pres">
      <dgm:prSet presAssocID="{3859E2BF-ACEB-47D0-B9D1-FAE92E3508BA}" presName="ThreeNodes_1" presStyleLbl="node1" presStyleIdx="0" presStyleCnt="3">
        <dgm:presLayoutVars>
          <dgm:bulletEnabled val="1"/>
        </dgm:presLayoutVars>
      </dgm:prSet>
      <dgm:spPr/>
      <dgm:t>
        <a:bodyPr/>
        <a:lstStyle/>
        <a:p>
          <a:endParaRPr lang="es-ES"/>
        </a:p>
      </dgm:t>
    </dgm:pt>
    <dgm:pt modelId="{7C1E9FDC-84B4-408F-9F64-AAA95ED80255}" type="pres">
      <dgm:prSet presAssocID="{3859E2BF-ACEB-47D0-B9D1-FAE92E3508BA}" presName="ThreeNodes_2" presStyleLbl="node1" presStyleIdx="1" presStyleCnt="3">
        <dgm:presLayoutVars>
          <dgm:bulletEnabled val="1"/>
        </dgm:presLayoutVars>
      </dgm:prSet>
      <dgm:spPr/>
      <dgm:t>
        <a:bodyPr/>
        <a:lstStyle/>
        <a:p>
          <a:endParaRPr lang="es-ES"/>
        </a:p>
      </dgm:t>
    </dgm:pt>
    <dgm:pt modelId="{A7981898-0282-4C9C-B166-7201BB4CBCB9}" type="pres">
      <dgm:prSet presAssocID="{3859E2BF-ACEB-47D0-B9D1-FAE92E3508BA}" presName="ThreeNodes_3" presStyleLbl="node1" presStyleIdx="2" presStyleCnt="3">
        <dgm:presLayoutVars>
          <dgm:bulletEnabled val="1"/>
        </dgm:presLayoutVars>
      </dgm:prSet>
      <dgm:spPr/>
      <dgm:t>
        <a:bodyPr/>
        <a:lstStyle/>
        <a:p>
          <a:endParaRPr lang="es-ES"/>
        </a:p>
      </dgm:t>
    </dgm:pt>
    <dgm:pt modelId="{B0A5D34F-44D2-42DB-A12F-0D32CE2AD6C2}" type="pres">
      <dgm:prSet presAssocID="{3859E2BF-ACEB-47D0-B9D1-FAE92E3508BA}" presName="ThreeConn_1-2" presStyleLbl="fgAccFollowNode1" presStyleIdx="0" presStyleCnt="2">
        <dgm:presLayoutVars>
          <dgm:bulletEnabled val="1"/>
        </dgm:presLayoutVars>
      </dgm:prSet>
      <dgm:spPr/>
      <dgm:t>
        <a:bodyPr/>
        <a:lstStyle/>
        <a:p>
          <a:endParaRPr lang="es-ES"/>
        </a:p>
      </dgm:t>
    </dgm:pt>
    <dgm:pt modelId="{43B178D3-CC7C-49C3-A8F0-42C44BBBB104}" type="pres">
      <dgm:prSet presAssocID="{3859E2BF-ACEB-47D0-B9D1-FAE92E3508BA}" presName="ThreeConn_2-3" presStyleLbl="fgAccFollowNode1" presStyleIdx="1" presStyleCnt="2">
        <dgm:presLayoutVars>
          <dgm:bulletEnabled val="1"/>
        </dgm:presLayoutVars>
      </dgm:prSet>
      <dgm:spPr/>
      <dgm:t>
        <a:bodyPr/>
        <a:lstStyle/>
        <a:p>
          <a:endParaRPr lang="es-ES"/>
        </a:p>
      </dgm:t>
    </dgm:pt>
    <dgm:pt modelId="{6FD66CCF-CA88-4481-B481-509F1F5EA183}" type="pres">
      <dgm:prSet presAssocID="{3859E2BF-ACEB-47D0-B9D1-FAE92E3508BA}" presName="ThreeNodes_1_text" presStyleLbl="node1" presStyleIdx="2" presStyleCnt="3">
        <dgm:presLayoutVars>
          <dgm:bulletEnabled val="1"/>
        </dgm:presLayoutVars>
      </dgm:prSet>
      <dgm:spPr/>
      <dgm:t>
        <a:bodyPr/>
        <a:lstStyle/>
        <a:p>
          <a:endParaRPr lang="es-ES"/>
        </a:p>
      </dgm:t>
    </dgm:pt>
    <dgm:pt modelId="{74A0F5AE-985B-49ED-B4EE-80CB91E2E6FB}" type="pres">
      <dgm:prSet presAssocID="{3859E2BF-ACEB-47D0-B9D1-FAE92E3508BA}" presName="ThreeNodes_2_text" presStyleLbl="node1" presStyleIdx="2" presStyleCnt="3">
        <dgm:presLayoutVars>
          <dgm:bulletEnabled val="1"/>
        </dgm:presLayoutVars>
      </dgm:prSet>
      <dgm:spPr/>
      <dgm:t>
        <a:bodyPr/>
        <a:lstStyle/>
        <a:p>
          <a:endParaRPr lang="es-ES"/>
        </a:p>
      </dgm:t>
    </dgm:pt>
    <dgm:pt modelId="{84B2ED66-2429-4F74-A169-865CEDFA2FA2}" type="pres">
      <dgm:prSet presAssocID="{3859E2BF-ACEB-47D0-B9D1-FAE92E3508BA}" presName="ThreeNodes_3_text" presStyleLbl="node1" presStyleIdx="2" presStyleCnt="3">
        <dgm:presLayoutVars>
          <dgm:bulletEnabled val="1"/>
        </dgm:presLayoutVars>
      </dgm:prSet>
      <dgm:spPr/>
      <dgm:t>
        <a:bodyPr/>
        <a:lstStyle/>
        <a:p>
          <a:endParaRPr lang="es-ES"/>
        </a:p>
      </dgm:t>
    </dgm:pt>
  </dgm:ptLst>
  <dgm:cxnLst>
    <dgm:cxn modelId="{365309FE-84EE-44E9-8845-09D12E2B012F}" srcId="{3859E2BF-ACEB-47D0-B9D1-FAE92E3508BA}" destId="{9E5A914C-4E7D-43D3-9D42-F5A1D8333B0C}" srcOrd="2" destOrd="0" parTransId="{48A45F05-28E4-4367-A860-77A0C9EC18F6}" sibTransId="{6C14E113-F7AD-4490-A1E3-0E0897AF0DAE}"/>
    <dgm:cxn modelId="{13F0C2EA-7EB6-4FA9-9590-421F5D46DFBE}" type="presOf" srcId="{0551C4AD-AF08-4AB1-8459-BB0F9B9DBB99}" destId="{6FD66CCF-CA88-4481-B481-509F1F5EA183}" srcOrd="1" destOrd="0" presId="urn:microsoft.com/office/officeart/2005/8/layout/vProcess5"/>
    <dgm:cxn modelId="{6C71E775-1D27-4B4A-B997-6074747C3476}" type="presOf" srcId="{75815737-34EB-48B8-8E9B-97BA0774562F}" destId="{7C1E9FDC-84B4-408F-9F64-AAA95ED80255}" srcOrd="0" destOrd="0" presId="urn:microsoft.com/office/officeart/2005/8/layout/vProcess5"/>
    <dgm:cxn modelId="{0E09168A-B5DB-4057-BBE7-FCE6449B864A}" srcId="{3859E2BF-ACEB-47D0-B9D1-FAE92E3508BA}" destId="{0551C4AD-AF08-4AB1-8459-BB0F9B9DBB99}" srcOrd="0" destOrd="0" parTransId="{4C84D489-60E2-4CC1-B48A-A35B40BC8508}" sibTransId="{C17B3B8D-3C4B-49F6-99B4-DDF6C6E77EA0}"/>
    <dgm:cxn modelId="{A995E69F-BE07-46A1-9DA3-081E375AB37F}" type="presOf" srcId="{9E5A914C-4E7D-43D3-9D42-F5A1D8333B0C}" destId="{84B2ED66-2429-4F74-A169-865CEDFA2FA2}" srcOrd="1" destOrd="0" presId="urn:microsoft.com/office/officeart/2005/8/layout/vProcess5"/>
    <dgm:cxn modelId="{76F3A035-B9B8-4D8A-A46B-F038341AB2DC}" type="presOf" srcId="{0551C4AD-AF08-4AB1-8459-BB0F9B9DBB99}" destId="{041BAA41-724B-4BCB-90F5-AEAEDA86ABF5}" srcOrd="0" destOrd="0" presId="urn:microsoft.com/office/officeart/2005/8/layout/vProcess5"/>
    <dgm:cxn modelId="{AA674621-7FB1-4BF1-A1F3-4166A7BC51D2}" type="presOf" srcId="{C17B3B8D-3C4B-49F6-99B4-DDF6C6E77EA0}" destId="{B0A5D34F-44D2-42DB-A12F-0D32CE2AD6C2}" srcOrd="0" destOrd="0" presId="urn:microsoft.com/office/officeart/2005/8/layout/vProcess5"/>
    <dgm:cxn modelId="{42976033-47CE-4B73-BCFB-5D29B6980971}" type="presOf" srcId="{3859E2BF-ACEB-47D0-B9D1-FAE92E3508BA}" destId="{869F33ED-138C-4B29-A8AD-69B7C5790CEC}" srcOrd="0" destOrd="0" presId="urn:microsoft.com/office/officeart/2005/8/layout/vProcess5"/>
    <dgm:cxn modelId="{A58D2B33-74F5-44FB-8DDE-9CE7E83520AE}" type="presOf" srcId="{493A9524-3C68-4C66-B317-1C043F0EEF0F}" destId="{43B178D3-CC7C-49C3-A8F0-42C44BBBB104}" srcOrd="0" destOrd="0" presId="urn:microsoft.com/office/officeart/2005/8/layout/vProcess5"/>
    <dgm:cxn modelId="{BD990659-08D3-4FB6-85E2-7E0D3BA95130}" srcId="{3859E2BF-ACEB-47D0-B9D1-FAE92E3508BA}" destId="{75815737-34EB-48B8-8E9B-97BA0774562F}" srcOrd="1" destOrd="0" parTransId="{E7FFC0B8-2A48-4893-B63F-B3D13F5910AB}" sibTransId="{493A9524-3C68-4C66-B317-1C043F0EEF0F}"/>
    <dgm:cxn modelId="{B4379D98-D9F2-48BA-B4DA-69F8883C60A5}" type="presOf" srcId="{9E5A914C-4E7D-43D3-9D42-F5A1D8333B0C}" destId="{A7981898-0282-4C9C-B166-7201BB4CBCB9}" srcOrd="0" destOrd="0" presId="urn:microsoft.com/office/officeart/2005/8/layout/vProcess5"/>
    <dgm:cxn modelId="{84B8AF6D-7457-4BD2-8377-06536895256D}" type="presOf" srcId="{75815737-34EB-48B8-8E9B-97BA0774562F}" destId="{74A0F5AE-985B-49ED-B4EE-80CB91E2E6FB}" srcOrd="1" destOrd="0" presId="urn:microsoft.com/office/officeart/2005/8/layout/vProcess5"/>
    <dgm:cxn modelId="{924FE6D1-562D-483F-A781-4CF5FA3E0DCD}" type="presParOf" srcId="{869F33ED-138C-4B29-A8AD-69B7C5790CEC}" destId="{B357D912-5E46-48BF-8DB8-D9461A775C53}" srcOrd="0" destOrd="0" presId="urn:microsoft.com/office/officeart/2005/8/layout/vProcess5"/>
    <dgm:cxn modelId="{A239D182-D27E-4F2B-A27D-6D95B699207A}" type="presParOf" srcId="{869F33ED-138C-4B29-A8AD-69B7C5790CEC}" destId="{041BAA41-724B-4BCB-90F5-AEAEDA86ABF5}" srcOrd="1" destOrd="0" presId="urn:microsoft.com/office/officeart/2005/8/layout/vProcess5"/>
    <dgm:cxn modelId="{06A395C5-EBA7-4E49-B37D-9353D8D7F138}" type="presParOf" srcId="{869F33ED-138C-4B29-A8AD-69B7C5790CEC}" destId="{7C1E9FDC-84B4-408F-9F64-AAA95ED80255}" srcOrd="2" destOrd="0" presId="urn:microsoft.com/office/officeart/2005/8/layout/vProcess5"/>
    <dgm:cxn modelId="{3A67BE0C-4D6B-4072-9B49-94C4BC514268}" type="presParOf" srcId="{869F33ED-138C-4B29-A8AD-69B7C5790CEC}" destId="{A7981898-0282-4C9C-B166-7201BB4CBCB9}" srcOrd="3" destOrd="0" presId="urn:microsoft.com/office/officeart/2005/8/layout/vProcess5"/>
    <dgm:cxn modelId="{BDDE5919-E1F5-4DD1-A77E-C479316F31B0}" type="presParOf" srcId="{869F33ED-138C-4B29-A8AD-69B7C5790CEC}" destId="{B0A5D34F-44D2-42DB-A12F-0D32CE2AD6C2}" srcOrd="4" destOrd="0" presId="urn:microsoft.com/office/officeart/2005/8/layout/vProcess5"/>
    <dgm:cxn modelId="{B772C60A-3979-45BC-A186-B7946EE28B22}" type="presParOf" srcId="{869F33ED-138C-4B29-A8AD-69B7C5790CEC}" destId="{43B178D3-CC7C-49C3-A8F0-42C44BBBB104}" srcOrd="5" destOrd="0" presId="urn:microsoft.com/office/officeart/2005/8/layout/vProcess5"/>
    <dgm:cxn modelId="{7DA5EF9E-E92C-423A-9CC9-B90D7FCCEF66}" type="presParOf" srcId="{869F33ED-138C-4B29-A8AD-69B7C5790CEC}" destId="{6FD66CCF-CA88-4481-B481-509F1F5EA183}" srcOrd="6" destOrd="0" presId="urn:microsoft.com/office/officeart/2005/8/layout/vProcess5"/>
    <dgm:cxn modelId="{2BE1C792-70FA-46AE-9F29-4F5A4841B36C}" type="presParOf" srcId="{869F33ED-138C-4B29-A8AD-69B7C5790CEC}" destId="{74A0F5AE-985B-49ED-B4EE-80CB91E2E6FB}" srcOrd="7" destOrd="0" presId="urn:microsoft.com/office/officeart/2005/8/layout/vProcess5"/>
    <dgm:cxn modelId="{D5102122-A961-461B-BB9E-6F8BCFBF0EE8}" type="presParOf" srcId="{869F33ED-138C-4B29-A8AD-69B7C5790CEC}" destId="{84B2ED66-2429-4F74-A169-865CEDFA2FA2}" srcOrd="8" destOrd="0" presId="urn:microsoft.com/office/officeart/2005/8/layout/vProcess5"/>
  </dgm:cxnLst>
  <dgm:bg/>
  <dgm:whole/>
  <dgm:extLst>
    <a:ext uri="http://schemas.microsoft.com/office/drawing/2008/diagram">
      <dsp:dataModelExt xmlns:dsp="http://schemas.microsoft.com/office/drawing/2008/diagram" relId="rId16" minVer="http://schemas.openxmlformats.org/drawingml/2006/diagram"/>
    </a:ext>
  </dgm:extLst>
</dgm:dataModel>
</file>

<file path=ppt/diagrams/data65.xml><?xml version="1.0" encoding="utf-8"?>
<dgm:dataModel xmlns:dgm="http://schemas.openxmlformats.org/drawingml/2006/diagram" xmlns:a="http://schemas.openxmlformats.org/drawingml/2006/main">
  <dgm:ptLst>
    <dgm:pt modelId="{6B4B6223-1C8D-48CE-83DA-675CB9C21601}" type="doc">
      <dgm:prSet loTypeId="urn:microsoft.com/office/officeart/2005/8/layout/vProcess5" loCatId="process" qsTypeId="urn:microsoft.com/office/officeart/2005/8/quickstyle/simple1" qsCatId="simple" csTypeId="urn:microsoft.com/office/officeart/2005/8/colors/accent3_2" csCatId="accent3" phldr="1"/>
      <dgm:spPr/>
      <dgm:t>
        <a:bodyPr/>
        <a:lstStyle/>
        <a:p>
          <a:endParaRPr lang="es-ES"/>
        </a:p>
      </dgm:t>
    </dgm:pt>
    <dgm:pt modelId="{A3D7038C-D3EE-4023-9B75-15AAEB29489D}">
      <dgm:prSet phldrT="[Texto]"/>
      <dgm:spPr/>
      <dgm:t>
        <a:bodyPr/>
        <a:lstStyle/>
        <a:p>
          <a:r>
            <a:rPr lang="es-EC" dirty="0" smtClean="0"/>
            <a:t>En esta tienda tenemos un comportamiento en la compra de un </a:t>
          </a:r>
          <a:r>
            <a:rPr lang="es-EC" dirty="0" err="1" smtClean="0"/>
            <a:t>outfit</a:t>
          </a:r>
          <a:r>
            <a:rPr lang="es-EC" dirty="0" smtClean="0"/>
            <a:t> de dos prendas, con las opciones de que el 97% que compra un short y una camiseta no adquiere una chompa,</a:t>
          </a:r>
          <a:endParaRPr lang="es-ES" dirty="0"/>
        </a:p>
      </dgm:t>
    </dgm:pt>
    <dgm:pt modelId="{7666C580-5FD3-4E1C-8EDC-54725583F710}" type="parTrans" cxnId="{03F4531F-948F-40AC-9408-19A03CE93E05}">
      <dgm:prSet/>
      <dgm:spPr/>
      <dgm:t>
        <a:bodyPr/>
        <a:lstStyle/>
        <a:p>
          <a:endParaRPr lang="es-ES"/>
        </a:p>
      </dgm:t>
    </dgm:pt>
    <dgm:pt modelId="{2AD8DB03-066B-4D77-AA25-59DC3151489A}" type="sibTrans" cxnId="{03F4531F-948F-40AC-9408-19A03CE93E05}">
      <dgm:prSet/>
      <dgm:spPr/>
      <dgm:t>
        <a:bodyPr/>
        <a:lstStyle/>
        <a:p>
          <a:endParaRPr lang="es-ES"/>
        </a:p>
      </dgm:t>
    </dgm:pt>
    <dgm:pt modelId="{FAAAFE60-3659-4E04-8E77-D9D8E3ED55B7}">
      <dgm:prSet/>
      <dgm:spPr/>
      <dgm:t>
        <a:bodyPr/>
        <a:lstStyle/>
        <a:p>
          <a:r>
            <a:rPr lang="es-EC" dirty="0" smtClean="0"/>
            <a:t>El ítem con mayor relación son las camisetas, en 23% lo completan con short y 22% con pantalón</a:t>
          </a:r>
          <a:endParaRPr lang="es-EC" dirty="0"/>
        </a:p>
      </dgm:t>
    </dgm:pt>
    <dgm:pt modelId="{B67139F8-1504-4341-AC7A-AE2DE0C6B97D}" type="parTrans" cxnId="{986B62D4-AEE8-4198-B91D-B51DF4DDCC6F}">
      <dgm:prSet/>
      <dgm:spPr/>
      <dgm:t>
        <a:bodyPr/>
        <a:lstStyle/>
        <a:p>
          <a:endParaRPr lang="es-ES"/>
        </a:p>
      </dgm:t>
    </dgm:pt>
    <dgm:pt modelId="{6B59CC58-5482-446C-8206-8E55FDB84161}" type="sibTrans" cxnId="{986B62D4-AEE8-4198-B91D-B51DF4DDCC6F}">
      <dgm:prSet/>
      <dgm:spPr/>
      <dgm:t>
        <a:bodyPr/>
        <a:lstStyle/>
        <a:p>
          <a:endParaRPr lang="es-ES"/>
        </a:p>
      </dgm:t>
    </dgm:pt>
    <dgm:pt modelId="{CCE2135F-C9A4-4309-9972-B024CA8A17AF}">
      <dgm:prSet phldrT="[Texto]" custT="1"/>
      <dgm:spPr/>
      <dgm:t>
        <a:bodyPr/>
        <a:lstStyle/>
        <a:p>
          <a:r>
            <a:rPr lang="es-ES" sz="2000" dirty="0" err="1" smtClean="0"/>
            <a:t>Village</a:t>
          </a:r>
          <a:r>
            <a:rPr lang="es-ES" sz="2000" dirty="0" smtClean="0"/>
            <a:t> Plaza</a:t>
          </a:r>
          <a:endParaRPr lang="es-ES" sz="2000" dirty="0"/>
        </a:p>
      </dgm:t>
    </dgm:pt>
    <dgm:pt modelId="{983BABC9-603B-4B85-8E6C-9DE572F8D6B7}" type="parTrans" cxnId="{5AFF020C-20D6-4C4D-B0E0-8256CD69BCEB}">
      <dgm:prSet/>
      <dgm:spPr/>
      <dgm:t>
        <a:bodyPr/>
        <a:lstStyle/>
        <a:p>
          <a:endParaRPr lang="es-ES"/>
        </a:p>
      </dgm:t>
    </dgm:pt>
    <dgm:pt modelId="{03C03CFE-BECF-4421-BCBA-A50D3AC66E49}" type="sibTrans" cxnId="{5AFF020C-20D6-4C4D-B0E0-8256CD69BCEB}">
      <dgm:prSet/>
      <dgm:spPr/>
      <dgm:t>
        <a:bodyPr/>
        <a:lstStyle/>
        <a:p>
          <a:endParaRPr lang="es-ES"/>
        </a:p>
      </dgm:t>
    </dgm:pt>
    <dgm:pt modelId="{5AA9A61A-7963-4F05-B7C1-60B41DF6F89E}" type="pres">
      <dgm:prSet presAssocID="{6B4B6223-1C8D-48CE-83DA-675CB9C21601}" presName="outerComposite" presStyleCnt="0">
        <dgm:presLayoutVars>
          <dgm:chMax val="5"/>
          <dgm:dir/>
          <dgm:resizeHandles val="exact"/>
        </dgm:presLayoutVars>
      </dgm:prSet>
      <dgm:spPr/>
      <dgm:t>
        <a:bodyPr/>
        <a:lstStyle/>
        <a:p>
          <a:endParaRPr lang="es-ES"/>
        </a:p>
      </dgm:t>
    </dgm:pt>
    <dgm:pt modelId="{35C50044-4926-4CA2-AC47-2E1C09EAB10E}" type="pres">
      <dgm:prSet presAssocID="{6B4B6223-1C8D-48CE-83DA-675CB9C21601}" presName="dummyMaxCanvas" presStyleCnt="0">
        <dgm:presLayoutVars/>
      </dgm:prSet>
      <dgm:spPr/>
    </dgm:pt>
    <dgm:pt modelId="{7243E66F-B41F-49E0-BA03-5FCB51CB4313}" type="pres">
      <dgm:prSet presAssocID="{6B4B6223-1C8D-48CE-83DA-675CB9C21601}" presName="ThreeNodes_1" presStyleLbl="node1" presStyleIdx="0" presStyleCnt="3">
        <dgm:presLayoutVars>
          <dgm:bulletEnabled val="1"/>
        </dgm:presLayoutVars>
      </dgm:prSet>
      <dgm:spPr/>
      <dgm:t>
        <a:bodyPr/>
        <a:lstStyle/>
        <a:p>
          <a:endParaRPr lang="es-ES"/>
        </a:p>
      </dgm:t>
    </dgm:pt>
    <dgm:pt modelId="{E463262C-44DF-41BE-BD7E-AF148FAA6DF1}" type="pres">
      <dgm:prSet presAssocID="{6B4B6223-1C8D-48CE-83DA-675CB9C21601}" presName="ThreeNodes_2" presStyleLbl="node1" presStyleIdx="1" presStyleCnt="3">
        <dgm:presLayoutVars>
          <dgm:bulletEnabled val="1"/>
        </dgm:presLayoutVars>
      </dgm:prSet>
      <dgm:spPr/>
      <dgm:t>
        <a:bodyPr/>
        <a:lstStyle/>
        <a:p>
          <a:endParaRPr lang="es-ES"/>
        </a:p>
      </dgm:t>
    </dgm:pt>
    <dgm:pt modelId="{069D15B1-4646-415F-B652-C6539FB9CF65}" type="pres">
      <dgm:prSet presAssocID="{6B4B6223-1C8D-48CE-83DA-675CB9C21601}" presName="ThreeNodes_3" presStyleLbl="node1" presStyleIdx="2" presStyleCnt="3">
        <dgm:presLayoutVars>
          <dgm:bulletEnabled val="1"/>
        </dgm:presLayoutVars>
      </dgm:prSet>
      <dgm:spPr/>
      <dgm:t>
        <a:bodyPr/>
        <a:lstStyle/>
        <a:p>
          <a:endParaRPr lang="es-ES"/>
        </a:p>
      </dgm:t>
    </dgm:pt>
    <dgm:pt modelId="{B5974874-DDEC-48AC-906F-A92DE03F8442}" type="pres">
      <dgm:prSet presAssocID="{6B4B6223-1C8D-48CE-83DA-675CB9C21601}" presName="ThreeConn_1-2" presStyleLbl="fgAccFollowNode1" presStyleIdx="0" presStyleCnt="2">
        <dgm:presLayoutVars>
          <dgm:bulletEnabled val="1"/>
        </dgm:presLayoutVars>
      </dgm:prSet>
      <dgm:spPr/>
      <dgm:t>
        <a:bodyPr/>
        <a:lstStyle/>
        <a:p>
          <a:endParaRPr lang="es-ES"/>
        </a:p>
      </dgm:t>
    </dgm:pt>
    <dgm:pt modelId="{2ECFE731-111D-42EE-8821-1D57B95A7895}" type="pres">
      <dgm:prSet presAssocID="{6B4B6223-1C8D-48CE-83DA-675CB9C21601}" presName="ThreeConn_2-3" presStyleLbl="fgAccFollowNode1" presStyleIdx="1" presStyleCnt="2">
        <dgm:presLayoutVars>
          <dgm:bulletEnabled val="1"/>
        </dgm:presLayoutVars>
      </dgm:prSet>
      <dgm:spPr/>
      <dgm:t>
        <a:bodyPr/>
        <a:lstStyle/>
        <a:p>
          <a:endParaRPr lang="es-ES"/>
        </a:p>
      </dgm:t>
    </dgm:pt>
    <dgm:pt modelId="{B0C4B276-3F93-495C-A83F-55FBC31994C2}" type="pres">
      <dgm:prSet presAssocID="{6B4B6223-1C8D-48CE-83DA-675CB9C21601}" presName="ThreeNodes_1_text" presStyleLbl="node1" presStyleIdx="2" presStyleCnt="3">
        <dgm:presLayoutVars>
          <dgm:bulletEnabled val="1"/>
        </dgm:presLayoutVars>
      </dgm:prSet>
      <dgm:spPr/>
      <dgm:t>
        <a:bodyPr/>
        <a:lstStyle/>
        <a:p>
          <a:endParaRPr lang="es-ES"/>
        </a:p>
      </dgm:t>
    </dgm:pt>
    <dgm:pt modelId="{CA4CCC90-9A40-4123-B574-FB203423EF6A}" type="pres">
      <dgm:prSet presAssocID="{6B4B6223-1C8D-48CE-83DA-675CB9C21601}" presName="ThreeNodes_2_text" presStyleLbl="node1" presStyleIdx="2" presStyleCnt="3">
        <dgm:presLayoutVars>
          <dgm:bulletEnabled val="1"/>
        </dgm:presLayoutVars>
      </dgm:prSet>
      <dgm:spPr/>
      <dgm:t>
        <a:bodyPr/>
        <a:lstStyle/>
        <a:p>
          <a:endParaRPr lang="es-ES"/>
        </a:p>
      </dgm:t>
    </dgm:pt>
    <dgm:pt modelId="{99E81C3A-6D38-48E4-B838-460DE38CB58E}" type="pres">
      <dgm:prSet presAssocID="{6B4B6223-1C8D-48CE-83DA-675CB9C21601}" presName="ThreeNodes_3_text" presStyleLbl="node1" presStyleIdx="2" presStyleCnt="3">
        <dgm:presLayoutVars>
          <dgm:bulletEnabled val="1"/>
        </dgm:presLayoutVars>
      </dgm:prSet>
      <dgm:spPr/>
      <dgm:t>
        <a:bodyPr/>
        <a:lstStyle/>
        <a:p>
          <a:endParaRPr lang="es-ES"/>
        </a:p>
      </dgm:t>
    </dgm:pt>
  </dgm:ptLst>
  <dgm:cxnLst>
    <dgm:cxn modelId="{03F4531F-948F-40AC-9408-19A03CE93E05}" srcId="{6B4B6223-1C8D-48CE-83DA-675CB9C21601}" destId="{A3D7038C-D3EE-4023-9B75-15AAEB29489D}" srcOrd="1" destOrd="0" parTransId="{7666C580-5FD3-4E1C-8EDC-54725583F710}" sibTransId="{2AD8DB03-066B-4D77-AA25-59DC3151489A}"/>
    <dgm:cxn modelId="{81E9B08B-4BFA-46C7-8A6B-5202F51439DB}" type="presOf" srcId="{2AD8DB03-066B-4D77-AA25-59DC3151489A}" destId="{2ECFE731-111D-42EE-8821-1D57B95A7895}" srcOrd="0" destOrd="0" presId="urn:microsoft.com/office/officeart/2005/8/layout/vProcess5"/>
    <dgm:cxn modelId="{986B62D4-AEE8-4198-B91D-B51DF4DDCC6F}" srcId="{6B4B6223-1C8D-48CE-83DA-675CB9C21601}" destId="{FAAAFE60-3659-4E04-8E77-D9D8E3ED55B7}" srcOrd="2" destOrd="0" parTransId="{B67139F8-1504-4341-AC7A-AE2DE0C6B97D}" sibTransId="{6B59CC58-5482-446C-8206-8E55FDB84161}"/>
    <dgm:cxn modelId="{AC9B797A-6313-4624-9EEA-40C2ADD55D6D}" type="presOf" srcId="{6B4B6223-1C8D-48CE-83DA-675CB9C21601}" destId="{5AA9A61A-7963-4F05-B7C1-60B41DF6F89E}" srcOrd="0" destOrd="0" presId="urn:microsoft.com/office/officeart/2005/8/layout/vProcess5"/>
    <dgm:cxn modelId="{E34AA5FE-170F-4882-B23F-8DDE16F03F2D}" type="presOf" srcId="{FAAAFE60-3659-4E04-8E77-D9D8E3ED55B7}" destId="{99E81C3A-6D38-48E4-B838-460DE38CB58E}" srcOrd="1" destOrd="0" presId="urn:microsoft.com/office/officeart/2005/8/layout/vProcess5"/>
    <dgm:cxn modelId="{64538EC3-FB5F-44B6-B84A-1FD7E3F499E0}" type="presOf" srcId="{A3D7038C-D3EE-4023-9B75-15AAEB29489D}" destId="{E463262C-44DF-41BE-BD7E-AF148FAA6DF1}" srcOrd="0" destOrd="0" presId="urn:microsoft.com/office/officeart/2005/8/layout/vProcess5"/>
    <dgm:cxn modelId="{13160E78-CE54-4CA3-BA04-F18A0BDE1E73}" type="presOf" srcId="{CCE2135F-C9A4-4309-9972-B024CA8A17AF}" destId="{7243E66F-B41F-49E0-BA03-5FCB51CB4313}" srcOrd="0" destOrd="0" presId="urn:microsoft.com/office/officeart/2005/8/layout/vProcess5"/>
    <dgm:cxn modelId="{8446D1A2-3C47-4900-874B-9EF3D3799053}" type="presOf" srcId="{CCE2135F-C9A4-4309-9972-B024CA8A17AF}" destId="{B0C4B276-3F93-495C-A83F-55FBC31994C2}" srcOrd="1" destOrd="0" presId="urn:microsoft.com/office/officeart/2005/8/layout/vProcess5"/>
    <dgm:cxn modelId="{62F3C705-A4E4-44DD-8A22-ECC69BF663F6}" type="presOf" srcId="{A3D7038C-D3EE-4023-9B75-15AAEB29489D}" destId="{CA4CCC90-9A40-4123-B574-FB203423EF6A}" srcOrd="1" destOrd="0" presId="urn:microsoft.com/office/officeart/2005/8/layout/vProcess5"/>
    <dgm:cxn modelId="{954B572C-E2EE-40B9-8EE7-C5A572E6CB7B}" type="presOf" srcId="{03C03CFE-BECF-4421-BCBA-A50D3AC66E49}" destId="{B5974874-DDEC-48AC-906F-A92DE03F8442}" srcOrd="0" destOrd="0" presId="urn:microsoft.com/office/officeart/2005/8/layout/vProcess5"/>
    <dgm:cxn modelId="{CC44BAFD-32E2-462A-BA2B-0E30E2FBA4CB}" type="presOf" srcId="{FAAAFE60-3659-4E04-8E77-D9D8E3ED55B7}" destId="{069D15B1-4646-415F-B652-C6539FB9CF65}" srcOrd="0" destOrd="0" presId="urn:microsoft.com/office/officeart/2005/8/layout/vProcess5"/>
    <dgm:cxn modelId="{5AFF020C-20D6-4C4D-B0E0-8256CD69BCEB}" srcId="{6B4B6223-1C8D-48CE-83DA-675CB9C21601}" destId="{CCE2135F-C9A4-4309-9972-B024CA8A17AF}" srcOrd="0" destOrd="0" parTransId="{983BABC9-603B-4B85-8E6C-9DE572F8D6B7}" sibTransId="{03C03CFE-BECF-4421-BCBA-A50D3AC66E49}"/>
    <dgm:cxn modelId="{615FB380-DB2A-4098-ACCE-87484BA85D75}" type="presParOf" srcId="{5AA9A61A-7963-4F05-B7C1-60B41DF6F89E}" destId="{35C50044-4926-4CA2-AC47-2E1C09EAB10E}" srcOrd="0" destOrd="0" presId="urn:microsoft.com/office/officeart/2005/8/layout/vProcess5"/>
    <dgm:cxn modelId="{BBECC09A-54F7-412C-A74F-CC8CE514474B}" type="presParOf" srcId="{5AA9A61A-7963-4F05-B7C1-60B41DF6F89E}" destId="{7243E66F-B41F-49E0-BA03-5FCB51CB4313}" srcOrd="1" destOrd="0" presId="urn:microsoft.com/office/officeart/2005/8/layout/vProcess5"/>
    <dgm:cxn modelId="{91B1AE14-53C6-4271-B31E-5118D419FFBC}" type="presParOf" srcId="{5AA9A61A-7963-4F05-B7C1-60B41DF6F89E}" destId="{E463262C-44DF-41BE-BD7E-AF148FAA6DF1}" srcOrd="2" destOrd="0" presId="urn:microsoft.com/office/officeart/2005/8/layout/vProcess5"/>
    <dgm:cxn modelId="{A5548815-D72D-424B-84CD-39721722A963}" type="presParOf" srcId="{5AA9A61A-7963-4F05-B7C1-60B41DF6F89E}" destId="{069D15B1-4646-415F-B652-C6539FB9CF65}" srcOrd="3" destOrd="0" presId="urn:microsoft.com/office/officeart/2005/8/layout/vProcess5"/>
    <dgm:cxn modelId="{5EBAEB5A-0AB2-417B-9F78-3DC40F9DF29F}" type="presParOf" srcId="{5AA9A61A-7963-4F05-B7C1-60B41DF6F89E}" destId="{B5974874-DDEC-48AC-906F-A92DE03F8442}" srcOrd="4" destOrd="0" presId="urn:microsoft.com/office/officeart/2005/8/layout/vProcess5"/>
    <dgm:cxn modelId="{DAE7B10A-1CD6-4133-BEB4-8C00451010A3}" type="presParOf" srcId="{5AA9A61A-7963-4F05-B7C1-60B41DF6F89E}" destId="{2ECFE731-111D-42EE-8821-1D57B95A7895}" srcOrd="5" destOrd="0" presId="urn:microsoft.com/office/officeart/2005/8/layout/vProcess5"/>
    <dgm:cxn modelId="{F3C4F699-ACF1-4D93-A91B-800520D3378B}" type="presParOf" srcId="{5AA9A61A-7963-4F05-B7C1-60B41DF6F89E}" destId="{B0C4B276-3F93-495C-A83F-55FBC31994C2}" srcOrd="6" destOrd="0" presId="urn:microsoft.com/office/officeart/2005/8/layout/vProcess5"/>
    <dgm:cxn modelId="{F930045B-30EC-4E38-9519-B7618FC9332D}" type="presParOf" srcId="{5AA9A61A-7963-4F05-B7C1-60B41DF6F89E}" destId="{CA4CCC90-9A40-4123-B574-FB203423EF6A}" srcOrd="7" destOrd="0" presId="urn:microsoft.com/office/officeart/2005/8/layout/vProcess5"/>
    <dgm:cxn modelId="{05C3F8DA-E361-484B-A06D-FC664527BC42}" type="presParOf" srcId="{5AA9A61A-7963-4F05-B7C1-60B41DF6F89E}" destId="{99E81C3A-6D38-48E4-B838-460DE38CB58E}" srcOrd="8" destOrd="0" presId="urn:microsoft.com/office/officeart/2005/8/layout/vProcess5"/>
  </dgm:cxnLst>
  <dgm:bg/>
  <dgm:whole/>
  <dgm:extLst>
    <a:ext uri="http://schemas.microsoft.com/office/drawing/2008/diagram">
      <dsp:dataModelExt xmlns:dsp="http://schemas.microsoft.com/office/drawing/2008/diagram" relId="rId21" minVer="http://schemas.openxmlformats.org/drawingml/2006/diagram"/>
    </a:ext>
  </dgm:extLst>
</dgm:dataModel>
</file>

<file path=ppt/diagrams/data66.xml><?xml version="1.0" encoding="utf-8"?>
<dgm:dataModel xmlns:dgm="http://schemas.openxmlformats.org/drawingml/2006/diagram" xmlns:a="http://schemas.openxmlformats.org/drawingml/2006/main">
  <dgm:ptLst>
    <dgm:pt modelId="{5B95EF1F-593A-4E9B-B01D-CF6967757405}" type="doc">
      <dgm:prSet loTypeId="urn:microsoft.com/office/officeart/2005/8/layout/default" loCatId="list" qsTypeId="urn:microsoft.com/office/officeart/2005/8/quickstyle/simple1" qsCatId="simple" csTypeId="urn:microsoft.com/office/officeart/2005/8/colors/colorful2" csCatId="colorful" phldr="1"/>
      <dgm:spPr/>
      <dgm:t>
        <a:bodyPr/>
        <a:lstStyle/>
        <a:p>
          <a:endParaRPr lang="es-ES"/>
        </a:p>
      </dgm:t>
    </dgm:pt>
    <dgm:pt modelId="{06BF7E86-5F08-427C-8F0C-754CE26A0FDC}">
      <dgm:prSet phldrT="[Texto]"/>
      <dgm:spPr/>
      <dgm:t>
        <a:bodyPr/>
        <a:lstStyle/>
        <a:p>
          <a:r>
            <a:rPr lang="es-EC" dirty="0" smtClean="0"/>
            <a:t>A nivel de todas las tiendas la zona de zapatos, es un área caliente, pero la venta de un zapato es casi excluyente de la venta de ropa, del 2% al 10% de las personas que compran un zapato buscan asociar su compra con ropa. </a:t>
          </a:r>
          <a:endParaRPr lang="es-ES" dirty="0"/>
        </a:p>
      </dgm:t>
    </dgm:pt>
    <dgm:pt modelId="{5B85AF9C-5863-42E5-A20C-B0E2CE42AA50}" type="parTrans" cxnId="{7491E303-79E1-4CB9-BEE4-7EAF051DD856}">
      <dgm:prSet/>
      <dgm:spPr/>
      <dgm:t>
        <a:bodyPr/>
        <a:lstStyle/>
        <a:p>
          <a:endParaRPr lang="es-ES"/>
        </a:p>
      </dgm:t>
    </dgm:pt>
    <dgm:pt modelId="{3381F47D-82D0-423E-A0BE-B55D7BBD8436}" type="sibTrans" cxnId="{7491E303-79E1-4CB9-BEE4-7EAF051DD856}">
      <dgm:prSet/>
      <dgm:spPr/>
      <dgm:t>
        <a:bodyPr/>
        <a:lstStyle/>
        <a:p>
          <a:endParaRPr lang="es-ES"/>
        </a:p>
      </dgm:t>
    </dgm:pt>
    <dgm:pt modelId="{9BF0A7CB-D3D4-416A-9C88-9BD15FAF90E8}">
      <dgm:prSet/>
      <dgm:spPr/>
      <dgm:t>
        <a:bodyPr/>
        <a:lstStyle/>
        <a:p>
          <a:r>
            <a:rPr lang="es-EC" dirty="0" smtClean="0"/>
            <a:t>Existe preferencia de la parte media de la pirámide es decir </a:t>
          </a:r>
          <a:r>
            <a:rPr lang="es-EC" dirty="0" err="1" smtClean="0"/>
            <a:t>Enhanced</a:t>
          </a:r>
          <a:r>
            <a:rPr lang="es-EC" dirty="0" smtClean="0"/>
            <a:t>, </a:t>
          </a:r>
          <a:endParaRPr lang="es-EC" dirty="0"/>
        </a:p>
      </dgm:t>
    </dgm:pt>
    <dgm:pt modelId="{5287DA60-B019-4190-BA00-0DB523533FD4}" type="parTrans" cxnId="{A80271F6-47A7-47E5-B6CF-57E0F5F7597A}">
      <dgm:prSet/>
      <dgm:spPr/>
      <dgm:t>
        <a:bodyPr/>
        <a:lstStyle/>
        <a:p>
          <a:endParaRPr lang="es-ES"/>
        </a:p>
      </dgm:t>
    </dgm:pt>
    <dgm:pt modelId="{875CBC47-571E-4510-ABA9-19C4FA02C34E}" type="sibTrans" cxnId="{A80271F6-47A7-47E5-B6CF-57E0F5F7597A}">
      <dgm:prSet/>
      <dgm:spPr/>
      <dgm:t>
        <a:bodyPr/>
        <a:lstStyle/>
        <a:p>
          <a:endParaRPr lang="es-ES"/>
        </a:p>
      </dgm:t>
    </dgm:pt>
    <dgm:pt modelId="{FED4D31F-4B38-487B-9CF3-95889D52F86E}">
      <dgm:prSet phldrT="[Texto]"/>
      <dgm:spPr/>
      <dgm:t>
        <a:bodyPr/>
        <a:lstStyle/>
        <a:p>
          <a:r>
            <a:rPr lang="es-EC" dirty="0" smtClean="0"/>
            <a:t>Por lo cual cuando se realiza la compra de estos ítems, no es fundamental una asociación con los colores, tecnologías y beneficios de las prendas de vestir y zapatos. </a:t>
          </a:r>
          <a:endParaRPr lang="es-ES" dirty="0"/>
        </a:p>
      </dgm:t>
    </dgm:pt>
    <dgm:pt modelId="{90B2C2AC-FAB4-4706-8F7B-F0948E68A85C}" type="parTrans" cxnId="{1D8B4DB3-D48E-4391-85DB-9F43F249C2F9}">
      <dgm:prSet/>
      <dgm:spPr/>
      <dgm:t>
        <a:bodyPr/>
        <a:lstStyle/>
        <a:p>
          <a:endParaRPr lang="es-ES"/>
        </a:p>
      </dgm:t>
    </dgm:pt>
    <dgm:pt modelId="{EDC27760-B984-4E35-9597-86758B086E78}" type="sibTrans" cxnId="{1D8B4DB3-D48E-4391-85DB-9F43F249C2F9}">
      <dgm:prSet/>
      <dgm:spPr/>
      <dgm:t>
        <a:bodyPr/>
        <a:lstStyle/>
        <a:p>
          <a:endParaRPr lang="es-ES"/>
        </a:p>
      </dgm:t>
    </dgm:pt>
    <dgm:pt modelId="{EED5F710-4C49-442D-AF8B-354EB1D87B19}">
      <dgm:prSet phldrT="[Texto]"/>
      <dgm:spPr/>
      <dgm:t>
        <a:bodyPr/>
        <a:lstStyle/>
        <a:p>
          <a:r>
            <a:rPr lang="es-EC" dirty="0" smtClean="0"/>
            <a:t>En el caso de artículos de vestir, las asociaciones juegan un papel importante</a:t>
          </a:r>
          <a:endParaRPr lang="es-ES" dirty="0"/>
        </a:p>
      </dgm:t>
    </dgm:pt>
    <dgm:pt modelId="{5FDCA7C0-CA89-45E2-BE06-FE59B7CA5D99}" type="parTrans" cxnId="{F6A4B078-8F79-4C4E-A71A-8BA75F1764C2}">
      <dgm:prSet/>
      <dgm:spPr/>
      <dgm:t>
        <a:bodyPr/>
        <a:lstStyle/>
        <a:p>
          <a:endParaRPr lang="es-ES"/>
        </a:p>
      </dgm:t>
    </dgm:pt>
    <dgm:pt modelId="{50A3F23F-92DE-4674-A947-C4F513A2028D}" type="sibTrans" cxnId="{F6A4B078-8F79-4C4E-A71A-8BA75F1764C2}">
      <dgm:prSet/>
      <dgm:spPr/>
      <dgm:t>
        <a:bodyPr/>
        <a:lstStyle/>
        <a:p>
          <a:endParaRPr lang="es-ES"/>
        </a:p>
      </dgm:t>
    </dgm:pt>
    <dgm:pt modelId="{6301C5EE-8A66-44C8-95F4-23C28253E180}">
      <dgm:prSet/>
      <dgm:spPr/>
      <dgm:t>
        <a:bodyPr/>
        <a:lstStyle/>
        <a:p>
          <a:r>
            <a:rPr lang="es-EC" dirty="0" smtClean="0"/>
            <a:t>En la parte Top, existen tiendas con mayor demanda que son Mall el Jardín y Mall del Sol, mientras que hacía más producto Core de precio bajo se encontró </a:t>
          </a:r>
          <a:r>
            <a:rPr lang="es-EC" dirty="0" err="1" smtClean="0"/>
            <a:t>Village</a:t>
          </a:r>
          <a:r>
            <a:rPr lang="es-EC" dirty="0" smtClean="0"/>
            <a:t> Plaza y </a:t>
          </a:r>
          <a:r>
            <a:rPr lang="es-EC" dirty="0" err="1" smtClean="0"/>
            <a:t>Scala</a:t>
          </a:r>
          <a:r>
            <a:rPr lang="es-EC" dirty="0" smtClean="0"/>
            <a:t> Shopping.</a:t>
          </a:r>
          <a:endParaRPr lang="es-EC" dirty="0"/>
        </a:p>
      </dgm:t>
    </dgm:pt>
    <dgm:pt modelId="{68F482C6-84E0-489D-BADE-56E44B36518A}" type="parTrans" cxnId="{F21EB17D-D429-47A8-9C5F-5087FEDC54DC}">
      <dgm:prSet/>
      <dgm:spPr/>
      <dgm:t>
        <a:bodyPr/>
        <a:lstStyle/>
        <a:p>
          <a:endParaRPr lang="es-ES"/>
        </a:p>
      </dgm:t>
    </dgm:pt>
    <dgm:pt modelId="{7CD84FDB-5571-4A75-A69E-052E5255FFF5}" type="sibTrans" cxnId="{F21EB17D-D429-47A8-9C5F-5087FEDC54DC}">
      <dgm:prSet/>
      <dgm:spPr/>
      <dgm:t>
        <a:bodyPr/>
        <a:lstStyle/>
        <a:p>
          <a:endParaRPr lang="es-ES"/>
        </a:p>
      </dgm:t>
    </dgm:pt>
    <dgm:pt modelId="{86ACCDFA-03DB-4127-A5C9-74A066BC226D}" type="pres">
      <dgm:prSet presAssocID="{5B95EF1F-593A-4E9B-B01D-CF6967757405}" presName="diagram" presStyleCnt="0">
        <dgm:presLayoutVars>
          <dgm:dir/>
          <dgm:resizeHandles val="exact"/>
        </dgm:presLayoutVars>
      </dgm:prSet>
      <dgm:spPr/>
      <dgm:t>
        <a:bodyPr/>
        <a:lstStyle/>
        <a:p>
          <a:endParaRPr lang="es-ES"/>
        </a:p>
      </dgm:t>
    </dgm:pt>
    <dgm:pt modelId="{FF749B2A-49FF-478F-9134-2CCE63500D76}" type="pres">
      <dgm:prSet presAssocID="{06BF7E86-5F08-427C-8F0C-754CE26A0FDC}" presName="node" presStyleLbl="node1" presStyleIdx="0" presStyleCnt="5">
        <dgm:presLayoutVars>
          <dgm:bulletEnabled val="1"/>
        </dgm:presLayoutVars>
      </dgm:prSet>
      <dgm:spPr/>
      <dgm:t>
        <a:bodyPr/>
        <a:lstStyle/>
        <a:p>
          <a:endParaRPr lang="es-ES"/>
        </a:p>
      </dgm:t>
    </dgm:pt>
    <dgm:pt modelId="{AB07286C-5E70-4813-8307-448A8F0915C1}" type="pres">
      <dgm:prSet presAssocID="{3381F47D-82D0-423E-A0BE-B55D7BBD8436}" presName="sibTrans" presStyleCnt="0"/>
      <dgm:spPr/>
    </dgm:pt>
    <dgm:pt modelId="{22347AD7-44D5-4630-8188-6E39AADB28DD}" type="pres">
      <dgm:prSet presAssocID="{FED4D31F-4B38-487B-9CF3-95889D52F86E}" presName="node" presStyleLbl="node1" presStyleIdx="1" presStyleCnt="5">
        <dgm:presLayoutVars>
          <dgm:bulletEnabled val="1"/>
        </dgm:presLayoutVars>
      </dgm:prSet>
      <dgm:spPr/>
      <dgm:t>
        <a:bodyPr/>
        <a:lstStyle/>
        <a:p>
          <a:endParaRPr lang="es-ES"/>
        </a:p>
      </dgm:t>
    </dgm:pt>
    <dgm:pt modelId="{828AFA99-C026-45A4-82A8-CB0143036E22}" type="pres">
      <dgm:prSet presAssocID="{EDC27760-B984-4E35-9597-86758B086E78}" presName="sibTrans" presStyleCnt="0"/>
      <dgm:spPr/>
    </dgm:pt>
    <dgm:pt modelId="{C975F5CB-8487-4785-98D6-8D8A35E7FB1C}" type="pres">
      <dgm:prSet presAssocID="{EED5F710-4C49-442D-AF8B-354EB1D87B19}" presName="node" presStyleLbl="node1" presStyleIdx="2" presStyleCnt="5">
        <dgm:presLayoutVars>
          <dgm:bulletEnabled val="1"/>
        </dgm:presLayoutVars>
      </dgm:prSet>
      <dgm:spPr/>
      <dgm:t>
        <a:bodyPr/>
        <a:lstStyle/>
        <a:p>
          <a:endParaRPr lang="es-ES"/>
        </a:p>
      </dgm:t>
    </dgm:pt>
    <dgm:pt modelId="{7903621A-6392-4B86-A384-21D6C4806610}" type="pres">
      <dgm:prSet presAssocID="{50A3F23F-92DE-4674-A947-C4F513A2028D}" presName="sibTrans" presStyleCnt="0"/>
      <dgm:spPr/>
    </dgm:pt>
    <dgm:pt modelId="{EFD15A73-A804-451D-A42C-9676241E9B2D}" type="pres">
      <dgm:prSet presAssocID="{9BF0A7CB-D3D4-416A-9C88-9BD15FAF90E8}" presName="node" presStyleLbl="node1" presStyleIdx="3" presStyleCnt="5">
        <dgm:presLayoutVars>
          <dgm:bulletEnabled val="1"/>
        </dgm:presLayoutVars>
      </dgm:prSet>
      <dgm:spPr/>
      <dgm:t>
        <a:bodyPr/>
        <a:lstStyle/>
        <a:p>
          <a:endParaRPr lang="es-ES"/>
        </a:p>
      </dgm:t>
    </dgm:pt>
    <dgm:pt modelId="{DF45A921-E4E9-4C8B-9327-4CC87F118742}" type="pres">
      <dgm:prSet presAssocID="{875CBC47-571E-4510-ABA9-19C4FA02C34E}" presName="sibTrans" presStyleCnt="0"/>
      <dgm:spPr/>
    </dgm:pt>
    <dgm:pt modelId="{C6DA441D-EC9B-44B0-9600-50DBF9A88035}" type="pres">
      <dgm:prSet presAssocID="{6301C5EE-8A66-44C8-95F4-23C28253E180}" presName="node" presStyleLbl="node1" presStyleIdx="4" presStyleCnt="5">
        <dgm:presLayoutVars>
          <dgm:bulletEnabled val="1"/>
        </dgm:presLayoutVars>
      </dgm:prSet>
      <dgm:spPr/>
      <dgm:t>
        <a:bodyPr/>
        <a:lstStyle/>
        <a:p>
          <a:endParaRPr lang="es-ES"/>
        </a:p>
      </dgm:t>
    </dgm:pt>
  </dgm:ptLst>
  <dgm:cxnLst>
    <dgm:cxn modelId="{26A3B794-8721-4053-909F-33125FC44084}" type="presOf" srcId="{5B95EF1F-593A-4E9B-B01D-CF6967757405}" destId="{86ACCDFA-03DB-4127-A5C9-74A066BC226D}" srcOrd="0" destOrd="0" presId="urn:microsoft.com/office/officeart/2005/8/layout/default"/>
    <dgm:cxn modelId="{F6A4B078-8F79-4C4E-A71A-8BA75F1764C2}" srcId="{5B95EF1F-593A-4E9B-B01D-CF6967757405}" destId="{EED5F710-4C49-442D-AF8B-354EB1D87B19}" srcOrd="2" destOrd="0" parTransId="{5FDCA7C0-CA89-45E2-BE06-FE59B7CA5D99}" sibTransId="{50A3F23F-92DE-4674-A947-C4F513A2028D}"/>
    <dgm:cxn modelId="{1D8B4DB3-D48E-4391-85DB-9F43F249C2F9}" srcId="{5B95EF1F-593A-4E9B-B01D-CF6967757405}" destId="{FED4D31F-4B38-487B-9CF3-95889D52F86E}" srcOrd="1" destOrd="0" parTransId="{90B2C2AC-FAB4-4706-8F7B-F0948E68A85C}" sibTransId="{EDC27760-B984-4E35-9597-86758B086E78}"/>
    <dgm:cxn modelId="{A80271F6-47A7-47E5-B6CF-57E0F5F7597A}" srcId="{5B95EF1F-593A-4E9B-B01D-CF6967757405}" destId="{9BF0A7CB-D3D4-416A-9C88-9BD15FAF90E8}" srcOrd="3" destOrd="0" parTransId="{5287DA60-B019-4190-BA00-0DB523533FD4}" sibTransId="{875CBC47-571E-4510-ABA9-19C4FA02C34E}"/>
    <dgm:cxn modelId="{7491E303-79E1-4CB9-BEE4-7EAF051DD856}" srcId="{5B95EF1F-593A-4E9B-B01D-CF6967757405}" destId="{06BF7E86-5F08-427C-8F0C-754CE26A0FDC}" srcOrd="0" destOrd="0" parTransId="{5B85AF9C-5863-42E5-A20C-B0E2CE42AA50}" sibTransId="{3381F47D-82D0-423E-A0BE-B55D7BBD8436}"/>
    <dgm:cxn modelId="{F21EB17D-D429-47A8-9C5F-5087FEDC54DC}" srcId="{5B95EF1F-593A-4E9B-B01D-CF6967757405}" destId="{6301C5EE-8A66-44C8-95F4-23C28253E180}" srcOrd="4" destOrd="0" parTransId="{68F482C6-84E0-489D-BADE-56E44B36518A}" sibTransId="{7CD84FDB-5571-4A75-A69E-052E5255FFF5}"/>
    <dgm:cxn modelId="{050F2346-80AA-4450-866E-3DE4CF8D74DA}" type="presOf" srcId="{9BF0A7CB-D3D4-416A-9C88-9BD15FAF90E8}" destId="{EFD15A73-A804-451D-A42C-9676241E9B2D}" srcOrd="0" destOrd="0" presId="urn:microsoft.com/office/officeart/2005/8/layout/default"/>
    <dgm:cxn modelId="{9FCBFDD8-B67E-4CB1-8387-589AB9AE24BB}" type="presOf" srcId="{EED5F710-4C49-442D-AF8B-354EB1D87B19}" destId="{C975F5CB-8487-4785-98D6-8D8A35E7FB1C}" srcOrd="0" destOrd="0" presId="urn:microsoft.com/office/officeart/2005/8/layout/default"/>
    <dgm:cxn modelId="{116F8168-EAAC-4BD3-BEB9-3216CFD134B8}" type="presOf" srcId="{FED4D31F-4B38-487B-9CF3-95889D52F86E}" destId="{22347AD7-44D5-4630-8188-6E39AADB28DD}" srcOrd="0" destOrd="0" presId="urn:microsoft.com/office/officeart/2005/8/layout/default"/>
    <dgm:cxn modelId="{E9D74E47-65AC-4A51-B9F1-70E4AD56A754}" type="presOf" srcId="{06BF7E86-5F08-427C-8F0C-754CE26A0FDC}" destId="{FF749B2A-49FF-478F-9134-2CCE63500D76}" srcOrd="0" destOrd="0" presId="urn:microsoft.com/office/officeart/2005/8/layout/default"/>
    <dgm:cxn modelId="{247EC6A8-23BA-4C84-9220-6052078BE5E1}" type="presOf" srcId="{6301C5EE-8A66-44C8-95F4-23C28253E180}" destId="{C6DA441D-EC9B-44B0-9600-50DBF9A88035}" srcOrd="0" destOrd="0" presId="urn:microsoft.com/office/officeart/2005/8/layout/default"/>
    <dgm:cxn modelId="{B0D33EC2-EA43-40EF-9830-A34261F95A93}" type="presParOf" srcId="{86ACCDFA-03DB-4127-A5C9-74A066BC226D}" destId="{FF749B2A-49FF-478F-9134-2CCE63500D76}" srcOrd="0" destOrd="0" presId="urn:microsoft.com/office/officeart/2005/8/layout/default"/>
    <dgm:cxn modelId="{94C47B75-C979-456C-810E-E1B1D0C843BB}" type="presParOf" srcId="{86ACCDFA-03DB-4127-A5C9-74A066BC226D}" destId="{AB07286C-5E70-4813-8307-448A8F0915C1}" srcOrd="1" destOrd="0" presId="urn:microsoft.com/office/officeart/2005/8/layout/default"/>
    <dgm:cxn modelId="{12270582-F77F-40B0-B4C8-37580407DCF3}" type="presParOf" srcId="{86ACCDFA-03DB-4127-A5C9-74A066BC226D}" destId="{22347AD7-44D5-4630-8188-6E39AADB28DD}" srcOrd="2" destOrd="0" presId="urn:microsoft.com/office/officeart/2005/8/layout/default"/>
    <dgm:cxn modelId="{D584E40C-67B7-4F8E-9CE8-1D4D2420C8FE}" type="presParOf" srcId="{86ACCDFA-03DB-4127-A5C9-74A066BC226D}" destId="{828AFA99-C026-45A4-82A8-CB0143036E22}" srcOrd="3" destOrd="0" presId="urn:microsoft.com/office/officeart/2005/8/layout/default"/>
    <dgm:cxn modelId="{4FD2E138-18A0-463D-A010-DF567936DD39}" type="presParOf" srcId="{86ACCDFA-03DB-4127-A5C9-74A066BC226D}" destId="{C975F5CB-8487-4785-98D6-8D8A35E7FB1C}" srcOrd="4" destOrd="0" presId="urn:microsoft.com/office/officeart/2005/8/layout/default"/>
    <dgm:cxn modelId="{A5FC766C-958F-4926-BE37-B3B9C87F0709}" type="presParOf" srcId="{86ACCDFA-03DB-4127-A5C9-74A066BC226D}" destId="{7903621A-6392-4B86-A384-21D6C4806610}" srcOrd="5" destOrd="0" presId="urn:microsoft.com/office/officeart/2005/8/layout/default"/>
    <dgm:cxn modelId="{175E931A-89A0-454C-9237-933445443C37}" type="presParOf" srcId="{86ACCDFA-03DB-4127-A5C9-74A066BC226D}" destId="{EFD15A73-A804-451D-A42C-9676241E9B2D}" srcOrd="6" destOrd="0" presId="urn:microsoft.com/office/officeart/2005/8/layout/default"/>
    <dgm:cxn modelId="{8247173D-5D7B-4B0F-AE16-7ED7DE7909C4}" type="presParOf" srcId="{86ACCDFA-03DB-4127-A5C9-74A066BC226D}" destId="{DF45A921-E4E9-4C8B-9327-4CC87F118742}" srcOrd="7" destOrd="0" presId="urn:microsoft.com/office/officeart/2005/8/layout/default"/>
    <dgm:cxn modelId="{FAA4C319-C9B2-49DB-A75E-751DDC75FE78}" type="presParOf" srcId="{86ACCDFA-03DB-4127-A5C9-74A066BC226D}" destId="{C6DA441D-EC9B-44B0-9600-50DBF9A88035}" srcOrd="8"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7.xml><?xml version="1.0" encoding="utf-8"?>
<dgm:dataModel xmlns:dgm="http://schemas.openxmlformats.org/drawingml/2006/diagram" xmlns:a="http://schemas.openxmlformats.org/drawingml/2006/main">
  <dgm:ptLst>
    <dgm:pt modelId="{5B95EF1F-593A-4E9B-B01D-CF6967757405}" type="doc">
      <dgm:prSet loTypeId="urn:microsoft.com/office/officeart/2005/8/layout/default" loCatId="list" qsTypeId="urn:microsoft.com/office/officeart/2005/8/quickstyle/simple1" qsCatId="simple" csTypeId="urn:microsoft.com/office/officeart/2005/8/colors/colorful2" csCatId="colorful" phldr="1"/>
      <dgm:spPr/>
      <dgm:t>
        <a:bodyPr/>
        <a:lstStyle/>
        <a:p>
          <a:endParaRPr lang="es-ES"/>
        </a:p>
      </dgm:t>
    </dgm:pt>
    <dgm:pt modelId="{29EC206D-18E2-488D-8597-BD608CAF7834}">
      <dgm:prSet/>
      <dgm:spPr/>
      <dgm:t>
        <a:bodyPr/>
        <a:lstStyle/>
        <a:p>
          <a:r>
            <a:rPr lang="es-EC" dirty="0" smtClean="0"/>
            <a:t>Dentro de los hallazgos tenemos que la sierra se venden </a:t>
          </a:r>
          <a:r>
            <a:rPr lang="es-EC" dirty="0" err="1" smtClean="0"/>
            <a:t>outfits</a:t>
          </a:r>
          <a:r>
            <a:rPr lang="es-EC" dirty="0" smtClean="0"/>
            <a:t> completos de pantalones, chompas y camisetas, mientras que en la costa solo se enfocan en complementar el </a:t>
          </a:r>
          <a:r>
            <a:rPr lang="es-EC" dirty="0" err="1" smtClean="0"/>
            <a:t>outfit</a:t>
          </a:r>
          <a:r>
            <a:rPr lang="es-EC" dirty="0" smtClean="0"/>
            <a:t> de una camiseta con un short o un pantalón, por lo cual las profundidades de compra para las tiendas de la sierra debe ser mayor que en la costa.</a:t>
          </a:r>
          <a:endParaRPr lang="es-EC" dirty="0"/>
        </a:p>
      </dgm:t>
    </dgm:pt>
    <dgm:pt modelId="{6D045F2F-5E57-4383-897B-CA33ED0072C4}" type="parTrans" cxnId="{E48C58B1-AC03-4FBF-8702-562DCA8A28E8}">
      <dgm:prSet/>
      <dgm:spPr/>
      <dgm:t>
        <a:bodyPr/>
        <a:lstStyle/>
        <a:p>
          <a:endParaRPr lang="es-ES"/>
        </a:p>
      </dgm:t>
    </dgm:pt>
    <dgm:pt modelId="{1F98AC11-D738-48A8-B819-58339BD5D9AF}" type="sibTrans" cxnId="{E48C58B1-AC03-4FBF-8702-562DCA8A28E8}">
      <dgm:prSet/>
      <dgm:spPr/>
      <dgm:t>
        <a:bodyPr/>
        <a:lstStyle/>
        <a:p>
          <a:endParaRPr lang="es-ES"/>
        </a:p>
      </dgm:t>
    </dgm:pt>
    <dgm:pt modelId="{76047C59-16B9-4EE7-9124-D27B9335E646}">
      <dgm:prSet/>
      <dgm:spPr/>
      <dgm:t>
        <a:bodyPr/>
        <a:lstStyle/>
        <a:p>
          <a:r>
            <a:rPr lang="es-EC" dirty="0" smtClean="0"/>
            <a:t>Existen actividades donde el enfoque desde marketing debe ser en un solo grupo para potencializarlo y no dividir esfuerzos</a:t>
          </a:r>
        </a:p>
        <a:p>
          <a:r>
            <a:rPr lang="es-EC" dirty="0" smtClean="0"/>
            <a:t>Running debe enfocar las campañas en zapatos que el retorno es 4 veces mayor al enfocarse sus ventas de ropa</a:t>
          </a:r>
        </a:p>
        <a:p>
          <a:r>
            <a:rPr lang="es-EC" dirty="0" smtClean="0"/>
            <a:t>Training el foco debe ser ropa ya que su retornos es de 5 a 1 de los zapatos de esta categoría.</a:t>
          </a:r>
          <a:endParaRPr lang="es-EC" dirty="0"/>
        </a:p>
      </dgm:t>
    </dgm:pt>
    <dgm:pt modelId="{52A84EA7-0B3B-4FB8-921A-9673CE8C09D6}" type="parTrans" cxnId="{FA50438B-2EF0-45A0-8692-5C44BE043715}">
      <dgm:prSet/>
      <dgm:spPr/>
      <dgm:t>
        <a:bodyPr/>
        <a:lstStyle/>
        <a:p>
          <a:endParaRPr lang="es-ES"/>
        </a:p>
      </dgm:t>
    </dgm:pt>
    <dgm:pt modelId="{FCACB3BB-4B99-4A49-9A45-535560BCC80E}" type="sibTrans" cxnId="{FA50438B-2EF0-45A0-8692-5C44BE043715}">
      <dgm:prSet/>
      <dgm:spPr/>
      <dgm:t>
        <a:bodyPr/>
        <a:lstStyle/>
        <a:p>
          <a:endParaRPr lang="es-ES"/>
        </a:p>
      </dgm:t>
    </dgm:pt>
    <dgm:pt modelId="{86ACCDFA-03DB-4127-A5C9-74A066BC226D}" type="pres">
      <dgm:prSet presAssocID="{5B95EF1F-593A-4E9B-B01D-CF6967757405}" presName="diagram" presStyleCnt="0">
        <dgm:presLayoutVars>
          <dgm:dir/>
          <dgm:resizeHandles val="exact"/>
        </dgm:presLayoutVars>
      </dgm:prSet>
      <dgm:spPr/>
      <dgm:t>
        <a:bodyPr/>
        <a:lstStyle/>
        <a:p>
          <a:endParaRPr lang="es-ES"/>
        </a:p>
      </dgm:t>
    </dgm:pt>
    <dgm:pt modelId="{7E84C7E4-3C5C-402F-A463-CC6D31A2EFD9}" type="pres">
      <dgm:prSet presAssocID="{29EC206D-18E2-488D-8597-BD608CAF7834}" presName="node" presStyleLbl="node1" presStyleIdx="0" presStyleCnt="2">
        <dgm:presLayoutVars>
          <dgm:bulletEnabled val="1"/>
        </dgm:presLayoutVars>
      </dgm:prSet>
      <dgm:spPr/>
      <dgm:t>
        <a:bodyPr/>
        <a:lstStyle/>
        <a:p>
          <a:endParaRPr lang="es-ES"/>
        </a:p>
      </dgm:t>
    </dgm:pt>
    <dgm:pt modelId="{1EA85A2A-FD6D-46EB-B7EA-0721C6E4EEA0}" type="pres">
      <dgm:prSet presAssocID="{1F98AC11-D738-48A8-B819-58339BD5D9AF}" presName="sibTrans" presStyleCnt="0"/>
      <dgm:spPr/>
    </dgm:pt>
    <dgm:pt modelId="{AE5BF0F9-7176-4416-AA61-CE71B5658D8B}" type="pres">
      <dgm:prSet presAssocID="{76047C59-16B9-4EE7-9124-D27B9335E646}" presName="node" presStyleLbl="node1" presStyleIdx="1" presStyleCnt="2">
        <dgm:presLayoutVars>
          <dgm:bulletEnabled val="1"/>
        </dgm:presLayoutVars>
      </dgm:prSet>
      <dgm:spPr/>
      <dgm:t>
        <a:bodyPr/>
        <a:lstStyle/>
        <a:p>
          <a:endParaRPr lang="es-ES"/>
        </a:p>
      </dgm:t>
    </dgm:pt>
  </dgm:ptLst>
  <dgm:cxnLst>
    <dgm:cxn modelId="{2E01DB9A-0720-4EEC-BB14-024AE7258FF3}" type="presOf" srcId="{76047C59-16B9-4EE7-9124-D27B9335E646}" destId="{AE5BF0F9-7176-4416-AA61-CE71B5658D8B}" srcOrd="0" destOrd="0" presId="urn:microsoft.com/office/officeart/2005/8/layout/default"/>
    <dgm:cxn modelId="{E48C58B1-AC03-4FBF-8702-562DCA8A28E8}" srcId="{5B95EF1F-593A-4E9B-B01D-CF6967757405}" destId="{29EC206D-18E2-488D-8597-BD608CAF7834}" srcOrd="0" destOrd="0" parTransId="{6D045F2F-5E57-4383-897B-CA33ED0072C4}" sibTransId="{1F98AC11-D738-48A8-B819-58339BD5D9AF}"/>
    <dgm:cxn modelId="{26A3B794-8721-4053-909F-33125FC44084}" type="presOf" srcId="{5B95EF1F-593A-4E9B-B01D-CF6967757405}" destId="{86ACCDFA-03DB-4127-A5C9-74A066BC226D}" srcOrd="0" destOrd="0" presId="urn:microsoft.com/office/officeart/2005/8/layout/default"/>
    <dgm:cxn modelId="{FA50438B-2EF0-45A0-8692-5C44BE043715}" srcId="{5B95EF1F-593A-4E9B-B01D-CF6967757405}" destId="{76047C59-16B9-4EE7-9124-D27B9335E646}" srcOrd="1" destOrd="0" parTransId="{52A84EA7-0B3B-4FB8-921A-9673CE8C09D6}" sibTransId="{FCACB3BB-4B99-4A49-9A45-535560BCC80E}"/>
    <dgm:cxn modelId="{9791C166-9799-4452-A6B3-24696D68C4E9}" type="presOf" srcId="{29EC206D-18E2-488D-8597-BD608CAF7834}" destId="{7E84C7E4-3C5C-402F-A463-CC6D31A2EFD9}" srcOrd="0" destOrd="0" presId="urn:microsoft.com/office/officeart/2005/8/layout/default"/>
    <dgm:cxn modelId="{E809B4C4-D8B2-4F6F-92A9-9A2BC0EC382D}" type="presParOf" srcId="{86ACCDFA-03DB-4127-A5C9-74A066BC226D}" destId="{7E84C7E4-3C5C-402F-A463-CC6D31A2EFD9}" srcOrd="0" destOrd="0" presId="urn:microsoft.com/office/officeart/2005/8/layout/default"/>
    <dgm:cxn modelId="{425E6E30-82AB-4285-804C-2E09E540D6AA}" type="presParOf" srcId="{86ACCDFA-03DB-4127-A5C9-74A066BC226D}" destId="{1EA85A2A-FD6D-46EB-B7EA-0721C6E4EEA0}" srcOrd="1" destOrd="0" presId="urn:microsoft.com/office/officeart/2005/8/layout/default"/>
    <dgm:cxn modelId="{AE0D363B-C664-4927-A37A-BD5ED27643C6}" type="presParOf" srcId="{86ACCDFA-03DB-4127-A5C9-74A066BC226D}" destId="{AE5BF0F9-7176-4416-AA61-CE71B5658D8B}" srcOrd="2"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8.xml><?xml version="1.0" encoding="utf-8"?>
<dgm:dataModel xmlns:dgm="http://schemas.openxmlformats.org/drawingml/2006/diagram" xmlns:a="http://schemas.openxmlformats.org/drawingml/2006/main">
  <dgm:ptLst>
    <dgm:pt modelId="{5B95EF1F-593A-4E9B-B01D-CF6967757405}" type="doc">
      <dgm:prSet loTypeId="urn:microsoft.com/office/officeart/2005/8/layout/default" loCatId="list" qsTypeId="urn:microsoft.com/office/officeart/2005/8/quickstyle/simple1" qsCatId="simple" csTypeId="urn:microsoft.com/office/officeart/2005/8/colors/accent1_3" csCatId="accent1" phldr="1"/>
      <dgm:spPr/>
      <dgm:t>
        <a:bodyPr/>
        <a:lstStyle/>
        <a:p>
          <a:endParaRPr lang="es-ES"/>
        </a:p>
      </dgm:t>
    </dgm:pt>
    <dgm:pt modelId="{D0797851-2BAD-450E-B044-90576F2ADA3E}">
      <dgm:prSet/>
      <dgm:spPr/>
      <dgm:t>
        <a:bodyPr/>
        <a:lstStyle/>
        <a:p>
          <a:r>
            <a:rPr lang="es-EC" dirty="0" smtClean="0"/>
            <a:t>El perfil del consumidor de City Mall, Condado Shopping y Mall el </a:t>
          </a:r>
          <a:r>
            <a:rPr lang="es-EC" dirty="0" err="1" smtClean="0"/>
            <a:t>Jardin</a:t>
          </a:r>
          <a:r>
            <a:rPr lang="es-EC" dirty="0" smtClean="0"/>
            <a:t> está encaminado a ropa deportiva pero como forma de vestir o estilo de vestimenta y no para uso puramente deportivo.</a:t>
          </a:r>
          <a:endParaRPr lang="es-EC" dirty="0"/>
        </a:p>
      </dgm:t>
    </dgm:pt>
    <dgm:pt modelId="{ABADCE9C-B5C2-426E-B222-871877A89B2F}" type="parTrans" cxnId="{6BDFB0E0-EB26-4FC9-8BB7-F27DB12A91C2}">
      <dgm:prSet/>
      <dgm:spPr/>
      <dgm:t>
        <a:bodyPr/>
        <a:lstStyle/>
        <a:p>
          <a:endParaRPr lang="es-ES"/>
        </a:p>
      </dgm:t>
    </dgm:pt>
    <dgm:pt modelId="{0E5FFFCA-56A6-45B1-AE95-EB20812B2682}" type="sibTrans" cxnId="{6BDFB0E0-EB26-4FC9-8BB7-F27DB12A91C2}">
      <dgm:prSet/>
      <dgm:spPr/>
      <dgm:t>
        <a:bodyPr/>
        <a:lstStyle/>
        <a:p>
          <a:endParaRPr lang="es-ES"/>
        </a:p>
      </dgm:t>
    </dgm:pt>
    <dgm:pt modelId="{A172626F-F66E-4D70-A62C-CE79A5B54131}">
      <dgm:prSet/>
      <dgm:spPr/>
      <dgm:t>
        <a:bodyPr/>
        <a:lstStyle/>
        <a:p>
          <a:r>
            <a:rPr lang="es-EC" dirty="0" smtClean="0"/>
            <a:t>Encontramos que la venta por meses tiene distintas fluctuaciones es así que se puede reconocer que  los meses de vacación y regreso a clases tiene una gran influencia en las ventas por lo cual el ingreso de colecciones debe ser mayor en estos meses por tienda</a:t>
          </a:r>
          <a:endParaRPr lang="es-EC" dirty="0"/>
        </a:p>
      </dgm:t>
    </dgm:pt>
    <dgm:pt modelId="{7E54655C-0683-47B1-84FB-3AB77C323676}" type="parTrans" cxnId="{901681A7-DB7A-4AC3-ACDD-868BDE604AE9}">
      <dgm:prSet/>
      <dgm:spPr/>
      <dgm:t>
        <a:bodyPr/>
        <a:lstStyle/>
        <a:p>
          <a:endParaRPr lang="es-ES"/>
        </a:p>
      </dgm:t>
    </dgm:pt>
    <dgm:pt modelId="{A4792FB6-255F-4CCB-B67E-70B5F436667E}" type="sibTrans" cxnId="{901681A7-DB7A-4AC3-ACDD-868BDE604AE9}">
      <dgm:prSet/>
      <dgm:spPr/>
      <dgm:t>
        <a:bodyPr/>
        <a:lstStyle/>
        <a:p>
          <a:endParaRPr lang="es-ES"/>
        </a:p>
      </dgm:t>
    </dgm:pt>
    <dgm:pt modelId="{86ACCDFA-03DB-4127-A5C9-74A066BC226D}" type="pres">
      <dgm:prSet presAssocID="{5B95EF1F-593A-4E9B-B01D-CF6967757405}" presName="diagram" presStyleCnt="0">
        <dgm:presLayoutVars>
          <dgm:dir/>
          <dgm:resizeHandles val="exact"/>
        </dgm:presLayoutVars>
      </dgm:prSet>
      <dgm:spPr/>
      <dgm:t>
        <a:bodyPr/>
        <a:lstStyle/>
        <a:p>
          <a:endParaRPr lang="es-ES"/>
        </a:p>
      </dgm:t>
    </dgm:pt>
    <dgm:pt modelId="{604BCE3F-7964-45A8-8319-4E990F37BCF1}" type="pres">
      <dgm:prSet presAssocID="{D0797851-2BAD-450E-B044-90576F2ADA3E}" presName="node" presStyleLbl="node1" presStyleIdx="0" presStyleCnt="2">
        <dgm:presLayoutVars>
          <dgm:bulletEnabled val="1"/>
        </dgm:presLayoutVars>
      </dgm:prSet>
      <dgm:spPr/>
      <dgm:t>
        <a:bodyPr/>
        <a:lstStyle/>
        <a:p>
          <a:endParaRPr lang="es-ES"/>
        </a:p>
      </dgm:t>
    </dgm:pt>
    <dgm:pt modelId="{E101CBF4-2A12-40B9-BE00-1CBB81D37C1E}" type="pres">
      <dgm:prSet presAssocID="{0E5FFFCA-56A6-45B1-AE95-EB20812B2682}" presName="sibTrans" presStyleCnt="0"/>
      <dgm:spPr/>
    </dgm:pt>
    <dgm:pt modelId="{87CC580F-7532-4707-A1F3-0507FBF9F0A6}" type="pres">
      <dgm:prSet presAssocID="{A172626F-F66E-4D70-A62C-CE79A5B54131}" presName="node" presStyleLbl="node1" presStyleIdx="1" presStyleCnt="2">
        <dgm:presLayoutVars>
          <dgm:bulletEnabled val="1"/>
        </dgm:presLayoutVars>
      </dgm:prSet>
      <dgm:spPr/>
      <dgm:t>
        <a:bodyPr/>
        <a:lstStyle/>
        <a:p>
          <a:endParaRPr lang="es-ES"/>
        </a:p>
      </dgm:t>
    </dgm:pt>
  </dgm:ptLst>
  <dgm:cxnLst>
    <dgm:cxn modelId="{0164B9F5-4E2B-4CC9-B632-E3E870102123}" type="presOf" srcId="{D0797851-2BAD-450E-B044-90576F2ADA3E}" destId="{604BCE3F-7964-45A8-8319-4E990F37BCF1}" srcOrd="0" destOrd="0" presId="urn:microsoft.com/office/officeart/2005/8/layout/default"/>
    <dgm:cxn modelId="{901681A7-DB7A-4AC3-ACDD-868BDE604AE9}" srcId="{5B95EF1F-593A-4E9B-B01D-CF6967757405}" destId="{A172626F-F66E-4D70-A62C-CE79A5B54131}" srcOrd="1" destOrd="0" parTransId="{7E54655C-0683-47B1-84FB-3AB77C323676}" sibTransId="{A4792FB6-255F-4CCB-B67E-70B5F436667E}"/>
    <dgm:cxn modelId="{6BDFB0E0-EB26-4FC9-8BB7-F27DB12A91C2}" srcId="{5B95EF1F-593A-4E9B-B01D-CF6967757405}" destId="{D0797851-2BAD-450E-B044-90576F2ADA3E}" srcOrd="0" destOrd="0" parTransId="{ABADCE9C-B5C2-426E-B222-871877A89B2F}" sibTransId="{0E5FFFCA-56A6-45B1-AE95-EB20812B2682}"/>
    <dgm:cxn modelId="{8E2FDBB5-5A8D-4E3A-B8C3-6C237E6A2D56}" type="presOf" srcId="{A172626F-F66E-4D70-A62C-CE79A5B54131}" destId="{87CC580F-7532-4707-A1F3-0507FBF9F0A6}" srcOrd="0" destOrd="0" presId="urn:microsoft.com/office/officeart/2005/8/layout/default"/>
    <dgm:cxn modelId="{26A3B794-8721-4053-909F-33125FC44084}" type="presOf" srcId="{5B95EF1F-593A-4E9B-B01D-CF6967757405}" destId="{86ACCDFA-03DB-4127-A5C9-74A066BC226D}" srcOrd="0" destOrd="0" presId="urn:microsoft.com/office/officeart/2005/8/layout/default"/>
    <dgm:cxn modelId="{6EC4425B-DF3C-4BA3-8DB7-104751CDA0A0}" type="presParOf" srcId="{86ACCDFA-03DB-4127-A5C9-74A066BC226D}" destId="{604BCE3F-7964-45A8-8319-4E990F37BCF1}" srcOrd="0" destOrd="0" presId="urn:microsoft.com/office/officeart/2005/8/layout/default"/>
    <dgm:cxn modelId="{C4071476-84BE-48B8-9AF9-461A4289585A}" type="presParOf" srcId="{86ACCDFA-03DB-4127-A5C9-74A066BC226D}" destId="{E101CBF4-2A12-40B9-BE00-1CBB81D37C1E}" srcOrd="1" destOrd="0" presId="urn:microsoft.com/office/officeart/2005/8/layout/default"/>
    <dgm:cxn modelId="{1A655709-6196-4545-88C6-F919F3C5606C}" type="presParOf" srcId="{86ACCDFA-03DB-4127-A5C9-74A066BC226D}" destId="{87CC580F-7532-4707-A1F3-0507FBF9F0A6}" srcOrd="2"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9.xml><?xml version="1.0" encoding="utf-8"?>
<dgm:dataModel xmlns:dgm="http://schemas.openxmlformats.org/drawingml/2006/diagram" xmlns:a="http://schemas.openxmlformats.org/drawingml/2006/main">
  <dgm:ptLst>
    <dgm:pt modelId="{5B95EF1F-593A-4E9B-B01D-CF6967757405}" type="doc">
      <dgm:prSet loTypeId="urn:microsoft.com/office/officeart/2005/8/layout/default" loCatId="list" qsTypeId="urn:microsoft.com/office/officeart/2005/8/quickstyle/simple1" qsCatId="simple" csTypeId="urn:microsoft.com/office/officeart/2005/8/colors/colorful3" csCatId="colorful" phldr="1"/>
      <dgm:spPr/>
      <dgm:t>
        <a:bodyPr/>
        <a:lstStyle/>
        <a:p>
          <a:endParaRPr lang="es-ES"/>
        </a:p>
      </dgm:t>
    </dgm:pt>
    <dgm:pt modelId="{85612E1E-B0B0-4B83-8C10-79BDD311E794}">
      <dgm:prSet/>
      <dgm:spPr/>
      <dgm:t>
        <a:bodyPr/>
        <a:lstStyle/>
        <a:p>
          <a:r>
            <a:rPr lang="es-EC" dirty="0" smtClean="0"/>
            <a:t>Al analizar el mix de producto y las asociaciones que los clientes realizan encontramos que la base de las asociaciones en todas las tiendas son las t-</a:t>
          </a:r>
          <a:r>
            <a:rPr lang="es-EC" dirty="0" err="1" smtClean="0"/>
            <a:t>shirts</a:t>
          </a:r>
          <a:r>
            <a:rPr lang="es-EC" dirty="0" smtClean="0"/>
            <a:t>, y dependiendo de la zona, en sierra se la conjuga con pantalones y chompas, mientras que en la costa es con short y pantalones</a:t>
          </a:r>
        </a:p>
        <a:p>
          <a:r>
            <a:rPr lang="es-EC" dirty="0" smtClean="0"/>
            <a:t>La diversificación de la oferta al público debe estar enfocado en las camisetas, y la proporción de venta es de 3 a 1, por lo cual se debe comprar 3 t-</a:t>
          </a:r>
          <a:r>
            <a:rPr lang="es-EC" dirty="0" err="1" smtClean="0"/>
            <a:t>shirt</a:t>
          </a:r>
          <a:r>
            <a:rPr lang="es-EC" dirty="0" smtClean="0"/>
            <a:t> por un pantalón.</a:t>
          </a:r>
          <a:endParaRPr lang="es-EC" dirty="0"/>
        </a:p>
      </dgm:t>
    </dgm:pt>
    <dgm:pt modelId="{07241981-4794-41A4-A6B7-6C01F3A35021}" type="parTrans" cxnId="{91603AF9-67F4-4194-A34F-EC84843BF503}">
      <dgm:prSet/>
      <dgm:spPr/>
      <dgm:t>
        <a:bodyPr/>
        <a:lstStyle/>
        <a:p>
          <a:endParaRPr lang="es-ES"/>
        </a:p>
      </dgm:t>
    </dgm:pt>
    <dgm:pt modelId="{CE7A499D-AA7E-4B29-BB54-87A2EC63A6A2}" type="sibTrans" cxnId="{91603AF9-67F4-4194-A34F-EC84843BF503}">
      <dgm:prSet/>
      <dgm:spPr/>
      <dgm:t>
        <a:bodyPr/>
        <a:lstStyle/>
        <a:p>
          <a:endParaRPr lang="es-ES"/>
        </a:p>
      </dgm:t>
    </dgm:pt>
    <dgm:pt modelId="{9761FD8A-D83E-4E93-8206-7597AE3460BF}">
      <dgm:prSet/>
      <dgm:spPr/>
      <dgm:t>
        <a:bodyPr/>
        <a:lstStyle/>
        <a:p>
          <a:r>
            <a:rPr lang="es-EC" dirty="0" smtClean="0"/>
            <a:t>Existe una diferencia de compra a nivel de talla de acuerdo a la zona de la tienda, la compra a realizarse debe ser acorde al mix encontrado.</a:t>
          </a:r>
        </a:p>
      </dgm:t>
    </dgm:pt>
    <dgm:pt modelId="{0437FB6C-63C5-400D-B726-3A2A282C7BF2}" type="parTrans" cxnId="{186B29F1-4755-45E0-93BB-EC442FEDD999}">
      <dgm:prSet/>
      <dgm:spPr/>
      <dgm:t>
        <a:bodyPr/>
        <a:lstStyle/>
        <a:p>
          <a:endParaRPr lang="es-ES"/>
        </a:p>
      </dgm:t>
    </dgm:pt>
    <dgm:pt modelId="{E3C07201-F017-474E-AA50-D3014506B99C}" type="sibTrans" cxnId="{186B29F1-4755-45E0-93BB-EC442FEDD999}">
      <dgm:prSet/>
      <dgm:spPr/>
      <dgm:t>
        <a:bodyPr/>
        <a:lstStyle/>
        <a:p>
          <a:endParaRPr lang="es-ES"/>
        </a:p>
      </dgm:t>
    </dgm:pt>
    <dgm:pt modelId="{86ACCDFA-03DB-4127-A5C9-74A066BC226D}" type="pres">
      <dgm:prSet presAssocID="{5B95EF1F-593A-4E9B-B01D-CF6967757405}" presName="diagram" presStyleCnt="0">
        <dgm:presLayoutVars>
          <dgm:dir/>
          <dgm:resizeHandles val="exact"/>
        </dgm:presLayoutVars>
      </dgm:prSet>
      <dgm:spPr/>
      <dgm:t>
        <a:bodyPr/>
        <a:lstStyle/>
        <a:p>
          <a:endParaRPr lang="es-ES"/>
        </a:p>
      </dgm:t>
    </dgm:pt>
    <dgm:pt modelId="{DA3F1706-1FCE-46D5-8D69-C5C0B583BE2F}" type="pres">
      <dgm:prSet presAssocID="{85612E1E-B0B0-4B83-8C10-79BDD311E794}" presName="node" presStyleLbl="node1" presStyleIdx="0" presStyleCnt="2">
        <dgm:presLayoutVars>
          <dgm:bulletEnabled val="1"/>
        </dgm:presLayoutVars>
      </dgm:prSet>
      <dgm:spPr/>
      <dgm:t>
        <a:bodyPr/>
        <a:lstStyle/>
        <a:p>
          <a:endParaRPr lang="es-ES"/>
        </a:p>
      </dgm:t>
    </dgm:pt>
    <dgm:pt modelId="{7B4D0E70-85E7-4238-B945-A18C1EF3E241}" type="pres">
      <dgm:prSet presAssocID="{CE7A499D-AA7E-4B29-BB54-87A2EC63A6A2}" presName="sibTrans" presStyleCnt="0"/>
      <dgm:spPr/>
    </dgm:pt>
    <dgm:pt modelId="{972320F6-6872-49AE-B09C-92686BECC0A9}" type="pres">
      <dgm:prSet presAssocID="{9761FD8A-D83E-4E93-8206-7597AE3460BF}" presName="node" presStyleLbl="node1" presStyleIdx="1" presStyleCnt="2">
        <dgm:presLayoutVars>
          <dgm:bulletEnabled val="1"/>
        </dgm:presLayoutVars>
      </dgm:prSet>
      <dgm:spPr/>
      <dgm:t>
        <a:bodyPr/>
        <a:lstStyle/>
        <a:p>
          <a:endParaRPr lang="es-ES"/>
        </a:p>
      </dgm:t>
    </dgm:pt>
  </dgm:ptLst>
  <dgm:cxnLst>
    <dgm:cxn modelId="{A8040540-A265-427A-9DFC-1A4C31BF407C}" type="presOf" srcId="{9761FD8A-D83E-4E93-8206-7597AE3460BF}" destId="{972320F6-6872-49AE-B09C-92686BECC0A9}" srcOrd="0" destOrd="0" presId="urn:microsoft.com/office/officeart/2005/8/layout/default"/>
    <dgm:cxn modelId="{EC0A1132-1E9A-4506-8C23-46C41DC2D978}" type="presOf" srcId="{85612E1E-B0B0-4B83-8C10-79BDD311E794}" destId="{DA3F1706-1FCE-46D5-8D69-C5C0B583BE2F}" srcOrd="0" destOrd="0" presId="urn:microsoft.com/office/officeart/2005/8/layout/default"/>
    <dgm:cxn modelId="{26A3B794-8721-4053-909F-33125FC44084}" type="presOf" srcId="{5B95EF1F-593A-4E9B-B01D-CF6967757405}" destId="{86ACCDFA-03DB-4127-A5C9-74A066BC226D}" srcOrd="0" destOrd="0" presId="urn:microsoft.com/office/officeart/2005/8/layout/default"/>
    <dgm:cxn modelId="{186B29F1-4755-45E0-93BB-EC442FEDD999}" srcId="{5B95EF1F-593A-4E9B-B01D-CF6967757405}" destId="{9761FD8A-D83E-4E93-8206-7597AE3460BF}" srcOrd="1" destOrd="0" parTransId="{0437FB6C-63C5-400D-B726-3A2A282C7BF2}" sibTransId="{E3C07201-F017-474E-AA50-D3014506B99C}"/>
    <dgm:cxn modelId="{91603AF9-67F4-4194-A34F-EC84843BF503}" srcId="{5B95EF1F-593A-4E9B-B01D-CF6967757405}" destId="{85612E1E-B0B0-4B83-8C10-79BDD311E794}" srcOrd="0" destOrd="0" parTransId="{07241981-4794-41A4-A6B7-6C01F3A35021}" sibTransId="{CE7A499D-AA7E-4B29-BB54-87A2EC63A6A2}"/>
    <dgm:cxn modelId="{EE681281-50CE-4FC1-A4B9-03BCBA7F7BA2}" type="presParOf" srcId="{86ACCDFA-03DB-4127-A5C9-74A066BC226D}" destId="{DA3F1706-1FCE-46D5-8D69-C5C0B583BE2F}" srcOrd="0" destOrd="0" presId="urn:microsoft.com/office/officeart/2005/8/layout/default"/>
    <dgm:cxn modelId="{1D9BAAFA-902E-47F8-9187-3B7496B51D45}" type="presParOf" srcId="{86ACCDFA-03DB-4127-A5C9-74A066BC226D}" destId="{7B4D0E70-85E7-4238-B945-A18C1EF3E241}" srcOrd="1" destOrd="0" presId="urn:microsoft.com/office/officeart/2005/8/layout/default"/>
    <dgm:cxn modelId="{CAD07E2B-8FA0-4AAE-B61D-8F36B46A9B2E}" type="presParOf" srcId="{86ACCDFA-03DB-4127-A5C9-74A066BC226D}" destId="{972320F6-6872-49AE-B09C-92686BECC0A9}" srcOrd="2"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E56B7F34-069D-4FCA-90CC-AC420CA9C6A8}" type="doc">
      <dgm:prSet loTypeId="urn:microsoft.com/office/officeart/2005/8/layout/pyramid2" loCatId="pyramid" qsTypeId="urn:microsoft.com/office/officeart/2005/8/quickstyle/simple1" qsCatId="simple" csTypeId="urn:microsoft.com/office/officeart/2005/8/colors/colorful3" csCatId="colorful" phldr="1"/>
      <dgm:spPr/>
    </dgm:pt>
    <dgm:pt modelId="{6FD35EC1-AC03-4C89-B556-512782DBED9B}">
      <dgm:prSet phldrT="[Texto]"/>
      <dgm:spPr/>
      <dgm:t>
        <a:bodyPr/>
        <a:lstStyle/>
        <a:p>
          <a:r>
            <a:rPr lang="es-ES" dirty="0" smtClean="0"/>
            <a:t>Marketing</a:t>
          </a:r>
          <a:endParaRPr lang="es-ES" dirty="0"/>
        </a:p>
      </dgm:t>
    </dgm:pt>
    <dgm:pt modelId="{D4F3A5DB-C71E-4DD4-AFAB-F0CC0A04B1C7}" type="parTrans" cxnId="{DD51F1AE-4411-4941-A894-A612B0363B18}">
      <dgm:prSet/>
      <dgm:spPr/>
      <dgm:t>
        <a:bodyPr/>
        <a:lstStyle/>
        <a:p>
          <a:endParaRPr lang="es-ES"/>
        </a:p>
      </dgm:t>
    </dgm:pt>
    <dgm:pt modelId="{B0D5FD98-5A8A-4109-8567-D6885A883F4F}" type="sibTrans" cxnId="{DD51F1AE-4411-4941-A894-A612B0363B18}">
      <dgm:prSet/>
      <dgm:spPr/>
      <dgm:t>
        <a:bodyPr/>
        <a:lstStyle/>
        <a:p>
          <a:endParaRPr lang="es-ES"/>
        </a:p>
      </dgm:t>
    </dgm:pt>
    <dgm:pt modelId="{AE6FF25A-B422-4BCE-B1C7-671AAAAFB0EB}">
      <dgm:prSet phldrT="[Texto]"/>
      <dgm:spPr/>
      <dgm:t>
        <a:bodyPr/>
        <a:lstStyle/>
        <a:p>
          <a:r>
            <a:rPr lang="es-ES" dirty="0" smtClean="0"/>
            <a:t>Inteligencia de Negocios</a:t>
          </a:r>
          <a:endParaRPr lang="es-ES" dirty="0"/>
        </a:p>
      </dgm:t>
    </dgm:pt>
    <dgm:pt modelId="{A6FE8F82-7F29-4C50-9CE3-1755594690E9}" type="parTrans" cxnId="{BAF6A678-9587-4065-8932-E2CBDD40F1DB}">
      <dgm:prSet/>
      <dgm:spPr/>
      <dgm:t>
        <a:bodyPr/>
        <a:lstStyle/>
        <a:p>
          <a:endParaRPr lang="es-ES"/>
        </a:p>
      </dgm:t>
    </dgm:pt>
    <dgm:pt modelId="{B30BF645-7E35-463C-9E18-928F9F496B19}" type="sibTrans" cxnId="{BAF6A678-9587-4065-8932-E2CBDD40F1DB}">
      <dgm:prSet/>
      <dgm:spPr/>
      <dgm:t>
        <a:bodyPr/>
        <a:lstStyle/>
        <a:p>
          <a:endParaRPr lang="es-ES"/>
        </a:p>
      </dgm:t>
    </dgm:pt>
    <dgm:pt modelId="{0A54784D-E7F7-4C3A-BDBA-1276C8D5B13F}">
      <dgm:prSet phldrT="[Texto]"/>
      <dgm:spPr/>
      <dgm:t>
        <a:bodyPr/>
        <a:lstStyle/>
        <a:p>
          <a:r>
            <a:rPr lang="es-ES" dirty="0" smtClean="0"/>
            <a:t>Data </a:t>
          </a:r>
          <a:r>
            <a:rPr lang="es-ES" dirty="0" err="1" smtClean="0"/>
            <a:t>Mining</a:t>
          </a:r>
          <a:endParaRPr lang="es-ES" dirty="0"/>
        </a:p>
      </dgm:t>
    </dgm:pt>
    <dgm:pt modelId="{F5851F22-055D-4A86-82DE-813DEAF84C94}" type="parTrans" cxnId="{46E5DC1D-EEE6-4D6D-BA06-58DCCAF69448}">
      <dgm:prSet/>
      <dgm:spPr/>
      <dgm:t>
        <a:bodyPr/>
        <a:lstStyle/>
        <a:p>
          <a:endParaRPr lang="es-ES"/>
        </a:p>
      </dgm:t>
    </dgm:pt>
    <dgm:pt modelId="{7AB8F5A1-A281-4F2F-88FC-4AD0C0F64A50}" type="sibTrans" cxnId="{46E5DC1D-EEE6-4D6D-BA06-58DCCAF69448}">
      <dgm:prSet/>
      <dgm:spPr/>
      <dgm:t>
        <a:bodyPr/>
        <a:lstStyle/>
        <a:p>
          <a:endParaRPr lang="es-ES"/>
        </a:p>
      </dgm:t>
    </dgm:pt>
    <dgm:pt modelId="{146F2C66-126A-4FF2-B619-858127E5A043}" type="pres">
      <dgm:prSet presAssocID="{E56B7F34-069D-4FCA-90CC-AC420CA9C6A8}" presName="compositeShape" presStyleCnt="0">
        <dgm:presLayoutVars>
          <dgm:dir/>
          <dgm:resizeHandles/>
        </dgm:presLayoutVars>
      </dgm:prSet>
      <dgm:spPr/>
    </dgm:pt>
    <dgm:pt modelId="{7AD174AC-0C4D-4EB5-9412-C79FB15FE5C5}" type="pres">
      <dgm:prSet presAssocID="{E56B7F34-069D-4FCA-90CC-AC420CA9C6A8}" presName="pyramid" presStyleLbl="node1" presStyleIdx="0" presStyleCnt="1"/>
      <dgm:spPr/>
    </dgm:pt>
    <dgm:pt modelId="{49AD579C-978A-4884-B3D8-5581E677EAC0}" type="pres">
      <dgm:prSet presAssocID="{E56B7F34-069D-4FCA-90CC-AC420CA9C6A8}" presName="theList" presStyleCnt="0"/>
      <dgm:spPr/>
    </dgm:pt>
    <dgm:pt modelId="{39F5F383-00E4-4345-BFA6-2EC67C0F08CD}" type="pres">
      <dgm:prSet presAssocID="{6FD35EC1-AC03-4C89-B556-512782DBED9B}" presName="aNode" presStyleLbl="fgAcc1" presStyleIdx="0" presStyleCnt="3">
        <dgm:presLayoutVars>
          <dgm:bulletEnabled val="1"/>
        </dgm:presLayoutVars>
      </dgm:prSet>
      <dgm:spPr/>
      <dgm:t>
        <a:bodyPr/>
        <a:lstStyle/>
        <a:p>
          <a:endParaRPr lang="es-ES"/>
        </a:p>
      </dgm:t>
    </dgm:pt>
    <dgm:pt modelId="{65589ED7-967E-499E-9737-57FE7CC4713F}" type="pres">
      <dgm:prSet presAssocID="{6FD35EC1-AC03-4C89-B556-512782DBED9B}" presName="aSpace" presStyleCnt="0"/>
      <dgm:spPr/>
    </dgm:pt>
    <dgm:pt modelId="{776930F8-E99B-4457-AD4D-8FE14E4D6756}" type="pres">
      <dgm:prSet presAssocID="{AE6FF25A-B422-4BCE-B1C7-671AAAAFB0EB}" presName="aNode" presStyleLbl="fgAcc1" presStyleIdx="1" presStyleCnt="3">
        <dgm:presLayoutVars>
          <dgm:bulletEnabled val="1"/>
        </dgm:presLayoutVars>
      </dgm:prSet>
      <dgm:spPr/>
      <dgm:t>
        <a:bodyPr/>
        <a:lstStyle/>
        <a:p>
          <a:endParaRPr lang="es-ES"/>
        </a:p>
      </dgm:t>
    </dgm:pt>
    <dgm:pt modelId="{70791E55-5B41-47B9-A8F9-339E655FC20D}" type="pres">
      <dgm:prSet presAssocID="{AE6FF25A-B422-4BCE-B1C7-671AAAAFB0EB}" presName="aSpace" presStyleCnt="0"/>
      <dgm:spPr/>
    </dgm:pt>
    <dgm:pt modelId="{18F655E7-1FBF-43DD-86FC-D2747184C4A2}" type="pres">
      <dgm:prSet presAssocID="{0A54784D-E7F7-4C3A-BDBA-1276C8D5B13F}" presName="aNode" presStyleLbl="fgAcc1" presStyleIdx="2" presStyleCnt="3">
        <dgm:presLayoutVars>
          <dgm:bulletEnabled val="1"/>
        </dgm:presLayoutVars>
      </dgm:prSet>
      <dgm:spPr/>
      <dgm:t>
        <a:bodyPr/>
        <a:lstStyle/>
        <a:p>
          <a:endParaRPr lang="es-ES"/>
        </a:p>
      </dgm:t>
    </dgm:pt>
    <dgm:pt modelId="{B98FB65D-1DD8-445A-B855-00345DC6B356}" type="pres">
      <dgm:prSet presAssocID="{0A54784D-E7F7-4C3A-BDBA-1276C8D5B13F}" presName="aSpace" presStyleCnt="0"/>
      <dgm:spPr/>
    </dgm:pt>
  </dgm:ptLst>
  <dgm:cxnLst>
    <dgm:cxn modelId="{D7ED6C79-6C83-4C16-8665-AA83F103A24F}" type="presOf" srcId="{0A54784D-E7F7-4C3A-BDBA-1276C8D5B13F}" destId="{18F655E7-1FBF-43DD-86FC-D2747184C4A2}" srcOrd="0" destOrd="0" presId="urn:microsoft.com/office/officeart/2005/8/layout/pyramid2"/>
    <dgm:cxn modelId="{BF2A6623-BAFC-4F92-9F28-C0A6D57C3143}" type="presOf" srcId="{E56B7F34-069D-4FCA-90CC-AC420CA9C6A8}" destId="{146F2C66-126A-4FF2-B619-858127E5A043}" srcOrd="0" destOrd="0" presId="urn:microsoft.com/office/officeart/2005/8/layout/pyramid2"/>
    <dgm:cxn modelId="{DD51F1AE-4411-4941-A894-A612B0363B18}" srcId="{E56B7F34-069D-4FCA-90CC-AC420CA9C6A8}" destId="{6FD35EC1-AC03-4C89-B556-512782DBED9B}" srcOrd="0" destOrd="0" parTransId="{D4F3A5DB-C71E-4DD4-AFAB-F0CC0A04B1C7}" sibTransId="{B0D5FD98-5A8A-4109-8567-D6885A883F4F}"/>
    <dgm:cxn modelId="{98008A30-A2AA-405D-AA96-400378B256D0}" type="presOf" srcId="{AE6FF25A-B422-4BCE-B1C7-671AAAAFB0EB}" destId="{776930F8-E99B-4457-AD4D-8FE14E4D6756}" srcOrd="0" destOrd="0" presId="urn:microsoft.com/office/officeart/2005/8/layout/pyramid2"/>
    <dgm:cxn modelId="{46E5DC1D-EEE6-4D6D-BA06-58DCCAF69448}" srcId="{E56B7F34-069D-4FCA-90CC-AC420CA9C6A8}" destId="{0A54784D-E7F7-4C3A-BDBA-1276C8D5B13F}" srcOrd="2" destOrd="0" parTransId="{F5851F22-055D-4A86-82DE-813DEAF84C94}" sibTransId="{7AB8F5A1-A281-4F2F-88FC-4AD0C0F64A50}"/>
    <dgm:cxn modelId="{7AF531AA-D3A6-42A0-BAED-83B61DD71C9C}" type="presOf" srcId="{6FD35EC1-AC03-4C89-B556-512782DBED9B}" destId="{39F5F383-00E4-4345-BFA6-2EC67C0F08CD}" srcOrd="0" destOrd="0" presId="urn:microsoft.com/office/officeart/2005/8/layout/pyramid2"/>
    <dgm:cxn modelId="{BAF6A678-9587-4065-8932-E2CBDD40F1DB}" srcId="{E56B7F34-069D-4FCA-90CC-AC420CA9C6A8}" destId="{AE6FF25A-B422-4BCE-B1C7-671AAAAFB0EB}" srcOrd="1" destOrd="0" parTransId="{A6FE8F82-7F29-4C50-9CE3-1755594690E9}" sibTransId="{B30BF645-7E35-463C-9E18-928F9F496B19}"/>
    <dgm:cxn modelId="{D084C457-4630-4F2E-94FD-905FA94AE174}" type="presParOf" srcId="{146F2C66-126A-4FF2-B619-858127E5A043}" destId="{7AD174AC-0C4D-4EB5-9412-C79FB15FE5C5}" srcOrd="0" destOrd="0" presId="urn:microsoft.com/office/officeart/2005/8/layout/pyramid2"/>
    <dgm:cxn modelId="{75C66D43-4C26-45D9-BFC0-49C50810CED8}" type="presParOf" srcId="{146F2C66-126A-4FF2-B619-858127E5A043}" destId="{49AD579C-978A-4884-B3D8-5581E677EAC0}" srcOrd="1" destOrd="0" presId="urn:microsoft.com/office/officeart/2005/8/layout/pyramid2"/>
    <dgm:cxn modelId="{89601454-E7C1-4478-8158-B7E3FFFA4C97}" type="presParOf" srcId="{49AD579C-978A-4884-B3D8-5581E677EAC0}" destId="{39F5F383-00E4-4345-BFA6-2EC67C0F08CD}" srcOrd="0" destOrd="0" presId="urn:microsoft.com/office/officeart/2005/8/layout/pyramid2"/>
    <dgm:cxn modelId="{C7CA84A2-67DE-4762-BB5A-1F3E0FF79025}" type="presParOf" srcId="{49AD579C-978A-4884-B3D8-5581E677EAC0}" destId="{65589ED7-967E-499E-9737-57FE7CC4713F}" srcOrd="1" destOrd="0" presId="urn:microsoft.com/office/officeart/2005/8/layout/pyramid2"/>
    <dgm:cxn modelId="{81FB6AEC-8F35-49A8-9ED7-AB6DE4686E9D}" type="presParOf" srcId="{49AD579C-978A-4884-B3D8-5581E677EAC0}" destId="{776930F8-E99B-4457-AD4D-8FE14E4D6756}" srcOrd="2" destOrd="0" presId="urn:microsoft.com/office/officeart/2005/8/layout/pyramid2"/>
    <dgm:cxn modelId="{B10D803A-056C-4B14-8AFC-09033677983E}" type="presParOf" srcId="{49AD579C-978A-4884-B3D8-5581E677EAC0}" destId="{70791E55-5B41-47B9-A8F9-339E655FC20D}" srcOrd="3" destOrd="0" presId="urn:microsoft.com/office/officeart/2005/8/layout/pyramid2"/>
    <dgm:cxn modelId="{C51278CF-ADB7-4F31-A400-2FD87772C8BC}" type="presParOf" srcId="{49AD579C-978A-4884-B3D8-5581E677EAC0}" destId="{18F655E7-1FBF-43DD-86FC-D2747184C4A2}" srcOrd="4" destOrd="0" presId="urn:microsoft.com/office/officeart/2005/8/layout/pyramid2"/>
    <dgm:cxn modelId="{D4B5B1FB-2AAC-49DC-A48E-1B9E4F7AFD2D}" type="presParOf" srcId="{49AD579C-978A-4884-B3D8-5581E677EAC0}" destId="{B98FB65D-1DD8-445A-B855-00345DC6B356}" srcOrd="5" destOrd="0" presId="urn:microsoft.com/office/officeart/2005/8/layout/pyramid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0.xml><?xml version="1.0" encoding="utf-8"?>
<dgm:dataModel xmlns:dgm="http://schemas.openxmlformats.org/drawingml/2006/diagram" xmlns:a="http://schemas.openxmlformats.org/drawingml/2006/main">
  <dgm:ptLst>
    <dgm:pt modelId="{0B546B49-6D06-4267-89D8-CBF7AE4DAEB5}" type="doc">
      <dgm:prSet loTypeId="urn:microsoft.com/office/officeart/2005/8/layout/process2" loCatId="process" qsTypeId="urn:microsoft.com/office/officeart/2005/8/quickstyle/simple1" qsCatId="simple" csTypeId="urn:microsoft.com/office/officeart/2005/8/colors/accent1_3" csCatId="accent1" phldr="1"/>
      <dgm:spPr/>
    </dgm:pt>
    <dgm:pt modelId="{DFADEC14-1B4C-467C-A88B-C516F107559E}">
      <dgm:prSet phldrT="[Texto]" custT="1"/>
      <dgm:spPr/>
      <dgm:t>
        <a:bodyPr/>
        <a:lstStyle/>
        <a:p>
          <a:r>
            <a:rPr lang="es-EC" sz="1100" dirty="0" smtClean="0"/>
            <a:t>Se recomienda realizar una compra personalizada en cantidad por tienda, por lo cual en tema de cantidad de stock tenemos que un </a:t>
          </a:r>
          <a:r>
            <a:rPr lang="es-EC" sz="1100" dirty="0" err="1" smtClean="0"/>
            <a:t>cluster</a:t>
          </a:r>
          <a:r>
            <a:rPr lang="es-EC" sz="1100" dirty="0" smtClean="0"/>
            <a:t> de mercado estaría formado por Mall de Sol, Jardín y Mall del Río; el segundo estaría formado por </a:t>
          </a:r>
          <a:r>
            <a:rPr lang="es-EC" sz="1100" dirty="0" err="1" smtClean="0"/>
            <a:t>Scala</a:t>
          </a:r>
          <a:r>
            <a:rPr lang="es-EC" sz="1100" dirty="0" smtClean="0"/>
            <a:t> Shopping y Condado Shopping, y el último por City Mall y </a:t>
          </a:r>
          <a:r>
            <a:rPr lang="es-EC" sz="1100" dirty="0" err="1" smtClean="0"/>
            <a:t>Village</a:t>
          </a:r>
          <a:r>
            <a:rPr lang="es-EC" sz="1100" dirty="0" smtClean="0"/>
            <a:t> Plaza.</a:t>
          </a:r>
          <a:endParaRPr lang="es-ES" sz="1100" dirty="0"/>
        </a:p>
      </dgm:t>
    </dgm:pt>
    <dgm:pt modelId="{EFF5555E-E33B-4F66-8587-5D3F161B2036}" type="parTrans" cxnId="{069A0240-47AB-4CED-918B-B7E5335F60E8}">
      <dgm:prSet/>
      <dgm:spPr/>
      <dgm:t>
        <a:bodyPr/>
        <a:lstStyle/>
        <a:p>
          <a:endParaRPr lang="es-ES"/>
        </a:p>
      </dgm:t>
    </dgm:pt>
    <dgm:pt modelId="{58EE7FEF-42BF-4D8E-90AA-E619DCF74ADE}" type="sibTrans" cxnId="{069A0240-47AB-4CED-918B-B7E5335F60E8}">
      <dgm:prSet/>
      <dgm:spPr/>
      <dgm:t>
        <a:bodyPr/>
        <a:lstStyle/>
        <a:p>
          <a:endParaRPr lang="es-ES"/>
        </a:p>
      </dgm:t>
    </dgm:pt>
    <dgm:pt modelId="{A8D29039-644A-48D3-BD89-3A288BA90A31}">
      <dgm:prSet custT="1"/>
      <dgm:spPr/>
      <dgm:t>
        <a:bodyPr/>
        <a:lstStyle/>
        <a:p>
          <a:r>
            <a:rPr lang="es-EC" sz="1100" dirty="0" smtClean="0"/>
            <a:t>Se debe generar un sistema que permita la actualización mensual de la información por venta, para generar un movimiento de mercadería entre las tiendas con la finalidad de aprovechar las oportunidades comerciales de cada artículo, ya que se encontró diferentes comportamientos de venta por productos o grupos.</a:t>
          </a:r>
          <a:endParaRPr lang="es-EC" sz="1100" dirty="0"/>
        </a:p>
      </dgm:t>
    </dgm:pt>
    <dgm:pt modelId="{AC572525-F17B-45E1-83E2-C12390B77EB8}" type="parTrans" cxnId="{5C45BD45-8057-4CC2-9BA9-7F3657C7EC36}">
      <dgm:prSet/>
      <dgm:spPr/>
      <dgm:t>
        <a:bodyPr/>
        <a:lstStyle/>
        <a:p>
          <a:endParaRPr lang="es-ES"/>
        </a:p>
      </dgm:t>
    </dgm:pt>
    <dgm:pt modelId="{3DF20329-6E4E-4B6D-B236-513D00E66584}" type="sibTrans" cxnId="{5C45BD45-8057-4CC2-9BA9-7F3657C7EC36}">
      <dgm:prSet/>
      <dgm:spPr/>
      <dgm:t>
        <a:bodyPr/>
        <a:lstStyle/>
        <a:p>
          <a:endParaRPr lang="es-ES"/>
        </a:p>
      </dgm:t>
    </dgm:pt>
    <dgm:pt modelId="{02A78F16-20EE-4B08-A391-B66B82506A39}">
      <dgm:prSet custT="1"/>
      <dgm:spPr/>
      <dgm:t>
        <a:bodyPr/>
        <a:lstStyle/>
        <a:p>
          <a:r>
            <a:rPr lang="es-EC" sz="1100" dirty="0" smtClean="0"/>
            <a:t>La compra de producto para ingreso a cada tienda mensualmente debe estar acorde al perfil de consumo encontrado en este estudio para cada sector, es así que ingresar el mix de producto correcto permitirá aumentar las ventas y el potencial de mercado de cada tienda.</a:t>
          </a:r>
          <a:endParaRPr lang="es-EC" sz="1100" dirty="0"/>
        </a:p>
      </dgm:t>
    </dgm:pt>
    <dgm:pt modelId="{38E9E962-3383-4F8E-8885-1E77FFD1AE79}" type="parTrans" cxnId="{AEDE52E7-CB95-4C85-A6F8-EBD6AC802ACD}">
      <dgm:prSet/>
      <dgm:spPr/>
      <dgm:t>
        <a:bodyPr/>
        <a:lstStyle/>
        <a:p>
          <a:endParaRPr lang="es-ES"/>
        </a:p>
      </dgm:t>
    </dgm:pt>
    <dgm:pt modelId="{C4DD4139-1533-4753-BE61-F64597439149}" type="sibTrans" cxnId="{AEDE52E7-CB95-4C85-A6F8-EBD6AC802ACD}">
      <dgm:prSet/>
      <dgm:spPr/>
      <dgm:t>
        <a:bodyPr/>
        <a:lstStyle/>
        <a:p>
          <a:endParaRPr lang="es-ES"/>
        </a:p>
      </dgm:t>
    </dgm:pt>
    <dgm:pt modelId="{D7CF7C65-C7E8-4ED2-BCFC-DBD345E3533D}">
      <dgm:prSet custT="1"/>
      <dgm:spPr/>
      <dgm:t>
        <a:bodyPr/>
        <a:lstStyle/>
        <a:p>
          <a:r>
            <a:rPr lang="es-EC" sz="1100" dirty="0" smtClean="0"/>
            <a:t>Cada tienda debe poseer un visual </a:t>
          </a:r>
          <a:r>
            <a:rPr lang="es-EC" sz="1100" dirty="0" err="1" smtClean="0"/>
            <a:t>merchandising</a:t>
          </a:r>
          <a:r>
            <a:rPr lang="es-EC" sz="1100" dirty="0" smtClean="0"/>
            <a:t> diferente, este debe ser acorde al mix de producto encontrado para cada una de ellas y basándose en las asociaciones obtenidas en este estudio.</a:t>
          </a:r>
          <a:endParaRPr lang="es-EC" sz="1100" dirty="0"/>
        </a:p>
      </dgm:t>
    </dgm:pt>
    <dgm:pt modelId="{0B6CED0A-FE2E-4A08-B02C-AA7B45287877}" type="parTrans" cxnId="{168B2D65-4A8F-4615-9D08-15EC4AE7179B}">
      <dgm:prSet/>
      <dgm:spPr/>
      <dgm:t>
        <a:bodyPr/>
        <a:lstStyle/>
        <a:p>
          <a:endParaRPr lang="es-ES"/>
        </a:p>
      </dgm:t>
    </dgm:pt>
    <dgm:pt modelId="{4697F443-4622-42E2-9698-D6F5BFE882A8}" type="sibTrans" cxnId="{168B2D65-4A8F-4615-9D08-15EC4AE7179B}">
      <dgm:prSet/>
      <dgm:spPr/>
      <dgm:t>
        <a:bodyPr/>
        <a:lstStyle/>
        <a:p>
          <a:endParaRPr lang="es-ES"/>
        </a:p>
      </dgm:t>
    </dgm:pt>
    <dgm:pt modelId="{5E4B9AFD-72FF-459A-908B-5DEA23F05847}">
      <dgm:prSet custT="1"/>
      <dgm:spPr/>
      <dgm:t>
        <a:bodyPr/>
        <a:lstStyle/>
        <a:p>
          <a:r>
            <a:rPr lang="es-EC" sz="1100" dirty="0" smtClean="0"/>
            <a:t>Al analizar las ventas a nivel de género y grupo, en zapatos a pesar que el stock es mayor en el género de mujer, en Condado Shopping, Mall del Río, Mall el Jardín, </a:t>
          </a:r>
          <a:r>
            <a:rPr lang="es-EC" sz="1100" dirty="0" err="1" smtClean="0"/>
            <a:t>Scala</a:t>
          </a:r>
          <a:r>
            <a:rPr lang="es-EC" sz="1100" dirty="0" smtClean="0"/>
            <a:t> Shopping y </a:t>
          </a:r>
          <a:r>
            <a:rPr lang="es-EC" sz="1100" dirty="0" err="1" smtClean="0"/>
            <a:t>Village</a:t>
          </a:r>
          <a:r>
            <a:rPr lang="es-EC" sz="1100" dirty="0" smtClean="0"/>
            <a:t> Plaza las ventas son mayores en </a:t>
          </a:r>
          <a:r>
            <a:rPr lang="es-EC" sz="1100" dirty="0" err="1" smtClean="0"/>
            <a:t>kids</a:t>
          </a:r>
          <a:r>
            <a:rPr lang="es-EC" sz="1100" dirty="0" smtClean="0"/>
            <a:t>, por lo cual se debe potencializar el producto en este género.</a:t>
          </a:r>
          <a:endParaRPr lang="es-EC" sz="1100" dirty="0"/>
        </a:p>
      </dgm:t>
    </dgm:pt>
    <dgm:pt modelId="{9851E3BF-84BA-45CE-8766-ACA04AD473D6}" type="parTrans" cxnId="{E8A8D58F-A6AE-4964-ABFA-59ECE05D18A2}">
      <dgm:prSet/>
      <dgm:spPr/>
      <dgm:t>
        <a:bodyPr/>
        <a:lstStyle/>
        <a:p>
          <a:endParaRPr lang="es-ES"/>
        </a:p>
      </dgm:t>
    </dgm:pt>
    <dgm:pt modelId="{A225C4DD-C3EA-4796-BD17-1CC660360D14}" type="sibTrans" cxnId="{E8A8D58F-A6AE-4964-ABFA-59ECE05D18A2}">
      <dgm:prSet/>
      <dgm:spPr/>
      <dgm:t>
        <a:bodyPr/>
        <a:lstStyle/>
        <a:p>
          <a:endParaRPr lang="es-ES"/>
        </a:p>
      </dgm:t>
    </dgm:pt>
    <dgm:pt modelId="{56CAC361-B565-42AF-AA3F-22B6886428CE}" type="pres">
      <dgm:prSet presAssocID="{0B546B49-6D06-4267-89D8-CBF7AE4DAEB5}" presName="linearFlow" presStyleCnt="0">
        <dgm:presLayoutVars>
          <dgm:resizeHandles val="exact"/>
        </dgm:presLayoutVars>
      </dgm:prSet>
      <dgm:spPr/>
    </dgm:pt>
    <dgm:pt modelId="{A5AB4C17-7540-43A9-A153-53065CE171C5}" type="pres">
      <dgm:prSet presAssocID="{DFADEC14-1B4C-467C-A88B-C516F107559E}" presName="node" presStyleLbl="node1" presStyleIdx="0" presStyleCnt="5" custScaleX="483974">
        <dgm:presLayoutVars>
          <dgm:bulletEnabled val="1"/>
        </dgm:presLayoutVars>
      </dgm:prSet>
      <dgm:spPr/>
      <dgm:t>
        <a:bodyPr/>
        <a:lstStyle/>
        <a:p>
          <a:endParaRPr lang="es-ES"/>
        </a:p>
      </dgm:t>
    </dgm:pt>
    <dgm:pt modelId="{D15789D9-D483-4482-9129-A52D5CAB38D2}" type="pres">
      <dgm:prSet presAssocID="{58EE7FEF-42BF-4D8E-90AA-E619DCF74ADE}" presName="sibTrans" presStyleLbl="sibTrans2D1" presStyleIdx="0" presStyleCnt="4"/>
      <dgm:spPr/>
      <dgm:t>
        <a:bodyPr/>
        <a:lstStyle/>
        <a:p>
          <a:endParaRPr lang="es-ES"/>
        </a:p>
      </dgm:t>
    </dgm:pt>
    <dgm:pt modelId="{D1995612-201B-4382-89A9-26E2EDAA4291}" type="pres">
      <dgm:prSet presAssocID="{58EE7FEF-42BF-4D8E-90AA-E619DCF74ADE}" presName="connectorText" presStyleLbl="sibTrans2D1" presStyleIdx="0" presStyleCnt="4"/>
      <dgm:spPr/>
      <dgm:t>
        <a:bodyPr/>
        <a:lstStyle/>
        <a:p>
          <a:endParaRPr lang="es-ES"/>
        </a:p>
      </dgm:t>
    </dgm:pt>
    <dgm:pt modelId="{0BC22875-2170-422D-AF8C-152FA0E49A68}" type="pres">
      <dgm:prSet presAssocID="{A8D29039-644A-48D3-BD89-3A288BA90A31}" presName="node" presStyleLbl="node1" presStyleIdx="1" presStyleCnt="5" custScaleX="483974">
        <dgm:presLayoutVars>
          <dgm:bulletEnabled val="1"/>
        </dgm:presLayoutVars>
      </dgm:prSet>
      <dgm:spPr/>
      <dgm:t>
        <a:bodyPr/>
        <a:lstStyle/>
        <a:p>
          <a:endParaRPr lang="es-ES"/>
        </a:p>
      </dgm:t>
    </dgm:pt>
    <dgm:pt modelId="{D621F16B-3CEE-49CD-B7EC-C60675D53E97}" type="pres">
      <dgm:prSet presAssocID="{3DF20329-6E4E-4B6D-B236-513D00E66584}" presName="sibTrans" presStyleLbl="sibTrans2D1" presStyleIdx="1" presStyleCnt="4"/>
      <dgm:spPr/>
      <dgm:t>
        <a:bodyPr/>
        <a:lstStyle/>
        <a:p>
          <a:endParaRPr lang="es-ES"/>
        </a:p>
      </dgm:t>
    </dgm:pt>
    <dgm:pt modelId="{35E48015-3DDF-48BA-87D5-FF1F8370FBA2}" type="pres">
      <dgm:prSet presAssocID="{3DF20329-6E4E-4B6D-B236-513D00E66584}" presName="connectorText" presStyleLbl="sibTrans2D1" presStyleIdx="1" presStyleCnt="4"/>
      <dgm:spPr/>
      <dgm:t>
        <a:bodyPr/>
        <a:lstStyle/>
        <a:p>
          <a:endParaRPr lang="es-ES"/>
        </a:p>
      </dgm:t>
    </dgm:pt>
    <dgm:pt modelId="{DD6C2BA8-3D91-4593-B7A2-06587AE9325B}" type="pres">
      <dgm:prSet presAssocID="{02A78F16-20EE-4B08-A391-B66B82506A39}" presName="node" presStyleLbl="node1" presStyleIdx="2" presStyleCnt="5" custScaleX="483974">
        <dgm:presLayoutVars>
          <dgm:bulletEnabled val="1"/>
        </dgm:presLayoutVars>
      </dgm:prSet>
      <dgm:spPr/>
      <dgm:t>
        <a:bodyPr/>
        <a:lstStyle/>
        <a:p>
          <a:endParaRPr lang="es-ES"/>
        </a:p>
      </dgm:t>
    </dgm:pt>
    <dgm:pt modelId="{C551CB9B-0AF3-401A-A33D-B85E499F6DE6}" type="pres">
      <dgm:prSet presAssocID="{C4DD4139-1533-4753-BE61-F64597439149}" presName="sibTrans" presStyleLbl="sibTrans2D1" presStyleIdx="2" presStyleCnt="4"/>
      <dgm:spPr/>
      <dgm:t>
        <a:bodyPr/>
        <a:lstStyle/>
        <a:p>
          <a:endParaRPr lang="es-ES"/>
        </a:p>
      </dgm:t>
    </dgm:pt>
    <dgm:pt modelId="{CE72799F-CDE6-492F-AB7E-019BA51647E0}" type="pres">
      <dgm:prSet presAssocID="{C4DD4139-1533-4753-BE61-F64597439149}" presName="connectorText" presStyleLbl="sibTrans2D1" presStyleIdx="2" presStyleCnt="4"/>
      <dgm:spPr/>
      <dgm:t>
        <a:bodyPr/>
        <a:lstStyle/>
        <a:p>
          <a:endParaRPr lang="es-ES"/>
        </a:p>
      </dgm:t>
    </dgm:pt>
    <dgm:pt modelId="{506D614C-D74A-4BD4-9A97-9C447712572B}" type="pres">
      <dgm:prSet presAssocID="{D7CF7C65-C7E8-4ED2-BCFC-DBD345E3533D}" presName="node" presStyleLbl="node1" presStyleIdx="3" presStyleCnt="5" custScaleX="483974">
        <dgm:presLayoutVars>
          <dgm:bulletEnabled val="1"/>
        </dgm:presLayoutVars>
      </dgm:prSet>
      <dgm:spPr/>
      <dgm:t>
        <a:bodyPr/>
        <a:lstStyle/>
        <a:p>
          <a:endParaRPr lang="es-ES"/>
        </a:p>
      </dgm:t>
    </dgm:pt>
    <dgm:pt modelId="{D12E8A68-F7B0-47E7-B3BE-8F9B16964CAD}" type="pres">
      <dgm:prSet presAssocID="{4697F443-4622-42E2-9698-D6F5BFE882A8}" presName="sibTrans" presStyleLbl="sibTrans2D1" presStyleIdx="3" presStyleCnt="4"/>
      <dgm:spPr/>
      <dgm:t>
        <a:bodyPr/>
        <a:lstStyle/>
        <a:p>
          <a:endParaRPr lang="es-ES"/>
        </a:p>
      </dgm:t>
    </dgm:pt>
    <dgm:pt modelId="{3156FFF5-390A-4718-9104-6FDD143A9CCA}" type="pres">
      <dgm:prSet presAssocID="{4697F443-4622-42E2-9698-D6F5BFE882A8}" presName="connectorText" presStyleLbl="sibTrans2D1" presStyleIdx="3" presStyleCnt="4"/>
      <dgm:spPr/>
      <dgm:t>
        <a:bodyPr/>
        <a:lstStyle/>
        <a:p>
          <a:endParaRPr lang="es-ES"/>
        </a:p>
      </dgm:t>
    </dgm:pt>
    <dgm:pt modelId="{769107E9-0A61-4054-ABC8-784461C3C342}" type="pres">
      <dgm:prSet presAssocID="{5E4B9AFD-72FF-459A-908B-5DEA23F05847}" presName="node" presStyleLbl="node1" presStyleIdx="4" presStyleCnt="5" custScaleX="483974">
        <dgm:presLayoutVars>
          <dgm:bulletEnabled val="1"/>
        </dgm:presLayoutVars>
      </dgm:prSet>
      <dgm:spPr/>
      <dgm:t>
        <a:bodyPr/>
        <a:lstStyle/>
        <a:p>
          <a:endParaRPr lang="es-ES"/>
        </a:p>
      </dgm:t>
    </dgm:pt>
  </dgm:ptLst>
  <dgm:cxnLst>
    <dgm:cxn modelId="{168B2D65-4A8F-4615-9D08-15EC4AE7179B}" srcId="{0B546B49-6D06-4267-89D8-CBF7AE4DAEB5}" destId="{D7CF7C65-C7E8-4ED2-BCFC-DBD345E3533D}" srcOrd="3" destOrd="0" parTransId="{0B6CED0A-FE2E-4A08-B02C-AA7B45287877}" sibTransId="{4697F443-4622-42E2-9698-D6F5BFE882A8}"/>
    <dgm:cxn modelId="{5C45BD45-8057-4CC2-9BA9-7F3657C7EC36}" srcId="{0B546B49-6D06-4267-89D8-CBF7AE4DAEB5}" destId="{A8D29039-644A-48D3-BD89-3A288BA90A31}" srcOrd="1" destOrd="0" parTransId="{AC572525-F17B-45E1-83E2-C12390B77EB8}" sibTransId="{3DF20329-6E4E-4B6D-B236-513D00E66584}"/>
    <dgm:cxn modelId="{66C8635D-6C6B-4B34-90AC-808E1BCCB5F9}" type="presOf" srcId="{4697F443-4622-42E2-9698-D6F5BFE882A8}" destId="{3156FFF5-390A-4718-9104-6FDD143A9CCA}" srcOrd="1" destOrd="0" presId="urn:microsoft.com/office/officeart/2005/8/layout/process2"/>
    <dgm:cxn modelId="{EE6AD94A-A3B6-4295-ADF9-4FEB97CFEB01}" type="presOf" srcId="{D7CF7C65-C7E8-4ED2-BCFC-DBD345E3533D}" destId="{506D614C-D74A-4BD4-9A97-9C447712572B}" srcOrd="0" destOrd="0" presId="urn:microsoft.com/office/officeart/2005/8/layout/process2"/>
    <dgm:cxn modelId="{DD758140-3A32-49A2-A108-C7B7CCA405F0}" type="presOf" srcId="{3DF20329-6E4E-4B6D-B236-513D00E66584}" destId="{D621F16B-3CEE-49CD-B7EC-C60675D53E97}" srcOrd="0" destOrd="0" presId="urn:microsoft.com/office/officeart/2005/8/layout/process2"/>
    <dgm:cxn modelId="{4636CCFD-F0F4-4CE8-AA0B-5696E31FED98}" type="presOf" srcId="{58EE7FEF-42BF-4D8E-90AA-E619DCF74ADE}" destId="{D15789D9-D483-4482-9129-A52D5CAB38D2}" srcOrd="0" destOrd="0" presId="urn:microsoft.com/office/officeart/2005/8/layout/process2"/>
    <dgm:cxn modelId="{15349AC9-BC8B-4F53-A006-D96CE9B3DEAE}" type="presOf" srcId="{02A78F16-20EE-4B08-A391-B66B82506A39}" destId="{DD6C2BA8-3D91-4593-B7A2-06587AE9325B}" srcOrd="0" destOrd="0" presId="urn:microsoft.com/office/officeart/2005/8/layout/process2"/>
    <dgm:cxn modelId="{AD78DFD1-9A48-4C0E-A79D-AD78C7B5C3A4}" type="presOf" srcId="{5E4B9AFD-72FF-459A-908B-5DEA23F05847}" destId="{769107E9-0A61-4054-ABC8-784461C3C342}" srcOrd="0" destOrd="0" presId="urn:microsoft.com/office/officeart/2005/8/layout/process2"/>
    <dgm:cxn modelId="{56A6F239-0ACD-4764-AE26-FC557CB90D06}" type="presOf" srcId="{C4DD4139-1533-4753-BE61-F64597439149}" destId="{C551CB9B-0AF3-401A-A33D-B85E499F6DE6}" srcOrd="0" destOrd="0" presId="urn:microsoft.com/office/officeart/2005/8/layout/process2"/>
    <dgm:cxn modelId="{069A0240-47AB-4CED-918B-B7E5335F60E8}" srcId="{0B546B49-6D06-4267-89D8-CBF7AE4DAEB5}" destId="{DFADEC14-1B4C-467C-A88B-C516F107559E}" srcOrd="0" destOrd="0" parTransId="{EFF5555E-E33B-4F66-8587-5D3F161B2036}" sibTransId="{58EE7FEF-42BF-4D8E-90AA-E619DCF74ADE}"/>
    <dgm:cxn modelId="{5EF1B155-5432-4A1D-8661-A4E8EA20689E}" type="presOf" srcId="{3DF20329-6E4E-4B6D-B236-513D00E66584}" destId="{35E48015-3DDF-48BA-87D5-FF1F8370FBA2}" srcOrd="1" destOrd="0" presId="urn:microsoft.com/office/officeart/2005/8/layout/process2"/>
    <dgm:cxn modelId="{FDE41CA6-C67B-4EC7-ACF8-35869DEE91D9}" type="presOf" srcId="{DFADEC14-1B4C-467C-A88B-C516F107559E}" destId="{A5AB4C17-7540-43A9-A153-53065CE171C5}" srcOrd="0" destOrd="0" presId="urn:microsoft.com/office/officeart/2005/8/layout/process2"/>
    <dgm:cxn modelId="{2F0C22D4-2EE0-4EE6-ADA9-896D9DFF5BEB}" type="presOf" srcId="{A8D29039-644A-48D3-BD89-3A288BA90A31}" destId="{0BC22875-2170-422D-AF8C-152FA0E49A68}" srcOrd="0" destOrd="0" presId="urn:microsoft.com/office/officeart/2005/8/layout/process2"/>
    <dgm:cxn modelId="{3247E8E4-DF0E-4EFA-904D-EA7B480F4C5B}" type="presOf" srcId="{58EE7FEF-42BF-4D8E-90AA-E619DCF74ADE}" destId="{D1995612-201B-4382-89A9-26E2EDAA4291}" srcOrd="1" destOrd="0" presId="urn:microsoft.com/office/officeart/2005/8/layout/process2"/>
    <dgm:cxn modelId="{AEDE52E7-CB95-4C85-A6F8-EBD6AC802ACD}" srcId="{0B546B49-6D06-4267-89D8-CBF7AE4DAEB5}" destId="{02A78F16-20EE-4B08-A391-B66B82506A39}" srcOrd="2" destOrd="0" parTransId="{38E9E962-3383-4F8E-8885-1E77FFD1AE79}" sibTransId="{C4DD4139-1533-4753-BE61-F64597439149}"/>
    <dgm:cxn modelId="{7AA9E6EE-A4DD-4FCB-92DE-1620FD690283}" type="presOf" srcId="{0B546B49-6D06-4267-89D8-CBF7AE4DAEB5}" destId="{56CAC361-B565-42AF-AA3F-22B6886428CE}" srcOrd="0" destOrd="0" presId="urn:microsoft.com/office/officeart/2005/8/layout/process2"/>
    <dgm:cxn modelId="{E8A8D58F-A6AE-4964-ABFA-59ECE05D18A2}" srcId="{0B546B49-6D06-4267-89D8-CBF7AE4DAEB5}" destId="{5E4B9AFD-72FF-459A-908B-5DEA23F05847}" srcOrd="4" destOrd="0" parTransId="{9851E3BF-84BA-45CE-8766-ACA04AD473D6}" sibTransId="{A225C4DD-C3EA-4796-BD17-1CC660360D14}"/>
    <dgm:cxn modelId="{F8AC5605-FC1D-48D8-B964-D190A1E137A3}" type="presOf" srcId="{C4DD4139-1533-4753-BE61-F64597439149}" destId="{CE72799F-CDE6-492F-AB7E-019BA51647E0}" srcOrd="1" destOrd="0" presId="urn:microsoft.com/office/officeart/2005/8/layout/process2"/>
    <dgm:cxn modelId="{B747E8E0-A55A-49C5-93A6-E0494C53DC14}" type="presOf" srcId="{4697F443-4622-42E2-9698-D6F5BFE882A8}" destId="{D12E8A68-F7B0-47E7-B3BE-8F9B16964CAD}" srcOrd="0" destOrd="0" presId="urn:microsoft.com/office/officeart/2005/8/layout/process2"/>
    <dgm:cxn modelId="{D8C41E38-72D7-4756-8082-E35DF4496412}" type="presParOf" srcId="{56CAC361-B565-42AF-AA3F-22B6886428CE}" destId="{A5AB4C17-7540-43A9-A153-53065CE171C5}" srcOrd="0" destOrd="0" presId="urn:microsoft.com/office/officeart/2005/8/layout/process2"/>
    <dgm:cxn modelId="{ABF1847B-76C4-4EC1-B084-1F79F1A9F287}" type="presParOf" srcId="{56CAC361-B565-42AF-AA3F-22B6886428CE}" destId="{D15789D9-D483-4482-9129-A52D5CAB38D2}" srcOrd="1" destOrd="0" presId="urn:microsoft.com/office/officeart/2005/8/layout/process2"/>
    <dgm:cxn modelId="{84D016BC-535E-438B-9438-A0319922D654}" type="presParOf" srcId="{D15789D9-D483-4482-9129-A52D5CAB38D2}" destId="{D1995612-201B-4382-89A9-26E2EDAA4291}" srcOrd="0" destOrd="0" presId="urn:microsoft.com/office/officeart/2005/8/layout/process2"/>
    <dgm:cxn modelId="{34B3DBFB-8C83-4DAD-B4C2-B71E8BDFDBF2}" type="presParOf" srcId="{56CAC361-B565-42AF-AA3F-22B6886428CE}" destId="{0BC22875-2170-422D-AF8C-152FA0E49A68}" srcOrd="2" destOrd="0" presId="urn:microsoft.com/office/officeart/2005/8/layout/process2"/>
    <dgm:cxn modelId="{7058CE64-199B-402D-A38B-4B364CE90CE0}" type="presParOf" srcId="{56CAC361-B565-42AF-AA3F-22B6886428CE}" destId="{D621F16B-3CEE-49CD-B7EC-C60675D53E97}" srcOrd="3" destOrd="0" presId="urn:microsoft.com/office/officeart/2005/8/layout/process2"/>
    <dgm:cxn modelId="{150B6859-1EAE-4F75-AA04-F0FFF4BF3873}" type="presParOf" srcId="{D621F16B-3CEE-49CD-B7EC-C60675D53E97}" destId="{35E48015-3DDF-48BA-87D5-FF1F8370FBA2}" srcOrd="0" destOrd="0" presId="urn:microsoft.com/office/officeart/2005/8/layout/process2"/>
    <dgm:cxn modelId="{D434F451-0A92-4AA7-8F83-3075E7CBB76E}" type="presParOf" srcId="{56CAC361-B565-42AF-AA3F-22B6886428CE}" destId="{DD6C2BA8-3D91-4593-B7A2-06587AE9325B}" srcOrd="4" destOrd="0" presId="urn:microsoft.com/office/officeart/2005/8/layout/process2"/>
    <dgm:cxn modelId="{DADE262A-5ED7-4D88-8AD9-712197106063}" type="presParOf" srcId="{56CAC361-B565-42AF-AA3F-22B6886428CE}" destId="{C551CB9B-0AF3-401A-A33D-B85E499F6DE6}" srcOrd="5" destOrd="0" presId="urn:microsoft.com/office/officeart/2005/8/layout/process2"/>
    <dgm:cxn modelId="{1A44B49A-DF81-497E-BF80-AD2FC274E399}" type="presParOf" srcId="{C551CB9B-0AF3-401A-A33D-B85E499F6DE6}" destId="{CE72799F-CDE6-492F-AB7E-019BA51647E0}" srcOrd="0" destOrd="0" presId="urn:microsoft.com/office/officeart/2005/8/layout/process2"/>
    <dgm:cxn modelId="{7C9FCFFE-568D-492D-8310-830F272A453D}" type="presParOf" srcId="{56CAC361-B565-42AF-AA3F-22B6886428CE}" destId="{506D614C-D74A-4BD4-9A97-9C447712572B}" srcOrd="6" destOrd="0" presId="urn:microsoft.com/office/officeart/2005/8/layout/process2"/>
    <dgm:cxn modelId="{AB45B726-7346-45B7-90D7-37F6B5F8177E}" type="presParOf" srcId="{56CAC361-B565-42AF-AA3F-22B6886428CE}" destId="{D12E8A68-F7B0-47E7-B3BE-8F9B16964CAD}" srcOrd="7" destOrd="0" presId="urn:microsoft.com/office/officeart/2005/8/layout/process2"/>
    <dgm:cxn modelId="{459D28D3-CD0D-4022-A4C9-5142D73322D7}" type="presParOf" srcId="{D12E8A68-F7B0-47E7-B3BE-8F9B16964CAD}" destId="{3156FFF5-390A-4718-9104-6FDD143A9CCA}" srcOrd="0" destOrd="0" presId="urn:microsoft.com/office/officeart/2005/8/layout/process2"/>
    <dgm:cxn modelId="{295578D3-5D30-4D14-B6C6-82A48A85D799}" type="presParOf" srcId="{56CAC361-B565-42AF-AA3F-22B6886428CE}" destId="{769107E9-0A61-4054-ABC8-784461C3C342}" srcOrd="8" destOrd="0" presId="urn:microsoft.com/office/officeart/2005/8/layout/process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12EA0748-8FC8-4420-A754-5EEF97917AAA}"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s-ES"/>
        </a:p>
      </dgm:t>
    </dgm:pt>
    <dgm:pt modelId="{D9415818-6A6A-4949-92D0-BE615382FFA6}">
      <dgm:prSet phldrT="[Texto]" custT="1"/>
      <dgm:spPr/>
      <dgm:t>
        <a:bodyPr/>
        <a:lstStyle/>
        <a:p>
          <a:r>
            <a:rPr lang="es-ES" sz="1400" b="0" dirty="0" smtClean="0"/>
            <a:t>Gestión de relaciones con el cliente</a:t>
          </a:r>
          <a:endParaRPr lang="es-ES" sz="1400" b="0" dirty="0"/>
        </a:p>
      </dgm:t>
    </dgm:pt>
    <dgm:pt modelId="{CF194FCA-1D03-4B16-9558-E0F21168DB18}" type="parTrans" cxnId="{4EC62E11-3FD0-4EED-8408-C110CF6E335D}">
      <dgm:prSet/>
      <dgm:spPr/>
      <dgm:t>
        <a:bodyPr/>
        <a:lstStyle/>
        <a:p>
          <a:endParaRPr lang="es-ES"/>
        </a:p>
      </dgm:t>
    </dgm:pt>
    <dgm:pt modelId="{D3115255-E93A-45E8-85CD-541F0B41BDB5}" type="sibTrans" cxnId="{4EC62E11-3FD0-4EED-8408-C110CF6E335D}">
      <dgm:prSet/>
      <dgm:spPr/>
      <dgm:t>
        <a:bodyPr/>
        <a:lstStyle/>
        <a:p>
          <a:endParaRPr lang="es-ES"/>
        </a:p>
      </dgm:t>
    </dgm:pt>
    <dgm:pt modelId="{861A5FC3-E738-483B-84F8-A00F3577F18B}">
      <dgm:prSet phldrT="[Texto]" custT="1"/>
      <dgm:spPr/>
      <dgm:t>
        <a:bodyPr/>
        <a:lstStyle/>
        <a:p>
          <a:r>
            <a:rPr lang="es-ES" sz="1400" b="0" dirty="0" smtClean="0"/>
            <a:t>Mercado y Segmentación de mercados</a:t>
          </a:r>
          <a:endParaRPr lang="es-ES" sz="1400" b="0" dirty="0"/>
        </a:p>
      </dgm:t>
    </dgm:pt>
    <dgm:pt modelId="{287BE8A2-84C4-4D36-828F-9F3E5D75AD3F}" type="parTrans" cxnId="{F18BFBEC-E2B6-47F4-8500-C1A4B8F082DA}">
      <dgm:prSet/>
      <dgm:spPr/>
      <dgm:t>
        <a:bodyPr/>
        <a:lstStyle/>
        <a:p>
          <a:endParaRPr lang="es-ES"/>
        </a:p>
      </dgm:t>
    </dgm:pt>
    <dgm:pt modelId="{2639119B-80EE-42C0-B80C-9C455C4CE057}" type="sibTrans" cxnId="{F18BFBEC-E2B6-47F4-8500-C1A4B8F082DA}">
      <dgm:prSet/>
      <dgm:spPr/>
      <dgm:t>
        <a:bodyPr/>
        <a:lstStyle/>
        <a:p>
          <a:endParaRPr lang="es-ES"/>
        </a:p>
      </dgm:t>
    </dgm:pt>
    <dgm:pt modelId="{6E009963-DB6C-4282-BB0E-F85ABC5D9B41}">
      <dgm:prSet phldrT="[Texto]" custT="1"/>
      <dgm:spPr/>
      <dgm:t>
        <a:bodyPr/>
        <a:lstStyle/>
        <a:p>
          <a:r>
            <a:rPr lang="es-ES" sz="1400" b="0" dirty="0" smtClean="0"/>
            <a:t>La gestión de la información</a:t>
          </a:r>
          <a:endParaRPr lang="es-ES" sz="1400" b="0" dirty="0"/>
        </a:p>
      </dgm:t>
    </dgm:pt>
    <dgm:pt modelId="{0C521B09-8DF9-4A9F-A55C-B7A2AEBEE8E2}" type="parTrans" cxnId="{83644FAE-B56F-47B0-9373-E4FF410F1D1E}">
      <dgm:prSet/>
      <dgm:spPr/>
      <dgm:t>
        <a:bodyPr/>
        <a:lstStyle/>
        <a:p>
          <a:endParaRPr lang="es-ES"/>
        </a:p>
      </dgm:t>
    </dgm:pt>
    <dgm:pt modelId="{44562B5D-C6F5-42E6-B48B-83872F0A8F56}" type="sibTrans" cxnId="{83644FAE-B56F-47B0-9373-E4FF410F1D1E}">
      <dgm:prSet/>
      <dgm:spPr/>
      <dgm:t>
        <a:bodyPr/>
        <a:lstStyle/>
        <a:p>
          <a:endParaRPr lang="es-ES"/>
        </a:p>
      </dgm:t>
    </dgm:pt>
    <dgm:pt modelId="{980DD820-7EB9-4838-A9A1-26DC38231299}">
      <dgm:prSet phldrT="[Texto]" custT="1"/>
      <dgm:spPr/>
      <dgm:t>
        <a:bodyPr/>
        <a:lstStyle/>
        <a:p>
          <a:r>
            <a:rPr lang="es-ES" sz="1400" b="0" dirty="0" smtClean="0"/>
            <a:t>Comportamiento del Consumido</a:t>
          </a:r>
          <a:r>
            <a:rPr lang="es-ES" sz="1400" dirty="0" smtClean="0"/>
            <a:t>r</a:t>
          </a:r>
          <a:endParaRPr lang="es-ES" sz="1400" dirty="0"/>
        </a:p>
      </dgm:t>
    </dgm:pt>
    <dgm:pt modelId="{90B02187-8785-4E40-9984-04C35E593C02}" type="parTrans" cxnId="{8D22602F-0775-4852-97A3-C4842E99C811}">
      <dgm:prSet/>
      <dgm:spPr/>
      <dgm:t>
        <a:bodyPr/>
        <a:lstStyle/>
        <a:p>
          <a:endParaRPr lang="es-ES"/>
        </a:p>
      </dgm:t>
    </dgm:pt>
    <dgm:pt modelId="{BB34EDB9-6785-4AE4-88CA-65CBD43AB43D}" type="sibTrans" cxnId="{8D22602F-0775-4852-97A3-C4842E99C811}">
      <dgm:prSet/>
      <dgm:spPr/>
      <dgm:t>
        <a:bodyPr/>
        <a:lstStyle/>
        <a:p>
          <a:endParaRPr lang="es-ES"/>
        </a:p>
      </dgm:t>
    </dgm:pt>
    <dgm:pt modelId="{ABF3671C-AD18-4F9D-9DEB-4CBA4901CEE8}">
      <dgm:prSet phldrT="[Texto]" custT="1"/>
      <dgm:spPr/>
      <dgm:t>
        <a:bodyPr/>
        <a:lstStyle/>
        <a:p>
          <a:r>
            <a:rPr lang="es-ES" sz="1400" dirty="0" smtClean="0"/>
            <a:t>Producto</a:t>
          </a:r>
          <a:endParaRPr lang="es-ES" sz="1400" dirty="0"/>
        </a:p>
      </dgm:t>
    </dgm:pt>
    <dgm:pt modelId="{CC6F8A73-094E-491A-937D-591622487142}" type="parTrans" cxnId="{650B91D8-C777-415C-8CA9-B80757415189}">
      <dgm:prSet/>
      <dgm:spPr/>
      <dgm:t>
        <a:bodyPr/>
        <a:lstStyle/>
        <a:p>
          <a:endParaRPr lang="es-ES"/>
        </a:p>
      </dgm:t>
    </dgm:pt>
    <dgm:pt modelId="{FBA1A504-3B4E-4816-A280-0D30B1587323}" type="sibTrans" cxnId="{650B91D8-C777-415C-8CA9-B80757415189}">
      <dgm:prSet/>
      <dgm:spPr/>
      <dgm:t>
        <a:bodyPr/>
        <a:lstStyle/>
        <a:p>
          <a:endParaRPr lang="es-ES"/>
        </a:p>
      </dgm:t>
    </dgm:pt>
    <dgm:pt modelId="{B81EBF46-6D9F-4659-BDE6-3DBDE1C4194E}">
      <dgm:prSet phldrT="[Texto]" custT="1"/>
      <dgm:spPr/>
      <dgm:t>
        <a:bodyPr/>
        <a:lstStyle/>
        <a:p>
          <a:r>
            <a:rPr lang="es-ES" sz="1400" dirty="0" smtClean="0"/>
            <a:t>Precio</a:t>
          </a:r>
          <a:endParaRPr lang="es-ES" sz="1400" dirty="0"/>
        </a:p>
      </dgm:t>
    </dgm:pt>
    <dgm:pt modelId="{97698531-5418-41CC-B1BD-2E186D25D00E}" type="parTrans" cxnId="{EDD7F2B6-1B98-4740-B1ED-37A575730853}">
      <dgm:prSet/>
      <dgm:spPr/>
      <dgm:t>
        <a:bodyPr/>
        <a:lstStyle/>
        <a:p>
          <a:endParaRPr lang="es-ES"/>
        </a:p>
      </dgm:t>
    </dgm:pt>
    <dgm:pt modelId="{AE5D533D-4233-4536-A3F1-4EBE1A081B0A}" type="sibTrans" cxnId="{EDD7F2B6-1B98-4740-B1ED-37A575730853}">
      <dgm:prSet/>
      <dgm:spPr/>
      <dgm:t>
        <a:bodyPr/>
        <a:lstStyle/>
        <a:p>
          <a:endParaRPr lang="es-ES"/>
        </a:p>
      </dgm:t>
    </dgm:pt>
    <dgm:pt modelId="{AAA9B897-10D7-4B6B-A029-348ABBA55AFC}">
      <dgm:prSet phldrT="[Texto]" custT="1"/>
      <dgm:spPr/>
      <dgm:t>
        <a:bodyPr/>
        <a:lstStyle/>
        <a:p>
          <a:r>
            <a:rPr lang="es-ES" sz="1400" dirty="0" smtClean="0"/>
            <a:t>Distribución</a:t>
          </a:r>
          <a:endParaRPr lang="es-ES" sz="1400" dirty="0"/>
        </a:p>
      </dgm:t>
    </dgm:pt>
    <dgm:pt modelId="{842928CB-DF01-4B54-B17E-220717494E26}" type="parTrans" cxnId="{CF08E60A-BC5D-42B8-97E4-83DB506871A5}">
      <dgm:prSet/>
      <dgm:spPr/>
      <dgm:t>
        <a:bodyPr/>
        <a:lstStyle/>
        <a:p>
          <a:endParaRPr lang="es-ES"/>
        </a:p>
      </dgm:t>
    </dgm:pt>
    <dgm:pt modelId="{EE6CA34A-B462-4712-B972-9C523E0D10E1}" type="sibTrans" cxnId="{CF08E60A-BC5D-42B8-97E4-83DB506871A5}">
      <dgm:prSet/>
      <dgm:spPr/>
      <dgm:t>
        <a:bodyPr/>
        <a:lstStyle/>
        <a:p>
          <a:endParaRPr lang="es-ES"/>
        </a:p>
      </dgm:t>
    </dgm:pt>
    <dgm:pt modelId="{69BF43BF-6289-4D8F-8710-BF16950CC5A2}">
      <dgm:prSet phldrT="[Texto]" custT="1"/>
      <dgm:spPr/>
      <dgm:t>
        <a:bodyPr/>
        <a:lstStyle/>
        <a:p>
          <a:r>
            <a:rPr lang="es-ES" sz="1400" dirty="0" err="1" smtClean="0"/>
            <a:t>Retail</a:t>
          </a:r>
          <a:endParaRPr lang="es-ES" sz="1400" dirty="0"/>
        </a:p>
      </dgm:t>
    </dgm:pt>
    <dgm:pt modelId="{3E4D767E-4E63-4240-B361-71029E1997FF}" type="parTrans" cxnId="{18CD6E18-A35A-485F-AE72-4605BADEB0D9}">
      <dgm:prSet/>
      <dgm:spPr/>
      <dgm:t>
        <a:bodyPr/>
        <a:lstStyle/>
        <a:p>
          <a:endParaRPr lang="es-ES"/>
        </a:p>
      </dgm:t>
    </dgm:pt>
    <dgm:pt modelId="{7A067403-0463-4E6A-8D85-C553920B03D9}" type="sibTrans" cxnId="{18CD6E18-A35A-485F-AE72-4605BADEB0D9}">
      <dgm:prSet/>
      <dgm:spPr/>
      <dgm:t>
        <a:bodyPr/>
        <a:lstStyle/>
        <a:p>
          <a:endParaRPr lang="es-ES"/>
        </a:p>
      </dgm:t>
    </dgm:pt>
    <dgm:pt modelId="{4E82F422-DB78-4EB0-A8DD-283E5657B028}" type="pres">
      <dgm:prSet presAssocID="{12EA0748-8FC8-4420-A754-5EEF97917AAA}" presName="linear" presStyleCnt="0">
        <dgm:presLayoutVars>
          <dgm:dir/>
          <dgm:animLvl val="lvl"/>
          <dgm:resizeHandles val="exact"/>
        </dgm:presLayoutVars>
      </dgm:prSet>
      <dgm:spPr/>
      <dgm:t>
        <a:bodyPr/>
        <a:lstStyle/>
        <a:p>
          <a:endParaRPr lang="es-ES"/>
        </a:p>
      </dgm:t>
    </dgm:pt>
    <dgm:pt modelId="{87C11466-586D-45F4-B30C-62E71474EE7C}" type="pres">
      <dgm:prSet presAssocID="{D9415818-6A6A-4949-92D0-BE615382FFA6}" presName="parentLin" presStyleCnt="0"/>
      <dgm:spPr/>
      <dgm:t>
        <a:bodyPr/>
        <a:lstStyle/>
        <a:p>
          <a:endParaRPr lang="es-ES"/>
        </a:p>
      </dgm:t>
    </dgm:pt>
    <dgm:pt modelId="{D9C103CC-BCF7-4EEB-9C75-892B490F5B1D}" type="pres">
      <dgm:prSet presAssocID="{D9415818-6A6A-4949-92D0-BE615382FFA6}" presName="parentLeftMargin" presStyleLbl="node1" presStyleIdx="0" presStyleCnt="8"/>
      <dgm:spPr/>
      <dgm:t>
        <a:bodyPr/>
        <a:lstStyle/>
        <a:p>
          <a:endParaRPr lang="es-ES"/>
        </a:p>
      </dgm:t>
    </dgm:pt>
    <dgm:pt modelId="{BE9A8F58-E9D6-4033-A65D-4CABB857FC43}" type="pres">
      <dgm:prSet presAssocID="{D9415818-6A6A-4949-92D0-BE615382FFA6}" presName="parentText" presStyleLbl="node1" presStyleIdx="0" presStyleCnt="8">
        <dgm:presLayoutVars>
          <dgm:chMax val="0"/>
          <dgm:bulletEnabled val="1"/>
        </dgm:presLayoutVars>
      </dgm:prSet>
      <dgm:spPr/>
      <dgm:t>
        <a:bodyPr/>
        <a:lstStyle/>
        <a:p>
          <a:endParaRPr lang="es-ES"/>
        </a:p>
      </dgm:t>
    </dgm:pt>
    <dgm:pt modelId="{7046FC38-9943-4294-93E7-73DE4131373A}" type="pres">
      <dgm:prSet presAssocID="{D9415818-6A6A-4949-92D0-BE615382FFA6}" presName="negativeSpace" presStyleCnt="0"/>
      <dgm:spPr/>
      <dgm:t>
        <a:bodyPr/>
        <a:lstStyle/>
        <a:p>
          <a:endParaRPr lang="es-ES"/>
        </a:p>
      </dgm:t>
    </dgm:pt>
    <dgm:pt modelId="{2C0D926E-5E09-4503-87E1-2302C2272750}" type="pres">
      <dgm:prSet presAssocID="{D9415818-6A6A-4949-92D0-BE615382FFA6}" presName="childText" presStyleLbl="conFgAcc1" presStyleIdx="0" presStyleCnt="8">
        <dgm:presLayoutVars>
          <dgm:bulletEnabled val="1"/>
        </dgm:presLayoutVars>
      </dgm:prSet>
      <dgm:spPr/>
      <dgm:t>
        <a:bodyPr/>
        <a:lstStyle/>
        <a:p>
          <a:endParaRPr lang="es-ES"/>
        </a:p>
      </dgm:t>
    </dgm:pt>
    <dgm:pt modelId="{454E6DA5-3756-4E9A-A8C9-B5E5C3B83269}" type="pres">
      <dgm:prSet presAssocID="{D3115255-E93A-45E8-85CD-541F0B41BDB5}" presName="spaceBetweenRectangles" presStyleCnt="0"/>
      <dgm:spPr/>
      <dgm:t>
        <a:bodyPr/>
        <a:lstStyle/>
        <a:p>
          <a:endParaRPr lang="es-ES"/>
        </a:p>
      </dgm:t>
    </dgm:pt>
    <dgm:pt modelId="{71B5804F-A43C-42A7-9F2E-41471D6E7BE0}" type="pres">
      <dgm:prSet presAssocID="{6E009963-DB6C-4282-BB0E-F85ABC5D9B41}" presName="parentLin" presStyleCnt="0"/>
      <dgm:spPr/>
      <dgm:t>
        <a:bodyPr/>
        <a:lstStyle/>
        <a:p>
          <a:endParaRPr lang="es-ES"/>
        </a:p>
      </dgm:t>
    </dgm:pt>
    <dgm:pt modelId="{1A893E7B-E24D-450C-AB19-4D17B9A16B16}" type="pres">
      <dgm:prSet presAssocID="{6E009963-DB6C-4282-BB0E-F85ABC5D9B41}" presName="parentLeftMargin" presStyleLbl="node1" presStyleIdx="0" presStyleCnt="8"/>
      <dgm:spPr/>
      <dgm:t>
        <a:bodyPr/>
        <a:lstStyle/>
        <a:p>
          <a:endParaRPr lang="es-ES"/>
        </a:p>
      </dgm:t>
    </dgm:pt>
    <dgm:pt modelId="{BD175ECC-D07F-44DE-BFE9-F4CA09891D8E}" type="pres">
      <dgm:prSet presAssocID="{6E009963-DB6C-4282-BB0E-F85ABC5D9B41}" presName="parentText" presStyleLbl="node1" presStyleIdx="1" presStyleCnt="8">
        <dgm:presLayoutVars>
          <dgm:chMax val="0"/>
          <dgm:bulletEnabled val="1"/>
        </dgm:presLayoutVars>
      </dgm:prSet>
      <dgm:spPr/>
      <dgm:t>
        <a:bodyPr/>
        <a:lstStyle/>
        <a:p>
          <a:endParaRPr lang="es-ES"/>
        </a:p>
      </dgm:t>
    </dgm:pt>
    <dgm:pt modelId="{A03F5CC0-4A29-48C1-A749-B1FB97F38C1A}" type="pres">
      <dgm:prSet presAssocID="{6E009963-DB6C-4282-BB0E-F85ABC5D9B41}" presName="negativeSpace" presStyleCnt="0"/>
      <dgm:spPr/>
      <dgm:t>
        <a:bodyPr/>
        <a:lstStyle/>
        <a:p>
          <a:endParaRPr lang="es-ES"/>
        </a:p>
      </dgm:t>
    </dgm:pt>
    <dgm:pt modelId="{ABEA2E3A-1BFF-4191-AEFA-ABEBE365E5D1}" type="pres">
      <dgm:prSet presAssocID="{6E009963-DB6C-4282-BB0E-F85ABC5D9B41}" presName="childText" presStyleLbl="conFgAcc1" presStyleIdx="1" presStyleCnt="8">
        <dgm:presLayoutVars>
          <dgm:bulletEnabled val="1"/>
        </dgm:presLayoutVars>
      </dgm:prSet>
      <dgm:spPr/>
      <dgm:t>
        <a:bodyPr/>
        <a:lstStyle/>
        <a:p>
          <a:endParaRPr lang="es-ES"/>
        </a:p>
      </dgm:t>
    </dgm:pt>
    <dgm:pt modelId="{40D51FFD-3B50-41FF-AED0-F21AFD6FA4DB}" type="pres">
      <dgm:prSet presAssocID="{44562B5D-C6F5-42E6-B48B-83872F0A8F56}" presName="spaceBetweenRectangles" presStyleCnt="0"/>
      <dgm:spPr/>
      <dgm:t>
        <a:bodyPr/>
        <a:lstStyle/>
        <a:p>
          <a:endParaRPr lang="es-ES"/>
        </a:p>
      </dgm:t>
    </dgm:pt>
    <dgm:pt modelId="{706AD0FD-F911-44D7-9CFE-A66D581EB8E3}" type="pres">
      <dgm:prSet presAssocID="{861A5FC3-E738-483B-84F8-A00F3577F18B}" presName="parentLin" presStyleCnt="0"/>
      <dgm:spPr/>
      <dgm:t>
        <a:bodyPr/>
        <a:lstStyle/>
        <a:p>
          <a:endParaRPr lang="es-ES"/>
        </a:p>
      </dgm:t>
    </dgm:pt>
    <dgm:pt modelId="{B1DC6295-63BB-42CB-A29D-CE5FDD1FD105}" type="pres">
      <dgm:prSet presAssocID="{861A5FC3-E738-483B-84F8-A00F3577F18B}" presName="parentLeftMargin" presStyleLbl="node1" presStyleIdx="1" presStyleCnt="8"/>
      <dgm:spPr/>
      <dgm:t>
        <a:bodyPr/>
        <a:lstStyle/>
        <a:p>
          <a:endParaRPr lang="es-ES"/>
        </a:p>
      </dgm:t>
    </dgm:pt>
    <dgm:pt modelId="{8895ADD1-421B-4A2F-8016-3652BDE8F395}" type="pres">
      <dgm:prSet presAssocID="{861A5FC3-E738-483B-84F8-A00F3577F18B}" presName="parentText" presStyleLbl="node1" presStyleIdx="2" presStyleCnt="8">
        <dgm:presLayoutVars>
          <dgm:chMax val="0"/>
          <dgm:bulletEnabled val="1"/>
        </dgm:presLayoutVars>
      </dgm:prSet>
      <dgm:spPr/>
      <dgm:t>
        <a:bodyPr/>
        <a:lstStyle/>
        <a:p>
          <a:endParaRPr lang="es-ES"/>
        </a:p>
      </dgm:t>
    </dgm:pt>
    <dgm:pt modelId="{385D5650-449A-45C3-8466-B714B691C159}" type="pres">
      <dgm:prSet presAssocID="{861A5FC3-E738-483B-84F8-A00F3577F18B}" presName="negativeSpace" presStyleCnt="0"/>
      <dgm:spPr/>
      <dgm:t>
        <a:bodyPr/>
        <a:lstStyle/>
        <a:p>
          <a:endParaRPr lang="es-ES"/>
        </a:p>
      </dgm:t>
    </dgm:pt>
    <dgm:pt modelId="{83F80398-E35D-4963-94A2-48404975C6BF}" type="pres">
      <dgm:prSet presAssocID="{861A5FC3-E738-483B-84F8-A00F3577F18B}" presName="childText" presStyleLbl="conFgAcc1" presStyleIdx="2" presStyleCnt="8">
        <dgm:presLayoutVars>
          <dgm:bulletEnabled val="1"/>
        </dgm:presLayoutVars>
      </dgm:prSet>
      <dgm:spPr/>
      <dgm:t>
        <a:bodyPr/>
        <a:lstStyle/>
        <a:p>
          <a:endParaRPr lang="es-ES"/>
        </a:p>
      </dgm:t>
    </dgm:pt>
    <dgm:pt modelId="{602037E4-FC6D-45EC-93D5-5139A0F99EC2}" type="pres">
      <dgm:prSet presAssocID="{2639119B-80EE-42C0-B80C-9C455C4CE057}" presName="spaceBetweenRectangles" presStyleCnt="0"/>
      <dgm:spPr/>
      <dgm:t>
        <a:bodyPr/>
        <a:lstStyle/>
        <a:p>
          <a:endParaRPr lang="es-ES"/>
        </a:p>
      </dgm:t>
    </dgm:pt>
    <dgm:pt modelId="{9F0F002E-88AD-4ADC-A8FB-CC4B57B1573F}" type="pres">
      <dgm:prSet presAssocID="{980DD820-7EB9-4838-A9A1-26DC38231299}" presName="parentLin" presStyleCnt="0"/>
      <dgm:spPr/>
      <dgm:t>
        <a:bodyPr/>
        <a:lstStyle/>
        <a:p>
          <a:endParaRPr lang="es-ES"/>
        </a:p>
      </dgm:t>
    </dgm:pt>
    <dgm:pt modelId="{9DC1FAB8-C5B0-442F-A58B-CD16B7A0DC5D}" type="pres">
      <dgm:prSet presAssocID="{980DD820-7EB9-4838-A9A1-26DC38231299}" presName="parentLeftMargin" presStyleLbl="node1" presStyleIdx="2" presStyleCnt="8"/>
      <dgm:spPr/>
      <dgm:t>
        <a:bodyPr/>
        <a:lstStyle/>
        <a:p>
          <a:endParaRPr lang="es-ES"/>
        </a:p>
      </dgm:t>
    </dgm:pt>
    <dgm:pt modelId="{CC9CF8F6-622A-48F6-8500-E128D39B7C56}" type="pres">
      <dgm:prSet presAssocID="{980DD820-7EB9-4838-A9A1-26DC38231299}" presName="parentText" presStyleLbl="node1" presStyleIdx="3" presStyleCnt="8">
        <dgm:presLayoutVars>
          <dgm:chMax val="0"/>
          <dgm:bulletEnabled val="1"/>
        </dgm:presLayoutVars>
      </dgm:prSet>
      <dgm:spPr/>
      <dgm:t>
        <a:bodyPr/>
        <a:lstStyle/>
        <a:p>
          <a:endParaRPr lang="es-ES"/>
        </a:p>
      </dgm:t>
    </dgm:pt>
    <dgm:pt modelId="{4F096824-C5FB-40E8-8052-51FA62908328}" type="pres">
      <dgm:prSet presAssocID="{980DD820-7EB9-4838-A9A1-26DC38231299}" presName="negativeSpace" presStyleCnt="0"/>
      <dgm:spPr/>
      <dgm:t>
        <a:bodyPr/>
        <a:lstStyle/>
        <a:p>
          <a:endParaRPr lang="es-ES"/>
        </a:p>
      </dgm:t>
    </dgm:pt>
    <dgm:pt modelId="{DF8EF6C4-C5C2-4850-9E18-BAE962B55450}" type="pres">
      <dgm:prSet presAssocID="{980DD820-7EB9-4838-A9A1-26DC38231299}" presName="childText" presStyleLbl="conFgAcc1" presStyleIdx="3" presStyleCnt="8">
        <dgm:presLayoutVars>
          <dgm:bulletEnabled val="1"/>
        </dgm:presLayoutVars>
      </dgm:prSet>
      <dgm:spPr/>
      <dgm:t>
        <a:bodyPr/>
        <a:lstStyle/>
        <a:p>
          <a:endParaRPr lang="es-ES"/>
        </a:p>
      </dgm:t>
    </dgm:pt>
    <dgm:pt modelId="{D257D8E0-4AF4-4EFA-B718-A9803CDA19B8}" type="pres">
      <dgm:prSet presAssocID="{BB34EDB9-6785-4AE4-88CA-65CBD43AB43D}" presName="spaceBetweenRectangles" presStyleCnt="0"/>
      <dgm:spPr/>
      <dgm:t>
        <a:bodyPr/>
        <a:lstStyle/>
        <a:p>
          <a:endParaRPr lang="es-ES"/>
        </a:p>
      </dgm:t>
    </dgm:pt>
    <dgm:pt modelId="{2EF90054-0862-4B53-953E-C234AA75DECA}" type="pres">
      <dgm:prSet presAssocID="{ABF3671C-AD18-4F9D-9DEB-4CBA4901CEE8}" presName="parentLin" presStyleCnt="0"/>
      <dgm:spPr/>
      <dgm:t>
        <a:bodyPr/>
        <a:lstStyle/>
        <a:p>
          <a:endParaRPr lang="es-ES"/>
        </a:p>
      </dgm:t>
    </dgm:pt>
    <dgm:pt modelId="{7AC12EFE-8EEE-4C86-94D0-909F67703989}" type="pres">
      <dgm:prSet presAssocID="{ABF3671C-AD18-4F9D-9DEB-4CBA4901CEE8}" presName="parentLeftMargin" presStyleLbl="node1" presStyleIdx="3" presStyleCnt="8"/>
      <dgm:spPr/>
      <dgm:t>
        <a:bodyPr/>
        <a:lstStyle/>
        <a:p>
          <a:endParaRPr lang="es-ES"/>
        </a:p>
      </dgm:t>
    </dgm:pt>
    <dgm:pt modelId="{8EB8B059-ACA6-4163-8D44-505C959B1170}" type="pres">
      <dgm:prSet presAssocID="{ABF3671C-AD18-4F9D-9DEB-4CBA4901CEE8}" presName="parentText" presStyleLbl="node1" presStyleIdx="4" presStyleCnt="8">
        <dgm:presLayoutVars>
          <dgm:chMax val="0"/>
          <dgm:bulletEnabled val="1"/>
        </dgm:presLayoutVars>
      </dgm:prSet>
      <dgm:spPr/>
      <dgm:t>
        <a:bodyPr/>
        <a:lstStyle/>
        <a:p>
          <a:endParaRPr lang="es-ES"/>
        </a:p>
      </dgm:t>
    </dgm:pt>
    <dgm:pt modelId="{8CAD8C62-24D7-447E-8E69-4AA557B0F78D}" type="pres">
      <dgm:prSet presAssocID="{ABF3671C-AD18-4F9D-9DEB-4CBA4901CEE8}" presName="negativeSpace" presStyleCnt="0"/>
      <dgm:spPr/>
      <dgm:t>
        <a:bodyPr/>
        <a:lstStyle/>
        <a:p>
          <a:endParaRPr lang="es-ES"/>
        </a:p>
      </dgm:t>
    </dgm:pt>
    <dgm:pt modelId="{FBCE5028-2B63-4835-A241-F7E470A5A4D2}" type="pres">
      <dgm:prSet presAssocID="{ABF3671C-AD18-4F9D-9DEB-4CBA4901CEE8}" presName="childText" presStyleLbl="conFgAcc1" presStyleIdx="4" presStyleCnt="8">
        <dgm:presLayoutVars>
          <dgm:bulletEnabled val="1"/>
        </dgm:presLayoutVars>
      </dgm:prSet>
      <dgm:spPr/>
      <dgm:t>
        <a:bodyPr/>
        <a:lstStyle/>
        <a:p>
          <a:endParaRPr lang="es-ES"/>
        </a:p>
      </dgm:t>
    </dgm:pt>
    <dgm:pt modelId="{50E35D05-0F15-43F1-8479-CEB3D3165862}" type="pres">
      <dgm:prSet presAssocID="{FBA1A504-3B4E-4816-A280-0D30B1587323}" presName="spaceBetweenRectangles" presStyleCnt="0"/>
      <dgm:spPr/>
      <dgm:t>
        <a:bodyPr/>
        <a:lstStyle/>
        <a:p>
          <a:endParaRPr lang="es-ES"/>
        </a:p>
      </dgm:t>
    </dgm:pt>
    <dgm:pt modelId="{191C0DD8-A9D3-4BA9-A9A7-1ECE1C2D7FA1}" type="pres">
      <dgm:prSet presAssocID="{B81EBF46-6D9F-4659-BDE6-3DBDE1C4194E}" presName="parentLin" presStyleCnt="0"/>
      <dgm:spPr/>
      <dgm:t>
        <a:bodyPr/>
        <a:lstStyle/>
        <a:p>
          <a:endParaRPr lang="es-ES"/>
        </a:p>
      </dgm:t>
    </dgm:pt>
    <dgm:pt modelId="{690288B6-CD77-47DE-8FA4-F99CB15DCEDA}" type="pres">
      <dgm:prSet presAssocID="{B81EBF46-6D9F-4659-BDE6-3DBDE1C4194E}" presName="parentLeftMargin" presStyleLbl="node1" presStyleIdx="4" presStyleCnt="8"/>
      <dgm:spPr/>
      <dgm:t>
        <a:bodyPr/>
        <a:lstStyle/>
        <a:p>
          <a:endParaRPr lang="es-ES"/>
        </a:p>
      </dgm:t>
    </dgm:pt>
    <dgm:pt modelId="{BD115ED2-C120-4C65-AF87-41F44438F565}" type="pres">
      <dgm:prSet presAssocID="{B81EBF46-6D9F-4659-BDE6-3DBDE1C4194E}" presName="parentText" presStyleLbl="node1" presStyleIdx="5" presStyleCnt="8">
        <dgm:presLayoutVars>
          <dgm:chMax val="0"/>
          <dgm:bulletEnabled val="1"/>
        </dgm:presLayoutVars>
      </dgm:prSet>
      <dgm:spPr/>
      <dgm:t>
        <a:bodyPr/>
        <a:lstStyle/>
        <a:p>
          <a:endParaRPr lang="es-ES"/>
        </a:p>
      </dgm:t>
    </dgm:pt>
    <dgm:pt modelId="{5C492664-D15E-42F4-A368-1A7271AB0C43}" type="pres">
      <dgm:prSet presAssocID="{B81EBF46-6D9F-4659-BDE6-3DBDE1C4194E}" presName="negativeSpace" presStyleCnt="0"/>
      <dgm:spPr/>
      <dgm:t>
        <a:bodyPr/>
        <a:lstStyle/>
        <a:p>
          <a:endParaRPr lang="es-ES"/>
        </a:p>
      </dgm:t>
    </dgm:pt>
    <dgm:pt modelId="{F4E064B4-588A-4B4B-963F-E41103AC54B6}" type="pres">
      <dgm:prSet presAssocID="{B81EBF46-6D9F-4659-BDE6-3DBDE1C4194E}" presName="childText" presStyleLbl="conFgAcc1" presStyleIdx="5" presStyleCnt="8">
        <dgm:presLayoutVars>
          <dgm:bulletEnabled val="1"/>
        </dgm:presLayoutVars>
      </dgm:prSet>
      <dgm:spPr/>
      <dgm:t>
        <a:bodyPr/>
        <a:lstStyle/>
        <a:p>
          <a:endParaRPr lang="es-ES"/>
        </a:p>
      </dgm:t>
    </dgm:pt>
    <dgm:pt modelId="{A5E993FA-960C-4C01-8588-94398B1D3909}" type="pres">
      <dgm:prSet presAssocID="{AE5D533D-4233-4536-A3F1-4EBE1A081B0A}" presName="spaceBetweenRectangles" presStyleCnt="0"/>
      <dgm:spPr/>
      <dgm:t>
        <a:bodyPr/>
        <a:lstStyle/>
        <a:p>
          <a:endParaRPr lang="es-ES"/>
        </a:p>
      </dgm:t>
    </dgm:pt>
    <dgm:pt modelId="{D68117F3-9070-48E3-81F3-1E149117316E}" type="pres">
      <dgm:prSet presAssocID="{AAA9B897-10D7-4B6B-A029-348ABBA55AFC}" presName="parentLin" presStyleCnt="0"/>
      <dgm:spPr/>
      <dgm:t>
        <a:bodyPr/>
        <a:lstStyle/>
        <a:p>
          <a:endParaRPr lang="es-ES"/>
        </a:p>
      </dgm:t>
    </dgm:pt>
    <dgm:pt modelId="{0B891966-C202-4CC9-AF8A-77FDA5E871A7}" type="pres">
      <dgm:prSet presAssocID="{AAA9B897-10D7-4B6B-A029-348ABBA55AFC}" presName="parentLeftMargin" presStyleLbl="node1" presStyleIdx="5" presStyleCnt="8"/>
      <dgm:spPr/>
      <dgm:t>
        <a:bodyPr/>
        <a:lstStyle/>
        <a:p>
          <a:endParaRPr lang="es-ES"/>
        </a:p>
      </dgm:t>
    </dgm:pt>
    <dgm:pt modelId="{E7FD3AD5-0D1F-4F20-99A4-8CD3789E19AB}" type="pres">
      <dgm:prSet presAssocID="{AAA9B897-10D7-4B6B-A029-348ABBA55AFC}" presName="parentText" presStyleLbl="node1" presStyleIdx="6" presStyleCnt="8">
        <dgm:presLayoutVars>
          <dgm:chMax val="0"/>
          <dgm:bulletEnabled val="1"/>
        </dgm:presLayoutVars>
      </dgm:prSet>
      <dgm:spPr/>
      <dgm:t>
        <a:bodyPr/>
        <a:lstStyle/>
        <a:p>
          <a:endParaRPr lang="es-ES"/>
        </a:p>
      </dgm:t>
    </dgm:pt>
    <dgm:pt modelId="{F99DAC76-83DA-464F-A1BB-64B3EE8EE7C6}" type="pres">
      <dgm:prSet presAssocID="{AAA9B897-10D7-4B6B-A029-348ABBA55AFC}" presName="negativeSpace" presStyleCnt="0"/>
      <dgm:spPr/>
      <dgm:t>
        <a:bodyPr/>
        <a:lstStyle/>
        <a:p>
          <a:endParaRPr lang="es-ES"/>
        </a:p>
      </dgm:t>
    </dgm:pt>
    <dgm:pt modelId="{C6B51521-96A6-4E06-81A3-3CBE9CC49DA1}" type="pres">
      <dgm:prSet presAssocID="{AAA9B897-10D7-4B6B-A029-348ABBA55AFC}" presName="childText" presStyleLbl="conFgAcc1" presStyleIdx="6" presStyleCnt="8">
        <dgm:presLayoutVars>
          <dgm:bulletEnabled val="1"/>
        </dgm:presLayoutVars>
      </dgm:prSet>
      <dgm:spPr/>
      <dgm:t>
        <a:bodyPr/>
        <a:lstStyle/>
        <a:p>
          <a:endParaRPr lang="es-ES"/>
        </a:p>
      </dgm:t>
    </dgm:pt>
    <dgm:pt modelId="{4C186F05-36B6-4492-896F-CCDD4C3DED43}" type="pres">
      <dgm:prSet presAssocID="{EE6CA34A-B462-4712-B972-9C523E0D10E1}" presName="spaceBetweenRectangles" presStyleCnt="0"/>
      <dgm:spPr/>
      <dgm:t>
        <a:bodyPr/>
        <a:lstStyle/>
        <a:p>
          <a:endParaRPr lang="es-ES"/>
        </a:p>
      </dgm:t>
    </dgm:pt>
    <dgm:pt modelId="{18FC9951-8E3E-449A-8204-EE5D2B3E9BBF}" type="pres">
      <dgm:prSet presAssocID="{69BF43BF-6289-4D8F-8710-BF16950CC5A2}" presName="parentLin" presStyleCnt="0"/>
      <dgm:spPr/>
      <dgm:t>
        <a:bodyPr/>
        <a:lstStyle/>
        <a:p>
          <a:endParaRPr lang="es-ES"/>
        </a:p>
      </dgm:t>
    </dgm:pt>
    <dgm:pt modelId="{7D57AAA6-2A4F-4F14-A61B-9AAF5F9B9254}" type="pres">
      <dgm:prSet presAssocID="{69BF43BF-6289-4D8F-8710-BF16950CC5A2}" presName="parentLeftMargin" presStyleLbl="node1" presStyleIdx="6" presStyleCnt="8"/>
      <dgm:spPr/>
      <dgm:t>
        <a:bodyPr/>
        <a:lstStyle/>
        <a:p>
          <a:endParaRPr lang="es-ES"/>
        </a:p>
      </dgm:t>
    </dgm:pt>
    <dgm:pt modelId="{F2EF81B8-88B9-41CA-AF94-90FC09171C0B}" type="pres">
      <dgm:prSet presAssocID="{69BF43BF-6289-4D8F-8710-BF16950CC5A2}" presName="parentText" presStyleLbl="node1" presStyleIdx="7" presStyleCnt="8">
        <dgm:presLayoutVars>
          <dgm:chMax val="0"/>
          <dgm:bulletEnabled val="1"/>
        </dgm:presLayoutVars>
      </dgm:prSet>
      <dgm:spPr/>
      <dgm:t>
        <a:bodyPr/>
        <a:lstStyle/>
        <a:p>
          <a:endParaRPr lang="es-ES"/>
        </a:p>
      </dgm:t>
    </dgm:pt>
    <dgm:pt modelId="{03137C16-8443-4720-972A-84979A89DA14}" type="pres">
      <dgm:prSet presAssocID="{69BF43BF-6289-4D8F-8710-BF16950CC5A2}" presName="negativeSpace" presStyleCnt="0"/>
      <dgm:spPr/>
      <dgm:t>
        <a:bodyPr/>
        <a:lstStyle/>
        <a:p>
          <a:endParaRPr lang="es-ES"/>
        </a:p>
      </dgm:t>
    </dgm:pt>
    <dgm:pt modelId="{1CD12FF3-F917-4C2A-880A-0AA0397777AB}" type="pres">
      <dgm:prSet presAssocID="{69BF43BF-6289-4D8F-8710-BF16950CC5A2}" presName="childText" presStyleLbl="conFgAcc1" presStyleIdx="7" presStyleCnt="8">
        <dgm:presLayoutVars>
          <dgm:bulletEnabled val="1"/>
        </dgm:presLayoutVars>
      </dgm:prSet>
      <dgm:spPr/>
      <dgm:t>
        <a:bodyPr/>
        <a:lstStyle/>
        <a:p>
          <a:endParaRPr lang="es-ES"/>
        </a:p>
      </dgm:t>
    </dgm:pt>
  </dgm:ptLst>
  <dgm:cxnLst>
    <dgm:cxn modelId="{76B819F8-4C85-4A2F-9E7F-432D72773FD7}" type="presOf" srcId="{B81EBF46-6D9F-4659-BDE6-3DBDE1C4194E}" destId="{690288B6-CD77-47DE-8FA4-F99CB15DCEDA}" srcOrd="0" destOrd="0" presId="urn:microsoft.com/office/officeart/2005/8/layout/list1"/>
    <dgm:cxn modelId="{83644FAE-B56F-47B0-9373-E4FF410F1D1E}" srcId="{12EA0748-8FC8-4420-A754-5EEF97917AAA}" destId="{6E009963-DB6C-4282-BB0E-F85ABC5D9B41}" srcOrd="1" destOrd="0" parTransId="{0C521B09-8DF9-4A9F-A55C-B7A2AEBEE8E2}" sibTransId="{44562B5D-C6F5-42E6-B48B-83872F0A8F56}"/>
    <dgm:cxn modelId="{E872D0B2-82AD-4FEB-B610-EDC9216F8570}" type="presOf" srcId="{AAA9B897-10D7-4B6B-A029-348ABBA55AFC}" destId="{0B891966-C202-4CC9-AF8A-77FDA5E871A7}" srcOrd="0" destOrd="0" presId="urn:microsoft.com/office/officeart/2005/8/layout/list1"/>
    <dgm:cxn modelId="{055C0820-71AC-4755-B3C3-D4AB297693C4}" type="presOf" srcId="{861A5FC3-E738-483B-84F8-A00F3577F18B}" destId="{B1DC6295-63BB-42CB-A29D-CE5FDD1FD105}" srcOrd="0" destOrd="0" presId="urn:microsoft.com/office/officeart/2005/8/layout/list1"/>
    <dgm:cxn modelId="{CC3637A1-EF28-471B-88EA-F499E1D8F605}" type="presOf" srcId="{ABF3671C-AD18-4F9D-9DEB-4CBA4901CEE8}" destId="{8EB8B059-ACA6-4163-8D44-505C959B1170}" srcOrd="1" destOrd="0" presId="urn:microsoft.com/office/officeart/2005/8/layout/list1"/>
    <dgm:cxn modelId="{178C0AC4-4857-4CCE-A518-B6456F6C5707}" type="presOf" srcId="{AAA9B897-10D7-4B6B-A029-348ABBA55AFC}" destId="{E7FD3AD5-0D1F-4F20-99A4-8CD3789E19AB}" srcOrd="1" destOrd="0" presId="urn:microsoft.com/office/officeart/2005/8/layout/list1"/>
    <dgm:cxn modelId="{31D2660A-B85D-4283-A114-547849A23CF6}" type="presOf" srcId="{ABF3671C-AD18-4F9D-9DEB-4CBA4901CEE8}" destId="{7AC12EFE-8EEE-4C86-94D0-909F67703989}" srcOrd="0" destOrd="0" presId="urn:microsoft.com/office/officeart/2005/8/layout/list1"/>
    <dgm:cxn modelId="{F18BFBEC-E2B6-47F4-8500-C1A4B8F082DA}" srcId="{12EA0748-8FC8-4420-A754-5EEF97917AAA}" destId="{861A5FC3-E738-483B-84F8-A00F3577F18B}" srcOrd="2" destOrd="0" parTransId="{287BE8A2-84C4-4D36-828F-9F3E5D75AD3F}" sibTransId="{2639119B-80EE-42C0-B80C-9C455C4CE057}"/>
    <dgm:cxn modelId="{CF08E60A-BC5D-42B8-97E4-83DB506871A5}" srcId="{12EA0748-8FC8-4420-A754-5EEF97917AAA}" destId="{AAA9B897-10D7-4B6B-A029-348ABBA55AFC}" srcOrd="6" destOrd="0" parTransId="{842928CB-DF01-4B54-B17E-220717494E26}" sibTransId="{EE6CA34A-B462-4712-B972-9C523E0D10E1}"/>
    <dgm:cxn modelId="{E61505B1-824F-498C-8331-F5C807F7E59D}" type="presOf" srcId="{980DD820-7EB9-4838-A9A1-26DC38231299}" destId="{9DC1FAB8-C5B0-442F-A58B-CD16B7A0DC5D}" srcOrd="0" destOrd="0" presId="urn:microsoft.com/office/officeart/2005/8/layout/list1"/>
    <dgm:cxn modelId="{78B91E2D-187C-4D8C-865A-7D614B17442B}" type="presOf" srcId="{6E009963-DB6C-4282-BB0E-F85ABC5D9B41}" destId="{BD175ECC-D07F-44DE-BFE9-F4CA09891D8E}" srcOrd="1" destOrd="0" presId="urn:microsoft.com/office/officeart/2005/8/layout/list1"/>
    <dgm:cxn modelId="{C34CCCF1-790C-492D-98B1-A05ECA6242BF}" type="presOf" srcId="{6E009963-DB6C-4282-BB0E-F85ABC5D9B41}" destId="{1A893E7B-E24D-450C-AB19-4D17B9A16B16}" srcOrd="0" destOrd="0" presId="urn:microsoft.com/office/officeart/2005/8/layout/list1"/>
    <dgm:cxn modelId="{B00B33B8-23E3-473A-B988-92AE1DCD704A}" type="presOf" srcId="{980DD820-7EB9-4838-A9A1-26DC38231299}" destId="{CC9CF8F6-622A-48F6-8500-E128D39B7C56}" srcOrd="1" destOrd="0" presId="urn:microsoft.com/office/officeart/2005/8/layout/list1"/>
    <dgm:cxn modelId="{0E8ABB87-0AC9-4899-A66B-B796DD4831CA}" type="presOf" srcId="{69BF43BF-6289-4D8F-8710-BF16950CC5A2}" destId="{7D57AAA6-2A4F-4F14-A61B-9AAF5F9B9254}" srcOrd="0" destOrd="0" presId="urn:microsoft.com/office/officeart/2005/8/layout/list1"/>
    <dgm:cxn modelId="{4EC62E11-3FD0-4EED-8408-C110CF6E335D}" srcId="{12EA0748-8FC8-4420-A754-5EEF97917AAA}" destId="{D9415818-6A6A-4949-92D0-BE615382FFA6}" srcOrd="0" destOrd="0" parTransId="{CF194FCA-1D03-4B16-9558-E0F21168DB18}" sibTransId="{D3115255-E93A-45E8-85CD-541F0B41BDB5}"/>
    <dgm:cxn modelId="{AFC74558-CF55-4CFB-9889-9225657BE3EC}" type="presOf" srcId="{D9415818-6A6A-4949-92D0-BE615382FFA6}" destId="{BE9A8F58-E9D6-4033-A65D-4CABB857FC43}" srcOrd="1" destOrd="0" presId="urn:microsoft.com/office/officeart/2005/8/layout/list1"/>
    <dgm:cxn modelId="{217F62C4-BE0F-42DF-8419-A35261D2677F}" type="presOf" srcId="{69BF43BF-6289-4D8F-8710-BF16950CC5A2}" destId="{F2EF81B8-88B9-41CA-AF94-90FC09171C0B}" srcOrd="1" destOrd="0" presId="urn:microsoft.com/office/officeart/2005/8/layout/list1"/>
    <dgm:cxn modelId="{8D22602F-0775-4852-97A3-C4842E99C811}" srcId="{12EA0748-8FC8-4420-A754-5EEF97917AAA}" destId="{980DD820-7EB9-4838-A9A1-26DC38231299}" srcOrd="3" destOrd="0" parTransId="{90B02187-8785-4E40-9984-04C35E593C02}" sibTransId="{BB34EDB9-6785-4AE4-88CA-65CBD43AB43D}"/>
    <dgm:cxn modelId="{EDD7F2B6-1B98-4740-B1ED-37A575730853}" srcId="{12EA0748-8FC8-4420-A754-5EEF97917AAA}" destId="{B81EBF46-6D9F-4659-BDE6-3DBDE1C4194E}" srcOrd="5" destOrd="0" parTransId="{97698531-5418-41CC-B1BD-2E186D25D00E}" sibTransId="{AE5D533D-4233-4536-A3F1-4EBE1A081B0A}"/>
    <dgm:cxn modelId="{62069433-79C7-4E4E-8D77-61E610279F40}" type="presOf" srcId="{B81EBF46-6D9F-4659-BDE6-3DBDE1C4194E}" destId="{BD115ED2-C120-4C65-AF87-41F44438F565}" srcOrd="1" destOrd="0" presId="urn:microsoft.com/office/officeart/2005/8/layout/list1"/>
    <dgm:cxn modelId="{3DD46141-99F5-499C-BE70-866DDF5C8B58}" type="presOf" srcId="{D9415818-6A6A-4949-92D0-BE615382FFA6}" destId="{D9C103CC-BCF7-4EEB-9C75-892B490F5B1D}" srcOrd="0" destOrd="0" presId="urn:microsoft.com/office/officeart/2005/8/layout/list1"/>
    <dgm:cxn modelId="{650B91D8-C777-415C-8CA9-B80757415189}" srcId="{12EA0748-8FC8-4420-A754-5EEF97917AAA}" destId="{ABF3671C-AD18-4F9D-9DEB-4CBA4901CEE8}" srcOrd="4" destOrd="0" parTransId="{CC6F8A73-094E-491A-937D-591622487142}" sibTransId="{FBA1A504-3B4E-4816-A280-0D30B1587323}"/>
    <dgm:cxn modelId="{DDA74D3D-C023-456C-9386-93759E49D715}" type="presOf" srcId="{12EA0748-8FC8-4420-A754-5EEF97917AAA}" destId="{4E82F422-DB78-4EB0-A8DD-283E5657B028}" srcOrd="0" destOrd="0" presId="urn:microsoft.com/office/officeart/2005/8/layout/list1"/>
    <dgm:cxn modelId="{18CD6E18-A35A-485F-AE72-4605BADEB0D9}" srcId="{12EA0748-8FC8-4420-A754-5EEF97917AAA}" destId="{69BF43BF-6289-4D8F-8710-BF16950CC5A2}" srcOrd="7" destOrd="0" parTransId="{3E4D767E-4E63-4240-B361-71029E1997FF}" sibTransId="{7A067403-0463-4E6A-8D85-C553920B03D9}"/>
    <dgm:cxn modelId="{47AF1ED1-398E-4A1E-A4D5-451F03C345F2}" type="presOf" srcId="{861A5FC3-E738-483B-84F8-A00F3577F18B}" destId="{8895ADD1-421B-4A2F-8016-3652BDE8F395}" srcOrd="1" destOrd="0" presId="urn:microsoft.com/office/officeart/2005/8/layout/list1"/>
    <dgm:cxn modelId="{1C877D58-B4E8-473F-8E18-B3B17A834FB3}" type="presParOf" srcId="{4E82F422-DB78-4EB0-A8DD-283E5657B028}" destId="{87C11466-586D-45F4-B30C-62E71474EE7C}" srcOrd="0" destOrd="0" presId="urn:microsoft.com/office/officeart/2005/8/layout/list1"/>
    <dgm:cxn modelId="{F6481D8B-B11C-4AC8-B4DD-8267E1074B99}" type="presParOf" srcId="{87C11466-586D-45F4-B30C-62E71474EE7C}" destId="{D9C103CC-BCF7-4EEB-9C75-892B490F5B1D}" srcOrd="0" destOrd="0" presId="urn:microsoft.com/office/officeart/2005/8/layout/list1"/>
    <dgm:cxn modelId="{C517E390-C27E-4B5D-B29E-4AC977E07D7F}" type="presParOf" srcId="{87C11466-586D-45F4-B30C-62E71474EE7C}" destId="{BE9A8F58-E9D6-4033-A65D-4CABB857FC43}" srcOrd="1" destOrd="0" presId="urn:microsoft.com/office/officeart/2005/8/layout/list1"/>
    <dgm:cxn modelId="{F7D0F246-5670-4C85-BE1C-0741019ABEFA}" type="presParOf" srcId="{4E82F422-DB78-4EB0-A8DD-283E5657B028}" destId="{7046FC38-9943-4294-93E7-73DE4131373A}" srcOrd="1" destOrd="0" presId="urn:microsoft.com/office/officeart/2005/8/layout/list1"/>
    <dgm:cxn modelId="{7368C7FF-E349-4B2A-8DB1-6431D96BB9AA}" type="presParOf" srcId="{4E82F422-DB78-4EB0-A8DD-283E5657B028}" destId="{2C0D926E-5E09-4503-87E1-2302C2272750}" srcOrd="2" destOrd="0" presId="urn:microsoft.com/office/officeart/2005/8/layout/list1"/>
    <dgm:cxn modelId="{101A3651-EEE6-486F-98F8-920D8C7CB580}" type="presParOf" srcId="{4E82F422-DB78-4EB0-A8DD-283E5657B028}" destId="{454E6DA5-3756-4E9A-A8C9-B5E5C3B83269}" srcOrd="3" destOrd="0" presId="urn:microsoft.com/office/officeart/2005/8/layout/list1"/>
    <dgm:cxn modelId="{A8AE1392-6E6B-41A2-9398-9268C3843B46}" type="presParOf" srcId="{4E82F422-DB78-4EB0-A8DD-283E5657B028}" destId="{71B5804F-A43C-42A7-9F2E-41471D6E7BE0}" srcOrd="4" destOrd="0" presId="urn:microsoft.com/office/officeart/2005/8/layout/list1"/>
    <dgm:cxn modelId="{05FAE8E3-2E11-4AF4-9E73-E051590E9CF0}" type="presParOf" srcId="{71B5804F-A43C-42A7-9F2E-41471D6E7BE0}" destId="{1A893E7B-E24D-450C-AB19-4D17B9A16B16}" srcOrd="0" destOrd="0" presId="urn:microsoft.com/office/officeart/2005/8/layout/list1"/>
    <dgm:cxn modelId="{27A7BA8F-6C84-455E-A32E-D37371A21EEC}" type="presParOf" srcId="{71B5804F-A43C-42A7-9F2E-41471D6E7BE0}" destId="{BD175ECC-D07F-44DE-BFE9-F4CA09891D8E}" srcOrd="1" destOrd="0" presId="urn:microsoft.com/office/officeart/2005/8/layout/list1"/>
    <dgm:cxn modelId="{9915E519-35D7-430D-8A13-32119771C7A7}" type="presParOf" srcId="{4E82F422-DB78-4EB0-A8DD-283E5657B028}" destId="{A03F5CC0-4A29-48C1-A749-B1FB97F38C1A}" srcOrd="5" destOrd="0" presId="urn:microsoft.com/office/officeart/2005/8/layout/list1"/>
    <dgm:cxn modelId="{D98EE3E2-4DAD-4916-B309-87F211231F5B}" type="presParOf" srcId="{4E82F422-DB78-4EB0-A8DD-283E5657B028}" destId="{ABEA2E3A-1BFF-4191-AEFA-ABEBE365E5D1}" srcOrd="6" destOrd="0" presId="urn:microsoft.com/office/officeart/2005/8/layout/list1"/>
    <dgm:cxn modelId="{C7A4D559-7753-4473-AFEA-F5660D98DC8D}" type="presParOf" srcId="{4E82F422-DB78-4EB0-A8DD-283E5657B028}" destId="{40D51FFD-3B50-41FF-AED0-F21AFD6FA4DB}" srcOrd="7" destOrd="0" presId="urn:microsoft.com/office/officeart/2005/8/layout/list1"/>
    <dgm:cxn modelId="{1DD95889-CEF0-4F2C-8C66-69AB038411EA}" type="presParOf" srcId="{4E82F422-DB78-4EB0-A8DD-283E5657B028}" destId="{706AD0FD-F911-44D7-9CFE-A66D581EB8E3}" srcOrd="8" destOrd="0" presId="urn:microsoft.com/office/officeart/2005/8/layout/list1"/>
    <dgm:cxn modelId="{6EEC0528-B242-48B1-AB22-FF443FAD8A36}" type="presParOf" srcId="{706AD0FD-F911-44D7-9CFE-A66D581EB8E3}" destId="{B1DC6295-63BB-42CB-A29D-CE5FDD1FD105}" srcOrd="0" destOrd="0" presId="urn:microsoft.com/office/officeart/2005/8/layout/list1"/>
    <dgm:cxn modelId="{EF53BFCE-9290-44E7-9FB3-B088436F90BC}" type="presParOf" srcId="{706AD0FD-F911-44D7-9CFE-A66D581EB8E3}" destId="{8895ADD1-421B-4A2F-8016-3652BDE8F395}" srcOrd="1" destOrd="0" presId="urn:microsoft.com/office/officeart/2005/8/layout/list1"/>
    <dgm:cxn modelId="{BE5F06C2-2810-49DA-B80C-DE524E2E43D4}" type="presParOf" srcId="{4E82F422-DB78-4EB0-A8DD-283E5657B028}" destId="{385D5650-449A-45C3-8466-B714B691C159}" srcOrd="9" destOrd="0" presId="urn:microsoft.com/office/officeart/2005/8/layout/list1"/>
    <dgm:cxn modelId="{1D462323-0B21-4920-9998-A20E3853E9AD}" type="presParOf" srcId="{4E82F422-DB78-4EB0-A8DD-283E5657B028}" destId="{83F80398-E35D-4963-94A2-48404975C6BF}" srcOrd="10" destOrd="0" presId="urn:microsoft.com/office/officeart/2005/8/layout/list1"/>
    <dgm:cxn modelId="{E3DF32BE-0EA8-4EA3-B1F7-441FA2CDA7CE}" type="presParOf" srcId="{4E82F422-DB78-4EB0-A8DD-283E5657B028}" destId="{602037E4-FC6D-45EC-93D5-5139A0F99EC2}" srcOrd="11" destOrd="0" presId="urn:microsoft.com/office/officeart/2005/8/layout/list1"/>
    <dgm:cxn modelId="{AA6FFB55-41A7-44C8-8CFD-1A1474E88FA6}" type="presParOf" srcId="{4E82F422-DB78-4EB0-A8DD-283E5657B028}" destId="{9F0F002E-88AD-4ADC-A8FB-CC4B57B1573F}" srcOrd="12" destOrd="0" presId="urn:microsoft.com/office/officeart/2005/8/layout/list1"/>
    <dgm:cxn modelId="{DBA20E6C-2806-43FC-B04F-2DA7832604AF}" type="presParOf" srcId="{9F0F002E-88AD-4ADC-A8FB-CC4B57B1573F}" destId="{9DC1FAB8-C5B0-442F-A58B-CD16B7A0DC5D}" srcOrd="0" destOrd="0" presId="urn:microsoft.com/office/officeart/2005/8/layout/list1"/>
    <dgm:cxn modelId="{14E65CAE-7452-4A37-BA73-B63F6270DE21}" type="presParOf" srcId="{9F0F002E-88AD-4ADC-A8FB-CC4B57B1573F}" destId="{CC9CF8F6-622A-48F6-8500-E128D39B7C56}" srcOrd="1" destOrd="0" presId="urn:microsoft.com/office/officeart/2005/8/layout/list1"/>
    <dgm:cxn modelId="{6C097176-AFA8-45DB-9BDD-94E326FB68F0}" type="presParOf" srcId="{4E82F422-DB78-4EB0-A8DD-283E5657B028}" destId="{4F096824-C5FB-40E8-8052-51FA62908328}" srcOrd="13" destOrd="0" presId="urn:microsoft.com/office/officeart/2005/8/layout/list1"/>
    <dgm:cxn modelId="{CC093A98-3614-40B7-8BA9-8D826625B84A}" type="presParOf" srcId="{4E82F422-DB78-4EB0-A8DD-283E5657B028}" destId="{DF8EF6C4-C5C2-4850-9E18-BAE962B55450}" srcOrd="14" destOrd="0" presId="urn:microsoft.com/office/officeart/2005/8/layout/list1"/>
    <dgm:cxn modelId="{AFC34278-352E-4D94-BEE9-8413BCBE8DFF}" type="presParOf" srcId="{4E82F422-DB78-4EB0-A8DD-283E5657B028}" destId="{D257D8E0-4AF4-4EFA-B718-A9803CDA19B8}" srcOrd="15" destOrd="0" presId="urn:microsoft.com/office/officeart/2005/8/layout/list1"/>
    <dgm:cxn modelId="{9511069D-CF0D-48E3-AF76-EDC8EDA8B0FE}" type="presParOf" srcId="{4E82F422-DB78-4EB0-A8DD-283E5657B028}" destId="{2EF90054-0862-4B53-953E-C234AA75DECA}" srcOrd="16" destOrd="0" presId="urn:microsoft.com/office/officeart/2005/8/layout/list1"/>
    <dgm:cxn modelId="{AACF2D9D-BF3E-4063-A6AC-3E85426CCBF1}" type="presParOf" srcId="{2EF90054-0862-4B53-953E-C234AA75DECA}" destId="{7AC12EFE-8EEE-4C86-94D0-909F67703989}" srcOrd="0" destOrd="0" presId="urn:microsoft.com/office/officeart/2005/8/layout/list1"/>
    <dgm:cxn modelId="{89D3955D-238B-432D-B42C-3F34E70C3703}" type="presParOf" srcId="{2EF90054-0862-4B53-953E-C234AA75DECA}" destId="{8EB8B059-ACA6-4163-8D44-505C959B1170}" srcOrd="1" destOrd="0" presId="urn:microsoft.com/office/officeart/2005/8/layout/list1"/>
    <dgm:cxn modelId="{006072CD-BCD6-4388-B8D9-C760EB648E7E}" type="presParOf" srcId="{4E82F422-DB78-4EB0-A8DD-283E5657B028}" destId="{8CAD8C62-24D7-447E-8E69-4AA557B0F78D}" srcOrd="17" destOrd="0" presId="urn:microsoft.com/office/officeart/2005/8/layout/list1"/>
    <dgm:cxn modelId="{6F1A1A46-187F-4494-96A8-5A3F296C3932}" type="presParOf" srcId="{4E82F422-DB78-4EB0-A8DD-283E5657B028}" destId="{FBCE5028-2B63-4835-A241-F7E470A5A4D2}" srcOrd="18" destOrd="0" presId="urn:microsoft.com/office/officeart/2005/8/layout/list1"/>
    <dgm:cxn modelId="{BEE3A455-DDE8-4FF8-8919-0E151D2BFF72}" type="presParOf" srcId="{4E82F422-DB78-4EB0-A8DD-283E5657B028}" destId="{50E35D05-0F15-43F1-8479-CEB3D3165862}" srcOrd="19" destOrd="0" presId="urn:microsoft.com/office/officeart/2005/8/layout/list1"/>
    <dgm:cxn modelId="{1CFCC3D6-F16B-4616-BC66-18907D0A6CC5}" type="presParOf" srcId="{4E82F422-DB78-4EB0-A8DD-283E5657B028}" destId="{191C0DD8-A9D3-4BA9-A9A7-1ECE1C2D7FA1}" srcOrd="20" destOrd="0" presId="urn:microsoft.com/office/officeart/2005/8/layout/list1"/>
    <dgm:cxn modelId="{8F7569E7-0D74-4F00-968A-090950B7A913}" type="presParOf" srcId="{191C0DD8-A9D3-4BA9-A9A7-1ECE1C2D7FA1}" destId="{690288B6-CD77-47DE-8FA4-F99CB15DCEDA}" srcOrd="0" destOrd="0" presId="urn:microsoft.com/office/officeart/2005/8/layout/list1"/>
    <dgm:cxn modelId="{EA6CA1B0-FFC6-4CA4-BF1B-A151C435B371}" type="presParOf" srcId="{191C0DD8-A9D3-4BA9-A9A7-1ECE1C2D7FA1}" destId="{BD115ED2-C120-4C65-AF87-41F44438F565}" srcOrd="1" destOrd="0" presId="urn:microsoft.com/office/officeart/2005/8/layout/list1"/>
    <dgm:cxn modelId="{61698696-8F52-4AE9-A7FE-FF5B365ED2B6}" type="presParOf" srcId="{4E82F422-DB78-4EB0-A8DD-283E5657B028}" destId="{5C492664-D15E-42F4-A368-1A7271AB0C43}" srcOrd="21" destOrd="0" presId="urn:microsoft.com/office/officeart/2005/8/layout/list1"/>
    <dgm:cxn modelId="{A81ED94D-F0C3-48F9-A6F1-6226C7363250}" type="presParOf" srcId="{4E82F422-DB78-4EB0-A8DD-283E5657B028}" destId="{F4E064B4-588A-4B4B-963F-E41103AC54B6}" srcOrd="22" destOrd="0" presId="urn:microsoft.com/office/officeart/2005/8/layout/list1"/>
    <dgm:cxn modelId="{8B99AA37-6893-42E5-9212-09BEC7350CE3}" type="presParOf" srcId="{4E82F422-DB78-4EB0-A8DD-283E5657B028}" destId="{A5E993FA-960C-4C01-8588-94398B1D3909}" srcOrd="23" destOrd="0" presId="urn:microsoft.com/office/officeart/2005/8/layout/list1"/>
    <dgm:cxn modelId="{272CEE44-437F-4304-AC29-3F49590A96FB}" type="presParOf" srcId="{4E82F422-DB78-4EB0-A8DD-283E5657B028}" destId="{D68117F3-9070-48E3-81F3-1E149117316E}" srcOrd="24" destOrd="0" presId="urn:microsoft.com/office/officeart/2005/8/layout/list1"/>
    <dgm:cxn modelId="{2E36EC9C-F4B9-411E-962D-8F5238B3E1C1}" type="presParOf" srcId="{D68117F3-9070-48E3-81F3-1E149117316E}" destId="{0B891966-C202-4CC9-AF8A-77FDA5E871A7}" srcOrd="0" destOrd="0" presId="urn:microsoft.com/office/officeart/2005/8/layout/list1"/>
    <dgm:cxn modelId="{C2DB5901-008F-49D3-BB65-3BC72A164FF4}" type="presParOf" srcId="{D68117F3-9070-48E3-81F3-1E149117316E}" destId="{E7FD3AD5-0D1F-4F20-99A4-8CD3789E19AB}" srcOrd="1" destOrd="0" presId="urn:microsoft.com/office/officeart/2005/8/layout/list1"/>
    <dgm:cxn modelId="{8A6553EB-53EF-448D-8288-E756E3B6C097}" type="presParOf" srcId="{4E82F422-DB78-4EB0-A8DD-283E5657B028}" destId="{F99DAC76-83DA-464F-A1BB-64B3EE8EE7C6}" srcOrd="25" destOrd="0" presId="urn:microsoft.com/office/officeart/2005/8/layout/list1"/>
    <dgm:cxn modelId="{0B8B135C-B07F-4E52-AA78-3B2790867CB7}" type="presParOf" srcId="{4E82F422-DB78-4EB0-A8DD-283E5657B028}" destId="{C6B51521-96A6-4E06-81A3-3CBE9CC49DA1}" srcOrd="26" destOrd="0" presId="urn:microsoft.com/office/officeart/2005/8/layout/list1"/>
    <dgm:cxn modelId="{7F6DB280-2681-4297-B5F9-CB0812C25ACC}" type="presParOf" srcId="{4E82F422-DB78-4EB0-A8DD-283E5657B028}" destId="{4C186F05-36B6-4492-896F-CCDD4C3DED43}" srcOrd="27" destOrd="0" presId="urn:microsoft.com/office/officeart/2005/8/layout/list1"/>
    <dgm:cxn modelId="{1C045DE4-2259-4E4E-B8C9-2539BD8B8F39}" type="presParOf" srcId="{4E82F422-DB78-4EB0-A8DD-283E5657B028}" destId="{18FC9951-8E3E-449A-8204-EE5D2B3E9BBF}" srcOrd="28" destOrd="0" presId="urn:microsoft.com/office/officeart/2005/8/layout/list1"/>
    <dgm:cxn modelId="{50B1D992-EF24-4941-A967-4BBA99BEFD7F}" type="presParOf" srcId="{18FC9951-8E3E-449A-8204-EE5D2B3E9BBF}" destId="{7D57AAA6-2A4F-4F14-A61B-9AAF5F9B9254}" srcOrd="0" destOrd="0" presId="urn:microsoft.com/office/officeart/2005/8/layout/list1"/>
    <dgm:cxn modelId="{CF6BA8C4-D05D-4D68-B6C4-AD0C3ADA6C33}" type="presParOf" srcId="{18FC9951-8E3E-449A-8204-EE5D2B3E9BBF}" destId="{F2EF81B8-88B9-41CA-AF94-90FC09171C0B}" srcOrd="1" destOrd="0" presId="urn:microsoft.com/office/officeart/2005/8/layout/list1"/>
    <dgm:cxn modelId="{DA5DEE8C-9881-449A-970F-D739A94F5708}" type="presParOf" srcId="{4E82F422-DB78-4EB0-A8DD-283E5657B028}" destId="{03137C16-8443-4720-972A-84979A89DA14}" srcOrd="29" destOrd="0" presId="urn:microsoft.com/office/officeart/2005/8/layout/list1"/>
    <dgm:cxn modelId="{0EEC6D74-2ECE-466E-B5F0-47363A5186CC}" type="presParOf" srcId="{4E82F422-DB78-4EB0-A8DD-283E5657B028}" destId="{1CD12FF3-F917-4C2A-880A-0AA0397777AB}" srcOrd="30"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0199D12C-D4B5-4C44-B83F-F3D8FA49027D}" type="doc">
      <dgm:prSet loTypeId="urn:microsoft.com/office/officeart/2005/8/layout/hChevron3" loCatId="process" qsTypeId="urn:microsoft.com/office/officeart/2005/8/quickstyle/simple3" qsCatId="simple" csTypeId="urn:microsoft.com/office/officeart/2005/8/colors/accent1_3" csCatId="accent1" phldr="1"/>
      <dgm:spPr/>
    </dgm:pt>
    <dgm:pt modelId="{F0B282DB-F73B-4EB3-9164-E9129EA18DCD}">
      <dgm:prSet phldrT="[Texto]"/>
      <dgm:spPr/>
      <dgm:t>
        <a:bodyPr/>
        <a:lstStyle/>
        <a:p>
          <a:r>
            <a:rPr lang="es-ES" dirty="0" smtClean="0"/>
            <a:t>Bases de segmentación</a:t>
          </a:r>
          <a:endParaRPr lang="es-ES" dirty="0"/>
        </a:p>
      </dgm:t>
    </dgm:pt>
    <dgm:pt modelId="{E51B84B1-9F08-4BB5-9EBC-E49C2000A4D2}" type="parTrans" cxnId="{E3361763-C5DE-4217-8B24-D9B0D3E05826}">
      <dgm:prSet/>
      <dgm:spPr/>
      <dgm:t>
        <a:bodyPr/>
        <a:lstStyle/>
        <a:p>
          <a:endParaRPr lang="es-ES"/>
        </a:p>
      </dgm:t>
    </dgm:pt>
    <dgm:pt modelId="{6161992C-9E48-4FE7-B3A2-D35428FBF7D5}" type="sibTrans" cxnId="{E3361763-C5DE-4217-8B24-D9B0D3E05826}">
      <dgm:prSet/>
      <dgm:spPr/>
      <dgm:t>
        <a:bodyPr/>
        <a:lstStyle/>
        <a:p>
          <a:endParaRPr lang="es-ES"/>
        </a:p>
      </dgm:t>
    </dgm:pt>
    <dgm:pt modelId="{65060E46-74C3-4866-9FD4-D45BBA8DF5B2}">
      <dgm:prSet phldrT="[Texto]"/>
      <dgm:spPr/>
      <dgm:t>
        <a:bodyPr/>
        <a:lstStyle/>
        <a:p>
          <a:r>
            <a:rPr lang="es-ES" dirty="0" smtClean="0"/>
            <a:t>Criterios de segmentación</a:t>
          </a:r>
          <a:endParaRPr lang="es-ES" dirty="0"/>
        </a:p>
      </dgm:t>
    </dgm:pt>
    <dgm:pt modelId="{7D38B90F-86C1-4208-9AE6-76AF12FAC388}" type="parTrans" cxnId="{C71A258C-92C1-4A64-9A34-1C3D59BD8E57}">
      <dgm:prSet/>
      <dgm:spPr/>
      <dgm:t>
        <a:bodyPr/>
        <a:lstStyle/>
        <a:p>
          <a:endParaRPr lang="es-ES"/>
        </a:p>
      </dgm:t>
    </dgm:pt>
    <dgm:pt modelId="{95DB8EC2-6571-4188-BDFD-A65514F0E3D4}" type="sibTrans" cxnId="{C71A258C-92C1-4A64-9A34-1C3D59BD8E57}">
      <dgm:prSet/>
      <dgm:spPr/>
      <dgm:t>
        <a:bodyPr/>
        <a:lstStyle/>
        <a:p>
          <a:endParaRPr lang="es-ES"/>
        </a:p>
      </dgm:t>
    </dgm:pt>
    <dgm:pt modelId="{1DB69172-F3EA-4C60-B502-C88AFE222597}">
      <dgm:prSet phldrT="[Texto]"/>
      <dgm:spPr/>
      <dgm:t>
        <a:bodyPr/>
        <a:lstStyle/>
        <a:p>
          <a:r>
            <a:rPr lang="es-ES" dirty="0" smtClean="0"/>
            <a:t>Tipos de mercado</a:t>
          </a:r>
          <a:endParaRPr lang="es-ES" dirty="0"/>
        </a:p>
      </dgm:t>
    </dgm:pt>
    <dgm:pt modelId="{00903ACA-C4D0-4F3E-83DF-95E6BF7E63EB}" type="sibTrans" cxnId="{C6763AC7-96B4-4CEF-887E-E55FA16C38CE}">
      <dgm:prSet/>
      <dgm:spPr/>
      <dgm:t>
        <a:bodyPr/>
        <a:lstStyle/>
        <a:p>
          <a:endParaRPr lang="es-ES"/>
        </a:p>
      </dgm:t>
    </dgm:pt>
    <dgm:pt modelId="{E719A638-6977-4257-A311-F5AE75F0F644}" type="parTrans" cxnId="{C6763AC7-96B4-4CEF-887E-E55FA16C38CE}">
      <dgm:prSet/>
      <dgm:spPr/>
      <dgm:t>
        <a:bodyPr/>
        <a:lstStyle/>
        <a:p>
          <a:endParaRPr lang="es-ES"/>
        </a:p>
      </dgm:t>
    </dgm:pt>
    <dgm:pt modelId="{FF6904D5-8B1E-42BF-BDDF-F608E5603F93}">
      <dgm:prSet phldrT="[Texto]"/>
      <dgm:spPr/>
      <dgm:t>
        <a:bodyPr/>
        <a:lstStyle/>
        <a:p>
          <a:r>
            <a:rPr lang="es-ES" dirty="0" smtClean="0"/>
            <a:t>Mercado nacional de </a:t>
          </a:r>
          <a:r>
            <a:rPr lang="es-ES" dirty="0" err="1" smtClean="0"/>
            <a:t>retail</a:t>
          </a:r>
          <a:endParaRPr lang="es-ES" dirty="0"/>
        </a:p>
      </dgm:t>
    </dgm:pt>
    <dgm:pt modelId="{755FD096-9611-4992-87CD-6E9D58D7FF38}" type="parTrans" cxnId="{F5B5907B-3831-4FB0-A1E8-3451ECAD1DC0}">
      <dgm:prSet/>
      <dgm:spPr/>
      <dgm:t>
        <a:bodyPr/>
        <a:lstStyle/>
        <a:p>
          <a:endParaRPr lang="es-ES"/>
        </a:p>
      </dgm:t>
    </dgm:pt>
    <dgm:pt modelId="{4759417D-7ABF-45C8-A7E4-984E5CFB37AE}" type="sibTrans" cxnId="{F5B5907B-3831-4FB0-A1E8-3451ECAD1DC0}">
      <dgm:prSet/>
      <dgm:spPr/>
      <dgm:t>
        <a:bodyPr/>
        <a:lstStyle/>
        <a:p>
          <a:endParaRPr lang="es-ES"/>
        </a:p>
      </dgm:t>
    </dgm:pt>
    <dgm:pt modelId="{A1F80788-181A-446D-A2B3-9ACCDADB6349}" type="pres">
      <dgm:prSet presAssocID="{0199D12C-D4B5-4C44-B83F-F3D8FA49027D}" presName="Name0" presStyleCnt="0">
        <dgm:presLayoutVars>
          <dgm:dir/>
          <dgm:resizeHandles val="exact"/>
        </dgm:presLayoutVars>
      </dgm:prSet>
      <dgm:spPr/>
    </dgm:pt>
    <dgm:pt modelId="{FE9E651E-B49A-46AA-A777-F5F159C36379}" type="pres">
      <dgm:prSet presAssocID="{1DB69172-F3EA-4C60-B502-C88AFE222597}" presName="parAndChTx" presStyleLbl="node1" presStyleIdx="0" presStyleCnt="3">
        <dgm:presLayoutVars>
          <dgm:bulletEnabled val="1"/>
        </dgm:presLayoutVars>
      </dgm:prSet>
      <dgm:spPr/>
      <dgm:t>
        <a:bodyPr/>
        <a:lstStyle/>
        <a:p>
          <a:endParaRPr lang="es-ES"/>
        </a:p>
      </dgm:t>
    </dgm:pt>
    <dgm:pt modelId="{1D9A79C1-237F-4A0F-B890-D13FDA5CA9FC}" type="pres">
      <dgm:prSet presAssocID="{00903ACA-C4D0-4F3E-83DF-95E6BF7E63EB}" presName="parAndChSpace" presStyleCnt="0"/>
      <dgm:spPr/>
    </dgm:pt>
    <dgm:pt modelId="{F19AB6CC-0863-4DC6-8B49-1531084BE84F}" type="pres">
      <dgm:prSet presAssocID="{F0B282DB-F73B-4EB3-9164-E9129EA18DCD}" presName="parAndChTx" presStyleLbl="node1" presStyleIdx="1" presStyleCnt="3">
        <dgm:presLayoutVars>
          <dgm:bulletEnabled val="1"/>
        </dgm:presLayoutVars>
      </dgm:prSet>
      <dgm:spPr/>
      <dgm:t>
        <a:bodyPr/>
        <a:lstStyle/>
        <a:p>
          <a:endParaRPr lang="es-ES"/>
        </a:p>
      </dgm:t>
    </dgm:pt>
    <dgm:pt modelId="{CA794EC3-FF20-4234-BD6B-1121C4E24EE4}" type="pres">
      <dgm:prSet presAssocID="{6161992C-9E48-4FE7-B3A2-D35428FBF7D5}" presName="parAndChSpace" presStyleCnt="0"/>
      <dgm:spPr/>
    </dgm:pt>
    <dgm:pt modelId="{456091AA-1584-411C-8179-CD1A1D40E863}" type="pres">
      <dgm:prSet presAssocID="{65060E46-74C3-4866-9FD4-D45BBA8DF5B2}" presName="parAndChTx" presStyleLbl="node1" presStyleIdx="2" presStyleCnt="3">
        <dgm:presLayoutVars>
          <dgm:bulletEnabled val="1"/>
        </dgm:presLayoutVars>
      </dgm:prSet>
      <dgm:spPr/>
      <dgm:t>
        <a:bodyPr/>
        <a:lstStyle/>
        <a:p>
          <a:endParaRPr lang="es-ES"/>
        </a:p>
      </dgm:t>
    </dgm:pt>
  </dgm:ptLst>
  <dgm:cxnLst>
    <dgm:cxn modelId="{C71A258C-92C1-4A64-9A34-1C3D59BD8E57}" srcId="{0199D12C-D4B5-4C44-B83F-F3D8FA49027D}" destId="{65060E46-74C3-4866-9FD4-D45BBA8DF5B2}" srcOrd="2" destOrd="0" parTransId="{7D38B90F-86C1-4208-9AE6-76AF12FAC388}" sibTransId="{95DB8EC2-6571-4188-BDFD-A65514F0E3D4}"/>
    <dgm:cxn modelId="{C6763AC7-96B4-4CEF-887E-E55FA16C38CE}" srcId="{0199D12C-D4B5-4C44-B83F-F3D8FA49027D}" destId="{1DB69172-F3EA-4C60-B502-C88AFE222597}" srcOrd="0" destOrd="0" parTransId="{E719A638-6977-4257-A311-F5AE75F0F644}" sibTransId="{00903ACA-C4D0-4F3E-83DF-95E6BF7E63EB}"/>
    <dgm:cxn modelId="{51281B66-00E4-4417-8AF9-B9FE2B95B004}" type="presOf" srcId="{FF6904D5-8B1E-42BF-BDDF-F608E5603F93}" destId="{FE9E651E-B49A-46AA-A777-F5F159C36379}" srcOrd="0" destOrd="1" presId="urn:microsoft.com/office/officeart/2005/8/layout/hChevron3"/>
    <dgm:cxn modelId="{CDF3F68C-795E-4B25-8019-C399B0F3F60B}" type="presOf" srcId="{65060E46-74C3-4866-9FD4-D45BBA8DF5B2}" destId="{456091AA-1584-411C-8179-CD1A1D40E863}" srcOrd="0" destOrd="0" presId="urn:microsoft.com/office/officeart/2005/8/layout/hChevron3"/>
    <dgm:cxn modelId="{EDFF291F-B38E-4F5E-86F0-CD97DD1CC10C}" type="presOf" srcId="{0199D12C-D4B5-4C44-B83F-F3D8FA49027D}" destId="{A1F80788-181A-446D-A2B3-9ACCDADB6349}" srcOrd="0" destOrd="0" presId="urn:microsoft.com/office/officeart/2005/8/layout/hChevron3"/>
    <dgm:cxn modelId="{B0596222-D245-4003-8FF8-158BC293ED7A}" type="presOf" srcId="{1DB69172-F3EA-4C60-B502-C88AFE222597}" destId="{FE9E651E-B49A-46AA-A777-F5F159C36379}" srcOrd="0" destOrd="0" presId="urn:microsoft.com/office/officeart/2005/8/layout/hChevron3"/>
    <dgm:cxn modelId="{F5B5907B-3831-4FB0-A1E8-3451ECAD1DC0}" srcId="{1DB69172-F3EA-4C60-B502-C88AFE222597}" destId="{FF6904D5-8B1E-42BF-BDDF-F608E5603F93}" srcOrd="0" destOrd="0" parTransId="{755FD096-9611-4992-87CD-6E9D58D7FF38}" sibTransId="{4759417D-7ABF-45C8-A7E4-984E5CFB37AE}"/>
    <dgm:cxn modelId="{E3361763-C5DE-4217-8B24-D9B0D3E05826}" srcId="{0199D12C-D4B5-4C44-B83F-F3D8FA49027D}" destId="{F0B282DB-F73B-4EB3-9164-E9129EA18DCD}" srcOrd="1" destOrd="0" parTransId="{E51B84B1-9F08-4BB5-9EBC-E49C2000A4D2}" sibTransId="{6161992C-9E48-4FE7-B3A2-D35428FBF7D5}"/>
    <dgm:cxn modelId="{F0916AD9-AA7A-41EF-8C12-0B024DA4460B}" type="presOf" srcId="{F0B282DB-F73B-4EB3-9164-E9129EA18DCD}" destId="{F19AB6CC-0863-4DC6-8B49-1531084BE84F}" srcOrd="0" destOrd="0" presId="urn:microsoft.com/office/officeart/2005/8/layout/hChevron3"/>
    <dgm:cxn modelId="{E67F3D78-0C16-4106-A5DE-C07D4CDB56AE}" type="presParOf" srcId="{A1F80788-181A-446D-A2B3-9ACCDADB6349}" destId="{FE9E651E-B49A-46AA-A777-F5F159C36379}" srcOrd="0" destOrd="0" presId="urn:microsoft.com/office/officeart/2005/8/layout/hChevron3"/>
    <dgm:cxn modelId="{E766F043-4B68-40E6-899F-877DB79957A6}" type="presParOf" srcId="{A1F80788-181A-446D-A2B3-9ACCDADB6349}" destId="{1D9A79C1-237F-4A0F-B890-D13FDA5CA9FC}" srcOrd="1" destOrd="0" presId="urn:microsoft.com/office/officeart/2005/8/layout/hChevron3"/>
    <dgm:cxn modelId="{FF1DF585-FA9C-40D1-8180-522F841AD1EA}" type="presParOf" srcId="{A1F80788-181A-446D-A2B3-9ACCDADB6349}" destId="{F19AB6CC-0863-4DC6-8B49-1531084BE84F}" srcOrd="2" destOrd="0" presId="urn:microsoft.com/office/officeart/2005/8/layout/hChevron3"/>
    <dgm:cxn modelId="{2E64B2EB-F001-4A81-B480-878EA8D94DAD}" type="presParOf" srcId="{A1F80788-181A-446D-A2B3-9ACCDADB6349}" destId="{CA794EC3-FF20-4234-BD6B-1121C4E24EE4}" srcOrd="3" destOrd="0" presId="urn:microsoft.com/office/officeart/2005/8/layout/hChevron3"/>
    <dgm:cxn modelId="{F78DEE9C-2BAD-4562-A05F-D1DA02C23FFF}" type="presParOf" srcId="{A1F80788-181A-446D-A2B3-9ACCDADB6349}" destId="{456091AA-1584-411C-8179-CD1A1D40E863}" srcOrd="4" destOrd="0" presId="urn:microsoft.com/office/officeart/2005/8/layout/hChevron3"/>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2DDAF5E-2A09-472F-829A-4044022E09BD}">
      <dsp:nvSpPr>
        <dsp:cNvPr id="0" name=""/>
        <dsp:cNvSpPr/>
      </dsp:nvSpPr>
      <dsp:spPr>
        <a:xfrm>
          <a:off x="0" y="255923"/>
          <a:ext cx="8714232" cy="302400"/>
        </a:xfrm>
        <a:prstGeom prst="rect">
          <a:avLst/>
        </a:prstGeom>
        <a:solidFill>
          <a:schemeClr val="accent2">
            <a:alpha val="90000"/>
            <a:tint val="40000"/>
            <a:hueOff val="0"/>
            <a:satOff val="0"/>
            <a:lumOff val="0"/>
            <a:alphaOff val="0"/>
          </a:schemeClr>
        </a:solidFill>
        <a:ln w="22225" cap="rnd"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C25085F0-261A-4D59-AD15-A0BEF7401565}">
      <dsp:nvSpPr>
        <dsp:cNvPr id="0" name=""/>
        <dsp:cNvSpPr/>
      </dsp:nvSpPr>
      <dsp:spPr>
        <a:xfrm>
          <a:off x="435711" y="78803"/>
          <a:ext cx="6099962" cy="354240"/>
        </a:xfrm>
        <a:prstGeom prst="roundRect">
          <a:avLst/>
        </a:prstGeom>
        <a:solidFill>
          <a:schemeClr val="lt1">
            <a:hueOff val="0"/>
            <a:satOff val="0"/>
            <a:lumOff val="0"/>
            <a:alphaOff val="0"/>
          </a:schemeClr>
        </a:solidFill>
        <a:ln w="22225" cap="rnd"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30564" tIns="0" rIns="230564" bIns="0" numCol="1" spcCol="1270" anchor="ctr" anchorCtr="0">
          <a:noAutofit/>
        </a:bodyPr>
        <a:lstStyle/>
        <a:p>
          <a:pPr lvl="0" algn="l" defTabSz="533400">
            <a:lnSpc>
              <a:spcPct val="90000"/>
            </a:lnSpc>
            <a:spcBef>
              <a:spcPct val="0"/>
            </a:spcBef>
            <a:spcAft>
              <a:spcPct val="35000"/>
            </a:spcAft>
          </a:pPr>
          <a:r>
            <a:rPr lang="es-ES" sz="1200" kern="1200" dirty="0" smtClean="0"/>
            <a:t>Introducción</a:t>
          </a:r>
          <a:endParaRPr lang="es-ES" sz="1200" kern="1200" dirty="0"/>
        </a:p>
      </dsp:txBody>
      <dsp:txXfrm>
        <a:off x="453004" y="96096"/>
        <a:ext cx="6065376" cy="319654"/>
      </dsp:txXfrm>
    </dsp:sp>
    <dsp:sp modelId="{8D9411FC-B670-4980-8371-519AAF93689C}">
      <dsp:nvSpPr>
        <dsp:cNvPr id="0" name=""/>
        <dsp:cNvSpPr/>
      </dsp:nvSpPr>
      <dsp:spPr>
        <a:xfrm>
          <a:off x="0" y="800243"/>
          <a:ext cx="8714232" cy="680400"/>
        </a:xfrm>
        <a:prstGeom prst="rect">
          <a:avLst/>
        </a:prstGeom>
        <a:solidFill>
          <a:schemeClr val="accent2">
            <a:alpha val="90000"/>
            <a:tint val="40000"/>
            <a:hueOff val="0"/>
            <a:satOff val="0"/>
            <a:lumOff val="0"/>
            <a:alphaOff val="0"/>
          </a:schemeClr>
        </a:solidFill>
        <a:ln w="22225" cap="rnd"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76321" tIns="249936" rIns="676321" bIns="85344" numCol="1" spcCol="1270" anchor="t" anchorCtr="0">
          <a:noAutofit/>
        </a:bodyPr>
        <a:lstStyle/>
        <a:p>
          <a:pPr marL="114300" lvl="1" indent="-114300" algn="l" defTabSz="533400">
            <a:lnSpc>
              <a:spcPct val="90000"/>
            </a:lnSpc>
            <a:spcBef>
              <a:spcPct val="0"/>
            </a:spcBef>
            <a:spcAft>
              <a:spcPct val="15000"/>
            </a:spcAft>
            <a:buChar char="••"/>
          </a:pPr>
          <a:r>
            <a:rPr lang="es-ES" sz="1200" kern="1200" dirty="0" smtClean="0"/>
            <a:t>Objetivos</a:t>
          </a:r>
          <a:endParaRPr lang="es-ES" sz="1200" kern="1200" dirty="0"/>
        </a:p>
        <a:p>
          <a:pPr marL="114300" lvl="1" indent="-114300" algn="l" defTabSz="533400">
            <a:lnSpc>
              <a:spcPct val="90000"/>
            </a:lnSpc>
            <a:spcBef>
              <a:spcPct val="0"/>
            </a:spcBef>
            <a:spcAft>
              <a:spcPct val="15000"/>
            </a:spcAft>
            <a:buChar char="••"/>
          </a:pPr>
          <a:r>
            <a:rPr lang="es-ES" sz="1200" kern="1200" dirty="0" smtClean="0"/>
            <a:t>Propuesta</a:t>
          </a:r>
          <a:endParaRPr lang="es-ES" sz="1200" kern="1200" dirty="0"/>
        </a:p>
      </dsp:txBody>
      <dsp:txXfrm>
        <a:off x="0" y="800243"/>
        <a:ext cx="8714232" cy="680400"/>
      </dsp:txXfrm>
    </dsp:sp>
    <dsp:sp modelId="{C3404665-7671-42C0-894B-926F21CE9188}">
      <dsp:nvSpPr>
        <dsp:cNvPr id="0" name=""/>
        <dsp:cNvSpPr/>
      </dsp:nvSpPr>
      <dsp:spPr>
        <a:xfrm>
          <a:off x="435711" y="623123"/>
          <a:ext cx="6099962" cy="354240"/>
        </a:xfrm>
        <a:prstGeom prst="roundRect">
          <a:avLst/>
        </a:prstGeom>
        <a:solidFill>
          <a:schemeClr val="lt1">
            <a:hueOff val="0"/>
            <a:satOff val="0"/>
            <a:lumOff val="0"/>
            <a:alphaOff val="0"/>
          </a:schemeClr>
        </a:solidFill>
        <a:ln w="22225" cap="rnd"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30564" tIns="0" rIns="230564" bIns="0" numCol="1" spcCol="1270" anchor="ctr" anchorCtr="0">
          <a:noAutofit/>
        </a:bodyPr>
        <a:lstStyle/>
        <a:p>
          <a:pPr lvl="0" algn="l" defTabSz="533400">
            <a:lnSpc>
              <a:spcPct val="90000"/>
            </a:lnSpc>
            <a:spcBef>
              <a:spcPct val="0"/>
            </a:spcBef>
            <a:spcAft>
              <a:spcPct val="35000"/>
            </a:spcAft>
          </a:pPr>
          <a:r>
            <a:rPr lang="es-ES" sz="1200" kern="1200" dirty="0" smtClean="0"/>
            <a:t>Planteamiento del Problema</a:t>
          </a:r>
          <a:endParaRPr lang="es-ES" sz="1200" kern="1200" dirty="0"/>
        </a:p>
      </dsp:txBody>
      <dsp:txXfrm>
        <a:off x="453004" y="640416"/>
        <a:ext cx="6065376" cy="319654"/>
      </dsp:txXfrm>
    </dsp:sp>
    <dsp:sp modelId="{291602DB-0D9E-4D5E-A635-90B84A484DA6}">
      <dsp:nvSpPr>
        <dsp:cNvPr id="0" name=""/>
        <dsp:cNvSpPr/>
      </dsp:nvSpPr>
      <dsp:spPr>
        <a:xfrm>
          <a:off x="0" y="1722563"/>
          <a:ext cx="8714232" cy="869400"/>
        </a:xfrm>
        <a:prstGeom prst="rect">
          <a:avLst/>
        </a:prstGeom>
        <a:solidFill>
          <a:schemeClr val="accent2">
            <a:alpha val="90000"/>
            <a:tint val="40000"/>
            <a:hueOff val="0"/>
            <a:satOff val="0"/>
            <a:lumOff val="0"/>
            <a:alphaOff val="0"/>
          </a:schemeClr>
        </a:solidFill>
        <a:ln w="22225" cap="rnd"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76321" tIns="249936" rIns="676321" bIns="85344" numCol="1" spcCol="1270" anchor="t" anchorCtr="0">
          <a:noAutofit/>
        </a:bodyPr>
        <a:lstStyle/>
        <a:p>
          <a:pPr marL="114300" lvl="1" indent="-114300" algn="l" defTabSz="533400">
            <a:lnSpc>
              <a:spcPct val="90000"/>
            </a:lnSpc>
            <a:spcBef>
              <a:spcPct val="0"/>
            </a:spcBef>
            <a:spcAft>
              <a:spcPct val="15000"/>
            </a:spcAft>
            <a:buChar char="••"/>
          </a:pPr>
          <a:r>
            <a:rPr lang="es-ES" sz="1200" kern="1200" dirty="0" smtClean="0"/>
            <a:t>Marketing</a:t>
          </a:r>
          <a:endParaRPr lang="es-ES" sz="1200" kern="1200" dirty="0"/>
        </a:p>
        <a:p>
          <a:pPr marL="114300" lvl="1" indent="-114300" algn="l" defTabSz="533400">
            <a:lnSpc>
              <a:spcPct val="90000"/>
            </a:lnSpc>
            <a:spcBef>
              <a:spcPct val="0"/>
            </a:spcBef>
            <a:spcAft>
              <a:spcPct val="15000"/>
            </a:spcAft>
            <a:buChar char="••"/>
          </a:pPr>
          <a:r>
            <a:rPr lang="es-ES" sz="1200" kern="1200" dirty="0" smtClean="0"/>
            <a:t>Inteligencia de Negocios</a:t>
          </a:r>
          <a:endParaRPr lang="es-ES" sz="1200" kern="1200" dirty="0"/>
        </a:p>
        <a:p>
          <a:pPr marL="114300" lvl="1" indent="-114300" algn="l" defTabSz="533400">
            <a:lnSpc>
              <a:spcPct val="90000"/>
            </a:lnSpc>
            <a:spcBef>
              <a:spcPct val="0"/>
            </a:spcBef>
            <a:spcAft>
              <a:spcPct val="15000"/>
            </a:spcAft>
            <a:buChar char="••"/>
          </a:pPr>
          <a:r>
            <a:rPr lang="es-ES" sz="1200" kern="1200" dirty="0" smtClean="0"/>
            <a:t>Minería de Datos</a:t>
          </a:r>
          <a:endParaRPr lang="es-ES" sz="1200" kern="1200" dirty="0"/>
        </a:p>
      </dsp:txBody>
      <dsp:txXfrm>
        <a:off x="0" y="1722563"/>
        <a:ext cx="8714232" cy="869400"/>
      </dsp:txXfrm>
    </dsp:sp>
    <dsp:sp modelId="{9768E000-ACE9-4EED-A1F9-C1C9F9878585}">
      <dsp:nvSpPr>
        <dsp:cNvPr id="0" name=""/>
        <dsp:cNvSpPr/>
      </dsp:nvSpPr>
      <dsp:spPr>
        <a:xfrm>
          <a:off x="435711" y="1545443"/>
          <a:ext cx="6099962" cy="354240"/>
        </a:xfrm>
        <a:prstGeom prst="roundRect">
          <a:avLst/>
        </a:prstGeom>
        <a:solidFill>
          <a:schemeClr val="lt1">
            <a:hueOff val="0"/>
            <a:satOff val="0"/>
            <a:lumOff val="0"/>
            <a:alphaOff val="0"/>
          </a:schemeClr>
        </a:solidFill>
        <a:ln w="22225" cap="rnd"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30564" tIns="0" rIns="230564" bIns="0" numCol="1" spcCol="1270" anchor="ctr" anchorCtr="0">
          <a:noAutofit/>
        </a:bodyPr>
        <a:lstStyle/>
        <a:p>
          <a:pPr lvl="0" algn="l" defTabSz="533400">
            <a:lnSpc>
              <a:spcPct val="90000"/>
            </a:lnSpc>
            <a:spcBef>
              <a:spcPct val="0"/>
            </a:spcBef>
            <a:spcAft>
              <a:spcPct val="35000"/>
            </a:spcAft>
          </a:pPr>
          <a:r>
            <a:rPr lang="es-ES" sz="1200" kern="1200" dirty="0" smtClean="0"/>
            <a:t>Marco Teórico</a:t>
          </a:r>
          <a:endParaRPr lang="es-ES" sz="1200" kern="1200" dirty="0"/>
        </a:p>
      </dsp:txBody>
      <dsp:txXfrm>
        <a:off x="453004" y="1562736"/>
        <a:ext cx="6065376" cy="319654"/>
      </dsp:txXfrm>
    </dsp:sp>
    <dsp:sp modelId="{8CC3A63E-A72E-4644-8A88-0F1E2AD92CA2}">
      <dsp:nvSpPr>
        <dsp:cNvPr id="0" name=""/>
        <dsp:cNvSpPr/>
      </dsp:nvSpPr>
      <dsp:spPr>
        <a:xfrm>
          <a:off x="0" y="2833883"/>
          <a:ext cx="8714232" cy="302400"/>
        </a:xfrm>
        <a:prstGeom prst="rect">
          <a:avLst/>
        </a:prstGeom>
        <a:solidFill>
          <a:schemeClr val="accent2">
            <a:alpha val="90000"/>
            <a:tint val="40000"/>
            <a:hueOff val="0"/>
            <a:satOff val="0"/>
            <a:lumOff val="0"/>
            <a:alphaOff val="0"/>
          </a:schemeClr>
        </a:solidFill>
        <a:ln w="22225" cap="rnd"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9992A718-0573-4F3E-B68D-7B120168275D}">
      <dsp:nvSpPr>
        <dsp:cNvPr id="0" name=""/>
        <dsp:cNvSpPr/>
      </dsp:nvSpPr>
      <dsp:spPr>
        <a:xfrm>
          <a:off x="435711" y="2656763"/>
          <a:ext cx="6099962" cy="354240"/>
        </a:xfrm>
        <a:prstGeom prst="roundRect">
          <a:avLst/>
        </a:prstGeom>
        <a:solidFill>
          <a:schemeClr val="lt1">
            <a:hueOff val="0"/>
            <a:satOff val="0"/>
            <a:lumOff val="0"/>
            <a:alphaOff val="0"/>
          </a:schemeClr>
        </a:solidFill>
        <a:ln w="22225" cap="rnd"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30564" tIns="0" rIns="230564" bIns="0" numCol="1" spcCol="1270" anchor="ctr" anchorCtr="0">
          <a:noAutofit/>
        </a:bodyPr>
        <a:lstStyle/>
        <a:p>
          <a:pPr lvl="0" algn="l" defTabSz="533400">
            <a:lnSpc>
              <a:spcPct val="90000"/>
            </a:lnSpc>
            <a:spcBef>
              <a:spcPct val="0"/>
            </a:spcBef>
            <a:spcAft>
              <a:spcPct val="35000"/>
            </a:spcAft>
          </a:pPr>
          <a:r>
            <a:rPr lang="es-ES" sz="1200" kern="1200" dirty="0" smtClean="0"/>
            <a:t>Metodología</a:t>
          </a:r>
          <a:endParaRPr lang="es-ES" sz="1200" kern="1200" dirty="0"/>
        </a:p>
      </dsp:txBody>
      <dsp:txXfrm>
        <a:off x="453004" y="2674056"/>
        <a:ext cx="6065376" cy="319654"/>
      </dsp:txXfrm>
    </dsp:sp>
    <dsp:sp modelId="{61EC8D74-9F02-42B1-9878-20B1CA95BC29}">
      <dsp:nvSpPr>
        <dsp:cNvPr id="0" name=""/>
        <dsp:cNvSpPr/>
      </dsp:nvSpPr>
      <dsp:spPr>
        <a:xfrm>
          <a:off x="0" y="3378204"/>
          <a:ext cx="8714232" cy="680400"/>
        </a:xfrm>
        <a:prstGeom prst="rect">
          <a:avLst/>
        </a:prstGeom>
        <a:solidFill>
          <a:schemeClr val="accent2">
            <a:alpha val="90000"/>
            <a:tint val="40000"/>
            <a:hueOff val="0"/>
            <a:satOff val="0"/>
            <a:lumOff val="0"/>
            <a:alphaOff val="0"/>
          </a:schemeClr>
        </a:solidFill>
        <a:ln w="22225" cap="rnd"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76321" tIns="249936" rIns="676321" bIns="85344" numCol="1" spcCol="1270" anchor="t" anchorCtr="0">
          <a:noAutofit/>
        </a:bodyPr>
        <a:lstStyle/>
        <a:p>
          <a:pPr marL="114300" lvl="1" indent="-114300" algn="l" defTabSz="533400">
            <a:lnSpc>
              <a:spcPct val="90000"/>
            </a:lnSpc>
            <a:spcBef>
              <a:spcPct val="0"/>
            </a:spcBef>
            <a:spcAft>
              <a:spcPct val="15000"/>
            </a:spcAft>
            <a:buChar char="••"/>
          </a:pPr>
          <a:r>
            <a:rPr lang="es-ES" sz="1200" kern="1200" dirty="0" smtClean="0"/>
            <a:t>Tarea de Visualización</a:t>
          </a:r>
          <a:endParaRPr lang="es-ES" sz="1200" kern="1200" dirty="0"/>
        </a:p>
        <a:p>
          <a:pPr marL="114300" lvl="1" indent="-114300" algn="l" defTabSz="533400">
            <a:lnSpc>
              <a:spcPct val="90000"/>
            </a:lnSpc>
            <a:spcBef>
              <a:spcPct val="0"/>
            </a:spcBef>
            <a:spcAft>
              <a:spcPct val="15000"/>
            </a:spcAft>
            <a:buChar char="••"/>
          </a:pPr>
          <a:r>
            <a:rPr lang="es-ES" sz="1200" kern="1200" dirty="0" smtClean="0"/>
            <a:t>Tarea de Asociación</a:t>
          </a:r>
          <a:endParaRPr lang="es-ES" sz="1200" kern="1200" dirty="0"/>
        </a:p>
      </dsp:txBody>
      <dsp:txXfrm>
        <a:off x="0" y="3378204"/>
        <a:ext cx="8714232" cy="680400"/>
      </dsp:txXfrm>
    </dsp:sp>
    <dsp:sp modelId="{1D62D0C1-F0DE-42A4-B65A-708454464E5F}">
      <dsp:nvSpPr>
        <dsp:cNvPr id="0" name=""/>
        <dsp:cNvSpPr/>
      </dsp:nvSpPr>
      <dsp:spPr>
        <a:xfrm>
          <a:off x="435711" y="3201084"/>
          <a:ext cx="6099962" cy="354240"/>
        </a:xfrm>
        <a:prstGeom prst="roundRect">
          <a:avLst/>
        </a:prstGeom>
        <a:solidFill>
          <a:schemeClr val="lt1">
            <a:hueOff val="0"/>
            <a:satOff val="0"/>
            <a:lumOff val="0"/>
            <a:alphaOff val="0"/>
          </a:schemeClr>
        </a:solidFill>
        <a:ln w="22225" cap="rnd"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30564" tIns="0" rIns="230564" bIns="0" numCol="1" spcCol="1270" anchor="ctr" anchorCtr="0">
          <a:noAutofit/>
        </a:bodyPr>
        <a:lstStyle/>
        <a:p>
          <a:pPr lvl="0" algn="l" defTabSz="533400">
            <a:lnSpc>
              <a:spcPct val="90000"/>
            </a:lnSpc>
            <a:spcBef>
              <a:spcPct val="0"/>
            </a:spcBef>
            <a:spcAft>
              <a:spcPct val="35000"/>
            </a:spcAft>
          </a:pPr>
          <a:r>
            <a:rPr lang="es-ES" sz="1200" kern="1200" dirty="0" smtClean="0"/>
            <a:t>Resultados</a:t>
          </a:r>
          <a:endParaRPr lang="es-ES" sz="1200" kern="1200" dirty="0"/>
        </a:p>
      </dsp:txBody>
      <dsp:txXfrm>
        <a:off x="453004" y="3218377"/>
        <a:ext cx="6065376" cy="319654"/>
      </dsp:txXfrm>
    </dsp:sp>
    <dsp:sp modelId="{8998079E-CDE2-4799-9524-2284D0904079}">
      <dsp:nvSpPr>
        <dsp:cNvPr id="0" name=""/>
        <dsp:cNvSpPr/>
      </dsp:nvSpPr>
      <dsp:spPr>
        <a:xfrm>
          <a:off x="0" y="4300524"/>
          <a:ext cx="8714232" cy="302400"/>
        </a:xfrm>
        <a:prstGeom prst="rect">
          <a:avLst/>
        </a:prstGeom>
        <a:solidFill>
          <a:schemeClr val="accent2">
            <a:alpha val="90000"/>
            <a:tint val="40000"/>
            <a:hueOff val="0"/>
            <a:satOff val="0"/>
            <a:lumOff val="0"/>
            <a:alphaOff val="0"/>
          </a:schemeClr>
        </a:solidFill>
        <a:ln w="22225" cap="rnd"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95E5CB9A-3783-43B4-94F0-FD1FB68C25C8}">
      <dsp:nvSpPr>
        <dsp:cNvPr id="0" name=""/>
        <dsp:cNvSpPr/>
      </dsp:nvSpPr>
      <dsp:spPr>
        <a:xfrm>
          <a:off x="435711" y="4123404"/>
          <a:ext cx="6099962" cy="354240"/>
        </a:xfrm>
        <a:prstGeom prst="roundRect">
          <a:avLst/>
        </a:prstGeom>
        <a:solidFill>
          <a:schemeClr val="lt1">
            <a:hueOff val="0"/>
            <a:satOff val="0"/>
            <a:lumOff val="0"/>
            <a:alphaOff val="0"/>
          </a:schemeClr>
        </a:solidFill>
        <a:ln w="22225" cap="rnd"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30564" tIns="0" rIns="230564" bIns="0" numCol="1" spcCol="1270" anchor="ctr" anchorCtr="0">
          <a:noAutofit/>
        </a:bodyPr>
        <a:lstStyle/>
        <a:p>
          <a:pPr lvl="0" algn="l" defTabSz="533400">
            <a:lnSpc>
              <a:spcPct val="90000"/>
            </a:lnSpc>
            <a:spcBef>
              <a:spcPct val="0"/>
            </a:spcBef>
            <a:spcAft>
              <a:spcPct val="35000"/>
            </a:spcAft>
          </a:pPr>
          <a:r>
            <a:rPr lang="es-ES" sz="1200" kern="1200" dirty="0" smtClean="0"/>
            <a:t>Conclusiones y Recomendaciones</a:t>
          </a:r>
          <a:endParaRPr lang="es-ES" sz="1200" kern="1200" dirty="0"/>
        </a:p>
      </dsp:txBody>
      <dsp:txXfrm>
        <a:off x="453004" y="4140697"/>
        <a:ext cx="6065376" cy="319654"/>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49E716A-F0A3-4D07-805C-92CF6A3B5423}">
      <dsp:nvSpPr>
        <dsp:cNvPr id="0" name=""/>
        <dsp:cNvSpPr/>
      </dsp:nvSpPr>
      <dsp:spPr>
        <a:xfrm>
          <a:off x="0" y="0"/>
          <a:ext cx="2347296" cy="703628"/>
        </a:xfrm>
        <a:prstGeom prst="homePlate">
          <a:avLst>
            <a:gd name="adj" fmla="val 25000"/>
          </a:avLst>
        </a:prstGeom>
        <a:solidFill>
          <a:schemeClr val="accent1">
            <a:shade val="80000"/>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2807" tIns="38100" rIns="331230" bIns="38100" numCol="1" spcCol="1270" anchor="t" anchorCtr="0">
          <a:noAutofit/>
        </a:bodyPr>
        <a:lstStyle/>
        <a:p>
          <a:pPr lvl="0" algn="l" defTabSz="666750">
            <a:lnSpc>
              <a:spcPct val="90000"/>
            </a:lnSpc>
            <a:spcBef>
              <a:spcPct val="0"/>
            </a:spcBef>
            <a:spcAft>
              <a:spcPct val="35000"/>
            </a:spcAft>
          </a:pPr>
          <a:r>
            <a:rPr lang="es-ES" sz="1500" kern="1200" dirty="0" smtClean="0"/>
            <a:t>Proceso de compra</a:t>
          </a:r>
          <a:endParaRPr lang="es-ES" sz="1500" kern="1200" dirty="0"/>
        </a:p>
        <a:p>
          <a:pPr marL="114300" lvl="1" indent="-114300" algn="l" defTabSz="533400">
            <a:lnSpc>
              <a:spcPct val="90000"/>
            </a:lnSpc>
            <a:spcBef>
              <a:spcPct val="0"/>
            </a:spcBef>
            <a:spcAft>
              <a:spcPct val="15000"/>
            </a:spcAft>
            <a:buChar char="••"/>
          </a:pPr>
          <a:r>
            <a:rPr lang="es-ES" sz="1200" kern="1200" dirty="0" smtClean="0"/>
            <a:t>Etapas</a:t>
          </a:r>
          <a:endParaRPr lang="es-ES" sz="1200" kern="1200" dirty="0"/>
        </a:p>
        <a:p>
          <a:pPr marL="114300" lvl="1" indent="-114300" algn="l" defTabSz="533400">
            <a:lnSpc>
              <a:spcPct val="90000"/>
            </a:lnSpc>
            <a:spcBef>
              <a:spcPct val="0"/>
            </a:spcBef>
            <a:spcAft>
              <a:spcPct val="15000"/>
            </a:spcAft>
            <a:buChar char="••"/>
          </a:pPr>
          <a:r>
            <a:rPr lang="es-ES" sz="1200" kern="1200" dirty="0" smtClean="0"/>
            <a:t>Participantes</a:t>
          </a:r>
          <a:endParaRPr lang="es-ES" sz="1200" kern="1200" dirty="0"/>
        </a:p>
      </dsp:txBody>
      <dsp:txXfrm>
        <a:off x="0" y="0"/>
        <a:ext cx="2259343" cy="703628"/>
      </dsp:txXfrm>
    </dsp:sp>
    <dsp:sp modelId="{7C6BBCA6-C58B-4E27-8837-D98A16161F00}">
      <dsp:nvSpPr>
        <dsp:cNvPr id="0" name=""/>
        <dsp:cNvSpPr/>
      </dsp:nvSpPr>
      <dsp:spPr>
        <a:xfrm>
          <a:off x="1879601" y="0"/>
          <a:ext cx="2710869" cy="703628"/>
        </a:xfrm>
        <a:prstGeom prst="chevron">
          <a:avLst>
            <a:gd name="adj" fmla="val 25000"/>
          </a:avLst>
        </a:prstGeom>
        <a:solidFill>
          <a:schemeClr val="accent1">
            <a:shade val="80000"/>
            <a:hueOff val="259810"/>
            <a:satOff val="-27698"/>
            <a:lumOff val="21977"/>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2807" tIns="38100" rIns="82807" bIns="38100" numCol="1" spcCol="1270" anchor="t" anchorCtr="0">
          <a:noAutofit/>
        </a:bodyPr>
        <a:lstStyle/>
        <a:p>
          <a:pPr lvl="0" algn="l" defTabSz="666750">
            <a:lnSpc>
              <a:spcPct val="90000"/>
            </a:lnSpc>
            <a:spcBef>
              <a:spcPct val="0"/>
            </a:spcBef>
            <a:spcAft>
              <a:spcPct val="35000"/>
            </a:spcAft>
          </a:pPr>
          <a:r>
            <a:rPr lang="es-ES" sz="1500" kern="1200" dirty="0" smtClean="0"/>
            <a:t>Factores en estilo de vida</a:t>
          </a:r>
          <a:endParaRPr lang="es-ES" sz="1500" kern="1200" dirty="0"/>
        </a:p>
        <a:p>
          <a:pPr marL="114300" lvl="1" indent="-114300" algn="l" defTabSz="533400">
            <a:lnSpc>
              <a:spcPct val="90000"/>
            </a:lnSpc>
            <a:spcBef>
              <a:spcPct val="0"/>
            </a:spcBef>
            <a:spcAft>
              <a:spcPct val="15000"/>
            </a:spcAft>
            <a:buChar char="••"/>
          </a:pPr>
          <a:r>
            <a:rPr lang="es-ES" sz="1200" kern="1200" dirty="0" smtClean="0"/>
            <a:t>Externo</a:t>
          </a:r>
          <a:endParaRPr lang="es-ES" sz="1200" kern="1200" dirty="0"/>
        </a:p>
        <a:p>
          <a:pPr marL="114300" lvl="1" indent="-114300" algn="l" defTabSz="533400">
            <a:lnSpc>
              <a:spcPct val="90000"/>
            </a:lnSpc>
            <a:spcBef>
              <a:spcPct val="0"/>
            </a:spcBef>
            <a:spcAft>
              <a:spcPct val="15000"/>
            </a:spcAft>
            <a:buChar char="••"/>
          </a:pPr>
          <a:r>
            <a:rPr lang="es-ES" sz="1200" kern="1200" dirty="0" smtClean="0"/>
            <a:t>Internos</a:t>
          </a:r>
          <a:endParaRPr lang="es-ES" sz="1200" kern="1200" dirty="0"/>
        </a:p>
      </dsp:txBody>
      <dsp:txXfrm>
        <a:off x="2055508" y="0"/>
        <a:ext cx="2359055" cy="703628"/>
      </dsp:txXfrm>
    </dsp:sp>
    <dsp:sp modelId="{0E514DE4-244F-4164-8A69-42A6C697E351}">
      <dsp:nvSpPr>
        <dsp:cNvPr id="0" name=""/>
        <dsp:cNvSpPr/>
      </dsp:nvSpPr>
      <dsp:spPr>
        <a:xfrm>
          <a:off x="4122775" y="0"/>
          <a:ext cx="2347296" cy="703628"/>
        </a:xfrm>
        <a:prstGeom prst="chevron">
          <a:avLst>
            <a:gd name="adj" fmla="val 25000"/>
          </a:avLst>
        </a:prstGeom>
        <a:solidFill>
          <a:schemeClr val="accent1">
            <a:shade val="80000"/>
            <a:hueOff val="519620"/>
            <a:satOff val="-55397"/>
            <a:lumOff val="43953"/>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2807" tIns="38100" rIns="82807" bIns="38100" numCol="1" spcCol="1270" anchor="ctr" anchorCtr="0">
          <a:noAutofit/>
        </a:bodyPr>
        <a:lstStyle/>
        <a:p>
          <a:pPr lvl="0" algn="ctr" defTabSz="666750">
            <a:lnSpc>
              <a:spcPct val="90000"/>
            </a:lnSpc>
            <a:spcBef>
              <a:spcPct val="0"/>
            </a:spcBef>
            <a:spcAft>
              <a:spcPct val="35000"/>
            </a:spcAft>
          </a:pPr>
          <a:r>
            <a:rPr lang="es-ES" sz="1500" kern="1200" dirty="0" smtClean="0"/>
            <a:t>Comportamiento consumidor organizacional</a:t>
          </a:r>
          <a:endParaRPr lang="es-ES" sz="1500" kern="1200" dirty="0"/>
        </a:p>
      </dsp:txBody>
      <dsp:txXfrm>
        <a:off x="4298682" y="0"/>
        <a:ext cx="1995482" cy="703628"/>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49E716A-F0A3-4D07-805C-92CF6A3B5423}">
      <dsp:nvSpPr>
        <dsp:cNvPr id="0" name=""/>
        <dsp:cNvSpPr/>
      </dsp:nvSpPr>
      <dsp:spPr>
        <a:xfrm>
          <a:off x="789" y="0"/>
          <a:ext cx="1540116" cy="838139"/>
        </a:xfrm>
        <a:prstGeom prst="homePlate">
          <a:avLst>
            <a:gd name="adj" fmla="val 25000"/>
          </a:avLst>
        </a:prstGeom>
        <a:solidFill>
          <a:schemeClr val="accent1">
            <a:shade val="80000"/>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4332" tIns="25400" rIns="217328" bIns="25400" numCol="1" spcCol="1270" anchor="t" anchorCtr="0">
          <a:noAutofit/>
        </a:bodyPr>
        <a:lstStyle/>
        <a:p>
          <a:pPr lvl="0" algn="l" defTabSz="444500">
            <a:lnSpc>
              <a:spcPct val="90000"/>
            </a:lnSpc>
            <a:spcBef>
              <a:spcPct val="0"/>
            </a:spcBef>
            <a:spcAft>
              <a:spcPct val="35000"/>
            </a:spcAft>
          </a:pPr>
          <a:r>
            <a:rPr lang="es-ES" sz="1000" kern="1200" dirty="0" smtClean="0"/>
            <a:t>Clasificación</a:t>
          </a:r>
          <a:endParaRPr lang="es-ES" sz="1000" kern="1200" dirty="0"/>
        </a:p>
        <a:p>
          <a:pPr marL="57150" lvl="1" indent="-57150" algn="l" defTabSz="355600">
            <a:lnSpc>
              <a:spcPct val="90000"/>
            </a:lnSpc>
            <a:spcBef>
              <a:spcPct val="0"/>
            </a:spcBef>
            <a:spcAft>
              <a:spcPct val="15000"/>
            </a:spcAft>
            <a:buChar char="••"/>
          </a:pPr>
          <a:r>
            <a:rPr lang="es-ES" sz="800" kern="1200" dirty="0" smtClean="0"/>
            <a:t>Consumo; </a:t>
          </a:r>
          <a:r>
            <a:rPr lang="es-ES" sz="800" b="1" kern="1200" dirty="0" smtClean="0"/>
            <a:t>De elección o compra</a:t>
          </a:r>
          <a:endParaRPr lang="es-ES" sz="800" kern="1200" dirty="0"/>
        </a:p>
        <a:p>
          <a:pPr marL="57150" lvl="1" indent="-57150" algn="l" defTabSz="355600">
            <a:lnSpc>
              <a:spcPct val="90000"/>
            </a:lnSpc>
            <a:spcBef>
              <a:spcPct val="0"/>
            </a:spcBef>
            <a:spcAft>
              <a:spcPct val="15000"/>
            </a:spcAft>
            <a:buChar char="••"/>
          </a:pPr>
          <a:r>
            <a:rPr lang="es-ES" sz="800" kern="1200" dirty="0" smtClean="0"/>
            <a:t>Industriales</a:t>
          </a:r>
          <a:endParaRPr lang="es-ES" sz="800" kern="1200" dirty="0"/>
        </a:p>
      </dsp:txBody>
      <dsp:txXfrm>
        <a:off x="789" y="0"/>
        <a:ext cx="1435349" cy="838139"/>
      </dsp:txXfrm>
    </dsp:sp>
    <dsp:sp modelId="{30F5E59F-58EF-40D7-ACB8-49D1424C94A1}">
      <dsp:nvSpPr>
        <dsp:cNvPr id="0" name=""/>
        <dsp:cNvSpPr/>
      </dsp:nvSpPr>
      <dsp:spPr>
        <a:xfrm>
          <a:off x="1232883" y="0"/>
          <a:ext cx="1540116" cy="838139"/>
        </a:xfrm>
        <a:prstGeom prst="chevron">
          <a:avLst>
            <a:gd name="adj" fmla="val 25000"/>
          </a:avLst>
        </a:prstGeom>
        <a:solidFill>
          <a:schemeClr val="accent1">
            <a:shade val="80000"/>
            <a:hueOff val="129905"/>
            <a:satOff val="-13849"/>
            <a:lumOff val="10988"/>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4332" tIns="25400" rIns="54332" bIns="25400" numCol="1" spcCol="1270" anchor="t" anchorCtr="0">
          <a:noAutofit/>
        </a:bodyPr>
        <a:lstStyle/>
        <a:p>
          <a:pPr lvl="0" algn="l" defTabSz="444500">
            <a:lnSpc>
              <a:spcPct val="90000"/>
            </a:lnSpc>
            <a:spcBef>
              <a:spcPct val="0"/>
            </a:spcBef>
            <a:spcAft>
              <a:spcPct val="35000"/>
            </a:spcAft>
          </a:pPr>
          <a:r>
            <a:rPr lang="es-ES" sz="1000" kern="1200" dirty="0" smtClean="0"/>
            <a:t>Posicionamiento del producto</a:t>
          </a:r>
          <a:endParaRPr lang="es-ES" sz="1000" kern="1200" dirty="0"/>
        </a:p>
        <a:p>
          <a:pPr marL="57150" lvl="1" indent="-57150" algn="l" defTabSz="355600">
            <a:lnSpc>
              <a:spcPct val="90000"/>
            </a:lnSpc>
            <a:spcBef>
              <a:spcPct val="0"/>
            </a:spcBef>
            <a:spcAft>
              <a:spcPct val="15000"/>
            </a:spcAft>
            <a:buChar char="••"/>
          </a:pPr>
          <a:r>
            <a:rPr lang="es-EC" sz="800" kern="1200" dirty="0" smtClean="0"/>
            <a:t>En base, atributos, beneficios, ocasiones de uso,  en los usuarios</a:t>
          </a:r>
          <a:endParaRPr lang="es-ES" sz="800" kern="1200" dirty="0"/>
        </a:p>
      </dsp:txBody>
      <dsp:txXfrm>
        <a:off x="1442418" y="0"/>
        <a:ext cx="1121046" cy="838139"/>
      </dsp:txXfrm>
    </dsp:sp>
    <dsp:sp modelId="{74A2B3B7-6493-4992-BCBB-1CC0C6110E3B}">
      <dsp:nvSpPr>
        <dsp:cNvPr id="0" name=""/>
        <dsp:cNvSpPr/>
      </dsp:nvSpPr>
      <dsp:spPr>
        <a:xfrm>
          <a:off x="2455745" y="0"/>
          <a:ext cx="1540116" cy="838139"/>
        </a:xfrm>
        <a:prstGeom prst="chevron">
          <a:avLst>
            <a:gd name="adj" fmla="val 25000"/>
          </a:avLst>
        </a:prstGeom>
        <a:solidFill>
          <a:schemeClr val="accent1">
            <a:shade val="80000"/>
            <a:hueOff val="259810"/>
            <a:satOff val="-27698"/>
            <a:lumOff val="21977"/>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4332" tIns="25400" rIns="54332" bIns="25400" numCol="1" spcCol="1270" anchor="ctr" anchorCtr="0">
          <a:noAutofit/>
        </a:bodyPr>
        <a:lstStyle/>
        <a:p>
          <a:pPr lvl="0" algn="ctr" defTabSz="444500">
            <a:lnSpc>
              <a:spcPct val="90000"/>
            </a:lnSpc>
            <a:spcBef>
              <a:spcPct val="0"/>
            </a:spcBef>
            <a:spcAft>
              <a:spcPct val="35000"/>
            </a:spcAft>
          </a:pPr>
          <a:r>
            <a:rPr lang="es-ES" sz="1000" kern="1200" dirty="0" smtClean="0"/>
            <a:t>Línea y mezcla de productos</a:t>
          </a:r>
          <a:endParaRPr lang="es-ES" sz="1000" kern="1200" dirty="0"/>
        </a:p>
      </dsp:txBody>
      <dsp:txXfrm>
        <a:off x="2665280" y="0"/>
        <a:ext cx="1121046" cy="838139"/>
      </dsp:txXfrm>
    </dsp:sp>
    <dsp:sp modelId="{DC71CA94-0362-4392-AC81-95F22F115122}">
      <dsp:nvSpPr>
        <dsp:cNvPr id="0" name=""/>
        <dsp:cNvSpPr/>
      </dsp:nvSpPr>
      <dsp:spPr>
        <a:xfrm>
          <a:off x="3697070" y="0"/>
          <a:ext cx="1540116" cy="838139"/>
        </a:xfrm>
        <a:prstGeom prst="chevron">
          <a:avLst>
            <a:gd name="adj" fmla="val 25000"/>
          </a:avLst>
        </a:prstGeom>
        <a:solidFill>
          <a:schemeClr val="accent1">
            <a:shade val="80000"/>
            <a:hueOff val="389715"/>
            <a:satOff val="-41548"/>
            <a:lumOff val="32965"/>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4332" tIns="25400" rIns="54332" bIns="25400" numCol="1" spcCol="1270" anchor="ctr" anchorCtr="0">
          <a:noAutofit/>
        </a:bodyPr>
        <a:lstStyle/>
        <a:p>
          <a:pPr lvl="0" algn="ctr" defTabSz="444500">
            <a:lnSpc>
              <a:spcPct val="90000"/>
            </a:lnSpc>
            <a:spcBef>
              <a:spcPct val="0"/>
            </a:spcBef>
            <a:spcAft>
              <a:spcPct val="35000"/>
            </a:spcAft>
          </a:pPr>
          <a:r>
            <a:rPr lang="es-ES" sz="1000" kern="1200" dirty="0" smtClean="0"/>
            <a:t>Portafolio de productos</a:t>
          </a:r>
          <a:endParaRPr lang="es-ES" sz="1000" kern="1200" dirty="0"/>
        </a:p>
      </dsp:txBody>
      <dsp:txXfrm>
        <a:off x="3906605" y="0"/>
        <a:ext cx="1121046" cy="838139"/>
      </dsp:txXfrm>
    </dsp:sp>
    <dsp:sp modelId="{F24CE672-1E57-41A7-BE76-55AFE1EDE039}">
      <dsp:nvSpPr>
        <dsp:cNvPr id="0" name=""/>
        <dsp:cNvSpPr/>
      </dsp:nvSpPr>
      <dsp:spPr>
        <a:xfrm>
          <a:off x="4929164" y="0"/>
          <a:ext cx="1540116" cy="838139"/>
        </a:xfrm>
        <a:prstGeom prst="chevron">
          <a:avLst>
            <a:gd name="adj" fmla="val 25000"/>
          </a:avLst>
        </a:prstGeom>
        <a:solidFill>
          <a:schemeClr val="accent1">
            <a:shade val="80000"/>
            <a:hueOff val="519620"/>
            <a:satOff val="-55397"/>
            <a:lumOff val="43953"/>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4332" tIns="25400" rIns="54332" bIns="25400" numCol="1" spcCol="1270" anchor="ctr" anchorCtr="0">
          <a:noAutofit/>
        </a:bodyPr>
        <a:lstStyle/>
        <a:p>
          <a:pPr lvl="0" algn="ctr" defTabSz="444500">
            <a:lnSpc>
              <a:spcPct val="90000"/>
            </a:lnSpc>
            <a:spcBef>
              <a:spcPct val="0"/>
            </a:spcBef>
            <a:spcAft>
              <a:spcPct val="35000"/>
            </a:spcAft>
          </a:pPr>
          <a:r>
            <a:rPr lang="es-ES" sz="1000" kern="1200" dirty="0" smtClean="0"/>
            <a:t>Ciclo de vida del producto</a:t>
          </a:r>
          <a:endParaRPr lang="es-ES" sz="1000" kern="1200" dirty="0"/>
        </a:p>
      </dsp:txBody>
      <dsp:txXfrm>
        <a:off x="5138699" y="0"/>
        <a:ext cx="1121046" cy="838139"/>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49E716A-F0A3-4D07-805C-92CF6A3B5423}">
      <dsp:nvSpPr>
        <dsp:cNvPr id="0" name=""/>
        <dsp:cNvSpPr/>
      </dsp:nvSpPr>
      <dsp:spPr>
        <a:xfrm>
          <a:off x="1895" y="0"/>
          <a:ext cx="1901846" cy="947370"/>
        </a:xfrm>
        <a:prstGeom prst="homePlate">
          <a:avLst>
            <a:gd name="adj" fmla="val 25000"/>
          </a:avLst>
        </a:prstGeom>
        <a:solidFill>
          <a:schemeClr val="accent1">
            <a:shade val="80000"/>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7093" tIns="22860" rIns="268372" bIns="22860" numCol="1" spcCol="1270" anchor="t" anchorCtr="0">
          <a:noAutofit/>
        </a:bodyPr>
        <a:lstStyle/>
        <a:p>
          <a:pPr lvl="0" algn="l" defTabSz="400050">
            <a:lnSpc>
              <a:spcPct val="90000"/>
            </a:lnSpc>
            <a:spcBef>
              <a:spcPct val="0"/>
            </a:spcBef>
            <a:spcAft>
              <a:spcPct val="35000"/>
            </a:spcAft>
          </a:pPr>
          <a:r>
            <a:rPr lang="es-ES" sz="900" kern="1200" dirty="0" smtClean="0"/>
            <a:t>Intermediarios</a:t>
          </a:r>
          <a:endParaRPr lang="es-ES" sz="900" kern="1200" dirty="0"/>
        </a:p>
        <a:p>
          <a:pPr marL="57150" lvl="1" indent="-57150" algn="l" defTabSz="311150">
            <a:lnSpc>
              <a:spcPct val="90000"/>
            </a:lnSpc>
            <a:spcBef>
              <a:spcPct val="0"/>
            </a:spcBef>
            <a:spcAft>
              <a:spcPct val="15000"/>
            </a:spcAft>
            <a:buChar char="••"/>
          </a:pPr>
          <a:r>
            <a:rPr lang="es-ES" sz="700" kern="1200" dirty="0" smtClean="0"/>
            <a:t>Franquicia de </a:t>
          </a:r>
          <a:r>
            <a:rPr lang="es-ES" sz="700" kern="1200" smtClean="0"/>
            <a:t>tiendas comerciales</a:t>
          </a:r>
          <a:endParaRPr lang="es-ES" sz="700" kern="1200" dirty="0"/>
        </a:p>
      </dsp:txBody>
      <dsp:txXfrm>
        <a:off x="1895" y="0"/>
        <a:ext cx="1783425" cy="947370"/>
      </dsp:txXfrm>
    </dsp:sp>
    <dsp:sp modelId="{30F5E59F-58EF-40D7-ACB8-49D1424C94A1}">
      <dsp:nvSpPr>
        <dsp:cNvPr id="0" name=""/>
        <dsp:cNvSpPr/>
      </dsp:nvSpPr>
      <dsp:spPr>
        <a:xfrm>
          <a:off x="1523372" y="0"/>
          <a:ext cx="1901846" cy="947370"/>
        </a:xfrm>
        <a:prstGeom prst="chevron">
          <a:avLst>
            <a:gd name="adj" fmla="val 25000"/>
          </a:avLst>
        </a:prstGeom>
        <a:solidFill>
          <a:schemeClr val="accent1">
            <a:shade val="80000"/>
            <a:hueOff val="173207"/>
            <a:satOff val="-18466"/>
            <a:lumOff val="14651"/>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7093" tIns="22860" rIns="67093" bIns="22860" numCol="1" spcCol="1270" anchor="ctr" anchorCtr="0">
          <a:noAutofit/>
        </a:bodyPr>
        <a:lstStyle/>
        <a:p>
          <a:pPr lvl="0" algn="ctr" defTabSz="400050">
            <a:lnSpc>
              <a:spcPct val="90000"/>
            </a:lnSpc>
            <a:spcBef>
              <a:spcPct val="0"/>
            </a:spcBef>
            <a:spcAft>
              <a:spcPct val="35000"/>
            </a:spcAft>
          </a:pPr>
          <a:r>
            <a:rPr lang="es-ES" sz="900" kern="1200" dirty="0" smtClean="0"/>
            <a:t>Distribución física del producto</a:t>
          </a:r>
          <a:endParaRPr lang="es-ES" sz="900" kern="1200" dirty="0"/>
        </a:p>
      </dsp:txBody>
      <dsp:txXfrm>
        <a:off x="1760215" y="0"/>
        <a:ext cx="1428161" cy="947370"/>
      </dsp:txXfrm>
    </dsp:sp>
    <dsp:sp modelId="{63A90BB7-EFE6-431F-9C3F-FFBA6A575341}">
      <dsp:nvSpPr>
        <dsp:cNvPr id="0" name=""/>
        <dsp:cNvSpPr/>
      </dsp:nvSpPr>
      <dsp:spPr>
        <a:xfrm>
          <a:off x="3044850" y="0"/>
          <a:ext cx="1901846" cy="947370"/>
        </a:xfrm>
        <a:prstGeom prst="chevron">
          <a:avLst>
            <a:gd name="adj" fmla="val 25000"/>
          </a:avLst>
        </a:prstGeom>
        <a:solidFill>
          <a:schemeClr val="accent1">
            <a:shade val="80000"/>
            <a:hueOff val="346414"/>
            <a:satOff val="-36931"/>
            <a:lumOff val="29302"/>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7093" tIns="22860" rIns="67093" bIns="22860" numCol="1" spcCol="1270" anchor="t" anchorCtr="0">
          <a:noAutofit/>
        </a:bodyPr>
        <a:lstStyle/>
        <a:p>
          <a:pPr lvl="0" algn="l" defTabSz="400050">
            <a:lnSpc>
              <a:spcPct val="90000"/>
            </a:lnSpc>
            <a:spcBef>
              <a:spcPct val="0"/>
            </a:spcBef>
            <a:spcAft>
              <a:spcPct val="35000"/>
            </a:spcAft>
          </a:pPr>
          <a:r>
            <a:rPr lang="es-ES" sz="900" kern="1200" dirty="0" smtClean="0"/>
            <a:t>Elementos del sistema de distribución</a:t>
          </a:r>
          <a:endParaRPr lang="es-ES" sz="900" kern="1200" dirty="0"/>
        </a:p>
        <a:p>
          <a:pPr marL="57150" lvl="1" indent="-57150" algn="l" defTabSz="311150">
            <a:lnSpc>
              <a:spcPct val="90000"/>
            </a:lnSpc>
            <a:spcBef>
              <a:spcPct val="0"/>
            </a:spcBef>
            <a:spcAft>
              <a:spcPct val="15000"/>
            </a:spcAft>
            <a:buChar char="••"/>
          </a:pPr>
          <a:r>
            <a:rPr lang="es-ES" sz="700" kern="1200" dirty="0" smtClean="0"/>
            <a:t>Pronóstico de demanda</a:t>
          </a:r>
          <a:endParaRPr lang="es-ES" sz="700" kern="1200" dirty="0"/>
        </a:p>
        <a:p>
          <a:pPr marL="57150" lvl="1" indent="-57150" algn="l" defTabSz="311150">
            <a:lnSpc>
              <a:spcPct val="90000"/>
            </a:lnSpc>
            <a:spcBef>
              <a:spcPct val="0"/>
            </a:spcBef>
            <a:spcAft>
              <a:spcPct val="15000"/>
            </a:spcAft>
            <a:buChar char="••"/>
          </a:pPr>
          <a:r>
            <a:rPr lang="es-ES" sz="700" kern="1200" dirty="0" smtClean="0"/>
            <a:t>Pronóstico de pedido</a:t>
          </a:r>
          <a:endParaRPr lang="es-ES" sz="700" kern="1200" dirty="0"/>
        </a:p>
        <a:p>
          <a:pPr marL="57150" lvl="1" indent="-57150" algn="l" defTabSz="311150">
            <a:lnSpc>
              <a:spcPct val="90000"/>
            </a:lnSpc>
            <a:spcBef>
              <a:spcPct val="0"/>
            </a:spcBef>
            <a:spcAft>
              <a:spcPct val="15000"/>
            </a:spcAft>
            <a:buChar char="••"/>
          </a:pPr>
          <a:r>
            <a:rPr lang="es-ES" sz="700" kern="1200" dirty="0" smtClean="0"/>
            <a:t>Manejo de inventario</a:t>
          </a:r>
          <a:endParaRPr lang="es-ES" sz="700" kern="1200" dirty="0"/>
        </a:p>
        <a:p>
          <a:pPr marL="57150" lvl="1" indent="-57150" algn="l" defTabSz="311150">
            <a:lnSpc>
              <a:spcPct val="90000"/>
            </a:lnSpc>
            <a:spcBef>
              <a:spcPct val="0"/>
            </a:spcBef>
            <a:spcAft>
              <a:spcPct val="15000"/>
            </a:spcAft>
            <a:buChar char="••"/>
          </a:pPr>
          <a:r>
            <a:rPr lang="es-ES" sz="700" kern="1200" dirty="0" smtClean="0"/>
            <a:t>Cantidad de pedido</a:t>
          </a:r>
          <a:endParaRPr lang="es-ES" sz="700" kern="1200" dirty="0"/>
        </a:p>
        <a:p>
          <a:pPr marL="57150" lvl="1" indent="-57150" algn="l" defTabSz="311150">
            <a:lnSpc>
              <a:spcPct val="90000"/>
            </a:lnSpc>
            <a:spcBef>
              <a:spcPct val="0"/>
            </a:spcBef>
            <a:spcAft>
              <a:spcPct val="15000"/>
            </a:spcAft>
            <a:buChar char="••"/>
          </a:pPr>
          <a:r>
            <a:rPr lang="es-ES" sz="700" kern="1200" dirty="0" smtClean="0"/>
            <a:t>Almacenamiento</a:t>
          </a:r>
          <a:endParaRPr lang="es-ES" sz="700" kern="1200" dirty="0"/>
        </a:p>
      </dsp:txBody>
      <dsp:txXfrm>
        <a:off x="3281693" y="0"/>
        <a:ext cx="1428161" cy="947370"/>
      </dsp:txXfrm>
    </dsp:sp>
    <dsp:sp modelId="{24DA042B-1929-4374-994B-EB79AEFE6635}">
      <dsp:nvSpPr>
        <dsp:cNvPr id="0" name=""/>
        <dsp:cNvSpPr/>
      </dsp:nvSpPr>
      <dsp:spPr>
        <a:xfrm>
          <a:off x="4566327" y="0"/>
          <a:ext cx="1901846" cy="947370"/>
        </a:xfrm>
        <a:prstGeom prst="chevron">
          <a:avLst>
            <a:gd name="adj" fmla="val 25000"/>
          </a:avLst>
        </a:prstGeom>
        <a:solidFill>
          <a:schemeClr val="accent1">
            <a:shade val="80000"/>
            <a:hueOff val="519620"/>
            <a:satOff val="-55397"/>
            <a:lumOff val="43953"/>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7093" tIns="22860" rIns="67093" bIns="22860" numCol="1" spcCol="1270" anchor="t" anchorCtr="0">
          <a:noAutofit/>
        </a:bodyPr>
        <a:lstStyle/>
        <a:p>
          <a:pPr lvl="0" algn="l" defTabSz="400050">
            <a:lnSpc>
              <a:spcPct val="90000"/>
            </a:lnSpc>
            <a:spcBef>
              <a:spcPct val="0"/>
            </a:spcBef>
            <a:spcAft>
              <a:spcPct val="35000"/>
            </a:spcAft>
          </a:pPr>
          <a:r>
            <a:rPr lang="es-ES" sz="900" kern="1200" dirty="0" smtClean="0"/>
            <a:t>Objetivos secundarios</a:t>
          </a:r>
          <a:endParaRPr lang="es-ES" sz="900" kern="1200" dirty="0"/>
        </a:p>
        <a:p>
          <a:pPr marL="57150" lvl="1" indent="-57150" algn="l" defTabSz="311150">
            <a:lnSpc>
              <a:spcPct val="90000"/>
            </a:lnSpc>
            <a:spcBef>
              <a:spcPct val="0"/>
            </a:spcBef>
            <a:spcAft>
              <a:spcPct val="15000"/>
            </a:spcAft>
            <a:buChar char="••"/>
          </a:pPr>
          <a:r>
            <a:rPr lang="es-EC" sz="700" kern="1200" smtClean="0"/>
            <a:t>Disponibilidad de productos</a:t>
          </a:r>
          <a:endParaRPr lang="es-ES" sz="700" kern="1200" dirty="0"/>
        </a:p>
        <a:p>
          <a:pPr marL="57150" lvl="1" indent="-57150" algn="l" defTabSz="311150">
            <a:lnSpc>
              <a:spcPct val="90000"/>
            </a:lnSpc>
            <a:spcBef>
              <a:spcPct val="0"/>
            </a:spcBef>
            <a:spcAft>
              <a:spcPct val="15000"/>
            </a:spcAft>
            <a:buChar char="••"/>
          </a:pPr>
          <a:r>
            <a:rPr lang="es-EC" sz="700" kern="1200" smtClean="0"/>
            <a:t>Exactitud para llenar los pedidos</a:t>
          </a:r>
          <a:endParaRPr lang="es-EC" sz="700" kern="1200"/>
        </a:p>
        <a:p>
          <a:pPr marL="57150" lvl="1" indent="-57150" algn="l" defTabSz="311150">
            <a:lnSpc>
              <a:spcPct val="90000"/>
            </a:lnSpc>
            <a:spcBef>
              <a:spcPct val="0"/>
            </a:spcBef>
            <a:spcAft>
              <a:spcPct val="15000"/>
            </a:spcAft>
            <a:buChar char="••"/>
          </a:pPr>
          <a:r>
            <a:rPr lang="es-EC" sz="700" kern="1200" smtClean="0"/>
            <a:t>Servicio seguro</a:t>
          </a:r>
          <a:endParaRPr lang="es-EC" sz="700" kern="1200"/>
        </a:p>
        <a:p>
          <a:pPr marL="57150" lvl="1" indent="-57150" algn="l" defTabSz="311150">
            <a:lnSpc>
              <a:spcPct val="90000"/>
            </a:lnSpc>
            <a:spcBef>
              <a:spcPct val="0"/>
            </a:spcBef>
            <a:spcAft>
              <a:spcPct val="15000"/>
            </a:spcAft>
            <a:buChar char="••"/>
          </a:pPr>
          <a:r>
            <a:rPr lang="es-EC" sz="700" kern="1200" smtClean="0"/>
            <a:t>Servicio rápido</a:t>
          </a:r>
          <a:endParaRPr lang="es-EC" sz="700" kern="1200"/>
        </a:p>
        <a:p>
          <a:pPr marL="57150" lvl="1" indent="-57150" algn="l" defTabSz="311150">
            <a:lnSpc>
              <a:spcPct val="90000"/>
            </a:lnSpc>
            <a:spcBef>
              <a:spcPct val="0"/>
            </a:spcBef>
            <a:spcAft>
              <a:spcPct val="15000"/>
            </a:spcAft>
            <a:buChar char="••"/>
          </a:pPr>
          <a:r>
            <a:rPr lang="es-EC" sz="700" kern="1200" dirty="0" smtClean="0"/>
            <a:t>Disponibilidad de servicio</a:t>
          </a:r>
          <a:endParaRPr lang="es-EC" sz="700" kern="1200" dirty="0"/>
        </a:p>
      </dsp:txBody>
      <dsp:txXfrm>
        <a:off x="4803170" y="0"/>
        <a:ext cx="1428161" cy="947370"/>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49E716A-F0A3-4D07-805C-92CF6A3B5423}">
      <dsp:nvSpPr>
        <dsp:cNvPr id="0" name=""/>
        <dsp:cNvSpPr/>
      </dsp:nvSpPr>
      <dsp:spPr>
        <a:xfrm>
          <a:off x="1895" y="0"/>
          <a:ext cx="1901846" cy="988341"/>
        </a:xfrm>
        <a:prstGeom prst="homePlate">
          <a:avLst>
            <a:gd name="adj" fmla="val 25000"/>
          </a:avLst>
        </a:prstGeom>
        <a:solidFill>
          <a:schemeClr val="accent1">
            <a:shade val="80000"/>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7093" tIns="30480" rIns="268372" bIns="30480" numCol="1" spcCol="1270" anchor="t" anchorCtr="0">
          <a:noAutofit/>
        </a:bodyPr>
        <a:lstStyle/>
        <a:p>
          <a:pPr lvl="0" algn="l" defTabSz="533400">
            <a:lnSpc>
              <a:spcPct val="90000"/>
            </a:lnSpc>
            <a:spcBef>
              <a:spcPct val="0"/>
            </a:spcBef>
            <a:spcAft>
              <a:spcPct val="35000"/>
            </a:spcAft>
          </a:pPr>
          <a:r>
            <a:rPr lang="es-ES" sz="1200" kern="1200" dirty="0" smtClean="0"/>
            <a:t>Diferencias mayorista y minorista</a:t>
          </a:r>
          <a:endParaRPr lang="es-ES" sz="1200" kern="1200" dirty="0"/>
        </a:p>
        <a:p>
          <a:pPr marL="57150" lvl="1" indent="-57150" algn="l" defTabSz="400050">
            <a:lnSpc>
              <a:spcPct val="90000"/>
            </a:lnSpc>
            <a:spcBef>
              <a:spcPct val="0"/>
            </a:spcBef>
            <a:spcAft>
              <a:spcPct val="15000"/>
            </a:spcAft>
            <a:buChar char="••"/>
          </a:pPr>
          <a:r>
            <a:rPr lang="es-ES" sz="900" kern="1200" dirty="0" smtClean="0"/>
            <a:t>Motivos de compra</a:t>
          </a:r>
          <a:endParaRPr lang="es-ES" sz="900" kern="1200" dirty="0"/>
        </a:p>
        <a:p>
          <a:pPr marL="57150" lvl="1" indent="-57150" algn="l" defTabSz="400050">
            <a:lnSpc>
              <a:spcPct val="90000"/>
            </a:lnSpc>
            <a:spcBef>
              <a:spcPct val="0"/>
            </a:spcBef>
            <a:spcAft>
              <a:spcPct val="15000"/>
            </a:spcAft>
            <a:buChar char="••"/>
          </a:pPr>
          <a:r>
            <a:rPr lang="es-ES" sz="900" kern="1200" dirty="0" smtClean="0"/>
            <a:t>Descuentos</a:t>
          </a:r>
          <a:endParaRPr lang="es-ES" sz="900" kern="1200" dirty="0"/>
        </a:p>
        <a:p>
          <a:pPr marL="57150" lvl="1" indent="-57150" algn="l" defTabSz="400050">
            <a:lnSpc>
              <a:spcPct val="90000"/>
            </a:lnSpc>
            <a:spcBef>
              <a:spcPct val="0"/>
            </a:spcBef>
            <a:spcAft>
              <a:spcPct val="15000"/>
            </a:spcAft>
            <a:buChar char="••"/>
          </a:pPr>
          <a:r>
            <a:rPr lang="es-ES" sz="900" kern="1200" dirty="0" smtClean="0"/>
            <a:t>Almacenamiento</a:t>
          </a:r>
          <a:endParaRPr lang="es-ES" sz="900" kern="1200" dirty="0"/>
        </a:p>
        <a:p>
          <a:pPr marL="57150" lvl="1" indent="-57150" algn="l" defTabSz="400050">
            <a:lnSpc>
              <a:spcPct val="90000"/>
            </a:lnSpc>
            <a:spcBef>
              <a:spcPct val="0"/>
            </a:spcBef>
            <a:spcAft>
              <a:spcPct val="15000"/>
            </a:spcAft>
            <a:buChar char="••"/>
          </a:pPr>
          <a:r>
            <a:rPr lang="es-ES" sz="900" kern="1200" dirty="0" smtClean="0"/>
            <a:t>Impuestos</a:t>
          </a:r>
          <a:endParaRPr lang="es-ES" sz="900" kern="1200" dirty="0"/>
        </a:p>
      </dsp:txBody>
      <dsp:txXfrm>
        <a:off x="1895" y="0"/>
        <a:ext cx="1778303" cy="988341"/>
      </dsp:txXfrm>
    </dsp:sp>
    <dsp:sp modelId="{2B748255-6F76-4167-A185-957A9EAC0D91}">
      <dsp:nvSpPr>
        <dsp:cNvPr id="0" name=""/>
        <dsp:cNvSpPr/>
      </dsp:nvSpPr>
      <dsp:spPr>
        <a:xfrm>
          <a:off x="1523372" y="0"/>
          <a:ext cx="1901846" cy="988341"/>
        </a:xfrm>
        <a:prstGeom prst="chevron">
          <a:avLst>
            <a:gd name="adj" fmla="val 25000"/>
          </a:avLst>
        </a:prstGeom>
        <a:solidFill>
          <a:schemeClr val="accent1">
            <a:shade val="80000"/>
            <a:hueOff val="173207"/>
            <a:satOff val="-18466"/>
            <a:lumOff val="14651"/>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7093" tIns="30480" rIns="67093" bIns="30480" numCol="1" spcCol="1270" anchor="t" anchorCtr="0">
          <a:noAutofit/>
        </a:bodyPr>
        <a:lstStyle/>
        <a:p>
          <a:pPr lvl="0" algn="l" defTabSz="533400">
            <a:lnSpc>
              <a:spcPct val="90000"/>
            </a:lnSpc>
            <a:spcBef>
              <a:spcPct val="0"/>
            </a:spcBef>
            <a:spcAft>
              <a:spcPct val="35000"/>
            </a:spcAft>
          </a:pPr>
          <a:r>
            <a:rPr lang="es-ES" sz="1200" kern="1200" dirty="0" smtClean="0"/>
            <a:t>Beneficios</a:t>
          </a:r>
          <a:endParaRPr lang="es-ES" sz="1200" kern="1200" dirty="0"/>
        </a:p>
        <a:p>
          <a:pPr marL="57150" lvl="1" indent="-57150" algn="l" defTabSz="400050">
            <a:lnSpc>
              <a:spcPct val="90000"/>
            </a:lnSpc>
            <a:spcBef>
              <a:spcPct val="0"/>
            </a:spcBef>
            <a:spcAft>
              <a:spcPct val="15000"/>
            </a:spcAft>
            <a:buChar char="••"/>
          </a:pPr>
          <a:r>
            <a:rPr lang="es-ES" sz="900" kern="1200" dirty="0" smtClean="0"/>
            <a:t>Forma</a:t>
          </a:r>
          <a:endParaRPr lang="es-ES" sz="900" kern="1200" dirty="0"/>
        </a:p>
        <a:p>
          <a:pPr marL="57150" lvl="1" indent="-57150" algn="l" defTabSz="400050">
            <a:lnSpc>
              <a:spcPct val="90000"/>
            </a:lnSpc>
            <a:spcBef>
              <a:spcPct val="0"/>
            </a:spcBef>
            <a:spcAft>
              <a:spcPct val="15000"/>
            </a:spcAft>
            <a:buChar char="••"/>
          </a:pPr>
          <a:r>
            <a:rPr lang="es-ES" sz="900" kern="1200" dirty="0" smtClean="0"/>
            <a:t>Tiempo</a:t>
          </a:r>
          <a:endParaRPr lang="es-ES" sz="900" kern="1200" dirty="0"/>
        </a:p>
        <a:p>
          <a:pPr marL="57150" lvl="1" indent="-57150" algn="l" defTabSz="400050">
            <a:lnSpc>
              <a:spcPct val="90000"/>
            </a:lnSpc>
            <a:spcBef>
              <a:spcPct val="0"/>
            </a:spcBef>
            <a:spcAft>
              <a:spcPct val="15000"/>
            </a:spcAft>
            <a:buChar char="••"/>
          </a:pPr>
          <a:r>
            <a:rPr lang="es-ES" sz="900" kern="1200" dirty="0" smtClean="0"/>
            <a:t>Lugar</a:t>
          </a:r>
          <a:endParaRPr lang="es-ES" sz="900" kern="1200" dirty="0"/>
        </a:p>
        <a:p>
          <a:pPr marL="57150" lvl="1" indent="-57150" algn="l" defTabSz="400050">
            <a:lnSpc>
              <a:spcPct val="90000"/>
            </a:lnSpc>
            <a:spcBef>
              <a:spcPct val="0"/>
            </a:spcBef>
            <a:spcAft>
              <a:spcPct val="15000"/>
            </a:spcAft>
            <a:buChar char="••"/>
          </a:pPr>
          <a:r>
            <a:rPr lang="es-ES" sz="900" kern="1200" dirty="0" smtClean="0"/>
            <a:t>Posesión</a:t>
          </a:r>
          <a:endParaRPr lang="es-ES" sz="900" kern="1200" dirty="0"/>
        </a:p>
      </dsp:txBody>
      <dsp:txXfrm>
        <a:off x="1770457" y="0"/>
        <a:ext cx="1407676" cy="988341"/>
      </dsp:txXfrm>
    </dsp:sp>
    <dsp:sp modelId="{415F3B7E-89A7-4AEB-8FBE-AD4175F711D5}">
      <dsp:nvSpPr>
        <dsp:cNvPr id="0" name=""/>
        <dsp:cNvSpPr/>
      </dsp:nvSpPr>
      <dsp:spPr>
        <a:xfrm>
          <a:off x="3044850" y="0"/>
          <a:ext cx="1901846" cy="988341"/>
        </a:xfrm>
        <a:prstGeom prst="chevron">
          <a:avLst>
            <a:gd name="adj" fmla="val 25000"/>
          </a:avLst>
        </a:prstGeom>
        <a:solidFill>
          <a:schemeClr val="accent1">
            <a:shade val="80000"/>
            <a:hueOff val="346414"/>
            <a:satOff val="-36931"/>
            <a:lumOff val="29302"/>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7093" tIns="30480" rIns="67093" bIns="30480" numCol="1" spcCol="1270" anchor="t" anchorCtr="0">
          <a:noAutofit/>
        </a:bodyPr>
        <a:lstStyle/>
        <a:p>
          <a:pPr lvl="0" algn="l" defTabSz="533400">
            <a:lnSpc>
              <a:spcPct val="90000"/>
            </a:lnSpc>
            <a:spcBef>
              <a:spcPct val="0"/>
            </a:spcBef>
            <a:spcAft>
              <a:spcPct val="35000"/>
            </a:spcAft>
          </a:pPr>
          <a:r>
            <a:rPr lang="es-ES" sz="1200" kern="1200" dirty="0" smtClean="0"/>
            <a:t>Estrategia</a:t>
          </a:r>
          <a:endParaRPr lang="es-ES" sz="1200" kern="1200" dirty="0"/>
        </a:p>
        <a:p>
          <a:pPr marL="57150" lvl="1" indent="-57150" algn="l" defTabSz="400050">
            <a:lnSpc>
              <a:spcPct val="90000"/>
            </a:lnSpc>
            <a:spcBef>
              <a:spcPct val="0"/>
            </a:spcBef>
            <a:spcAft>
              <a:spcPct val="15000"/>
            </a:spcAft>
            <a:buChar char="••"/>
          </a:pPr>
          <a:r>
            <a:rPr lang="es-ES" sz="900" kern="1200" dirty="0" smtClean="0"/>
            <a:t>Ubicación</a:t>
          </a:r>
          <a:endParaRPr lang="es-ES" sz="900" kern="1200" dirty="0"/>
        </a:p>
        <a:p>
          <a:pPr marL="57150" lvl="1" indent="-57150" algn="l" defTabSz="400050">
            <a:lnSpc>
              <a:spcPct val="90000"/>
            </a:lnSpc>
            <a:spcBef>
              <a:spcPct val="0"/>
            </a:spcBef>
            <a:spcAft>
              <a:spcPct val="15000"/>
            </a:spcAft>
            <a:buChar char="••"/>
          </a:pPr>
          <a:r>
            <a:rPr lang="es-ES" sz="900" kern="1200" dirty="0" smtClean="0"/>
            <a:t>Mercancía</a:t>
          </a:r>
          <a:endParaRPr lang="es-ES" sz="900" kern="1200" dirty="0"/>
        </a:p>
        <a:p>
          <a:pPr marL="57150" lvl="1" indent="-57150" algn="l" defTabSz="400050">
            <a:lnSpc>
              <a:spcPct val="90000"/>
            </a:lnSpc>
            <a:spcBef>
              <a:spcPct val="0"/>
            </a:spcBef>
            <a:spcAft>
              <a:spcPct val="15000"/>
            </a:spcAft>
            <a:buChar char="••"/>
          </a:pPr>
          <a:r>
            <a:rPr lang="es-ES" sz="900" kern="1200" dirty="0" smtClean="0"/>
            <a:t>Precio</a:t>
          </a:r>
          <a:endParaRPr lang="es-ES" sz="900" kern="1200" dirty="0"/>
        </a:p>
        <a:p>
          <a:pPr marL="57150" lvl="1" indent="-57150" algn="l" defTabSz="400050">
            <a:lnSpc>
              <a:spcPct val="90000"/>
            </a:lnSpc>
            <a:spcBef>
              <a:spcPct val="0"/>
            </a:spcBef>
            <a:spcAft>
              <a:spcPct val="15000"/>
            </a:spcAft>
            <a:buChar char="••"/>
          </a:pPr>
          <a:r>
            <a:rPr lang="es-ES" sz="900" kern="1200" dirty="0" smtClean="0"/>
            <a:t>Servicio</a:t>
          </a:r>
          <a:endParaRPr lang="es-ES" sz="900" kern="1200" dirty="0"/>
        </a:p>
        <a:p>
          <a:pPr marL="57150" lvl="1" indent="-57150" algn="l" defTabSz="400050">
            <a:lnSpc>
              <a:spcPct val="90000"/>
            </a:lnSpc>
            <a:spcBef>
              <a:spcPct val="0"/>
            </a:spcBef>
            <a:spcAft>
              <a:spcPct val="15000"/>
            </a:spcAft>
            <a:buChar char="••"/>
          </a:pPr>
          <a:r>
            <a:rPr lang="es-ES" sz="900" kern="1200" dirty="0" smtClean="0"/>
            <a:t>Comunicación</a:t>
          </a:r>
          <a:endParaRPr lang="es-ES" sz="900" kern="1200" dirty="0"/>
        </a:p>
      </dsp:txBody>
      <dsp:txXfrm>
        <a:off x="3291935" y="0"/>
        <a:ext cx="1407676" cy="988341"/>
      </dsp:txXfrm>
    </dsp:sp>
    <dsp:sp modelId="{F9C74E8D-FE7A-4263-8E6F-AC02DD911248}">
      <dsp:nvSpPr>
        <dsp:cNvPr id="0" name=""/>
        <dsp:cNvSpPr/>
      </dsp:nvSpPr>
      <dsp:spPr>
        <a:xfrm>
          <a:off x="4566327" y="0"/>
          <a:ext cx="1901846" cy="988341"/>
        </a:xfrm>
        <a:prstGeom prst="chevron">
          <a:avLst>
            <a:gd name="adj" fmla="val 25000"/>
          </a:avLst>
        </a:prstGeom>
        <a:solidFill>
          <a:schemeClr val="accent1">
            <a:shade val="80000"/>
            <a:hueOff val="519620"/>
            <a:satOff val="-55397"/>
            <a:lumOff val="43953"/>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7093" tIns="30480" rIns="67093" bIns="30480" numCol="1" spcCol="1270" anchor="t" anchorCtr="0">
          <a:noAutofit/>
        </a:bodyPr>
        <a:lstStyle/>
        <a:p>
          <a:pPr lvl="0" algn="l" defTabSz="533400">
            <a:lnSpc>
              <a:spcPct val="90000"/>
            </a:lnSpc>
            <a:spcBef>
              <a:spcPct val="0"/>
            </a:spcBef>
            <a:spcAft>
              <a:spcPct val="35000"/>
            </a:spcAft>
          </a:pPr>
          <a:r>
            <a:rPr lang="es-ES" sz="1200" kern="1200" dirty="0" smtClean="0"/>
            <a:t>Dimensiones estratégicas</a:t>
          </a:r>
          <a:endParaRPr lang="es-ES" sz="1200" kern="1200" dirty="0"/>
        </a:p>
        <a:p>
          <a:pPr marL="57150" lvl="1" indent="-57150" algn="l" defTabSz="400050">
            <a:lnSpc>
              <a:spcPct val="90000"/>
            </a:lnSpc>
            <a:spcBef>
              <a:spcPct val="0"/>
            </a:spcBef>
            <a:spcAft>
              <a:spcPct val="15000"/>
            </a:spcAft>
            <a:buChar char="••"/>
          </a:pPr>
          <a:r>
            <a:rPr lang="es-ES" sz="900" kern="1200" dirty="0" smtClean="0"/>
            <a:t>Operaciones</a:t>
          </a:r>
          <a:endParaRPr lang="es-ES" sz="900" kern="1200" dirty="0"/>
        </a:p>
        <a:p>
          <a:pPr marL="57150" lvl="1" indent="-57150" algn="l" defTabSz="400050">
            <a:lnSpc>
              <a:spcPct val="90000"/>
            </a:lnSpc>
            <a:spcBef>
              <a:spcPct val="0"/>
            </a:spcBef>
            <a:spcAft>
              <a:spcPct val="15000"/>
            </a:spcAft>
            <a:buChar char="••"/>
          </a:pPr>
          <a:r>
            <a:rPr lang="es-ES" sz="900" kern="1200" dirty="0" smtClean="0"/>
            <a:t>Compras /Logística</a:t>
          </a:r>
          <a:endParaRPr lang="es-ES" sz="900" kern="1200" dirty="0"/>
        </a:p>
        <a:p>
          <a:pPr marL="57150" lvl="1" indent="-57150" algn="l" defTabSz="400050">
            <a:lnSpc>
              <a:spcPct val="90000"/>
            </a:lnSpc>
            <a:spcBef>
              <a:spcPct val="0"/>
            </a:spcBef>
            <a:spcAft>
              <a:spcPct val="15000"/>
            </a:spcAft>
            <a:buChar char="••"/>
          </a:pPr>
          <a:r>
            <a:rPr lang="es-ES" sz="900" kern="1200" dirty="0" smtClean="0"/>
            <a:t>Investigación de mercado</a:t>
          </a:r>
          <a:endParaRPr lang="es-ES" sz="900" kern="1200" dirty="0"/>
        </a:p>
        <a:p>
          <a:pPr marL="57150" lvl="1" indent="-57150" algn="l" defTabSz="400050">
            <a:lnSpc>
              <a:spcPct val="90000"/>
            </a:lnSpc>
            <a:spcBef>
              <a:spcPct val="0"/>
            </a:spcBef>
            <a:spcAft>
              <a:spcPct val="15000"/>
            </a:spcAft>
            <a:buChar char="••"/>
          </a:pPr>
          <a:r>
            <a:rPr lang="es-ES" sz="900" kern="1200" dirty="0" smtClean="0"/>
            <a:t>Tecnología</a:t>
          </a:r>
          <a:endParaRPr lang="es-ES" sz="900" kern="1200" dirty="0"/>
        </a:p>
      </dsp:txBody>
      <dsp:txXfrm>
        <a:off x="4813412" y="0"/>
        <a:ext cx="1407676" cy="988341"/>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E44DB9B-1F5A-4C1B-A9B1-3FD37AD4E0A2}">
      <dsp:nvSpPr>
        <dsp:cNvPr id="0" name=""/>
        <dsp:cNvSpPr/>
      </dsp:nvSpPr>
      <dsp:spPr>
        <a:xfrm>
          <a:off x="54776" y="9111"/>
          <a:ext cx="1351159" cy="1351159"/>
        </a:xfrm>
        <a:prstGeom prst="ellipse">
          <a:avLst/>
        </a:prstGeom>
        <a:solidFill>
          <a:schemeClr val="accent2">
            <a:shade val="80000"/>
            <a:alpha val="50000"/>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r>
            <a:rPr lang="es-ES" sz="1200" kern="1200" dirty="0" smtClean="0"/>
            <a:t>Información</a:t>
          </a:r>
          <a:endParaRPr lang="es-ES" sz="1200" kern="1200" dirty="0"/>
        </a:p>
      </dsp:txBody>
      <dsp:txXfrm>
        <a:off x="243452" y="168442"/>
        <a:ext cx="779046" cy="1032497"/>
      </dsp:txXfrm>
    </dsp:sp>
    <dsp:sp modelId="{B526FFE4-E96E-44EF-BE41-A51DCA418AB7}">
      <dsp:nvSpPr>
        <dsp:cNvPr id="0" name=""/>
        <dsp:cNvSpPr/>
      </dsp:nvSpPr>
      <dsp:spPr>
        <a:xfrm>
          <a:off x="1028585" y="9111"/>
          <a:ext cx="1351159" cy="1351159"/>
        </a:xfrm>
        <a:prstGeom prst="ellipse">
          <a:avLst/>
        </a:prstGeom>
        <a:solidFill>
          <a:schemeClr val="accent2">
            <a:shade val="80000"/>
            <a:alpha val="50000"/>
            <a:hueOff val="421392"/>
            <a:satOff val="-30438"/>
            <a:lumOff val="32742"/>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r>
            <a:rPr lang="es-ES" sz="1200" kern="1200" dirty="0" smtClean="0"/>
            <a:t>Toma de decisiones</a:t>
          </a:r>
          <a:endParaRPr lang="es-ES" sz="1200" kern="1200" dirty="0"/>
        </a:p>
      </dsp:txBody>
      <dsp:txXfrm>
        <a:off x="1412022" y="168442"/>
        <a:ext cx="779046" cy="1032497"/>
      </dsp:txXfrm>
    </dsp:sp>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B081FF1-E63E-415D-8B02-54D6B8611BED}">
      <dsp:nvSpPr>
        <dsp:cNvPr id="0" name=""/>
        <dsp:cNvSpPr/>
      </dsp:nvSpPr>
      <dsp:spPr>
        <a:xfrm>
          <a:off x="1247019" y="71"/>
          <a:ext cx="2405268" cy="402201"/>
        </a:xfrm>
        <a:prstGeom prst="roundRect">
          <a:avLst>
            <a:gd name="adj" fmla="val 10000"/>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3815" tIns="29210" rIns="43815" bIns="29210" numCol="1" spcCol="1270" anchor="ctr" anchorCtr="0">
          <a:noAutofit/>
        </a:bodyPr>
        <a:lstStyle/>
        <a:p>
          <a:pPr lvl="0" algn="ctr" defTabSz="1022350">
            <a:lnSpc>
              <a:spcPct val="90000"/>
            </a:lnSpc>
            <a:spcBef>
              <a:spcPct val="0"/>
            </a:spcBef>
            <a:spcAft>
              <a:spcPct val="35000"/>
            </a:spcAft>
          </a:pPr>
          <a:r>
            <a:rPr lang="es-ES" sz="2300" kern="1200" dirty="0" smtClean="0"/>
            <a:t>BI aporte en:</a:t>
          </a:r>
          <a:endParaRPr lang="es-ES" sz="2300" kern="1200" dirty="0"/>
        </a:p>
      </dsp:txBody>
      <dsp:txXfrm>
        <a:off x="1258799" y="11851"/>
        <a:ext cx="2381708" cy="378641"/>
      </dsp:txXfrm>
    </dsp:sp>
    <dsp:sp modelId="{D3724FA6-BBD7-4AE1-AB85-CFBA84221D31}">
      <dsp:nvSpPr>
        <dsp:cNvPr id="0" name=""/>
        <dsp:cNvSpPr/>
      </dsp:nvSpPr>
      <dsp:spPr>
        <a:xfrm>
          <a:off x="1487545" y="402273"/>
          <a:ext cx="240526" cy="301650"/>
        </a:xfrm>
        <a:custGeom>
          <a:avLst/>
          <a:gdLst/>
          <a:ahLst/>
          <a:cxnLst/>
          <a:rect l="0" t="0" r="0" b="0"/>
          <a:pathLst>
            <a:path>
              <a:moveTo>
                <a:pt x="0" y="0"/>
              </a:moveTo>
              <a:lnTo>
                <a:pt x="0" y="301650"/>
              </a:lnTo>
              <a:lnTo>
                <a:pt x="240526" y="301650"/>
              </a:lnTo>
            </a:path>
          </a:pathLst>
        </a:custGeom>
        <a:noFill/>
        <a:ln w="2222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1C6B7AA-091C-4229-99E9-A6B4F7E2BB27}">
      <dsp:nvSpPr>
        <dsp:cNvPr id="0" name=""/>
        <dsp:cNvSpPr/>
      </dsp:nvSpPr>
      <dsp:spPr>
        <a:xfrm>
          <a:off x="1728072" y="502823"/>
          <a:ext cx="3804399" cy="402201"/>
        </a:xfrm>
        <a:prstGeom prst="roundRect">
          <a:avLst>
            <a:gd name="adj" fmla="val 10000"/>
          </a:avLst>
        </a:prstGeom>
        <a:solidFill>
          <a:schemeClr val="lt1">
            <a:alpha val="90000"/>
            <a:hueOff val="0"/>
            <a:satOff val="0"/>
            <a:lumOff val="0"/>
            <a:alphaOff val="0"/>
          </a:schemeClr>
        </a:solidFill>
        <a:ln w="2222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20320" rIns="30480" bIns="20320" numCol="1" spcCol="1270" anchor="ctr" anchorCtr="0">
          <a:noAutofit/>
        </a:bodyPr>
        <a:lstStyle/>
        <a:p>
          <a:pPr lvl="0" algn="ctr" defTabSz="711200">
            <a:lnSpc>
              <a:spcPct val="90000"/>
            </a:lnSpc>
            <a:spcBef>
              <a:spcPct val="0"/>
            </a:spcBef>
            <a:spcAft>
              <a:spcPct val="35000"/>
            </a:spcAft>
          </a:pPr>
          <a:r>
            <a:rPr lang="es-ES" sz="1600" kern="1200" dirty="0" smtClean="0"/>
            <a:t>Administración y control</a:t>
          </a:r>
          <a:endParaRPr lang="es-ES" sz="1600" kern="1200" dirty="0"/>
        </a:p>
      </dsp:txBody>
      <dsp:txXfrm>
        <a:off x="1739852" y="514603"/>
        <a:ext cx="3780839" cy="378641"/>
      </dsp:txXfrm>
    </dsp:sp>
    <dsp:sp modelId="{4FDA371F-1CAE-49A5-8330-8090D15ECAE3}">
      <dsp:nvSpPr>
        <dsp:cNvPr id="0" name=""/>
        <dsp:cNvSpPr/>
      </dsp:nvSpPr>
      <dsp:spPr>
        <a:xfrm>
          <a:off x="1487545" y="402273"/>
          <a:ext cx="240526" cy="804402"/>
        </a:xfrm>
        <a:custGeom>
          <a:avLst/>
          <a:gdLst/>
          <a:ahLst/>
          <a:cxnLst/>
          <a:rect l="0" t="0" r="0" b="0"/>
          <a:pathLst>
            <a:path>
              <a:moveTo>
                <a:pt x="0" y="0"/>
              </a:moveTo>
              <a:lnTo>
                <a:pt x="0" y="804402"/>
              </a:lnTo>
              <a:lnTo>
                <a:pt x="240526" y="804402"/>
              </a:lnTo>
            </a:path>
          </a:pathLst>
        </a:custGeom>
        <a:noFill/>
        <a:ln w="2222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F84FB5A-15AB-4C13-9811-A8E028E89002}">
      <dsp:nvSpPr>
        <dsp:cNvPr id="0" name=""/>
        <dsp:cNvSpPr/>
      </dsp:nvSpPr>
      <dsp:spPr>
        <a:xfrm>
          <a:off x="1728072" y="1005575"/>
          <a:ext cx="3804399" cy="402201"/>
        </a:xfrm>
        <a:prstGeom prst="roundRect">
          <a:avLst>
            <a:gd name="adj" fmla="val 10000"/>
          </a:avLst>
        </a:prstGeom>
        <a:solidFill>
          <a:schemeClr val="lt1">
            <a:alpha val="90000"/>
            <a:hueOff val="0"/>
            <a:satOff val="0"/>
            <a:lumOff val="0"/>
            <a:alphaOff val="0"/>
          </a:schemeClr>
        </a:solidFill>
        <a:ln w="2222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20320" rIns="30480" bIns="20320" numCol="1" spcCol="1270" anchor="ctr" anchorCtr="0">
          <a:noAutofit/>
        </a:bodyPr>
        <a:lstStyle/>
        <a:p>
          <a:pPr lvl="0" algn="ctr" defTabSz="711200">
            <a:lnSpc>
              <a:spcPct val="90000"/>
            </a:lnSpc>
            <a:spcBef>
              <a:spcPct val="0"/>
            </a:spcBef>
            <a:spcAft>
              <a:spcPct val="35000"/>
            </a:spcAft>
          </a:pPr>
          <a:r>
            <a:rPr lang="es-ES" sz="1600" kern="1200" dirty="0" smtClean="0"/>
            <a:t>Mejorar el desempeño comercial</a:t>
          </a:r>
          <a:endParaRPr lang="es-ES" sz="1600" kern="1200" dirty="0"/>
        </a:p>
      </dsp:txBody>
      <dsp:txXfrm>
        <a:off x="1739852" y="1017355"/>
        <a:ext cx="3780839" cy="378641"/>
      </dsp:txXfrm>
    </dsp:sp>
    <dsp:sp modelId="{7693B3C6-BDE0-4510-912A-9368455EBC77}">
      <dsp:nvSpPr>
        <dsp:cNvPr id="0" name=""/>
        <dsp:cNvSpPr/>
      </dsp:nvSpPr>
      <dsp:spPr>
        <a:xfrm>
          <a:off x="1487545" y="402273"/>
          <a:ext cx="240526" cy="1307154"/>
        </a:xfrm>
        <a:custGeom>
          <a:avLst/>
          <a:gdLst/>
          <a:ahLst/>
          <a:cxnLst/>
          <a:rect l="0" t="0" r="0" b="0"/>
          <a:pathLst>
            <a:path>
              <a:moveTo>
                <a:pt x="0" y="0"/>
              </a:moveTo>
              <a:lnTo>
                <a:pt x="0" y="1307154"/>
              </a:lnTo>
              <a:lnTo>
                <a:pt x="240526" y="1307154"/>
              </a:lnTo>
            </a:path>
          </a:pathLst>
        </a:custGeom>
        <a:noFill/>
        <a:ln w="2222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960B575-3DA1-4B2E-8D6A-B134B199D18C}">
      <dsp:nvSpPr>
        <dsp:cNvPr id="0" name=""/>
        <dsp:cNvSpPr/>
      </dsp:nvSpPr>
      <dsp:spPr>
        <a:xfrm>
          <a:off x="1728072" y="1508326"/>
          <a:ext cx="3804399" cy="402201"/>
        </a:xfrm>
        <a:prstGeom prst="roundRect">
          <a:avLst>
            <a:gd name="adj" fmla="val 10000"/>
          </a:avLst>
        </a:prstGeom>
        <a:solidFill>
          <a:schemeClr val="lt1">
            <a:alpha val="90000"/>
            <a:hueOff val="0"/>
            <a:satOff val="0"/>
            <a:lumOff val="0"/>
            <a:alphaOff val="0"/>
          </a:schemeClr>
        </a:solidFill>
        <a:ln w="2222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20320" rIns="30480" bIns="20320" numCol="1" spcCol="1270" anchor="ctr" anchorCtr="0">
          <a:noAutofit/>
        </a:bodyPr>
        <a:lstStyle/>
        <a:p>
          <a:pPr lvl="0" algn="ctr" defTabSz="711200">
            <a:lnSpc>
              <a:spcPct val="90000"/>
            </a:lnSpc>
            <a:spcBef>
              <a:spcPct val="0"/>
            </a:spcBef>
            <a:spcAft>
              <a:spcPct val="35000"/>
            </a:spcAft>
          </a:pPr>
          <a:r>
            <a:rPr lang="es-ES" sz="1600" kern="1200" dirty="0" smtClean="0"/>
            <a:t>Operaciones</a:t>
          </a:r>
          <a:endParaRPr lang="es-ES" sz="1600" kern="1200" dirty="0"/>
        </a:p>
      </dsp:txBody>
      <dsp:txXfrm>
        <a:off x="1739852" y="1520106"/>
        <a:ext cx="3780839" cy="378641"/>
      </dsp:txXfrm>
    </dsp:sp>
    <dsp:sp modelId="{4622BF1E-4072-4272-A83F-EC1AE8A92AD1}">
      <dsp:nvSpPr>
        <dsp:cNvPr id="0" name=""/>
        <dsp:cNvSpPr/>
      </dsp:nvSpPr>
      <dsp:spPr>
        <a:xfrm>
          <a:off x="1487545" y="402273"/>
          <a:ext cx="240526" cy="1809905"/>
        </a:xfrm>
        <a:custGeom>
          <a:avLst/>
          <a:gdLst/>
          <a:ahLst/>
          <a:cxnLst/>
          <a:rect l="0" t="0" r="0" b="0"/>
          <a:pathLst>
            <a:path>
              <a:moveTo>
                <a:pt x="0" y="0"/>
              </a:moveTo>
              <a:lnTo>
                <a:pt x="0" y="1809905"/>
              </a:lnTo>
              <a:lnTo>
                <a:pt x="240526" y="1809905"/>
              </a:lnTo>
            </a:path>
          </a:pathLst>
        </a:custGeom>
        <a:noFill/>
        <a:ln w="2222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CFCE386-4A80-4501-B98D-6EBB04B58009}">
      <dsp:nvSpPr>
        <dsp:cNvPr id="0" name=""/>
        <dsp:cNvSpPr/>
      </dsp:nvSpPr>
      <dsp:spPr>
        <a:xfrm>
          <a:off x="1728072" y="2011078"/>
          <a:ext cx="3804399" cy="402201"/>
        </a:xfrm>
        <a:prstGeom prst="roundRect">
          <a:avLst>
            <a:gd name="adj" fmla="val 10000"/>
          </a:avLst>
        </a:prstGeom>
        <a:solidFill>
          <a:schemeClr val="lt1">
            <a:alpha val="90000"/>
            <a:hueOff val="0"/>
            <a:satOff val="0"/>
            <a:lumOff val="0"/>
            <a:alphaOff val="0"/>
          </a:schemeClr>
        </a:solidFill>
        <a:ln w="2222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20320" rIns="30480" bIns="20320" numCol="1" spcCol="1270" anchor="ctr" anchorCtr="0">
          <a:noAutofit/>
        </a:bodyPr>
        <a:lstStyle/>
        <a:p>
          <a:pPr lvl="0" algn="ctr" defTabSz="711200">
            <a:lnSpc>
              <a:spcPct val="90000"/>
            </a:lnSpc>
            <a:spcBef>
              <a:spcPct val="0"/>
            </a:spcBef>
            <a:spcAft>
              <a:spcPct val="35000"/>
            </a:spcAft>
          </a:pPr>
          <a:r>
            <a:rPr lang="es-ES" sz="1600" kern="1200" dirty="0" smtClean="0"/>
            <a:t>Mejorar procesos</a:t>
          </a:r>
          <a:endParaRPr lang="es-ES" sz="1600" kern="1200" dirty="0"/>
        </a:p>
      </dsp:txBody>
      <dsp:txXfrm>
        <a:off x="1739852" y="2022858"/>
        <a:ext cx="3780839" cy="378641"/>
      </dsp:txXfrm>
    </dsp:sp>
    <dsp:sp modelId="{37E894AA-6D16-48B6-AE30-18DCB81303F8}">
      <dsp:nvSpPr>
        <dsp:cNvPr id="0" name=""/>
        <dsp:cNvSpPr/>
      </dsp:nvSpPr>
      <dsp:spPr>
        <a:xfrm>
          <a:off x="1487545" y="402273"/>
          <a:ext cx="240526" cy="2312657"/>
        </a:xfrm>
        <a:custGeom>
          <a:avLst/>
          <a:gdLst/>
          <a:ahLst/>
          <a:cxnLst/>
          <a:rect l="0" t="0" r="0" b="0"/>
          <a:pathLst>
            <a:path>
              <a:moveTo>
                <a:pt x="0" y="0"/>
              </a:moveTo>
              <a:lnTo>
                <a:pt x="0" y="2312657"/>
              </a:lnTo>
              <a:lnTo>
                <a:pt x="240526" y="2312657"/>
              </a:lnTo>
            </a:path>
          </a:pathLst>
        </a:custGeom>
        <a:noFill/>
        <a:ln w="2222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28EEF04-226E-4F03-8D98-4F8D7992D605}">
      <dsp:nvSpPr>
        <dsp:cNvPr id="0" name=""/>
        <dsp:cNvSpPr/>
      </dsp:nvSpPr>
      <dsp:spPr>
        <a:xfrm>
          <a:off x="1728072" y="2513829"/>
          <a:ext cx="3804399" cy="402201"/>
        </a:xfrm>
        <a:prstGeom prst="roundRect">
          <a:avLst>
            <a:gd name="adj" fmla="val 10000"/>
          </a:avLst>
        </a:prstGeom>
        <a:solidFill>
          <a:schemeClr val="lt1">
            <a:alpha val="90000"/>
            <a:hueOff val="0"/>
            <a:satOff val="0"/>
            <a:lumOff val="0"/>
            <a:alphaOff val="0"/>
          </a:schemeClr>
        </a:solidFill>
        <a:ln w="2222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20320" rIns="30480" bIns="20320" numCol="1" spcCol="1270" anchor="ctr" anchorCtr="0">
          <a:noAutofit/>
        </a:bodyPr>
        <a:lstStyle/>
        <a:p>
          <a:pPr lvl="0" algn="ctr" defTabSz="711200">
            <a:lnSpc>
              <a:spcPct val="90000"/>
            </a:lnSpc>
            <a:spcBef>
              <a:spcPct val="0"/>
            </a:spcBef>
            <a:spcAft>
              <a:spcPct val="35000"/>
            </a:spcAft>
          </a:pPr>
          <a:r>
            <a:rPr lang="es-ES" sz="1600" kern="1200" dirty="0" smtClean="0"/>
            <a:t>Mejorar servicios al cliente</a:t>
          </a:r>
          <a:endParaRPr lang="es-ES" sz="1600" kern="1200" dirty="0"/>
        </a:p>
      </dsp:txBody>
      <dsp:txXfrm>
        <a:off x="1739852" y="2525609"/>
        <a:ext cx="3780839" cy="378641"/>
      </dsp:txXfrm>
    </dsp:sp>
    <dsp:sp modelId="{8BA0931A-3754-4A95-8542-80AD92B4354F}">
      <dsp:nvSpPr>
        <dsp:cNvPr id="0" name=""/>
        <dsp:cNvSpPr/>
      </dsp:nvSpPr>
      <dsp:spPr>
        <a:xfrm>
          <a:off x="1487545" y="402273"/>
          <a:ext cx="240526" cy="2815408"/>
        </a:xfrm>
        <a:custGeom>
          <a:avLst/>
          <a:gdLst/>
          <a:ahLst/>
          <a:cxnLst/>
          <a:rect l="0" t="0" r="0" b="0"/>
          <a:pathLst>
            <a:path>
              <a:moveTo>
                <a:pt x="0" y="0"/>
              </a:moveTo>
              <a:lnTo>
                <a:pt x="0" y="2815408"/>
              </a:lnTo>
              <a:lnTo>
                <a:pt x="240526" y="2815408"/>
              </a:lnTo>
            </a:path>
          </a:pathLst>
        </a:custGeom>
        <a:noFill/>
        <a:ln w="2222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8C4FB61-5087-407B-9252-10BF0667AC6A}">
      <dsp:nvSpPr>
        <dsp:cNvPr id="0" name=""/>
        <dsp:cNvSpPr/>
      </dsp:nvSpPr>
      <dsp:spPr>
        <a:xfrm>
          <a:off x="1728072" y="3016581"/>
          <a:ext cx="3804399" cy="402201"/>
        </a:xfrm>
        <a:prstGeom prst="roundRect">
          <a:avLst>
            <a:gd name="adj" fmla="val 10000"/>
          </a:avLst>
        </a:prstGeom>
        <a:solidFill>
          <a:schemeClr val="lt1">
            <a:alpha val="90000"/>
            <a:hueOff val="0"/>
            <a:satOff val="0"/>
            <a:lumOff val="0"/>
            <a:alphaOff val="0"/>
          </a:schemeClr>
        </a:solidFill>
        <a:ln w="2222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20320" rIns="30480" bIns="20320" numCol="1" spcCol="1270" anchor="ctr" anchorCtr="0">
          <a:noAutofit/>
        </a:bodyPr>
        <a:lstStyle/>
        <a:p>
          <a:pPr lvl="0" algn="ctr" defTabSz="711200">
            <a:lnSpc>
              <a:spcPct val="90000"/>
            </a:lnSpc>
            <a:spcBef>
              <a:spcPct val="0"/>
            </a:spcBef>
            <a:spcAft>
              <a:spcPct val="35000"/>
            </a:spcAft>
          </a:pPr>
          <a:r>
            <a:rPr lang="es-ES" sz="1600" kern="1200" dirty="0" smtClean="0"/>
            <a:t>Mejorar al mundo</a:t>
          </a:r>
          <a:endParaRPr lang="es-ES" sz="1600" kern="1200" dirty="0"/>
        </a:p>
      </dsp:txBody>
      <dsp:txXfrm>
        <a:off x="1739852" y="3028361"/>
        <a:ext cx="3780839" cy="378641"/>
      </dsp:txXfrm>
    </dsp:sp>
    <dsp:sp modelId="{8D22F431-E768-4A7B-811F-DADF73427D5E}">
      <dsp:nvSpPr>
        <dsp:cNvPr id="0" name=""/>
        <dsp:cNvSpPr/>
      </dsp:nvSpPr>
      <dsp:spPr>
        <a:xfrm>
          <a:off x="1487545" y="402273"/>
          <a:ext cx="240526" cy="3318160"/>
        </a:xfrm>
        <a:custGeom>
          <a:avLst/>
          <a:gdLst/>
          <a:ahLst/>
          <a:cxnLst/>
          <a:rect l="0" t="0" r="0" b="0"/>
          <a:pathLst>
            <a:path>
              <a:moveTo>
                <a:pt x="0" y="0"/>
              </a:moveTo>
              <a:lnTo>
                <a:pt x="0" y="3318160"/>
              </a:lnTo>
              <a:lnTo>
                <a:pt x="240526" y="3318160"/>
              </a:lnTo>
            </a:path>
          </a:pathLst>
        </a:custGeom>
        <a:noFill/>
        <a:ln w="2222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4FD5060-A554-48F8-9144-3267A644863B}">
      <dsp:nvSpPr>
        <dsp:cNvPr id="0" name=""/>
        <dsp:cNvSpPr/>
      </dsp:nvSpPr>
      <dsp:spPr>
        <a:xfrm>
          <a:off x="1728072" y="3519332"/>
          <a:ext cx="3804399" cy="402201"/>
        </a:xfrm>
        <a:prstGeom prst="roundRect">
          <a:avLst>
            <a:gd name="adj" fmla="val 10000"/>
          </a:avLst>
        </a:prstGeom>
        <a:solidFill>
          <a:schemeClr val="lt1">
            <a:alpha val="90000"/>
            <a:hueOff val="0"/>
            <a:satOff val="0"/>
            <a:lumOff val="0"/>
            <a:alphaOff val="0"/>
          </a:schemeClr>
        </a:solidFill>
        <a:ln w="2222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20320" rIns="30480" bIns="20320" numCol="1" spcCol="1270" anchor="ctr" anchorCtr="0">
          <a:noAutofit/>
        </a:bodyPr>
        <a:lstStyle/>
        <a:p>
          <a:pPr lvl="0" algn="ctr" defTabSz="711200">
            <a:lnSpc>
              <a:spcPct val="90000"/>
            </a:lnSpc>
            <a:spcBef>
              <a:spcPct val="0"/>
            </a:spcBef>
            <a:spcAft>
              <a:spcPct val="35000"/>
            </a:spcAft>
          </a:pPr>
          <a:r>
            <a:rPr lang="es-ES" sz="1600" kern="1200" dirty="0" smtClean="0"/>
            <a:t>Descubrir nuevas oportunidades comerciales</a:t>
          </a:r>
          <a:endParaRPr lang="es-ES" sz="1600" kern="1200" dirty="0"/>
        </a:p>
      </dsp:txBody>
      <dsp:txXfrm>
        <a:off x="1739852" y="3531112"/>
        <a:ext cx="3780839" cy="378641"/>
      </dsp:txXfrm>
    </dsp:sp>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7F36C4E-87BA-4C02-8DB6-896BA6FB0C60}">
      <dsp:nvSpPr>
        <dsp:cNvPr id="0" name=""/>
        <dsp:cNvSpPr/>
      </dsp:nvSpPr>
      <dsp:spPr>
        <a:xfrm>
          <a:off x="473267" y="0"/>
          <a:ext cx="3136514" cy="3136514"/>
        </a:xfrm>
        <a:prstGeom prst="triangle">
          <a:avLst/>
        </a:prstGeom>
        <a:solidFill>
          <a:schemeClr val="accent2">
            <a:shade val="80000"/>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A05CF56-0CB8-46D5-B280-279AA92DFFDB}">
      <dsp:nvSpPr>
        <dsp:cNvPr id="0" name=""/>
        <dsp:cNvSpPr/>
      </dsp:nvSpPr>
      <dsp:spPr>
        <a:xfrm>
          <a:off x="2041524" y="313957"/>
          <a:ext cx="2038734" cy="2229865"/>
        </a:xfrm>
        <a:prstGeom prst="roundRect">
          <a:avLst/>
        </a:prstGeom>
        <a:solidFill>
          <a:schemeClr val="lt1">
            <a:alpha val="90000"/>
            <a:hueOff val="0"/>
            <a:satOff val="0"/>
            <a:lumOff val="0"/>
            <a:alphaOff val="0"/>
          </a:schemeClr>
        </a:solidFill>
        <a:ln w="22225" cap="rnd"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4770" tIns="64770" rIns="64770" bIns="64770" numCol="1" spcCol="1270" anchor="t" anchorCtr="0">
          <a:noAutofit/>
        </a:bodyPr>
        <a:lstStyle/>
        <a:p>
          <a:pPr lvl="0" algn="l" defTabSz="755650">
            <a:lnSpc>
              <a:spcPct val="90000"/>
            </a:lnSpc>
            <a:spcBef>
              <a:spcPct val="0"/>
            </a:spcBef>
            <a:spcAft>
              <a:spcPct val="35000"/>
            </a:spcAft>
          </a:pPr>
          <a:r>
            <a:rPr lang="es-ES" sz="1700" kern="1200" dirty="0" smtClean="0"/>
            <a:t>Arquitectura de BI se analizan estos valores:</a:t>
          </a:r>
          <a:endParaRPr lang="es-ES" sz="1700" kern="1200" dirty="0"/>
        </a:p>
        <a:p>
          <a:pPr marL="114300" lvl="1" indent="-114300" algn="l" defTabSz="577850">
            <a:lnSpc>
              <a:spcPct val="90000"/>
            </a:lnSpc>
            <a:spcBef>
              <a:spcPct val="0"/>
            </a:spcBef>
            <a:spcAft>
              <a:spcPct val="15000"/>
            </a:spcAft>
            <a:buChar char="••"/>
          </a:pPr>
          <a:r>
            <a:rPr lang="es-ES" sz="1300" kern="1200" dirty="0" smtClean="0"/>
            <a:t>Adaptabilidad continua</a:t>
          </a:r>
          <a:endParaRPr lang="es-ES" sz="1300" kern="1200" dirty="0"/>
        </a:p>
        <a:p>
          <a:pPr marL="114300" lvl="1" indent="-114300" algn="l" defTabSz="577850">
            <a:lnSpc>
              <a:spcPct val="90000"/>
            </a:lnSpc>
            <a:spcBef>
              <a:spcPct val="0"/>
            </a:spcBef>
            <a:spcAft>
              <a:spcPct val="15000"/>
            </a:spcAft>
            <a:buChar char="••"/>
          </a:pPr>
          <a:r>
            <a:rPr lang="es-ES" sz="1300" kern="1200" dirty="0" smtClean="0"/>
            <a:t>Trabajo en conjunto</a:t>
          </a:r>
          <a:endParaRPr lang="es-ES" sz="1300" kern="1200" dirty="0"/>
        </a:p>
        <a:p>
          <a:pPr marL="114300" lvl="1" indent="-114300" algn="l" defTabSz="577850">
            <a:lnSpc>
              <a:spcPct val="90000"/>
            </a:lnSpc>
            <a:spcBef>
              <a:spcPct val="0"/>
            </a:spcBef>
            <a:spcAft>
              <a:spcPct val="15000"/>
            </a:spcAft>
            <a:buChar char="••"/>
          </a:pPr>
          <a:r>
            <a:rPr lang="es-ES" sz="1300" kern="1200" dirty="0" err="1" smtClean="0"/>
            <a:t>Jerarquias</a:t>
          </a:r>
          <a:r>
            <a:rPr lang="es-ES" sz="1300" kern="1200" dirty="0" smtClean="0"/>
            <a:t> flexibles</a:t>
          </a:r>
          <a:endParaRPr lang="es-ES" sz="1300" kern="1200" dirty="0"/>
        </a:p>
        <a:p>
          <a:pPr marL="114300" lvl="1" indent="-114300" algn="l" defTabSz="577850">
            <a:lnSpc>
              <a:spcPct val="90000"/>
            </a:lnSpc>
            <a:spcBef>
              <a:spcPct val="0"/>
            </a:spcBef>
            <a:spcAft>
              <a:spcPct val="15000"/>
            </a:spcAft>
            <a:buChar char="••"/>
          </a:pPr>
          <a:r>
            <a:rPr lang="es-ES" sz="1300" kern="1200" dirty="0" smtClean="0"/>
            <a:t>Personas antes que procesos</a:t>
          </a:r>
          <a:endParaRPr lang="es-ES" sz="1300" kern="1200" dirty="0"/>
        </a:p>
      </dsp:txBody>
      <dsp:txXfrm>
        <a:off x="2141047" y="413480"/>
        <a:ext cx="1839688" cy="2030819"/>
      </dsp:txXfrm>
    </dsp:sp>
  </dsp:spTree>
</dsp:drawing>
</file>

<file path=ppt/diagrams/drawing1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0CF1D8C-7054-4A5B-AE31-C9A8A1C49FD2}">
      <dsp:nvSpPr>
        <dsp:cNvPr id="0" name=""/>
        <dsp:cNvSpPr/>
      </dsp:nvSpPr>
      <dsp:spPr>
        <a:xfrm>
          <a:off x="373120" y="0"/>
          <a:ext cx="4228695" cy="1921161"/>
        </a:xfrm>
        <a:prstGeom prst="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A9D0796-40F2-4618-AABE-8C1CA3411173}">
      <dsp:nvSpPr>
        <dsp:cNvPr id="0" name=""/>
        <dsp:cNvSpPr/>
      </dsp:nvSpPr>
      <dsp:spPr>
        <a:xfrm>
          <a:off x="60" y="576348"/>
          <a:ext cx="2426738" cy="768464"/>
        </a:xfrm>
        <a:prstGeom prst="roundRect">
          <a:avLst/>
        </a:prstGeom>
        <a:solidFill>
          <a:schemeClr val="accent1">
            <a:shade val="80000"/>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t" anchorCtr="0">
          <a:noAutofit/>
        </a:bodyPr>
        <a:lstStyle/>
        <a:p>
          <a:pPr lvl="0" algn="l" defTabSz="488950">
            <a:lnSpc>
              <a:spcPct val="90000"/>
            </a:lnSpc>
            <a:spcBef>
              <a:spcPct val="0"/>
            </a:spcBef>
            <a:spcAft>
              <a:spcPct val="35000"/>
            </a:spcAft>
          </a:pPr>
          <a:r>
            <a:rPr lang="es-ES" sz="1100" kern="1200" dirty="0" smtClean="0"/>
            <a:t>Data </a:t>
          </a:r>
          <a:r>
            <a:rPr lang="es-ES" sz="1100" kern="1200" dirty="0" err="1" smtClean="0"/>
            <a:t>Warehouse</a:t>
          </a:r>
          <a:endParaRPr lang="es-ES" sz="1100" kern="1200" dirty="0"/>
        </a:p>
        <a:p>
          <a:pPr marL="57150" lvl="1" indent="-57150" algn="l" defTabSz="400050">
            <a:lnSpc>
              <a:spcPct val="90000"/>
            </a:lnSpc>
            <a:spcBef>
              <a:spcPct val="0"/>
            </a:spcBef>
            <a:spcAft>
              <a:spcPct val="15000"/>
            </a:spcAft>
            <a:buChar char="••"/>
          </a:pPr>
          <a:r>
            <a:rPr lang="es-ES" sz="900" kern="1200" dirty="0" smtClean="0"/>
            <a:t>Almacén de Datos</a:t>
          </a:r>
          <a:endParaRPr lang="es-ES" sz="900" kern="1200" dirty="0"/>
        </a:p>
      </dsp:txBody>
      <dsp:txXfrm>
        <a:off x="37573" y="613861"/>
        <a:ext cx="2351712" cy="693438"/>
      </dsp:txXfrm>
    </dsp:sp>
    <dsp:sp modelId="{65BF823F-A574-4676-BA3F-3363295F55B4}">
      <dsp:nvSpPr>
        <dsp:cNvPr id="0" name=""/>
        <dsp:cNvSpPr/>
      </dsp:nvSpPr>
      <dsp:spPr>
        <a:xfrm>
          <a:off x="2548136" y="576348"/>
          <a:ext cx="2426738" cy="768464"/>
        </a:xfrm>
        <a:prstGeom prst="roundRect">
          <a:avLst/>
        </a:prstGeom>
        <a:solidFill>
          <a:schemeClr val="accent1">
            <a:shade val="80000"/>
            <a:hueOff val="519620"/>
            <a:satOff val="-55397"/>
            <a:lumOff val="43953"/>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s-ES" sz="1100" kern="1200" dirty="0" smtClean="0"/>
            <a:t>Repositorio de fuentes heterogéneas de datos, integrados y organizados bajo un esquema para facilitar el análisis y dar soporte en la toma de decisiones</a:t>
          </a:r>
          <a:endParaRPr lang="es-ES" sz="1100" kern="1200" dirty="0"/>
        </a:p>
      </dsp:txBody>
      <dsp:txXfrm>
        <a:off x="2585649" y="613861"/>
        <a:ext cx="2351712" cy="693438"/>
      </dsp:txXfrm>
    </dsp:sp>
  </dsp:spTree>
</dsp:drawing>
</file>

<file path=ppt/diagrams/drawing1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E06622A-C591-4C68-9F04-8272B926FE3A}">
      <dsp:nvSpPr>
        <dsp:cNvPr id="0" name=""/>
        <dsp:cNvSpPr/>
      </dsp:nvSpPr>
      <dsp:spPr>
        <a:xfrm>
          <a:off x="1091832" y="117"/>
          <a:ext cx="2859209" cy="1047514"/>
        </a:xfrm>
        <a:prstGeom prst="rect">
          <a:avLst/>
        </a:prstGeom>
        <a:solidFill>
          <a:schemeClr val="accent1">
            <a:shade val="50000"/>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s-ES" sz="1500" kern="1200" dirty="0" smtClean="0"/>
            <a:t>Los datos son la materia prima que hay que explotar para encontrar conocimiento y utilizarlo en la toma de decisiones</a:t>
          </a:r>
          <a:endParaRPr lang="es-ES" sz="1500" kern="1200" dirty="0"/>
        </a:p>
      </dsp:txBody>
      <dsp:txXfrm>
        <a:off x="1091832" y="117"/>
        <a:ext cx="2859209" cy="1047514"/>
      </dsp:txXfrm>
    </dsp:sp>
    <dsp:sp modelId="{446751DC-C143-4142-A0FB-3316FCB54FEE}">
      <dsp:nvSpPr>
        <dsp:cNvPr id="0" name=""/>
        <dsp:cNvSpPr/>
      </dsp:nvSpPr>
      <dsp:spPr>
        <a:xfrm>
          <a:off x="4125627" y="117"/>
          <a:ext cx="2680695" cy="1047514"/>
        </a:xfrm>
        <a:prstGeom prst="rect">
          <a:avLst/>
        </a:prstGeom>
        <a:solidFill>
          <a:schemeClr val="accent1">
            <a:shade val="50000"/>
            <a:hueOff val="357484"/>
            <a:satOff val="-40403"/>
            <a:lumOff val="39199"/>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s-ES" sz="1500" kern="1200" dirty="0" smtClean="0"/>
            <a:t>Información es útil para explicar el pasado, entender el presente y predecir la información futura.</a:t>
          </a:r>
          <a:endParaRPr lang="es-ES" sz="1500" kern="1200" dirty="0"/>
        </a:p>
      </dsp:txBody>
      <dsp:txXfrm>
        <a:off x="4125627" y="117"/>
        <a:ext cx="2680695" cy="1047514"/>
      </dsp:txXfrm>
    </dsp:sp>
    <dsp:sp modelId="{6D8EA632-DC77-4854-B582-0B51CA5D04A3}">
      <dsp:nvSpPr>
        <dsp:cNvPr id="0" name=""/>
        <dsp:cNvSpPr/>
      </dsp:nvSpPr>
      <dsp:spPr>
        <a:xfrm>
          <a:off x="6980908" y="117"/>
          <a:ext cx="2680695" cy="1047514"/>
        </a:xfrm>
        <a:prstGeom prst="rect">
          <a:avLst/>
        </a:prstGeom>
        <a:solidFill>
          <a:schemeClr val="accent1">
            <a:shade val="50000"/>
            <a:hueOff val="357484"/>
            <a:satOff val="-40403"/>
            <a:lumOff val="39199"/>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s-ES" sz="1500" kern="1200" dirty="0" smtClean="0"/>
            <a:t>Principal objetivo en minería de datos eliminar el empirismo en la toma de decisiones</a:t>
          </a:r>
          <a:endParaRPr lang="es-ES" sz="1500" kern="1200" dirty="0"/>
        </a:p>
      </dsp:txBody>
      <dsp:txXfrm>
        <a:off x="6980908" y="117"/>
        <a:ext cx="2680695" cy="1047514"/>
      </dsp:txXfrm>
    </dsp:sp>
  </dsp:spTree>
</dsp:drawing>
</file>

<file path=ppt/diagrams/drawing1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F0D2174-18D3-484C-8825-0284D49D6A34}">
      <dsp:nvSpPr>
        <dsp:cNvPr id="0" name=""/>
        <dsp:cNvSpPr/>
      </dsp:nvSpPr>
      <dsp:spPr>
        <a:xfrm>
          <a:off x="0" y="781018"/>
          <a:ext cx="9643359" cy="585300"/>
        </a:xfrm>
        <a:prstGeom prst="rect">
          <a:avLst/>
        </a:prstGeom>
        <a:solidFill>
          <a:schemeClr val="lt1">
            <a:alpha val="90000"/>
            <a:hueOff val="0"/>
            <a:satOff val="0"/>
            <a:lumOff val="0"/>
            <a:alphaOff val="0"/>
          </a:schemeClr>
        </a:solidFill>
        <a:ln w="22225" cap="rnd"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04E41C9-C4D4-4807-8471-AE77B20AF047}">
      <dsp:nvSpPr>
        <dsp:cNvPr id="0" name=""/>
        <dsp:cNvSpPr/>
      </dsp:nvSpPr>
      <dsp:spPr>
        <a:xfrm>
          <a:off x="229653" y="536750"/>
          <a:ext cx="8869729" cy="879093"/>
        </a:xfrm>
        <a:prstGeom prst="roundRect">
          <a:avLst/>
        </a:prstGeom>
        <a:solidFill>
          <a:schemeClr val="accent2">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5147" tIns="0" rIns="255147" bIns="0" numCol="1" spcCol="1270" anchor="ctr" anchorCtr="0">
          <a:noAutofit/>
        </a:bodyPr>
        <a:lstStyle/>
        <a:p>
          <a:pPr lvl="0" algn="l" defTabSz="711200">
            <a:lnSpc>
              <a:spcPct val="90000"/>
            </a:lnSpc>
            <a:spcBef>
              <a:spcPct val="0"/>
            </a:spcBef>
            <a:spcAft>
              <a:spcPct val="35000"/>
            </a:spcAft>
          </a:pPr>
          <a:r>
            <a:rPr lang="es-ES" sz="1600" kern="1200" dirty="0" smtClean="0"/>
            <a:t>Proceso de extraer conocimiento útil y comprensible, previamente desconocido, desde grandes cantidades de datos; su tarea fundamental es encontrar modelos inteligibles a partir de datos, y el uso de los patrones descubiertos ayuden a la toma de decisiones</a:t>
          </a:r>
          <a:endParaRPr lang="es-ES" sz="1600" kern="1200" dirty="0"/>
        </a:p>
      </dsp:txBody>
      <dsp:txXfrm>
        <a:off x="272567" y="579664"/>
        <a:ext cx="8783901" cy="79326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56936DF-29AD-4F6E-8D97-91C1678F3C04}">
      <dsp:nvSpPr>
        <dsp:cNvPr id="0" name=""/>
        <dsp:cNvSpPr/>
      </dsp:nvSpPr>
      <dsp:spPr>
        <a:xfrm>
          <a:off x="3231" y="218017"/>
          <a:ext cx="3242202" cy="3242202"/>
        </a:xfrm>
        <a:prstGeom prst="ellipse">
          <a:avLst/>
        </a:prstGeom>
        <a:solidFill>
          <a:schemeClr val="accent2">
            <a:alpha val="50000"/>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78429" tIns="19050" rIns="178429" bIns="19050" numCol="1" spcCol="1270" anchor="ctr" anchorCtr="0">
          <a:noAutofit/>
        </a:bodyPr>
        <a:lstStyle/>
        <a:p>
          <a:pPr lvl="0" algn="ctr" defTabSz="666750">
            <a:lnSpc>
              <a:spcPct val="90000"/>
            </a:lnSpc>
            <a:spcBef>
              <a:spcPct val="0"/>
            </a:spcBef>
            <a:spcAft>
              <a:spcPct val="35000"/>
            </a:spcAft>
          </a:pPr>
          <a:r>
            <a:rPr lang="es-ES" sz="1500" kern="1200" dirty="0" smtClean="0"/>
            <a:t>La globalización y el desarrollo de la tecnología han apresurado el alcance y uso en el área </a:t>
          </a:r>
          <a:r>
            <a:rPr lang="es-ES" sz="1500" i="1" kern="1200" dirty="0" smtClean="0"/>
            <a:t>Business </a:t>
          </a:r>
          <a:r>
            <a:rPr lang="es-ES" sz="1500" i="1" kern="1200" dirty="0" err="1" smtClean="0"/>
            <a:t>Intellingence</a:t>
          </a:r>
          <a:r>
            <a:rPr lang="es-ES" sz="1500" kern="1200" dirty="0" smtClean="0"/>
            <a:t> (BI) cuyo propósito es facilitar el acceso al análisis de la información para la toma de decisiones</a:t>
          </a:r>
          <a:endParaRPr lang="es-ES" sz="1500" kern="1200" dirty="0"/>
        </a:p>
      </dsp:txBody>
      <dsp:txXfrm>
        <a:off x="478040" y="692826"/>
        <a:ext cx="2292584" cy="2292584"/>
      </dsp:txXfrm>
    </dsp:sp>
    <dsp:sp modelId="{B306CD93-49F3-4281-800B-65842E2655D7}">
      <dsp:nvSpPr>
        <dsp:cNvPr id="0" name=""/>
        <dsp:cNvSpPr/>
      </dsp:nvSpPr>
      <dsp:spPr>
        <a:xfrm>
          <a:off x="2596993" y="218017"/>
          <a:ext cx="3242202" cy="3242202"/>
        </a:xfrm>
        <a:prstGeom prst="ellipse">
          <a:avLst/>
        </a:prstGeom>
        <a:solidFill>
          <a:schemeClr val="accent3">
            <a:alpha val="50000"/>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78429" tIns="19050" rIns="178429" bIns="19050" numCol="1" spcCol="1270" anchor="ctr" anchorCtr="0">
          <a:noAutofit/>
        </a:bodyPr>
        <a:lstStyle/>
        <a:p>
          <a:pPr lvl="0" algn="ctr" defTabSz="666750">
            <a:lnSpc>
              <a:spcPct val="90000"/>
            </a:lnSpc>
            <a:spcBef>
              <a:spcPct val="0"/>
            </a:spcBef>
            <a:spcAft>
              <a:spcPct val="35000"/>
            </a:spcAft>
          </a:pPr>
          <a:r>
            <a:rPr lang="es-ES" sz="1500" kern="1200" dirty="0" smtClean="0"/>
            <a:t>En el presente estudio, se incursiona en el uso del BI para resolver un problema frecuente de las empresas comercializadoras de productos deportivos que es la liquidación y perdida de ventas dada por un ineficiente proceso de reposición. </a:t>
          </a:r>
          <a:endParaRPr lang="es-ES" sz="1500" kern="1200" dirty="0"/>
        </a:p>
      </dsp:txBody>
      <dsp:txXfrm>
        <a:off x="3071802" y="692826"/>
        <a:ext cx="2292584" cy="2292584"/>
      </dsp:txXfrm>
    </dsp:sp>
    <dsp:sp modelId="{C893CD9C-0126-49EB-8740-76076059DF0C}">
      <dsp:nvSpPr>
        <dsp:cNvPr id="0" name=""/>
        <dsp:cNvSpPr/>
      </dsp:nvSpPr>
      <dsp:spPr>
        <a:xfrm>
          <a:off x="5190754" y="218017"/>
          <a:ext cx="3242202" cy="3242202"/>
        </a:xfrm>
        <a:prstGeom prst="ellipse">
          <a:avLst/>
        </a:prstGeom>
        <a:solidFill>
          <a:schemeClr val="accent4">
            <a:alpha val="50000"/>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78429" tIns="19050" rIns="178429" bIns="19050" numCol="1" spcCol="1270" anchor="ctr" anchorCtr="0">
          <a:noAutofit/>
        </a:bodyPr>
        <a:lstStyle/>
        <a:p>
          <a:pPr lvl="0" algn="ctr" defTabSz="666750">
            <a:lnSpc>
              <a:spcPct val="90000"/>
            </a:lnSpc>
            <a:spcBef>
              <a:spcPct val="0"/>
            </a:spcBef>
            <a:spcAft>
              <a:spcPct val="35000"/>
            </a:spcAft>
          </a:pPr>
          <a:r>
            <a:rPr lang="es-ES" sz="1500" kern="1200" dirty="0" smtClean="0"/>
            <a:t>Se trata de una empresa multinacional con sede local. </a:t>
          </a:r>
          <a:endParaRPr lang="es-ES" sz="1500" kern="1200" dirty="0"/>
        </a:p>
      </dsp:txBody>
      <dsp:txXfrm>
        <a:off x="5665563" y="692826"/>
        <a:ext cx="2292584" cy="2292584"/>
      </dsp:txXfrm>
    </dsp:sp>
    <dsp:sp modelId="{8D4C6259-A138-4150-B8A5-2106E10953ED}">
      <dsp:nvSpPr>
        <dsp:cNvPr id="0" name=""/>
        <dsp:cNvSpPr/>
      </dsp:nvSpPr>
      <dsp:spPr>
        <a:xfrm>
          <a:off x="7784516" y="218017"/>
          <a:ext cx="3242202" cy="3242202"/>
        </a:xfrm>
        <a:prstGeom prst="ellipse">
          <a:avLst/>
        </a:prstGeom>
        <a:solidFill>
          <a:schemeClr val="accent5">
            <a:alpha val="50000"/>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78429" tIns="19050" rIns="178429" bIns="19050" numCol="1" spcCol="1270" anchor="ctr" anchorCtr="0">
          <a:noAutofit/>
        </a:bodyPr>
        <a:lstStyle/>
        <a:p>
          <a:pPr lvl="0" algn="ctr" defTabSz="666750">
            <a:lnSpc>
              <a:spcPct val="90000"/>
            </a:lnSpc>
            <a:spcBef>
              <a:spcPct val="0"/>
            </a:spcBef>
            <a:spcAft>
              <a:spcPct val="35000"/>
            </a:spcAft>
          </a:pPr>
          <a:r>
            <a:rPr lang="es-ES" sz="1500" kern="1200" dirty="0" smtClean="0"/>
            <a:t>Se utilización técnicas de </a:t>
          </a:r>
          <a:r>
            <a:rPr lang="es-ES" sz="1500" i="1" kern="1200" dirty="0" smtClean="0"/>
            <a:t>data </a:t>
          </a:r>
          <a:r>
            <a:rPr lang="es-ES" sz="1500" i="1" kern="1200" dirty="0" err="1" smtClean="0"/>
            <a:t>mining</a:t>
          </a:r>
          <a:endParaRPr lang="es-EC" sz="1500" kern="1200" dirty="0"/>
        </a:p>
      </dsp:txBody>
      <dsp:txXfrm>
        <a:off x="8259325" y="692826"/>
        <a:ext cx="2292584" cy="2292584"/>
      </dsp:txXfrm>
    </dsp:sp>
  </dsp:spTree>
</dsp:drawing>
</file>

<file path=ppt/diagrams/drawing2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273D402-2396-4E8A-89EF-B01B43F72C9A}">
      <dsp:nvSpPr>
        <dsp:cNvPr id="0" name=""/>
        <dsp:cNvSpPr/>
      </dsp:nvSpPr>
      <dsp:spPr>
        <a:xfrm>
          <a:off x="1171518" y="317"/>
          <a:ext cx="1980143" cy="1188085"/>
        </a:xfrm>
        <a:prstGeom prst="rect">
          <a:avLst/>
        </a:prstGeom>
        <a:solidFill>
          <a:schemeClr val="accent2">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s-ES" sz="1600" kern="1200" dirty="0" smtClean="0"/>
            <a:t>Minería de datos aplicable a cualquier tipo de empresa</a:t>
          </a:r>
          <a:endParaRPr lang="es-ES" sz="1600" kern="1200" dirty="0"/>
        </a:p>
      </dsp:txBody>
      <dsp:txXfrm>
        <a:off x="1171518" y="317"/>
        <a:ext cx="1980143" cy="1188085"/>
      </dsp:txXfrm>
    </dsp:sp>
    <dsp:sp modelId="{54A25682-5A1D-4CE5-B8E1-86131D49FAAE}">
      <dsp:nvSpPr>
        <dsp:cNvPr id="0" name=""/>
        <dsp:cNvSpPr/>
      </dsp:nvSpPr>
      <dsp:spPr>
        <a:xfrm>
          <a:off x="3349676" y="317"/>
          <a:ext cx="1980143" cy="1188085"/>
        </a:xfrm>
        <a:prstGeom prst="rect">
          <a:avLst/>
        </a:prstGeom>
        <a:solidFill>
          <a:schemeClr val="accent2">
            <a:hueOff val="397245"/>
            <a:satOff val="2304"/>
            <a:lumOff val="2288"/>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s-ES" sz="1600" kern="1200" dirty="0" smtClean="0"/>
            <a:t>Retos</a:t>
          </a:r>
          <a:endParaRPr lang="es-ES" sz="1600" kern="1200" dirty="0"/>
        </a:p>
      </dsp:txBody>
      <dsp:txXfrm>
        <a:off x="3349676" y="317"/>
        <a:ext cx="1980143" cy="1188085"/>
      </dsp:txXfrm>
    </dsp:sp>
    <dsp:sp modelId="{64E4F997-D6B9-4F54-AA0E-DB9A981DCE63}">
      <dsp:nvSpPr>
        <dsp:cNvPr id="0" name=""/>
        <dsp:cNvSpPr/>
      </dsp:nvSpPr>
      <dsp:spPr>
        <a:xfrm>
          <a:off x="5527833" y="317"/>
          <a:ext cx="1980143" cy="1188085"/>
        </a:xfrm>
        <a:prstGeom prst="rect">
          <a:avLst/>
        </a:prstGeom>
        <a:solidFill>
          <a:schemeClr val="accent2">
            <a:hueOff val="794490"/>
            <a:satOff val="4609"/>
            <a:lumOff val="4576"/>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s-ES" sz="1600" kern="1200" dirty="0" smtClean="0"/>
            <a:t>Trabajar con grandes volúmenes de datos</a:t>
          </a:r>
          <a:endParaRPr lang="es-ES" sz="1600" kern="1200" dirty="0"/>
        </a:p>
      </dsp:txBody>
      <dsp:txXfrm>
        <a:off x="5527833" y="317"/>
        <a:ext cx="1980143" cy="1188085"/>
      </dsp:txXfrm>
    </dsp:sp>
    <dsp:sp modelId="{539DF1E6-CB47-4BB2-8EB5-F43A2438776D}">
      <dsp:nvSpPr>
        <dsp:cNvPr id="0" name=""/>
        <dsp:cNvSpPr/>
      </dsp:nvSpPr>
      <dsp:spPr>
        <a:xfrm>
          <a:off x="7705991" y="317"/>
          <a:ext cx="1980143" cy="1188085"/>
        </a:xfrm>
        <a:prstGeom prst="rect">
          <a:avLst/>
        </a:prstGeom>
        <a:solidFill>
          <a:schemeClr val="accent2">
            <a:hueOff val="1191735"/>
            <a:satOff val="6913"/>
            <a:lumOff val="6864"/>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s-ES" sz="1600" kern="1200" dirty="0" smtClean="0"/>
            <a:t>Usar técnicas adecuadas para analizar los datos y extraer conocimiento novedoso y útil</a:t>
          </a:r>
          <a:endParaRPr lang="es-ES" sz="1600" kern="1200" dirty="0"/>
        </a:p>
      </dsp:txBody>
      <dsp:txXfrm>
        <a:off x="7705991" y="317"/>
        <a:ext cx="1980143" cy="1188085"/>
      </dsp:txXfrm>
    </dsp:sp>
  </dsp:spTree>
</dsp:drawing>
</file>

<file path=ppt/diagrams/drawing2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7519C77-33A0-4ECB-BC81-1AD1E446002A}">
      <dsp:nvSpPr>
        <dsp:cNvPr id="0" name=""/>
        <dsp:cNvSpPr/>
      </dsp:nvSpPr>
      <dsp:spPr>
        <a:xfrm>
          <a:off x="2013521" y="0"/>
          <a:ext cx="6354604" cy="1351684"/>
        </a:xfrm>
        <a:prstGeom prst="leftRightRibbon">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8EC1CA9-9101-4F3B-9AD1-1672976B5D7B}">
      <dsp:nvSpPr>
        <dsp:cNvPr id="0" name=""/>
        <dsp:cNvSpPr/>
      </dsp:nvSpPr>
      <dsp:spPr>
        <a:xfrm>
          <a:off x="2374763" y="218072"/>
          <a:ext cx="2761296" cy="662325"/>
        </a:xfrm>
        <a:prstGeom prst="rect">
          <a:avLst/>
        </a:prstGeom>
        <a:noFill/>
        <a:ln w="22225" cap="rnd" cmpd="sng" algn="ctr">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64008" rIns="0" bIns="68580" numCol="1" spcCol="1270" anchor="ctr" anchorCtr="0">
          <a:noAutofit/>
        </a:bodyPr>
        <a:lstStyle/>
        <a:p>
          <a:pPr lvl="0" algn="ctr" defTabSz="800100">
            <a:lnSpc>
              <a:spcPct val="90000"/>
            </a:lnSpc>
            <a:spcBef>
              <a:spcPct val="0"/>
            </a:spcBef>
            <a:spcAft>
              <a:spcPct val="35000"/>
            </a:spcAft>
          </a:pPr>
          <a:r>
            <a:rPr lang="es-ES" sz="1800" kern="1200" dirty="0" smtClean="0"/>
            <a:t>Modelos Predictivos</a:t>
          </a:r>
          <a:endParaRPr lang="es-ES" sz="1800" kern="1200" dirty="0"/>
        </a:p>
      </dsp:txBody>
      <dsp:txXfrm>
        <a:off x="2374763" y="218072"/>
        <a:ext cx="2761296" cy="662325"/>
      </dsp:txXfrm>
    </dsp:sp>
    <dsp:sp modelId="{56C904B6-F3B4-4379-87EA-D00F915D96E2}">
      <dsp:nvSpPr>
        <dsp:cNvPr id="0" name=""/>
        <dsp:cNvSpPr/>
      </dsp:nvSpPr>
      <dsp:spPr>
        <a:xfrm>
          <a:off x="4943766" y="425102"/>
          <a:ext cx="3263350" cy="662325"/>
        </a:xfrm>
        <a:prstGeom prst="rect">
          <a:avLst/>
        </a:prstGeom>
        <a:noFill/>
        <a:ln w="22225" cap="rnd" cmpd="sng" algn="ctr">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64008" rIns="0" bIns="68580" numCol="1" spcCol="1270" anchor="ctr" anchorCtr="0">
          <a:noAutofit/>
        </a:bodyPr>
        <a:lstStyle/>
        <a:p>
          <a:pPr lvl="0" algn="ctr" defTabSz="800100">
            <a:lnSpc>
              <a:spcPct val="90000"/>
            </a:lnSpc>
            <a:spcBef>
              <a:spcPct val="0"/>
            </a:spcBef>
            <a:spcAft>
              <a:spcPct val="35000"/>
            </a:spcAft>
          </a:pPr>
          <a:r>
            <a:rPr lang="es-ES" sz="1800" kern="1200" dirty="0" smtClean="0"/>
            <a:t>Modelos Descriptivos</a:t>
          </a:r>
          <a:endParaRPr lang="es-ES" sz="1800" kern="1200" dirty="0"/>
        </a:p>
      </dsp:txBody>
      <dsp:txXfrm>
        <a:off x="4943766" y="425102"/>
        <a:ext cx="3263350" cy="662325"/>
      </dsp:txXfrm>
    </dsp:sp>
  </dsp:spTree>
</dsp:drawing>
</file>

<file path=ppt/diagrams/drawing2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1D2CA0F-515E-41E5-8B9F-DD378B45AFBE}">
      <dsp:nvSpPr>
        <dsp:cNvPr id="0" name=""/>
        <dsp:cNvSpPr/>
      </dsp:nvSpPr>
      <dsp:spPr>
        <a:xfrm>
          <a:off x="0" y="0"/>
          <a:ext cx="2131417" cy="1278850"/>
        </a:xfrm>
        <a:prstGeom prst="rect">
          <a:avLst/>
        </a:prstGeom>
        <a:solidFill>
          <a:schemeClr val="accent2">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s-ES" sz="1400" kern="1200" dirty="0" smtClean="0"/>
            <a:t>Pretender estimar valores desconocidos o variables dependientes usando variables independientes</a:t>
          </a:r>
          <a:endParaRPr lang="es-ES" sz="1400" kern="1200" dirty="0"/>
        </a:p>
      </dsp:txBody>
      <dsp:txXfrm>
        <a:off x="0" y="0"/>
        <a:ext cx="2131417" cy="1278850"/>
      </dsp:txXfrm>
    </dsp:sp>
  </dsp:spTree>
</dsp:drawing>
</file>

<file path=ppt/diagrams/drawing2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1D2CA0F-515E-41E5-8B9F-DD378B45AFBE}">
      <dsp:nvSpPr>
        <dsp:cNvPr id="0" name=""/>
        <dsp:cNvSpPr/>
      </dsp:nvSpPr>
      <dsp:spPr>
        <a:xfrm>
          <a:off x="0" y="385"/>
          <a:ext cx="2131417" cy="1278850"/>
        </a:xfrm>
        <a:prstGeom prst="rect">
          <a:avLst/>
        </a:prstGeom>
        <a:solidFill>
          <a:schemeClr val="accent2">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s-ES" sz="1400" kern="1200" dirty="0" smtClean="0"/>
            <a:t>Identifica patrones que explican o resumen los datos, exploran las propiedades de los datos pero no para predecir</a:t>
          </a:r>
          <a:endParaRPr lang="es-ES" sz="1400" kern="1200" dirty="0"/>
        </a:p>
      </dsp:txBody>
      <dsp:txXfrm>
        <a:off x="0" y="385"/>
        <a:ext cx="2131417" cy="1278850"/>
      </dsp:txXfrm>
    </dsp:sp>
  </dsp:spTree>
</dsp:drawing>
</file>

<file path=ppt/diagrams/drawing2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96778C3-A61D-410D-BB95-2E0CA95C9CEB}">
      <dsp:nvSpPr>
        <dsp:cNvPr id="0" name=""/>
        <dsp:cNvSpPr/>
      </dsp:nvSpPr>
      <dsp:spPr>
        <a:xfrm>
          <a:off x="0" y="0"/>
          <a:ext cx="1978429" cy="854478"/>
        </a:xfrm>
        <a:prstGeom prst="roundRect">
          <a:avLst>
            <a:gd name="adj" fmla="val 10000"/>
          </a:avLst>
        </a:prstGeom>
        <a:solidFill>
          <a:schemeClr val="lt1">
            <a:hueOff val="0"/>
            <a:satOff val="0"/>
            <a:lumOff val="0"/>
            <a:alphaOff val="0"/>
          </a:schemeClr>
        </a:solidFill>
        <a:ln w="22225" cap="rnd"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l" defTabSz="666750">
            <a:lnSpc>
              <a:spcPct val="90000"/>
            </a:lnSpc>
            <a:spcBef>
              <a:spcPct val="0"/>
            </a:spcBef>
            <a:spcAft>
              <a:spcPct val="35000"/>
            </a:spcAft>
          </a:pPr>
          <a:r>
            <a:rPr lang="es-ES" sz="1500" kern="1200" dirty="0" smtClean="0"/>
            <a:t>Clasificación</a:t>
          </a:r>
          <a:endParaRPr lang="es-ES" sz="1500" kern="1200" dirty="0"/>
        </a:p>
      </dsp:txBody>
      <dsp:txXfrm>
        <a:off x="25027" y="25027"/>
        <a:ext cx="1095258" cy="804424"/>
      </dsp:txXfrm>
    </dsp:sp>
    <dsp:sp modelId="{016BCBBE-A45E-471D-99F2-8BDC4EAC2D33}">
      <dsp:nvSpPr>
        <dsp:cNvPr id="0" name=""/>
        <dsp:cNvSpPr/>
      </dsp:nvSpPr>
      <dsp:spPr>
        <a:xfrm>
          <a:off x="349134" y="1044362"/>
          <a:ext cx="1978429" cy="854478"/>
        </a:xfrm>
        <a:prstGeom prst="roundRect">
          <a:avLst>
            <a:gd name="adj" fmla="val 10000"/>
          </a:avLst>
        </a:prstGeom>
        <a:solidFill>
          <a:schemeClr val="lt1">
            <a:hueOff val="0"/>
            <a:satOff val="0"/>
            <a:lumOff val="0"/>
            <a:alphaOff val="0"/>
          </a:schemeClr>
        </a:solidFill>
        <a:ln w="22225" cap="rnd"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l" defTabSz="666750">
            <a:lnSpc>
              <a:spcPct val="90000"/>
            </a:lnSpc>
            <a:spcBef>
              <a:spcPct val="0"/>
            </a:spcBef>
            <a:spcAft>
              <a:spcPct val="35000"/>
            </a:spcAft>
          </a:pPr>
          <a:r>
            <a:rPr lang="es-ES" sz="1500" kern="1200" dirty="0" smtClean="0"/>
            <a:t>Regresión</a:t>
          </a:r>
          <a:endParaRPr lang="es-ES" sz="1500" kern="1200" dirty="0"/>
        </a:p>
      </dsp:txBody>
      <dsp:txXfrm>
        <a:off x="374161" y="1069389"/>
        <a:ext cx="1023829" cy="804424"/>
      </dsp:txXfrm>
    </dsp:sp>
    <dsp:sp modelId="{ECD2EEFE-2354-40B6-8EBF-EDFE23F9F2DF}">
      <dsp:nvSpPr>
        <dsp:cNvPr id="0" name=""/>
        <dsp:cNvSpPr/>
      </dsp:nvSpPr>
      <dsp:spPr>
        <a:xfrm>
          <a:off x="1423018" y="671715"/>
          <a:ext cx="555410" cy="555410"/>
        </a:xfrm>
        <a:prstGeom prst="downArrow">
          <a:avLst>
            <a:gd name="adj1" fmla="val 55000"/>
            <a:gd name="adj2" fmla="val 45000"/>
          </a:avLst>
        </a:prstGeom>
        <a:solidFill>
          <a:schemeClr val="lt1">
            <a:alpha val="90000"/>
            <a:tint val="40000"/>
            <a:hueOff val="0"/>
            <a:satOff val="0"/>
            <a:lumOff val="0"/>
            <a:alphaOff val="0"/>
          </a:schemeClr>
        </a:solidFill>
        <a:ln w="22225" cap="rnd" cmpd="sng" algn="ctr">
          <a:solidFill>
            <a:schemeClr val="accent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3020" tIns="33020" rIns="33020" bIns="33020" numCol="1" spcCol="1270" anchor="ctr" anchorCtr="0">
          <a:noAutofit/>
        </a:bodyPr>
        <a:lstStyle/>
        <a:p>
          <a:pPr lvl="0" algn="ctr" defTabSz="1155700">
            <a:lnSpc>
              <a:spcPct val="90000"/>
            </a:lnSpc>
            <a:spcBef>
              <a:spcPct val="0"/>
            </a:spcBef>
            <a:spcAft>
              <a:spcPct val="35000"/>
            </a:spcAft>
          </a:pPr>
          <a:endParaRPr lang="es-ES" sz="2600" kern="1200"/>
        </a:p>
      </dsp:txBody>
      <dsp:txXfrm>
        <a:off x="1547985" y="671715"/>
        <a:ext cx="305476" cy="417946"/>
      </dsp:txXfrm>
    </dsp:sp>
  </dsp:spTree>
</dsp:drawing>
</file>

<file path=ppt/diagrams/drawing2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A5211F6-BB56-45C0-8C78-4EA1E451A03A}">
      <dsp:nvSpPr>
        <dsp:cNvPr id="0" name=""/>
        <dsp:cNvSpPr/>
      </dsp:nvSpPr>
      <dsp:spPr>
        <a:xfrm>
          <a:off x="0" y="0"/>
          <a:ext cx="2453409" cy="569652"/>
        </a:xfrm>
        <a:prstGeom prst="roundRect">
          <a:avLst>
            <a:gd name="adj" fmla="val 10000"/>
          </a:avLst>
        </a:prstGeom>
        <a:solidFill>
          <a:schemeClr val="lt1">
            <a:hueOff val="0"/>
            <a:satOff val="0"/>
            <a:lumOff val="0"/>
            <a:alphaOff val="0"/>
          </a:schemeClr>
        </a:solidFill>
        <a:ln w="22225" cap="rnd"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l" defTabSz="666750">
            <a:lnSpc>
              <a:spcPct val="90000"/>
            </a:lnSpc>
            <a:spcBef>
              <a:spcPct val="0"/>
            </a:spcBef>
            <a:spcAft>
              <a:spcPct val="35000"/>
            </a:spcAft>
          </a:pPr>
          <a:r>
            <a:rPr lang="es-ES" sz="1500" kern="1200" dirty="0" smtClean="0"/>
            <a:t>Agrupamiento</a:t>
          </a:r>
          <a:endParaRPr lang="es-ES" sz="1500" kern="1200" dirty="0"/>
        </a:p>
      </dsp:txBody>
      <dsp:txXfrm>
        <a:off x="16685" y="16685"/>
        <a:ext cx="1838709" cy="536282"/>
      </dsp:txXfrm>
    </dsp:sp>
    <dsp:sp modelId="{24485FC6-D626-4663-8B0D-AFDF5CCEF0D1}">
      <dsp:nvSpPr>
        <dsp:cNvPr id="0" name=""/>
        <dsp:cNvSpPr/>
      </dsp:nvSpPr>
      <dsp:spPr>
        <a:xfrm>
          <a:off x="216477" y="664594"/>
          <a:ext cx="2453409" cy="569652"/>
        </a:xfrm>
        <a:prstGeom prst="roundRect">
          <a:avLst>
            <a:gd name="adj" fmla="val 10000"/>
          </a:avLst>
        </a:prstGeom>
        <a:solidFill>
          <a:schemeClr val="lt1">
            <a:hueOff val="0"/>
            <a:satOff val="0"/>
            <a:lumOff val="0"/>
            <a:alphaOff val="0"/>
          </a:schemeClr>
        </a:solidFill>
        <a:ln w="22225" cap="rnd"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l" defTabSz="666750">
            <a:lnSpc>
              <a:spcPct val="90000"/>
            </a:lnSpc>
            <a:spcBef>
              <a:spcPct val="0"/>
            </a:spcBef>
            <a:spcAft>
              <a:spcPct val="35000"/>
            </a:spcAft>
          </a:pPr>
          <a:r>
            <a:rPr lang="es-ES" sz="1500" kern="1200" dirty="0" smtClean="0"/>
            <a:t>Reglas de Asociación</a:t>
          </a:r>
          <a:endParaRPr lang="es-ES" sz="1500" kern="1200" dirty="0"/>
        </a:p>
      </dsp:txBody>
      <dsp:txXfrm>
        <a:off x="233162" y="681279"/>
        <a:ext cx="1833288" cy="536282"/>
      </dsp:txXfrm>
    </dsp:sp>
    <dsp:sp modelId="{13946E60-8731-4DDB-8722-591178AA8613}">
      <dsp:nvSpPr>
        <dsp:cNvPr id="0" name=""/>
        <dsp:cNvSpPr/>
      </dsp:nvSpPr>
      <dsp:spPr>
        <a:xfrm>
          <a:off x="432954" y="1329188"/>
          <a:ext cx="2453409" cy="569652"/>
        </a:xfrm>
        <a:prstGeom prst="roundRect">
          <a:avLst>
            <a:gd name="adj" fmla="val 10000"/>
          </a:avLst>
        </a:prstGeom>
        <a:solidFill>
          <a:schemeClr val="lt1">
            <a:hueOff val="0"/>
            <a:satOff val="0"/>
            <a:lumOff val="0"/>
            <a:alphaOff val="0"/>
          </a:schemeClr>
        </a:solidFill>
        <a:ln w="22225" cap="rnd"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l" defTabSz="666750">
            <a:lnSpc>
              <a:spcPct val="90000"/>
            </a:lnSpc>
            <a:spcBef>
              <a:spcPct val="0"/>
            </a:spcBef>
            <a:spcAft>
              <a:spcPct val="35000"/>
            </a:spcAft>
          </a:pPr>
          <a:r>
            <a:rPr lang="es-ES" sz="1500" kern="1200" dirty="0" smtClean="0"/>
            <a:t>Análisis Correlacional</a:t>
          </a:r>
          <a:endParaRPr lang="es-ES" sz="1500" kern="1200" dirty="0"/>
        </a:p>
      </dsp:txBody>
      <dsp:txXfrm>
        <a:off x="449639" y="1345873"/>
        <a:ext cx="1833288" cy="536282"/>
      </dsp:txXfrm>
    </dsp:sp>
    <dsp:sp modelId="{351DE5E6-A16E-4307-81A1-EC83BDDAE576}">
      <dsp:nvSpPr>
        <dsp:cNvPr id="0" name=""/>
        <dsp:cNvSpPr/>
      </dsp:nvSpPr>
      <dsp:spPr>
        <a:xfrm>
          <a:off x="2083135" y="431986"/>
          <a:ext cx="370273" cy="370273"/>
        </a:xfrm>
        <a:prstGeom prst="downArrow">
          <a:avLst>
            <a:gd name="adj1" fmla="val 55000"/>
            <a:gd name="adj2" fmla="val 45000"/>
          </a:avLst>
        </a:prstGeom>
        <a:solidFill>
          <a:schemeClr val="lt1">
            <a:alpha val="90000"/>
            <a:tint val="40000"/>
            <a:hueOff val="0"/>
            <a:satOff val="0"/>
            <a:lumOff val="0"/>
            <a:alphaOff val="0"/>
          </a:schemeClr>
        </a:solidFill>
        <a:ln w="22225" cap="rnd" cmpd="sng" algn="ctr">
          <a:solidFill>
            <a:schemeClr val="accent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1590" tIns="21590" rIns="21590" bIns="21590" numCol="1" spcCol="1270" anchor="ctr" anchorCtr="0">
          <a:noAutofit/>
        </a:bodyPr>
        <a:lstStyle/>
        <a:p>
          <a:pPr lvl="0" algn="ctr" defTabSz="755650">
            <a:lnSpc>
              <a:spcPct val="90000"/>
            </a:lnSpc>
            <a:spcBef>
              <a:spcPct val="0"/>
            </a:spcBef>
            <a:spcAft>
              <a:spcPct val="35000"/>
            </a:spcAft>
          </a:pPr>
          <a:endParaRPr lang="es-ES" sz="1700" kern="1200"/>
        </a:p>
      </dsp:txBody>
      <dsp:txXfrm>
        <a:off x="2166446" y="431986"/>
        <a:ext cx="203651" cy="278630"/>
      </dsp:txXfrm>
    </dsp:sp>
    <dsp:sp modelId="{1D38FCC0-83D6-402E-8FF4-28FF72FF69DD}">
      <dsp:nvSpPr>
        <dsp:cNvPr id="0" name=""/>
        <dsp:cNvSpPr/>
      </dsp:nvSpPr>
      <dsp:spPr>
        <a:xfrm>
          <a:off x="2299612" y="1092782"/>
          <a:ext cx="370273" cy="370273"/>
        </a:xfrm>
        <a:prstGeom prst="downArrow">
          <a:avLst>
            <a:gd name="adj1" fmla="val 55000"/>
            <a:gd name="adj2" fmla="val 45000"/>
          </a:avLst>
        </a:prstGeom>
        <a:solidFill>
          <a:schemeClr val="lt1">
            <a:alpha val="90000"/>
            <a:tint val="40000"/>
            <a:hueOff val="0"/>
            <a:satOff val="0"/>
            <a:lumOff val="0"/>
            <a:alphaOff val="0"/>
          </a:schemeClr>
        </a:solidFill>
        <a:ln w="22225" cap="rnd" cmpd="sng" algn="ctr">
          <a:solidFill>
            <a:schemeClr val="accent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1590" tIns="21590" rIns="21590" bIns="21590" numCol="1" spcCol="1270" anchor="ctr" anchorCtr="0">
          <a:noAutofit/>
        </a:bodyPr>
        <a:lstStyle/>
        <a:p>
          <a:pPr lvl="0" algn="ctr" defTabSz="755650">
            <a:lnSpc>
              <a:spcPct val="90000"/>
            </a:lnSpc>
            <a:spcBef>
              <a:spcPct val="0"/>
            </a:spcBef>
            <a:spcAft>
              <a:spcPct val="35000"/>
            </a:spcAft>
          </a:pPr>
          <a:endParaRPr lang="es-ES" sz="1700" kern="1200"/>
        </a:p>
      </dsp:txBody>
      <dsp:txXfrm>
        <a:off x="2382923" y="1092782"/>
        <a:ext cx="203651" cy="278630"/>
      </dsp:txXfrm>
    </dsp:sp>
  </dsp:spTree>
</dsp:drawing>
</file>

<file path=ppt/diagrams/drawing2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F0C14BD-250B-4050-83F7-467C50945FF6}">
      <dsp:nvSpPr>
        <dsp:cNvPr id="0" name=""/>
        <dsp:cNvSpPr/>
      </dsp:nvSpPr>
      <dsp:spPr>
        <a:xfrm>
          <a:off x="1606" y="653"/>
          <a:ext cx="2154237" cy="812941"/>
        </a:xfrm>
        <a:prstGeom prst="roundRect">
          <a:avLst>
            <a:gd name="adj" fmla="val 10000"/>
          </a:avLst>
        </a:prstGeom>
        <a:solidFill>
          <a:schemeClr val="accent1">
            <a:alpha val="80000"/>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es-EC" sz="2200" kern="1200" dirty="0" smtClean="0"/>
            <a:t>Elección del modelo</a:t>
          </a:r>
          <a:endParaRPr lang="es-ES" sz="2200" kern="1200" dirty="0"/>
        </a:p>
      </dsp:txBody>
      <dsp:txXfrm>
        <a:off x="25416" y="24463"/>
        <a:ext cx="2106617" cy="765321"/>
      </dsp:txXfrm>
    </dsp:sp>
    <dsp:sp modelId="{A88D4D36-08F7-4A28-9FBF-9205A20CEED3}">
      <dsp:nvSpPr>
        <dsp:cNvPr id="0" name=""/>
        <dsp:cNvSpPr/>
      </dsp:nvSpPr>
      <dsp:spPr>
        <a:xfrm>
          <a:off x="1606" y="935254"/>
          <a:ext cx="2154237" cy="812941"/>
        </a:xfrm>
        <a:prstGeom prst="roundRect">
          <a:avLst>
            <a:gd name="adj" fmla="val 10000"/>
          </a:avLst>
        </a:prstGeom>
        <a:solidFill>
          <a:schemeClr val="accent1">
            <a:alpha val="70000"/>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s-ES" sz="1100" kern="1200" dirty="0" smtClean="0"/>
            <a:t>* Tipo de Datos</a:t>
          </a:r>
          <a:br>
            <a:rPr lang="es-ES" sz="1100" kern="1200" dirty="0" smtClean="0"/>
          </a:br>
          <a:r>
            <a:rPr lang="es-ES" sz="1100" kern="1200" dirty="0" smtClean="0"/>
            <a:t>* Objetivo que se quiere obtener</a:t>
          </a:r>
          <a:br>
            <a:rPr lang="es-ES" sz="1100" kern="1200" dirty="0" smtClean="0"/>
          </a:br>
          <a:r>
            <a:rPr lang="es-ES" sz="1100" kern="1200" dirty="0" smtClean="0"/>
            <a:t>* Nivel de comprensibilidad del modelo final</a:t>
          </a:r>
          <a:endParaRPr lang="es-ES" sz="1100" kern="1200" dirty="0"/>
        </a:p>
      </dsp:txBody>
      <dsp:txXfrm>
        <a:off x="25416" y="959064"/>
        <a:ext cx="2106617" cy="765321"/>
      </dsp:txXfrm>
    </dsp:sp>
    <dsp:sp modelId="{89FC879D-5DFD-4F1B-A12C-2063CEE4A5A2}">
      <dsp:nvSpPr>
        <dsp:cNvPr id="0" name=""/>
        <dsp:cNvSpPr/>
      </dsp:nvSpPr>
      <dsp:spPr>
        <a:xfrm>
          <a:off x="2517755" y="653"/>
          <a:ext cx="2154237" cy="812941"/>
        </a:xfrm>
        <a:prstGeom prst="roundRect">
          <a:avLst>
            <a:gd name="adj" fmla="val 10000"/>
          </a:avLst>
        </a:prstGeom>
        <a:solidFill>
          <a:schemeClr val="accent1">
            <a:alpha val="80000"/>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es-EC" sz="2200" kern="1200" dirty="0" smtClean="0"/>
            <a:t>Ajuste de los datos al modelo</a:t>
          </a:r>
          <a:endParaRPr lang="es-ES" sz="2200" kern="1200" dirty="0"/>
        </a:p>
      </dsp:txBody>
      <dsp:txXfrm>
        <a:off x="2541565" y="24463"/>
        <a:ext cx="2106617" cy="765321"/>
      </dsp:txXfrm>
    </dsp:sp>
    <dsp:sp modelId="{A056DFD3-E223-4497-85EF-14DC56BF498F}">
      <dsp:nvSpPr>
        <dsp:cNvPr id="0" name=""/>
        <dsp:cNvSpPr/>
      </dsp:nvSpPr>
      <dsp:spPr>
        <a:xfrm>
          <a:off x="2517755" y="935254"/>
          <a:ext cx="2154237" cy="812941"/>
        </a:xfrm>
        <a:prstGeom prst="roundRect">
          <a:avLst>
            <a:gd name="adj" fmla="val 10000"/>
          </a:avLst>
        </a:prstGeom>
        <a:solidFill>
          <a:schemeClr val="accent1">
            <a:alpha val="70000"/>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s-ES" sz="1100" kern="1200" dirty="0" smtClean="0"/>
            <a:t>Fase de aprendizaje para ajustar el modelo al problema</a:t>
          </a:r>
          <a:endParaRPr lang="es-ES" sz="1100" kern="1200" dirty="0"/>
        </a:p>
      </dsp:txBody>
      <dsp:txXfrm>
        <a:off x="2541565" y="959064"/>
        <a:ext cx="2106617" cy="765321"/>
      </dsp:txXfrm>
    </dsp:sp>
  </dsp:spTree>
</dsp:drawing>
</file>

<file path=ppt/diagrams/drawing2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96FDDB5-65EA-4A91-A738-AB2B3217FC39}">
      <dsp:nvSpPr>
        <dsp:cNvPr id="0" name=""/>
        <dsp:cNvSpPr/>
      </dsp:nvSpPr>
      <dsp:spPr>
        <a:xfrm rot="5400000">
          <a:off x="325073" y="459500"/>
          <a:ext cx="975050" cy="1622462"/>
        </a:xfrm>
        <a:prstGeom prst="corner">
          <a:avLst>
            <a:gd name="adj1" fmla="val 16120"/>
            <a:gd name="adj2" fmla="val 16110"/>
          </a:avLst>
        </a:prstGeom>
        <a:solidFill>
          <a:schemeClr val="accent1">
            <a:hueOff val="0"/>
            <a:satOff val="0"/>
            <a:lumOff val="0"/>
            <a:alphaOff val="0"/>
          </a:schemeClr>
        </a:solidFill>
        <a:ln w="2222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BE6809B-8F3C-4BD4-A686-BF19859D80FB}">
      <dsp:nvSpPr>
        <dsp:cNvPr id="0" name=""/>
        <dsp:cNvSpPr/>
      </dsp:nvSpPr>
      <dsp:spPr>
        <a:xfrm>
          <a:off x="162313" y="944267"/>
          <a:ext cx="1464768" cy="128395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7150" tIns="57150" rIns="57150" bIns="57150" numCol="1" spcCol="1270" anchor="t" anchorCtr="0">
          <a:noAutofit/>
        </a:bodyPr>
        <a:lstStyle/>
        <a:p>
          <a:pPr lvl="0" algn="l" defTabSz="666750">
            <a:lnSpc>
              <a:spcPct val="90000"/>
            </a:lnSpc>
            <a:spcBef>
              <a:spcPct val="0"/>
            </a:spcBef>
            <a:spcAft>
              <a:spcPct val="35000"/>
            </a:spcAft>
          </a:pPr>
          <a:r>
            <a:rPr lang="es-ES" sz="1500" kern="1200" dirty="0" smtClean="0"/>
            <a:t>Expresan patrones de  comportamiento entre los datos </a:t>
          </a:r>
          <a:endParaRPr lang="es-ES" sz="1500" kern="1200" dirty="0"/>
        </a:p>
      </dsp:txBody>
      <dsp:txXfrm>
        <a:off x="162313" y="944267"/>
        <a:ext cx="1464768" cy="1283955"/>
      </dsp:txXfrm>
    </dsp:sp>
    <dsp:sp modelId="{BA124937-6AB1-42B9-8B6D-2DC76A4360BB}">
      <dsp:nvSpPr>
        <dsp:cNvPr id="0" name=""/>
        <dsp:cNvSpPr/>
      </dsp:nvSpPr>
      <dsp:spPr>
        <a:xfrm>
          <a:off x="1350710" y="340053"/>
          <a:ext cx="276371" cy="276371"/>
        </a:xfrm>
        <a:prstGeom prst="triangle">
          <a:avLst>
            <a:gd name="adj" fmla="val 100000"/>
          </a:avLst>
        </a:prstGeom>
        <a:solidFill>
          <a:schemeClr val="accent1">
            <a:hueOff val="0"/>
            <a:satOff val="0"/>
            <a:lumOff val="0"/>
            <a:alphaOff val="0"/>
          </a:schemeClr>
        </a:solidFill>
        <a:ln w="2222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726CBB8-D828-4FFA-906F-937D590990BD}">
      <dsp:nvSpPr>
        <dsp:cNvPr id="0" name=""/>
        <dsp:cNvSpPr/>
      </dsp:nvSpPr>
      <dsp:spPr>
        <a:xfrm rot="5400000">
          <a:off x="2118236" y="15781"/>
          <a:ext cx="975050" cy="1622462"/>
        </a:xfrm>
        <a:prstGeom prst="corner">
          <a:avLst>
            <a:gd name="adj1" fmla="val 16120"/>
            <a:gd name="adj2" fmla="val 16110"/>
          </a:avLst>
        </a:prstGeom>
        <a:solidFill>
          <a:schemeClr val="accent1">
            <a:hueOff val="0"/>
            <a:satOff val="0"/>
            <a:lumOff val="0"/>
            <a:alphaOff val="0"/>
          </a:schemeClr>
        </a:solidFill>
        <a:ln w="2222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E7DE7F9-D76E-4302-9CD2-3062B49AE94C}">
      <dsp:nvSpPr>
        <dsp:cNvPr id="0" name=""/>
        <dsp:cNvSpPr/>
      </dsp:nvSpPr>
      <dsp:spPr>
        <a:xfrm>
          <a:off x="1955475" y="500547"/>
          <a:ext cx="1464768" cy="128395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7150" tIns="57150" rIns="57150" bIns="57150" numCol="1" spcCol="1270" anchor="t" anchorCtr="0">
          <a:noAutofit/>
        </a:bodyPr>
        <a:lstStyle/>
        <a:p>
          <a:pPr lvl="0" algn="l" defTabSz="666750">
            <a:lnSpc>
              <a:spcPct val="90000"/>
            </a:lnSpc>
            <a:spcBef>
              <a:spcPct val="0"/>
            </a:spcBef>
            <a:spcAft>
              <a:spcPct val="35000"/>
            </a:spcAft>
          </a:pPr>
          <a:r>
            <a:rPr lang="es-ES" sz="1500" kern="1200" dirty="0" smtClean="0"/>
            <a:t>Estas reglas tratan con atributos nominales</a:t>
          </a:r>
          <a:endParaRPr lang="es-ES" sz="1500" kern="1200" dirty="0"/>
        </a:p>
      </dsp:txBody>
      <dsp:txXfrm>
        <a:off x="1955475" y="500547"/>
        <a:ext cx="1464768" cy="1283955"/>
      </dsp:txXfrm>
    </dsp:sp>
  </dsp:spTree>
</dsp:drawing>
</file>

<file path=ppt/diagrams/drawing2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2CACA96-C964-4A3D-9789-6CC81519EAEF}">
      <dsp:nvSpPr>
        <dsp:cNvPr id="0" name=""/>
        <dsp:cNvSpPr/>
      </dsp:nvSpPr>
      <dsp:spPr>
        <a:xfrm>
          <a:off x="0" y="172142"/>
          <a:ext cx="3372565" cy="277200"/>
        </a:xfrm>
        <a:prstGeom prst="rect">
          <a:avLst/>
        </a:prstGeom>
        <a:solidFill>
          <a:schemeClr val="lt1">
            <a:alpha val="90000"/>
            <a:hueOff val="0"/>
            <a:satOff val="0"/>
            <a:lumOff val="0"/>
            <a:alphaOff val="0"/>
          </a:schemeClr>
        </a:solidFill>
        <a:ln w="22225" cap="rnd"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9F9D615-0620-499D-ADCD-20A7EE95B9F0}">
      <dsp:nvSpPr>
        <dsp:cNvPr id="0" name=""/>
        <dsp:cNvSpPr/>
      </dsp:nvSpPr>
      <dsp:spPr>
        <a:xfrm>
          <a:off x="160559" y="9782"/>
          <a:ext cx="3211179" cy="324720"/>
        </a:xfrm>
        <a:prstGeom prst="roundRect">
          <a:avLst/>
        </a:prstGeom>
        <a:solidFill>
          <a:schemeClr val="accent3">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9232" tIns="0" rIns="89232" bIns="0" numCol="1" spcCol="1270" anchor="ctr" anchorCtr="0">
          <a:noAutofit/>
        </a:bodyPr>
        <a:lstStyle/>
        <a:p>
          <a:pPr lvl="0" algn="l" defTabSz="800100">
            <a:lnSpc>
              <a:spcPct val="90000"/>
            </a:lnSpc>
            <a:spcBef>
              <a:spcPct val="0"/>
            </a:spcBef>
            <a:spcAft>
              <a:spcPct val="35000"/>
            </a:spcAft>
          </a:pPr>
          <a:r>
            <a:rPr lang="es-ES" sz="1800" kern="1200" dirty="0" smtClean="0"/>
            <a:t>SI …….. Y …… Entonces …….</a:t>
          </a:r>
          <a:endParaRPr lang="es-ES" sz="1800" kern="1200" dirty="0"/>
        </a:p>
      </dsp:txBody>
      <dsp:txXfrm>
        <a:off x="176411" y="25634"/>
        <a:ext cx="3179475" cy="293016"/>
      </dsp:txXfrm>
    </dsp:sp>
  </dsp:spTree>
</dsp:drawing>
</file>

<file path=ppt/diagrams/drawing2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CF86F8F-CD61-4B37-BB8F-CF0BDF126AF9}">
      <dsp:nvSpPr>
        <dsp:cNvPr id="0" name=""/>
        <dsp:cNvSpPr/>
      </dsp:nvSpPr>
      <dsp:spPr>
        <a:xfrm>
          <a:off x="236" y="45719"/>
          <a:ext cx="1044468" cy="522234"/>
        </a:xfrm>
        <a:prstGeom prst="roundRect">
          <a:avLst>
            <a:gd name="adj" fmla="val 10000"/>
          </a:avLst>
        </a:prstGeom>
        <a:solidFill>
          <a:schemeClr val="accent2">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22860" rIns="34290" bIns="22860" numCol="1" spcCol="1270" anchor="ctr" anchorCtr="0">
          <a:noAutofit/>
        </a:bodyPr>
        <a:lstStyle/>
        <a:p>
          <a:pPr lvl="0" algn="ctr" defTabSz="800100">
            <a:lnSpc>
              <a:spcPct val="90000"/>
            </a:lnSpc>
            <a:spcBef>
              <a:spcPct val="0"/>
            </a:spcBef>
            <a:spcAft>
              <a:spcPct val="35000"/>
            </a:spcAft>
          </a:pPr>
          <a:r>
            <a:rPr lang="es-ES" sz="1800" kern="1200" dirty="0" smtClean="0"/>
            <a:t>Soporte</a:t>
          </a:r>
          <a:endParaRPr lang="es-ES" sz="1800" kern="1200" dirty="0"/>
        </a:p>
      </dsp:txBody>
      <dsp:txXfrm>
        <a:off x="15532" y="61015"/>
        <a:ext cx="1013876" cy="491642"/>
      </dsp:txXfrm>
    </dsp:sp>
    <dsp:sp modelId="{A0931464-F91A-418E-B08C-F38EA1DBAD40}">
      <dsp:nvSpPr>
        <dsp:cNvPr id="0" name=""/>
        <dsp:cNvSpPr/>
      </dsp:nvSpPr>
      <dsp:spPr>
        <a:xfrm>
          <a:off x="104683" y="567953"/>
          <a:ext cx="104446" cy="391675"/>
        </a:xfrm>
        <a:custGeom>
          <a:avLst/>
          <a:gdLst/>
          <a:ahLst/>
          <a:cxnLst/>
          <a:rect l="0" t="0" r="0" b="0"/>
          <a:pathLst>
            <a:path>
              <a:moveTo>
                <a:pt x="0" y="0"/>
              </a:moveTo>
              <a:lnTo>
                <a:pt x="0" y="391675"/>
              </a:lnTo>
              <a:lnTo>
                <a:pt x="104446" y="391675"/>
              </a:lnTo>
            </a:path>
          </a:pathLst>
        </a:custGeom>
        <a:noFill/>
        <a:ln w="22225" cap="rnd"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98B0581-490C-4DFF-8E55-FB18913730DD}">
      <dsp:nvSpPr>
        <dsp:cNvPr id="0" name=""/>
        <dsp:cNvSpPr/>
      </dsp:nvSpPr>
      <dsp:spPr>
        <a:xfrm>
          <a:off x="209130" y="698512"/>
          <a:ext cx="1340186" cy="522234"/>
        </a:xfrm>
        <a:prstGeom prst="roundRect">
          <a:avLst>
            <a:gd name="adj" fmla="val 10000"/>
          </a:avLst>
        </a:prstGeom>
        <a:solidFill>
          <a:schemeClr val="lt1">
            <a:alpha val="90000"/>
            <a:hueOff val="0"/>
            <a:satOff val="0"/>
            <a:lumOff val="0"/>
            <a:alphaOff val="0"/>
          </a:schemeClr>
        </a:solidFill>
        <a:ln w="22225" cap="rnd"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9050" tIns="12700" rIns="19050" bIns="12700" numCol="1" spcCol="1270" anchor="ctr" anchorCtr="0">
          <a:noAutofit/>
        </a:bodyPr>
        <a:lstStyle/>
        <a:p>
          <a:pPr lvl="0" algn="ctr" defTabSz="444500">
            <a:lnSpc>
              <a:spcPct val="90000"/>
            </a:lnSpc>
            <a:spcBef>
              <a:spcPct val="0"/>
            </a:spcBef>
            <a:spcAft>
              <a:spcPct val="35000"/>
            </a:spcAft>
          </a:pPr>
          <a:r>
            <a:rPr lang="es-ES" sz="1000" kern="1200" dirty="0" smtClean="0"/>
            <a:t>Número de instancias que la regla predice correctamente</a:t>
          </a:r>
          <a:endParaRPr lang="es-ES" sz="1000" kern="1200" dirty="0"/>
        </a:p>
      </dsp:txBody>
      <dsp:txXfrm>
        <a:off x="224426" y="713808"/>
        <a:ext cx="1309594" cy="491642"/>
      </dsp:txXfrm>
    </dsp:sp>
    <dsp:sp modelId="{B53DD1F5-0F1C-4E6F-9FA3-2DDE5460A340}">
      <dsp:nvSpPr>
        <dsp:cNvPr id="0" name=""/>
        <dsp:cNvSpPr/>
      </dsp:nvSpPr>
      <dsp:spPr>
        <a:xfrm>
          <a:off x="104683" y="567953"/>
          <a:ext cx="104446" cy="1220766"/>
        </a:xfrm>
        <a:custGeom>
          <a:avLst/>
          <a:gdLst/>
          <a:ahLst/>
          <a:cxnLst/>
          <a:rect l="0" t="0" r="0" b="0"/>
          <a:pathLst>
            <a:path>
              <a:moveTo>
                <a:pt x="0" y="0"/>
              </a:moveTo>
              <a:lnTo>
                <a:pt x="0" y="1220766"/>
              </a:lnTo>
              <a:lnTo>
                <a:pt x="104446" y="1220766"/>
              </a:lnTo>
            </a:path>
          </a:pathLst>
        </a:custGeom>
        <a:noFill/>
        <a:ln w="22225" cap="rnd"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56A6E77-C534-4176-9E07-4751B8B31A7F}">
      <dsp:nvSpPr>
        <dsp:cNvPr id="0" name=""/>
        <dsp:cNvSpPr/>
      </dsp:nvSpPr>
      <dsp:spPr>
        <a:xfrm>
          <a:off x="209130" y="1351305"/>
          <a:ext cx="1340186" cy="874831"/>
        </a:xfrm>
        <a:prstGeom prst="roundRect">
          <a:avLst>
            <a:gd name="adj" fmla="val 10000"/>
          </a:avLst>
        </a:prstGeom>
        <a:solidFill>
          <a:schemeClr val="lt1">
            <a:alpha val="90000"/>
            <a:hueOff val="0"/>
            <a:satOff val="0"/>
            <a:lumOff val="0"/>
            <a:alphaOff val="0"/>
          </a:schemeClr>
        </a:solidFill>
        <a:ln w="22225" cap="rnd"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9050" tIns="12700" rIns="19050" bIns="12700" numCol="1" spcCol="1270" anchor="ctr" anchorCtr="0">
          <a:noAutofit/>
        </a:bodyPr>
        <a:lstStyle/>
        <a:p>
          <a:pPr lvl="0" algn="ctr" defTabSz="444500">
            <a:lnSpc>
              <a:spcPct val="90000"/>
            </a:lnSpc>
            <a:spcBef>
              <a:spcPct val="0"/>
            </a:spcBef>
            <a:spcAft>
              <a:spcPct val="35000"/>
            </a:spcAft>
          </a:pPr>
          <a:r>
            <a:rPr lang="es-ES" sz="1000" kern="1200" dirty="0" smtClean="0"/>
            <a:t>Frecuencia de aparición del ítem en la colección de la combinación de productos involucrados en la regla</a:t>
          </a:r>
          <a:endParaRPr lang="es-ES" sz="1000" kern="1200" dirty="0"/>
        </a:p>
      </dsp:txBody>
      <dsp:txXfrm>
        <a:off x="234753" y="1376928"/>
        <a:ext cx="1288940" cy="823585"/>
      </dsp:txXfrm>
    </dsp:sp>
    <dsp:sp modelId="{933D421B-6EB9-48EE-9DEE-DBFEA4A51C74}">
      <dsp:nvSpPr>
        <dsp:cNvPr id="0" name=""/>
        <dsp:cNvSpPr/>
      </dsp:nvSpPr>
      <dsp:spPr>
        <a:xfrm>
          <a:off x="1601540" y="45719"/>
          <a:ext cx="1044468" cy="522234"/>
        </a:xfrm>
        <a:prstGeom prst="roundRect">
          <a:avLst>
            <a:gd name="adj" fmla="val 10000"/>
          </a:avLst>
        </a:prstGeom>
        <a:solidFill>
          <a:schemeClr val="accent2">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22860" rIns="34290" bIns="22860" numCol="1" spcCol="1270" anchor="ctr" anchorCtr="0">
          <a:noAutofit/>
        </a:bodyPr>
        <a:lstStyle/>
        <a:p>
          <a:pPr lvl="0" algn="ctr" defTabSz="800100">
            <a:lnSpc>
              <a:spcPct val="90000"/>
            </a:lnSpc>
            <a:spcBef>
              <a:spcPct val="0"/>
            </a:spcBef>
            <a:spcAft>
              <a:spcPct val="35000"/>
            </a:spcAft>
          </a:pPr>
          <a:r>
            <a:rPr lang="es-ES" sz="1800" kern="1200" dirty="0" smtClean="0"/>
            <a:t>Confianza</a:t>
          </a:r>
          <a:endParaRPr lang="es-ES" sz="1800" kern="1200" dirty="0"/>
        </a:p>
      </dsp:txBody>
      <dsp:txXfrm>
        <a:off x="1616836" y="61015"/>
        <a:ext cx="1013876" cy="491642"/>
      </dsp:txXfrm>
    </dsp:sp>
    <dsp:sp modelId="{745130E4-45AA-4DC6-962B-6BC759D57E6E}">
      <dsp:nvSpPr>
        <dsp:cNvPr id="0" name=""/>
        <dsp:cNvSpPr/>
      </dsp:nvSpPr>
      <dsp:spPr>
        <a:xfrm>
          <a:off x="1705987" y="567953"/>
          <a:ext cx="104446" cy="571543"/>
        </a:xfrm>
        <a:custGeom>
          <a:avLst/>
          <a:gdLst/>
          <a:ahLst/>
          <a:cxnLst/>
          <a:rect l="0" t="0" r="0" b="0"/>
          <a:pathLst>
            <a:path>
              <a:moveTo>
                <a:pt x="0" y="0"/>
              </a:moveTo>
              <a:lnTo>
                <a:pt x="0" y="571543"/>
              </a:lnTo>
              <a:lnTo>
                <a:pt x="104446" y="571543"/>
              </a:lnTo>
            </a:path>
          </a:pathLst>
        </a:custGeom>
        <a:noFill/>
        <a:ln w="22225" cap="rnd"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B5A53B2-60AF-43A0-B885-D32EAB18A6AE}">
      <dsp:nvSpPr>
        <dsp:cNvPr id="0" name=""/>
        <dsp:cNvSpPr/>
      </dsp:nvSpPr>
      <dsp:spPr>
        <a:xfrm>
          <a:off x="1810433" y="698512"/>
          <a:ext cx="1223473" cy="881970"/>
        </a:xfrm>
        <a:prstGeom prst="roundRect">
          <a:avLst>
            <a:gd name="adj" fmla="val 10000"/>
          </a:avLst>
        </a:prstGeom>
        <a:solidFill>
          <a:schemeClr val="lt1">
            <a:alpha val="90000"/>
            <a:hueOff val="0"/>
            <a:satOff val="0"/>
            <a:lumOff val="0"/>
            <a:alphaOff val="0"/>
          </a:schemeClr>
        </a:solidFill>
        <a:ln w="22225" cap="rnd"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9050" tIns="12700" rIns="19050" bIns="12700" numCol="1" spcCol="1270" anchor="ctr" anchorCtr="0">
          <a:noAutofit/>
        </a:bodyPr>
        <a:lstStyle/>
        <a:p>
          <a:pPr lvl="0" algn="ctr" defTabSz="444500">
            <a:lnSpc>
              <a:spcPct val="90000"/>
            </a:lnSpc>
            <a:spcBef>
              <a:spcPct val="0"/>
            </a:spcBef>
            <a:spcAft>
              <a:spcPct val="35000"/>
            </a:spcAft>
          </a:pPr>
          <a:r>
            <a:rPr lang="es-ES" sz="1000" kern="1200" dirty="0" smtClean="0"/>
            <a:t>Mide el porcentaje de veces que la regla se cumple cuando se puede aplicar</a:t>
          </a:r>
          <a:endParaRPr lang="es-ES" sz="1000" kern="1200" dirty="0"/>
        </a:p>
      </dsp:txBody>
      <dsp:txXfrm>
        <a:off x="1836265" y="724344"/>
        <a:ext cx="1171809" cy="83030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FE89A2C-741B-4A76-893A-E67D33912085}">
      <dsp:nvSpPr>
        <dsp:cNvPr id="0" name=""/>
        <dsp:cNvSpPr/>
      </dsp:nvSpPr>
      <dsp:spPr>
        <a:xfrm>
          <a:off x="1089890" y="-48660"/>
          <a:ext cx="2744075" cy="1334892"/>
        </a:xfrm>
        <a:prstGeom prst="roundRect">
          <a:avLst/>
        </a:prstGeom>
        <a:solidFill>
          <a:schemeClr val="lt1">
            <a:hueOff val="0"/>
            <a:satOff val="0"/>
            <a:lumOff val="0"/>
            <a:alphaOff val="0"/>
          </a:schemeClr>
        </a:solidFill>
        <a:ln w="22225" cap="rnd"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s-ES" sz="1100" kern="1200" dirty="0" smtClean="0"/>
            <a:t>En la industria de comercialización de bienes, encontramos constantemente liquidaciones de productos dadas por no mantener un stock acorde a la venta y al mix de producto necesario</a:t>
          </a:r>
          <a:endParaRPr lang="es-EC" sz="1100" kern="1200" dirty="0"/>
        </a:p>
      </dsp:txBody>
      <dsp:txXfrm>
        <a:off x="1155054" y="16504"/>
        <a:ext cx="2613747" cy="1204564"/>
      </dsp:txXfrm>
    </dsp:sp>
    <dsp:sp modelId="{C4FAAA6B-15D0-4925-9DF2-054EFEF4787F}">
      <dsp:nvSpPr>
        <dsp:cNvPr id="0" name=""/>
        <dsp:cNvSpPr/>
      </dsp:nvSpPr>
      <dsp:spPr>
        <a:xfrm>
          <a:off x="420235" y="978859"/>
          <a:ext cx="3025870" cy="3025870"/>
        </a:xfrm>
        <a:custGeom>
          <a:avLst/>
          <a:gdLst/>
          <a:ahLst/>
          <a:cxnLst/>
          <a:rect l="0" t="0" r="0" b="0"/>
          <a:pathLst>
            <a:path>
              <a:moveTo>
                <a:pt x="2436370" y="314502"/>
              </a:moveTo>
              <a:arcTo wR="1512935" hR="1512935" stAng="18456930" swAng="2686139"/>
            </a:path>
          </a:pathLst>
        </a:custGeom>
        <a:noFill/>
        <a:ln w="12700" cap="rnd" cmpd="sng" algn="ctr">
          <a:solidFill>
            <a:schemeClr val="dk2">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CBA8EFD9-8605-4B00-819C-708E7D0A45C8}">
      <dsp:nvSpPr>
        <dsp:cNvPr id="0" name=""/>
        <dsp:cNvSpPr/>
      </dsp:nvSpPr>
      <dsp:spPr>
        <a:xfrm>
          <a:off x="2712847" y="2302935"/>
          <a:ext cx="2118642" cy="1170506"/>
        </a:xfrm>
        <a:prstGeom prst="roundRect">
          <a:avLst/>
        </a:prstGeom>
        <a:solidFill>
          <a:schemeClr val="lt1">
            <a:hueOff val="0"/>
            <a:satOff val="0"/>
            <a:lumOff val="0"/>
            <a:alphaOff val="0"/>
          </a:schemeClr>
        </a:solidFill>
        <a:ln w="22225" cap="rnd"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endParaRPr lang="es-EC" sz="1100" kern="1200" dirty="0"/>
        </a:p>
      </dsp:txBody>
      <dsp:txXfrm>
        <a:off x="2769986" y="2360074"/>
        <a:ext cx="2004364" cy="1056228"/>
      </dsp:txXfrm>
    </dsp:sp>
    <dsp:sp modelId="{3B4C2599-F981-480A-A639-250E804BF9BD}">
      <dsp:nvSpPr>
        <dsp:cNvPr id="0" name=""/>
        <dsp:cNvSpPr/>
      </dsp:nvSpPr>
      <dsp:spPr>
        <a:xfrm>
          <a:off x="948992" y="618785"/>
          <a:ext cx="3025870" cy="3025870"/>
        </a:xfrm>
        <a:custGeom>
          <a:avLst/>
          <a:gdLst/>
          <a:ahLst/>
          <a:cxnLst/>
          <a:rect l="0" t="0" r="0" b="0"/>
          <a:pathLst>
            <a:path>
              <a:moveTo>
                <a:pt x="2199165" y="2861290"/>
              </a:moveTo>
              <a:arcTo wR="1512935" hR="1512935" stAng="3781602" swAng="3367673"/>
            </a:path>
          </a:pathLst>
        </a:custGeom>
        <a:noFill/>
        <a:ln w="12700" cap="rnd" cmpd="sng" algn="ctr">
          <a:solidFill>
            <a:schemeClr val="dk2">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AE48A1F7-BE19-41FC-9E7C-82562225A6FD}">
      <dsp:nvSpPr>
        <dsp:cNvPr id="0" name=""/>
        <dsp:cNvSpPr/>
      </dsp:nvSpPr>
      <dsp:spPr>
        <a:xfrm>
          <a:off x="591120" y="2307007"/>
          <a:ext cx="1121133" cy="1162363"/>
        </a:xfrm>
        <a:prstGeom prst="roundRect">
          <a:avLst/>
        </a:prstGeom>
        <a:solidFill>
          <a:schemeClr val="lt1">
            <a:hueOff val="0"/>
            <a:satOff val="0"/>
            <a:lumOff val="0"/>
            <a:alphaOff val="0"/>
          </a:schemeClr>
        </a:solidFill>
        <a:ln w="22225" cap="rnd"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s-ES" sz="1100" kern="1200" dirty="0" smtClean="0"/>
            <a:t>Repercute en las ganancias y en el posicionamiento de la marca.</a:t>
          </a:r>
          <a:endParaRPr lang="es-EC" sz="1100" kern="1200" dirty="0"/>
        </a:p>
      </dsp:txBody>
      <dsp:txXfrm>
        <a:off x="645849" y="2361736"/>
        <a:ext cx="1011675" cy="1052905"/>
      </dsp:txXfrm>
    </dsp:sp>
    <dsp:sp modelId="{08F1B7EE-D414-4D3A-9560-7F3D6EDC08FE}">
      <dsp:nvSpPr>
        <dsp:cNvPr id="0" name=""/>
        <dsp:cNvSpPr/>
      </dsp:nvSpPr>
      <dsp:spPr>
        <a:xfrm>
          <a:off x="1475715" y="980399"/>
          <a:ext cx="3025870" cy="3025870"/>
        </a:xfrm>
        <a:custGeom>
          <a:avLst/>
          <a:gdLst/>
          <a:ahLst/>
          <a:cxnLst/>
          <a:rect l="0" t="0" r="0" b="0"/>
          <a:pathLst>
            <a:path>
              <a:moveTo>
                <a:pt x="13014" y="1314916"/>
              </a:moveTo>
              <a:arcTo wR="1512935" hR="1512935" stAng="11251240" swAng="2697521"/>
            </a:path>
          </a:pathLst>
        </a:custGeom>
        <a:noFill/>
        <a:ln w="12700" cap="rnd" cmpd="sng" algn="ctr">
          <a:solidFill>
            <a:schemeClr val="dk2">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Tree>
</dsp:drawing>
</file>

<file path=ppt/diagrams/drawing3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F423479-2978-45C1-A21F-D0C5B3D288FA}">
      <dsp:nvSpPr>
        <dsp:cNvPr id="0" name=""/>
        <dsp:cNvSpPr/>
      </dsp:nvSpPr>
      <dsp:spPr>
        <a:xfrm>
          <a:off x="660962" y="36226"/>
          <a:ext cx="1738856" cy="1738856"/>
        </a:xfrm>
        <a:prstGeom prst="ellipse">
          <a:avLst/>
        </a:prstGeom>
        <a:gradFill rotWithShape="0">
          <a:gsLst>
            <a:gs pos="0">
              <a:schemeClr val="accent2">
                <a:alpha val="50000"/>
                <a:hueOff val="0"/>
                <a:satOff val="0"/>
                <a:lumOff val="0"/>
                <a:alphaOff val="0"/>
                <a:tint val="68000"/>
                <a:alpha val="90000"/>
                <a:lumMod val="100000"/>
              </a:schemeClr>
            </a:gs>
            <a:gs pos="100000">
              <a:schemeClr val="accent2">
                <a:alpha val="50000"/>
                <a:hueOff val="0"/>
                <a:satOff val="0"/>
                <a:lumOff val="0"/>
                <a:alphaOff val="0"/>
                <a:tint val="90000"/>
                <a:lumMod val="95000"/>
              </a:schemeClr>
            </a:gs>
          </a:gsLst>
          <a:lin ang="54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444500">
            <a:lnSpc>
              <a:spcPct val="90000"/>
            </a:lnSpc>
            <a:spcBef>
              <a:spcPct val="0"/>
            </a:spcBef>
            <a:spcAft>
              <a:spcPct val="35000"/>
            </a:spcAft>
          </a:pPr>
          <a:r>
            <a:rPr lang="es-ES" sz="1000" kern="1200" dirty="0" smtClean="0"/>
            <a:t>Conjunto de condiciones organizadas en una estructura jerárquica</a:t>
          </a:r>
          <a:endParaRPr lang="es-ES" sz="1000" kern="1200" dirty="0"/>
        </a:p>
      </dsp:txBody>
      <dsp:txXfrm>
        <a:off x="892809" y="340526"/>
        <a:ext cx="1275161" cy="782485"/>
      </dsp:txXfrm>
    </dsp:sp>
    <dsp:sp modelId="{BB0F5287-CE7C-4F9C-B458-C35E7A9D8E4D}">
      <dsp:nvSpPr>
        <dsp:cNvPr id="0" name=""/>
        <dsp:cNvSpPr/>
      </dsp:nvSpPr>
      <dsp:spPr>
        <a:xfrm>
          <a:off x="1288399" y="1123011"/>
          <a:ext cx="1738856" cy="1738856"/>
        </a:xfrm>
        <a:prstGeom prst="ellipse">
          <a:avLst/>
        </a:prstGeom>
        <a:gradFill rotWithShape="0">
          <a:gsLst>
            <a:gs pos="0">
              <a:schemeClr val="accent2">
                <a:alpha val="50000"/>
                <a:hueOff val="0"/>
                <a:satOff val="0"/>
                <a:lumOff val="0"/>
                <a:alphaOff val="0"/>
                <a:tint val="68000"/>
                <a:alpha val="90000"/>
                <a:lumMod val="100000"/>
              </a:schemeClr>
            </a:gs>
            <a:gs pos="100000">
              <a:schemeClr val="accent2">
                <a:alpha val="50000"/>
                <a:hueOff val="0"/>
                <a:satOff val="0"/>
                <a:lumOff val="0"/>
                <a:alphaOff val="0"/>
                <a:tint val="90000"/>
                <a:lumMod val="95000"/>
              </a:schemeClr>
            </a:gs>
          </a:gsLst>
          <a:lin ang="54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444500">
            <a:lnSpc>
              <a:spcPct val="90000"/>
            </a:lnSpc>
            <a:spcBef>
              <a:spcPct val="0"/>
            </a:spcBef>
            <a:spcAft>
              <a:spcPct val="35000"/>
            </a:spcAft>
          </a:pPr>
          <a:r>
            <a:rPr lang="es-ES" sz="1000" kern="1200" dirty="0" smtClean="0"/>
            <a:t>De tal manera que la decisión se pueda tomar siguiendo las condiciones que se cumplen desde la raíz hasta las hojas</a:t>
          </a:r>
          <a:endParaRPr lang="es-ES" sz="1000" kern="1200" dirty="0"/>
        </a:p>
      </dsp:txBody>
      <dsp:txXfrm>
        <a:off x="1820199" y="1572215"/>
        <a:ext cx="1043313" cy="956371"/>
      </dsp:txXfrm>
    </dsp:sp>
    <dsp:sp modelId="{730357DF-ED23-451B-8C1B-B6313DF3C167}">
      <dsp:nvSpPr>
        <dsp:cNvPr id="0" name=""/>
        <dsp:cNvSpPr/>
      </dsp:nvSpPr>
      <dsp:spPr>
        <a:xfrm>
          <a:off x="33524" y="1123011"/>
          <a:ext cx="1738856" cy="1738856"/>
        </a:xfrm>
        <a:prstGeom prst="ellipse">
          <a:avLst/>
        </a:prstGeom>
        <a:gradFill rotWithShape="0">
          <a:gsLst>
            <a:gs pos="0">
              <a:schemeClr val="accent2">
                <a:alpha val="50000"/>
                <a:hueOff val="0"/>
                <a:satOff val="0"/>
                <a:lumOff val="0"/>
                <a:alphaOff val="0"/>
                <a:tint val="68000"/>
                <a:alpha val="90000"/>
                <a:lumMod val="100000"/>
              </a:schemeClr>
            </a:gs>
            <a:gs pos="100000">
              <a:schemeClr val="accent2">
                <a:alpha val="50000"/>
                <a:hueOff val="0"/>
                <a:satOff val="0"/>
                <a:lumOff val="0"/>
                <a:alphaOff val="0"/>
                <a:tint val="90000"/>
                <a:lumMod val="95000"/>
              </a:schemeClr>
            </a:gs>
          </a:gsLst>
          <a:lin ang="54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444500">
            <a:lnSpc>
              <a:spcPct val="90000"/>
            </a:lnSpc>
            <a:spcBef>
              <a:spcPct val="0"/>
            </a:spcBef>
            <a:spcAft>
              <a:spcPct val="35000"/>
            </a:spcAft>
          </a:pPr>
          <a:r>
            <a:rPr lang="es-ES" sz="1000" kern="1200" dirty="0" smtClean="0"/>
            <a:t>Ventaja, es que las posibles opciones son excluyentes</a:t>
          </a:r>
          <a:endParaRPr lang="es-ES" sz="1000" kern="1200" dirty="0"/>
        </a:p>
      </dsp:txBody>
      <dsp:txXfrm>
        <a:off x="197267" y="1572215"/>
        <a:ext cx="1043313" cy="956371"/>
      </dsp:txXfrm>
    </dsp:sp>
  </dsp:spTree>
</dsp:drawing>
</file>

<file path=ppt/diagrams/drawing3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E3025EC-4C57-4F6F-8323-69788DB9EE91}">
      <dsp:nvSpPr>
        <dsp:cNvPr id="0" name=""/>
        <dsp:cNvSpPr/>
      </dsp:nvSpPr>
      <dsp:spPr>
        <a:xfrm>
          <a:off x="193467" y="0"/>
          <a:ext cx="922159" cy="691619"/>
        </a:xfrm>
        <a:prstGeom prst="upArrow">
          <a:avLst/>
        </a:prstGeom>
        <a:solidFill>
          <a:schemeClr val="accent1">
            <a:shade val="50000"/>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218FEE0-E3E6-4873-8767-6947326389BA}">
      <dsp:nvSpPr>
        <dsp:cNvPr id="0" name=""/>
        <dsp:cNvSpPr/>
      </dsp:nvSpPr>
      <dsp:spPr>
        <a:xfrm>
          <a:off x="1143292" y="0"/>
          <a:ext cx="2053428" cy="69161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3792" tIns="0" rIns="113792" bIns="113792" numCol="1" spcCol="1270" anchor="ctr" anchorCtr="0">
          <a:noAutofit/>
        </a:bodyPr>
        <a:lstStyle/>
        <a:p>
          <a:pPr lvl="0" algn="l" defTabSz="711200">
            <a:lnSpc>
              <a:spcPct val="90000"/>
            </a:lnSpc>
            <a:spcBef>
              <a:spcPct val="0"/>
            </a:spcBef>
            <a:spcAft>
              <a:spcPct val="35000"/>
            </a:spcAft>
          </a:pPr>
          <a:r>
            <a:rPr lang="es-ES" sz="1600" kern="1200" dirty="0" smtClean="0"/>
            <a:t>Particiones a considerar</a:t>
          </a:r>
          <a:endParaRPr lang="es-ES" sz="1600" kern="1200" dirty="0"/>
        </a:p>
      </dsp:txBody>
      <dsp:txXfrm>
        <a:off x="1143292" y="0"/>
        <a:ext cx="2053428" cy="691619"/>
      </dsp:txXfrm>
    </dsp:sp>
    <dsp:sp modelId="{220AEDEF-2F08-4046-9DEC-B69ECFB0D474}">
      <dsp:nvSpPr>
        <dsp:cNvPr id="0" name=""/>
        <dsp:cNvSpPr/>
      </dsp:nvSpPr>
      <dsp:spPr>
        <a:xfrm>
          <a:off x="470115" y="749254"/>
          <a:ext cx="922159" cy="691619"/>
        </a:xfrm>
        <a:prstGeom prst="downArrow">
          <a:avLst/>
        </a:prstGeom>
        <a:solidFill>
          <a:schemeClr val="accent1">
            <a:shade val="50000"/>
            <a:hueOff val="536226"/>
            <a:satOff val="-60604"/>
            <a:lumOff val="58798"/>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C8890D0-30A5-450C-AAEE-BCE36F67A592}">
      <dsp:nvSpPr>
        <dsp:cNvPr id="0" name=""/>
        <dsp:cNvSpPr/>
      </dsp:nvSpPr>
      <dsp:spPr>
        <a:xfrm>
          <a:off x="1419939" y="749254"/>
          <a:ext cx="2053428" cy="69161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3792" tIns="0" rIns="113792" bIns="113792" numCol="1" spcCol="1270" anchor="ctr" anchorCtr="0">
          <a:noAutofit/>
        </a:bodyPr>
        <a:lstStyle/>
        <a:p>
          <a:pPr lvl="0" algn="l" defTabSz="711200">
            <a:lnSpc>
              <a:spcPct val="90000"/>
            </a:lnSpc>
            <a:spcBef>
              <a:spcPct val="0"/>
            </a:spcBef>
            <a:spcAft>
              <a:spcPct val="35000"/>
            </a:spcAft>
          </a:pPr>
          <a:r>
            <a:rPr lang="es-ES" sz="1600" kern="1200" dirty="0" smtClean="0"/>
            <a:t>Criterio de selección de particiones</a:t>
          </a:r>
          <a:endParaRPr lang="es-ES" sz="1600" kern="1200" dirty="0"/>
        </a:p>
      </dsp:txBody>
      <dsp:txXfrm>
        <a:off x="1419939" y="749254"/>
        <a:ext cx="2053428" cy="691619"/>
      </dsp:txXfrm>
    </dsp:sp>
  </dsp:spTree>
</dsp:drawing>
</file>

<file path=ppt/diagrams/drawing3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2C5AE39-1519-4759-892D-0FDB6D9AC80B}">
      <dsp:nvSpPr>
        <dsp:cNvPr id="0" name=""/>
        <dsp:cNvSpPr/>
      </dsp:nvSpPr>
      <dsp:spPr>
        <a:xfrm>
          <a:off x="361028" y="-422170"/>
          <a:ext cx="1927877" cy="2148346"/>
        </a:xfrm>
        <a:prstGeom prst="circularArrow">
          <a:avLst>
            <a:gd name="adj1" fmla="val 10980"/>
            <a:gd name="adj2" fmla="val 1142322"/>
            <a:gd name="adj3" fmla="val 4500000"/>
            <a:gd name="adj4" fmla="val 10800000"/>
            <a:gd name="adj5" fmla="val 12500"/>
          </a:avLst>
        </a:prstGeom>
        <a:solidFill>
          <a:schemeClr val="accent2">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19E13EA-AAF6-42C2-9706-E2E6B1787516}">
      <dsp:nvSpPr>
        <dsp:cNvPr id="0" name=""/>
        <dsp:cNvSpPr/>
      </dsp:nvSpPr>
      <dsp:spPr>
        <a:xfrm>
          <a:off x="817846" y="0"/>
          <a:ext cx="961252" cy="122237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s-ES" sz="1200" kern="1200" dirty="0" smtClean="0"/>
            <a:t>Agrupar conjunto de datos</a:t>
          </a:r>
          <a:endParaRPr lang="es-ES" sz="1200" kern="1200" dirty="0"/>
        </a:p>
      </dsp:txBody>
      <dsp:txXfrm>
        <a:off x="817846" y="0"/>
        <a:ext cx="961252" cy="1222372"/>
      </dsp:txXfrm>
    </dsp:sp>
    <dsp:sp modelId="{C7E1DC63-59D0-41C3-8AA6-CF0FC45E4AD9}">
      <dsp:nvSpPr>
        <dsp:cNvPr id="0" name=""/>
        <dsp:cNvSpPr/>
      </dsp:nvSpPr>
      <dsp:spPr>
        <a:xfrm>
          <a:off x="-30634" y="936782"/>
          <a:ext cx="1552768" cy="1357069"/>
        </a:xfrm>
        <a:prstGeom prst="blockArc">
          <a:avLst>
            <a:gd name="adj1" fmla="val 0"/>
            <a:gd name="adj2" fmla="val 18900000"/>
            <a:gd name="adj3" fmla="val 12740"/>
          </a:avLst>
        </a:prstGeom>
        <a:solidFill>
          <a:schemeClr val="accent2">
            <a:hueOff val="1191735"/>
            <a:satOff val="6913"/>
            <a:lumOff val="6864"/>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7FF04BD-52E8-4BF6-A035-8033618F85CE}">
      <dsp:nvSpPr>
        <dsp:cNvPr id="0" name=""/>
        <dsp:cNvSpPr/>
      </dsp:nvSpPr>
      <dsp:spPr>
        <a:xfrm>
          <a:off x="362003" y="1190873"/>
          <a:ext cx="902242" cy="85235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s-ES" sz="1200" kern="1200" dirty="0" smtClean="0"/>
            <a:t>Basándose en la similitud de los valores de los atributos de los datos</a:t>
          </a:r>
          <a:endParaRPr lang="es-ES" sz="1200" kern="1200" dirty="0"/>
        </a:p>
      </dsp:txBody>
      <dsp:txXfrm>
        <a:off x="362003" y="1190873"/>
        <a:ext cx="902242" cy="852354"/>
      </dsp:txXfrm>
    </dsp:sp>
  </dsp:spTree>
</dsp:drawing>
</file>

<file path=ppt/diagrams/drawing3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53A9AC2-7368-4B9D-A715-EEBB66AF1E8B}">
      <dsp:nvSpPr>
        <dsp:cNvPr id="0" name=""/>
        <dsp:cNvSpPr/>
      </dsp:nvSpPr>
      <dsp:spPr>
        <a:xfrm>
          <a:off x="0" y="565099"/>
          <a:ext cx="2861056" cy="753465"/>
        </a:xfrm>
        <a:prstGeom prst="notched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127AFF2B-AF38-48FD-B5D6-9ED48DD3BAD4}">
      <dsp:nvSpPr>
        <dsp:cNvPr id="0" name=""/>
        <dsp:cNvSpPr/>
      </dsp:nvSpPr>
      <dsp:spPr>
        <a:xfrm>
          <a:off x="0" y="0"/>
          <a:ext cx="2574950" cy="75346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5344" tIns="85344" rIns="85344" bIns="85344" numCol="1" spcCol="1270" anchor="b" anchorCtr="0">
          <a:noAutofit/>
        </a:bodyPr>
        <a:lstStyle/>
        <a:p>
          <a:pPr lvl="0" algn="ctr" defTabSz="533400">
            <a:lnSpc>
              <a:spcPct val="90000"/>
            </a:lnSpc>
            <a:spcBef>
              <a:spcPct val="0"/>
            </a:spcBef>
            <a:spcAft>
              <a:spcPct val="35000"/>
            </a:spcAft>
          </a:pPr>
          <a:r>
            <a:rPr lang="es-ES" sz="1200" kern="1200" dirty="0" smtClean="0"/>
            <a:t>Objetivo: maximizar la similitud de las instancias en cada </a:t>
          </a:r>
          <a:r>
            <a:rPr lang="es-ES" sz="1200" kern="1200" dirty="0" err="1" smtClean="0"/>
            <a:t>cluster</a:t>
          </a:r>
          <a:r>
            <a:rPr lang="es-ES" sz="1200" kern="1200" dirty="0" smtClean="0"/>
            <a:t> y minimizar la similitud entre </a:t>
          </a:r>
          <a:r>
            <a:rPr lang="es-ES" sz="1200" kern="1200" dirty="0" err="1" smtClean="0"/>
            <a:t>clusters</a:t>
          </a:r>
          <a:endParaRPr lang="es-ES" sz="1200" kern="1200" dirty="0"/>
        </a:p>
      </dsp:txBody>
      <dsp:txXfrm>
        <a:off x="0" y="0"/>
        <a:ext cx="2574950" cy="753465"/>
      </dsp:txXfrm>
    </dsp:sp>
    <dsp:sp modelId="{BFD83FA0-09ED-4D1A-863B-91C1F4B48D8A}">
      <dsp:nvSpPr>
        <dsp:cNvPr id="0" name=""/>
        <dsp:cNvSpPr/>
      </dsp:nvSpPr>
      <dsp:spPr>
        <a:xfrm>
          <a:off x="1193292" y="847648"/>
          <a:ext cx="188366" cy="188366"/>
        </a:xfrm>
        <a:prstGeom prst="ellipse">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Tree>
</dsp:drawing>
</file>

<file path=ppt/diagrams/drawing3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830B0FF-2933-4D02-BF1A-4A6308F03A3C}">
      <dsp:nvSpPr>
        <dsp:cNvPr id="0" name=""/>
        <dsp:cNvSpPr/>
      </dsp:nvSpPr>
      <dsp:spPr>
        <a:xfrm>
          <a:off x="1503394" y="3791705"/>
          <a:ext cx="72464" cy="72464"/>
        </a:xfrm>
        <a:prstGeom prst="ellipse">
          <a:avLst/>
        </a:prstGeom>
        <a:solidFill>
          <a:schemeClr val="lt1">
            <a:hueOff val="0"/>
            <a:satOff val="0"/>
            <a:lumOff val="0"/>
            <a:alphaOff val="0"/>
          </a:schemeClr>
        </a:solidFill>
        <a:ln w="22225" cap="rnd"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F686474-02B4-4913-B698-72BA1E28D22A}">
      <dsp:nvSpPr>
        <dsp:cNvPr id="0" name=""/>
        <dsp:cNvSpPr/>
      </dsp:nvSpPr>
      <dsp:spPr>
        <a:xfrm>
          <a:off x="1342755" y="3856991"/>
          <a:ext cx="72464" cy="72464"/>
        </a:xfrm>
        <a:prstGeom prst="ellipse">
          <a:avLst/>
        </a:prstGeom>
        <a:solidFill>
          <a:schemeClr val="lt1">
            <a:hueOff val="0"/>
            <a:satOff val="0"/>
            <a:lumOff val="0"/>
            <a:alphaOff val="0"/>
          </a:schemeClr>
        </a:solidFill>
        <a:ln w="22225" cap="rnd"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7036F8A-18C1-4B3A-8564-410D96B97530}">
      <dsp:nvSpPr>
        <dsp:cNvPr id="0" name=""/>
        <dsp:cNvSpPr/>
      </dsp:nvSpPr>
      <dsp:spPr>
        <a:xfrm>
          <a:off x="1178569" y="3910960"/>
          <a:ext cx="72464" cy="72464"/>
        </a:xfrm>
        <a:prstGeom prst="ellipse">
          <a:avLst/>
        </a:prstGeom>
        <a:solidFill>
          <a:schemeClr val="lt1">
            <a:hueOff val="0"/>
            <a:satOff val="0"/>
            <a:lumOff val="0"/>
            <a:alphaOff val="0"/>
          </a:schemeClr>
        </a:solidFill>
        <a:ln w="22225" cap="rnd"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3A35C46-1AC5-475B-A927-3E841CD0CC5E}">
      <dsp:nvSpPr>
        <dsp:cNvPr id="0" name=""/>
        <dsp:cNvSpPr/>
      </dsp:nvSpPr>
      <dsp:spPr>
        <a:xfrm>
          <a:off x="1011849" y="3952743"/>
          <a:ext cx="72464" cy="72464"/>
        </a:xfrm>
        <a:prstGeom prst="ellipse">
          <a:avLst/>
        </a:prstGeom>
        <a:solidFill>
          <a:schemeClr val="lt1">
            <a:hueOff val="0"/>
            <a:satOff val="0"/>
            <a:lumOff val="0"/>
            <a:alphaOff val="0"/>
          </a:schemeClr>
        </a:solidFill>
        <a:ln w="22225" cap="rnd"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1E00F25-5211-4B75-8129-E180A8DD47F6}">
      <dsp:nvSpPr>
        <dsp:cNvPr id="0" name=""/>
        <dsp:cNvSpPr/>
      </dsp:nvSpPr>
      <dsp:spPr>
        <a:xfrm>
          <a:off x="2380069" y="3159739"/>
          <a:ext cx="72464" cy="72464"/>
        </a:xfrm>
        <a:prstGeom prst="ellipse">
          <a:avLst/>
        </a:prstGeom>
        <a:solidFill>
          <a:schemeClr val="lt1">
            <a:hueOff val="0"/>
            <a:satOff val="0"/>
            <a:lumOff val="0"/>
            <a:alphaOff val="0"/>
          </a:schemeClr>
        </a:solidFill>
        <a:ln w="22225" cap="rnd"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848EA40-3635-45C5-A7CD-EFDAF0C36B4B}">
      <dsp:nvSpPr>
        <dsp:cNvPr id="0" name=""/>
        <dsp:cNvSpPr/>
      </dsp:nvSpPr>
      <dsp:spPr>
        <a:xfrm>
          <a:off x="2252875" y="3288569"/>
          <a:ext cx="72464" cy="72464"/>
        </a:xfrm>
        <a:prstGeom prst="ellipse">
          <a:avLst/>
        </a:prstGeom>
        <a:solidFill>
          <a:schemeClr val="lt1">
            <a:hueOff val="0"/>
            <a:satOff val="0"/>
            <a:lumOff val="0"/>
            <a:alphaOff val="0"/>
          </a:schemeClr>
        </a:solidFill>
        <a:ln w="22225" cap="rnd"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5C58CDC-E8F0-4E76-99F4-FB1856E93838}">
      <dsp:nvSpPr>
        <dsp:cNvPr id="0" name=""/>
        <dsp:cNvSpPr/>
      </dsp:nvSpPr>
      <dsp:spPr>
        <a:xfrm>
          <a:off x="2906580" y="2376310"/>
          <a:ext cx="72464" cy="72464"/>
        </a:xfrm>
        <a:prstGeom prst="ellipse">
          <a:avLst/>
        </a:prstGeom>
        <a:solidFill>
          <a:schemeClr val="lt1">
            <a:hueOff val="0"/>
            <a:satOff val="0"/>
            <a:lumOff val="0"/>
            <a:alphaOff val="0"/>
          </a:schemeClr>
        </a:solidFill>
        <a:ln w="22225" cap="rnd"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F157D50-A073-479F-BE50-56A807B278A7}">
      <dsp:nvSpPr>
        <dsp:cNvPr id="0" name=""/>
        <dsp:cNvSpPr/>
      </dsp:nvSpPr>
      <dsp:spPr>
        <a:xfrm>
          <a:off x="3189345" y="1421832"/>
          <a:ext cx="72464" cy="72464"/>
        </a:xfrm>
        <a:prstGeom prst="ellipse">
          <a:avLst/>
        </a:prstGeom>
        <a:solidFill>
          <a:schemeClr val="lt1">
            <a:hueOff val="0"/>
            <a:satOff val="0"/>
            <a:lumOff val="0"/>
            <a:alphaOff val="0"/>
          </a:schemeClr>
        </a:solidFill>
        <a:ln w="22225" cap="rnd"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35981F1-1932-4CDF-9430-D0DAEA5FD3CB}">
      <dsp:nvSpPr>
        <dsp:cNvPr id="0" name=""/>
        <dsp:cNvSpPr/>
      </dsp:nvSpPr>
      <dsp:spPr>
        <a:xfrm>
          <a:off x="3047963" y="292823"/>
          <a:ext cx="72464" cy="72464"/>
        </a:xfrm>
        <a:prstGeom prst="ellipse">
          <a:avLst/>
        </a:prstGeom>
        <a:solidFill>
          <a:schemeClr val="lt1">
            <a:hueOff val="0"/>
            <a:satOff val="0"/>
            <a:lumOff val="0"/>
            <a:alphaOff val="0"/>
          </a:schemeClr>
        </a:solidFill>
        <a:ln w="22225" cap="rnd"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030C461-0155-4E94-89B8-34898E29FEE5}">
      <dsp:nvSpPr>
        <dsp:cNvPr id="0" name=""/>
        <dsp:cNvSpPr/>
      </dsp:nvSpPr>
      <dsp:spPr>
        <a:xfrm>
          <a:off x="3153366" y="211434"/>
          <a:ext cx="72464" cy="72464"/>
        </a:xfrm>
        <a:prstGeom prst="ellipse">
          <a:avLst/>
        </a:prstGeom>
        <a:solidFill>
          <a:schemeClr val="lt1">
            <a:hueOff val="0"/>
            <a:satOff val="0"/>
            <a:lumOff val="0"/>
            <a:alphaOff val="0"/>
          </a:schemeClr>
        </a:solidFill>
        <a:ln w="22225" cap="rnd"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459BE0E-F533-462A-9899-14A3B5EF9D50}">
      <dsp:nvSpPr>
        <dsp:cNvPr id="0" name=""/>
        <dsp:cNvSpPr/>
      </dsp:nvSpPr>
      <dsp:spPr>
        <a:xfrm>
          <a:off x="3258770" y="129609"/>
          <a:ext cx="72464" cy="72464"/>
        </a:xfrm>
        <a:prstGeom prst="ellipse">
          <a:avLst/>
        </a:prstGeom>
        <a:solidFill>
          <a:schemeClr val="lt1">
            <a:hueOff val="0"/>
            <a:satOff val="0"/>
            <a:lumOff val="0"/>
            <a:alphaOff val="0"/>
          </a:schemeClr>
        </a:solidFill>
        <a:ln w="22225" cap="rnd"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65C12B3-EA82-408F-BCF4-E95B08A831DE}">
      <dsp:nvSpPr>
        <dsp:cNvPr id="0" name=""/>
        <dsp:cNvSpPr/>
      </dsp:nvSpPr>
      <dsp:spPr>
        <a:xfrm>
          <a:off x="3364680" y="211434"/>
          <a:ext cx="72464" cy="72464"/>
        </a:xfrm>
        <a:prstGeom prst="ellipse">
          <a:avLst/>
        </a:prstGeom>
        <a:solidFill>
          <a:schemeClr val="lt1">
            <a:hueOff val="0"/>
            <a:satOff val="0"/>
            <a:lumOff val="0"/>
            <a:alphaOff val="0"/>
          </a:schemeClr>
        </a:solidFill>
        <a:ln w="22225" cap="rnd"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6710A17-C24A-45CC-ADE5-B011B3418196}">
      <dsp:nvSpPr>
        <dsp:cNvPr id="0" name=""/>
        <dsp:cNvSpPr/>
      </dsp:nvSpPr>
      <dsp:spPr>
        <a:xfrm>
          <a:off x="3470084" y="292823"/>
          <a:ext cx="72464" cy="72464"/>
        </a:xfrm>
        <a:prstGeom prst="ellipse">
          <a:avLst/>
        </a:prstGeom>
        <a:solidFill>
          <a:schemeClr val="lt1">
            <a:hueOff val="0"/>
            <a:satOff val="0"/>
            <a:lumOff val="0"/>
            <a:alphaOff val="0"/>
          </a:schemeClr>
        </a:solidFill>
        <a:ln w="22225" cap="rnd"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4129198-AD19-4AE4-9B43-E043B35DA5CF}">
      <dsp:nvSpPr>
        <dsp:cNvPr id="0" name=""/>
        <dsp:cNvSpPr/>
      </dsp:nvSpPr>
      <dsp:spPr>
        <a:xfrm>
          <a:off x="3258770" y="301963"/>
          <a:ext cx="72464" cy="72464"/>
        </a:xfrm>
        <a:prstGeom prst="ellipse">
          <a:avLst/>
        </a:prstGeom>
        <a:solidFill>
          <a:schemeClr val="lt1">
            <a:hueOff val="0"/>
            <a:satOff val="0"/>
            <a:lumOff val="0"/>
            <a:alphaOff val="0"/>
          </a:schemeClr>
        </a:solidFill>
        <a:ln w="22225" cap="rnd"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091EC3A-7F42-4CE1-8E44-3698591A1914}">
      <dsp:nvSpPr>
        <dsp:cNvPr id="0" name=""/>
        <dsp:cNvSpPr/>
      </dsp:nvSpPr>
      <dsp:spPr>
        <a:xfrm>
          <a:off x="3258770" y="474318"/>
          <a:ext cx="72464" cy="72464"/>
        </a:xfrm>
        <a:prstGeom prst="ellipse">
          <a:avLst/>
        </a:prstGeom>
        <a:solidFill>
          <a:schemeClr val="lt1">
            <a:hueOff val="0"/>
            <a:satOff val="0"/>
            <a:lumOff val="0"/>
            <a:alphaOff val="0"/>
          </a:schemeClr>
        </a:solidFill>
        <a:ln w="22225" cap="rnd"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3900FAE-7DF3-4B4D-9278-D3EF8AB92740}">
      <dsp:nvSpPr>
        <dsp:cNvPr id="0" name=""/>
        <dsp:cNvSpPr/>
      </dsp:nvSpPr>
      <dsp:spPr>
        <a:xfrm>
          <a:off x="609237" y="4091692"/>
          <a:ext cx="1561290" cy="418699"/>
        </a:xfrm>
        <a:prstGeom prst="roundRect">
          <a:avLst/>
        </a:prstGeom>
        <a:solidFill>
          <a:schemeClr val="lt1">
            <a:hueOff val="0"/>
            <a:satOff val="0"/>
            <a:lumOff val="0"/>
            <a:alphaOff val="0"/>
          </a:schemeClr>
        </a:solidFill>
        <a:ln w="22225" cap="rnd"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30473" tIns="34290" rIns="34290" bIns="34290" numCol="1" spcCol="1270" anchor="ctr" anchorCtr="0">
          <a:noAutofit/>
        </a:bodyPr>
        <a:lstStyle/>
        <a:p>
          <a:pPr lvl="0" algn="l" defTabSz="400050">
            <a:lnSpc>
              <a:spcPct val="90000"/>
            </a:lnSpc>
            <a:spcBef>
              <a:spcPct val="0"/>
            </a:spcBef>
            <a:spcAft>
              <a:spcPct val="35000"/>
            </a:spcAft>
          </a:pPr>
          <a:r>
            <a:rPr lang="es-ES" sz="900" kern="1200"/>
            <a:t>Comprensión del negocio</a:t>
          </a:r>
        </a:p>
      </dsp:txBody>
      <dsp:txXfrm>
        <a:off x="629676" y="4112131"/>
        <a:ext cx="1520412" cy="377821"/>
      </dsp:txXfrm>
    </dsp:sp>
    <dsp:sp modelId="{A726F268-463B-4EF5-8708-7E1852E9CFFD}">
      <dsp:nvSpPr>
        <dsp:cNvPr id="0" name=""/>
        <dsp:cNvSpPr/>
      </dsp:nvSpPr>
      <dsp:spPr>
        <a:xfrm>
          <a:off x="176221" y="3681480"/>
          <a:ext cx="724143" cy="723801"/>
        </a:xfrm>
        <a:prstGeom prst="ellipse">
          <a:avLst/>
        </a:prstGeom>
        <a:blipFill>
          <a:blip xmlns:r="http://schemas.openxmlformats.org/officeDocument/2006/relationships" r:embed="rId1">
            <a:extLst>
              <a:ext uri="{28A0092B-C50C-407E-A947-70E740481C1C}">
                <a14:useLocalDpi xmlns:a14="http://schemas.microsoft.com/office/drawing/2010/main" val="0"/>
              </a:ext>
            </a:extLst>
          </a:blip>
          <a:srcRect/>
          <a:stretch>
            <a:fillRect l="-41000" r="-41000"/>
          </a:stretch>
        </a:blipFill>
        <a:ln w="22225" cap="rnd"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B70F7B9-0243-48DA-B956-50F24231C37D}">
      <dsp:nvSpPr>
        <dsp:cNvPr id="0" name=""/>
        <dsp:cNvSpPr/>
      </dsp:nvSpPr>
      <dsp:spPr>
        <a:xfrm>
          <a:off x="1981005" y="3596826"/>
          <a:ext cx="1561290" cy="418699"/>
        </a:xfrm>
        <a:prstGeom prst="roundRect">
          <a:avLst/>
        </a:prstGeom>
        <a:solidFill>
          <a:schemeClr val="lt1">
            <a:hueOff val="0"/>
            <a:satOff val="0"/>
            <a:lumOff val="0"/>
            <a:alphaOff val="0"/>
          </a:schemeClr>
        </a:solidFill>
        <a:ln w="22225" cap="rnd"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30473" tIns="34290" rIns="34290" bIns="34290" numCol="1" spcCol="1270" anchor="ctr" anchorCtr="0">
          <a:noAutofit/>
        </a:bodyPr>
        <a:lstStyle/>
        <a:p>
          <a:pPr lvl="0" algn="l" defTabSz="400050">
            <a:lnSpc>
              <a:spcPct val="90000"/>
            </a:lnSpc>
            <a:spcBef>
              <a:spcPct val="0"/>
            </a:spcBef>
            <a:spcAft>
              <a:spcPct val="35000"/>
            </a:spcAft>
          </a:pPr>
          <a:r>
            <a:rPr lang="es-ES" sz="900" kern="1200"/>
            <a:t>Comprensión de los datos</a:t>
          </a:r>
        </a:p>
      </dsp:txBody>
      <dsp:txXfrm>
        <a:off x="2001444" y="3617265"/>
        <a:ext cx="1520412" cy="377821"/>
      </dsp:txXfrm>
    </dsp:sp>
    <dsp:sp modelId="{108253F5-9F65-4A8D-9004-FBAACE31BD6A}">
      <dsp:nvSpPr>
        <dsp:cNvPr id="0" name=""/>
        <dsp:cNvSpPr/>
      </dsp:nvSpPr>
      <dsp:spPr>
        <a:xfrm>
          <a:off x="1547988" y="3186614"/>
          <a:ext cx="724143" cy="723801"/>
        </a:xfrm>
        <a:prstGeom prst="ellipse">
          <a:avLst/>
        </a:prstGeom>
        <a:blipFill>
          <a:blip xmlns:r="http://schemas.openxmlformats.org/officeDocument/2006/relationships" r:embed="rId2" cstate="print">
            <a:extLst>
              <a:ext uri="{28A0092B-C50C-407E-A947-70E740481C1C}">
                <a14:useLocalDpi xmlns:a14="http://schemas.microsoft.com/office/drawing/2010/main" val="0"/>
              </a:ext>
            </a:extLst>
          </a:blip>
          <a:srcRect/>
          <a:stretch>
            <a:fillRect l="-41000" r="-41000"/>
          </a:stretch>
        </a:blipFill>
        <a:ln w="22225" cap="rnd"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9465541D-2894-4305-873B-94A66AB3F120}">
      <dsp:nvSpPr>
        <dsp:cNvPr id="0" name=""/>
        <dsp:cNvSpPr/>
      </dsp:nvSpPr>
      <dsp:spPr>
        <a:xfrm>
          <a:off x="2724911" y="2881729"/>
          <a:ext cx="1561290" cy="418699"/>
        </a:xfrm>
        <a:prstGeom prst="roundRect">
          <a:avLst/>
        </a:prstGeom>
        <a:solidFill>
          <a:schemeClr val="lt1">
            <a:hueOff val="0"/>
            <a:satOff val="0"/>
            <a:lumOff val="0"/>
            <a:alphaOff val="0"/>
          </a:schemeClr>
        </a:solidFill>
        <a:ln w="22225" cap="rnd"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30473" tIns="34290" rIns="34290" bIns="34290" numCol="1" spcCol="1270" anchor="ctr" anchorCtr="0">
          <a:noAutofit/>
        </a:bodyPr>
        <a:lstStyle/>
        <a:p>
          <a:pPr lvl="0" algn="l" defTabSz="400050">
            <a:lnSpc>
              <a:spcPct val="90000"/>
            </a:lnSpc>
            <a:spcBef>
              <a:spcPct val="0"/>
            </a:spcBef>
            <a:spcAft>
              <a:spcPct val="35000"/>
            </a:spcAft>
          </a:pPr>
          <a:r>
            <a:rPr lang="es-ES" sz="900" kern="1200"/>
            <a:t>Preparación de los datos</a:t>
          </a:r>
        </a:p>
      </dsp:txBody>
      <dsp:txXfrm>
        <a:off x="2745350" y="2902168"/>
        <a:ext cx="1520412" cy="377821"/>
      </dsp:txXfrm>
    </dsp:sp>
    <dsp:sp modelId="{DDDDDDC7-EEBB-4B78-AFFD-05DF3708C6E0}">
      <dsp:nvSpPr>
        <dsp:cNvPr id="0" name=""/>
        <dsp:cNvSpPr/>
      </dsp:nvSpPr>
      <dsp:spPr>
        <a:xfrm>
          <a:off x="2291894" y="2471517"/>
          <a:ext cx="724143" cy="723801"/>
        </a:xfrm>
        <a:prstGeom prst="ellipse">
          <a:avLst/>
        </a:prstGeom>
        <a:blipFill>
          <a:blip xmlns:r="http://schemas.openxmlformats.org/officeDocument/2006/relationships" r:embed="rId3" cstate="print">
            <a:extLst>
              <a:ext uri="{28A0092B-C50C-407E-A947-70E740481C1C}">
                <a14:useLocalDpi xmlns:a14="http://schemas.microsoft.com/office/drawing/2010/main" val="0"/>
              </a:ext>
            </a:extLst>
          </a:blip>
          <a:srcRect/>
          <a:stretch>
            <a:fillRect/>
          </a:stretch>
        </a:blipFill>
        <a:ln w="22225" cap="rnd"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ABBE83E-D634-4462-BD31-0803A432E96C}">
      <dsp:nvSpPr>
        <dsp:cNvPr id="0" name=""/>
        <dsp:cNvSpPr/>
      </dsp:nvSpPr>
      <dsp:spPr>
        <a:xfrm>
          <a:off x="3113587" y="1962505"/>
          <a:ext cx="1561290" cy="418699"/>
        </a:xfrm>
        <a:prstGeom prst="roundRect">
          <a:avLst/>
        </a:prstGeom>
        <a:solidFill>
          <a:schemeClr val="lt1">
            <a:hueOff val="0"/>
            <a:satOff val="0"/>
            <a:lumOff val="0"/>
            <a:alphaOff val="0"/>
          </a:schemeClr>
        </a:solidFill>
        <a:ln w="22225" cap="rnd"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30473" tIns="26670" rIns="26670" bIns="26670" numCol="1" spcCol="1270" anchor="ctr" anchorCtr="0">
          <a:noAutofit/>
        </a:bodyPr>
        <a:lstStyle/>
        <a:p>
          <a:pPr lvl="0" algn="l" defTabSz="311150">
            <a:lnSpc>
              <a:spcPct val="90000"/>
            </a:lnSpc>
            <a:spcBef>
              <a:spcPct val="0"/>
            </a:spcBef>
            <a:spcAft>
              <a:spcPct val="35000"/>
            </a:spcAft>
          </a:pPr>
          <a:r>
            <a:rPr lang="es-ES" sz="700" kern="1200"/>
            <a:t>Métodos y Herramientas</a:t>
          </a:r>
          <a:endParaRPr lang="es-ES" sz="900" kern="1200"/>
        </a:p>
      </dsp:txBody>
      <dsp:txXfrm>
        <a:off x="3134026" y="1982944"/>
        <a:ext cx="1520412" cy="377821"/>
      </dsp:txXfrm>
    </dsp:sp>
    <dsp:sp modelId="{ABE994FC-CE23-4A50-857A-E3B8EE8A9D13}">
      <dsp:nvSpPr>
        <dsp:cNvPr id="0" name=""/>
        <dsp:cNvSpPr/>
      </dsp:nvSpPr>
      <dsp:spPr>
        <a:xfrm>
          <a:off x="2680570" y="1552293"/>
          <a:ext cx="724143" cy="723801"/>
        </a:xfrm>
        <a:prstGeom prst="ellipse">
          <a:avLst/>
        </a:prstGeom>
        <a:blipFill>
          <a:blip xmlns:r="http://schemas.openxmlformats.org/officeDocument/2006/relationships" r:embed="rId4" cstate="print">
            <a:extLst>
              <a:ext uri="{28A0092B-C50C-407E-A947-70E740481C1C}">
                <a14:useLocalDpi xmlns:a14="http://schemas.microsoft.com/office/drawing/2010/main" val="0"/>
              </a:ext>
            </a:extLst>
          </a:blip>
          <a:srcRect/>
          <a:stretch>
            <a:fillRect l="-41000" r="-41000"/>
          </a:stretch>
        </a:blipFill>
        <a:ln w="22225" cap="rnd"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ED9B4FBA-5369-4816-ACA1-A95D36A94DE8}">
      <dsp:nvSpPr>
        <dsp:cNvPr id="0" name=""/>
        <dsp:cNvSpPr/>
      </dsp:nvSpPr>
      <dsp:spPr>
        <a:xfrm>
          <a:off x="3329968" y="1026743"/>
          <a:ext cx="1561290" cy="418699"/>
        </a:xfrm>
        <a:prstGeom prst="roundRect">
          <a:avLst/>
        </a:prstGeom>
        <a:solidFill>
          <a:schemeClr val="lt1">
            <a:hueOff val="0"/>
            <a:satOff val="0"/>
            <a:lumOff val="0"/>
            <a:alphaOff val="0"/>
          </a:schemeClr>
        </a:solidFill>
        <a:ln w="22225" cap="rnd"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30473" tIns="34290" rIns="34290" bIns="34290" numCol="1" spcCol="1270" anchor="ctr" anchorCtr="0">
          <a:noAutofit/>
        </a:bodyPr>
        <a:lstStyle/>
        <a:p>
          <a:pPr lvl="0" algn="l" defTabSz="400050">
            <a:lnSpc>
              <a:spcPct val="90000"/>
            </a:lnSpc>
            <a:spcBef>
              <a:spcPct val="0"/>
            </a:spcBef>
            <a:spcAft>
              <a:spcPct val="35000"/>
            </a:spcAft>
          </a:pPr>
          <a:r>
            <a:rPr lang="es-ES" sz="900" kern="1200"/>
            <a:t>Resultados</a:t>
          </a:r>
        </a:p>
      </dsp:txBody>
      <dsp:txXfrm>
        <a:off x="3350407" y="1047182"/>
        <a:ext cx="1520412" cy="377821"/>
      </dsp:txXfrm>
    </dsp:sp>
    <dsp:sp modelId="{5DB95584-A516-42F2-9B0B-CD01BAD6BC54}">
      <dsp:nvSpPr>
        <dsp:cNvPr id="0" name=""/>
        <dsp:cNvSpPr/>
      </dsp:nvSpPr>
      <dsp:spPr>
        <a:xfrm>
          <a:off x="2896952" y="616531"/>
          <a:ext cx="724143" cy="723801"/>
        </a:xfrm>
        <a:prstGeom prst="ellipse">
          <a:avLst/>
        </a:prstGeom>
        <a:blipFill>
          <a:blip xmlns:r="http://schemas.openxmlformats.org/officeDocument/2006/relationships" r:embed="rId5" cstate="print">
            <a:extLst>
              <a:ext uri="{28A0092B-C50C-407E-A947-70E740481C1C}">
                <a14:useLocalDpi xmlns:a14="http://schemas.microsoft.com/office/drawing/2010/main" val="0"/>
              </a:ext>
            </a:extLst>
          </a:blip>
          <a:srcRect/>
          <a:stretch>
            <a:fillRect t="-1000" b="-1000"/>
          </a:stretch>
        </a:blipFill>
        <a:ln w="22225" cap="rnd"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3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2D2AC56-72BD-4F24-9E1B-5D464F0A2A61}">
      <dsp:nvSpPr>
        <dsp:cNvPr id="0" name=""/>
        <dsp:cNvSpPr/>
      </dsp:nvSpPr>
      <dsp:spPr>
        <a:xfrm>
          <a:off x="0" y="0"/>
          <a:ext cx="3327965" cy="345305"/>
        </a:xfrm>
        <a:prstGeom prst="homePlate">
          <a:avLst/>
        </a:prstGeom>
        <a:solidFill>
          <a:schemeClr val="accent1">
            <a:shade val="80000"/>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6012" tIns="48006" rIns="24003" bIns="48006" numCol="1" spcCol="1270" anchor="ctr" anchorCtr="0">
          <a:noAutofit/>
        </a:bodyPr>
        <a:lstStyle/>
        <a:p>
          <a:pPr lvl="0" algn="ctr" defTabSz="800100">
            <a:lnSpc>
              <a:spcPct val="90000"/>
            </a:lnSpc>
            <a:spcBef>
              <a:spcPct val="0"/>
            </a:spcBef>
            <a:spcAft>
              <a:spcPct val="35000"/>
            </a:spcAft>
          </a:pPr>
          <a:r>
            <a:rPr lang="es-ES" sz="1800" kern="1200" dirty="0" smtClean="0"/>
            <a:t>Tarea de Visualización</a:t>
          </a:r>
          <a:endParaRPr lang="es-ES" sz="1800" kern="1200" dirty="0"/>
        </a:p>
      </dsp:txBody>
      <dsp:txXfrm>
        <a:off x="0" y="0"/>
        <a:ext cx="3241639" cy="345305"/>
      </dsp:txXfrm>
    </dsp:sp>
    <dsp:sp modelId="{F2F737B5-2050-4E8B-B30C-98BA7FB97DA3}">
      <dsp:nvSpPr>
        <dsp:cNvPr id="0" name=""/>
        <dsp:cNvSpPr/>
      </dsp:nvSpPr>
      <dsp:spPr>
        <a:xfrm>
          <a:off x="2667059" y="0"/>
          <a:ext cx="3327965" cy="345305"/>
        </a:xfrm>
        <a:prstGeom prst="chevron">
          <a:avLst/>
        </a:prstGeom>
        <a:solidFill>
          <a:schemeClr val="accent1">
            <a:shade val="80000"/>
            <a:hueOff val="519620"/>
            <a:satOff val="-55397"/>
            <a:lumOff val="43953"/>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009" tIns="48006" rIns="24003" bIns="48006" numCol="1" spcCol="1270" anchor="ctr" anchorCtr="0">
          <a:noAutofit/>
        </a:bodyPr>
        <a:lstStyle/>
        <a:p>
          <a:pPr lvl="0" algn="ctr" defTabSz="800100">
            <a:lnSpc>
              <a:spcPct val="90000"/>
            </a:lnSpc>
            <a:spcBef>
              <a:spcPct val="0"/>
            </a:spcBef>
            <a:spcAft>
              <a:spcPct val="35000"/>
            </a:spcAft>
          </a:pPr>
          <a:r>
            <a:rPr lang="es-ES" sz="1800" kern="1200" dirty="0" smtClean="0"/>
            <a:t>Reglas de asociación</a:t>
          </a:r>
          <a:endParaRPr lang="es-ES" sz="1800" kern="1200" dirty="0"/>
        </a:p>
      </dsp:txBody>
      <dsp:txXfrm>
        <a:off x="2839712" y="0"/>
        <a:ext cx="2982660" cy="345305"/>
      </dsp:txXfrm>
    </dsp:sp>
  </dsp:spTree>
</dsp:drawing>
</file>

<file path=ppt/diagrams/drawing3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0EFC24F-B1F7-4C3F-BEEE-2FCD9340B4B6}">
      <dsp:nvSpPr>
        <dsp:cNvPr id="0" name=""/>
        <dsp:cNvSpPr/>
      </dsp:nvSpPr>
      <dsp:spPr>
        <a:xfrm>
          <a:off x="732" y="133438"/>
          <a:ext cx="1428153" cy="571261"/>
        </a:xfrm>
        <a:prstGeom prst="homePlate">
          <a:avLst/>
        </a:prstGeom>
        <a:solidFill>
          <a:schemeClr val="accent1">
            <a:shade val="80000"/>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008" tIns="32004" rIns="16002" bIns="32004" numCol="1" spcCol="1270" anchor="ctr" anchorCtr="0">
          <a:noAutofit/>
        </a:bodyPr>
        <a:lstStyle/>
        <a:p>
          <a:pPr lvl="0" algn="ctr" defTabSz="533400">
            <a:lnSpc>
              <a:spcPct val="90000"/>
            </a:lnSpc>
            <a:spcBef>
              <a:spcPct val="0"/>
            </a:spcBef>
            <a:spcAft>
              <a:spcPct val="35000"/>
            </a:spcAft>
          </a:pPr>
          <a:r>
            <a:rPr lang="es-ES" sz="1200" kern="1200" dirty="0" smtClean="0"/>
            <a:t>WEKA</a:t>
          </a:r>
          <a:endParaRPr lang="es-ES" sz="1200" kern="1200" dirty="0"/>
        </a:p>
      </dsp:txBody>
      <dsp:txXfrm>
        <a:off x="732" y="133438"/>
        <a:ext cx="1285338" cy="571261"/>
      </dsp:txXfrm>
    </dsp:sp>
    <dsp:sp modelId="{F9F30C41-46AB-4943-ACC6-965A71CFF6B4}">
      <dsp:nvSpPr>
        <dsp:cNvPr id="0" name=""/>
        <dsp:cNvSpPr/>
      </dsp:nvSpPr>
      <dsp:spPr>
        <a:xfrm>
          <a:off x="1143255" y="133438"/>
          <a:ext cx="1428153" cy="571261"/>
        </a:xfrm>
        <a:prstGeom prst="chevron">
          <a:avLst/>
        </a:prstGeom>
        <a:solidFill>
          <a:schemeClr val="accent1">
            <a:shade val="80000"/>
            <a:hueOff val="129905"/>
            <a:satOff val="-13849"/>
            <a:lumOff val="10988"/>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8006" tIns="32004" rIns="16002" bIns="32004" numCol="1" spcCol="1270" anchor="ctr" anchorCtr="0">
          <a:noAutofit/>
        </a:bodyPr>
        <a:lstStyle/>
        <a:p>
          <a:pPr lvl="0" algn="ctr" defTabSz="533400">
            <a:lnSpc>
              <a:spcPct val="90000"/>
            </a:lnSpc>
            <a:spcBef>
              <a:spcPct val="0"/>
            </a:spcBef>
            <a:spcAft>
              <a:spcPct val="35000"/>
            </a:spcAft>
          </a:pPr>
          <a:r>
            <a:rPr lang="es-ES" sz="1200" kern="1200" dirty="0" smtClean="0"/>
            <a:t>Visualización</a:t>
          </a:r>
          <a:endParaRPr lang="es-ES" sz="1200" kern="1200" dirty="0"/>
        </a:p>
      </dsp:txBody>
      <dsp:txXfrm>
        <a:off x="1428886" y="133438"/>
        <a:ext cx="856892" cy="571261"/>
      </dsp:txXfrm>
    </dsp:sp>
    <dsp:sp modelId="{BAC6EF38-EC12-44EF-BAD9-60FD849AD6C6}">
      <dsp:nvSpPr>
        <dsp:cNvPr id="0" name=""/>
        <dsp:cNvSpPr/>
      </dsp:nvSpPr>
      <dsp:spPr>
        <a:xfrm>
          <a:off x="2285778" y="133438"/>
          <a:ext cx="1428153" cy="571261"/>
        </a:xfrm>
        <a:prstGeom prst="chevron">
          <a:avLst/>
        </a:prstGeom>
        <a:solidFill>
          <a:schemeClr val="accent1">
            <a:shade val="80000"/>
            <a:hueOff val="259810"/>
            <a:satOff val="-27698"/>
            <a:lumOff val="21977"/>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8006" tIns="32004" rIns="16002" bIns="32004" numCol="1" spcCol="1270" anchor="ctr" anchorCtr="0">
          <a:noAutofit/>
        </a:bodyPr>
        <a:lstStyle/>
        <a:p>
          <a:pPr lvl="0" algn="ctr" defTabSz="533400">
            <a:lnSpc>
              <a:spcPct val="90000"/>
            </a:lnSpc>
            <a:spcBef>
              <a:spcPct val="0"/>
            </a:spcBef>
            <a:spcAft>
              <a:spcPct val="35000"/>
            </a:spcAft>
          </a:pPr>
          <a:r>
            <a:rPr lang="es-ES" sz="1200" kern="1200" dirty="0" smtClean="0"/>
            <a:t>Árboles de decisión</a:t>
          </a:r>
          <a:endParaRPr lang="es-ES" sz="1200" kern="1200" dirty="0"/>
        </a:p>
      </dsp:txBody>
      <dsp:txXfrm>
        <a:off x="2571409" y="133438"/>
        <a:ext cx="856892" cy="571261"/>
      </dsp:txXfrm>
    </dsp:sp>
    <dsp:sp modelId="{32A30426-C76E-4111-A1D9-F64ECB65521F}">
      <dsp:nvSpPr>
        <dsp:cNvPr id="0" name=""/>
        <dsp:cNvSpPr/>
      </dsp:nvSpPr>
      <dsp:spPr>
        <a:xfrm>
          <a:off x="3428301" y="133438"/>
          <a:ext cx="1428153" cy="571261"/>
        </a:xfrm>
        <a:prstGeom prst="chevron">
          <a:avLst/>
        </a:prstGeom>
        <a:solidFill>
          <a:schemeClr val="accent1">
            <a:shade val="80000"/>
            <a:hueOff val="389715"/>
            <a:satOff val="-41548"/>
            <a:lumOff val="32965"/>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8006" tIns="32004" rIns="16002" bIns="32004" numCol="1" spcCol="1270" anchor="ctr" anchorCtr="0">
          <a:noAutofit/>
        </a:bodyPr>
        <a:lstStyle/>
        <a:p>
          <a:pPr lvl="0" algn="ctr" defTabSz="533400">
            <a:lnSpc>
              <a:spcPct val="90000"/>
            </a:lnSpc>
            <a:spcBef>
              <a:spcPct val="0"/>
            </a:spcBef>
            <a:spcAft>
              <a:spcPct val="35000"/>
            </a:spcAft>
          </a:pPr>
          <a:r>
            <a:rPr lang="es-ES" sz="1200" kern="1200" dirty="0" err="1" smtClean="0"/>
            <a:t>Clustering</a:t>
          </a:r>
          <a:endParaRPr lang="es-ES" sz="1200" kern="1200" dirty="0"/>
        </a:p>
      </dsp:txBody>
      <dsp:txXfrm>
        <a:off x="3713932" y="133438"/>
        <a:ext cx="856892" cy="571261"/>
      </dsp:txXfrm>
    </dsp:sp>
    <dsp:sp modelId="{698375CF-FB6A-4EC2-8753-4855C665E710}">
      <dsp:nvSpPr>
        <dsp:cNvPr id="0" name=""/>
        <dsp:cNvSpPr/>
      </dsp:nvSpPr>
      <dsp:spPr>
        <a:xfrm>
          <a:off x="4570824" y="133438"/>
          <a:ext cx="1428153" cy="571261"/>
        </a:xfrm>
        <a:prstGeom prst="chevron">
          <a:avLst/>
        </a:prstGeom>
        <a:solidFill>
          <a:schemeClr val="accent1">
            <a:shade val="80000"/>
            <a:hueOff val="519620"/>
            <a:satOff val="-55397"/>
            <a:lumOff val="43953"/>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8006" tIns="32004" rIns="16002" bIns="32004" numCol="1" spcCol="1270" anchor="ctr" anchorCtr="0">
          <a:noAutofit/>
        </a:bodyPr>
        <a:lstStyle/>
        <a:p>
          <a:pPr lvl="0" algn="ctr" defTabSz="533400">
            <a:lnSpc>
              <a:spcPct val="90000"/>
            </a:lnSpc>
            <a:spcBef>
              <a:spcPct val="0"/>
            </a:spcBef>
            <a:spcAft>
              <a:spcPct val="35000"/>
            </a:spcAft>
          </a:pPr>
          <a:r>
            <a:rPr lang="es-ES" sz="1200" kern="1200" dirty="0" smtClean="0"/>
            <a:t>Reglas de asociación</a:t>
          </a:r>
          <a:endParaRPr lang="es-ES" sz="1200" kern="1200" dirty="0"/>
        </a:p>
      </dsp:txBody>
      <dsp:txXfrm>
        <a:off x="4856455" y="133438"/>
        <a:ext cx="856892" cy="571261"/>
      </dsp:txXfrm>
    </dsp:sp>
  </dsp:spTree>
</dsp:drawing>
</file>

<file path=ppt/diagrams/drawing3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2D2AC56-72BD-4F24-9E1B-5D464F0A2A61}">
      <dsp:nvSpPr>
        <dsp:cNvPr id="0" name=""/>
        <dsp:cNvSpPr/>
      </dsp:nvSpPr>
      <dsp:spPr>
        <a:xfrm>
          <a:off x="0" y="0"/>
          <a:ext cx="3358703" cy="376176"/>
        </a:xfrm>
        <a:prstGeom prst="homePlate">
          <a:avLst/>
        </a:prstGeom>
        <a:solidFill>
          <a:schemeClr val="accent1">
            <a:shade val="80000"/>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8674" tIns="29337" rIns="14669" bIns="29337" numCol="1" spcCol="1270" anchor="ctr" anchorCtr="0">
          <a:noAutofit/>
        </a:bodyPr>
        <a:lstStyle/>
        <a:p>
          <a:pPr lvl="0" algn="ctr" defTabSz="488950">
            <a:lnSpc>
              <a:spcPct val="90000"/>
            </a:lnSpc>
            <a:spcBef>
              <a:spcPct val="0"/>
            </a:spcBef>
            <a:spcAft>
              <a:spcPct val="35000"/>
            </a:spcAft>
          </a:pPr>
          <a:r>
            <a:rPr lang="es-ES" sz="1100" kern="1200" dirty="0" smtClean="0"/>
            <a:t>Limpieza y depuración de datos.</a:t>
          </a:r>
          <a:endParaRPr lang="es-ES" sz="1100" kern="1200" dirty="0"/>
        </a:p>
      </dsp:txBody>
      <dsp:txXfrm>
        <a:off x="0" y="0"/>
        <a:ext cx="3264659" cy="376176"/>
      </dsp:txXfrm>
    </dsp:sp>
    <dsp:sp modelId="{340BBA19-0C06-4CB0-9C68-9482E9739B11}">
      <dsp:nvSpPr>
        <dsp:cNvPr id="0" name=""/>
        <dsp:cNvSpPr/>
      </dsp:nvSpPr>
      <dsp:spPr>
        <a:xfrm>
          <a:off x="2691693" y="0"/>
          <a:ext cx="3358703" cy="376176"/>
        </a:xfrm>
        <a:prstGeom prst="chevron">
          <a:avLst/>
        </a:prstGeom>
        <a:solidFill>
          <a:schemeClr val="accent1">
            <a:shade val="80000"/>
            <a:hueOff val="519620"/>
            <a:satOff val="-55397"/>
            <a:lumOff val="43953"/>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006" tIns="29337" rIns="14669" bIns="29337" numCol="1" spcCol="1270" anchor="ctr" anchorCtr="0">
          <a:noAutofit/>
        </a:bodyPr>
        <a:lstStyle/>
        <a:p>
          <a:pPr lvl="0" algn="ctr" defTabSz="488950">
            <a:lnSpc>
              <a:spcPct val="90000"/>
            </a:lnSpc>
            <a:spcBef>
              <a:spcPct val="0"/>
            </a:spcBef>
            <a:spcAft>
              <a:spcPct val="35000"/>
            </a:spcAft>
          </a:pPr>
          <a:r>
            <a:rPr lang="es-ES" sz="1100" kern="1200" dirty="0" smtClean="0"/>
            <a:t>Varios campos se crearon rangos y agregaciones por la numerosidad de datos</a:t>
          </a:r>
          <a:endParaRPr lang="es-EC" sz="1100" kern="1200" dirty="0"/>
        </a:p>
      </dsp:txBody>
      <dsp:txXfrm>
        <a:off x="2879781" y="0"/>
        <a:ext cx="2982527" cy="376176"/>
      </dsp:txXfrm>
    </dsp:sp>
  </dsp:spTree>
</dsp:drawing>
</file>

<file path=ppt/diagrams/drawing3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49E716A-F0A3-4D07-805C-92CF6A3B5423}">
      <dsp:nvSpPr>
        <dsp:cNvPr id="0" name=""/>
        <dsp:cNvSpPr/>
      </dsp:nvSpPr>
      <dsp:spPr>
        <a:xfrm>
          <a:off x="1790" y="0"/>
          <a:ext cx="1796165" cy="1140697"/>
        </a:xfrm>
        <a:prstGeom prst="homePlate">
          <a:avLst>
            <a:gd name="adj" fmla="val 25000"/>
          </a:avLst>
        </a:prstGeom>
        <a:solidFill>
          <a:schemeClr val="accent1">
            <a:shade val="80000"/>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365" tIns="22860" rIns="253459" bIns="22860" numCol="1" spcCol="1270" anchor="t" anchorCtr="0">
          <a:noAutofit/>
        </a:bodyPr>
        <a:lstStyle/>
        <a:p>
          <a:pPr lvl="0" algn="l" defTabSz="400050">
            <a:lnSpc>
              <a:spcPct val="90000"/>
            </a:lnSpc>
            <a:spcBef>
              <a:spcPct val="0"/>
            </a:spcBef>
            <a:spcAft>
              <a:spcPct val="35000"/>
            </a:spcAft>
          </a:pPr>
          <a:r>
            <a:rPr lang="es-ES" sz="900" kern="1200" dirty="0" smtClean="0"/>
            <a:t>Análisis a nivel nacional</a:t>
          </a:r>
          <a:endParaRPr lang="es-ES" sz="900" kern="1200" dirty="0"/>
        </a:p>
        <a:p>
          <a:pPr marL="57150" lvl="1" indent="-57150" algn="l" defTabSz="355600">
            <a:lnSpc>
              <a:spcPct val="90000"/>
            </a:lnSpc>
            <a:spcBef>
              <a:spcPct val="0"/>
            </a:spcBef>
            <a:spcAft>
              <a:spcPct val="15000"/>
            </a:spcAft>
            <a:buChar char="••"/>
          </a:pPr>
          <a:r>
            <a:rPr lang="es-ES" sz="800" kern="1200" dirty="0" smtClean="0"/>
            <a:t>Quito</a:t>
          </a:r>
          <a:endParaRPr lang="es-EC" sz="800" kern="1200" dirty="0"/>
        </a:p>
        <a:p>
          <a:pPr marL="57150" lvl="1" indent="-57150" algn="l" defTabSz="355600">
            <a:lnSpc>
              <a:spcPct val="90000"/>
            </a:lnSpc>
            <a:spcBef>
              <a:spcPct val="0"/>
            </a:spcBef>
            <a:spcAft>
              <a:spcPct val="15000"/>
            </a:spcAft>
            <a:buChar char="••"/>
          </a:pPr>
          <a:r>
            <a:rPr lang="es-ES" sz="800" kern="1200" dirty="0" smtClean="0"/>
            <a:t>Guayaquil</a:t>
          </a:r>
          <a:endParaRPr lang="es-EC" sz="800" kern="1200" dirty="0"/>
        </a:p>
        <a:p>
          <a:pPr marL="57150" lvl="1" indent="-57150" algn="l" defTabSz="355600">
            <a:lnSpc>
              <a:spcPct val="90000"/>
            </a:lnSpc>
            <a:spcBef>
              <a:spcPct val="0"/>
            </a:spcBef>
            <a:spcAft>
              <a:spcPct val="15000"/>
            </a:spcAft>
            <a:buChar char="••"/>
          </a:pPr>
          <a:r>
            <a:rPr lang="es-ES" sz="800" kern="1200" dirty="0" smtClean="0"/>
            <a:t>Cuenca</a:t>
          </a:r>
          <a:endParaRPr lang="es-EC" sz="800" kern="1200" dirty="0"/>
        </a:p>
      </dsp:txBody>
      <dsp:txXfrm>
        <a:off x="1790" y="0"/>
        <a:ext cx="1653578" cy="1140697"/>
      </dsp:txXfrm>
    </dsp:sp>
    <dsp:sp modelId="{58AE6FBE-5CBE-49A8-A77B-48BDFDAE525F}">
      <dsp:nvSpPr>
        <dsp:cNvPr id="0" name=""/>
        <dsp:cNvSpPr/>
      </dsp:nvSpPr>
      <dsp:spPr>
        <a:xfrm>
          <a:off x="1438722" y="0"/>
          <a:ext cx="1796165" cy="1140697"/>
        </a:xfrm>
        <a:prstGeom prst="chevron">
          <a:avLst>
            <a:gd name="adj" fmla="val 25000"/>
          </a:avLst>
        </a:prstGeom>
        <a:solidFill>
          <a:schemeClr val="accent1">
            <a:shade val="80000"/>
            <a:hueOff val="173207"/>
            <a:satOff val="-18466"/>
            <a:lumOff val="14651"/>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365" tIns="22860" rIns="63365" bIns="22860" numCol="1" spcCol="1270" anchor="t" anchorCtr="0">
          <a:noAutofit/>
        </a:bodyPr>
        <a:lstStyle/>
        <a:p>
          <a:pPr lvl="0" algn="l" defTabSz="400050">
            <a:lnSpc>
              <a:spcPct val="90000"/>
            </a:lnSpc>
            <a:spcBef>
              <a:spcPct val="0"/>
            </a:spcBef>
            <a:spcAft>
              <a:spcPct val="35000"/>
            </a:spcAft>
          </a:pPr>
          <a:r>
            <a:rPr lang="es-ES" sz="900" kern="1200" dirty="0" smtClean="0"/>
            <a:t>7 Tiendas:</a:t>
          </a:r>
          <a:endParaRPr lang="es-EC" sz="900" kern="1200" dirty="0"/>
        </a:p>
        <a:p>
          <a:pPr marL="57150" lvl="1" indent="-57150" algn="l" defTabSz="355600">
            <a:lnSpc>
              <a:spcPct val="90000"/>
            </a:lnSpc>
            <a:spcBef>
              <a:spcPct val="0"/>
            </a:spcBef>
            <a:spcAft>
              <a:spcPct val="15000"/>
            </a:spcAft>
            <a:buChar char="••"/>
          </a:pPr>
          <a:r>
            <a:rPr lang="es-EC" sz="800" kern="1200" dirty="0" smtClean="0"/>
            <a:t>Mall el Jardín</a:t>
          </a:r>
          <a:endParaRPr lang="es-EC" sz="800" kern="1200" dirty="0"/>
        </a:p>
        <a:p>
          <a:pPr marL="57150" lvl="1" indent="-57150" algn="l" defTabSz="355600">
            <a:lnSpc>
              <a:spcPct val="90000"/>
            </a:lnSpc>
            <a:spcBef>
              <a:spcPct val="0"/>
            </a:spcBef>
            <a:spcAft>
              <a:spcPct val="15000"/>
            </a:spcAft>
            <a:buChar char="••"/>
          </a:pPr>
          <a:r>
            <a:rPr lang="es-EC" sz="800" kern="1200" dirty="0" smtClean="0"/>
            <a:t>Condado </a:t>
          </a:r>
          <a:r>
            <a:rPr lang="es-EC" sz="800" kern="1200" dirty="0" err="1" smtClean="0"/>
            <a:t>Shooping</a:t>
          </a:r>
          <a:endParaRPr lang="es-EC" sz="800" kern="1200" dirty="0"/>
        </a:p>
        <a:p>
          <a:pPr marL="57150" lvl="1" indent="-57150" algn="l" defTabSz="355600">
            <a:lnSpc>
              <a:spcPct val="90000"/>
            </a:lnSpc>
            <a:spcBef>
              <a:spcPct val="0"/>
            </a:spcBef>
            <a:spcAft>
              <a:spcPct val="15000"/>
            </a:spcAft>
            <a:buChar char="••"/>
          </a:pPr>
          <a:r>
            <a:rPr lang="es-EC" sz="800" kern="1200" dirty="0" err="1" smtClean="0"/>
            <a:t>Scala</a:t>
          </a:r>
          <a:r>
            <a:rPr lang="es-EC" sz="800" kern="1200" dirty="0" smtClean="0"/>
            <a:t> </a:t>
          </a:r>
          <a:r>
            <a:rPr lang="es-EC" sz="800" kern="1200" dirty="0" err="1" smtClean="0"/>
            <a:t>Shooping</a:t>
          </a:r>
          <a:endParaRPr lang="es-EC" sz="800" kern="1200" dirty="0"/>
        </a:p>
        <a:p>
          <a:pPr marL="57150" lvl="1" indent="-57150" algn="l" defTabSz="355600">
            <a:lnSpc>
              <a:spcPct val="90000"/>
            </a:lnSpc>
            <a:spcBef>
              <a:spcPct val="0"/>
            </a:spcBef>
            <a:spcAft>
              <a:spcPct val="15000"/>
            </a:spcAft>
            <a:buChar char="••"/>
          </a:pPr>
          <a:r>
            <a:rPr lang="es-EC" sz="800" kern="1200" dirty="0" smtClean="0"/>
            <a:t>City Mall</a:t>
          </a:r>
          <a:endParaRPr lang="es-EC" sz="800" kern="1200" dirty="0"/>
        </a:p>
        <a:p>
          <a:pPr marL="57150" lvl="1" indent="-57150" algn="l" defTabSz="355600">
            <a:lnSpc>
              <a:spcPct val="90000"/>
            </a:lnSpc>
            <a:spcBef>
              <a:spcPct val="0"/>
            </a:spcBef>
            <a:spcAft>
              <a:spcPct val="15000"/>
            </a:spcAft>
            <a:buChar char="••"/>
          </a:pPr>
          <a:r>
            <a:rPr lang="es-EC" sz="800" kern="1200" dirty="0" smtClean="0"/>
            <a:t>Mall del Sol</a:t>
          </a:r>
          <a:endParaRPr lang="es-EC" sz="800" kern="1200" dirty="0"/>
        </a:p>
        <a:p>
          <a:pPr marL="57150" lvl="1" indent="-57150" algn="l" defTabSz="355600">
            <a:lnSpc>
              <a:spcPct val="90000"/>
            </a:lnSpc>
            <a:spcBef>
              <a:spcPct val="0"/>
            </a:spcBef>
            <a:spcAft>
              <a:spcPct val="15000"/>
            </a:spcAft>
            <a:buChar char="••"/>
          </a:pPr>
          <a:r>
            <a:rPr lang="es-EC" sz="800" kern="1200" dirty="0" err="1" smtClean="0"/>
            <a:t>Village</a:t>
          </a:r>
          <a:r>
            <a:rPr lang="es-EC" sz="800" kern="1200" dirty="0" smtClean="0"/>
            <a:t> Plaza</a:t>
          </a:r>
          <a:endParaRPr lang="es-EC" sz="800" kern="1200" dirty="0"/>
        </a:p>
        <a:p>
          <a:pPr marL="57150" lvl="1" indent="-57150" algn="l" defTabSz="355600">
            <a:lnSpc>
              <a:spcPct val="90000"/>
            </a:lnSpc>
            <a:spcBef>
              <a:spcPct val="0"/>
            </a:spcBef>
            <a:spcAft>
              <a:spcPct val="15000"/>
            </a:spcAft>
            <a:buChar char="••"/>
          </a:pPr>
          <a:r>
            <a:rPr lang="es-EC" sz="800" kern="1200" dirty="0" smtClean="0"/>
            <a:t>Mall del Río</a:t>
          </a:r>
          <a:endParaRPr lang="es-EC" sz="800" kern="1200" dirty="0"/>
        </a:p>
      </dsp:txBody>
      <dsp:txXfrm>
        <a:off x="1723896" y="0"/>
        <a:ext cx="1225817" cy="1140697"/>
      </dsp:txXfrm>
    </dsp:sp>
    <dsp:sp modelId="{1E25EE5D-8114-4FCE-B2FE-F5FEFFFA6BE5}">
      <dsp:nvSpPr>
        <dsp:cNvPr id="0" name=""/>
        <dsp:cNvSpPr/>
      </dsp:nvSpPr>
      <dsp:spPr>
        <a:xfrm>
          <a:off x="2875655" y="0"/>
          <a:ext cx="1796165" cy="1140697"/>
        </a:xfrm>
        <a:prstGeom prst="chevron">
          <a:avLst>
            <a:gd name="adj" fmla="val 25000"/>
          </a:avLst>
        </a:prstGeom>
        <a:solidFill>
          <a:schemeClr val="accent1">
            <a:shade val="80000"/>
            <a:hueOff val="346414"/>
            <a:satOff val="-36931"/>
            <a:lumOff val="29302"/>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365" tIns="22860" rIns="63365" bIns="22860" numCol="1" spcCol="1270" anchor="ctr" anchorCtr="0">
          <a:noAutofit/>
        </a:bodyPr>
        <a:lstStyle/>
        <a:p>
          <a:pPr lvl="0" algn="ctr" defTabSz="400050">
            <a:lnSpc>
              <a:spcPct val="90000"/>
            </a:lnSpc>
            <a:spcBef>
              <a:spcPct val="0"/>
            </a:spcBef>
            <a:spcAft>
              <a:spcPct val="35000"/>
            </a:spcAft>
          </a:pPr>
          <a:r>
            <a:rPr lang="es-EC" sz="900" kern="1200" dirty="0" smtClean="0"/>
            <a:t>2013 al 2016</a:t>
          </a:r>
          <a:endParaRPr lang="es-EC" sz="900" kern="1200" dirty="0"/>
        </a:p>
      </dsp:txBody>
      <dsp:txXfrm>
        <a:off x="3160829" y="0"/>
        <a:ext cx="1225817" cy="1140697"/>
      </dsp:txXfrm>
    </dsp:sp>
    <dsp:sp modelId="{D24D5AAB-828F-4970-AE51-6617EB6347A2}">
      <dsp:nvSpPr>
        <dsp:cNvPr id="0" name=""/>
        <dsp:cNvSpPr/>
      </dsp:nvSpPr>
      <dsp:spPr>
        <a:xfrm>
          <a:off x="4312588" y="0"/>
          <a:ext cx="1796165" cy="1140697"/>
        </a:xfrm>
        <a:prstGeom prst="chevron">
          <a:avLst>
            <a:gd name="adj" fmla="val 25000"/>
          </a:avLst>
        </a:prstGeom>
        <a:solidFill>
          <a:schemeClr val="accent1">
            <a:shade val="80000"/>
            <a:hueOff val="519620"/>
            <a:satOff val="-55397"/>
            <a:lumOff val="43953"/>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365" tIns="22860" rIns="63365" bIns="22860" numCol="1" spcCol="1270" anchor="ctr" anchorCtr="0">
          <a:noAutofit/>
        </a:bodyPr>
        <a:lstStyle/>
        <a:p>
          <a:pPr lvl="0" algn="ctr" defTabSz="400050">
            <a:lnSpc>
              <a:spcPct val="90000"/>
            </a:lnSpc>
            <a:spcBef>
              <a:spcPct val="0"/>
            </a:spcBef>
            <a:spcAft>
              <a:spcPct val="35000"/>
            </a:spcAft>
          </a:pPr>
          <a:r>
            <a:rPr lang="es-EC" sz="900" kern="1200" dirty="0" smtClean="0"/>
            <a:t>Cuadro donde se detalla cada campo utilizado</a:t>
          </a:r>
          <a:endParaRPr lang="es-EC" sz="900" kern="1200" dirty="0"/>
        </a:p>
      </dsp:txBody>
      <dsp:txXfrm>
        <a:off x="4597762" y="0"/>
        <a:ext cx="1225817" cy="1140697"/>
      </dsp:txXfrm>
    </dsp:sp>
  </dsp:spTree>
</dsp:drawing>
</file>

<file path=ppt/diagrams/drawing3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6A3B2E1-E09C-43EC-91A7-904D2BC2CE54}">
      <dsp:nvSpPr>
        <dsp:cNvPr id="0" name=""/>
        <dsp:cNvSpPr/>
      </dsp:nvSpPr>
      <dsp:spPr>
        <a:xfrm>
          <a:off x="0" y="835112"/>
          <a:ext cx="703411" cy="1168080"/>
        </a:xfrm>
        <a:prstGeom prst="roundRect">
          <a:avLst>
            <a:gd name="adj" fmla="val 10000"/>
          </a:avLst>
        </a:prstGeom>
        <a:solidFill>
          <a:schemeClr val="accent1">
            <a:shade val="80000"/>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355600">
            <a:lnSpc>
              <a:spcPct val="90000"/>
            </a:lnSpc>
            <a:spcBef>
              <a:spcPct val="0"/>
            </a:spcBef>
            <a:spcAft>
              <a:spcPct val="35000"/>
            </a:spcAft>
          </a:pPr>
          <a:r>
            <a:rPr lang="es-ES" sz="800" kern="1200" dirty="0" smtClean="0"/>
            <a:t>Venta de </a:t>
          </a:r>
          <a:r>
            <a:rPr lang="es-ES" sz="800" kern="1200" dirty="0" err="1" smtClean="0"/>
            <a:t>Retail</a:t>
          </a:r>
          <a:endParaRPr lang="es-ES" sz="800" kern="1200" dirty="0"/>
        </a:p>
      </dsp:txBody>
      <dsp:txXfrm>
        <a:off x="20602" y="855714"/>
        <a:ext cx="662207" cy="1126876"/>
      </dsp:txXfrm>
    </dsp:sp>
    <dsp:sp modelId="{986E9F29-3017-428A-9490-55B2AFF9F452}">
      <dsp:nvSpPr>
        <dsp:cNvPr id="0" name=""/>
        <dsp:cNvSpPr/>
      </dsp:nvSpPr>
      <dsp:spPr>
        <a:xfrm rot="42172">
          <a:off x="774396" y="1338038"/>
          <a:ext cx="150511" cy="174446"/>
        </a:xfrm>
        <a:prstGeom prst="rightArrow">
          <a:avLst>
            <a:gd name="adj1" fmla="val 60000"/>
            <a:gd name="adj2" fmla="val 50000"/>
          </a:avLst>
        </a:prstGeom>
        <a:solidFill>
          <a:schemeClr val="accent1">
            <a:shade val="9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311150">
            <a:lnSpc>
              <a:spcPct val="90000"/>
            </a:lnSpc>
            <a:spcBef>
              <a:spcPct val="0"/>
            </a:spcBef>
            <a:spcAft>
              <a:spcPct val="35000"/>
            </a:spcAft>
          </a:pPr>
          <a:endParaRPr lang="es-ES" sz="700" kern="1200"/>
        </a:p>
      </dsp:txBody>
      <dsp:txXfrm>
        <a:off x="774398" y="1372650"/>
        <a:ext cx="105358" cy="104668"/>
      </dsp:txXfrm>
    </dsp:sp>
    <dsp:sp modelId="{6DC086CD-E972-48F9-8D7B-728893CFC9A2}">
      <dsp:nvSpPr>
        <dsp:cNvPr id="0" name=""/>
        <dsp:cNvSpPr/>
      </dsp:nvSpPr>
      <dsp:spPr>
        <a:xfrm>
          <a:off x="987374" y="847225"/>
          <a:ext cx="703411" cy="1168080"/>
        </a:xfrm>
        <a:prstGeom prst="roundRect">
          <a:avLst>
            <a:gd name="adj" fmla="val 10000"/>
          </a:avLst>
        </a:prstGeom>
        <a:solidFill>
          <a:schemeClr val="accent1">
            <a:shade val="80000"/>
            <a:hueOff val="74231"/>
            <a:satOff val="-7914"/>
            <a:lumOff val="6279"/>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355600">
            <a:lnSpc>
              <a:spcPct val="90000"/>
            </a:lnSpc>
            <a:spcBef>
              <a:spcPct val="0"/>
            </a:spcBef>
            <a:spcAft>
              <a:spcPct val="35000"/>
            </a:spcAft>
          </a:pPr>
          <a:r>
            <a:rPr lang="es-ES" sz="800" kern="1200" dirty="0" smtClean="0"/>
            <a:t>Pre compra de mercadería con periodicidad y anticipación basándose en conocimiento empírico</a:t>
          </a:r>
          <a:endParaRPr lang="es-EC" sz="800" kern="1200" dirty="0"/>
        </a:p>
      </dsp:txBody>
      <dsp:txXfrm>
        <a:off x="1007976" y="867827"/>
        <a:ext cx="662207" cy="1126876"/>
      </dsp:txXfrm>
    </dsp:sp>
    <dsp:sp modelId="{D3129E13-4020-41C5-BB94-1D8AB8FB95DB}">
      <dsp:nvSpPr>
        <dsp:cNvPr id="0" name=""/>
        <dsp:cNvSpPr/>
      </dsp:nvSpPr>
      <dsp:spPr>
        <a:xfrm>
          <a:off x="1761126" y="1344042"/>
          <a:ext cx="149123" cy="174446"/>
        </a:xfrm>
        <a:prstGeom prst="rightArrow">
          <a:avLst>
            <a:gd name="adj1" fmla="val 60000"/>
            <a:gd name="adj2" fmla="val 50000"/>
          </a:avLst>
        </a:prstGeom>
        <a:solidFill>
          <a:schemeClr val="accent1">
            <a:shade val="90000"/>
            <a:hueOff val="86666"/>
            <a:satOff val="-9077"/>
            <a:lumOff val="7138"/>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311150">
            <a:lnSpc>
              <a:spcPct val="90000"/>
            </a:lnSpc>
            <a:spcBef>
              <a:spcPct val="0"/>
            </a:spcBef>
            <a:spcAft>
              <a:spcPct val="35000"/>
            </a:spcAft>
          </a:pPr>
          <a:endParaRPr lang="es-ES" sz="700" kern="1200"/>
        </a:p>
      </dsp:txBody>
      <dsp:txXfrm>
        <a:off x="1761126" y="1378931"/>
        <a:ext cx="104386" cy="104668"/>
      </dsp:txXfrm>
    </dsp:sp>
    <dsp:sp modelId="{FA821470-E942-45B7-A5B8-EC561BD92A0A}">
      <dsp:nvSpPr>
        <dsp:cNvPr id="0" name=""/>
        <dsp:cNvSpPr/>
      </dsp:nvSpPr>
      <dsp:spPr>
        <a:xfrm>
          <a:off x="1972150" y="847225"/>
          <a:ext cx="703411" cy="1168080"/>
        </a:xfrm>
        <a:prstGeom prst="roundRect">
          <a:avLst>
            <a:gd name="adj" fmla="val 10000"/>
          </a:avLst>
        </a:prstGeom>
        <a:solidFill>
          <a:schemeClr val="accent1">
            <a:shade val="80000"/>
            <a:hueOff val="148463"/>
            <a:satOff val="-15828"/>
            <a:lumOff val="12558"/>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355600">
            <a:lnSpc>
              <a:spcPct val="90000"/>
            </a:lnSpc>
            <a:spcBef>
              <a:spcPct val="0"/>
            </a:spcBef>
            <a:spcAft>
              <a:spcPct val="35000"/>
            </a:spcAft>
          </a:pPr>
          <a:r>
            <a:rPr lang="es-ES" sz="800" kern="1200" dirty="0" smtClean="0"/>
            <a:t>Validación ingresos mensuales y por tienda</a:t>
          </a:r>
          <a:endParaRPr lang="es-EC" sz="800" kern="1200" dirty="0"/>
        </a:p>
      </dsp:txBody>
      <dsp:txXfrm>
        <a:off x="1992752" y="867827"/>
        <a:ext cx="662207" cy="1126876"/>
      </dsp:txXfrm>
    </dsp:sp>
    <dsp:sp modelId="{B2A9FCFB-605B-4093-A3F5-A6D3FF955243}">
      <dsp:nvSpPr>
        <dsp:cNvPr id="0" name=""/>
        <dsp:cNvSpPr/>
      </dsp:nvSpPr>
      <dsp:spPr>
        <a:xfrm>
          <a:off x="2745902" y="1344042"/>
          <a:ext cx="149123" cy="174446"/>
        </a:xfrm>
        <a:prstGeom prst="rightArrow">
          <a:avLst>
            <a:gd name="adj1" fmla="val 60000"/>
            <a:gd name="adj2" fmla="val 50000"/>
          </a:avLst>
        </a:prstGeom>
        <a:solidFill>
          <a:schemeClr val="accent1">
            <a:shade val="90000"/>
            <a:hueOff val="173333"/>
            <a:satOff val="-18155"/>
            <a:lumOff val="14276"/>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311150">
            <a:lnSpc>
              <a:spcPct val="90000"/>
            </a:lnSpc>
            <a:spcBef>
              <a:spcPct val="0"/>
            </a:spcBef>
            <a:spcAft>
              <a:spcPct val="35000"/>
            </a:spcAft>
          </a:pPr>
          <a:endParaRPr lang="es-ES" sz="700" kern="1200"/>
        </a:p>
      </dsp:txBody>
      <dsp:txXfrm>
        <a:off x="2745902" y="1378931"/>
        <a:ext cx="104386" cy="104668"/>
      </dsp:txXfrm>
    </dsp:sp>
    <dsp:sp modelId="{76CE4395-970E-4582-B9B1-6871A9D7D1B2}">
      <dsp:nvSpPr>
        <dsp:cNvPr id="0" name=""/>
        <dsp:cNvSpPr/>
      </dsp:nvSpPr>
      <dsp:spPr>
        <a:xfrm>
          <a:off x="2956925" y="847225"/>
          <a:ext cx="703411" cy="1168080"/>
        </a:xfrm>
        <a:prstGeom prst="roundRect">
          <a:avLst>
            <a:gd name="adj" fmla="val 10000"/>
          </a:avLst>
        </a:prstGeom>
        <a:solidFill>
          <a:schemeClr val="accent1">
            <a:shade val="80000"/>
            <a:hueOff val="222694"/>
            <a:satOff val="-23742"/>
            <a:lumOff val="18837"/>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355600">
            <a:lnSpc>
              <a:spcPct val="90000"/>
            </a:lnSpc>
            <a:spcBef>
              <a:spcPct val="0"/>
            </a:spcBef>
            <a:spcAft>
              <a:spcPct val="35000"/>
            </a:spcAft>
          </a:pPr>
          <a:r>
            <a:rPr lang="es-ES" sz="800" kern="1200" dirty="0" smtClean="0"/>
            <a:t>Producto clasificado por grupos; líneas; actividades, tecnología, precio.</a:t>
          </a:r>
          <a:endParaRPr lang="es-EC" sz="800" kern="1200" dirty="0"/>
        </a:p>
      </dsp:txBody>
      <dsp:txXfrm>
        <a:off x="2977527" y="867827"/>
        <a:ext cx="662207" cy="1126876"/>
      </dsp:txXfrm>
    </dsp:sp>
    <dsp:sp modelId="{AF748EB9-0CCB-42D7-A1D9-A982A46F0BD0}">
      <dsp:nvSpPr>
        <dsp:cNvPr id="0" name=""/>
        <dsp:cNvSpPr/>
      </dsp:nvSpPr>
      <dsp:spPr>
        <a:xfrm>
          <a:off x="3730678" y="1344042"/>
          <a:ext cx="149123" cy="174446"/>
        </a:xfrm>
        <a:prstGeom prst="rightArrow">
          <a:avLst>
            <a:gd name="adj1" fmla="val 60000"/>
            <a:gd name="adj2" fmla="val 50000"/>
          </a:avLst>
        </a:prstGeom>
        <a:solidFill>
          <a:schemeClr val="accent1">
            <a:shade val="90000"/>
            <a:hueOff val="259999"/>
            <a:satOff val="-27232"/>
            <a:lumOff val="21415"/>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311150">
            <a:lnSpc>
              <a:spcPct val="90000"/>
            </a:lnSpc>
            <a:spcBef>
              <a:spcPct val="0"/>
            </a:spcBef>
            <a:spcAft>
              <a:spcPct val="35000"/>
            </a:spcAft>
          </a:pPr>
          <a:endParaRPr lang="es-ES" sz="700" kern="1200"/>
        </a:p>
      </dsp:txBody>
      <dsp:txXfrm>
        <a:off x="3730678" y="1378931"/>
        <a:ext cx="104386" cy="104668"/>
      </dsp:txXfrm>
    </dsp:sp>
    <dsp:sp modelId="{BC6DA887-F651-4BD1-8453-E4A7FEE19AAF}">
      <dsp:nvSpPr>
        <dsp:cNvPr id="0" name=""/>
        <dsp:cNvSpPr/>
      </dsp:nvSpPr>
      <dsp:spPr>
        <a:xfrm>
          <a:off x="3941701" y="847225"/>
          <a:ext cx="703411" cy="1168080"/>
        </a:xfrm>
        <a:prstGeom prst="roundRect">
          <a:avLst>
            <a:gd name="adj" fmla="val 10000"/>
          </a:avLst>
        </a:prstGeom>
        <a:solidFill>
          <a:schemeClr val="accent1">
            <a:shade val="80000"/>
            <a:hueOff val="296926"/>
            <a:satOff val="-31655"/>
            <a:lumOff val="25116"/>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355600">
            <a:lnSpc>
              <a:spcPct val="90000"/>
            </a:lnSpc>
            <a:spcBef>
              <a:spcPct val="0"/>
            </a:spcBef>
            <a:spcAft>
              <a:spcPct val="35000"/>
            </a:spcAft>
          </a:pPr>
          <a:r>
            <a:rPr lang="es-ES" sz="800" kern="1200" dirty="0" smtClean="0"/>
            <a:t>Decisiones de compra necesitan varias características</a:t>
          </a:r>
          <a:endParaRPr lang="es-EC" sz="800" kern="1200" dirty="0"/>
        </a:p>
      </dsp:txBody>
      <dsp:txXfrm>
        <a:off x="3962303" y="867827"/>
        <a:ext cx="662207" cy="1126876"/>
      </dsp:txXfrm>
    </dsp:sp>
    <dsp:sp modelId="{1A458827-00CF-489A-A75C-5B344839EBA4}">
      <dsp:nvSpPr>
        <dsp:cNvPr id="0" name=""/>
        <dsp:cNvSpPr/>
      </dsp:nvSpPr>
      <dsp:spPr>
        <a:xfrm>
          <a:off x="4715454" y="1344042"/>
          <a:ext cx="149123" cy="174446"/>
        </a:xfrm>
        <a:prstGeom prst="rightArrow">
          <a:avLst>
            <a:gd name="adj1" fmla="val 60000"/>
            <a:gd name="adj2" fmla="val 50000"/>
          </a:avLst>
        </a:prstGeom>
        <a:solidFill>
          <a:schemeClr val="accent1">
            <a:shade val="90000"/>
            <a:hueOff val="346665"/>
            <a:satOff val="-36310"/>
            <a:lumOff val="28553"/>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311150">
            <a:lnSpc>
              <a:spcPct val="90000"/>
            </a:lnSpc>
            <a:spcBef>
              <a:spcPct val="0"/>
            </a:spcBef>
            <a:spcAft>
              <a:spcPct val="35000"/>
            </a:spcAft>
          </a:pPr>
          <a:endParaRPr lang="es-ES" sz="700" kern="1200"/>
        </a:p>
      </dsp:txBody>
      <dsp:txXfrm>
        <a:off x="4715454" y="1378931"/>
        <a:ext cx="104386" cy="104668"/>
      </dsp:txXfrm>
    </dsp:sp>
    <dsp:sp modelId="{BFA3A15A-23F6-4654-8CF8-65EBA3D25961}">
      <dsp:nvSpPr>
        <dsp:cNvPr id="0" name=""/>
        <dsp:cNvSpPr/>
      </dsp:nvSpPr>
      <dsp:spPr>
        <a:xfrm>
          <a:off x="4926477" y="847225"/>
          <a:ext cx="703411" cy="1168080"/>
        </a:xfrm>
        <a:prstGeom prst="roundRect">
          <a:avLst>
            <a:gd name="adj" fmla="val 10000"/>
          </a:avLst>
        </a:prstGeom>
        <a:solidFill>
          <a:schemeClr val="accent1">
            <a:shade val="80000"/>
            <a:hueOff val="371157"/>
            <a:satOff val="-39569"/>
            <a:lumOff val="31395"/>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355600">
            <a:lnSpc>
              <a:spcPct val="90000"/>
            </a:lnSpc>
            <a:spcBef>
              <a:spcPct val="0"/>
            </a:spcBef>
            <a:spcAft>
              <a:spcPct val="35000"/>
            </a:spcAft>
          </a:pPr>
          <a:r>
            <a:rPr lang="es-EC" sz="800" kern="1200" dirty="0" smtClean="0"/>
            <a:t>Índice de liquidación del 25% y tiempo esperado de rotación del producto de 90 días</a:t>
          </a:r>
          <a:endParaRPr lang="es-EC" sz="800" kern="1200" dirty="0"/>
        </a:p>
      </dsp:txBody>
      <dsp:txXfrm>
        <a:off x="4947079" y="867827"/>
        <a:ext cx="662207" cy="1126876"/>
      </dsp:txXfrm>
    </dsp:sp>
    <dsp:sp modelId="{CDE686AC-16AC-440E-B9F0-540A1281CE2F}">
      <dsp:nvSpPr>
        <dsp:cNvPr id="0" name=""/>
        <dsp:cNvSpPr/>
      </dsp:nvSpPr>
      <dsp:spPr>
        <a:xfrm>
          <a:off x="5700230" y="1344042"/>
          <a:ext cx="149123" cy="174446"/>
        </a:xfrm>
        <a:prstGeom prst="rightArrow">
          <a:avLst>
            <a:gd name="adj1" fmla="val 60000"/>
            <a:gd name="adj2" fmla="val 50000"/>
          </a:avLst>
        </a:prstGeom>
        <a:solidFill>
          <a:schemeClr val="accent1">
            <a:shade val="90000"/>
            <a:hueOff val="433331"/>
            <a:satOff val="-45387"/>
            <a:lumOff val="35691"/>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311150">
            <a:lnSpc>
              <a:spcPct val="90000"/>
            </a:lnSpc>
            <a:spcBef>
              <a:spcPct val="0"/>
            </a:spcBef>
            <a:spcAft>
              <a:spcPct val="35000"/>
            </a:spcAft>
          </a:pPr>
          <a:endParaRPr lang="es-ES" sz="700" kern="1200"/>
        </a:p>
      </dsp:txBody>
      <dsp:txXfrm>
        <a:off x="5700230" y="1378931"/>
        <a:ext cx="104386" cy="104668"/>
      </dsp:txXfrm>
    </dsp:sp>
    <dsp:sp modelId="{737A9C99-B477-4343-A898-5DC53B0C1EC5}">
      <dsp:nvSpPr>
        <dsp:cNvPr id="0" name=""/>
        <dsp:cNvSpPr/>
      </dsp:nvSpPr>
      <dsp:spPr>
        <a:xfrm>
          <a:off x="5911253" y="847225"/>
          <a:ext cx="703411" cy="1168080"/>
        </a:xfrm>
        <a:prstGeom prst="roundRect">
          <a:avLst>
            <a:gd name="adj" fmla="val 10000"/>
          </a:avLst>
        </a:prstGeom>
        <a:solidFill>
          <a:schemeClr val="accent1">
            <a:shade val="80000"/>
            <a:hueOff val="445389"/>
            <a:satOff val="-47483"/>
            <a:lumOff val="37674"/>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355600">
            <a:lnSpc>
              <a:spcPct val="90000"/>
            </a:lnSpc>
            <a:spcBef>
              <a:spcPct val="0"/>
            </a:spcBef>
            <a:spcAft>
              <a:spcPct val="35000"/>
            </a:spcAft>
          </a:pPr>
          <a:r>
            <a:rPr lang="es-EC" sz="800" kern="1200" dirty="0" smtClean="0"/>
            <a:t>Índices dados en las tres últimas temporadas; son de 57%, 50%, 58% </a:t>
          </a:r>
          <a:endParaRPr lang="es-EC" sz="800" kern="1200" dirty="0"/>
        </a:p>
      </dsp:txBody>
      <dsp:txXfrm>
        <a:off x="5931855" y="867827"/>
        <a:ext cx="662207" cy="1126876"/>
      </dsp:txXfrm>
    </dsp:sp>
    <dsp:sp modelId="{20FE1B71-55C2-44D1-896C-774729A5D68F}">
      <dsp:nvSpPr>
        <dsp:cNvPr id="0" name=""/>
        <dsp:cNvSpPr/>
      </dsp:nvSpPr>
      <dsp:spPr>
        <a:xfrm>
          <a:off x="6685005" y="1344042"/>
          <a:ext cx="149123" cy="174446"/>
        </a:xfrm>
        <a:prstGeom prst="rightArrow">
          <a:avLst>
            <a:gd name="adj1" fmla="val 60000"/>
            <a:gd name="adj2" fmla="val 50000"/>
          </a:avLst>
        </a:prstGeom>
        <a:solidFill>
          <a:schemeClr val="accent1">
            <a:shade val="90000"/>
            <a:hueOff val="519998"/>
            <a:satOff val="-54465"/>
            <a:lumOff val="42829"/>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311150">
            <a:lnSpc>
              <a:spcPct val="90000"/>
            </a:lnSpc>
            <a:spcBef>
              <a:spcPct val="0"/>
            </a:spcBef>
            <a:spcAft>
              <a:spcPct val="35000"/>
            </a:spcAft>
          </a:pPr>
          <a:endParaRPr lang="es-ES" sz="700" kern="1200"/>
        </a:p>
      </dsp:txBody>
      <dsp:txXfrm>
        <a:off x="6685005" y="1378931"/>
        <a:ext cx="104386" cy="104668"/>
      </dsp:txXfrm>
    </dsp:sp>
    <dsp:sp modelId="{F352E4E7-3BE5-415D-8C9F-B8DC54A92131}">
      <dsp:nvSpPr>
        <dsp:cNvPr id="0" name=""/>
        <dsp:cNvSpPr/>
      </dsp:nvSpPr>
      <dsp:spPr>
        <a:xfrm>
          <a:off x="6896029" y="847225"/>
          <a:ext cx="703411" cy="1168080"/>
        </a:xfrm>
        <a:prstGeom prst="roundRect">
          <a:avLst>
            <a:gd name="adj" fmla="val 10000"/>
          </a:avLst>
        </a:prstGeom>
        <a:solidFill>
          <a:schemeClr val="accent1">
            <a:shade val="80000"/>
            <a:hueOff val="519620"/>
            <a:satOff val="-55397"/>
            <a:lumOff val="43953"/>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355600">
            <a:lnSpc>
              <a:spcPct val="90000"/>
            </a:lnSpc>
            <a:spcBef>
              <a:spcPct val="0"/>
            </a:spcBef>
            <a:spcAft>
              <a:spcPct val="35000"/>
            </a:spcAft>
          </a:pPr>
          <a:r>
            <a:rPr lang="es-ES" sz="800" kern="1200" dirty="0" smtClean="0"/>
            <a:t>Objetivo empresarial liquidar el mínimo porcentaje mediante la toma de decisiones acertadas en la compra</a:t>
          </a:r>
          <a:endParaRPr lang="es-EC" sz="800" kern="1200" dirty="0"/>
        </a:p>
      </dsp:txBody>
      <dsp:txXfrm>
        <a:off x="6916631" y="867827"/>
        <a:ext cx="662207" cy="1126876"/>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AF74E96-113D-4725-AC2B-CA7F32A43F5E}">
      <dsp:nvSpPr>
        <dsp:cNvPr id="0" name=""/>
        <dsp:cNvSpPr/>
      </dsp:nvSpPr>
      <dsp:spPr>
        <a:xfrm>
          <a:off x="319130" y="1738"/>
          <a:ext cx="1642419" cy="543134"/>
        </a:xfrm>
        <a:prstGeom prst="roundRect">
          <a:avLst>
            <a:gd name="adj" fmla="val 10000"/>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20320" rIns="30480" bIns="20320" numCol="1" spcCol="1270" anchor="ctr" anchorCtr="0">
          <a:noAutofit/>
        </a:bodyPr>
        <a:lstStyle/>
        <a:p>
          <a:pPr lvl="0" algn="ctr" defTabSz="711200">
            <a:lnSpc>
              <a:spcPct val="90000"/>
            </a:lnSpc>
            <a:spcBef>
              <a:spcPct val="0"/>
            </a:spcBef>
            <a:spcAft>
              <a:spcPct val="35000"/>
            </a:spcAft>
          </a:pPr>
          <a:r>
            <a:rPr lang="es-EC" sz="1600" kern="1200" dirty="0" smtClean="0"/>
            <a:t>ANTECEDENTES</a:t>
          </a:r>
          <a:endParaRPr lang="es-ES" sz="1600" kern="1200" dirty="0"/>
        </a:p>
      </dsp:txBody>
      <dsp:txXfrm>
        <a:off x="335038" y="17646"/>
        <a:ext cx="1610603" cy="511318"/>
      </dsp:txXfrm>
    </dsp:sp>
    <dsp:sp modelId="{9D73038C-1A0A-4B84-9C67-D2E0B57B5A2C}">
      <dsp:nvSpPr>
        <dsp:cNvPr id="0" name=""/>
        <dsp:cNvSpPr/>
      </dsp:nvSpPr>
      <dsp:spPr>
        <a:xfrm>
          <a:off x="483372" y="544873"/>
          <a:ext cx="164241" cy="334283"/>
        </a:xfrm>
        <a:custGeom>
          <a:avLst/>
          <a:gdLst/>
          <a:ahLst/>
          <a:cxnLst/>
          <a:rect l="0" t="0" r="0" b="0"/>
          <a:pathLst>
            <a:path>
              <a:moveTo>
                <a:pt x="0" y="0"/>
              </a:moveTo>
              <a:lnTo>
                <a:pt x="0" y="334283"/>
              </a:lnTo>
              <a:lnTo>
                <a:pt x="164241" y="334283"/>
              </a:lnTo>
            </a:path>
          </a:pathLst>
        </a:custGeom>
        <a:noFill/>
        <a:ln w="2222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36B781F-278C-4D9B-99B6-BECA00FFA5C4}">
      <dsp:nvSpPr>
        <dsp:cNvPr id="0" name=""/>
        <dsp:cNvSpPr/>
      </dsp:nvSpPr>
      <dsp:spPr>
        <a:xfrm>
          <a:off x="647614" y="656301"/>
          <a:ext cx="2651953" cy="445711"/>
        </a:xfrm>
        <a:prstGeom prst="roundRect">
          <a:avLst>
            <a:gd name="adj" fmla="val 10000"/>
          </a:avLst>
        </a:prstGeom>
        <a:solidFill>
          <a:schemeClr val="lt1">
            <a:alpha val="90000"/>
            <a:hueOff val="0"/>
            <a:satOff val="0"/>
            <a:lumOff val="0"/>
            <a:alphaOff val="0"/>
          </a:schemeClr>
        </a:solidFill>
        <a:ln w="2222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145" tIns="11430" rIns="17145" bIns="11430" numCol="1" spcCol="1270" anchor="ctr" anchorCtr="0">
          <a:noAutofit/>
        </a:bodyPr>
        <a:lstStyle/>
        <a:p>
          <a:pPr lvl="0" algn="ctr" defTabSz="400050">
            <a:lnSpc>
              <a:spcPct val="90000"/>
            </a:lnSpc>
            <a:spcBef>
              <a:spcPct val="0"/>
            </a:spcBef>
            <a:spcAft>
              <a:spcPct val="35000"/>
            </a:spcAft>
          </a:pPr>
          <a:r>
            <a:rPr lang="es-EC" sz="900" kern="1200" dirty="0" smtClean="0"/>
            <a:t>Empresas necesitan sistemas de información gerencial que procese los datos y los convierta en información</a:t>
          </a:r>
          <a:endParaRPr lang="es-ES" sz="900" kern="1200" dirty="0"/>
        </a:p>
      </dsp:txBody>
      <dsp:txXfrm>
        <a:off x="660668" y="669355"/>
        <a:ext cx="2625845" cy="419603"/>
      </dsp:txXfrm>
    </dsp:sp>
    <dsp:sp modelId="{51261DC9-F373-445D-90EB-3B9BCC583E4B}">
      <dsp:nvSpPr>
        <dsp:cNvPr id="0" name=""/>
        <dsp:cNvSpPr/>
      </dsp:nvSpPr>
      <dsp:spPr>
        <a:xfrm>
          <a:off x="483372" y="544873"/>
          <a:ext cx="164241" cy="891422"/>
        </a:xfrm>
        <a:custGeom>
          <a:avLst/>
          <a:gdLst/>
          <a:ahLst/>
          <a:cxnLst/>
          <a:rect l="0" t="0" r="0" b="0"/>
          <a:pathLst>
            <a:path>
              <a:moveTo>
                <a:pt x="0" y="0"/>
              </a:moveTo>
              <a:lnTo>
                <a:pt x="0" y="891422"/>
              </a:lnTo>
              <a:lnTo>
                <a:pt x="164241" y="891422"/>
              </a:lnTo>
            </a:path>
          </a:pathLst>
        </a:custGeom>
        <a:noFill/>
        <a:ln w="2222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D1BB416-FB04-4A18-8FE9-E4A2C24484F2}">
      <dsp:nvSpPr>
        <dsp:cNvPr id="0" name=""/>
        <dsp:cNvSpPr/>
      </dsp:nvSpPr>
      <dsp:spPr>
        <a:xfrm>
          <a:off x="647614" y="1213440"/>
          <a:ext cx="2597005" cy="445711"/>
        </a:xfrm>
        <a:prstGeom prst="roundRect">
          <a:avLst>
            <a:gd name="adj" fmla="val 10000"/>
          </a:avLst>
        </a:prstGeom>
        <a:solidFill>
          <a:schemeClr val="lt1">
            <a:alpha val="90000"/>
            <a:hueOff val="0"/>
            <a:satOff val="0"/>
            <a:lumOff val="0"/>
            <a:alphaOff val="0"/>
          </a:schemeClr>
        </a:solidFill>
        <a:ln w="2222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2860" tIns="15240" rIns="22860" bIns="15240" numCol="1" spcCol="1270" anchor="ctr" anchorCtr="0">
          <a:noAutofit/>
        </a:bodyPr>
        <a:lstStyle/>
        <a:p>
          <a:pPr lvl="0" algn="ctr" defTabSz="533400">
            <a:lnSpc>
              <a:spcPct val="90000"/>
            </a:lnSpc>
            <a:spcBef>
              <a:spcPct val="0"/>
            </a:spcBef>
            <a:spcAft>
              <a:spcPct val="35000"/>
            </a:spcAft>
          </a:pPr>
          <a:r>
            <a:rPr lang="es-ES" sz="1200" kern="1200" dirty="0" smtClean="0"/>
            <a:t>Eliminar conocimiento empírico para la toma de decisiones</a:t>
          </a:r>
          <a:endParaRPr lang="es-ES" sz="1200" kern="1200" dirty="0"/>
        </a:p>
      </dsp:txBody>
      <dsp:txXfrm>
        <a:off x="660668" y="1226494"/>
        <a:ext cx="2570897" cy="419603"/>
      </dsp:txXfrm>
    </dsp:sp>
    <dsp:sp modelId="{75AA1438-894F-4662-9B04-868D42AD17A8}">
      <dsp:nvSpPr>
        <dsp:cNvPr id="0" name=""/>
        <dsp:cNvSpPr/>
      </dsp:nvSpPr>
      <dsp:spPr>
        <a:xfrm>
          <a:off x="483372" y="544873"/>
          <a:ext cx="164241" cy="1448561"/>
        </a:xfrm>
        <a:custGeom>
          <a:avLst/>
          <a:gdLst/>
          <a:ahLst/>
          <a:cxnLst/>
          <a:rect l="0" t="0" r="0" b="0"/>
          <a:pathLst>
            <a:path>
              <a:moveTo>
                <a:pt x="0" y="0"/>
              </a:moveTo>
              <a:lnTo>
                <a:pt x="0" y="1448561"/>
              </a:lnTo>
              <a:lnTo>
                <a:pt x="164241" y="1448561"/>
              </a:lnTo>
            </a:path>
          </a:pathLst>
        </a:custGeom>
        <a:noFill/>
        <a:ln w="2222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17F7EC1-D385-40B3-80CA-498CEDA95D8F}">
      <dsp:nvSpPr>
        <dsp:cNvPr id="0" name=""/>
        <dsp:cNvSpPr/>
      </dsp:nvSpPr>
      <dsp:spPr>
        <a:xfrm>
          <a:off x="647614" y="1770579"/>
          <a:ext cx="2552006" cy="445711"/>
        </a:xfrm>
        <a:prstGeom prst="roundRect">
          <a:avLst>
            <a:gd name="adj" fmla="val 10000"/>
          </a:avLst>
        </a:prstGeom>
        <a:solidFill>
          <a:schemeClr val="lt1">
            <a:alpha val="90000"/>
            <a:hueOff val="0"/>
            <a:satOff val="0"/>
            <a:lumOff val="0"/>
            <a:alphaOff val="0"/>
          </a:schemeClr>
        </a:solidFill>
        <a:ln w="2222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2860" tIns="15240" rIns="22860" bIns="15240" numCol="1" spcCol="1270" anchor="ctr" anchorCtr="0">
          <a:noAutofit/>
        </a:bodyPr>
        <a:lstStyle/>
        <a:p>
          <a:pPr lvl="0" algn="ctr" defTabSz="533400">
            <a:lnSpc>
              <a:spcPct val="90000"/>
            </a:lnSpc>
            <a:spcBef>
              <a:spcPct val="0"/>
            </a:spcBef>
            <a:spcAft>
              <a:spcPct val="35000"/>
            </a:spcAft>
          </a:pPr>
          <a:r>
            <a:rPr lang="es-EC" sz="1200" kern="1200" dirty="0" smtClean="0"/>
            <a:t>Manejo de grandes volúmenes de información</a:t>
          </a:r>
          <a:endParaRPr lang="es-ES" sz="1200" kern="1200" dirty="0"/>
        </a:p>
      </dsp:txBody>
      <dsp:txXfrm>
        <a:off x="660668" y="1783633"/>
        <a:ext cx="2525898" cy="419603"/>
      </dsp:txXfrm>
    </dsp:sp>
    <dsp:sp modelId="{44813D2E-74A3-4B62-ACFC-B860BF48F0A1}">
      <dsp:nvSpPr>
        <dsp:cNvPr id="0" name=""/>
        <dsp:cNvSpPr/>
      </dsp:nvSpPr>
      <dsp:spPr>
        <a:xfrm>
          <a:off x="483372" y="544873"/>
          <a:ext cx="164241" cy="2005700"/>
        </a:xfrm>
        <a:custGeom>
          <a:avLst/>
          <a:gdLst/>
          <a:ahLst/>
          <a:cxnLst/>
          <a:rect l="0" t="0" r="0" b="0"/>
          <a:pathLst>
            <a:path>
              <a:moveTo>
                <a:pt x="0" y="0"/>
              </a:moveTo>
              <a:lnTo>
                <a:pt x="0" y="2005700"/>
              </a:lnTo>
              <a:lnTo>
                <a:pt x="164241" y="2005700"/>
              </a:lnTo>
            </a:path>
          </a:pathLst>
        </a:custGeom>
        <a:noFill/>
        <a:ln w="2222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22F439E-7C1A-4725-8B7C-BC8BA0D334C1}">
      <dsp:nvSpPr>
        <dsp:cNvPr id="0" name=""/>
        <dsp:cNvSpPr/>
      </dsp:nvSpPr>
      <dsp:spPr>
        <a:xfrm>
          <a:off x="647614" y="2327718"/>
          <a:ext cx="2530634" cy="445711"/>
        </a:xfrm>
        <a:prstGeom prst="roundRect">
          <a:avLst>
            <a:gd name="adj" fmla="val 10000"/>
          </a:avLst>
        </a:prstGeom>
        <a:solidFill>
          <a:schemeClr val="lt1">
            <a:alpha val="90000"/>
            <a:hueOff val="0"/>
            <a:satOff val="0"/>
            <a:lumOff val="0"/>
            <a:alphaOff val="0"/>
          </a:schemeClr>
        </a:solidFill>
        <a:ln w="2222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2860" tIns="15240" rIns="22860" bIns="15240" numCol="1" spcCol="1270" anchor="ctr" anchorCtr="0">
          <a:noAutofit/>
        </a:bodyPr>
        <a:lstStyle/>
        <a:p>
          <a:pPr lvl="0" algn="ctr" defTabSz="533400">
            <a:lnSpc>
              <a:spcPct val="90000"/>
            </a:lnSpc>
            <a:spcBef>
              <a:spcPct val="0"/>
            </a:spcBef>
            <a:spcAft>
              <a:spcPct val="35000"/>
            </a:spcAft>
          </a:pPr>
          <a:r>
            <a:rPr lang="es-EC" sz="1200" kern="1200" dirty="0" smtClean="0"/>
            <a:t>Existencia de altos tiempos de respuesta</a:t>
          </a:r>
          <a:endParaRPr lang="es-ES" sz="1200" kern="1200" dirty="0"/>
        </a:p>
      </dsp:txBody>
      <dsp:txXfrm>
        <a:off x="660668" y="2340772"/>
        <a:ext cx="2504526" cy="419603"/>
      </dsp:txXfrm>
    </dsp:sp>
    <dsp:sp modelId="{F3AA59F8-5E7C-4F38-AAF3-A367BF43B751}">
      <dsp:nvSpPr>
        <dsp:cNvPr id="0" name=""/>
        <dsp:cNvSpPr/>
      </dsp:nvSpPr>
      <dsp:spPr>
        <a:xfrm>
          <a:off x="483372" y="544873"/>
          <a:ext cx="164241" cy="2562839"/>
        </a:xfrm>
        <a:custGeom>
          <a:avLst/>
          <a:gdLst/>
          <a:ahLst/>
          <a:cxnLst/>
          <a:rect l="0" t="0" r="0" b="0"/>
          <a:pathLst>
            <a:path>
              <a:moveTo>
                <a:pt x="0" y="0"/>
              </a:moveTo>
              <a:lnTo>
                <a:pt x="0" y="2562839"/>
              </a:lnTo>
              <a:lnTo>
                <a:pt x="164241" y="2562839"/>
              </a:lnTo>
            </a:path>
          </a:pathLst>
        </a:custGeom>
        <a:noFill/>
        <a:ln w="2222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0CF8B99-8D57-4A89-88C0-624CA13DDA31}">
      <dsp:nvSpPr>
        <dsp:cNvPr id="0" name=""/>
        <dsp:cNvSpPr/>
      </dsp:nvSpPr>
      <dsp:spPr>
        <a:xfrm>
          <a:off x="647614" y="2884857"/>
          <a:ext cx="2532887" cy="445711"/>
        </a:xfrm>
        <a:prstGeom prst="roundRect">
          <a:avLst>
            <a:gd name="adj" fmla="val 10000"/>
          </a:avLst>
        </a:prstGeom>
        <a:solidFill>
          <a:schemeClr val="lt1">
            <a:alpha val="90000"/>
            <a:hueOff val="0"/>
            <a:satOff val="0"/>
            <a:lumOff val="0"/>
            <a:alphaOff val="0"/>
          </a:schemeClr>
        </a:solidFill>
        <a:ln w="2222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2860" tIns="15240" rIns="22860" bIns="15240" numCol="1" spcCol="1270" anchor="ctr" anchorCtr="0">
          <a:noAutofit/>
        </a:bodyPr>
        <a:lstStyle/>
        <a:p>
          <a:pPr lvl="0" algn="ctr" defTabSz="533400">
            <a:lnSpc>
              <a:spcPct val="90000"/>
            </a:lnSpc>
            <a:spcBef>
              <a:spcPct val="0"/>
            </a:spcBef>
            <a:spcAft>
              <a:spcPct val="35000"/>
            </a:spcAft>
          </a:pPr>
          <a:r>
            <a:rPr lang="es-EC" sz="1200" kern="1200" dirty="0" smtClean="0"/>
            <a:t>Integración de diversas fuentes de datos</a:t>
          </a:r>
          <a:endParaRPr lang="es-ES" sz="1200" kern="1200" dirty="0"/>
        </a:p>
      </dsp:txBody>
      <dsp:txXfrm>
        <a:off x="660668" y="2897911"/>
        <a:ext cx="2506779" cy="419603"/>
      </dsp:txXfrm>
    </dsp:sp>
    <dsp:sp modelId="{C55A860C-F338-4F7E-8357-D00B12D85F64}">
      <dsp:nvSpPr>
        <dsp:cNvPr id="0" name=""/>
        <dsp:cNvSpPr/>
      </dsp:nvSpPr>
      <dsp:spPr>
        <a:xfrm>
          <a:off x="483372" y="544873"/>
          <a:ext cx="164241" cy="3119978"/>
        </a:xfrm>
        <a:custGeom>
          <a:avLst/>
          <a:gdLst/>
          <a:ahLst/>
          <a:cxnLst/>
          <a:rect l="0" t="0" r="0" b="0"/>
          <a:pathLst>
            <a:path>
              <a:moveTo>
                <a:pt x="0" y="0"/>
              </a:moveTo>
              <a:lnTo>
                <a:pt x="0" y="3119978"/>
              </a:lnTo>
              <a:lnTo>
                <a:pt x="164241" y="3119978"/>
              </a:lnTo>
            </a:path>
          </a:pathLst>
        </a:custGeom>
        <a:noFill/>
        <a:ln w="2222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DDD43BE-491F-4AB1-8179-105BA64AC733}">
      <dsp:nvSpPr>
        <dsp:cNvPr id="0" name=""/>
        <dsp:cNvSpPr/>
      </dsp:nvSpPr>
      <dsp:spPr>
        <a:xfrm>
          <a:off x="647614" y="3441996"/>
          <a:ext cx="1889380" cy="445711"/>
        </a:xfrm>
        <a:prstGeom prst="roundRect">
          <a:avLst>
            <a:gd name="adj" fmla="val 10000"/>
          </a:avLst>
        </a:prstGeom>
        <a:solidFill>
          <a:schemeClr val="lt1">
            <a:alpha val="90000"/>
            <a:hueOff val="0"/>
            <a:satOff val="0"/>
            <a:lumOff val="0"/>
            <a:alphaOff val="0"/>
          </a:schemeClr>
        </a:solidFill>
        <a:ln w="2222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2860" tIns="15240" rIns="22860" bIns="15240" numCol="1" spcCol="1270" anchor="ctr" anchorCtr="0">
          <a:noAutofit/>
        </a:bodyPr>
        <a:lstStyle/>
        <a:p>
          <a:pPr lvl="0" algn="ctr" defTabSz="533400">
            <a:lnSpc>
              <a:spcPct val="90000"/>
            </a:lnSpc>
            <a:spcBef>
              <a:spcPct val="0"/>
            </a:spcBef>
            <a:spcAft>
              <a:spcPct val="35000"/>
            </a:spcAft>
          </a:pPr>
          <a:r>
            <a:rPr lang="es-EC" sz="1200" kern="1200" dirty="0" smtClean="0"/>
            <a:t>Información confidencial</a:t>
          </a:r>
          <a:endParaRPr lang="es-ES" sz="1200" kern="1200" dirty="0"/>
        </a:p>
      </dsp:txBody>
      <dsp:txXfrm>
        <a:off x="660668" y="3455050"/>
        <a:ext cx="1863272" cy="419603"/>
      </dsp:txXfrm>
    </dsp:sp>
    <dsp:sp modelId="{BBE26FB7-90F2-43AE-9BE5-F15B551E5D4A}">
      <dsp:nvSpPr>
        <dsp:cNvPr id="0" name=""/>
        <dsp:cNvSpPr/>
      </dsp:nvSpPr>
      <dsp:spPr>
        <a:xfrm>
          <a:off x="483372" y="544873"/>
          <a:ext cx="164241" cy="3677117"/>
        </a:xfrm>
        <a:custGeom>
          <a:avLst/>
          <a:gdLst/>
          <a:ahLst/>
          <a:cxnLst/>
          <a:rect l="0" t="0" r="0" b="0"/>
          <a:pathLst>
            <a:path>
              <a:moveTo>
                <a:pt x="0" y="0"/>
              </a:moveTo>
              <a:lnTo>
                <a:pt x="0" y="3677117"/>
              </a:lnTo>
              <a:lnTo>
                <a:pt x="164241" y="3677117"/>
              </a:lnTo>
            </a:path>
          </a:pathLst>
        </a:custGeom>
        <a:noFill/>
        <a:ln w="2222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BD7A93A-96F7-4923-AC9C-B06C84B2578F}">
      <dsp:nvSpPr>
        <dsp:cNvPr id="0" name=""/>
        <dsp:cNvSpPr/>
      </dsp:nvSpPr>
      <dsp:spPr>
        <a:xfrm>
          <a:off x="647614" y="3999135"/>
          <a:ext cx="1889380" cy="445711"/>
        </a:xfrm>
        <a:prstGeom prst="roundRect">
          <a:avLst>
            <a:gd name="adj" fmla="val 10000"/>
          </a:avLst>
        </a:prstGeom>
        <a:solidFill>
          <a:schemeClr val="lt1">
            <a:alpha val="90000"/>
            <a:hueOff val="0"/>
            <a:satOff val="0"/>
            <a:lumOff val="0"/>
            <a:alphaOff val="0"/>
          </a:schemeClr>
        </a:solidFill>
        <a:ln w="2222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2860" tIns="15240" rIns="22860" bIns="15240" numCol="1" spcCol="1270" anchor="ctr" anchorCtr="0">
          <a:noAutofit/>
        </a:bodyPr>
        <a:lstStyle/>
        <a:p>
          <a:pPr lvl="0" algn="ctr" defTabSz="533400">
            <a:lnSpc>
              <a:spcPct val="90000"/>
            </a:lnSpc>
            <a:spcBef>
              <a:spcPct val="0"/>
            </a:spcBef>
            <a:spcAft>
              <a:spcPct val="35000"/>
            </a:spcAft>
          </a:pPr>
          <a:r>
            <a:rPr lang="es-EC" sz="1200" kern="1200" dirty="0" smtClean="0"/>
            <a:t>Altos costos y largos tiempos</a:t>
          </a:r>
          <a:endParaRPr lang="es-ES" sz="1200" kern="1200" dirty="0"/>
        </a:p>
      </dsp:txBody>
      <dsp:txXfrm>
        <a:off x="660668" y="4012189"/>
        <a:ext cx="1863272" cy="419603"/>
      </dsp:txXfrm>
    </dsp:sp>
  </dsp:spTree>
</dsp:drawing>
</file>

<file path=ppt/diagrams/drawing4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2F6D660-B9F5-4912-908C-A34B5DF2CF98}">
      <dsp:nvSpPr>
        <dsp:cNvPr id="0" name=""/>
        <dsp:cNvSpPr/>
      </dsp:nvSpPr>
      <dsp:spPr>
        <a:xfrm>
          <a:off x="0" y="4343"/>
          <a:ext cx="1557916" cy="701554"/>
        </a:xfrm>
        <a:prstGeom prst="roundRect">
          <a:avLst>
            <a:gd name="adj" fmla="val 10000"/>
          </a:avLst>
        </a:prstGeom>
        <a:solidFill>
          <a:schemeClr val="accent1">
            <a:shade val="80000"/>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20320" rIns="30480" bIns="20320" numCol="1" spcCol="1270" anchor="ctr" anchorCtr="0">
          <a:noAutofit/>
        </a:bodyPr>
        <a:lstStyle/>
        <a:p>
          <a:pPr lvl="0" algn="ctr" defTabSz="711200">
            <a:lnSpc>
              <a:spcPct val="90000"/>
            </a:lnSpc>
            <a:spcBef>
              <a:spcPct val="0"/>
            </a:spcBef>
            <a:spcAft>
              <a:spcPct val="35000"/>
            </a:spcAft>
          </a:pPr>
          <a:r>
            <a:rPr lang="es-ES" sz="1600" kern="1200" dirty="0" smtClean="0"/>
            <a:t>Forma de pago</a:t>
          </a:r>
          <a:endParaRPr lang="es-ES" sz="1600" kern="1200" dirty="0"/>
        </a:p>
      </dsp:txBody>
      <dsp:txXfrm>
        <a:off x="20548" y="24891"/>
        <a:ext cx="1516820" cy="660458"/>
      </dsp:txXfrm>
    </dsp:sp>
    <dsp:sp modelId="{0BC47AF5-13E9-4ED3-BAF2-4DD09A360B90}">
      <dsp:nvSpPr>
        <dsp:cNvPr id="0" name=""/>
        <dsp:cNvSpPr/>
      </dsp:nvSpPr>
      <dsp:spPr>
        <a:xfrm>
          <a:off x="110071" y="705897"/>
          <a:ext cx="91440" cy="949365"/>
        </a:xfrm>
        <a:custGeom>
          <a:avLst/>
          <a:gdLst/>
          <a:ahLst/>
          <a:cxnLst/>
          <a:rect l="0" t="0" r="0" b="0"/>
          <a:pathLst>
            <a:path>
              <a:moveTo>
                <a:pt x="45720" y="0"/>
              </a:moveTo>
              <a:lnTo>
                <a:pt x="45720" y="949365"/>
              </a:lnTo>
              <a:lnTo>
                <a:pt x="111090" y="949365"/>
              </a:lnTo>
            </a:path>
          </a:pathLst>
        </a:custGeom>
        <a:noFill/>
        <a:ln w="22225" cap="rnd" cmpd="sng" algn="ctr">
          <a:solidFill>
            <a:schemeClr val="accent1">
              <a:tint val="99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D74BD17-FA85-42D3-B556-14721FB16F9B}">
      <dsp:nvSpPr>
        <dsp:cNvPr id="0" name=""/>
        <dsp:cNvSpPr/>
      </dsp:nvSpPr>
      <dsp:spPr>
        <a:xfrm>
          <a:off x="221162" y="1065582"/>
          <a:ext cx="1428728" cy="1179359"/>
        </a:xfrm>
        <a:prstGeom prst="roundRect">
          <a:avLst>
            <a:gd name="adj" fmla="val 10000"/>
          </a:avLst>
        </a:prstGeom>
        <a:solidFill>
          <a:schemeClr val="lt1">
            <a:alpha val="90000"/>
            <a:hueOff val="0"/>
            <a:satOff val="0"/>
            <a:lumOff val="0"/>
            <a:alphaOff val="0"/>
          </a:schemeClr>
        </a:solidFill>
        <a:ln w="22225" cap="rnd"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9050" tIns="12700" rIns="19050" bIns="12700" numCol="1" spcCol="1270" anchor="ctr" anchorCtr="0">
          <a:noAutofit/>
        </a:bodyPr>
        <a:lstStyle/>
        <a:p>
          <a:pPr lvl="0" algn="ctr" defTabSz="444500">
            <a:lnSpc>
              <a:spcPct val="90000"/>
            </a:lnSpc>
            <a:spcBef>
              <a:spcPct val="0"/>
            </a:spcBef>
            <a:spcAft>
              <a:spcPct val="35000"/>
            </a:spcAft>
          </a:pPr>
          <a:r>
            <a:rPr lang="es-ES" sz="1000" kern="1200" dirty="0" smtClean="0"/>
            <a:t>Región costa mayor pago en efectivo, tarjeta de crédito es casi nula, sierra el uso de la tarjeta de crédito y efectivo tiene casi la misma preferencia</a:t>
          </a:r>
          <a:endParaRPr lang="es-ES" sz="1000" kern="1200" dirty="0"/>
        </a:p>
      </dsp:txBody>
      <dsp:txXfrm>
        <a:off x="255704" y="1100124"/>
        <a:ext cx="1359644" cy="1110275"/>
      </dsp:txXfrm>
    </dsp:sp>
    <dsp:sp modelId="{44A3202F-FE52-4B7B-A85F-01347D4D7092}">
      <dsp:nvSpPr>
        <dsp:cNvPr id="0" name=""/>
        <dsp:cNvSpPr/>
      </dsp:nvSpPr>
      <dsp:spPr>
        <a:xfrm>
          <a:off x="1760637" y="0"/>
          <a:ext cx="1725417" cy="675897"/>
        </a:xfrm>
        <a:prstGeom prst="roundRect">
          <a:avLst>
            <a:gd name="adj" fmla="val 10000"/>
          </a:avLst>
        </a:prstGeom>
        <a:solidFill>
          <a:schemeClr val="accent1">
            <a:shade val="80000"/>
            <a:hueOff val="173207"/>
            <a:satOff val="-18466"/>
            <a:lumOff val="14651"/>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20320" rIns="30480" bIns="20320" numCol="1" spcCol="1270" anchor="ctr" anchorCtr="0">
          <a:noAutofit/>
        </a:bodyPr>
        <a:lstStyle/>
        <a:p>
          <a:pPr lvl="0" algn="ctr" defTabSz="711200">
            <a:lnSpc>
              <a:spcPct val="90000"/>
            </a:lnSpc>
            <a:spcBef>
              <a:spcPct val="0"/>
            </a:spcBef>
            <a:spcAft>
              <a:spcPct val="35000"/>
            </a:spcAft>
          </a:pPr>
          <a:r>
            <a:rPr lang="es-ES" sz="1600" kern="1200" dirty="0" smtClean="0"/>
            <a:t>Segmentación</a:t>
          </a:r>
          <a:endParaRPr lang="es-ES" sz="1600" kern="1200" dirty="0"/>
        </a:p>
      </dsp:txBody>
      <dsp:txXfrm>
        <a:off x="1780433" y="19796"/>
        <a:ext cx="1685825" cy="636305"/>
      </dsp:txXfrm>
    </dsp:sp>
    <dsp:sp modelId="{7CC9E6EE-54F7-4771-B9A2-828D75E071D6}">
      <dsp:nvSpPr>
        <dsp:cNvPr id="0" name=""/>
        <dsp:cNvSpPr/>
      </dsp:nvSpPr>
      <dsp:spPr>
        <a:xfrm>
          <a:off x="1933178" y="675897"/>
          <a:ext cx="160854" cy="798191"/>
        </a:xfrm>
        <a:custGeom>
          <a:avLst/>
          <a:gdLst/>
          <a:ahLst/>
          <a:cxnLst/>
          <a:rect l="0" t="0" r="0" b="0"/>
          <a:pathLst>
            <a:path>
              <a:moveTo>
                <a:pt x="0" y="0"/>
              </a:moveTo>
              <a:lnTo>
                <a:pt x="0" y="798191"/>
              </a:lnTo>
              <a:lnTo>
                <a:pt x="160854" y="798191"/>
              </a:lnTo>
            </a:path>
          </a:pathLst>
        </a:custGeom>
        <a:noFill/>
        <a:ln w="22225" cap="rnd" cmpd="sng" algn="ctr">
          <a:solidFill>
            <a:schemeClr val="accent1">
              <a:tint val="99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BFBE2F8-44DC-4962-AB53-9E483E298BB9}">
      <dsp:nvSpPr>
        <dsp:cNvPr id="0" name=""/>
        <dsp:cNvSpPr/>
      </dsp:nvSpPr>
      <dsp:spPr>
        <a:xfrm>
          <a:off x="2094033" y="1050307"/>
          <a:ext cx="1358532" cy="847561"/>
        </a:xfrm>
        <a:prstGeom prst="roundRect">
          <a:avLst>
            <a:gd name="adj" fmla="val 10000"/>
          </a:avLst>
        </a:prstGeom>
        <a:solidFill>
          <a:schemeClr val="lt1">
            <a:alpha val="90000"/>
            <a:hueOff val="0"/>
            <a:satOff val="0"/>
            <a:lumOff val="0"/>
            <a:alphaOff val="0"/>
          </a:schemeClr>
        </a:solidFill>
        <a:ln w="22225" cap="rnd" cmpd="sng" algn="ctr">
          <a:solidFill>
            <a:schemeClr val="accent1">
              <a:shade val="80000"/>
              <a:hueOff val="47238"/>
              <a:satOff val="-5036"/>
              <a:lumOff val="3996"/>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9050" tIns="12700" rIns="19050" bIns="12700" numCol="1" spcCol="1270" anchor="ctr" anchorCtr="0">
          <a:noAutofit/>
        </a:bodyPr>
        <a:lstStyle/>
        <a:p>
          <a:pPr lvl="0" algn="ctr" defTabSz="444500">
            <a:lnSpc>
              <a:spcPct val="90000"/>
            </a:lnSpc>
            <a:spcBef>
              <a:spcPct val="0"/>
            </a:spcBef>
            <a:spcAft>
              <a:spcPct val="35000"/>
            </a:spcAft>
          </a:pPr>
          <a:r>
            <a:rPr lang="es-ES" sz="1000" kern="1200" dirty="0" smtClean="0"/>
            <a:t>Compra enfocadas en un porcentaje mayor en </a:t>
          </a:r>
          <a:r>
            <a:rPr lang="es-ES" sz="1000" kern="1200" dirty="0" err="1" smtClean="0"/>
            <a:t>enhanced</a:t>
          </a:r>
          <a:r>
            <a:rPr lang="es-ES" sz="1000" kern="1200" dirty="0" smtClean="0"/>
            <a:t>, luego en </a:t>
          </a:r>
          <a:r>
            <a:rPr lang="es-ES" sz="1000" kern="1200" dirty="0" err="1" smtClean="0"/>
            <a:t>core</a:t>
          </a:r>
          <a:r>
            <a:rPr lang="es-ES" sz="1000" kern="1200" dirty="0" smtClean="0"/>
            <a:t> y finalmente una pequeña proporción en top.</a:t>
          </a:r>
          <a:endParaRPr lang="es-ES" sz="1000" kern="1200" dirty="0"/>
        </a:p>
      </dsp:txBody>
      <dsp:txXfrm>
        <a:off x="2118857" y="1075131"/>
        <a:ext cx="1308884" cy="797913"/>
      </dsp:txXfrm>
    </dsp:sp>
    <dsp:sp modelId="{B42C622E-67DE-4ADA-8456-FA2E0F9B5255}">
      <dsp:nvSpPr>
        <dsp:cNvPr id="0" name=""/>
        <dsp:cNvSpPr/>
      </dsp:nvSpPr>
      <dsp:spPr>
        <a:xfrm>
          <a:off x="1933178" y="675897"/>
          <a:ext cx="172263" cy="2042727"/>
        </a:xfrm>
        <a:custGeom>
          <a:avLst/>
          <a:gdLst/>
          <a:ahLst/>
          <a:cxnLst/>
          <a:rect l="0" t="0" r="0" b="0"/>
          <a:pathLst>
            <a:path>
              <a:moveTo>
                <a:pt x="0" y="0"/>
              </a:moveTo>
              <a:lnTo>
                <a:pt x="0" y="2042727"/>
              </a:lnTo>
              <a:lnTo>
                <a:pt x="172263" y="2042727"/>
              </a:lnTo>
            </a:path>
          </a:pathLst>
        </a:custGeom>
        <a:noFill/>
        <a:ln w="22225" cap="rnd" cmpd="sng" algn="ctr">
          <a:solidFill>
            <a:schemeClr val="accent1">
              <a:tint val="99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92E43F4-62EA-42AD-8B89-48793D5310D5}">
      <dsp:nvSpPr>
        <dsp:cNvPr id="0" name=""/>
        <dsp:cNvSpPr/>
      </dsp:nvSpPr>
      <dsp:spPr>
        <a:xfrm>
          <a:off x="2105442" y="2088310"/>
          <a:ext cx="1369130" cy="1260629"/>
        </a:xfrm>
        <a:prstGeom prst="roundRect">
          <a:avLst>
            <a:gd name="adj" fmla="val 10000"/>
          </a:avLst>
        </a:prstGeom>
        <a:solidFill>
          <a:schemeClr val="lt1">
            <a:alpha val="90000"/>
            <a:hueOff val="0"/>
            <a:satOff val="0"/>
            <a:lumOff val="0"/>
            <a:alphaOff val="0"/>
          </a:schemeClr>
        </a:solidFill>
        <a:ln w="22225" cap="rnd" cmpd="sng" algn="ctr">
          <a:solidFill>
            <a:schemeClr val="accent1">
              <a:shade val="80000"/>
              <a:hueOff val="94476"/>
              <a:satOff val="-10072"/>
              <a:lumOff val="7991"/>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9050" tIns="12700" rIns="19050" bIns="12700" numCol="1" spcCol="1270" anchor="ctr" anchorCtr="0">
          <a:noAutofit/>
        </a:bodyPr>
        <a:lstStyle/>
        <a:p>
          <a:pPr lvl="0" algn="ctr" defTabSz="444500">
            <a:lnSpc>
              <a:spcPct val="90000"/>
            </a:lnSpc>
            <a:spcBef>
              <a:spcPct val="0"/>
            </a:spcBef>
            <a:spcAft>
              <a:spcPct val="35000"/>
            </a:spcAft>
          </a:pPr>
          <a:r>
            <a:rPr lang="es-ES" sz="1000" kern="1200" dirty="0" smtClean="0"/>
            <a:t>El segmento top es el de menor venta en todas las tiendas, pero esta diferencia se denota con más fuerza en </a:t>
          </a:r>
          <a:r>
            <a:rPr lang="es-ES" sz="1000" kern="1200" dirty="0" err="1" smtClean="0"/>
            <a:t>Village</a:t>
          </a:r>
          <a:r>
            <a:rPr lang="es-ES" sz="1000" kern="1200" dirty="0" smtClean="0"/>
            <a:t> Plaza y </a:t>
          </a:r>
          <a:r>
            <a:rPr lang="es-ES" sz="1000" kern="1200" dirty="0" err="1" smtClean="0"/>
            <a:t>Scala</a:t>
          </a:r>
          <a:r>
            <a:rPr lang="es-ES" sz="1000" kern="1200" dirty="0" smtClean="0"/>
            <a:t> Shopping</a:t>
          </a:r>
          <a:endParaRPr lang="es-ES" sz="1000" kern="1200" dirty="0"/>
        </a:p>
      </dsp:txBody>
      <dsp:txXfrm>
        <a:off x="2142365" y="2125233"/>
        <a:ext cx="1295284" cy="1186783"/>
      </dsp:txXfrm>
    </dsp:sp>
    <dsp:sp modelId="{47C4818B-EE48-4419-99D3-2071F0290099}">
      <dsp:nvSpPr>
        <dsp:cNvPr id="0" name=""/>
        <dsp:cNvSpPr/>
      </dsp:nvSpPr>
      <dsp:spPr>
        <a:xfrm>
          <a:off x="3732892" y="42632"/>
          <a:ext cx="1351794" cy="675897"/>
        </a:xfrm>
        <a:prstGeom prst="roundRect">
          <a:avLst>
            <a:gd name="adj" fmla="val 10000"/>
          </a:avLst>
        </a:prstGeom>
        <a:solidFill>
          <a:schemeClr val="accent1">
            <a:shade val="80000"/>
            <a:hueOff val="346414"/>
            <a:satOff val="-36931"/>
            <a:lumOff val="29302"/>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20320" rIns="30480" bIns="20320" numCol="1" spcCol="1270" anchor="ctr" anchorCtr="0">
          <a:noAutofit/>
        </a:bodyPr>
        <a:lstStyle/>
        <a:p>
          <a:pPr lvl="0" algn="ctr" defTabSz="711200">
            <a:lnSpc>
              <a:spcPct val="90000"/>
            </a:lnSpc>
            <a:spcBef>
              <a:spcPct val="0"/>
            </a:spcBef>
            <a:spcAft>
              <a:spcPct val="35000"/>
            </a:spcAft>
          </a:pPr>
          <a:r>
            <a:rPr lang="es-ES" sz="1600" kern="1200" dirty="0" smtClean="0"/>
            <a:t>Ventas</a:t>
          </a:r>
          <a:endParaRPr lang="es-ES" sz="1600" kern="1200" dirty="0"/>
        </a:p>
      </dsp:txBody>
      <dsp:txXfrm>
        <a:off x="3752688" y="62428"/>
        <a:ext cx="1312202" cy="636305"/>
      </dsp:txXfrm>
    </dsp:sp>
    <dsp:sp modelId="{4917465A-AB0C-41B3-AFE7-9AFF84BDB86D}">
      <dsp:nvSpPr>
        <dsp:cNvPr id="0" name=""/>
        <dsp:cNvSpPr/>
      </dsp:nvSpPr>
      <dsp:spPr>
        <a:xfrm>
          <a:off x="3868071" y="718529"/>
          <a:ext cx="366458" cy="687914"/>
        </a:xfrm>
        <a:custGeom>
          <a:avLst/>
          <a:gdLst/>
          <a:ahLst/>
          <a:cxnLst/>
          <a:rect l="0" t="0" r="0" b="0"/>
          <a:pathLst>
            <a:path>
              <a:moveTo>
                <a:pt x="0" y="0"/>
              </a:moveTo>
              <a:lnTo>
                <a:pt x="0" y="687914"/>
              </a:lnTo>
              <a:lnTo>
                <a:pt x="366458" y="687914"/>
              </a:lnTo>
            </a:path>
          </a:pathLst>
        </a:custGeom>
        <a:noFill/>
        <a:ln w="22225" cap="rnd" cmpd="sng" algn="ctr">
          <a:solidFill>
            <a:schemeClr val="accent1">
              <a:tint val="99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5067A39-6F81-4E4E-A044-141D40668F84}">
      <dsp:nvSpPr>
        <dsp:cNvPr id="0" name=""/>
        <dsp:cNvSpPr/>
      </dsp:nvSpPr>
      <dsp:spPr>
        <a:xfrm>
          <a:off x="4234529" y="907612"/>
          <a:ext cx="2297996" cy="997665"/>
        </a:xfrm>
        <a:prstGeom prst="roundRect">
          <a:avLst>
            <a:gd name="adj" fmla="val 10000"/>
          </a:avLst>
        </a:prstGeom>
        <a:solidFill>
          <a:schemeClr val="lt1">
            <a:alpha val="90000"/>
            <a:hueOff val="0"/>
            <a:satOff val="0"/>
            <a:lumOff val="0"/>
            <a:alphaOff val="0"/>
          </a:schemeClr>
        </a:solidFill>
        <a:ln w="22225" cap="rnd" cmpd="sng" algn="ctr">
          <a:solidFill>
            <a:schemeClr val="accent1">
              <a:shade val="80000"/>
              <a:hueOff val="141715"/>
              <a:satOff val="-15108"/>
              <a:lumOff val="11987"/>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9050" tIns="12700" rIns="19050" bIns="12700" numCol="1" spcCol="1270" anchor="ctr" anchorCtr="0">
          <a:noAutofit/>
        </a:bodyPr>
        <a:lstStyle/>
        <a:p>
          <a:pPr lvl="0" algn="ctr" defTabSz="444500">
            <a:lnSpc>
              <a:spcPct val="90000"/>
            </a:lnSpc>
            <a:spcBef>
              <a:spcPct val="0"/>
            </a:spcBef>
            <a:spcAft>
              <a:spcPct val="35000"/>
            </a:spcAft>
          </a:pPr>
          <a:r>
            <a:rPr lang="es-ES" sz="1000" kern="1200" dirty="0" smtClean="0"/>
            <a:t>Las mayores ventas se da en Mall del Sol y Mall el Jardín, también existe una presencia fuerte en Mall del Río, mientras que la tienda con menores niveles de ventas es </a:t>
          </a:r>
          <a:r>
            <a:rPr lang="es-ES" sz="1000" kern="1200" dirty="0" err="1" smtClean="0"/>
            <a:t>Village</a:t>
          </a:r>
          <a:r>
            <a:rPr lang="es-ES" sz="1000" kern="1200" dirty="0" smtClean="0"/>
            <a:t> Plaza y City Mall</a:t>
          </a:r>
          <a:endParaRPr lang="es-ES" sz="1000" kern="1200" dirty="0"/>
        </a:p>
      </dsp:txBody>
      <dsp:txXfrm>
        <a:off x="4263750" y="936833"/>
        <a:ext cx="2239554" cy="939223"/>
      </dsp:txXfrm>
    </dsp:sp>
    <dsp:sp modelId="{67428201-746D-4C46-B745-F5250F1D3E64}">
      <dsp:nvSpPr>
        <dsp:cNvPr id="0" name=""/>
        <dsp:cNvSpPr/>
      </dsp:nvSpPr>
      <dsp:spPr>
        <a:xfrm>
          <a:off x="3868071" y="718529"/>
          <a:ext cx="362943" cy="1733892"/>
        </a:xfrm>
        <a:custGeom>
          <a:avLst/>
          <a:gdLst/>
          <a:ahLst/>
          <a:cxnLst/>
          <a:rect l="0" t="0" r="0" b="0"/>
          <a:pathLst>
            <a:path>
              <a:moveTo>
                <a:pt x="0" y="0"/>
              </a:moveTo>
              <a:lnTo>
                <a:pt x="0" y="1733892"/>
              </a:lnTo>
              <a:lnTo>
                <a:pt x="362943" y="1733892"/>
              </a:lnTo>
            </a:path>
          </a:pathLst>
        </a:custGeom>
        <a:noFill/>
        <a:ln w="22225" cap="rnd" cmpd="sng" algn="ctr">
          <a:solidFill>
            <a:schemeClr val="accent1">
              <a:tint val="99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A432055-FD6F-4E51-824E-19FD4DFD6186}">
      <dsp:nvSpPr>
        <dsp:cNvPr id="0" name=""/>
        <dsp:cNvSpPr/>
      </dsp:nvSpPr>
      <dsp:spPr>
        <a:xfrm>
          <a:off x="4231015" y="2114474"/>
          <a:ext cx="2297996" cy="675897"/>
        </a:xfrm>
        <a:prstGeom prst="roundRect">
          <a:avLst>
            <a:gd name="adj" fmla="val 10000"/>
          </a:avLst>
        </a:prstGeom>
        <a:solidFill>
          <a:schemeClr val="lt1">
            <a:alpha val="90000"/>
            <a:hueOff val="0"/>
            <a:satOff val="0"/>
            <a:lumOff val="0"/>
            <a:alphaOff val="0"/>
          </a:schemeClr>
        </a:solidFill>
        <a:ln w="22225" cap="rnd" cmpd="sng" algn="ctr">
          <a:solidFill>
            <a:schemeClr val="accent1">
              <a:shade val="80000"/>
              <a:hueOff val="188953"/>
              <a:satOff val="-20144"/>
              <a:lumOff val="15983"/>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9050" tIns="12700" rIns="19050" bIns="12700" numCol="1" spcCol="1270" anchor="ctr" anchorCtr="0">
          <a:noAutofit/>
        </a:bodyPr>
        <a:lstStyle/>
        <a:p>
          <a:pPr lvl="0" algn="ctr" defTabSz="444500">
            <a:lnSpc>
              <a:spcPct val="90000"/>
            </a:lnSpc>
            <a:spcBef>
              <a:spcPct val="0"/>
            </a:spcBef>
            <a:spcAft>
              <a:spcPct val="35000"/>
            </a:spcAft>
          </a:pPr>
          <a:r>
            <a:rPr lang="es-ES" sz="1000" kern="1200" dirty="0" smtClean="0"/>
            <a:t>Meses como mayo, noviembre, septiembre y agosto la venta es mayor en la región sierra</a:t>
          </a:r>
          <a:endParaRPr lang="es-ES" sz="1000" kern="1200" dirty="0"/>
        </a:p>
      </dsp:txBody>
      <dsp:txXfrm>
        <a:off x="4250811" y="2134270"/>
        <a:ext cx="2258404" cy="636305"/>
      </dsp:txXfrm>
    </dsp:sp>
    <dsp:sp modelId="{07CD19BC-9646-4E95-A2BF-550E409A4662}">
      <dsp:nvSpPr>
        <dsp:cNvPr id="0" name=""/>
        <dsp:cNvSpPr/>
      </dsp:nvSpPr>
      <dsp:spPr>
        <a:xfrm>
          <a:off x="3868071" y="718529"/>
          <a:ext cx="362943" cy="2639102"/>
        </a:xfrm>
        <a:custGeom>
          <a:avLst/>
          <a:gdLst/>
          <a:ahLst/>
          <a:cxnLst/>
          <a:rect l="0" t="0" r="0" b="0"/>
          <a:pathLst>
            <a:path>
              <a:moveTo>
                <a:pt x="0" y="0"/>
              </a:moveTo>
              <a:lnTo>
                <a:pt x="0" y="2639102"/>
              </a:lnTo>
              <a:lnTo>
                <a:pt x="362943" y="2639102"/>
              </a:lnTo>
            </a:path>
          </a:pathLst>
        </a:custGeom>
        <a:noFill/>
        <a:ln w="22225" cap="rnd" cmpd="sng" algn="ctr">
          <a:solidFill>
            <a:schemeClr val="accent1">
              <a:tint val="99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A41BC74-5466-4C66-958C-F1522D41E9F4}">
      <dsp:nvSpPr>
        <dsp:cNvPr id="0" name=""/>
        <dsp:cNvSpPr/>
      </dsp:nvSpPr>
      <dsp:spPr>
        <a:xfrm>
          <a:off x="4231015" y="3019683"/>
          <a:ext cx="2297996" cy="675897"/>
        </a:xfrm>
        <a:prstGeom prst="roundRect">
          <a:avLst>
            <a:gd name="adj" fmla="val 10000"/>
          </a:avLst>
        </a:prstGeom>
        <a:solidFill>
          <a:schemeClr val="lt1">
            <a:alpha val="90000"/>
            <a:hueOff val="0"/>
            <a:satOff val="0"/>
            <a:lumOff val="0"/>
            <a:alphaOff val="0"/>
          </a:schemeClr>
        </a:solidFill>
        <a:ln w="22225" cap="rnd" cmpd="sng" algn="ctr">
          <a:solidFill>
            <a:schemeClr val="accent1">
              <a:shade val="80000"/>
              <a:hueOff val="236191"/>
              <a:satOff val="-25180"/>
              <a:lumOff val="19979"/>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9050" tIns="12700" rIns="19050" bIns="12700" numCol="1" spcCol="1270" anchor="ctr" anchorCtr="0">
          <a:noAutofit/>
        </a:bodyPr>
        <a:lstStyle/>
        <a:p>
          <a:pPr lvl="0" algn="ctr" defTabSz="444500">
            <a:lnSpc>
              <a:spcPct val="90000"/>
            </a:lnSpc>
            <a:spcBef>
              <a:spcPct val="0"/>
            </a:spcBef>
            <a:spcAft>
              <a:spcPct val="35000"/>
            </a:spcAft>
          </a:pPr>
          <a:r>
            <a:rPr lang="es-ES" sz="1000" kern="1200" dirty="0" smtClean="0"/>
            <a:t>Meses de marzo, abril y junio las ventas mayores se dan en la costa,</a:t>
          </a:r>
          <a:endParaRPr lang="es-ES" sz="1000" kern="1200" dirty="0"/>
        </a:p>
      </dsp:txBody>
      <dsp:txXfrm>
        <a:off x="4250811" y="3039479"/>
        <a:ext cx="2258404" cy="636305"/>
      </dsp:txXfrm>
    </dsp:sp>
    <dsp:sp modelId="{1CD97A2F-E017-40A2-9E90-F9CB5A32018E}">
      <dsp:nvSpPr>
        <dsp:cNvPr id="0" name=""/>
        <dsp:cNvSpPr/>
      </dsp:nvSpPr>
      <dsp:spPr>
        <a:xfrm>
          <a:off x="3868071" y="718529"/>
          <a:ext cx="362932" cy="3565297"/>
        </a:xfrm>
        <a:custGeom>
          <a:avLst/>
          <a:gdLst/>
          <a:ahLst/>
          <a:cxnLst/>
          <a:rect l="0" t="0" r="0" b="0"/>
          <a:pathLst>
            <a:path>
              <a:moveTo>
                <a:pt x="0" y="0"/>
              </a:moveTo>
              <a:lnTo>
                <a:pt x="0" y="3565297"/>
              </a:lnTo>
              <a:lnTo>
                <a:pt x="362932" y="3565297"/>
              </a:lnTo>
            </a:path>
          </a:pathLst>
        </a:custGeom>
        <a:noFill/>
        <a:ln w="22225" cap="rnd" cmpd="sng" algn="ctr">
          <a:solidFill>
            <a:schemeClr val="accent1">
              <a:tint val="99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65C721A-A338-4DAB-BAAB-258D95C3E4AC}">
      <dsp:nvSpPr>
        <dsp:cNvPr id="0" name=""/>
        <dsp:cNvSpPr/>
      </dsp:nvSpPr>
      <dsp:spPr>
        <a:xfrm>
          <a:off x="4231004" y="3945878"/>
          <a:ext cx="2297996" cy="675897"/>
        </a:xfrm>
        <a:prstGeom prst="roundRect">
          <a:avLst>
            <a:gd name="adj" fmla="val 10000"/>
          </a:avLst>
        </a:prstGeom>
        <a:solidFill>
          <a:schemeClr val="lt1">
            <a:alpha val="90000"/>
            <a:hueOff val="0"/>
            <a:satOff val="0"/>
            <a:lumOff val="0"/>
            <a:alphaOff val="0"/>
          </a:schemeClr>
        </a:solidFill>
        <a:ln w="22225" cap="rnd" cmpd="sng" algn="ctr">
          <a:solidFill>
            <a:schemeClr val="accent1">
              <a:shade val="80000"/>
              <a:hueOff val="283429"/>
              <a:satOff val="-30217"/>
              <a:lumOff val="23974"/>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9050" tIns="12700" rIns="19050" bIns="12700" numCol="1" spcCol="1270" anchor="ctr" anchorCtr="0">
          <a:noAutofit/>
        </a:bodyPr>
        <a:lstStyle/>
        <a:p>
          <a:pPr lvl="0" algn="ctr" defTabSz="444500">
            <a:lnSpc>
              <a:spcPct val="90000"/>
            </a:lnSpc>
            <a:spcBef>
              <a:spcPct val="0"/>
            </a:spcBef>
            <a:spcAft>
              <a:spcPct val="35000"/>
            </a:spcAft>
          </a:pPr>
          <a:r>
            <a:rPr lang="es-ES" sz="1000" kern="1200" dirty="0" smtClean="0"/>
            <a:t>Se puede relacionar que dentro del período de vacaciones las ventas en las tiendas deportivas aumentan.</a:t>
          </a:r>
          <a:endParaRPr lang="es-ES" sz="1000" kern="1200" dirty="0"/>
        </a:p>
      </dsp:txBody>
      <dsp:txXfrm>
        <a:off x="4250800" y="3965674"/>
        <a:ext cx="2258404" cy="636305"/>
      </dsp:txXfrm>
    </dsp:sp>
    <dsp:sp modelId="{CBCC7B24-2BEF-4DB9-94BA-21324C0F4F22}">
      <dsp:nvSpPr>
        <dsp:cNvPr id="0" name=""/>
        <dsp:cNvSpPr/>
      </dsp:nvSpPr>
      <dsp:spPr>
        <a:xfrm>
          <a:off x="6600116" y="62740"/>
          <a:ext cx="1351794" cy="675897"/>
        </a:xfrm>
        <a:prstGeom prst="roundRect">
          <a:avLst>
            <a:gd name="adj" fmla="val 10000"/>
          </a:avLst>
        </a:prstGeom>
        <a:solidFill>
          <a:schemeClr val="accent1">
            <a:shade val="80000"/>
            <a:hueOff val="519620"/>
            <a:satOff val="-55397"/>
            <a:lumOff val="43953"/>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20320" rIns="30480" bIns="20320" numCol="1" spcCol="1270" anchor="ctr" anchorCtr="0">
          <a:noAutofit/>
        </a:bodyPr>
        <a:lstStyle/>
        <a:p>
          <a:pPr lvl="0" algn="ctr" defTabSz="711200">
            <a:lnSpc>
              <a:spcPct val="90000"/>
            </a:lnSpc>
            <a:spcBef>
              <a:spcPct val="0"/>
            </a:spcBef>
            <a:spcAft>
              <a:spcPct val="35000"/>
            </a:spcAft>
          </a:pPr>
          <a:r>
            <a:rPr lang="es-ES" sz="1600" kern="1200" dirty="0" smtClean="0"/>
            <a:t>Género</a:t>
          </a:r>
          <a:endParaRPr lang="es-ES" sz="1600" kern="1200" dirty="0"/>
        </a:p>
      </dsp:txBody>
      <dsp:txXfrm>
        <a:off x="6619912" y="82536"/>
        <a:ext cx="1312202" cy="636305"/>
      </dsp:txXfrm>
    </dsp:sp>
    <dsp:sp modelId="{079580C7-76DB-471C-81D2-C11556077149}">
      <dsp:nvSpPr>
        <dsp:cNvPr id="0" name=""/>
        <dsp:cNvSpPr/>
      </dsp:nvSpPr>
      <dsp:spPr>
        <a:xfrm>
          <a:off x="6735295" y="738637"/>
          <a:ext cx="140119" cy="506923"/>
        </a:xfrm>
        <a:custGeom>
          <a:avLst/>
          <a:gdLst/>
          <a:ahLst/>
          <a:cxnLst/>
          <a:rect l="0" t="0" r="0" b="0"/>
          <a:pathLst>
            <a:path>
              <a:moveTo>
                <a:pt x="0" y="0"/>
              </a:moveTo>
              <a:lnTo>
                <a:pt x="0" y="506923"/>
              </a:lnTo>
              <a:lnTo>
                <a:pt x="140119" y="506923"/>
              </a:lnTo>
            </a:path>
          </a:pathLst>
        </a:custGeom>
        <a:noFill/>
        <a:ln w="22225" cap="rnd" cmpd="sng" algn="ctr">
          <a:solidFill>
            <a:schemeClr val="accent1">
              <a:tint val="99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062754D-F066-4789-A782-737B2CAEDBD0}">
      <dsp:nvSpPr>
        <dsp:cNvPr id="0" name=""/>
        <dsp:cNvSpPr/>
      </dsp:nvSpPr>
      <dsp:spPr>
        <a:xfrm>
          <a:off x="6875415" y="907612"/>
          <a:ext cx="4154367" cy="675897"/>
        </a:xfrm>
        <a:prstGeom prst="roundRect">
          <a:avLst>
            <a:gd name="adj" fmla="val 10000"/>
          </a:avLst>
        </a:prstGeom>
        <a:solidFill>
          <a:schemeClr val="lt1">
            <a:alpha val="90000"/>
            <a:hueOff val="0"/>
            <a:satOff val="0"/>
            <a:lumOff val="0"/>
            <a:alphaOff val="0"/>
          </a:schemeClr>
        </a:solidFill>
        <a:ln w="22225" cap="rnd" cmpd="sng" algn="ctr">
          <a:solidFill>
            <a:schemeClr val="accent1">
              <a:shade val="80000"/>
              <a:hueOff val="330668"/>
              <a:satOff val="-35253"/>
              <a:lumOff val="2797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9050" tIns="12700" rIns="19050" bIns="12700" numCol="1" spcCol="1270" anchor="ctr" anchorCtr="0">
          <a:noAutofit/>
        </a:bodyPr>
        <a:lstStyle/>
        <a:p>
          <a:pPr lvl="0" algn="ctr" defTabSz="444500">
            <a:lnSpc>
              <a:spcPct val="90000"/>
            </a:lnSpc>
            <a:spcBef>
              <a:spcPct val="0"/>
            </a:spcBef>
            <a:spcAft>
              <a:spcPct val="35000"/>
            </a:spcAft>
          </a:pPr>
          <a:r>
            <a:rPr lang="es-ES" sz="1000" kern="1200" dirty="0" smtClean="0"/>
            <a:t>Infantes presencia mayor en zapatos seguido de ropa y por último en accesorios, este es el género con menores ventas, también denota un repunte de venta en los meses de noviembre y diciembre.</a:t>
          </a:r>
          <a:endParaRPr lang="es-ES" sz="1000" kern="1200" dirty="0"/>
        </a:p>
      </dsp:txBody>
      <dsp:txXfrm>
        <a:off x="6895211" y="927408"/>
        <a:ext cx="4114775" cy="636305"/>
      </dsp:txXfrm>
    </dsp:sp>
    <dsp:sp modelId="{4881838F-0963-4364-BC71-42C0ABD6481E}">
      <dsp:nvSpPr>
        <dsp:cNvPr id="0" name=""/>
        <dsp:cNvSpPr/>
      </dsp:nvSpPr>
      <dsp:spPr>
        <a:xfrm>
          <a:off x="6735295" y="738637"/>
          <a:ext cx="140119" cy="1351794"/>
        </a:xfrm>
        <a:custGeom>
          <a:avLst/>
          <a:gdLst/>
          <a:ahLst/>
          <a:cxnLst/>
          <a:rect l="0" t="0" r="0" b="0"/>
          <a:pathLst>
            <a:path>
              <a:moveTo>
                <a:pt x="0" y="0"/>
              </a:moveTo>
              <a:lnTo>
                <a:pt x="0" y="1351794"/>
              </a:lnTo>
              <a:lnTo>
                <a:pt x="140119" y="1351794"/>
              </a:lnTo>
            </a:path>
          </a:pathLst>
        </a:custGeom>
        <a:noFill/>
        <a:ln w="22225" cap="rnd" cmpd="sng" algn="ctr">
          <a:solidFill>
            <a:schemeClr val="accent1">
              <a:tint val="99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316748D-09FB-45C4-9439-E17A2229219E}">
      <dsp:nvSpPr>
        <dsp:cNvPr id="0" name=""/>
        <dsp:cNvSpPr/>
      </dsp:nvSpPr>
      <dsp:spPr>
        <a:xfrm>
          <a:off x="6875415" y="1752483"/>
          <a:ext cx="4154367" cy="675897"/>
        </a:xfrm>
        <a:prstGeom prst="roundRect">
          <a:avLst>
            <a:gd name="adj" fmla="val 10000"/>
          </a:avLst>
        </a:prstGeom>
        <a:solidFill>
          <a:schemeClr val="lt1">
            <a:alpha val="90000"/>
            <a:hueOff val="0"/>
            <a:satOff val="0"/>
            <a:lumOff val="0"/>
            <a:alphaOff val="0"/>
          </a:schemeClr>
        </a:solidFill>
        <a:ln w="22225" cap="rnd" cmpd="sng" algn="ctr">
          <a:solidFill>
            <a:schemeClr val="accent1">
              <a:shade val="80000"/>
              <a:hueOff val="377906"/>
              <a:satOff val="-40289"/>
              <a:lumOff val="31966"/>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9050" tIns="12700" rIns="19050" bIns="12700" numCol="1" spcCol="1270" anchor="ctr" anchorCtr="0">
          <a:noAutofit/>
        </a:bodyPr>
        <a:lstStyle/>
        <a:p>
          <a:pPr lvl="0" algn="ctr" defTabSz="444500">
            <a:lnSpc>
              <a:spcPct val="90000"/>
            </a:lnSpc>
            <a:spcBef>
              <a:spcPct val="0"/>
            </a:spcBef>
            <a:spcAft>
              <a:spcPct val="35000"/>
            </a:spcAft>
          </a:pPr>
          <a:r>
            <a:rPr lang="es-ES" sz="1000" kern="1200" dirty="0" smtClean="0"/>
            <a:t>En mujer se denota un crecimiento general en las tiendas en el mes de mayo y el de menor en enero, también este género presenta una preferencia marcada por el grupo ropa.</a:t>
          </a:r>
          <a:endParaRPr lang="es-ES" sz="1000" kern="1200" dirty="0"/>
        </a:p>
      </dsp:txBody>
      <dsp:txXfrm>
        <a:off x="6895211" y="1772279"/>
        <a:ext cx="4114775" cy="636305"/>
      </dsp:txXfrm>
    </dsp:sp>
    <dsp:sp modelId="{B99670C5-B1E0-423A-9200-83AF9F77C5A3}">
      <dsp:nvSpPr>
        <dsp:cNvPr id="0" name=""/>
        <dsp:cNvSpPr/>
      </dsp:nvSpPr>
      <dsp:spPr>
        <a:xfrm>
          <a:off x="6735295" y="738637"/>
          <a:ext cx="140119" cy="2141384"/>
        </a:xfrm>
        <a:custGeom>
          <a:avLst/>
          <a:gdLst/>
          <a:ahLst/>
          <a:cxnLst/>
          <a:rect l="0" t="0" r="0" b="0"/>
          <a:pathLst>
            <a:path>
              <a:moveTo>
                <a:pt x="0" y="0"/>
              </a:moveTo>
              <a:lnTo>
                <a:pt x="0" y="2141384"/>
              </a:lnTo>
              <a:lnTo>
                <a:pt x="140119" y="2141384"/>
              </a:lnTo>
            </a:path>
          </a:pathLst>
        </a:custGeom>
        <a:noFill/>
        <a:ln w="22225" cap="rnd" cmpd="sng" algn="ctr">
          <a:solidFill>
            <a:schemeClr val="accent1">
              <a:tint val="99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B89185D-0E6B-4FE1-8A2F-A74F5270F8AA}">
      <dsp:nvSpPr>
        <dsp:cNvPr id="0" name=""/>
        <dsp:cNvSpPr/>
      </dsp:nvSpPr>
      <dsp:spPr>
        <a:xfrm>
          <a:off x="6875415" y="2587298"/>
          <a:ext cx="4154367" cy="585448"/>
        </a:xfrm>
        <a:prstGeom prst="roundRect">
          <a:avLst>
            <a:gd name="adj" fmla="val 10000"/>
          </a:avLst>
        </a:prstGeom>
        <a:solidFill>
          <a:schemeClr val="lt1">
            <a:alpha val="90000"/>
            <a:hueOff val="0"/>
            <a:satOff val="0"/>
            <a:lumOff val="0"/>
            <a:alphaOff val="0"/>
          </a:schemeClr>
        </a:solidFill>
        <a:ln w="22225" cap="rnd" cmpd="sng" algn="ctr">
          <a:solidFill>
            <a:schemeClr val="accent1">
              <a:shade val="80000"/>
              <a:hueOff val="425144"/>
              <a:satOff val="-45325"/>
              <a:lumOff val="35962"/>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9050" tIns="12700" rIns="19050" bIns="12700" numCol="1" spcCol="1270" anchor="ctr" anchorCtr="0">
          <a:noAutofit/>
        </a:bodyPr>
        <a:lstStyle/>
        <a:p>
          <a:pPr lvl="0" algn="ctr" defTabSz="444500">
            <a:lnSpc>
              <a:spcPct val="90000"/>
            </a:lnSpc>
            <a:spcBef>
              <a:spcPct val="0"/>
            </a:spcBef>
            <a:spcAft>
              <a:spcPct val="35000"/>
            </a:spcAft>
          </a:pPr>
          <a:r>
            <a:rPr lang="es-ES" sz="1000" kern="1200" dirty="0" err="1" smtClean="0"/>
            <a:t>Kids</a:t>
          </a:r>
          <a:r>
            <a:rPr lang="es-ES" sz="1000" kern="1200" dirty="0" smtClean="0"/>
            <a:t> y hombre vemos un comportamiento parecido, una presencia casi igual en el grupo de ropa y zapatos;  </a:t>
          </a:r>
          <a:endParaRPr lang="es-ES" sz="1000" kern="1200" dirty="0"/>
        </a:p>
      </dsp:txBody>
      <dsp:txXfrm>
        <a:off x="6892562" y="2604445"/>
        <a:ext cx="4120073" cy="551154"/>
      </dsp:txXfrm>
    </dsp:sp>
    <dsp:sp modelId="{22D8BC2A-5BB6-4794-B4B3-E43F5F9630B4}">
      <dsp:nvSpPr>
        <dsp:cNvPr id="0" name=""/>
        <dsp:cNvSpPr/>
      </dsp:nvSpPr>
      <dsp:spPr>
        <a:xfrm>
          <a:off x="6735295" y="738637"/>
          <a:ext cx="140119" cy="2831310"/>
        </a:xfrm>
        <a:custGeom>
          <a:avLst/>
          <a:gdLst/>
          <a:ahLst/>
          <a:cxnLst/>
          <a:rect l="0" t="0" r="0" b="0"/>
          <a:pathLst>
            <a:path>
              <a:moveTo>
                <a:pt x="0" y="0"/>
              </a:moveTo>
              <a:lnTo>
                <a:pt x="0" y="2831310"/>
              </a:lnTo>
              <a:lnTo>
                <a:pt x="140119" y="2831310"/>
              </a:lnTo>
            </a:path>
          </a:pathLst>
        </a:custGeom>
        <a:noFill/>
        <a:ln w="22225" cap="rnd" cmpd="sng" algn="ctr">
          <a:solidFill>
            <a:schemeClr val="accent1">
              <a:tint val="99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3E439AB-F33D-4D75-9848-8DF131B4184E}">
      <dsp:nvSpPr>
        <dsp:cNvPr id="0" name=""/>
        <dsp:cNvSpPr/>
      </dsp:nvSpPr>
      <dsp:spPr>
        <a:xfrm>
          <a:off x="6875415" y="3351778"/>
          <a:ext cx="4154367" cy="436339"/>
        </a:xfrm>
        <a:prstGeom prst="roundRect">
          <a:avLst>
            <a:gd name="adj" fmla="val 10000"/>
          </a:avLst>
        </a:prstGeom>
        <a:solidFill>
          <a:schemeClr val="lt1">
            <a:alpha val="90000"/>
            <a:hueOff val="0"/>
            <a:satOff val="0"/>
            <a:lumOff val="0"/>
            <a:alphaOff val="0"/>
          </a:schemeClr>
        </a:solidFill>
        <a:ln w="22225" cap="rnd" cmpd="sng" algn="ctr">
          <a:solidFill>
            <a:schemeClr val="accent1">
              <a:shade val="80000"/>
              <a:hueOff val="472382"/>
              <a:satOff val="-50361"/>
              <a:lumOff val="39957"/>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9050" tIns="12700" rIns="19050" bIns="12700" numCol="1" spcCol="1270" anchor="ctr" anchorCtr="0">
          <a:noAutofit/>
        </a:bodyPr>
        <a:lstStyle/>
        <a:p>
          <a:pPr lvl="0" algn="ctr" defTabSz="444500">
            <a:lnSpc>
              <a:spcPct val="90000"/>
            </a:lnSpc>
            <a:spcBef>
              <a:spcPct val="0"/>
            </a:spcBef>
            <a:spcAft>
              <a:spcPct val="35000"/>
            </a:spcAft>
          </a:pPr>
          <a:r>
            <a:rPr lang="es-ES" sz="1000" kern="1200" dirty="0" smtClean="0"/>
            <a:t>Hombre tiene repunte de ventas en junio y la menor en octubre.</a:t>
          </a:r>
          <a:endParaRPr lang="es-ES" sz="1000" kern="1200" dirty="0"/>
        </a:p>
      </dsp:txBody>
      <dsp:txXfrm>
        <a:off x="6888195" y="3364558"/>
        <a:ext cx="4128807" cy="410779"/>
      </dsp:txXfrm>
    </dsp:sp>
    <dsp:sp modelId="{BE32D9E4-2FDE-4517-B49A-E8D7861EBC2B}">
      <dsp:nvSpPr>
        <dsp:cNvPr id="0" name=""/>
        <dsp:cNvSpPr/>
      </dsp:nvSpPr>
      <dsp:spPr>
        <a:xfrm>
          <a:off x="6735295" y="738637"/>
          <a:ext cx="140119" cy="3556402"/>
        </a:xfrm>
        <a:custGeom>
          <a:avLst/>
          <a:gdLst/>
          <a:ahLst/>
          <a:cxnLst/>
          <a:rect l="0" t="0" r="0" b="0"/>
          <a:pathLst>
            <a:path>
              <a:moveTo>
                <a:pt x="0" y="0"/>
              </a:moveTo>
              <a:lnTo>
                <a:pt x="0" y="3556402"/>
              </a:lnTo>
              <a:lnTo>
                <a:pt x="140119" y="3556402"/>
              </a:lnTo>
            </a:path>
          </a:pathLst>
        </a:custGeom>
        <a:noFill/>
        <a:ln w="22225" cap="rnd" cmpd="sng" algn="ctr">
          <a:solidFill>
            <a:schemeClr val="accent1">
              <a:tint val="99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7C01158-C0CB-4E60-8B3A-0A1343F98D58}">
      <dsp:nvSpPr>
        <dsp:cNvPr id="0" name=""/>
        <dsp:cNvSpPr/>
      </dsp:nvSpPr>
      <dsp:spPr>
        <a:xfrm>
          <a:off x="6875415" y="3957092"/>
          <a:ext cx="4154367" cy="675897"/>
        </a:xfrm>
        <a:prstGeom prst="roundRect">
          <a:avLst>
            <a:gd name="adj" fmla="val 10000"/>
          </a:avLst>
        </a:prstGeom>
        <a:solidFill>
          <a:schemeClr val="lt1">
            <a:alpha val="90000"/>
            <a:hueOff val="0"/>
            <a:satOff val="0"/>
            <a:lumOff val="0"/>
            <a:alphaOff val="0"/>
          </a:schemeClr>
        </a:solidFill>
        <a:ln w="22225" cap="rnd" cmpd="sng" algn="ctr">
          <a:solidFill>
            <a:schemeClr val="accent1">
              <a:shade val="80000"/>
              <a:hueOff val="519620"/>
              <a:satOff val="-55397"/>
              <a:lumOff val="43953"/>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9050" tIns="12700" rIns="19050" bIns="12700" numCol="1" spcCol="1270" anchor="ctr" anchorCtr="0">
          <a:noAutofit/>
        </a:bodyPr>
        <a:lstStyle/>
        <a:p>
          <a:pPr lvl="0" algn="ctr" defTabSz="444500">
            <a:lnSpc>
              <a:spcPct val="90000"/>
            </a:lnSpc>
            <a:spcBef>
              <a:spcPct val="0"/>
            </a:spcBef>
            <a:spcAft>
              <a:spcPct val="35000"/>
            </a:spcAft>
          </a:pPr>
          <a:r>
            <a:rPr lang="es-ES" sz="1000" kern="1200" dirty="0" err="1" smtClean="0"/>
            <a:t>Kids</a:t>
          </a:r>
          <a:r>
            <a:rPr lang="es-ES" sz="1000" kern="1200" dirty="0" smtClean="0"/>
            <a:t> tiene una constante de ventas con pequeños incrementos en los meses de abril y agosto, estos coinciden con el regreso a clases, viendo una oportunidad de crecimiento, a la vez encontramos sus niveles de venta mas bajos en </a:t>
          </a:r>
          <a:r>
            <a:rPr lang="es-ES" sz="1000" kern="1200" dirty="0" err="1" smtClean="0"/>
            <a:t>Villlage</a:t>
          </a:r>
          <a:r>
            <a:rPr lang="es-ES" sz="1000" kern="1200" dirty="0" smtClean="0"/>
            <a:t> Plaza y </a:t>
          </a:r>
          <a:r>
            <a:rPr lang="es-ES" sz="1000" kern="1200" dirty="0" err="1" smtClean="0"/>
            <a:t>Scala</a:t>
          </a:r>
          <a:r>
            <a:rPr lang="es-ES" sz="1000" kern="1200" dirty="0" smtClean="0"/>
            <a:t> Shopping.</a:t>
          </a:r>
          <a:endParaRPr lang="es-ES" sz="1000" kern="1200" dirty="0"/>
        </a:p>
      </dsp:txBody>
      <dsp:txXfrm>
        <a:off x="6895211" y="3976888"/>
        <a:ext cx="4114775" cy="636305"/>
      </dsp:txXfrm>
    </dsp:sp>
  </dsp:spTree>
</dsp:drawing>
</file>

<file path=ppt/diagrams/drawing4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BD62CBA-5B12-4563-95F4-0E1531025252}">
      <dsp:nvSpPr>
        <dsp:cNvPr id="0" name=""/>
        <dsp:cNvSpPr/>
      </dsp:nvSpPr>
      <dsp:spPr>
        <a:xfrm>
          <a:off x="7827" y="560938"/>
          <a:ext cx="3516592" cy="487948"/>
        </a:xfrm>
        <a:prstGeom prst="roundRect">
          <a:avLst>
            <a:gd name="adj" fmla="val 10000"/>
          </a:avLst>
        </a:prstGeom>
        <a:solidFill>
          <a:schemeClr val="accent1">
            <a:shade val="80000"/>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5245" tIns="36830" rIns="55245" bIns="36830" numCol="1" spcCol="1270" anchor="ctr" anchorCtr="0">
          <a:noAutofit/>
        </a:bodyPr>
        <a:lstStyle/>
        <a:p>
          <a:pPr lvl="0" algn="ctr" defTabSz="1289050">
            <a:lnSpc>
              <a:spcPct val="90000"/>
            </a:lnSpc>
            <a:spcBef>
              <a:spcPct val="0"/>
            </a:spcBef>
            <a:spcAft>
              <a:spcPct val="35000"/>
            </a:spcAft>
          </a:pPr>
          <a:r>
            <a:rPr lang="es-ES" sz="2900" kern="1200" dirty="0" smtClean="0"/>
            <a:t>Grupo</a:t>
          </a:r>
          <a:endParaRPr lang="es-ES" sz="2900" kern="1200" dirty="0"/>
        </a:p>
      </dsp:txBody>
      <dsp:txXfrm>
        <a:off x="22119" y="575230"/>
        <a:ext cx="3488008" cy="459364"/>
      </dsp:txXfrm>
    </dsp:sp>
    <dsp:sp modelId="{301AACAA-2E43-4638-917E-0B8B806D384A}">
      <dsp:nvSpPr>
        <dsp:cNvPr id="0" name=""/>
        <dsp:cNvSpPr/>
      </dsp:nvSpPr>
      <dsp:spPr>
        <a:xfrm>
          <a:off x="359486" y="1048886"/>
          <a:ext cx="351659" cy="468591"/>
        </a:xfrm>
        <a:custGeom>
          <a:avLst/>
          <a:gdLst/>
          <a:ahLst/>
          <a:cxnLst/>
          <a:rect l="0" t="0" r="0" b="0"/>
          <a:pathLst>
            <a:path>
              <a:moveTo>
                <a:pt x="0" y="0"/>
              </a:moveTo>
              <a:lnTo>
                <a:pt x="0" y="468591"/>
              </a:lnTo>
              <a:lnTo>
                <a:pt x="351659" y="468591"/>
              </a:lnTo>
            </a:path>
          </a:pathLst>
        </a:custGeom>
        <a:noFill/>
        <a:ln w="22225" cap="rnd" cmpd="sng" algn="ctr">
          <a:solidFill>
            <a:schemeClr val="accent1">
              <a:tint val="99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4D3BA1B-7F03-4CBD-87EE-919CEB698399}">
      <dsp:nvSpPr>
        <dsp:cNvPr id="0" name=""/>
        <dsp:cNvSpPr/>
      </dsp:nvSpPr>
      <dsp:spPr>
        <a:xfrm>
          <a:off x="711145" y="1170873"/>
          <a:ext cx="3197004" cy="693208"/>
        </a:xfrm>
        <a:prstGeom prst="roundRect">
          <a:avLst>
            <a:gd name="adj" fmla="val 10000"/>
          </a:avLst>
        </a:prstGeom>
        <a:solidFill>
          <a:schemeClr val="lt1">
            <a:alpha val="90000"/>
            <a:hueOff val="0"/>
            <a:satOff val="0"/>
            <a:lumOff val="0"/>
            <a:alphaOff val="0"/>
          </a:schemeClr>
        </a:solidFill>
        <a:ln w="22225" cap="rnd"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0955" tIns="13970" rIns="20955" bIns="13970" numCol="1" spcCol="1270" anchor="ctr" anchorCtr="0">
          <a:noAutofit/>
        </a:bodyPr>
        <a:lstStyle/>
        <a:p>
          <a:pPr lvl="0" algn="ctr" defTabSz="466725">
            <a:lnSpc>
              <a:spcPct val="90000"/>
            </a:lnSpc>
            <a:spcBef>
              <a:spcPct val="0"/>
            </a:spcBef>
            <a:spcAft>
              <a:spcPct val="35000"/>
            </a:spcAft>
          </a:pPr>
          <a:r>
            <a:rPr lang="es-ES" sz="1050" kern="1200" dirty="0" smtClean="0"/>
            <a:t>Mayor venta en unidades es ropa y su mayor presencia se encuentra en la sierra, mientras que en el grupo zapatos encontramos una presencia similar en ambas regiones al igual que accesorios.</a:t>
          </a:r>
          <a:endParaRPr lang="es-ES" sz="1050" kern="1200" dirty="0"/>
        </a:p>
      </dsp:txBody>
      <dsp:txXfrm>
        <a:off x="731448" y="1191176"/>
        <a:ext cx="3156398" cy="652602"/>
      </dsp:txXfrm>
    </dsp:sp>
    <dsp:sp modelId="{E907012A-7E74-4595-9E5C-C4062F9C16CB}">
      <dsp:nvSpPr>
        <dsp:cNvPr id="0" name=""/>
        <dsp:cNvSpPr/>
      </dsp:nvSpPr>
      <dsp:spPr>
        <a:xfrm>
          <a:off x="359486" y="1048886"/>
          <a:ext cx="351659" cy="1244174"/>
        </a:xfrm>
        <a:custGeom>
          <a:avLst/>
          <a:gdLst/>
          <a:ahLst/>
          <a:cxnLst/>
          <a:rect l="0" t="0" r="0" b="0"/>
          <a:pathLst>
            <a:path>
              <a:moveTo>
                <a:pt x="0" y="0"/>
              </a:moveTo>
              <a:lnTo>
                <a:pt x="0" y="1244174"/>
              </a:lnTo>
              <a:lnTo>
                <a:pt x="351659" y="1244174"/>
              </a:lnTo>
            </a:path>
          </a:pathLst>
        </a:custGeom>
        <a:noFill/>
        <a:ln w="22225" cap="rnd" cmpd="sng" algn="ctr">
          <a:solidFill>
            <a:schemeClr val="accent1">
              <a:tint val="99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0FB4148-884E-46CE-9DF2-3BED405DB7AE}">
      <dsp:nvSpPr>
        <dsp:cNvPr id="0" name=""/>
        <dsp:cNvSpPr/>
      </dsp:nvSpPr>
      <dsp:spPr>
        <a:xfrm>
          <a:off x="711145" y="1986068"/>
          <a:ext cx="3197004" cy="613985"/>
        </a:xfrm>
        <a:prstGeom prst="roundRect">
          <a:avLst>
            <a:gd name="adj" fmla="val 10000"/>
          </a:avLst>
        </a:prstGeom>
        <a:solidFill>
          <a:schemeClr val="lt1">
            <a:alpha val="90000"/>
            <a:hueOff val="0"/>
            <a:satOff val="0"/>
            <a:lumOff val="0"/>
            <a:alphaOff val="0"/>
          </a:schemeClr>
        </a:solidFill>
        <a:ln w="22225" cap="rnd" cmpd="sng" algn="ctr">
          <a:solidFill>
            <a:schemeClr val="accent1">
              <a:shade val="80000"/>
              <a:hueOff val="51962"/>
              <a:satOff val="-5540"/>
              <a:lumOff val="4395"/>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0955" tIns="13970" rIns="20955" bIns="13970" numCol="1" spcCol="1270" anchor="ctr" anchorCtr="0">
          <a:noAutofit/>
        </a:bodyPr>
        <a:lstStyle/>
        <a:p>
          <a:pPr lvl="0" algn="ctr" defTabSz="466725">
            <a:lnSpc>
              <a:spcPct val="90000"/>
            </a:lnSpc>
            <a:spcBef>
              <a:spcPct val="0"/>
            </a:spcBef>
            <a:spcAft>
              <a:spcPct val="35000"/>
            </a:spcAft>
          </a:pPr>
          <a:r>
            <a:rPr lang="es-ES" sz="1050" kern="1200" dirty="0" smtClean="0"/>
            <a:t>La venta mayoritaria por grupo en todas las tiendas es en ropa, pero al analizarlo en dólares zapatos es el grupo con mayor representación.</a:t>
          </a:r>
          <a:endParaRPr lang="es-ES" sz="1050" kern="1200" dirty="0"/>
        </a:p>
      </dsp:txBody>
      <dsp:txXfrm>
        <a:off x="729128" y="2004051"/>
        <a:ext cx="3161038" cy="578019"/>
      </dsp:txXfrm>
    </dsp:sp>
    <dsp:sp modelId="{E38FD803-8ADD-4818-8DCB-18848B4658D5}">
      <dsp:nvSpPr>
        <dsp:cNvPr id="0" name=""/>
        <dsp:cNvSpPr/>
      </dsp:nvSpPr>
      <dsp:spPr>
        <a:xfrm>
          <a:off x="359486" y="1048886"/>
          <a:ext cx="351659" cy="1904849"/>
        </a:xfrm>
        <a:custGeom>
          <a:avLst/>
          <a:gdLst/>
          <a:ahLst/>
          <a:cxnLst/>
          <a:rect l="0" t="0" r="0" b="0"/>
          <a:pathLst>
            <a:path>
              <a:moveTo>
                <a:pt x="0" y="0"/>
              </a:moveTo>
              <a:lnTo>
                <a:pt x="0" y="1904849"/>
              </a:lnTo>
              <a:lnTo>
                <a:pt x="351659" y="1904849"/>
              </a:lnTo>
            </a:path>
          </a:pathLst>
        </a:custGeom>
        <a:noFill/>
        <a:ln w="22225" cap="rnd" cmpd="sng" algn="ctr">
          <a:solidFill>
            <a:schemeClr val="accent1">
              <a:tint val="99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6FC9693-3414-4A80-8334-30F117D3078C}">
      <dsp:nvSpPr>
        <dsp:cNvPr id="0" name=""/>
        <dsp:cNvSpPr/>
      </dsp:nvSpPr>
      <dsp:spPr>
        <a:xfrm>
          <a:off x="711145" y="2722040"/>
          <a:ext cx="3197004" cy="463389"/>
        </a:xfrm>
        <a:prstGeom prst="roundRect">
          <a:avLst>
            <a:gd name="adj" fmla="val 10000"/>
          </a:avLst>
        </a:prstGeom>
        <a:solidFill>
          <a:schemeClr val="lt1">
            <a:alpha val="90000"/>
            <a:hueOff val="0"/>
            <a:satOff val="0"/>
            <a:lumOff val="0"/>
            <a:alphaOff val="0"/>
          </a:schemeClr>
        </a:solidFill>
        <a:ln w="22225" cap="rnd" cmpd="sng" algn="ctr">
          <a:solidFill>
            <a:schemeClr val="accent1">
              <a:shade val="80000"/>
              <a:hueOff val="103924"/>
              <a:satOff val="-11079"/>
              <a:lumOff val="8791"/>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0955" tIns="13970" rIns="20955" bIns="13970" numCol="1" spcCol="1270" anchor="ctr" anchorCtr="0">
          <a:noAutofit/>
        </a:bodyPr>
        <a:lstStyle/>
        <a:p>
          <a:pPr lvl="0" algn="ctr" defTabSz="466725">
            <a:lnSpc>
              <a:spcPct val="90000"/>
            </a:lnSpc>
            <a:spcBef>
              <a:spcPct val="0"/>
            </a:spcBef>
            <a:spcAft>
              <a:spcPct val="35000"/>
            </a:spcAft>
          </a:pPr>
          <a:r>
            <a:rPr lang="es-ES" sz="1050" kern="1200" dirty="0" smtClean="0"/>
            <a:t>Zapatos presencia casi nula de vóley, </a:t>
          </a:r>
          <a:r>
            <a:rPr lang="es-ES" sz="1050" kern="1200" dirty="0" err="1" smtClean="0"/>
            <a:t>sps</a:t>
          </a:r>
          <a:r>
            <a:rPr lang="es-ES" sz="1050" kern="1200" dirty="0" smtClean="0"/>
            <a:t> y atletismo; mayor participación en </a:t>
          </a:r>
          <a:r>
            <a:rPr lang="es-ES" sz="1050" kern="1200" dirty="0" err="1" smtClean="0"/>
            <a:t>originals</a:t>
          </a:r>
          <a:r>
            <a:rPr lang="es-ES" sz="1050" kern="1200" dirty="0" smtClean="0"/>
            <a:t> y running</a:t>
          </a:r>
          <a:endParaRPr lang="es-ES" sz="1050" kern="1200" dirty="0"/>
        </a:p>
      </dsp:txBody>
      <dsp:txXfrm>
        <a:off x="724717" y="2735612"/>
        <a:ext cx="3169860" cy="436245"/>
      </dsp:txXfrm>
    </dsp:sp>
    <dsp:sp modelId="{1E97B740-0B0A-4268-A558-AD942DCC2720}">
      <dsp:nvSpPr>
        <dsp:cNvPr id="0" name=""/>
        <dsp:cNvSpPr/>
      </dsp:nvSpPr>
      <dsp:spPr>
        <a:xfrm>
          <a:off x="359486" y="1048886"/>
          <a:ext cx="351659" cy="2519963"/>
        </a:xfrm>
        <a:custGeom>
          <a:avLst/>
          <a:gdLst/>
          <a:ahLst/>
          <a:cxnLst/>
          <a:rect l="0" t="0" r="0" b="0"/>
          <a:pathLst>
            <a:path>
              <a:moveTo>
                <a:pt x="0" y="0"/>
              </a:moveTo>
              <a:lnTo>
                <a:pt x="0" y="2519963"/>
              </a:lnTo>
              <a:lnTo>
                <a:pt x="351659" y="2519963"/>
              </a:lnTo>
            </a:path>
          </a:pathLst>
        </a:custGeom>
        <a:noFill/>
        <a:ln w="22225" cap="rnd" cmpd="sng" algn="ctr">
          <a:solidFill>
            <a:schemeClr val="accent1">
              <a:tint val="99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E5B01CE-F305-4987-BAE6-E45986323412}">
      <dsp:nvSpPr>
        <dsp:cNvPr id="0" name=""/>
        <dsp:cNvSpPr/>
      </dsp:nvSpPr>
      <dsp:spPr>
        <a:xfrm>
          <a:off x="711145" y="3307417"/>
          <a:ext cx="3197004" cy="522865"/>
        </a:xfrm>
        <a:prstGeom prst="roundRect">
          <a:avLst>
            <a:gd name="adj" fmla="val 10000"/>
          </a:avLst>
        </a:prstGeom>
        <a:solidFill>
          <a:schemeClr val="lt1">
            <a:alpha val="90000"/>
            <a:hueOff val="0"/>
            <a:satOff val="0"/>
            <a:lumOff val="0"/>
            <a:alphaOff val="0"/>
          </a:schemeClr>
        </a:solidFill>
        <a:ln w="22225" cap="rnd" cmpd="sng" algn="ctr">
          <a:solidFill>
            <a:schemeClr val="accent1">
              <a:shade val="80000"/>
              <a:hueOff val="155886"/>
              <a:satOff val="-16619"/>
              <a:lumOff val="13186"/>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0955" tIns="13970" rIns="20955" bIns="13970" numCol="1" spcCol="1270" anchor="ctr" anchorCtr="0">
          <a:noAutofit/>
        </a:bodyPr>
        <a:lstStyle/>
        <a:p>
          <a:pPr lvl="0" algn="ctr" defTabSz="466725">
            <a:lnSpc>
              <a:spcPct val="90000"/>
            </a:lnSpc>
            <a:spcBef>
              <a:spcPct val="0"/>
            </a:spcBef>
            <a:spcAft>
              <a:spcPct val="35000"/>
            </a:spcAft>
          </a:pPr>
          <a:r>
            <a:rPr lang="es-ES" sz="1050" kern="1200" dirty="0" smtClean="0"/>
            <a:t>Ropa, mayor aportación es training y la de menor demanda es </a:t>
          </a:r>
          <a:r>
            <a:rPr lang="es-ES" sz="1050" kern="1200" dirty="0" err="1" smtClean="0"/>
            <a:t>outdoors</a:t>
          </a:r>
          <a:r>
            <a:rPr lang="es-ES" sz="1050" kern="1200" dirty="0" smtClean="0"/>
            <a:t>.</a:t>
          </a:r>
          <a:endParaRPr lang="es-ES" sz="1050" kern="1200" dirty="0"/>
        </a:p>
      </dsp:txBody>
      <dsp:txXfrm>
        <a:off x="726459" y="3322731"/>
        <a:ext cx="3166376" cy="492237"/>
      </dsp:txXfrm>
    </dsp:sp>
    <dsp:sp modelId="{E44EF3F7-7D0B-4C59-82D6-4B9B956DEC40}">
      <dsp:nvSpPr>
        <dsp:cNvPr id="0" name=""/>
        <dsp:cNvSpPr/>
      </dsp:nvSpPr>
      <dsp:spPr>
        <a:xfrm>
          <a:off x="3768394" y="560938"/>
          <a:ext cx="3516592" cy="487948"/>
        </a:xfrm>
        <a:prstGeom prst="roundRect">
          <a:avLst>
            <a:gd name="adj" fmla="val 10000"/>
          </a:avLst>
        </a:prstGeom>
        <a:solidFill>
          <a:schemeClr val="accent1">
            <a:shade val="80000"/>
            <a:hueOff val="259810"/>
            <a:satOff val="-27698"/>
            <a:lumOff val="21977"/>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5245" tIns="36830" rIns="55245" bIns="36830" numCol="1" spcCol="1270" anchor="ctr" anchorCtr="0">
          <a:noAutofit/>
        </a:bodyPr>
        <a:lstStyle/>
        <a:p>
          <a:pPr lvl="0" algn="ctr" defTabSz="1289050">
            <a:lnSpc>
              <a:spcPct val="90000"/>
            </a:lnSpc>
            <a:spcBef>
              <a:spcPct val="0"/>
            </a:spcBef>
            <a:spcAft>
              <a:spcPct val="35000"/>
            </a:spcAft>
          </a:pPr>
          <a:r>
            <a:rPr lang="es-EC" sz="2900" kern="1200" dirty="0" smtClean="0"/>
            <a:t>Grupo</a:t>
          </a:r>
          <a:endParaRPr lang="es-EC" sz="2900" kern="1200" dirty="0"/>
        </a:p>
      </dsp:txBody>
      <dsp:txXfrm>
        <a:off x="3782686" y="575230"/>
        <a:ext cx="3488008" cy="459364"/>
      </dsp:txXfrm>
    </dsp:sp>
    <dsp:sp modelId="{3A802069-9EE4-4523-8BD3-C18406A5671F}">
      <dsp:nvSpPr>
        <dsp:cNvPr id="0" name=""/>
        <dsp:cNvSpPr/>
      </dsp:nvSpPr>
      <dsp:spPr>
        <a:xfrm>
          <a:off x="4120053" y="1048886"/>
          <a:ext cx="351659" cy="428979"/>
        </a:xfrm>
        <a:custGeom>
          <a:avLst/>
          <a:gdLst/>
          <a:ahLst/>
          <a:cxnLst/>
          <a:rect l="0" t="0" r="0" b="0"/>
          <a:pathLst>
            <a:path>
              <a:moveTo>
                <a:pt x="0" y="0"/>
              </a:moveTo>
              <a:lnTo>
                <a:pt x="0" y="428979"/>
              </a:lnTo>
              <a:lnTo>
                <a:pt x="351659" y="428979"/>
              </a:lnTo>
            </a:path>
          </a:pathLst>
        </a:custGeom>
        <a:noFill/>
        <a:ln w="22225" cap="rnd" cmpd="sng" algn="ctr">
          <a:solidFill>
            <a:schemeClr val="accent1">
              <a:tint val="99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BADC54D-E11E-49BE-BAD1-67EB1F13024F}">
      <dsp:nvSpPr>
        <dsp:cNvPr id="0" name=""/>
        <dsp:cNvSpPr/>
      </dsp:nvSpPr>
      <dsp:spPr>
        <a:xfrm>
          <a:off x="4471713" y="1170873"/>
          <a:ext cx="3197004" cy="613985"/>
        </a:xfrm>
        <a:prstGeom prst="roundRect">
          <a:avLst>
            <a:gd name="adj" fmla="val 10000"/>
          </a:avLst>
        </a:prstGeom>
        <a:solidFill>
          <a:schemeClr val="lt1">
            <a:alpha val="90000"/>
            <a:hueOff val="0"/>
            <a:satOff val="0"/>
            <a:lumOff val="0"/>
            <a:alphaOff val="0"/>
          </a:schemeClr>
        </a:solidFill>
        <a:ln w="22225" cap="rnd" cmpd="sng" algn="ctr">
          <a:solidFill>
            <a:schemeClr val="accent1">
              <a:shade val="80000"/>
              <a:hueOff val="207848"/>
              <a:satOff val="-22159"/>
              <a:lumOff val="17581"/>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0955" tIns="13970" rIns="20955" bIns="13970" numCol="1" spcCol="1270" anchor="ctr" anchorCtr="0">
          <a:noAutofit/>
        </a:bodyPr>
        <a:lstStyle/>
        <a:p>
          <a:pPr lvl="0" algn="ctr" defTabSz="466725">
            <a:lnSpc>
              <a:spcPct val="90000"/>
            </a:lnSpc>
            <a:spcBef>
              <a:spcPct val="0"/>
            </a:spcBef>
            <a:spcAft>
              <a:spcPct val="35000"/>
            </a:spcAft>
          </a:pPr>
          <a:r>
            <a:rPr lang="es-ES" sz="1050" kern="1200" dirty="0" smtClean="0"/>
            <a:t>Accesorios mayor participación es training y resalta fútbol, mientras que la menor es vóley</a:t>
          </a:r>
          <a:endParaRPr lang="es-EC" sz="1050" kern="1200" dirty="0"/>
        </a:p>
      </dsp:txBody>
      <dsp:txXfrm>
        <a:off x="4489696" y="1188856"/>
        <a:ext cx="3161038" cy="578019"/>
      </dsp:txXfrm>
    </dsp:sp>
    <dsp:sp modelId="{A2A333ED-6B04-4DD2-898C-201795616027}">
      <dsp:nvSpPr>
        <dsp:cNvPr id="0" name=""/>
        <dsp:cNvSpPr/>
      </dsp:nvSpPr>
      <dsp:spPr>
        <a:xfrm>
          <a:off x="4120053" y="1048886"/>
          <a:ext cx="351659" cy="1164951"/>
        </a:xfrm>
        <a:custGeom>
          <a:avLst/>
          <a:gdLst/>
          <a:ahLst/>
          <a:cxnLst/>
          <a:rect l="0" t="0" r="0" b="0"/>
          <a:pathLst>
            <a:path>
              <a:moveTo>
                <a:pt x="0" y="0"/>
              </a:moveTo>
              <a:lnTo>
                <a:pt x="0" y="1164951"/>
              </a:lnTo>
              <a:lnTo>
                <a:pt x="351659" y="1164951"/>
              </a:lnTo>
            </a:path>
          </a:pathLst>
        </a:custGeom>
        <a:noFill/>
        <a:ln w="22225" cap="rnd" cmpd="sng" algn="ctr">
          <a:solidFill>
            <a:schemeClr val="accent1">
              <a:tint val="99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9433537-8DF1-4D5B-A4C3-95D8BAF72B53}">
      <dsp:nvSpPr>
        <dsp:cNvPr id="0" name=""/>
        <dsp:cNvSpPr/>
      </dsp:nvSpPr>
      <dsp:spPr>
        <a:xfrm>
          <a:off x="4471713" y="1906845"/>
          <a:ext cx="3197004" cy="613985"/>
        </a:xfrm>
        <a:prstGeom prst="roundRect">
          <a:avLst>
            <a:gd name="adj" fmla="val 10000"/>
          </a:avLst>
        </a:prstGeom>
        <a:solidFill>
          <a:schemeClr val="lt1">
            <a:alpha val="90000"/>
            <a:hueOff val="0"/>
            <a:satOff val="0"/>
            <a:lumOff val="0"/>
            <a:alphaOff val="0"/>
          </a:schemeClr>
        </a:solidFill>
        <a:ln w="22225" cap="rnd" cmpd="sng" algn="ctr">
          <a:solidFill>
            <a:schemeClr val="accent1">
              <a:shade val="80000"/>
              <a:hueOff val="259810"/>
              <a:satOff val="-27698"/>
              <a:lumOff val="21977"/>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0955" tIns="13970" rIns="20955" bIns="13970" numCol="1" spcCol="1270" anchor="ctr" anchorCtr="0">
          <a:noAutofit/>
        </a:bodyPr>
        <a:lstStyle/>
        <a:p>
          <a:pPr lvl="0" algn="ctr" defTabSz="466725">
            <a:lnSpc>
              <a:spcPct val="90000"/>
            </a:lnSpc>
            <a:spcBef>
              <a:spcPct val="0"/>
            </a:spcBef>
            <a:spcAft>
              <a:spcPct val="35000"/>
            </a:spcAft>
          </a:pPr>
          <a:r>
            <a:rPr lang="es-ES" sz="1050" kern="1200" dirty="0" smtClean="0"/>
            <a:t>Ropa tenemos una presencia mayoritaria en t-</a:t>
          </a:r>
          <a:r>
            <a:rPr lang="es-ES" sz="1050" kern="1200" dirty="0" err="1" smtClean="0"/>
            <a:t>shirts</a:t>
          </a:r>
          <a:r>
            <a:rPr lang="es-ES" sz="1050" kern="1200" dirty="0" smtClean="0"/>
            <a:t>, shorts, pantalones y polos, y de una venta casi nula en overoles y sacos.</a:t>
          </a:r>
          <a:endParaRPr lang="es-EC" sz="1050" kern="1200" dirty="0"/>
        </a:p>
      </dsp:txBody>
      <dsp:txXfrm>
        <a:off x="4489696" y="1924828"/>
        <a:ext cx="3161038" cy="578019"/>
      </dsp:txXfrm>
    </dsp:sp>
    <dsp:sp modelId="{5714D996-545D-4912-AE5E-0EA3439CC13A}">
      <dsp:nvSpPr>
        <dsp:cNvPr id="0" name=""/>
        <dsp:cNvSpPr/>
      </dsp:nvSpPr>
      <dsp:spPr>
        <a:xfrm>
          <a:off x="4120053" y="1048886"/>
          <a:ext cx="351659" cy="1900923"/>
        </a:xfrm>
        <a:custGeom>
          <a:avLst/>
          <a:gdLst/>
          <a:ahLst/>
          <a:cxnLst/>
          <a:rect l="0" t="0" r="0" b="0"/>
          <a:pathLst>
            <a:path>
              <a:moveTo>
                <a:pt x="0" y="0"/>
              </a:moveTo>
              <a:lnTo>
                <a:pt x="0" y="1900923"/>
              </a:lnTo>
              <a:lnTo>
                <a:pt x="351659" y="1900923"/>
              </a:lnTo>
            </a:path>
          </a:pathLst>
        </a:custGeom>
        <a:noFill/>
        <a:ln w="22225" cap="rnd" cmpd="sng" algn="ctr">
          <a:solidFill>
            <a:schemeClr val="accent1">
              <a:tint val="99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4492D8F-C85E-44B2-9826-BFEAB6FD59BB}">
      <dsp:nvSpPr>
        <dsp:cNvPr id="0" name=""/>
        <dsp:cNvSpPr/>
      </dsp:nvSpPr>
      <dsp:spPr>
        <a:xfrm>
          <a:off x="4471713" y="2642817"/>
          <a:ext cx="3197004" cy="613985"/>
        </a:xfrm>
        <a:prstGeom prst="roundRect">
          <a:avLst>
            <a:gd name="adj" fmla="val 10000"/>
          </a:avLst>
        </a:prstGeom>
        <a:solidFill>
          <a:schemeClr val="lt1">
            <a:alpha val="90000"/>
            <a:hueOff val="0"/>
            <a:satOff val="0"/>
            <a:lumOff val="0"/>
            <a:alphaOff val="0"/>
          </a:schemeClr>
        </a:solidFill>
        <a:ln w="22225" cap="rnd" cmpd="sng" algn="ctr">
          <a:solidFill>
            <a:schemeClr val="accent1">
              <a:shade val="80000"/>
              <a:hueOff val="311772"/>
              <a:satOff val="-33238"/>
              <a:lumOff val="26372"/>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0955" tIns="13970" rIns="20955" bIns="13970" numCol="1" spcCol="1270" anchor="ctr" anchorCtr="0">
          <a:noAutofit/>
        </a:bodyPr>
        <a:lstStyle/>
        <a:p>
          <a:pPr lvl="0" algn="ctr" defTabSz="466725">
            <a:lnSpc>
              <a:spcPct val="90000"/>
            </a:lnSpc>
            <a:spcBef>
              <a:spcPct val="0"/>
            </a:spcBef>
            <a:spcAft>
              <a:spcPct val="35000"/>
            </a:spcAft>
          </a:pPr>
          <a:r>
            <a:rPr lang="es-ES" sz="1050" kern="1200" dirty="0" smtClean="0"/>
            <a:t>Accesorios tenemos una amplia gama, pero los más representativos en ventas son las gorras, medias y mochilas.</a:t>
          </a:r>
          <a:endParaRPr lang="es-EC" sz="1050" kern="1200" dirty="0"/>
        </a:p>
      </dsp:txBody>
      <dsp:txXfrm>
        <a:off x="4489696" y="2660800"/>
        <a:ext cx="3161038" cy="578019"/>
      </dsp:txXfrm>
    </dsp:sp>
    <dsp:sp modelId="{113D09A6-A6E4-4F54-814A-854EE497D270}">
      <dsp:nvSpPr>
        <dsp:cNvPr id="0" name=""/>
        <dsp:cNvSpPr/>
      </dsp:nvSpPr>
      <dsp:spPr>
        <a:xfrm>
          <a:off x="7528961" y="560938"/>
          <a:ext cx="3516592" cy="487948"/>
        </a:xfrm>
        <a:prstGeom prst="roundRect">
          <a:avLst>
            <a:gd name="adj" fmla="val 10000"/>
          </a:avLst>
        </a:prstGeom>
        <a:solidFill>
          <a:schemeClr val="accent1">
            <a:shade val="80000"/>
            <a:hueOff val="519620"/>
            <a:satOff val="-55397"/>
            <a:lumOff val="43953"/>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5245" tIns="36830" rIns="55245" bIns="36830" numCol="1" spcCol="1270" anchor="ctr" anchorCtr="0">
          <a:noAutofit/>
        </a:bodyPr>
        <a:lstStyle/>
        <a:p>
          <a:pPr lvl="0" algn="ctr" defTabSz="1289050">
            <a:lnSpc>
              <a:spcPct val="90000"/>
            </a:lnSpc>
            <a:spcBef>
              <a:spcPct val="0"/>
            </a:spcBef>
            <a:spcAft>
              <a:spcPct val="35000"/>
            </a:spcAft>
          </a:pPr>
          <a:r>
            <a:rPr lang="es-EC" sz="2900" kern="1200" dirty="0" smtClean="0"/>
            <a:t>Línea</a:t>
          </a:r>
          <a:endParaRPr lang="es-EC" sz="2900" kern="1200" dirty="0"/>
        </a:p>
      </dsp:txBody>
      <dsp:txXfrm>
        <a:off x="7543253" y="575230"/>
        <a:ext cx="3488008" cy="459364"/>
      </dsp:txXfrm>
    </dsp:sp>
    <dsp:sp modelId="{BC158709-D7DA-4BCF-A3AD-82A2ADE9A4EB}">
      <dsp:nvSpPr>
        <dsp:cNvPr id="0" name=""/>
        <dsp:cNvSpPr/>
      </dsp:nvSpPr>
      <dsp:spPr>
        <a:xfrm>
          <a:off x="7880620" y="1048886"/>
          <a:ext cx="351659" cy="428979"/>
        </a:xfrm>
        <a:custGeom>
          <a:avLst/>
          <a:gdLst/>
          <a:ahLst/>
          <a:cxnLst/>
          <a:rect l="0" t="0" r="0" b="0"/>
          <a:pathLst>
            <a:path>
              <a:moveTo>
                <a:pt x="0" y="0"/>
              </a:moveTo>
              <a:lnTo>
                <a:pt x="0" y="428979"/>
              </a:lnTo>
              <a:lnTo>
                <a:pt x="351659" y="428979"/>
              </a:lnTo>
            </a:path>
          </a:pathLst>
        </a:custGeom>
        <a:noFill/>
        <a:ln w="22225" cap="rnd" cmpd="sng" algn="ctr">
          <a:solidFill>
            <a:schemeClr val="accent1">
              <a:tint val="99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2B0EE51-65D9-4E89-8B44-91E20FD58F59}">
      <dsp:nvSpPr>
        <dsp:cNvPr id="0" name=""/>
        <dsp:cNvSpPr/>
      </dsp:nvSpPr>
      <dsp:spPr>
        <a:xfrm>
          <a:off x="8232280" y="1170873"/>
          <a:ext cx="3197004" cy="613985"/>
        </a:xfrm>
        <a:prstGeom prst="roundRect">
          <a:avLst>
            <a:gd name="adj" fmla="val 10000"/>
          </a:avLst>
        </a:prstGeom>
        <a:solidFill>
          <a:schemeClr val="lt1">
            <a:alpha val="90000"/>
            <a:hueOff val="0"/>
            <a:satOff val="0"/>
            <a:lumOff val="0"/>
            <a:alphaOff val="0"/>
          </a:schemeClr>
        </a:solidFill>
        <a:ln w="22225" cap="rnd" cmpd="sng" algn="ctr">
          <a:solidFill>
            <a:schemeClr val="accent1">
              <a:shade val="80000"/>
              <a:hueOff val="363734"/>
              <a:satOff val="-38778"/>
              <a:lumOff val="30767"/>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0955" tIns="13970" rIns="20955" bIns="13970" numCol="1" spcCol="1270" anchor="ctr" anchorCtr="0">
          <a:noAutofit/>
        </a:bodyPr>
        <a:lstStyle/>
        <a:p>
          <a:pPr lvl="0" algn="ctr" defTabSz="466725">
            <a:lnSpc>
              <a:spcPct val="90000"/>
            </a:lnSpc>
            <a:spcBef>
              <a:spcPct val="0"/>
            </a:spcBef>
            <a:spcAft>
              <a:spcPct val="35000"/>
            </a:spcAft>
          </a:pPr>
          <a:r>
            <a:rPr lang="es-ES" sz="1050" kern="1200" dirty="0" smtClean="0"/>
            <a:t>Líneas de mayor venta en todas las categorías son t-</a:t>
          </a:r>
          <a:r>
            <a:rPr lang="es-ES" sz="1050" kern="1200" dirty="0" err="1" smtClean="0"/>
            <a:t>shirts</a:t>
          </a:r>
          <a:r>
            <a:rPr lang="es-ES" sz="1050" kern="1200" dirty="0" smtClean="0"/>
            <a:t>, shorts y medias</a:t>
          </a:r>
          <a:endParaRPr lang="es-EC" sz="1050" kern="1200" dirty="0"/>
        </a:p>
      </dsp:txBody>
      <dsp:txXfrm>
        <a:off x="8250263" y="1188856"/>
        <a:ext cx="3161038" cy="578019"/>
      </dsp:txXfrm>
    </dsp:sp>
    <dsp:sp modelId="{D497080F-FE96-4FD5-8233-3ADCFDE1BB64}">
      <dsp:nvSpPr>
        <dsp:cNvPr id="0" name=""/>
        <dsp:cNvSpPr/>
      </dsp:nvSpPr>
      <dsp:spPr>
        <a:xfrm>
          <a:off x="7880620" y="1048886"/>
          <a:ext cx="351659" cy="1164951"/>
        </a:xfrm>
        <a:custGeom>
          <a:avLst/>
          <a:gdLst/>
          <a:ahLst/>
          <a:cxnLst/>
          <a:rect l="0" t="0" r="0" b="0"/>
          <a:pathLst>
            <a:path>
              <a:moveTo>
                <a:pt x="0" y="0"/>
              </a:moveTo>
              <a:lnTo>
                <a:pt x="0" y="1164951"/>
              </a:lnTo>
              <a:lnTo>
                <a:pt x="351659" y="1164951"/>
              </a:lnTo>
            </a:path>
          </a:pathLst>
        </a:custGeom>
        <a:noFill/>
        <a:ln w="22225" cap="rnd" cmpd="sng" algn="ctr">
          <a:solidFill>
            <a:schemeClr val="accent1">
              <a:tint val="99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21146B0-D1F9-4D6C-9DF3-259463530ADD}">
      <dsp:nvSpPr>
        <dsp:cNvPr id="0" name=""/>
        <dsp:cNvSpPr/>
      </dsp:nvSpPr>
      <dsp:spPr>
        <a:xfrm>
          <a:off x="8232280" y="1906845"/>
          <a:ext cx="3197004" cy="613985"/>
        </a:xfrm>
        <a:prstGeom prst="roundRect">
          <a:avLst>
            <a:gd name="adj" fmla="val 10000"/>
          </a:avLst>
        </a:prstGeom>
        <a:solidFill>
          <a:schemeClr val="lt1">
            <a:alpha val="90000"/>
            <a:hueOff val="0"/>
            <a:satOff val="0"/>
            <a:lumOff val="0"/>
            <a:alphaOff val="0"/>
          </a:schemeClr>
        </a:solidFill>
        <a:ln w="22225" cap="rnd" cmpd="sng" algn="ctr">
          <a:solidFill>
            <a:schemeClr val="accent1">
              <a:shade val="80000"/>
              <a:hueOff val="415696"/>
              <a:satOff val="-44318"/>
              <a:lumOff val="35162"/>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0955" tIns="13970" rIns="20955" bIns="13970" numCol="1" spcCol="1270" anchor="ctr" anchorCtr="0">
          <a:noAutofit/>
        </a:bodyPr>
        <a:lstStyle/>
        <a:p>
          <a:pPr lvl="0" algn="ctr" defTabSz="466725">
            <a:lnSpc>
              <a:spcPct val="90000"/>
            </a:lnSpc>
            <a:spcBef>
              <a:spcPct val="0"/>
            </a:spcBef>
            <a:spcAft>
              <a:spcPct val="35000"/>
            </a:spcAft>
          </a:pPr>
          <a:r>
            <a:rPr lang="es-ES" sz="1050" kern="1200" dirty="0" smtClean="0"/>
            <a:t>Organizadores, correas, pulseras, chalecos, calentadores y buzos tienen una mayor venta en la sierra que en la costa </a:t>
          </a:r>
          <a:endParaRPr lang="es-EC" sz="1050" kern="1200" dirty="0"/>
        </a:p>
      </dsp:txBody>
      <dsp:txXfrm>
        <a:off x="8250263" y="1924828"/>
        <a:ext cx="3161038" cy="578019"/>
      </dsp:txXfrm>
    </dsp:sp>
    <dsp:sp modelId="{831049E1-2844-4E79-9274-F3979EB5D132}">
      <dsp:nvSpPr>
        <dsp:cNvPr id="0" name=""/>
        <dsp:cNvSpPr/>
      </dsp:nvSpPr>
      <dsp:spPr>
        <a:xfrm>
          <a:off x="7880620" y="1048886"/>
          <a:ext cx="351659" cy="1900923"/>
        </a:xfrm>
        <a:custGeom>
          <a:avLst/>
          <a:gdLst/>
          <a:ahLst/>
          <a:cxnLst/>
          <a:rect l="0" t="0" r="0" b="0"/>
          <a:pathLst>
            <a:path>
              <a:moveTo>
                <a:pt x="0" y="0"/>
              </a:moveTo>
              <a:lnTo>
                <a:pt x="0" y="1900923"/>
              </a:lnTo>
              <a:lnTo>
                <a:pt x="351659" y="1900923"/>
              </a:lnTo>
            </a:path>
          </a:pathLst>
        </a:custGeom>
        <a:noFill/>
        <a:ln w="22225" cap="rnd" cmpd="sng" algn="ctr">
          <a:solidFill>
            <a:schemeClr val="accent1">
              <a:tint val="99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84861D9-651F-47AE-ACB4-E41B89988A44}">
      <dsp:nvSpPr>
        <dsp:cNvPr id="0" name=""/>
        <dsp:cNvSpPr/>
      </dsp:nvSpPr>
      <dsp:spPr>
        <a:xfrm>
          <a:off x="8232280" y="2642817"/>
          <a:ext cx="3197004" cy="613985"/>
        </a:xfrm>
        <a:prstGeom prst="roundRect">
          <a:avLst>
            <a:gd name="adj" fmla="val 10000"/>
          </a:avLst>
        </a:prstGeom>
        <a:solidFill>
          <a:schemeClr val="lt1">
            <a:alpha val="90000"/>
            <a:hueOff val="0"/>
            <a:satOff val="0"/>
            <a:lumOff val="0"/>
            <a:alphaOff val="0"/>
          </a:schemeClr>
        </a:solidFill>
        <a:ln w="22225" cap="rnd" cmpd="sng" algn="ctr">
          <a:solidFill>
            <a:schemeClr val="accent1">
              <a:shade val="80000"/>
              <a:hueOff val="467658"/>
              <a:satOff val="-49857"/>
              <a:lumOff val="39558"/>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0955" tIns="13970" rIns="20955" bIns="13970" numCol="1" spcCol="1270" anchor="ctr" anchorCtr="0">
          <a:noAutofit/>
        </a:bodyPr>
        <a:lstStyle/>
        <a:p>
          <a:pPr lvl="0" algn="ctr" defTabSz="466725">
            <a:lnSpc>
              <a:spcPct val="90000"/>
            </a:lnSpc>
            <a:spcBef>
              <a:spcPct val="0"/>
            </a:spcBef>
            <a:spcAft>
              <a:spcPct val="35000"/>
            </a:spcAft>
          </a:pPr>
          <a:r>
            <a:rPr lang="es-ES" sz="1050" kern="1200" dirty="0" smtClean="0"/>
            <a:t>Bufandas y gorros solo tienen venta en la sierra.</a:t>
          </a:r>
          <a:endParaRPr lang="es-EC" sz="1050" kern="1200" dirty="0"/>
        </a:p>
      </dsp:txBody>
      <dsp:txXfrm>
        <a:off x="8250263" y="2660800"/>
        <a:ext cx="3161038" cy="578019"/>
      </dsp:txXfrm>
    </dsp:sp>
    <dsp:sp modelId="{09488C3F-A4A8-4D20-A331-49D4248401E7}">
      <dsp:nvSpPr>
        <dsp:cNvPr id="0" name=""/>
        <dsp:cNvSpPr/>
      </dsp:nvSpPr>
      <dsp:spPr>
        <a:xfrm>
          <a:off x="7880620" y="1048886"/>
          <a:ext cx="351659" cy="2636895"/>
        </a:xfrm>
        <a:custGeom>
          <a:avLst/>
          <a:gdLst/>
          <a:ahLst/>
          <a:cxnLst/>
          <a:rect l="0" t="0" r="0" b="0"/>
          <a:pathLst>
            <a:path>
              <a:moveTo>
                <a:pt x="0" y="0"/>
              </a:moveTo>
              <a:lnTo>
                <a:pt x="0" y="2636895"/>
              </a:lnTo>
              <a:lnTo>
                <a:pt x="351659" y="2636895"/>
              </a:lnTo>
            </a:path>
          </a:pathLst>
        </a:custGeom>
        <a:noFill/>
        <a:ln w="22225" cap="rnd" cmpd="sng" algn="ctr">
          <a:solidFill>
            <a:schemeClr val="accent1">
              <a:tint val="99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5A22907-C34A-4E8E-89EF-4A7DA64BE68D}">
      <dsp:nvSpPr>
        <dsp:cNvPr id="0" name=""/>
        <dsp:cNvSpPr/>
      </dsp:nvSpPr>
      <dsp:spPr>
        <a:xfrm>
          <a:off x="8232280" y="3378789"/>
          <a:ext cx="3197004" cy="613985"/>
        </a:xfrm>
        <a:prstGeom prst="roundRect">
          <a:avLst>
            <a:gd name="adj" fmla="val 10000"/>
          </a:avLst>
        </a:prstGeom>
        <a:solidFill>
          <a:schemeClr val="lt1">
            <a:alpha val="90000"/>
            <a:hueOff val="0"/>
            <a:satOff val="0"/>
            <a:lumOff val="0"/>
            <a:alphaOff val="0"/>
          </a:schemeClr>
        </a:solidFill>
        <a:ln w="22225" cap="rnd" cmpd="sng" algn="ctr">
          <a:solidFill>
            <a:schemeClr val="accent1">
              <a:shade val="80000"/>
              <a:hueOff val="519620"/>
              <a:satOff val="-55397"/>
              <a:lumOff val="43953"/>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0955" tIns="13970" rIns="20955" bIns="13970" numCol="1" spcCol="1270" anchor="ctr" anchorCtr="0">
          <a:noAutofit/>
        </a:bodyPr>
        <a:lstStyle/>
        <a:p>
          <a:pPr lvl="0" algn="ctr" defTabSz="466725">
            <a:lnSpc>
              <a:spcPct val="90000"/>
            </a:lnSpc>
            <a:spcBef>
              <a:spcPct val="0"/>
            </a:spcBef>
            <a:spcAft>
              <a:spcPct val="35000"/>
            </a:spcAft>
          </a:pPr>
          <a:r>
            <a:rPr lang="es-ES" sz="1050" kern="1200" dirty="0" smtClean="0"/>
            <a:t>Sandalias tiene una venta mayoritaria en las tiendas de la costa y en la sierra es una presencia mínima siendo casi nula en </a:t>
          </a:r>
          <a:r>
            <a:rPr lang="es-ES" sz="1050" kern="1200" dirty="0" err="1" smtClean="0"/>
            <a:t>Scala</a:t>
          </a:r>
          <a:r>
            <a:rPr lang="es-ES" sz="1050" kern="1200" dirty="0" smtClean="0"/>
            <a:t> Shopping y Condado Shopping</a:t>
          </a:r>
          <a:endParaRPr lang="es-EC" sz="1050" kern="1200" dirty="0"/>
        </a:p>
      </dsp:txBody>
      <dsp:txXfrm>
        <a:off x="8250263" y="3396772"/>
        <a:ext cx="3161038" cy="578019"/>
      </dsp:txXfrm>
    </dsp:sp>
  </dsp:spTree>
</dsp:drawing>
</file>

<file path=ppt/diagrams/drawing4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9F562BB-AA39-451B-8E63-D6145312338E}">
      <dsp:nvSpPr>
        <dsp:cNvPr id="0" name=""/>
        <dsp:cNvSpPr/>
      </dsp:nvSpPr>
      <dsp:spPr>
        <a:xfrm>
          <a:off x="5445" y="0"/>
          <a:ext cx="1687982" cy="578295"/>
        </a:xfrm>
        <a:prstGeom prst="roundRect">
          <a:avLst>
            <a:gd name="adj" fmla="val 10000"/>
          </a:avLst>
        </a:prstGeom>
        <a:solidFill>
          <a:schemeClr val="accent2">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es-ES" sz="1000" kern="1200" dirty="0" smtClean="0"/>
            <a:t>Categorías</a:t>
          </a:r>
          <a:endParaRPr lang="es-ES" sz="1000" kern="1200" dirty="0"/>
        </a:p>
      </dsp:txBody>
      <dsp:txXfrm>
        <a:off x="22383" y="16938"/>
        <a:ext cx="1654106" cy="544419"/>
      </dsp:txXfrm>
    </dsp:sp>
    <dsp:sp modelId="{51AF9914-BBA5-40B7-AAF5-80348B99A9D8}">
      <dsp:nvSpPr>
        <dsp:cNvPr id="0" name=""/>
        <dsp:cNvSpPr/>
      </dsp:nvSpPr>
      <dsp:spPr>
        <a:xfrm>
          <a:off x="1862226" y="79838"/>
          <a:ext cx="357852" cy="418619"/>
        </a:xfrm>
        <a:prstGeom prst="rightArrow">
          <a:avLst>
            <a:gd name="adj1" fmla="val 60000"/>
            <a:gd name="adj2" fmla="val 50000"/>
          </a:avLst>
        </a:prstGeom>
        <a:solidFill>
          <a:schemeClr val="accent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355600">
            <a:lnSpc>
              <a:spcPct val="90000"/>
            </a:lnSpc>
            <a:spcBef>
              <a:spcPct val="0"/>
            </a:spcBef>
            <a:spcAft>
              <a:spcPct val="35000"/>
            </a:spcAft>
          </a:pPr>
          <a:endParaRPr lang="es-ES" sz="800" kern="1200"/>
        </a:p>
      </dsp:txBody>
      <dsp:txXfrm>
        <a:off x="1862226" y="163562"/>
        <a:ext cx="250496" cy="251171"/>
      </dsp:txXfrm>
    </dsp:sp>
    <dsp:sp modelId="{EC10D3A1-8B0C-429E-A491-8ED898A782DA}">
      <dsp:nvSpPr>
        <dsp:cNvPr id="0" name=""/>
        <dsp:cNvSpPr/>
      </dsp:nvSpPr>
      <dsp:spPr>
        <a:xfrm>
          <a:off x="2368620" y="0"/>
          <a:ext cx="1687982" cy="578295"/>
        </a:xfrm>
        <a:prstGeom prst="roundRect">
          <a:avLst>
            <a:gd name="adj" fmla="val 10000"/>
          </a:avLst>
        </a:prstGeom>
        <a:solidFill>
          <a:schemeClr val="accent2">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es-ES" sz="1000" kern="1200" dirty="0" smtClean="0"/>
            <a:t>Las dos categorías mas vendidas en todas las tiendas son primero training y fútbol</a:t>
          </a:r>
          <a:endParaRPr lang="es-ES" sz="1000" kern="1200" dirty="0"/>
        </a:p>
      </dsp:txBody>
      <dsp:txXfrm>
        <a:off x="2385558" y="16938"/>
        <a:ext cx="1654106" cy="544419"/>
      </dsp:txXfrm>
    </dsp:sp>
    <dsp:sp modelId="{8E221A54-9269-4DDD-B6B6-A608BA32A75D}">
      <dsp:nvSpPr>
        <dsp:cNvPr id="0" name=""/>
        <dsp:cNvSpPr/>
      </dsp:nvSpPr>
      <dsp:spPr>
        <a:xfrm>
          <a:off x="4225401" y="79838"/>
          <a:ext cx="357852" cy="418619"/>
        </a:xfrm>
        <a:prstGeom prst="rightArrow">
          <a:avLst>
            <a:gd name="adj1" fmla="val 60000"/>
            <a:gd name="adj2" fmla="val 50000"/>
          </a:avLst>
        </a:prstGeom>
        <a:solidFill>
          <a:schemeClr val="accent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355600">
            <a:lnSpc>
              <a:spcPct val="90000"/>
            </a:lnSpc>
            <a:spcBef>
              <a:spcPct val="0"/>
            </a:spcBef>
            <a:spcAft>
              <a:spcPct val="35000"/>
            </a:spcAft>
          </a:pPr>
          <a:endParaRPr lang="es-ES" sz="800" kern="1200"/>
        </a:p>
      </dsp:txBody>
      <dsp:txXfrm>
        <a:off x="4225401" y="163562"/>
        <a:ext cx="250496" cy="251171"/>
      </dsp:txXfrm>
    </dsp:sp>
    <dsp:sp modelId="{E14006FC-5EFC-4329-8A56-EDFBF99FCE34}">
      <dsp:nvSpPr>
        <dsp:cNvPr id="0" name=""/>
        <dsp:cNvSpPr/>
      </dsp:nvSpPr>
      <dsp:spPr>
        <a:xfrm>
          <a:off x="4731796" y="0"/>
          <a:ext cx="1687982" cy="578295"/>
        </a:xfrm>
        <a:prstGeom prst="roundRect">
          <a:avLst>
            <a:gd name="adj" fmla="val 10000"/>
          </a:avLst>
        </a:prstGeom>
        <a:solidFill>
          <a:schemeClr val="accent2">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es-ES" sz="1000" kern="1200" dirty="0" smtClean="0"/>
            <a:t>El tercer lugar se diferencia por tienda</a:t>
          </a:r>
          <a:endParaRPr lang="es-ES" sz="1000" kern="1200" dirty="0"/>
        </a:p>
      </dsp:txBody>
      <dsp:txXfrm>
        <a:off x="4748734" y="16938"/>
        <a:ext cx="1654106" cy="544419"/>
      </dsp:txXfrm>
    </dsp:sp>
    <dsp:sp modelId="{73FD2153-5510-48B1-8C3E-F0373A9153E8}">
      <dsp:nvSpPr>
        <dsp:cNvPr id="0" name=""/>
        <dsp:cNvSpPr/>
      </dsp:nvSpPr>
      <dsp:spPr>
        <a:xfrm>
          <a:off x="6588577" y="79838"/>
          <a:ext cx="357852" cy="418619"/>
        </a:xfrm>
        <a:prstGeom prst="rightArrow">
          <a:avLst>
            <a:gd name="adj1" fmla="val 60000"/>
            <a:gd name="adj2" fmla="val 50000"/>
          </a:avLst>
        </a:prstGeom>
        <a:solidFill>
          <a:schemeClr val="accent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355600">
            <a:lnSpc>
              <a:spcPct val="90000"/>
            </a:lnSpc>
            <a:spcBef>
              <a:spcPct val="0"/>
            </a:spcBef>
            <a:spcAft>
              <a:spcPct val="35000"/>
            </a:spcAft>
          </a:pPr>
          <a:endParaRPr lang="es-ES" sz="800" kern="1200"/>
        </a:p>
      </dsp:txBody>
      <dsp:txXfrm>
        <a:off x="6588577" y="163562"/>
        <a:ext cx="250496" cy="251171"/>
      </dsp:txXfrm>
    </dsp:sp>
    <dsp:sp modelId="{5470A279-921C-4780-A597-5E74CC353253}">
      <dsp:nvSpPr>
        <dsp:cNvPr id="0" name=""/>
        <dsp:cNvSpPr/>
      </dsp:nvSpPr>
      <dsp:spPr>
        <a:xfrm>
          <a:off x="7094972" y="0"/>
          <a:ext cx="1687982" cy="578295"/>
        </a:xfrm>
        <a:prstGeom prst="roundRect">
          <a:avLst>
            <a:gd name="adj" fmla="val 10000"/>
          </a:avLst>
        </a:prstGeom>
        <a:solidFill>
          <a:schemeClr val="accent2">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es-ES" sz="1000" kern="1200" dirty="0" smtClean="0"/>
            <a:t>City Mall, Condado </a:t>
          </a:r>
          <a:r>
            <a:rPr lang="es-ES" sz="1000" kern="1200" dirty="0" err="1" smtClean="0"/>
            <a:t>Shooping</a:t>
          </a:r>
          <a:r>
            <a:rPr lang="es-ES" sz="1000" kern="1200" dirty="0" smtClean="0"/>
            <a:t>, y Mall el Jardín es, </a:t>
          </a:r>
          <a:r>
            <a:rPr lang="es-ES" sz="1000" kern="1200" dirty="0" err="1" smtClean="0"/>
            <a:t>fashion</a:t>
          </a:r>
          <a:r>
            <a:rPr lang="es-ES" sz="1000" kern="1200" dirty="0" smtClean="0"/>
            <a:t> y running</a:t>
          </a:r>
          <a:endParaRPr lang="es-ES" sz="1000" kern="1200" dirty="0"/>
        </a:p>
      </dsp:txBody>
      <dsp:txXfrm>
        <a:off x="7111910" y="16938"/>
        <a:ext cx="1654106" cy="544419"/>
      </dsp:txXfrm>
    </dsp:sp>
    <dsp:sp modelId="{BB1DEE3A-068F-4559-89F6-7FA2999A160F}">
      <dsp:nvSpPr>
        <dsp:cNvPr id="0" name=""/>
        <dsp:cNvSpPr/>
      </dsp:nvSpPr>
      <dsp:spPr>
        <a:xfrm>
          <a:off x="8951753" y="79838"/>
          <a:ext cx="357852" cy="418619"/>
        </a:xfrm>
        <a:prstGeom prst="rightArrow">
          <a:avLst>
            <a:gd name="adj1" fmla="val 60000"/>
            <a:gd name="adj2" fmla="val 50000"/>
          </a:avLst>
        </a:prstGeom>
        <a:solidFill>
          <a:schemeClr val="accent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355600">
            <a:lnSpc>
              <a:spcPct val="90000"/>
            </a:lnSpc>
            <a:spcBef>
              <a:spcPct val="0"/>
            </a:spcBef>
            <a:spcAft>
              <a:spcPct val="35000"/>
            </a:spcAft>
          </a:pPr>
          <a:endParaRPr lang="es-ES" sz="800" kern="1200"/>
        </a:p>
      </dsp:txBody>
      <dsp:txXfrm>
        <a:off x="8951753" y="163562"/>
        <a:ext cx="250496" cy="251171"/>
      </dsp:txXfrm>
    </dsp:sp>
    <dsp:sp modelId="{56F4B303-D37B-4994-8409-D74BC8386ADF}">
      <dsp:nvSpPr>
        <dsp:cNvPr id="0" name=""/>
        <dsp:cNvSpPr/>
      </dsp:nvSpPr>
      <dsp:spPr>
        <a:xfrm>
          <a:off x="9458148" y="0"/>
          <a:ext cx="1687982" cy="578295"/>
        </a:xfrm>
        <a:prstGeom prst="roundRect">
          <a:avLst>
            <a:gd name="adj" fmla="val 10000"/>
          </a:avLst>
        </a:prstGeom>
        <a:solidFill>
          <a:schemeClr val="accent2">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es-ES" sz="1000" kern="1200" dirty="0" smtClean="0"/>
            <a:t>Mall el Río, </a:t>
          </a:r>
          <a:r>
            <a:rPr lang="es-ES" sz="1000" kern="1200" dirty="0" err="1" smtClean="0"/>
            <a:t>Scala</a:t>
          </a:r>
          <a:r>
            <a:rPr lang="es-ES" sz="1000" kern="1200" dirty="0" smtClean="0"/>
            <a:t> Shopping, Mall del Sol y </a:t>
          </a:r>
          <a:r>
            <a:rPr lang="es-ES" sz="1000" kern="1200" dirty="0" err="1" smtClean="0"/>
            <a:t>Village</a:t>
          </a:r>
          <a:r>
            <a:rPr lang="es-ES" sz="1000" kern="1200" dirty="0" smtClean="0"/>
            <a:t> Plaza es running y </a:t>
          </a:r>
          <a:r>
            <a:rPr lang="es-ES" sz="1000" kern="1200" dirty="0" err="1" smtClean="0"/>
            <a:t>fashion</a:t>
          </a:r>
          <a:endParaRPr lang="es-ES" sz="1000" kern="1200" dirty="0"/>
        </a:p>
      </dsp:txBody>
      <dsp:txXfrm>
        <a:off x="9475086" y="16938"/>
        <a:ext cx="1654106" cy="544419"/>
      </dsp:txXfrm>
    </dsp:sp>
  </dsp:spTree>
</dsp:drawing>
</file>

<file path=ppt/diagrams/drawing4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9F562BB-AA39-451B-8E63-D6145312338E}">
      <dsp:nvSpPr>
        <dsp:cNvPr id="0" name=""/>
        <dsp:cNvSpPr/>
      </dsp:nvSpPr>
      <dsp:spPr>
        <a:xfrm>
          <a:off x="4900" y="0"/>
          <a:ext cx="2142649" cy="557661"/>
        </a:xfrm>
        <a:prstGeom prst="roundRect">
          <a:avLst>
            <a:gd name="adj" fmla="val 10000"/>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es-ES" sz="1000" kern="1200" dirty="0" err="1" smtClean="0"/>
            <a:t>Género_Edad</a:t>
          </a:r>
          <a:endParaRPr lang="es-ES" sz="1000" kern="1200" dirty="0"/>
        </a:p>
      </dsp:txBody>
      <dsp:txXfrm>
        <a:off x="21233" y="16333"/>
        <a:ext cx="2109983" cy="524995"/>
      </dsp:txXfrm>
    </dsp:sp>
    <dsp:sp modelId="{51AF9914-BBA5-40B7-AAF5-80348B99A9D8}">
      <dsp:nvSpPr>
        <dsp:cNvPr id="0" name=""/>
        <dsp:cNvSpPr/>
      </dsp:nvSpPr>
      <dsp:spPr>
        <a:xfrm>
          <a:off x="2361814" y="13142"/>
          <a:ext cx="454241" cy="531376"/>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355600">
            <a:lnSpc>
              <a:spcPct val="90000"/>
            </a:lnSpc>
            <a:spcBef>
              <a:spcPct val="0"/>
            </a:spcBef>
            <a:spcAft>
              <a:spcPct val="35000"/>
            </a:spcAft>
          </a:pPr>
          <a:endParaRPr lang="es-ES" sz="800" kern="1200"/>
        </a:p>
      </dsp:txBody>
      <dsp:txXfrm>
        <a:off x="2361814" y="119417"/>
        <a:ext cx="317969" cy="318826"/>
      </dsp:txXfrm>
    </dsp:sp>
    <dsp:sp modelId="{EC10D3A1-8B0C-429E-A491-8ED898A782DA}">
      <dsp:nvSpPr>
        <dsp:cNvPr id="0" name=""/>
        <dsp:cNvSpPr/>
      </dsp:nvSpPr>
      <dsp:spPr>
        <a:xfrm>
          <a:off x="3004609" y="0"/>
          <a:ext cx="2142649" cy="557661"/>
        </a:xfrm>
        <a:prstGeom prst="roundRect">
          <a:avLst>
            <a:gd name="adj" fmla="val 10000"/>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es-ES" sz="1000" kern="1200" dirty="0" smtClean="0"/>
            <a:t>Hombre es lo más vendido en todas las tiendas</a:t>
          </a:r>
          <a:endParaRPr lang="es-ES" sz="1000" kern="1200" dirty="0"/>
        </a:p>
      </dsp:txBody>
      <dsp:txXfrm>
        <a:off x="3020942" y="16333"/>
        <a:ext cx="2109983" cy="524995"/>
      </dsp:txXfrm>
    </dsp:sp>
    <dsp:sp modelId="{8E221A54-9269-4DDD-B6B6-A608BA32A75D}">
      <dsp:nvSpPr>
        <dsp:cNvPr id="0" name=""/>
        <dsp:cNvSpPr/>
      </dsp:nvSpPr>
      <dsp:spPr>
        <a:xfrm>
          <a:off x="5361523" y="13142"/>
          <a:ext cx="454241" cy="531376"/>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355600">
            <a:lnSpc>
              <a:spcPct val="90000"/>
            </a:lnSpc>
            <a:spcBef>
              <a:spcPct val="0"/>
            </a:spcBef>
            <a:spcAft>
              <a:spcPct val="35000"/>
            </a:spcAft>
          </a:pPr>
          <a:endParaRPr lang="es-ES" sz="800" kern="1200"/>
        </a:p>
      </dsp:txBody>
      <dsp:txXfrm>
        <a:off x="5361523" y="119417"/>
        <a:ext cx="317969" cy="318826"/>
      </dsp:txXfrm>
    </dsp:sp>
    <dsp:sp modelId="{E14006FC-5EFC-4329-8A56-EDFBF99FCE34}">
      <dsp:nvSpPr>
        <dsp:cNvPr id="0" name=""/>
        <dsp:cNvSpPr/>
      </dsp:nvSpPr>
      <dsp:spPr>
        <a:xfrm>
          <a:off x="6004317" y="0"/>
          <a:ext cx="2142649" cy="557661"/>
        </a:xfrm>
        <a:prstGeom prst="roundRect">
          <a:avLst>
            <a:gd name="adj" fmla="val 10000"/>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es-ES" sz="1000" kern="1200" dirty="0" smtClean="0"/>
            <a:t>El segundo y tercer lugar se encuentra mujer y </a:t>
          </a:r>
          <a:r>
            <a:rPr lang="es-ES" sz="1000" kern="1200" dirty="0" err="1" smtClean="0"/>
            <a:t>kids</a:t>
          </a:r>
          <a:r>
            <a:rPr lang="es-ES" sz="1000" kern="1200" dirty="0" smtClean="0"/>
            <a:t>, solo distinguiendo este orden en City Mall.</a:t>
          </a:r>
          <a:endParaRPr lang="es-ES" sz="1000" kern="1200" dirty="0"/>
        </a:p>
      </dsp:txBody>
      <dsp:txXfrm>
        <a:off x="6020650" y="16333"/>
        <a:ext cx="2109983" cy="524995"/>
      </dsp:txXfrm>
    </dsp:sp>
    <dsp:sp modelId="{73FD2153-5510-48B1-8C3E-F0373A9153E8}">
      <dsp:nvSpPr>
        <dsp:cNvPr id="0" name=""/>
        <dsp:cNvSpPr/>
      </dsp:nvSpPr>
      <dsp:spPr>
        <a:xfrm>
          <a:off x="8361231" y="13142"/>
          <a:ext cx="454241" cy="531376"/>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355600">
            <a:lnSpc>
              <a:spcPct val="90000"/>
            </a:lnSpc>
            <a:spcBef>
              <a:spcPct val="0"/>
            </a:spcBef>
            <a:spcAft>
              <a:spcPct val="35000"/>
            </a:spcAft>
          </a:pPr>
          <a:endParaRPr lang="es-ES" sz="800" kern="1200"/>
        </a:p>
      </dsp:txBody>
      <dsp:txXfrm>
        <a:off x="8361231" y="119417"/>
        <a:ext cx="317969" cy="318826"/>
      </dsp:txXfrm>
    </dsp:sp>
    <dsp:sp modelId="{29E28DBF-DD69-4E34-97A4-39761FE2D08C}">
      <dsp:nvSpPr>
        <dsp:cNvPr id="0" name=""/>
        <dsp:cNvSpPr/>
      </dsp:nvSpPr>
      <dsp:spPr>
        <a:xfrm>
          <a:off x="9004026" y="0"/>
          <a:ext cx="2142649" cy="557661"/>
        </a:xfrm>
        <a:prstGeom prst="roundRect">
          <a:avLst>
            <a:gd name="adj" fmla="val 10000"/>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es-ES" sz="1000" kern="1200" dirty="0" smtClean="0"/>
            <a:t>En último lugar en todas las tiendas lo ocupa infante</a:t>
          </a:r>
          <a:endParaRPr lang="es-ES" sz="1000" kern="1200" dirty="0"/>
        </a:p>
      </dsp:txBody>
      <dsp:txXfrm>
        <a:off x="9020359" y="16333"/>
        <a:ext cx="2109983" cy="524995"/>
      </dsp:txXfrm>
    </dsp:sp>
  </dsp:spTree>
</dsp:drawing>
</file>

<file path=ppt/diagrams/drawing4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9F562BB-AA39-451B-8E63-D6145312338E}">
      <dsp:nvSpPr>
        <dsp:cNvPr id="0" name=""/>
        <dsp:cNvSpPr/>
      </dsp:nvSpPr>
      <dsp:spPr>
        <a:xfrm>
          <a:off x="9801" y="0"/>
          <a:ext cx="2929466" cy="483839"/>
        </a:xfrm>
        <a:prstGeom prst="roundRect">
          <a:avLst>
            <a:gd name="adj" fmla="val 10000"/>
          </a:avLst>
        </a:prstGeom>
        <a:solidFill>
          <a:schemeClr val="accent2">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s-ES" sz="1100" kern="1200" dirty="0" smtClean="0"/>
            <a:t>Grupo</a:t>
          </a:r>
          <a:endParaRPr lang="es-ES" sz="1100" kern="1200" dirty="0"/>
        </a:p>
      </dsp:txBody>
      <dsp:txXfrm>
        <a:off x="23972" y="14171"/>
        <a:ext cx="2901124" cy="455497"/>
      </dsp:txXfrm>
    </dsp:sp>
    <dsp:sp modelId="{51AF9914-BBA5-40B7-AAF5-80348B99A9D8}">
      <dsp:nvSpPr>
        <dsp:cNvPr id="0" name=""/>
        <dsp:cNvSpPr/>
      </dsp:nvSpPr>
      <dsp:spPr>
        <a:xfrm>
          <a:off x="3232214" y="0"/>
          <a:ext cx="621046" cy="483839"/>
        </a:xfrm>
        <a:prstGeom prst="rightArrow">
          <a:avLst>
            <a:gd name="adj1" fmla="val 60000"/>
            <a:gd name="adj2" fmla="val 50000"/>
          </a:avLst>
        </a:prstGeom>
        <a:solidFill>
          <a:schemeClr val="accent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00050">
            <a:lnSpc>
              <a:spcPct val="90000"/>
            </a:lnSpc>
            <a:spcBef>
              <a:spcPct val="0"/>
            </a:spcBef>
            <a:spcAft>
              <a:spcPct val="35000"/>
            </a:spcAft>
          </a:pPr>
          <a:endParaRPr lang="es-ES" sz="900" kern="1200"/>
        </a:p>
      </dsp:txBody>
      <dsp:txXfrm>
        <a:off x="3232214" y="96768"/>
        <a:ext cx="475894" cy="290303"/>
      </dsp:txXfrm>
    </dsp:sp>
    <dsp:sp modelId="{76338E44-E4C6-418D-97AD-FCDB3529A600}">
      <dsp:nvSpPr>
        <dsp:cNvPr id="0" name=""/>
        <dsp:cNvSpPr/>
      </dsp:nvSpPr>
      <dsp:spPr>
        <a:xfrm>
          <a:off x="4111054" y="0"/>
          <a:ext cx="2929466" cy="483839"/>
        </a:xfrm>
        <a:prstGeom prst="roundRect">
          <a:avLst>
            <a:gd name="adj" fmla="val 10000"/>
          </a:avLst>
        </a:prstGeom>
        <a:solidFill>
          <a:schemeClr val="accent2">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s-ES" sz="1100" kern="1200" dirty="0" smtClean="0"/>
            <a:t>El grupo más significativo en la tienda es ropa, seguido de zapatos y por último de accesorios, </a:t>
          </a:r>
          <a:endParaRPr lang="es-ES" sz="1100" kern="1200" dirty="0"/>
        </a:p>
      </dsp:txBody>
      <dsp:txXfrm>
        <a:off x="4125225" y="14171"/>
        <a:ext cx="2901124" cy="455497"/>
      </dsp:txXfrm>
    </dsp:sp>
    <dsp:sp modelId="{205617E8-E581-4683-87EC-D69CAF03AD60}">
      <dsp:nvSpPr>
        <dsp:cNvPr id="0" name=""/>
        <dsp:cNvSpPr/>
      </dsp:nvSpPr>
      <dsp:spPr>
        <a:xfrm>
          <a:off x="7333468" y="0"/>
          <a:ext cx="621046" cy="483839"/>
        </a:xfrm>
        <a:prstGeom prst="rightArrow">
          <a:avLst>
            <a:gd name="adj1" fmla="val 60000"/>
            <a:gd name="adj2" fmla="val 50000"/>
          </a:avLst>
        </a:prstGeom>
        <a:solidFill>
          <a:schemeClr val="accent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00050">
            <a:lnSpc>
              <a:spcPct val="90000"/>
            </a:lnSpc>
            <a:spcBef>
              <a:spcPct val="0"/>
            </a:spcBef>
            <a:spcAft>
              <a:spcPct val="35000"/>
            </a:spcAft>
          </a:pPr>
          <a:endParaRPr lang="es-ES" sz="900" kern="1200"/>
        </a:p>
      </dsp:txBody>
      <dsp:txXfrm>
        <a:off x="7333468" y="96768"/>
        <a:ext cx="475894" cy="290303"/>
      </dsp:txXfrm>
    </dsp:sp>
    <dsp:sp modelId="{58C6FBFE-7CCC-4F0D-BC9B-C2080D8FA692}">
      <dsp:nvSpPr>
        <dsp:cNvPr id="0" name=""/>
        <dsp:cNvSpPr/>
      </dsp:nvSpPr>
      <dsp:spPr>
        <a:xfrm>
          <a:off x="8212308" y="0"/>
          <a:ext cx="2929466" cy="483839"/>
        </a:xfrm>
        <a:prstGeom prst="roundRect">
          <a:avLst>
            <a:gd name="adj" fmla="val 10000"/>
          </a:avLst>
        </a:prstGeom>
        <a:solidFill>
          <a:schemeClr val="accent2">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s-ES" sz="1100" kern="1200" dirty="0" smtClean="0"/>
            <a:t>Ventas en dólares los zapatos tienen venta mayor por su precio promedio.</a:t>
          </a:r>
          <a:endParaRPr lang="es-ES" sz="1100" kern="1200" dirty="0"/>
        </a:p>
      </dsp:txBody>
      <dsp:txXfrm>
        <a:off x="8226479" y="14171"/>
        <a:ext cx="2901124" cy="455497"/>
      </dsp:txXfrm>
    </dsp:sp>
  </dsp:spTree>
</dsp:drawing>
</file>

<file path=ppt/diagrams/drawing4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9F562BB-AA39-451B-8E63-D6145312338E}">
      <dsp:nvSpPr>
        <dsp:cNvPr id="0" name=""/>
        <dsp:cNvSpPr/>
      </dsp:nvSpPr>
      <dsp:spPr>
        <a:xfrm>
          <a:off x="0" y="0"/>
          <a:ext cx="1393947" cy="541686"/>
        </a:xfrm>
        <a:prstGeom prst="roundRect">
          <a:avLst>
            <a:gd name="adj" fmla="val 10000"/>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es-ES" sz="1000" kern="1200" dirty="0" smtClean="0"/>
            <a:t>Grupo &amp; </a:t>
          </a:r>
          <a:r>
            <a:rPr lang="es-ES" sz="1000" kern="1200" dirty="0" err="1" smtClean="0"/>
            <a:t>Género_Edad</a:t>
          </a:r>
          <a:endParaRPr lang="es-ES" sz="1000" kern="1200" dirty="0" smtClean="0"/>
        </a:p>
        <a:p>
          <a:pPr lvl="0" algn="ctr" defTabSz="444500">
            <a:lnSpc>
              <a:spcPct val="90000"/>
            </a:lnSpc>
            <a:spcBef>
              <a:spcPct val="0"/>
            </a:spcBef>
            <a:spcAft>
              <a:spcPct val="35000"/>
            </a:spcAft>
          </a:pPr>
          <a:r>
            <a:rPr lang="es-ES" sz="1000" kern="1200" dirty="0" smtClean="0"/>
            <a:t>ZAPATOS</a:t>
          </a:r>
          <a:endParaRPr lang="es-ES" sz="1000" kern="1200" dirty="0"/>
        </a:p>
      </dsp:txBody>
      <dsp:txXfrm>
        <a:off x="15865" y="15865"/>
        <a:ext cx="1362217" cy="509956"/>
      </dsp:txXfrm>
    </dsp:sp>
    <dsp:sp modelId="{51AF9914-BBA5-40B7-AAF5-80348B99A9D8}">
      <dsp:nvSpPr>
        <dsp:cNvPr id="0" name=""/>
        <dsp:cNvSpPr/>
      </dsp:nvSpPr>
      <dsp:spPr>
        <a:xfrm>
          <a:off x="1533341" y="97993"/>
          <a:ext cx="295516" cy="345698"/>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355600">
            <a:lnSpc>
              <a:spcPct val="90000"/>
            </a:lnSpc>
            <a:spcBef>
              <a:spcPct val="0"/>
            </a:spcBef>
            <a:spcAft>
              <a:spcPct val="35000"/>
            </a:spcAft>
          </a:pPr>
          <a:endParaRPr lang="es-ES" sz="800" kern="1200"/>
        </a:p>
      </dsp:txBody>
      <dsp:txXfrm>
        <a:off x="1533341" y="167133"/>
        <a:ext cx="206861" cy="207418"/>
      </dsp:txXfrm>
    </dsp:sp>
    <dsp:sp modelId="{6E1B829E-FD80-4BE0-9671-CB33A24F9CAD}">
      <dsp:nvSpPr>
        <dsp:cNvPr id="0" name=""/>
        <dsp:cNvSpPr/>
      </dsp:nvSpPr>
      <dsp:spPr>
        <a:xfrm>
          <a:off x="1951525" y="0"/>
          <a:ext cx="1393947" cy="541686"/>
        </a:xfrm>
        <a:prstGeom prst="roundRect">
          <a:avLst>
            <a:gd name="adj" fmla="val 10000"/>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es-ES" sz="1000" kern="1200" dirty="0" smtClean="0"/>
            <a:t>El género mas vendido es hombre en todas las tiendas</a:t>
          </a:r>
          <a:endParaRPr lang="es-ES" sz="1000" kern="1200" dirty="0"/>
        </a:p>
      </dsp:txBody>
      <dsp:txXfrm>
        <a:off x="1967390" y="15865"/>
        <a:ext cx="1362217" cy="509956"/>
      </dsp:txXfrm>
    </dsp:sp>
    <dsp:sp modelId="{17760D93-9517-494C-86B0-7755D01C923F}">
      <dsp:nvSpPr>
        <dsp:cNvPr id="0" name=""/>
        <dsp:cNvSpPr/>
      </dsp:nvSpPr>
      <dsp:spPr>
        <a:xfrm>
          <a:off x="3484867" y="97993"/>
          <a:ext cx="295516" cy="345698"/>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355600">
            <a:lnSpc>
              <a:spcPct val="90000"/>
            </a:lnSpc>
            <a:spcBef>
              <a:spcPct val="0"/>
            </a:spcBef>
            <a:spcAft>
              <a:spcPct val="35000"/>
            </a:spcAft>
          </a:pPr>
          <a:endParaRPr lang="es-ES" sz="800" kern="1200"/>
        </a:p>
      </dsp:txBody>
      <dsp:txXfrm>
        <a:off x="3484867" y="167133"/>
        <a:ext cx="206861" cy="207418"/>
      </dsp:txXfrm>
    </dsp:sp>
    <dsp:sp modelId="{1930476C-2C04-417D-AB9F-2715C6FCA47B}">
      <dsp:nvSpPr>
        <dsp:cNvPr id="0" name=""/>
        <dsp:cNvSpPr/>
      </dsp:nvSpPr>
      <dsp:spPr>
        <a:xfrm>
          <a:off x="3903051" y="0"/>
          <a:ext cx="1393947" cy="541686"/>
        </a:xfrm>
        <a:prstGeom prst="roundRect">
          <a:avLst>
            <a:gd name="adj" fmla="val 10000"/>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es-ES" sz="1000" kern="1200" dirty="0" smtClean="0"/>
            <a:t>La diferencia por tienda se da en el segundo lugar entre </a:t>
          </a:r>
          <a:r>
            <a:rPr lang="es-ES" sz="1000" kern="1200" dirty="0" err="1" smtClean="0"/>
            <a:t>kids</a:t>
          </a:r>
          <a:r>
            <a:rPr lang="es-ES" sz="1000" kern="1200" dirty="0" smtClean="0"/>
            <a:t> y mujer</a:t>
          </a:r>
          <a:endParaRPr lang="es-ES" sz="1000" kern="1200" dirty="0"/>
        </a:p>
      </dsp:txBody>
      <dsp:txXfrm>
        <a:off x="3918916" y="15865"/>
        <a:ext cx="1362217" cy="509956"/>
      </dsp:txXfrm>
    </dsp:sp>
    <dsp:sp modelId="{20FA7FE0-72E4-41AA-8741-451E9403A1A5}">
      <dsp:nvSpPr>
        <dsp:cNvPr id="0" name=""/>
        <dsp:cNvSpPr/>
      </dsp:nvSpPr>
      <dsp:spPr>
        <a:xfrm>
          <a:off x="5436393" y="97993"/>
          <a:ext cx="295516" cy="345698"/>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355600">
            <a:lnSpc>
              <a:spcPct val="90000"/>
            </a:lnSpc>
            <a:spcBef>
              <a:spcPct val="0"/>
            </a:spcBef>
            <a:spcAft>
              <a:spcPct val="35000"/>
            </a:spcAft>
          </a:pPr>
          <a:endParaRPr lang="es-ES" sz="800" kern="1200"/>
        </a:p>
      </dsp:txBody>
      <dsp:txXfrm>
        <a:off x="5436393" y="167133"/>
        <a:ext cx="206861" cy="207418"/>
      </dsp:txXfrm>
    </dsp:sp>
    <dsp:sp modelId="{4BD7835A-9B9F-4383-AAD8-0017508E8CBC}">
      <dsp:nvSpPr>
        <dsp:cNvPr id="0" name=""/>
        <dsp:cNvSpPr/>
      </dsp:nvSpPr>
      <dsp:spPr>
        <a:xfrm>
          <a:off x="5854577" y="0"/>
          <a:ext cx="1393947" cy="541686"/>
        </a:xfrm>
        <a:prstGeom prst="roundRect">
          <a:avLst>
            <a:gd name="adj" fmla="val 10000"/>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es-ES" sz="1000" kern="1200" dirty="0" smtClean="0"/>
            <a:t>En City Mall existe un empate</a:t>
          </a:r>
          <a:endParaRPr lang="es-ES" sz="1000" kern="1200" dirty="0"/>
        </a:p>
      </dsp:txBody>
      <dsp:txXfrm>
        <a:off x="5870442" y="15865"/>
        <a:ext cx="1362217" cy="509956"/>
      </dsp:txXfrm>
    </dsp:sp>
    <dsp:sp modelId="{EDB03BE2-908F-464F-A254-4E8E4DA0F870}">
      <dsp:nvSpPr>
        <dsp:cNvPr id="0" name=""/>
        <dsp:cNvSpPr/>
      </dsp:nvSpPr>
      <dsp:spPr>
        <a:xfrm>
          <a:off x="7387919" y="97993"/>
          <a:ext cx="295516" cy="345698"/>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355600">
            <a:lnSpc>
              <a:spcPct val="90000"/>
            </a:lnSpc>
            <a:spcBef>
              <a:spcPct val="0"/>
            </a:spcBef>
            <a:spcAft>
              <a:spcPct val="35000"/>
            </a:spcAft>
          </a:pPr>
          <a:endParaRPr lang="es-ES" sz="800" kern="1200"/>
        </a:p>
      </dsp:txBody>
      <dsp:txXfrm>
        <a:off x="7387919" y="167133"/>
        <a:ext cx="206861" cy="207418"/>
      </dsp:txXfrm>
    </dsp:sp>
    <dsp:sp modelId="{A9FDFFAE-7F18-49A2-BE50-2669FF569C2A}">
      <dsp:nvSpPr>
        <dsp:cNvPr id="0" name=""/>
        <dsp:cNvSpPr/>
      </dsp:nvSpPr>
      <dsp:spPr>
        <a:xfrm>
          <a:off x="7806103" y="0"/>
          <a:ext cx="1393947" cy="541686"/>
        </a:xfrm>
        <a:prstGeom prst="roundRect">
          <a:avLst>
            <a:gd name="adj" fmla="val 10000"/>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es-ES" sz="1000" kern="1200" smtClean="0"/>
            <a:t>Mall del sol la venta es de mujer antes que la de kids</a:t>
          </a:r>
          <a:endParaRPr lang="es-ES" sz="1000" kern="1200" dirty="0"/>
        </a:p>
      </dsp:txBody>
      <dsp:txXfrm>
        <a:off x="7821968" y="15865"/>
        <a:ext cx="1362217" cy="509956"/>
      </dsp:txXfrm>
    </dsp:sp>
    <dsp:sp modelId="{F6620137-060D-4504-90D0-A450BE8B1538}">
      <dsp:nvSpPr>
        <dsp:cNvPr id="0" name=""/>
        <dsp:cNvSpPr/>
      </dsp:nvSpPr>
      <dsp:spPr>
        <a:xfrm>
          <a:off x="9339444" y="97993"/>
          <a:ext cx="295516" cy="345698"/>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355600">
            <a:lnSpc>
              <a:spcPct val="90000"/>
            </a:lnSpc>
            <a:spcBef>
              <a:spcPct val="0"/>
            </a:spcBef>
            <a:spcAft>
              <a:spcPct val="35000"/>
            </a:spcAft>
          </a:pPr>
          <a:endParaRPr lang="es-ES" sz="800" kern="1200"/>
        </a:p>
      </dsp:txBody>
      <dsp:txXfrm>
        <a:off x="9339444" y="167133"/>
        <a:ext cx="206861" cy="207418"/>
      </dsp:txXfrm>
    </dsp:sp>
    <dsp:sp modelId="{7B7F72F0-CF30-4D22-A438-0C0FAF80B99D}">
      <dsp:nvSpPr>
        <dsp:cNvPr id="0" name=""/>
        <dsp:cNvSpPr/>
      </dsp:nvSpPr>
      <dsp:spPr>
        <a:xfrm>
          <a:off x="9757629" y="0"/>
          <a:ext cx="1393947" cy="541686"/>
        </a:xfrm>
        <a:prstGeom prst="roundRect">
          <a:avLst>
            <a:gd name="adj" fmla="val 10000"/>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es-ES" sz="1000" kern="1200" dirty="0" smtClean="0"/>
            <a:t>En el resto de tiendas es mayor la venta de </a:t>
          </a:r>
          <a:r>
            <a:rPr lang="es-ES" sz="1000" kern="1200" dirty="0" err="1" smtClean="0"/>
            <a:t>kids</a:t>
          </a:r>
          <a:r>
            <a:rPr lang="es-ES" sz="1000" kern="1200" dirty="0" smtClean="0"/>
            <a:t> que mujer</a:t>
          </a:r>
          <a:endParaRPr lang="es-ES" sz="1000" kern="1200" dirty="0"/>
        </a:p>
      </dsp:txBody>
      <dsp:txXfrm>
        <a:off x="9773494" y="15865"/>
        <a:ext cx="1362217" cy="509956"/>
      </dsp:txXfrm>
    </dsp:sp>
  </dsp:spTree>
</dsp:drawing>
</file>

<file path=ppt/diagrams/drawing4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9F562BB-AA39-451B-8E63-D6145312338E}">
      <dsp:nvSpPr>
        <dsp:cNvPr id="0" name=""/>
        <dsp:cNvSpPr/>
      </dsp:nvSpPr>
      <dsp:spPr>
        <a:xfrm>
          <a:off x="9801" y="0"/>
          <a:ext cx="2929466" cy="505109"/>
        </a:xfrm>
        <a:prstGeom prst="roundRect">
          <a:avLst>
            <a:gd name="adj" fmla="val 10000"/>
          </a:avLst>
        </a:prstGeom>
        <a:solidFill>
          <a:schemeClr val="accent2">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es-ES" sz="1000" kern="1200" dirty="0" smtClean="0"/>
            <a:t>Grupo &amp; </a:t>
          </a:r>
          <a:r>
            <a:rPr lang="es-ES" sz="1000" kern="1200" dirty="0" err="1" smtClean="0"/>
            <a:t>Género_Edad</a:t>
          </a:r>
          <a:endParaRPr lang="es-ES" sz="1000" kern="1200" dirty="0" smtClean="0"/>
        </a:p>
        <a:p>
          <a:pPr lvl="0" algn="ctr" defTabSz="444500">
            <a:lnSpc>
              <a:spcPct val="90000"/>
            </a:lnSpc>
            <a:spcBef>
              <a:spcPct val="0"/>
            </a:spcBef>
            <a:spcAft>
              <a:spcPct val="35000"/>
            </a:spcAft>
          </a:pPr>
          <a:r>
            <a:rPr lang="es-ES" sz="1000" kern="1200" dirty="0" smtClean="0"/>
            <a:t>ROPA</a:t>
          </a:r>
          <a:endParaRPr lang="es-ES" sz="1000" kern="1200" dirty="0"/>
        </a:p>
      </dsp:txBody>
      <dsp:txXfrm>
        <a:off x="24595" y="14794"/>
        <a:ext cx="2899878" cy="475521"/>
      </dsp:txXfrm>
    </dsp:sp>
    <dsp:sp modelId="{51AF9914-BBA5-40B7-AAF5-80348B99A9D8}">
      <dsp:nvSpPr>
        <dsp:cNvPr id="0" name=""/>
        <dsp:cNvSpPr/>
      </dsp:nvSpPr>
      <dsp:spPr>
        <a:xfrm>
          <a:off x="3232214" y="0"/>
          <a:ext cx="621046" cy="505109"/>
        </a:xfrm>
        <a:prstGeom prst="rightArrow">
          <a:avLst>
            <a:gd name="adj1" fmla="val 60000"/>
            <a:gd name="adj2" fmla="val 50000"/>
          </a:avLst>
        </a:prstGeom>
        <a:solidFill>
          <a:schemeClr val="accent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355600">
            <a:lnSpc>
              <a:spcPct val="90000"/>
            </a:lnSpc>
            <a:spcBef>
              <a:spcPct val="0"/>
            </a:spcBef>
            <a:spcAft>
              <a:spcPct val="35000"/>
            </a:spcAft>
          </a:pPr>
          <a:endParaRPr lang="es-ES" sz="800" kern="1200"/>
        </a:p>
      </dsp:txBody>
      <dsp:txXfrm>
        <a:off x="3232214" y="101022"/>
        <a:ext cx="469513" cy="303065"/>
      </dsp:txXfrm>
    </dsp:sp>
    <dsp:sp modelId="{FD6F1706-1661-4E74-902F-6EE8104E6222}">
      <dsp:nvSpPr>
        <dsp:cNvPr id="0" name=""/>
        <dsp:cNvSpPr/>
      </dsp:nvSpPr>
      <dsp:spPr>
        <a:xfrm>
          <a:off x="4111054" y="0"/>
          <a:ext cx="2929466" cy="505109"/>
        </a:xfrm>
        <a:prstGeom prst="roundRect">
          <a:avLst>
            <a:gd name="adj" fmla="val 10000"/>
          </a:avLst>
        </a:prstGeom>
        <a:solidFill>
          <a:schemeClr val="accent2">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es-ES" sz="1000" kern="1200" dirty="0" smtClean="0"/>
            <a:t>Al igual que zapatos el genero mas vendido es hombre</a:t>
          </a:r>
          <a:endParaRPr lang="es-ES" sz="1000" kern="1200" dirty="0"/>
        </a:p>
      </dsp:txBody>
      <dsp:txXfrm>
        <a:off x="4125848" y="14794"/>
        <a:ext cx="2899878" cy="475521"/>
      </dsp:txXfrm>
    </dsp:sp>
    <dsp:sp modelId="{2DE7BA9C-4A31-4EB2-93E2-135DF77CB60F}">
      <dsp:nvSpPr>
        <dsp:cNvPr id="0" name=""/>
        <dsp:cNvSpPr/>
      </dsp:nvSpPr>
      <dsp:spPr>
        <a:xfrm>
          <a:off x="7333468" y="0"/>
          <a:ext cx="621046" cy="505109"/>
        </a:xfrm>
        <a:prstGeom prst="rightArrow">
          <a:avLst>
            <a:gd name="adj1" fmla="val 60000"/>
            <a:gd name="adj2" fmla="val 50000"/>
          </a:avLst>
        </a:prstGeom>
        <a:solidFill>
          <a:schemeClr val="accent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355600">
            <a:lnSpc>
              <a:spcPct val="90000"/>
            </a:lnSpc>
            <a:spcBef>
              <a:spcPct val="0"/>
            </a:spcBef>
            <a:spcAft>
              <a:spcPct val="35000"/>
            </a:spcAft>
          </a:pPr>
          <a:endParaRPr lang="es-ES" sz="800" kern="1200"/>
        </a:p>
      </dsp:txBody>
      <dsp:txXfrm>
        <a:off x="7333468" y="101022"/>
        <a:ext cx="469513" cy="303065"/>
      </dsp:txXfrm>
    </dsp:sp>
    <dsp:sp modelId="{71F71F36-8485-40CD-9C03-0FDAB8F47D49}">
      <dsp:nvSpPr>
        <dsp:cNvPr id="0" name=""/>
        <dsp:cNvSpPr/>
      </dsp:nvSpPr>
      <dsp:spPr>
        <a:xfrm>
          <a:off x="8212308" y="0"/>
          <a:ext cx="2929466" cy="505109"/>
        </a:xfrm>
        <a:prstGeom prst="roundRect">
          <a:avLst>
            <a:gd name="adj" fmla="val 10000"/>
          </a:avLst>
        </a:prstGeom>
        <a:solidFill>
          <a:schemeClr val="accent2">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es-ES" sz="1000" kern="1200" dirty="0" smtClean="0"/>
            <a:t>Diferencia entre mujer y </a:t>
          </a:r>
          <a:r>
            <a:rPr lang="es-ES" sz="1000" kern="1200" dirty="0" err="1" smtClean="0"/>
            <a:t>kids</a:t>
          </a:r>
          <a:r>
            <a:rPr lang="es-ES" sz="1000" kern="1200" dirty="0" smtClean="0"/>
            <a:t> en segundo y tercer lugar aquí todas las tiendas se presentan </a:t>
          </a:r>
          <a:r>
            <a:rPr lang="es-ES" sz="1000" kern="1200" dirty="0" err="1" smtClean="0"/>
            <a:t>asi</a:t>
          </a:r>
          <a:r>
            <a:rPr lang="es-ES" sz="1000" kern="1200" dirty="0" smtClean="0"/>
            <a:t>.</a:t>
          </a:r>
          <a:endParaRPr lang="es-ES" sz="1000" kern="1200" dirty="0"/>
        </a:p>
      </dsp:txBody>
      <dsp:txXfrm>
        <a:off x="8227102" y="14794"/>
        <a:ext cx="2899878" cy="475521"/>
      </dsp:txXfrm>
    </dsp:sp>
  </dsp:spTree>
</dsp:drawing>
</file>

<file path=ppt/diagrams/drawing4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9F562BB-AA39-451B-8E63-D6145312338E}">
      <dsp:nvSpPr>
        <dsp:cNvPr id="0" name=""/>
        <dsp:cNvSpPr/>
      </dsp:nvSpPr>
      <dsp:spPr>
        <a:xfrm>
          <a:off x="5445" y="0"/>
          <a:ext cx="1687982" cy="667514"/>
        </a:xfrm>
        <a:prstGeom prst="roundRect">
          <a:avLst>
            <a:gd name="adj" fmla="val 10000"/>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670" tIns="26670" rIns="26670" bIns="26670" numCol="1" spcCol="1270" anchor="ctr" anchorCtr="0">
          <a:noAutofit/>
        </a:bodyPr>
        <a:lstStyle/>
        <a:p>
          <a:pPr lvl="0" algn="ctr" defTabSz="311150">
            <a:lnSpc>
              <a:spcPct val="90000"/>
            </a:lnSpc>
            <a:spcBef>
              <a:spcPct val="0"/>
            </a:spcBef>
            <a:spcAft>
              <a:spcPct val="35000"/>
            </a:spcAft>
          </a:pPr>
          <a:r>
            <a:rPr lang="es-ES" sz="700" kern="1200" dirty="0" smtClean="0"/>
            <a:t>Grupo &amp; </a:t>
          </a:r>
          <a:r>
            <a:rPr lang="es-ES" sz="700" kern="1200" dirty="0" err="1" smtClean="0"/>
            <a:t>Género_Edad</a:t>
          </a:r>
          <a:r>
            <a:rPr lang="es-ES" sz="700" kern="1200" dirty="0" smtClean="0"/>
            <a:t> &amp; Talla</a:t>
          </a:r>
          <a:br>
            <a:rPr lang="es-ES" sz="700" kern="1200" dirty="0" smtClean="0"/>
          </a:br>
          <a:r>
            <a:rPr lang="es-ES" sz="700" kern="1200" dirty="0" smtClean="0"/>
            <a:t>ZAPATOS</a:t>
          </a:r>
          <a:endParaRPr lang="es-ES" sz="700" kern="1200" dirty="0"/>
        </a:p>
      </dsp:txBody>
      <dsp:txXfrm>
        <a:off x="24996" y="19551"/>
        <a:ext cx="1648880" cy="628412"/>
      </dsp:txXfrm>
    </dsp:sp>
    <dsp:sp modelId="{51AF9914-BBA5-40B7-AAF5-80348B99A9D8}">
      <dsp:nvSpPr>
        <dsp:cNvPr id="0" name=""/>
        <dsp:cNvSpPr/>
      </dsp:nvSpPr>
      <dsp:spPr>
        <a:xfrm>
          <a:off x="1862226" y="124447"/>
          <a:ext cx="357852" cy="418619"/>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266700">
            <a:lnSpc>
              <a:spcPct val="90000"/>
            </a:lnSpc>
            <a:spcBef>
              <a:spcPct val="0"/>
            </a:spcBef>
            <a:spcAft>
              <a:spcPct val="35000"/>
            </a:spcAft>
          </a:pPr>
          <a:endParaRPr lang="es-ES" sz="600" kern="1200"/>
        </a:p>
      </dsp:txBody>
      <dsp:txXfrm>
        <a:off x="1862226" y="208171"/>
        <a:ext cx="250496" cy="251171"/>
      </dsp:txXfrm>
    </dsp:sp>
    <dsp:sp modelId="{2B76B359-4C69-4319-A070-F116A869054A}">
      <dsp:nvSpPr>
        <dsp:cNvPr id="0" name=""/>
        <dsp:cNvSpPr/>
      </dsp:nvSpPr>
      <dsp:spPr>
        <a:xfrm>
          <a:off x="2368620" y="0"/>
          <a:ext cx="1687982" cy="667514"/>
        </a:xfrm>
        <a:prstGeom prst="roundRect">
          <a:avLst>
            <a:gd name="adj" fmla="val 10000"/>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670" tIns="26670" rIns="26670" bIns="26670" numCol="1" spcCol="1270" anchor="ctr" anchorCtr="0">
          <a:noAutofit/>
        </a:bodyPr>
        <a:lstStyle/>
        <a:p>
          <a:pPr lvl="0" algn="ctr" defTabSz="311150">
            <a:lnSpc>
              <a:spcPct val="90000"/>
            </a:lnSpc>
            <a:spcBef>
              <a:spcPct val="0"/>
            </a:spcBef>
            <a:spcAft>
              <a:spcPct val="35000"/>
            </a:spcAft>
          </a:pPr>
          <a:r>
            <a:rPr lang="es-ES" sz="700" kern="1200" dirty="0" smtClean="0"/>
            <a:t>Talla con mayor venta en hombre es 8.0-8.5 en la mayoría de tiendas, solo en </a:t>
          </a:r>
          <a:r>
            <a:rPr lang="es-ES" sz="700" kern="1200" dirty="0" err="1" smtClean="0"/>
            <a:t>Village</a:t>
          </a:r>
          <a:r>
            <a:rPr lang="es-ES" sz="700" kern="1200" dirty="0" smtClean="0"/>
            <a:t> la talla mas vendida es 9.0-9.5, y en Sol existe una participación casi igual de estos dos rangos. </a:t>
          </a:r>
          <a:endParaRPr lang="es-ES" sz="700" kern="1200" dirty="0"/>
        </a:p>
      </dsp:txBody>
      <dsp:txXfrm>
        <a:off x="2388171" y="19551"/>
        <a:ext cx="1648880" cy="628412"/>
      </dsp:txXfrm>
    </dsp:sp>
    <dsp:sp modelId="{61680A56-F9DB-46EA-8924-FFF7924F7E36}">
      <dsp:nvSpPr>
        <dsp:cNvPr id="0" name=""/>
        <dsp:cNvSpPr/>
      </dsp:nvSpPr>
      <dsp:spPr>
        <a:xfrm>
          <a:off x="4225401" y="124447"/>
          <a:ext cx="357852" cy="418619"/>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266700">
            <a:lnSpc>
              <a:spcPct val="90000"/>
            </a:lnSpc>
            <a:spcBef>
              <a:spcPct val="0"/>
            </a:spcBef>
            <a:spcAft>
              <a:spcPct val="35000"/>
            </a:spcAft>
          </a:pPr>
          <a:endParaRPr lang="es-ES" sz="600" kern="1200"/>
        </a:p>
      </dsp:txBody>
      <dsp:txXfrm>
        <a:off x="4225401" y="208171"/>
        <a:ext cx="250496" cy="251171"/>
      </dsp:txXfrm>
    </dsp:sp>
    <dsp:sp modelId="{9CEAC99F-6FD9-4851-935E-99C5F4BFCA60}">
      <dsp:nvSpPr>
        <dsp:cNvPr id="0" name=""/>
        <dsp:cNvSpPr/>
      </dsp:nvSpPr>
      <dsp:spPr>
        <a:xfrm>
          <a:off x="4731796" y="0"/>
          <a:ext cx="1687982" cy="667514"/>
        </a:xfrm>
        <a:prstGeom prst="roundRect">
          <a:avLst>
            <a:gd name="adj" fmla="val 10000"/>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670" tIns="26670" rIns="26670" bIns="26670" numCol="1" spcCol="1270" anchor="ctr" anchorCtr="0">
          <a:noAutofit/>
        </a:bodyPr>
        <a:lstStyle/>
        <a:p>
          <a:pPr lvl="0" algn="ctr" defTabSz="311150">
            <a:lnSpc>
              <a:spcPct val="90000"/>
            </a:lnSpc>
            <a:spcBef>
              <a:spcPct val="0"/>
            </a:spcBef>
            <a:spcAft>
              <a:spcPct val="35000"/>
            </a:spcAft>
          </a:pPr>
          <a:r>
            <a:rPr lang="es-ES" sz="700" kern="1200" dirty="0" smtClean="0"/>
            <a:t>En mujer 6.0-6.5 es la talla mas vendida en todas las tiendas, hay que resaltar que hay comportamiento parecido de venta de 7.0-7.5 en </a:t>
          </a:r>
          <a:r>
            <a:rPr lang="es-ES" sz="700" kern="1200" dirty="0" err="1" smtClean="0"/>
            <a:t>Village</a:t>
          </a:r>
          <a:r>
            <a:rPr lang="es-ES" sz="700" kern="1200" dirty="0" smtClean="0"/>
            <a:t> Plaza</a:t>
          </a:r>
          <a:endParaRPr lang="es-ES" sz="700" kern="1200" dirty="0"/>
        </a:p>
      </dsp:txBody>
      <dsp:txXfrm>
        <a:off x="4751347" y="19551"/>
        <a:ext cx="1648880" cy="628412"/>
      </dsp:txXfrm>
    </dsp:sp>
    <dsp:sp modelId="{B12CE12C-8642-4F02-9E21-398A000AD782}">
      <dsp:nvSpPr>
        <dsp:cNvPr id="0" name=""/>
        <dsp:cNvSpPr/>
      </dsp:nvSpPr>
      <dsp:spPr>
        <a:xfrm>
          <a:off x="6588577" y="124447"/>
          <a:ext cx="357852" cy="418619"/>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266700">
            <a:lnSpc>
              <a:spcPct val="90000"/>
            </a:lnSpc>
            <a:spcBef>
              <a:spcPct val="0"/>
            </a:spcBef>
            <a:spcAft>
              <a:spcPct val="35000"/>
            </a:spcAft>
          </a:pPr>
          <a:endParaRPr lang="es-ES" sz="600" kern="1200"/>
        </a:p>
      </dsp:txBody>
      <dsp:txXfrm>
        <a:off x="6588577" y="208171"/>
        <a:ext cx="250496" cy="251171"/>
      </dsp:txXfrm>
    </dsp:sp>
    <dsp:sp modelId="{95E196F3-3443-45F5-BED5-AF31F1E2595D}">
      <dsp:nvSpPr>
        <dsp:cNvPr id="0" name=""/>
        <dsp:cNvSpPr/>
      </dsp:nvSpPr>
      <dsp:spPr>
        <a:xfrm>
          <a:off x="7094972" y="0"/>
          <a:ext cx="1687982" cy="667514"/>
        </a:xfrm>
        <a:prstGeom prst="roundRect">
          <a:avLst>
            <a:gd name="adj" fmla="val 10000"/>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670" tIns="26670" rIns="26670" bIns="26670" numCol="1" spcCol="1270" anchor="ctr" anchorCtr="0">
          <a:noAutofit/>
        </a:bodyPr>
        <a:lstStyle/>
        <a:p>
          <a:pPr lvl="0" algn="ctr" defTabSz="311150">
            <a:lnSpc>
              <a:spcPct val="90000"/>
            </a:lnSpc>
            <a:spcBef>
              <a:spcPct val="0"/>
            </a:spcBef>
            <a:spcAft>
              <a:spcPct val="35000"/>
            </a:spcAft>
          </a:pPr>
          <a:r>
            <a:rPr lang="es-ES" sz="700" kern="1200" dirty="0" err="1" smtClean="0"/>
            <a:t>Kids</a:t>
          </a:r>
          <a:r>
            <a:rPr lang="es-ES" sz="700" kern="1200" dirty="0" smtClean="0"/>
            <a:t> en el comportamiento es diverso en City, Condado, Jardín y </a:t>
          </a:r>
          <a:r>
            <a:rPr lang="es-ES" sz="700" kern="1200" dirty="0" err="1" smtClean="0"/>
            <a:t>Scala</a:t>
          </a:r>
          <a:r>
            <a:rPr lang="es-ES" sz="700" kern="1200" dirty="0" smtClean="0"/>
            <a:t> la talla es de 4.0-4.5, mientras que en Mall del Río y Sol es de 3.0-3.5 y </a:t>
          </a:r>
          <a:r>
            <a:rPr lang="es-ES" sz="700" kern="1200" dirty="0" err="1" smtClean="0"/>
            <a:t>Village</a:t>
          </a:r>
          <a:r>
            <a:rPr lang="es-ES" sz="700" kern="1200" dirty="0" smtClean="0"/>
            <a:t> se presenta un empate en todo este rango.</a:t>
          </a:r>
          <a:endParaRPr lang="es-ES" sz="700" kern="1200" dirty="0"/>
        </a:p>
      </dsp:txBody>
      <dsp:txXfrm>
        <a:off x="7114523" y="19551"/>
        <a:ext cx="1648880" cy="628412"/>
      </dsp:txXfrm>
    </dsp:sp>
    <dsp:sp modelId="{FFFDA3EE-8842-4D50-A8FE-F76AE77FC170}">
      <dsp:nvSpPr>
        <dsp:cNvPr id="0" name=""/>
        <dsp:cNvSpPr/>
      </dsp:nvSpPr>
      <dsp:spPr>
        <a:xfrm>
          <a:off x="8951753" y="124447"/>
          <a:ext cx="357852" cy="418619"/>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266700">
            <a:lnSpc>
              <a:spcPct val="90000"/>
            </a:lnSpc>
            <a:spcBef>
              <a:spcPct val="0"/>
            </a:spcBef>
            <a:spcAft>
              <a:spcPct val="35000"/>
            </a:spcAft>
          </a:pPr>
          <a:endParaRPr lang="es-ES" sz="600" kern="1200"/>
        </a:p>
      </dsp:txBody>
      <dsp:txXfrm>
        <a:off x="8951753" y="208171"/>
        <a:ext cx="250496" cy="251171"/>
      </dsp:txXfrm>
    </dsp:sp>
    <dsp:sp modelId="{F57B41F6-A904-4C86-BF9E-2AA19A49ABE9}">
      <dsp:nvSpPr>
        <dsp:cNvPr id="0" name=""/>
        <dsp:cNvSpPr/>
      </dsp:nvSpPr>
      <dsp:spPr>
        <a:xfrm>
          <a:off x="9458148" y="0"/>
          <a:ext cx="1687982" cy="667514"/>
        </a:xfrm>
        <a:prstGeom prst="roundRect">
          <a:avLst>
            <a:gd name="adj" fmla="val 10000"/>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670" tIns="26670" rIns="26670" bIns="26670" numCol="1" spcCol="1270" anchor="ctr" anchorCtr="0">
          <a:noAutofit/>
        </a:bodyPr>
        <a:lstStyle/>
        <a:p>
          <a:pPr lvl="0" algn="ctr" defTabSz="311150">
            <a:lnSpc>
              <a:spcPct val="90000"/>
            </a:lnSpc>
            <a:spcBef>
              <a:spcPct val="0"/>
            </a:spcBef>
            <a:spcAft>
              <a:spcPct val="35000"/>
            </a:spcAft>
          </a:pPr>
          <a:r>
            <a:rPr lang="es-ES" sz="700" kern="1200" dirty="0" smtClean="0"/>
            <a:t>Infantes el rango mas vendido es 8k-8.5k en la mayoría de tiendas solo se diferencia en condado de 7k-7.5k. </a:t>
          </a:r>
          <a:endParaRPr lang="es-ES" sz="700" kern="1200" dirty="0"/>
        </a:p>
      </dsp:txBody>
      <dsp:txXfrm>
        <a:off x="9477699" y="19551"/>
        <a:ext cx="1648880" cy="628412"/>
      </dsp:txXfrm>
    </dsp:sp>
  </dsp:spTree>
</dsp:drawing>
</file>

<file path=ppt/diagrams/drawing4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9F562BB-AA39-451B-8E63-D6145312338E}">
      <dsp:nvSpPr>
        <dsp:cNvPr id="0" name=""/>
        <dsp:cNvSpPr/>
      </dsp:nvSpPr>
      <dsp:spPr>
        <a:xfrm>
          <a:off x="5445" y="0"/>
          <a:ext cx="1687982" cy="505109"/>
        </a:xfrm>
        <a:prstGeom prst="roundRect">
          <a:avLst>
            <a:gd name="adj" fmla="val 10000"/>
          </a:avLst>
        </a:prstGeom>
        <a:solidFill>
          <a:schemeClr val="accent2">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lvl="0" algn="ctr" defTabSz="400050">
            <a:lnSpc>
              <a:spcPct val="90000"/>
            </a:lnSpc>
            <a:spcBef>
              <a:spcPct val="0"/>
            </a:spcBef>
            <a:spcAft>
              <a:spcPct val="35000"/>
            </a:spcAft>
          </a:pPr>
          <a:r>
            <a:rPr lang="es-ES" sz="900" kern="1200" dirty="0" smtClean="0"/>
            <a:t>Grupo &amp; </a:t>
          </a:r>
          <a:r>
            <a:rPr lang="es-ES" sz="900" kern="1200" dirty="0" err="1" smtClean="0"/>
            <a:t>Género_Edad</a:t>
          </a:r>
          <a:r>
            <a:rPr lang="es-ES" sz="900" kern="1200" dirty="0" smtClean="0"/>
            <a:t> &amp; Talla</a:t>
          </a:r>
          <a:br>
            <a:rPr lang="es-ES" sz="900" kern="1200" dirty="0" smtClean="0"/>
          </a:br>
          <a:r>
            <a:rPr lang="es-ES" sz="900" kern="1200" dirty="0" smtClean="0"/>
            <a:t>ROPA</a:t>
          </a:r>
          <a:endParaRPr lang="es-ES" sz="900" kern="1200" dirty="0"/>
        </a:p>
      </dsp:txBody>
      <dsp:txXfrm>
        <a:off x="20239" y="14794"/>
        <a:ext cx="1658394" cy="475521"/>
      </dsp:txXfrm>
    </dsp:sp>
    <dsp:sp modelId="{51AF9914-BBA5-40B7-AAF5-80348B99A9D8}">
      <dsp:nvSpPr>
        <dsp:cNvPr id="0" name=""/>
        <dsp:cNvSpPr/>
      </dsp:nvSpPr>
      <dsp:spPr>
        <a:xfrm>
          <a:off x="1862226" y="43244"/>
          <a:ext cx="357852" cy="418619"/>
        </a:xfrm>
        <a:prstGeom prst="rightArrow">
          <a:avLst>
            <a:gd name="adj1" fmla="val 60000"/>
            <a:gd name="adj2" fmla="val 50000"/>
          </a:avLst>
        </a:prstGeom>
        <a:solidFill>
          <a:schemeClr val="accent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311150">
            <a:lnSpc>
              <a:spcPct val="90000"/>
            </a:lnSpc>
            <a:spcBef>
              <a:spcPct val="0"/>
            </a:spcBef>
            <a:spcAft>
              <a:spcPct val="35000"/>
            </a:spcAft>
          </a:pPr>
          <a:endParaRPr lang="es-ES" sz="700" kern="1200"/>
        </a:p>
      </dsp:txBody>
      <dsp:txXfrm>
        <a:off x="1862226" y="126968"/>
        <a:ext cx="250496" cy="251171"/>
      </dsp:txXfrm>
    </dsp:sp>
    <dsp:sp modelId="{C2817A6E-EC8F-475C-A8D8-4A81CAA3372A}">
      <dsp:nvSpPr>
        <dsp:cNvPr id="0" name=""/>
        <dsp:cNvSpPr/>
      </dsp:nvSpPr>
      <dsp:spPr>
        <a:xfrm>
          <a:off x="2368620" y="0"/>
          <a:ext cx="1687982" cy="505109"/>
        </a:xfrm>
        <a:prstGeom prst="roundRect">
          <a:avLst>
            <a:gd name="adj" fmla="val 10000"/>
          </a:avLst>
        </a:prstGeom>
        <a:solidFill>
          <a:schemeClr val="accent2">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lvl="0" algn="ctr" defTabSz="400050">
            <a:lnSpc>
              <a:spcPct val="90000"/>
            </a:lnSpc>
            <a:spcBef>
              <a:spcPct val="0"/>
            </a:spcBef>
            <a:spcAft>
              <a:spcPct val="35000"/>
            </a:spcAft>
          </a:pPr>
          <a:r>
            <a:rPr lang="es-ES" sz="900" kern="1200" dirty="0" smtClean="0"/>
            <a:t>Hombre es M en todas las tiendas</a:t>
          </a:r>
          <a:endParaRPr lang="es-ES" sz="900" kern="1200" dirty="0"/>
        </a:p>
      </dsp:txBody>
      <dsp:txXfrm>
        <a:off x="2383414" y="14794"/>
        <a:ext cx="1658394" cy="475521"/>
      </dsp:txXfrm>
    </dsp:sp>
    <dsp:sp modelId="{8350BB52-603D-434C-9494-A45EC5EE43B2}">
      <dsp:nvSpPr>
        <dsp:cNvPr id="0" name=""/>
        <dsp:cNvSpPr/>
      </dsp:nvSpPr>
      <dsp:spPr>
        <a:xfrm>
          <a:off x="4225401" y="43244"/>
          <a:ext cx="357852" cy="418619"/>
        </a:xfrm>
        <a:prstGeom prst="rightArrow">
          <a:avLst>
            <a:gd name="adj1" fmla="val 60000"/>
            <a:gd name="adj2" fmla="val 50000"/>
          </a:avLst>
        </a:prstGeom>
        <a:solidFill>
          <a:schemeClr val="accent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311150">
            <a:lnSpc>
              <a:spcPct val="90000"/>
            </a:lnSpc>
            <a:spcBef>
              <a:spcPct val="0"/>
            </a:spcBef>
            <a:spcAft>
              <a:spcPct val="35000"/>
            </a:spcAft>
          </a:pPr>
          <a:endParaRPr lang="es-ES" sz="700" kern="1200"/>
        </a:p>
      </dsp:txBody>
      <dsp:txXfrm>
        <a:off x="4225401" y="126968"/>
        <a:ext cx="250496" cy="251171"/>
      </dsp:txXfrm>
    </dsp:sp>
    <dsp:sp modelId="{1D17836C-27F5-4638-95FF-A7EFB1B1188C}">
      <dsp:nvSpPr>
        <dsp:cNvPr id="0" name=""/>
        <dsp:cNvSpPr/>
      </dsp:nvSpPr>
      <dsp:spPr>
        <a:xfrm>
          <a:off x="4731796" y="0"/>
          <a:ext cx="1687982" cy="505109"/>
        </a:xfrm>
        <a:prstGeom prst="roundRect">
          <a:avLst>
            <a:gd name="adj" fmla="val 10000"/>
          </a:avLst>
        </a:prstGeom>
        <a:solidFill>
          <a:schemeClr val="accent2">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lvl="0" algn="ctr" defTabSz="400050">
            <a:lnSpc>
              <a:spcPct val="90000"/>
            </a:lnSpc>
            <a:spcBef>
              <a:spcPct val="0"/>
            </a:spcBef>
            <a:spcAft>
              <a:spcPct val="35000"/>
            </a:spcAft>
          </a:pPr>
          <a:r>
            <a:rPr lang="es-ES" sz="900" kern="1200" dirty="0" smtClean="0"/>
            <a:t>Mujer la S al igual en todas las tiendas</a:t>
          </a:r>
          <a:endParaRPr lang="es-ES" sz="900" kern="1200" dirty="0"/>
        </a:p>
      </dsp:txBody>
      <dsp:txXfrm>
        <a:off x="4746590" y="14794"/>
        <a:ext cx="1658394" cy="475521"/>
      </dsp:txXfrm>
    </dsp:sp>
    <dsp:sp modelId="{6EE1A092-EC5F-442B-80D7-D257BD2FF6CC}">
      <dsp:nvSpPr>
        <dsp:cNvPr id="0" name=""/>
        <dsp:cNvSpPr/>
      </dsp:nvSpPr>
      <dsp:spPr>
        <a:xfrm>
          <a:off x="6588577" y="43244"/>
          <a:ext cx="357852" cy="418619"/>
        </a:xfrm>
        <a:prstGeom prst="rightArrow">
          <a:avLst>
            <a:gd name="adj1" fmla="val 60000"/>
            <a:gd name="adj2" fmla="val 50000"/>
          </a:avLst>
        </a:prstGeom>
        <a:solidFill>
          <a:schemeClr val="accent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311150">
            <a:lnSpc>
              <a:spcPct val="90000"/>
            </a:lnSpc>
            <a:spcBef>
              <a:spcPct val="0"/>
            </a:spcBef>
            <a:spcAft>
              <a:spcPct val="35000"/>
            </a:spcAft>
          </a:pPr>
          <a:endParaRPr lang="es-ES" sz="700" kern="1200"/>
        </a:p>
      </dsp:txBody>
      <dsp:txXfrm>
        <a:off x="6588577" y="126968"/>
        <a:ext cx="250496" cy="251171"/>
      </dsp:txXfrm>
    </dsp:sp>
    <dsp:sp modelId="{91370969-7425-4466-927F-3DCC78DC93B5}">
      <dsp:nvSpPr>
        <dsp:cNvPr id="0" name=""/>
        <dsp:cNvSpPr/>
      </dsp:nvSpPr>
      <dsp:spPr>
        <a:xfrm>
          <a:off x="7094972" y="0"/>
          <a:ext cx="1687982" cy="505109"/>
        </a:xfrm>
        <a:prstGeom prst="roundRect">
          <a:avLst>
            <a:gd name="adj" fmla="val 10000"/>
          </a:avLst>
        </a:prstGeom>
        <a:solidFill>
          <a:schemeClr val="accent2">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lvl="0" algn="ctr" defTabSz="400050">
            <a:lnSpc>
              <a:spcPct val="90000"/>
            </a:lnSpc>
            <a:spcBef>
              <a:spcPct val="0"/>
            </a:spcBef>
            <a:spcAft>
              <a:spcPct val="35000"/>
            </a:spcAft>
          </a:pPr>
          <a:r>
            <a:rPr lang="es-ES" sz="900" kern="1200" dirty="0" err="1" smtClean="0"/>
            <a:t>Kids</a:t>
          </a:r>
          <a:r>
            <a:rPr lang="es-ES" sz="900" kern="1200" dirty="0" smtClean="0"/>
            <a:t> es M</a:t>
          </a:r>
          <a:endParaRPr lang="es-ES" sz="900" kern="1200" dirty="0"/>
        </a:p>
      </dsp:txBody>
      <dsp:txXfrm>
        <a:off x="7109766" y="14794"/>
        <a:ext cx="1658394" cy="475521"/>
      </dsp:txXfrm>
    </dsp:sp>
    <dsp:sp modelId="{3337D167-9C1D-40E4-BC29-516C3D73F946}">
      <dsp:nvSpPr>
        <dsp:cNvPr id="0" name=""/>
        <dsp:cNvSpPr/>
      </dsp:nvSpPr>
      <dsp:spPr>
        <a:xfrm>
          <a:off x="8951753" y="43244"/>
          <a:ext cx="357852" cy="418619"/>
        </a:xfrm>
        <a:prstGeom prst="rightArrow">
          <a:avLst>
            <a:gd name="adj1" fmla="val 60000"/>
            <a:gd name="adj2" fmla="val 50000"/>
          </a:avLst>
        </a:prstGeom>
        <a:solidFill>
          <a:schemeClr val="accent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311150">
            <a:lnSpc>
              <a:spcPct val="90000"/>
            </a:lnSpc>
            <a:spcBef>
              <a:spcPct val="0"/>
            </a:spcBef>
            <a:spcAft>
              <a:spcPct val="35000"/>
            </a:spcAft>
          </a:pPr>
          <a:endParaRPr lang="es-ES" sz="700" kern="1200"/>
        </a:p>
      </dsp:txBody>
      <dsp:txXfrm>
        <a:off x="8951753" y="126968"/>
        <a:ext cx="250496" cy="251171"/>
      </dsp:txXfrm>
    </dsp:sp>
    <dsp:sp modelId="{DD86C549-3E12-48C3-808A-928F45F69060}">
      <dsp:nvSpPr>
        <dsp:cNvPr id="0" name=""/>
        <dsp:cNvSpPr/>
      </dsp:nvSpPr>
      <dsp:spPr>
        <a:xfrm>
          <a:off x="9458148" y="0"/>
          <a:ext cx="1687982" cy="505109"/>
        </a:xfrm>
        <a:prstGeom prst="roundRect">
          <a:avLst>
            <a:gd name="adj" fmla="val 10000"/>
          </a:avLst>
        </a:prstGeom>
        <a:solidFill>
          <a:schemeClr val="accent2">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lvl="0" algn="ctr" defTabSz="400050">
            <a:lnSpc>
              <a:spcPct val="90000"/>
            </a:lnSpc>
            <a:spcBef>
              <a:spcPct val="0"/>
            </a:spcBef>
            <a:spcAft>
              <a:spcPct val="35000"/>
            </a:spcAft>
          </a:pPr>
          <a:r>
            <a:rPr lang="es-ES" sz="900" kern="1200" dirty="0" smtClean="0"/>
            <a:t>Infante la talla mas vendida es de 3 años, en la mayoría de tiendas y solo en Mall del Rio es de 4 años.</a:t>
          </a:r>
          <a:endParaRPr lang="es-ES" sz="900" kern="1200" dirty="0"/>
        </a:p>
      </dsp:txBody>
      <dsp:txXfrm>
        <a:off x="9472942" y="14794"/>
        <a:ext cx="1658394" cy="475521"/>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E3BBACA-CB06-4068-84BC-E6C35280551F}">
      <dsp:nvSpPr>
        <dsp:cNvPr id="0" name=""/>
        <dsp:cNvSpPr/>
      </dsp:nvSpPr>
      <dsp:spPr>
        <a:xfrm>
          <a:off x="390033" y="784"/>
          <a:ext cx="2978001" cy="1138430"/>
        </a:xfrm>
        <a:prstGeom prst="rect">
          <a:avLst/>
        </a:prstGeom>
        <a:solidFill>
          <a:schemeClr val="accent1">
            <a:shade val="80000"/>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s-ES" sz="1300" kern="1200" dirty="0" smtClean="0"/>
            <a:t>¿Cuáles son los mix de productos de mayor rotación en cada tienda?</a:t>
          </a:r>
          <a:endParaRPr lang="es-EC" sz="1300" kern="1200" dirty="0"/>
        </a:p>
      </dsp:txBody>
      <dsp:txXfrm>
        <a:off x="390033" y="784"/>
        <a:ext cx="2978001" cy="1138430"/>
      </dsp:txXfrm>
    </dsp:sp>
    <dsp:sp modelId="{F40CCD45-5D4A-4E36-B09E-21B94BB76AC3}">
      <dsp:nvSpPr>
        <dsp:cNvPr id="0" name=""/>
        <dsp:cNvSpPr/>
      </dsp:nvSpPr>
      <dsp:spPr>
        <a:xfrm>
          <a:off x="390033" y="1328952"/>
          <a:ext cx="2978001" cy="1138430"/>
        </a:xfrm>
        <a:prstGeom prst="rect">
          <a:avLst/>
        </a:prstGeom>
        <a:solidFill>
          <a:schemeClr val="accent1">
            <a:shade val="80000"/>
            <a:hueOff val="259810"/>
            <a:satOff val="-27698"/>
            <a:lumOff val="21977"/>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s-ES" sz="1300" kern="1200" dirty="0" smtClean="0"/>
            <a:t>¿Cuál es el perfil del consumidor por tienda y ciudad?</a:t>
          </a:r>
          <a:endParaRPr lang="es-EC" sz="1300" kern="1200" dirty="0"/>
        </a:p>
      </dsp:txBody>
      <dsp:txXfrm>
        <a:off x="390033" y="1328952"/>
        <a:ext cx="2978001" cy="1138430"/>
      </dsp:txXfrm>
    </dsp:sp>
    <dsp:sp modelId="{FF1D7297-749C-4683-94E8-6F21C6C29A39}">
      <dsp:nvSpPr>
        <dsp:cNvPr id="0" name=""/>
        <dsp:cNvSpPr/>
      </dsp:nvSpPr>
      <dsp:spPr>
        <a:xfrm>
          <a:off x="390033" y="2657121"/>
          <a:ext cx="2978001" cy="1138430"/>
        </a:xfrm>
        <a:prstGeom prst="rect">
          <a:avLst/>
        </a:prstGeom>
        <a:solidFill>
          <a:schemeClr val="accent1">
            <a:shade val="80000"/>
            <a:hueOff val="519620"/>
            <a:satOff val="-55397"/>
            <a:lumOff val="43953"/>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s-ES" sz="1300" kern="1200" dirty="0" smtClean="0"/>
            <a:t>El problema en la adquisición de artículos en las tiendas deportivas en Ecuador, es que se desconoce cuál es el mix de mayor rotación entre ellos por tienda, a la vez no se tiene determinado el perfil del consumidor por cada zona</a:t>
          </a:r>
          <a:endParaRPr lang="es-EC" sz="1300" kern="1200" dirty="0"/>
        </a:p>
      </dsp:txBody>
      <dsp:txXfrm>
        <a:off x="390033" y="2657121"/>
        <a:ext cx="2978001" cy="1138430"/>
      </dsp:txXfrm>
    </dsp:sp>
  </dsp:spTree>
</dsp:drawing>
</file>

<file path=ppt/diagrams/drawing5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5E887D0-184A-43E0-9DD1-A674D3E3D27A}">
      <dsp:nvSpPr>
        <dsp:cNvPr id="0" name=""/>
        <dsp:cNvSpPr/>
      </dsp:nvSpPr>
      <dsp:spPr>
        <a:xfrm>
          <a:off x="4515735" y="2347057"/>
          <a:ext cx="1969547" cy="1969547"/>
        </a:xfrm>
        <a:prstGeom prst="ellipse">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es-ES" sz="2400" kern="1200" dirty="0" smtClean="0"/>
            <a:t>Tarea de Asociación</a:t>
          </a:r>
          <a:endParaRPr lang="es-ES" sz="2400" kern="1200" dirty="0"/>
        </a:p>
      </dsp:txBody>
      <dsp:txXfrm>
        <a:off x="4804168" y="2635490"/>
        <a:ext cx="1392681" cy="1392681"/>
      </dsp:txXfrm>
    </dsp:sp>
    <dsp:sp modelId="{FA0BD71F-3F1E-4F84-BFD5-0124FD4FA20F}">
      <dsp:nvSpPr>
        <dsp:cNvPr id="0" name=""/>
        <dsp:cNvSpPr/>
      </dsp:nvSpPr>
      <dsp:spPr>
        <a:xfrm rot="11269783">
          <a:off x="1766945" y="2717845"/>
          <a:ext cx="2619163" cy="561321"/>
        </a:xfrm>
        <a:prstGeom prst="leftArrow">
          <a:avLst>
            <a:gd name="adj1" fmla="val 60000"/>
            <a:gd name="adj2" fmla="val 5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D506CCDF-1A0D-44AA-8518-8B76FBD3E48D}">
      <dsp:nvSpPr>
        <dsp:cNvPr id="0" name=""/>
        <dsp:cNvSpPr/>
      </dsp:nvSpPr>
      <dsp:spPr>
        <a:xfrm>
          <a:off x="0" y="2071673"/>
          <a:ext cx="3558307" cy="1496856"/>
        </a:xfrm>
        <a:prstGeom prst="roundRect">
          <a:avLst>
            <a:gd name="adj" fmla="val 10000"/>
          </a:avLst>
        </a:prstGeom>
        <a:solidFill>
          <a:schemeClr val="accent2">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670" tIns="26670" rIns="26670" bIns="26670" numCol="1" spcCol="1270" anchor="ctr" anchorCtr="0">
          <a:noAutofit/>
        </a:bodyPr>
        <a:lstStyle/>
        <a:p>
          <a:pPr lvl="0" algn="ctr" defTabSz="622300">
            <a:lnSpc>
              <a:spcPct val="90000"/>
            </a:lnSpc>
            <a:spcBef>
              <a:spcPct val="0"/>
            </a:spcBef>
            <a:spcAft>
              <a:spcPct val="35000"/>
            </a:spcAft>
          </a:pPr>
          <a:r>
            <a:rPr lang="es-ES" sz="1400" kern="1200" dirty="0" smtClean="0"/>
            <a:t>Hallazgos importantes:</a:t>
          </a:r>
          <a:br>
            <a:rPr lang="es-ES" sz="1400" kern="1200" dirty="0" smtClean="0"/>
          </a:br>
          <a:r>
            <a:rPr lang="es-ES" sz="1400" kern="1200" dirty="0" smtClean="0"/>
            <a:t>- </a:t>
          </a:r>
          <a:r>
            <a:rPr lang="es-ES" sz="1400" kern="1200" dirty="0" err="1" smtClean="0"/>
            <a:t>Outfits</a:t>
          </a:r>
          <a:r>
            <a:rPr lang="es-ES" sz="1400" kern="1200" dirty="0" smtClean="0"/>
            <a:t/>
          </a:r>
          <a:br>
            <a:rPr lang="es-ES" sz="1400" kern="1200" dirty="0" smtClean="0"/>
          </a:br>
          <a:r>
            <a:rPr lang="es-ES" sz="1400" kern="1200" dirty="0" smtClean="0"/>
            <a:t>- </a:t>
          </a:r>
          <a:r>
            <a:rPr lang="es-ES" sz="1400" kern="1200" dirty="0" err="1" smtClean="0"/>
            <a:t>Mix</a:t>
          </a:r>
          <a:r>
            <a:rPr lang="es-ES" sz="1400" kern="1200" dirty="0" smtClean="0"/>
            <a:t> de producto</a:t>
          </a:r>
          <a:br>
            <a:rPr lang="es-ES" sz="1400" kern="1200" dirty="0" smtClean="0"/>
          </a:br>
          <a:r>
            <a:rPr lang="es-ES" sz="1400" kern="1200" dirty="0" smtClean="0"/>
            <a:t>- Puntos estratégicos de visual </a:t>
          </a:r>
          <a:r>
            <a:rPr lang="es-ES" sz="1400" kern="1200" dirty="0" err="1" smtClean="0"/>
            <a:t>Merchandising</a:t>
          </a:r>
          <a:endParaRPr lang="es-ES" sz="1400" kern="1200" dirty="0"/>
        </a:p>
      </dsp:txBody>
      <dsp:txXfrm>
        <a:off x="43841" y="2115514"/>
        <a:ext cx="3470625" cy="1409174"/>
      </dsp:txXfrm>
    </dsp:sp>
    <dsp:sp modelId="{A3DBB3F0-2F0D-448A-89FA-938F6EF2C3A7}">
      <dsp:nvSpPr>
        <dsp:cNvPr id="0" name=""/>
        <dsp:cNvSpPr/>
      </dsp:nvSpPr>
      <dsp:spPr>
        <a:xfrm rot="16200000">
          <a:off x="4782973" y="1265337"/>
          <a:ext cx="1435072" cy="561321"/>
        </a:xfrm>
        <a:prstGeom prst="leftArrow">
          <a:avLst>
            <a:gd name="adj1" fmla="val 60000"/>
            <a:gd name="adj2" fmla="val 50000"/>
          </a:avLst>
        </a:prstGeom>
        <a:solidFill>
          <a:schemeClr val="accent2">
            <a:hueOff val="595867"/>
            <a:satOff val="3457"/>
            <a:lumOff val="3432"/>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B799040C-A76D-4C2A-9B38-E4DF8C09969F}">
      <dsp:nvSpPr>
        <dsp:cNvPr id="0" name=""/>
        <dsp:cNvSpPr/>
      </dsp:nvSpPr>
      <dsp:spPr>
        <a:xfrm>
          <a:off x="3184405" y="80033"/>
          <a:ext cx="4632208" cy="1496856"/>
        </a:xfrm>
        <a:prstGeom prst="roundRect">
          <a:avLst>
            <a:gd name="adj" fmla="val 10000"/>
          </a:avLst>
        </a:prstGeom>
        <a:solidFill>
          <a:schemeClr val="accent2">
            <a:hueOff val="595867"/>
            <a:satOff val="3457"/>
            <a:lumOff val="3432"/>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670" tIns="26670" rIns="26670" bIns="26670" numCol="1" spcCol="1270" anchor="ctr" anchorCtr="0">
          <a:noAutofit/>
        </a:bodyPr>
        <a:lstStyle/>
        <a:p>
          <a:pPr lvl="0" algn="ctr" defTabSz="622300">
            <a:lnSpc>
              <a:spcPct val="90000"/>
            </a:lnSpc>
            <a:spcBef>
              <a:spcPct val="0"/>
            </a:spcBef>
            <a:spcAft>
              <a:spcPct val="35000"/>
            </a:spcAft>
          </a:pPr>
          <a:r>
            <a:rPr lang="es-ES" sz="1400" kern="1200" dirty="0" smtClean="0"/>
            <a:t>La zona de zapatos de todas las tiendas, es una área con niveles de venta altos, pero la venta de un zapato es casi excluyente de la venta de ropa, del 2% al 10% de las personas que compran un zapato buscan asociar su compra con ropa. Por lo cual cuando se realice la compra de estos ítems no es fundamental una asociación con los colores, tecnologías y beneficios de las prendas de vestir y zapatos.</a:t>
          </a:r>
          <a:endParaRPr lang="es-EC" sz="1400" kern="1200" dirty="0"/>
        </a:p>
      </dsp:txBody>
      <dsp:txXfrm>
        <a:off x="3228246" y="123874"/>
        <a:ext cx="4544526" cy="1409174"/>
      </dsp:txXfrm>
    </dsp:sp>
    <dsp:sp modelId="{47BCD9C4-AFA6-4495-9145-5F94322F2EF5}">
      <dsp:nvSpPr>
        <dsp:cNvPr id="0" name=""/>
        <dsp:cNvSpPr/>
      </dsp:nvSpPr>
      <dsp:spPr>
        <a:xfrm rot="20887722">
          <a:off x="6587414" y="2542805"/>
          <a:ext cx="2662927" cy="561321"/>
        </a:xfrm>
        <a:prstGeom prst="leftArrow">
          <a:avLst>
            <a:gd name="adj1" fmla="val 60000"/>
            <a:gd name="adj2" fmla="val 50000"/>
          </a:avLst>
        </a:prstGeom>
        <a:solidFill>
          <a:schemeClr val="accent2">
            <a:hueOff val="1191735"/>
            <a:satOff val="6913"/>
            <a:lumOff val="6864"/>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CDFFBA3E-6B95-4EF3-A565-E0FFF5531547}">
      <dsp:nvSpPr>
        <dsp:cNvPr id="0" name=""/>
        <dsp:cNvSpPr/>
      </dsp:nvSpPr>
      <dsp:spPr>
        <a:xfrm>
          <a:off x="7442711" y="1801137"/>
          <a:ext cx="3558307" cy="1496856"/>
        </a:xfrm>
        <a:prstGeom prst="roundRect">
          <a:avLst>
            <a:gd name="adj" fmla="val 10000"/>
          </a:avLst>
        </a:prstGeom>
        <a:solidFill>
          <a:schemeClr val="accent2">
            <a:hueOff val="1191735"/>
            <a:satOff val="6913"/>
            <a:lumOff val="6864"/>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670" tIns="26670" rIns="26670" bIns="26670" numCol="1" spcCol="1270" anchor="ctr" anchorCtr="0">
          <a:noAutofit/>
        </a:bodyPr>
        <a:lstStyle/>
        <a:p>
          <a:pPr lvl="0" algn="ctr" defTabSz="622300">
            <a:lnSpc>
              <a:spcPct val="90000"/>
            </a:lnSpc>
            <a:spcBef>
              <a:spcPct val="0"/>
            </a:spcBef>
            <a:spcAft>
              <a:spcPct val="35000"/>
            </a:spcAft>
          </a:pPr>
          <a:r>
            <a:rPr lang="es-ES" sz="1400" kern="1200" dirty="0" smtClean="0"/>
            <a:t>En el caso de artículos de vestir, tenemos un comportamiento diferente y aquí las asociaciones juegan un papel importante en el cierre de una venta y en el incremento de los volúmenes de compra.</a:t>
          </a:r>
          <a:endParaRPr lang="es-EC" sz="1400" kern="1200" dirty="0"/>
        </a:p>
      </dsp:txBody>
      <dsp:txXfrm>
        <a:off x="7486552" y="1844978"/>
        <a:ext cx="3470625" cy="1409174"/>
      </dsp:txXfrm>
    </dsp:sp>
  </dsp:spTree>
</dsp:drawing>
</file>

<file path=ppt/diagrams/drawing5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0FCF262-EAD4-4B6B-A29A-1AF43150CD12}">
      <dsp:nvSpPr>
        <dsp:cNvPr id="0" name=""/>
        <dsp:cNvSpPr/>
      </dsp:nvSpPr>
      <dsp:spPr>
        <a:xfrm>
          <a:off x="2718" y="0"/>
          <a:ext cx="1029580" cy="786310"/>
        </a:xfrm>
        <a:prstGeom prst="roundRect">
          <a:avLst>
            <a:gd name="adj" fmla="val 10000"/>
          </a:avLst>
        </a:prstGeom>
        <a:solidFill>
          <a:schemeClr val="accent3">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es-ES" sz="1000" kern="1200" dirty="0" smtClean="0"/>
            <a:t>No compran zapatos y compran Camiseta y </a:t>
          </a:r>
          <a:r>
            <a:rPr lang="es-ES" sz="1000" kern="1200" dirty="0" err="1" smtClean="0"/>
            <a:t>Pantalon</a:t>
          </a:r>
          <a:endParaRPr lang="es-ES" sz="1000" kern="1200" dirty="0"/>
        </a:p>
      </dsp:txBody>
      <dsp:txXfrm>
        <a:off x="25748" y="23030"/>
        <a:ext cx="983520" cy="740250"/>
      </dsp:txXfrm>
    </dsp:sp>
    <dsp:sp modelId="{5DCD56F1-637A-4974-B88E-DC573EBB1384}">
      <dsp:nvSpPr>
        <dsp:cNvPr id="0" name=""/>
        <dsp:cNvSpPr/>
      </dsp:nvSpPr>
      <dsp:spPr>
        <a:xfrm>
          <a:off x="1135257" y="265486"/>
          <a:ext cx="218271" cy="255336"/>
        </a:xfrm>
        <a:prstGeom prst="rightArrow">
          <a:avLst>
            <a:gd name="adj1" fmla="val 60000"/>
            <a:gd name="adj2" fmla="val 50000"/>
          </a:avLst>
        </a:prstGeom>
        <a:solidFill>
          <a:schemeClr val="accent3">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355600">
            <a:lnSpc>
              <a:spcPct val="90000"/>
            </a:lnSpc>
            <a:spcBef>
              <a:spcPct val="0"/>
            </a:spcBef>
            <a:spcAft>
              <a:spcPct val="35000"/>
            </a:spcAft>
          </a:pPr>
          <a:endParaRPr lang="es-ES" sz="800" kern="1200"/>
        </a:p>
      </dsp:txBody>
      <dsp:txXfrm>
        <a:off x="1135257" y="316553"/>
        <a:ext cx="152790" cy="153202"/>
      </dsp:txXfrm>
    </dsp:sp>
    <dsp:sp modelId="{D880AE94-582F-4351-8311-6826B82F2A0D}">
      <dsp:nvSpPr>
        <dsp:cNvPr id="0" name=""/>
        <dsp:cNvSpPr/>
      </dsp:nvSpPr>
      <dsp:spPr>
        <a:xfrm>
          <a:off x="1444131" y="0"/>
          <a:ext cx="1029580" cy="786310"/>
        </a:xfrm>
        <a:prstGeom prst="roundRect">
          <a:avLst>
            <a:gd name="adj" fmla="val 10000"/>
          </a:avLst>
        </a:prstGeom>
        <a:solidFill>
          <a:schemeClr val="accent3">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es-ES" sz="1000" kern="1200" dirty="0" smtClean="0"/>
            <a:t>No compran zapatos y compran Camiseta y short</a:t>
          </a:r>
          <a:endParaRPr lang="es-ES" sz="1000" kern="1200" dirty="0"/>
        </a:p>
      </dsp:txBody>
      <dsp:txXfrm>
        <a:off x="1467161" y="23030"/>
        <a:ext cx="983520" cy="740250"/>
      </dsp:txXfrm>
    </dsp:sp>
    <dsp:sp modelId="{52EDE4DE-606A-4B08-A91F-EA930D86DED2}">
      <dsp:nvSpPr>
        <dsp:cNvPr id="0" name=""/>
        <dsp:cNvSpPr/>
      </dsp:nvSpPr>
      <dsp:spPr>
        <a:xfrm>
          <a:off x="2576670" y="265486"/>
          <a:ext cx="218271" cy="255336"/>
        </a:xfrm>
        <a:prstGeom prst="rightArrow">
          <a:avLst>
            <a:gd name="adj1" fmla="val 60000"/>
            <a:gd name="adj2" fmla="val 50000"/>
          </a:avLst>
        </a:prstGeom>
        <a:solidFill>
          <a:schemeClr val="accent3">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355600">
            <a:lnSpc>
              <a:spcPct val="90000"/>
            </a:lnSpc>
            <a:spcBef>
              <a:spcPct val="0"/>
            </a:spcBef>
            <a:spcAft>
              <a:spcPct val="35000"/>
            </a:spcAft>
          </a:pPr>
          <a:endParaRPr lang="es-ES" sz="800" kern="1200"/>
        </a:p>
      </dsp:txBody>
      <dsp:txXfrm>
        <a:off x="2576670" y="316553"/>
        <a:ext cx="152790" cy="153202"/>
      </dsp:txXfrm>
    </dsp:sp>
    <dsp:sp modelId="{6C643D8C-271C-4BAB-BDF1-CFB95D031420}">
      <dsp:nvSpPr>
        <dsp:cNvPr id="0" name=""/>
        <dsp:cNvSpPr/>
      </dsp:nvSpPr>
      <dsp:spPr>
        <a:xfrm>
          <a:off x="2885544" y="0"/>
          <a:ext cx="1029580" cy="786310"/>
        </a:xfrm>
        <a:prstGeom prst="roundRect">
          <a:avLst>
            <a:gd name="adj" fmla="val 10000"/>
          </a:avLst>
        </a:prstGeom>
        <a:solidFill>
          <a:schemeClr val="accent3">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es-ES" sz="1000" kern="1200" dirty="0" smtClean="0"/>
            <a:t>No compran zapatos compran chompa y pantalón</a:t>
          </a:r>
          <a:endParaRPr lang="es-ES" sz="1000" kern="1200" dirty="0"/>
        </a:p>
      </dsp:txBody>
      <dsp:txXfrm>
        <a:off x="2908574" y="23030"/>
        <a:ext cx="983520" cy="740250"/>
      </dsp:txXfrm>
    </dsp:sp>
    <dsp:sp modelId="{C08C5E57-166B-4812-8E14-7813575E6B9C}">
      <dsp:nvSpPr>
        <dsp:cNvPr id="0" name=""/>
        <dsp:cNvSpPr/>
      </dsp:nvSpPr>
      <dsp:spPr>
        <a:xfrm>
          <a:off x="4018083" y="265486"/>
          <a:ext cx="218271" cy="255336"/>
        </a:xfrm>
        <a:prstGeom prst="rightArrow">
          <a:avLst>
            <a:gd name="adj1" fmla="val 60000"/>
            <a:gd name="adj2" fmla="val 50000"/>
          </a:avLst>
        </a:prstGeom>
        <a:solidFill>
          <a:schemeClr val="accent3">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355600">
            <a:lnSpc>
              <a:spcPct val="90000"/>
            </a:lnSpc>
            <a:spcBef>
              <a:spcPct val="0"/>
            </a:spcBef>
            <a:spcAft>
              <a:spcPct val="35000"/>
            </a:spcAft>
          </a:pPr>
          <a:endParaRPr lang="es-ES" sz="800" kern="1200"/>
        </a:p>
      </dsp:txBody>
      <dsp:txXfrm>
        <a:off x="4018083" y="316553"/>
        <a:ext cx="152790" cy="153202"/>
      </dsp:txXfrm>
    </dsp:sp>
    <dsp:sp modelId="{58466250-B4E8-476A-8C60-588D216638A5}">
      <dsp:nvSpPr>
        <dsp:cNvPr id="0" name=""/>
        <dsp:cNvSpPr/>
      </dsp:nvSpPr>
      <dsp:spPr>
        <a:xfrm>
          <a:off x="4326957" y="0"/>
          <a:ext cx="1029580" cy="786310"/>
        </a:xfrm>
        <a:prstGeom prst="roundRect">
          <a:avLst>
            <a:gd name="adj" fmla="val 10000"/>
          </a:avLst>
        </a:prstGeom>
        <a:solidFill>
          <a:schemeClr val="accent3">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es-ES" sz="1000" kern="1200" dirty="0" smtClean="0"/>
            <a:t>Cuando compran un pantalón la posibilidad de comprar un camiseta</a:t>
          </a:r>
          <a:endParaRPr lang="es-ES" sz="1000" kern="1200" dirty="0"/>
        </a:p>
      </dsp:txBody>
      <dsp:txXfrm>
        <a:off x="4349987" y="23030"/>
        <a:ext cx="983520" cy="740250"/>
      </dsp:txXfrm>
    </dsp:sp>
    <dsp:sp modelId="{F4562825-F469-441F-8819-3188E1A7CA8D}">
      <dsp:nvSpPr>
        <dsp:cNvPr id="0" name=""/>
        <dsp:cNvSpPr/>
      </dsp:nvSpPr>
      <dsp:spPr>
        <a:xfrm>
          <a:off x="5459496" y="265486"/>
          <a:ext cx="218271" cy="255336"/>
        </a:xfrm>
        <a:prstGeom prst="rightArrow">
          <a:avLst>
            <a:gd name="adj1" fmla="val 60000"/>
            <a:gd name="adj2" fmla="val 50000"/>
          </a:avLst>
        </a:prstGeom>
        <a:solidFill>
          <a:schemeClr val="accent3">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355600">
            <a:lnSpc>
              <a:spcPct val="90000"/>
            </a:lnSpc>
            <a:spcBef>
              <a:spcPct val="0"/>
            </a:spcBef>
            <a:spcAft>
              <a:spcPct val="35000"/>
            </a:spcAft>
          </a:pPr>
          <a:endParaRPr lang="es-ES" sz="800" kern="1200"/>
        </a:p>
      </dsp:txBody>
      <dsp:txXfrm>
        <a:off x="5459496" y="316553"/>
        <a:ext cx="152790" cy="153202"/>
      </dsp:txXfrm>
    </dsp:sp>
    <dsp:sp modelId="{FC5705E3-EE5A-413E-A9BD-D22FF92895AF}">
      <dsp:nvSpPr>
        <dsp:cNvPr id="0" name=""/>
        <dsp:cNvSpPr/>
      </dsp:nvSpPr>
      <dsp:spPr>
        <a:xfrm>
          <a:off x="5768370" y="0"/>
          <a:ext cx="1029580" cy="786310"/>
        </a:xfrm>
        <a:prstGeom prst="roundRect">
          <a:avLst>
            <a:gd name="adj" fmla="val 10000"/>
          </a:avLst>
        </a:prstGeom>
        <a:solidFill>
          <a:schemeClr val="accent3">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es-ES" sz="1000" kern="1200" dirty="0" smtClean="0"/>
            <a:t>Cuando compran una camiseta la posibilidad de comprar un pantalón</a:t>
          </a:r>
          <a:endParaRPr lang="es-ES" sz="1000" kern="1200" dirty="0"/>
        </a:p>
      </dsp:txBody>
      <dsp:txXfrm>
        <a:off x="5791400" y="23030"/>
        <a:ext cx="983520" cy="740250"/>
      </dsp:txXfrm>
    </dsp:sp>
    <dsp:sp modelId="{046AD8F7-B0F7-406F-9A17-C52926DADB14}">
      <dsp:nvSpPr>
        <dsp:cNvPr id="0" name=""/>
        <dsp:cNvSpPr/>
      </dsp:nvSpPr>
      <dsp:spPr>
        <a:xfrm>
          <a:off x="6900909" y="265486"/>
          <a:ext cx="218271" cy="255336"/>
        </a:xfrm>
        <a:prstGeom prst="rightArrow">
          <a:avLst>
            <a:gd name="adj1" fmla="val 60000"/>
            <a:gd name="adj2" fmla="val 50000"/>
          </a:avLst>
        </a:prstGeom>
        <a:solidFill>
          <a:schemeClr val="accent3">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355600">
            <a:lnSpc>
              <a:spcPct val="90000"/>
            </a:lnSpc>
            <a:spcBef>
              <a:spcPct val="0"/>
            </a:spcBef>
            <a:spcAft>
              <a:spcPct val="35000"/>
            </a:spcAft>
          </a:pPr>
          <a:endParaRPr lang="es-ES" sz="800" kern="1200"/>
        </a:p>
      </dsp:txBody>
      <dsp:txXfrm>
        <a:off x="6900909" y="316553"/>
        <a:ext cx="152790" cy="153202"/>
      </dsp:txXfrm>
    </dsp:sp>
    <dsp:sp modelId="{865DB2F6-0A37-41FE-A7A4-D12848BF0E8B}">
      <dsp:nvSpPr>
        <dsp:cNvPr id="0" name=""/>
        <dsp:cNvSpPr/>
      </dsp:nvSpPr>
      <dsp:spPr>
        <a:xfrm>
          <a:off x="7209783" y="0"/>
          <a:ext cx="1029580" cy="786310"/>
        </a:xfrm>
        <a:prstGeom prst="roundRect">
          <a:avLst>
            <a:gd name="adj" fmla="val 10000"/>
          </a:avLst>
        </a:prstGeom>
        <a:solidFill>
          <a:schemeClr val="accent3">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es-ES" sz="1000" kern="1200" dirty="0" smtClean="0"/>
            <a:t>Cuando compran un short la posibilidad de comprar un camiseta</a:t>
          </a:r>
          <a:endParaRPr lang="es-ES" sz="1000" kern="1200" dirty="0"/>
        </a:p>
      </dsp:txBody>
      <dsp:txXfrm>
        <a:off x="7232813" y="23030"/>
        <a:ext cx="983520" cy="740250"/>
      </dsp:txXfrm>
    </dsp:sp>
    <dsp:sp modelId="{9E23706C-0403-446A-A833-F806034F6EEA}">
      <dsp:nvSpPr>
        <dsp:cNvPr id="0" name=""/>
        <dsp:cNvSpPr/>
      </dsp:nvSpPr>
      <dsp:spPr>
        <a:xfrm>
          <a:off x="8342322" y="265486"/>
          <a:ext cx="218271" cy="255336"/>
        </a:xfrm>
        <a:prstGeom prst="rightArrow">
          <a:avLst>
            <a:gd name="adj1" fmla="val 60000"/>
            <a:gd name="adj2" fmla="val 50000"/>
          </a:avLst>
        </a:prstGeom>
        <a:solidFill>
          <a:schemeClr val="accent3">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355600">
            <a:lnSpc>
              <a:spcPct val="90000"/>
            </a:lnSpc>
            <a:spcBef>
              <a:spcPct val="0"/>
            </a:spcBef>
            <a:spcAft>
              <a:spcPct val="35000"/>
            </a:spcAft>
          </a:pPr>
          <a:endParaRPr lang="es-ES" sz="800" kern="1200"/>
        </a:p>
      </dsp:txBody>
      <dsp:txXfrm>
        <a:off x="8342322" y="316553"/>
        <a:ext cx="152790" cy="153202"/>
      </dsp:txXfrm>
    </dsp:sp>
    <dsp:sp modelId="{AF8A1C9B-443F-426B-B646-77CE95475B74}">
      <dsp:nvSpPr>
        <dsp:cNvPr id="0" name=""/>
        <dsp:cNvSpPr/>
      </dsp:nvSpPr>
      <dsp:spPr>
        <a:xfrm>
          <a:off x="8651196" y="0"/>
          <a:ext cx="1029580" cy="786310"/>
        </a:xfrm>
        <a:prstGeom prst="roundRect">
          <a:avLst>
            <a:gd name="adj" fmla="val 10000"/>
          </a:avLst>
        </a:prstGeom>
        <a:solidFill>
          <a:schemeClr val="accent3">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es-ES" sz="1000" kern="1200" dirty="0" smtClean="0"/>
            <a:t>Cuando compran una camiseta la posibilidad de comprar un short</a:t>
          </a:r>
          <a:endParaRPr lang="es-ES" sz="1000" kern="1200" dirty="0"/>
        </a:p>
      </dsp:txBody>
      <dsp:txXfrm>
        <a:off x="8674226" y="23030"/>
        <a:ext cx="983520" cy="740250"/>
      </dsp:txXfrm>
    </dsp:sp>
  </dsp:spTree>
</dsp:drawing>
</file>

<file path=ppt/diagrams/drawing5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DF9EB0F-2390-4FEC-B1E5-03334CB5F354}">
      <dsp:nvSpPr>
        <dsp:cNvPr id="0" name=""/>
        <dsp:cNvSpPr/>
      </dsp:nvSpPr>
      <dsp:spPr>
        <a:xfrm>
          <a:off x="3821" y="0"/>
          <a:ext cx="1034573" cy="427599"/>
        </a:xfrm>
        <a:prstGeom prst="roundRect">
          <a:avLst>
            <a:gd name="adj" fmla="val 10000"/>
          </a:avLst>
        </a:prstGeom>
        <a:solidFill>
          <a:schemeClr val="accent2">
            <a:shade val="50000"/>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s-ES" sz="1400" kern="1200" dirty="0" smtClean="0"/>
            <a:t>City Mall</a:t>
          </a:r>
          <a:endParaRPr lang="es-ES" sz="1400" kern="1200" dirty="0"/>
        </a:p>
      </dsp:txBody>
      <dsp:txXfrm>
        <a:off x="16345" y="12524"/>
        <a:ext cx="1009525" cy="402551"/>
      </dsp:txXfrm>
    </dsp:sp>
    <dsp:sp modelId="{80399E3E-E7F2-4293-835F-FFA44BE1F796}">
      <dsp:nvSpPr>
        <dsp:cNvPr id="0" name=""/>
        <dsp:cNvSpPr/>
      </dsp:nvSpPr>
      <dsp:spPr>
        <a:xfrm>
          <a:off x="1141852" y="85512"/>
          <a:ext cx="219329" cy="256574"/>
        </a:xfrm>
        <a:prstGeom prst="rightArrow">
          <a:avLst>
            <a:gd name="adj1" fmla="val 60000"/>
            <a:gd name="adj2" fmla="val 50000"/>
          </a:avLst>
        </a:prstGeom>
        <a:solidFill>
          <a:schemeClr val="accent2">
            <a:shade val="9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355600">
            <a:lnSpc>
              <a:spcPct val="90000"/>
            </a:lnSpc>
            <a:spcBef>
              <a:spcPct val="0"/>
            </a:spcBef>
            <a:spcAft>
              <a:spcPct val="35000"/>
            </a:spcAft>
          </a:pPr>
          <a:endParaRPr lang="es-ES" sz="800" kern="1200"/>
        </a:p>
      </dsp:txBody>
      <dsp:txXfrm>
        <a:off x="1141852" y="136827"/>
        <a:ext cx="153530" cy="153944"/>
      </dsp:txXfrm>
    </dsp:sp>
    <dsp:sp modelId="{995C4805-264F-4155-B162-1F8FA8DDE8DD}">
      <dsp:nvSpPr>
        <dsp:cNvPr id="0" name=""/>
        <dsp:cNvSpPr/>
      </dsp:nvSpPr>
      <dsp:spPr>
        <a:xfrm>
          <a:off x="1452224" y="0"/>
          <a:ext cx="1034573" cy="427599"/>
        </a:xfrm>
        <a:prstGeom prst="roundRect">
          <a:avLst>
            <a:gd name="adj" fmla="val 10000"/>
          </a:avLst>
        </a:prstGeom>
        <a:solidFill>
          <a:schemeClr val="accent2">
            <a:shade val="50000"/>
            <a:hueOff val="121273"/>
            <a:satOff val="-8694"/>
            <a:lumOff val="13467"/>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s-EC" sz="1400" kern="1200" dirty="0" smtClean="0"/>
            <a:t>90%</a:t>
          </a:r>
          <a:endParaRPr lang="es-ES" sz="1400" kern="1200" dirty="0"/>
        </a:p>
      </dsp:txBody>
      <dsp:txXfrm>
        <a:off x="1464748" y="12524"/>
        <a:ext cx="1009525" cy="402551"/>
      </dsp:txXfrm>
    </dsp:sp>
    <dsp:sp modelId="{A56A1A9F-F664-4687-8314-F138C0F78576}">
      <dsp:nvSpPr>
        <dsp:cNvPr id="0" name=""/>
        <dsp:cNvSpPr/>
      </dsp:nvSpPr>
      <dsp:spPr>
        <a:xfrm>
          <a:off x="2590256" y="85512"/>
          <a:ext cx="219329" cy="256574"/>
        </a:xfrm>
        <a:prstGeom prst="rightArrow">
          <a:avLst>
            <a:gd name="adj1" fmla="val 60000"/>
            <a:gd name="adj2" fmla="val 50000"/>
          </a:avLst>
        </a:prstGeom>
        <a:solidFill>
          <a:schemeClr val="accent2">
            <a:shade val="90000"/>
            <a:hueOff val="136049"/>
            <a:satOff val="-9199"/>
            <a:lumOff val="12092"/>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355600">
            <a:lnSpc>
              <a:spcPct val="90000"/>
            </a:lnSpc>
            <a:spcBef>
              <a:spcPct val="0"/>
            </a:spcBef>
            <a:spcAft>
              <a:spcPct val="35000"/>
            </a:spcAft>
          </a:pPr>
          <a:endParaRPr lang="es-ES" sz="800" kern="1200"/>
        </a:p>
      </dsp:txBody>
      <dsp:txXfrm>
        <a:off x="2590256" y="136827"/>
        <a:ext cx="153530" cy="153944"/>
      </dsp:txXfrm>
    </dsp:sp>
    <dsp:sp modelId="{F5D20918-25AC-4C48-856E-B5123FA49DF6}">
      <dsp:nvSpPr>
        <dsp:cNvPr id="0" name=""/>
        <dsp:cNvSpPr/>
      </dsp:nvSpPr>
      <dsp:spPr>
        <a:xfrm>
          <a:off x="2900628" y="0"/>
          <a:ext cx="1034573" cy="427599"/>
        </a:xfrm>
        <a:prstGeom prst="roundRect">
          <a:avLst>
            <a:gd name="adj" fmla="val 10000"/>
          </a:avLst>
        </a:prstGeom>
        <a:solidFill>
          <a:schemeClr val="accent2">
            <a:shade val="50000"/>
            <a:hueOff val="242546"/>
            <a:satOff val="-17388"/>
            <a:lumOff val="26935"/>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s-EC" sz="1400" kern="1200" dirty="0" smtClean="0"/>
            <a:t>91%</a:t>
          </a:r>
          <a:endParaRPr lang="es-ES" sz="1400" kern="1200" dirty="0"/>
        </a:p>
      </dsp:txBody>
      <dsp:txXfrm>
        <a:off x="2913152" y="12524"/>
        <a:ext cx="1009525" cy="402551"/>
      </dsp:txXfrm>
    </dsp:sp>
    <dsp:sp modelId="{FD0E7470-F937-4997-A53C-21A0D33BD86C}">
      <dsp:nvSpPr>
        <dsp:cNvPr id="0" name=""/>
        <dsp:cNvSpPr/>
      </dsp:nvSpPr>
      <dsp:spPr>
        <a:xfrm>
          <a:off x="4038659" y="85512"/>
          <a:ext cx="219329" cy="256574"/>
        </a:xfrm>
        <a:prstGeom prst="rightArrow">
          <a:avLst>
            <a:gd name="adj1" fmla="val 60000"/>
            <a:gd name="adj2" fmla="val 50000"/>
          </a:avLst>
        </a:prstGeom>
        <a:solidFill>
          <a:schemeClr val="accent2">
            <a:shade val="90000"/>
            <a:hueOff val="272098"/>
            <a:satOff val="-18399"/>
            <a:lumOff val="24183"/>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355600">
            <a:lnSpc>
              <a:spcPct val="90000"/>
            </a:lnSpc>
            <a:spcBef>
              <a:spcPct val="0"/>
            </a:spcBef>
            <a:spcAft>
              <a:spcPct val="35000"/>
            </a:spcAft>
          </a:pPr>
          <a:endParaRPr lang="es-ES" sz="800" kern="1200"/>
        </a:p>
      </dsp:txBody>
      <dsp:txXfrm>
        <a:off x="4038659" y="136827"/>
        <a:ext cx="153530" cy="153944"/>
      </dsp:txXfrm>
    </dsp:sp>
    <dsp:sp modelId="{03A11CFA-98E7-4139-937F-4BE140798D07}">
      <dsp:nvSpPr>
        <dsp:cNvPr id="0" name=""/>
        <dsp:cNvSpPr/>
      </dsp:nvSpPr>
      <dsp:spPr>
        <a:xfrm>
          <a:off x="4349031" y="0"/>
          <a:ext cx="1034573" cy="427599"/>
        </a:xfrm>
        <a:prstGeom prst="roundRect">
          <a:avLst>
            <a:gd name="adj" fmla="val 10000"/>
          </a:avLst>
        </a:prstGeom>
        <a:solidFill>
          <a:schemeClr val="accent2">
            <a:shade val="50000"/>
            <a:hueOff val="363819"/>
            <a:satOff val="-26082"/>
            <a:lumOff val="40402"/>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endParaRPr lang="es-ES" sz="1400" kern="1200" dirty="0"/>
        </a:p>
      </dsp:txBody>
      <dsp:txXfrm>
        <a:off x="4361555" y="12524"/>
        <a:ext cx="1009525" cy="402551"/>
      </dsp:txXfrm>
    </dsp:sp>
    <dsp:sp modelId="{F73FFB2C-D5DA-4EBB-A1A1-54B8D024299E}">
      <dsp:nvSpPr>
        <dsp:cNvPr id="0" name=""/>
        <dsp:cNvSpPr/>
      </dsp:nvSpPr>
      <dsp:spPr>
        <a:xfrm>
          <a:off x="5487062" y="85512"/>
          <a:ext cx="219329" cy="256574"/>
        </a:xfrm>
        <a:prstGeom prst="rightArrow">
          <a:avLst>
            <a:gd name="adj1" fmla="val 60000"/>
            <a:gd name="adj2" fmla="val 50000"/>
          </a:avLst>
        </a:prstGeom>
        <a:solidFill>
          <a:schemeClr val="accent2">
            <a:shade val="90000"/>
            <a:hueOff val="408147"/>
            <a:satOff val="-27598"/>
            <a:lumOff val="36275"/>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endParaRPr lang="es-ES" sz="1100" kern="1200"/>
        </a:p>
      </dsp:txBody>
      <dsp:txXfrm>
        <a:off x="5487062" y="136827"/>
        <a:ext cx="153530" cy="153944"/>
      </dsp:txXfrm>
    </dsp:sp>
    <dsp:sp modelId="{ECBCF8A4-DADB-4045-91D7-28548515CCAC}">
      <dsp:nvSpPr>
        <dsp:cNvPr id="0" name=""/>
        <dsp:cNvSpPr/>
      </dsp:nvSpPr>
      <dsp:spPr>
        <a:xfrm>
          <a:off x="5797434" y="0"/>
          <a:ext cx="1034573" cy="427599"/>
        </a:xfrm>
        <a:prstGeom prst="roundRect">
          <a:avLst>
            <a:gd name="adj" fmla="val 10000"/>
          </a:avLst>
        </a:prstGeom>
        <a:solidFill>
          <a:schemeClr val="accent2">
            <a:shade val="50000"/>
            <a:hueOff val="485092"/>
            <a:satOff val="-34776"/>
            <a:lumOff val="5387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s-EC" sz="1400" kern="1200" dirty="0" smtClean="0"/>
            <a:t>24%</a:t>
          </a:r>
          <a:endParaRPr lang="es-ES" sz="1400" kern="1200" dirty="0"/>
        </a:p>
      </dsp:txBody>
      <dsp:txXfrm>
        <a:off x="5809958" y="12524"/>
        <a:ext cx="1009525" cy="402551"/>
      </dsp:txXfrm>
    </dsp:sp>
    <dsp:sp modelId="{8ECF0BCF-72E6-4E6B-A528-5A43EB9168CD}">
      <dsp:nvSpPr>
        <dsp:cNvPr id="0" name=""/>
        <dsp:cNvSpPr/>
      </dsp:nvSpPr>
      <dsp:spPr>
        <a:xfrm>
          <a:off x="6935465" y="85512"/>
          <a:ext cx="219329" cy="256574"/>
        </a:xfrm>
        <a:prstGeom prst="rightArrow">
          <a:avLst>
            <a:gd name="adj1" fmla="val 60000"/>
            <a:gd name="adj2" fmla="val 50000"/>
          </a:avLst>
        </a:prstGeom>
        <a:solidFill>
          <a:schemeClr val="accent2">
            <a:shade val="90000"/>
            <a:hueOff val="408147"/>
            <a:satOff val="-27598"/>
            <a:lumOff val="36275"/>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355600">
            <a:lnSpc>
              <a:spcPct val="90000"/>
            </a:lnSpc>
            <a:spcBef>
              <a:spcPct val="0"/>
            </a:spcBef>
            <a:spcAft>
              <a:spcPct val="35000"/>
            </a:spcAft>
          </a:pPr>
          <a:endParaRPr lang="es-ES" sz="800" kern="1200"/>
        </a:p>
      </dsp:txBody>
      <dsp:txXfrm>
        <a:off x="6935465" y="136827"/>
        <a:ext cx="153530" cy="153944"/>
      </dsp:txXfrm>
    </dsp:sp>
    <dsp:sp modelId="{CDCD92BD-81F6-4D57-991F-7E9F401DD0CA}">
      <dsp:nvSpPr>
        <dsp:cNvPr id="0" name=""/>
        <dsp:cNvSpPr/>
      </dsp:nvSpPr>
      <dsp:spPr>
        <a:xfrm>
          <a:off x="7245838" y="0"/>
          <a:ext cx="1034573" cy="427599"/>
        </a:xfrm>
        <a:prstGeom prst="roundRect">
          <a:avLst>
            <a:gd name="adj" fmla="val 10000"/>
          </a:avLst>
        </a:prstGeom>
        <a:solidFill>
          <a:schemeClr val="accent2">
            <a:shade val="50000"/>
            <a:hueOff val="363819"/>
            <a:satOff val="-26082"/>
            <a:lumOff val="40402"/>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s-EC" sz="1400" kern="1200" dirty="0" smtClean="0"/>
            <a:t>6%.</a:t>
          </a:r>
          <a:endParaRPr lang="es-ES" sz="1400" kern="1200" dirty="0"/>
        </a:p>
      </dsp:txBody>
      <dsp:txXfrm>
        <a:off x="7258362" y="12524"/>
        <a:ext cx="1009525" cy="402551"/>
      </dsp:txXfrm>
    </dsp:sp>
    <dsp:sp modelId="{19F67028-3263-4E73-8836-82BAE18FC4D9}">
      <dsp:nvSpPr>
        <dsp:cNvPr id="0" name=""/>
        <dsp:cNvSpPr/>
      </dsp:nvSpPr>
      <dsp:spPr>
        <a:xfrm>
          <a:off x="8383869" y="85512"/>
          <a:ext cx="219329" cy="256574"/>
        </a:xfrm>
        <a:prstGeom prst="rightArrow">
          <a:avLst>
            <a:gd name="adj1" fmla="val 60000"/>
            <a:gd name="adj2" fmla="val 50000"/>
          </a:avLst>
        </a:prstGeom>
        <a:solidFill>
          <a:schemeClr val="accent2">
            <a:shade val="90000"/>
            <a:hueOff val="272098"/>
            <a:satOff val="-18399"/>
            <a:lumOff val="24183"/>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355600">
            <a:lnSpc>
              <a:spcPct val="90000"/>
            </a:lnSpc>
            <a:spcBef>
              <a:spcPct val="0"/>
            </a:spcBef>
            <a:spcAft>
              <a:spcPct val="35000"/>
            </a:spcAft>
          </a:pPr>
          <a:endParaRPr lang="es-ES" sz="800" kern="1200"/>
        </a:p>
      </dsp:txBody>
      <dsp:txXfrm>
        <a:off x="8383869" y="136827"/>
        <a:ext cx="153530" cy="153944"/>
      </dsp:txXfrm>
    </dsp:sp>
    <dsp:sp modelId="{074EAEA0-7093-4BEA-8A05-2D73E57A897E}">
      <dsp:nvSpPr>
        <dsp:cNvPr id="0" name=""/>
        <dsp:cNvSpPr/>
      </dsp:nvSpPr>
      <dsp:spPr>
        <a:xfrm>
          <a:off x="8694241" y="0"/>
          <a:ext cx="1034573" cy="427599"/>
        </a:xfrm>
        <a:prstGeom prst="roundRect">
          <a:avLst>
            <a:gd name="adj" fmla="val 10000"/>
          </a:avLst>
        </a:prstGeom>
        <a:solidFill>
          <a:schemeClr val="accent2">
            <a:shade val="50000"/>
            <a:hueOff val="242546"/>
            <a:satOff val="-17388"/>
            <a:lumOff val="26935"/>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s-EC" sz="1400" kern="1200" dirty="0" smtClean="0"/>
            <a:t>21%</a:t>
          </a:r>
          <a:endParaRPr lang="es-EC" sz="1400" kern="1200" dirty="0"/>
        </a:p>
      </dsp:txBody>
      <dsp:txXfrm>
        <a:off x="8706765" y="12524"/>
        <a:ext cx="1009525" cy="402551"/>
      </dsp:txXfrm>
    </dsp:sp>
    <dsp:sp modelId="{FDE495F7-6A77-4AA2-9B58-7184FC59E769}">
      <dsp:nvSpPr>
        <dsp:cNvPr id="0" name=""/>
        <dsp:cNvSpPr/>
      </dsp:nvSpPr>
      <dsp:spPr>
        <a:xfrm>
          <a:off x="9832272" y="85512"/>
          <a:ext cx="219329" cy="256574"/>
        </a:xfrm>
        <a:prstGeom prst="rightArrow">
          <a:avLst>
            <a:gd name="adj1" fmla="val 60000"/>
            <a:gd name="adj2" fmla="val 50000"/>
          </a:avLst>
        </a:prstGeom>
        <a:solidFill>
          <a:schemeClr val="accent2">
            <a:shade val="90000"/>
            <a:hueOff val="136049"/>
            <a:satOff val="-9199"/>
            <a:lumOff val="12092"/>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355600">
            <a:lnSpc>
              <a:spcPct val="90000"/>
            </a:lnSpc>
            <a:spcBef>
              <a:spcPct val="0"/>
            </a:spcBef>
            <a:spcAft>
              <a:spcPct val="35000"/>
            </a:spcAft>
          </a:pPr>
          <a:endParaRPr lang="es-ES" sz="800" kern="1200"/>
        </a:p>
      </dsp:txBody>
      <dsp:txXfrm>
        <a:off x="9832272" y="136827"/>
        <a:ext cx="153530" cy="153944"/>
      </dsp:txXfrm>
    </dsp:sp>
    <dsp:sp modelId="{318E4192-AD9C-4CC0-8073-63725B6A9D4A}">
      <dsp:nvSpPr>
        <dsp:cNvPr id="0" name=""/>
        <dsp:cNvSpPr/>
      </dsp:nvSpPr>
      <dsp:spPr>
        <a:xfrm>
          <a:off x="10142644" y="0"/>
          <a:ext cx="1034573" cy="427599"/>
        </a:xfrm>
        <a:prstGeom prst="roundRect">
          <a:avLst>
            <a:gd name="adj" fmla="val 10000"/>
          </a:avLst>
        </a:prstGeom>
        <a:solidFill>
          <a:schemeClr val="accent2">
            <a:shade val="50000"/>
            <a:hueOff val="121273"/>
            <a:satOff val="-8694"/>
            <a:lumOff val="13467"/>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s-EC" sz="1400" kern="1200" dirty="0" smtClean="0"/>
            <a:t>8%</a:t>
          </a:r>
          <a:endParaRPr lang="es-EC" sz="900" kern="1200" dirty="0"/>
        </a:p>
      </dsp:txBody>
      <dsp:txXfrm>
        <a:off x="10155168" y="12524"/>
        <a:ext cx="1009525" cy="402551"/>
      </dsp:txXfrm>
    </dsp:sp>
  </dsp:spTree>
</dsp:drawing>
</file>

<file path=ppt/diagrams/drawing5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51300F5-B011-4577-8D7C-6F56160ABAE1}">
      <dsp:nvSpPr>
        <dsp:cNvPr id="0" name=""/>
        <dsp:cNvSpPr/>
      </dsp:nvSpPr>
      <dsp:spPr>
        <a:xfrm>
          <a:off x="9277" y="0"/>
          <a:ext cx="1033563" cy="404026"/>
        </a:xfrm>
        <a:prstGeom prst="roundRect">
          <a:avLst>
            <a:gd name="adj" fmla="val 10000"/>
          </a:avLst>
        </a:prstGeom>
        <a:solidFill>
          <a:schemeClr val="accent2">
            <a:shade val="50000"/>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s-ES" sz="1400" kern="1200" dirty="0" smtClean="0"/>
            <a:t>Condado Shopping</a:t>
          </a:r>
          <a:endParaRPr lang="es-ES" sz="1400" kern="1200" dirty="0"/>
        </a:p>
      </dsp:txBody>
      <dsp:txXfrm>
        <a:off x="21111" y="11834"/>
        <a:ext cx="1009895" cy="380358"/>
      </dsp:txXfrm>
    </dsp:sp>
    <dsp:sp modelId="{80848B83-0A62-4C57-BB15-C32B671C4736}">
      <dsp:nvSpPr>
        <dsp:cNvPr id="0" name=""/>
        <dsp:cNvSpPr/>
      </dsp:nvSpPr>
      <dsp:spPr>
        <a:xfrm>
          <a:off x="1146197" y="73851"/>
          <a:ext cx="219115" cy="256323"/>
        </a:xfrm>
        <a:prstGeom prst="rightArrow">
          <a:avLst>
            <a:gd name="adj1" fmla="val 60000"/>
            <a:gd name="adj2" fmla="val 50000"/>
          </a:avLst>
        </a:prstGeom>
        <a:solidFill>
          <a:schemeClr val="accent2">
            <a:shade val="9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355600">
            <a:lnSpc>
              <a:spcPct val="90000"/>
            </a:lnSpc>
            <a:spcBef>
              <a:spcPct val="0"/>
            </a:spcBef>
            <a:spcAft>
              <a:spcPct val="35000"/>
            </a:spcAft>
          </a:pPr>
          <a:endParaRPr lang="es-ES" sz="800" kern="1200"/>
        </a:p>
      </dsp:txBody>
      <dsp:txXfrm>
        <a:off x="1146197" y="125116"/>
        <a:ext cx="153381" cy="153793"/>
      </dsp:txXfrm>
    </dsp:sp>
    <dsp:sp modelId="{C963CB0E-DC57-426A-8AF1-05D22B1A51C5}">
      <dsp:nvSpPr>
        <dsp:cNvPr id="0" name=""/>
        <dsp:cNvSpPr/>
      </dsp:nvSpPr>
      <dsp:spPr>
        <a:xfrm>
          <a:off x="1456266" y="0"/>
          <a:ext cx="1033563" cy="404026"/>
        </a:xfrm>
        <a:prstGeom prst="roundRect">
          <a:avLst>
            <a:gd name="adj" fmla="val 10000"/>
          </a:avLst>
        </a:prstGeom>
        <a:solidFill>
          <a:schemeClr val="accent2">
            <a:shade val="50000"/>
            <a:hueOff val="121273"/>
            <a:satOff val="-8694"/>
            <a:lumOff val="13467"/>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s-EC" sz="1400" kern="1200" dirty="0" smtClean="0"/>
            <a:t>93%</a:t>
          </a:r>
          <a:endParaRPr lang="es-ES" sz="1400" kern="1200" dirty="0"/>
        </a:p>
      </dsp:txBody>
      <dsp:txXfrm>
        <a:off x="1468100" y="11834"/>
        <a:ext cx="1009895" cy="380358"/>
      </dsp:txXfrm>
    </dsp:sp>
    <dsp:sp modelId="{C1EC4F4A-EE21-4E39-A0E7-B3DCEAB96FFA}">
      <dsp:nvSpPr>
        <dsp:cNvPr id="0" name=""/>
        <dsp:cNvSpPr/>
      </dsp:nvSpPr>
      <dsp:spPr>
        <a:xfrm>
          <a:off x="2593186" y="73851"/>
          <a:ext cx="219115" cy="256323"/>
        </a:xfrm>
        <a:prstGeom prst="rightArrow">
          <a:avLst>
            <a:gd name="adj1" fmla="val 60000"/>
            <a:gd name="adj2" fmla="val 50000"/>
          </a:avLst>
        </a:prstGeom>
        <a:solidFill>
          <a:schemeClr val="accent2">
            <a:shade val="90000"/>
            <a:hueOff val="136049"/>
            <a:satOff val="-9199"/>
            <a:lumOff val="12092"/>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355600">
            <a:lnSpc>
              <a:spcPct val="90000"/>
            </a:lnSpc>
            <a:spcBef>
              <a:spcPct val="0"/>
            </a:spcBef>
            <a:spcAft>
              <a:spcPct val="35000"/>
            </a:spcAft>
          </a:pPr>
          <a:endParaRPr lang="es-ES" sz="800" kern="1200"/>
        </a:p>
      </dsp:txBody>
      <dsp:txXfrm>
        <a:off x="2593186" y="125116"/>
        <a:ext cx="153381" cy="153793"/>
      </dsp:txXfrm>
    </dsp:sp>
    <dsp:sp modelId="{24F9720B-004B-4445-8ABE-3FBF05AD2841}">
      <dsp:nvSpPr>
        <dsp:cNvPr id="0" name=""/>
        <dsp:cNvSpPr/>
      </dsp:nvSpPr>
      <dsp:spPr>
        <a:xfrm>
          <a:off x="2903255" y="0"/>
          <a:ext cx="1033563" cy="404026"/>
        </a:xfrm>
        <a:prstGeom prst="roundRect">
          <a:avLst>
            <a:gd name="adj" fmla="val 10000"/>
          </a:avLst>
        </a:prstGeom>
        <a:solidFill>
          <a:schemeClr val="accent2">
            <a:shade val="50000"/>
            <a:hueOff val="242546"/>
            <a:satOff val="-17388"/>
            <a:lumOff val="26935"/>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endParaRPr lang="es-ES" sz="1400" kern="1200" dirty="0"/>
        </a:p>
      </dsp:txBody>
      <dsp:txXfrm>
        <a:off x="2915089" y="11834"/>
        <a:ext cx="1009895" cy="380358"/>
      </dsp:txXfrm>
    </dsp:sp>
    <dsp:sp modelId="{BED4122D-3D9D-4CBC-AEBF-B14B20B08E10}">
      <dsp:nvSpPr>
        <dsp:cNvPr id="0" name=""/>
        <dsp:cNvSpPr/>
      </dsp:nvSpPr>
      <dsp:spPr>
        <a:xfrm>
          <a:off x="4040174" y="73851"/>
          <a:ext cx="219115" cy="256323"/>
        </a:xfrm>
        <a:prstGeom prst="rightArrow">
          <a:avLst>
            <a:gd name="adj1" fmla="val 60000"/>
            <a:gd name="adj2" fmla="val 50000"/>
          </a:avLst>
        </a:prstGeom>
        <a:solidFill>
          <a:schemeClr val="accent2">
            <a:shade val="90000"/>
            <a:hueOff val="272098"/>
            <a:satOff val="-18399"/>
            <a:lumOff val="24183"/>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355600">
            <a:lnSpc>
              <a:spcPct val="90000"/>
            </a:lnSpc>
            <a:spcBef>
              <a:spcPct val="0"/>
            </a:spcBef>
            <a:spcAft>
              <a:spcPct val="35000"/>
            </a:spcAft>
          </a:pPr>
          <a:endParaRPr lang="es-ES" sz="800" kern="1200"/>
        </a:p>
      </dsp:txBody>
      <dsp:txXfrm>
        <a:off x="4040174" y="125116"/>
        <a:ext cx="153381" cy="153793"/>
      </dsp:txXfrm>
    </dsp:sp>
    <dsp:sp modelId="{3DA9505A-A2B2-4F37-AB66-A6902C48EE90}">
      <dsp:nvSpPr>
        <dsp:cNvPr id="0" name=""/>
        <dsp:cNvSpPr/>
      </dsp:nvSpPr>
      <dsp:spPr>
        <a:xfrm>
          <a:off x="4350243" y="0"/>
          <a:ext cx="1033563" cy="404026"/>
        </a:xfrm>
        <a:prstGeom prst="roundRect">
          <a:avLst>
            <a:gd name="adj" fmla="val 10000"/>
          </a:avLst>
        </a:prstGeom>
        <a:solidFill>
          <a:schemeClr val="accent2">
            <a:shade val="50000"/>
            <a:hueOff val="363819"/>
            <a:satOff val="-26082"/>
            <a:lumOff val="40402"/>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endParaRPr lang="es-ES" sz="1400" kern="1200" dirty="0"/>
        </a:p>
      </dsp:txBody>
      <dsp:txXfrm>
        <a:off x="4362077" y="11834"/>
        <a:ext cx="1009895" cy="380358"/>
      </dsp:txXfrm>
    </dsp:sp>
    <dsp:sp modelId="{F11C98E8-4BF7-4E55-92AE-BC0F13E98CBF}">
      <dsp:nvSpPr>
        <dsp:cNvPr id="0" name=""/>
        <dsp:cNvSpPr/>
      </dsp:nvSpPr>
      <dsp:spPr>
        <a:xfrm>
          <a:off x="5487163" y="73851"/>
          <a:ext cx="219115" cy="256323"/>
        </a:xfrm>
        <a:prstGeom prst="rightArrow">
          <a:avLst>
            <a:gd name="adj1" fmla="val 60000"/>
            <a:gd name="adj2" fmla="val 50000"/>
          </a:avLst>
        </a:prstGeom>
        <a:solidFill>
          <a:schemeClr val="accent2">
            <a:shade val="90000"/>
            <a:hueOff val="408147"/>
            <a:satOff val="-27598"/>
            <a:lumOff val="36275"/>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endParaRPr lang="es-ES" sz="1100" kern="1200"/>
        </a:p>
      </dsp:txBody>
      <dsp:txXfrm>
        <a:off x="5487163" y="125116"/>
        <a:ext cx="153381" cy="153793"/>
      </dsp:txXfrm>
    </dsp:sp>
    <dsp:sp modelId="{A2C862F4-0AAF-4F1E-AB28-820183000EE9}">
      <dsp:nvSpPr>
        <dsp:cNvPr id="0" name=""/>
        <dsp:cNvSpPr/>
      </dsp:nvSpPr>
      <dsp:spPr>
        <a:xfrm>
          <a:off x="5797232" y="0"/>
          <a:ext cx="1033563" cy="404026"/>
        </a:xfrm>
        <a:prstGeom prst="roundRect">
          <a:avLst>
            <a:gd name="adj" fmla="val 10000"/>
          </a:avLst>
        </a:prstGeom>
        <a:solidFill>
          <a:schemeClr val="accent2">
            <a:shade val="50000"/>
            <a:hueOff val="485092"/>
            <a:satOff val="-34776"/>
            <a:lumOff val="5387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s-EC" sz="1400" kern="1200" dirty="0" smtClean="0"/>
            <a:t>18%</a:t>
          </a:r>
          <a:endParaRPr lang="es-ES" sz="1400" kern="1200" dirty="0"/>
        </a:p>
      </dsp:txBody>
      <dsp:txXfrm>
        <a:off x="5809066" y="11834"/>
        <a:ext cx="1009895" cy="380358"/>
      </dsp:txXfrm>
    </dsp:sp>
    <dsp:sp modelId="{C64D1794-263C-4E7E-886B-61D1D478B61D}">
      <dsp:nvSpPr>
        <dsp:cNvPr id="0" name=""/>
        <dsp:cNvSpPr/>
      </dsp:nvSpPr>
      <dsp:spPr>
        <a:xfrm>
          <a:off x="6934152" y="73851"/>
          <a:ext cx="219115" cy="256323"/>
        </a:xfrm>
        <a:prstGeom prst="rightArrow">
          <a:avLst>
            <a:gd name="adj1" fmla="val 60000"/>
            <a:gd name="adj2" fmla="val 50000"/>
          </a:avLst>
        </a:prstGeom>
        <a:solidFill>
          <a:schemeClr val="accent2">
            <a:shade val="90000"/>
            <a:hueOff val="408147"/>
            <a:satOff val="-27598"/>
            <a:lumOff val="36275"/>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355600">
            <a:lnSpc>
              <a:spcPct val="90000"/>
            </a:lnSpc>
            <a:spcBef>
              <a:spcPct val="0"/>
            </a:spcBef>
            <a:spcAft>
              <a:spcPct val="35000"/>
            </a:spcAft>
          </a:pPr>
          <a:endParaRPr lang="es-ES" sz="800" kern="1200"/>
        </a:p>
      </dsp:txBody>
      <dsp:txXfrm>
        <a:off x="6934152" y="125116"/>
        <a:ext cx="153381" cy="153793"/>
      </dsp:txXfrm>
    </dsp:sp>
    <dsp:sp modelId="{01239376-07E7-479F-AD7D-9EFEF06BE3C0}">
      <dsp:nvSpPr>
        <dsp:cNvPr id="0" name=""/>
        <dsp:cNvSpPr/>
      </dsp:nvSpPr>
      <dsp:spPr>
        <a:xfrm>
          <a:off x="7244221" y="0"/>
          <a:ext cx="1033563" cy="404026"/>
        </a:xfrm>
        <a:prstGeom prst="roundRect">
          <a:avLst>
            <a:gd name="adj" fmla="val 10000"/>
          </a:avLst>
        </a:prstGeom>
        <a:solidFill>
          <a:schemeClr val="accent2">
            <a:shade val="50000"/>
            <a:hueOff val="363819"/>
            <a:satOff val="-26082"/>
            <a:lumOff val="40402"/>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s-EC" sz="1400" kern="1200" dirty="0" smtClean="0"/>
            <a:t>8%</a:t>
          </a:r>
          <a:endParaRPr lang="es-ES" sz="1400" kern="1200" dirty="0"/>
        </a:p>
      </dsp:txBody>
      <dsp:txXfrm>
        <a:off x="7256055" y="11834"/>
        <a:ext cx="1009895" cy="380358"/>
      </dsp:txXfrm>
    </dsp:sp>
    <dsp:sp modelId="{0270F674-CE36-48BD-8092-4FB5ABC0751C}">
      <dsp:nvSpPr>
        <dsp:cNvPr id="0" name=""/>
        <dsp:cNvSpPr/>
      </dsp:nvSpPr>
      <dsp:spPr>
        <a:xfrm>
          <a:off x="8381141" y="73851"/>
          <a:ext cx="219115" cy="256323"/>
        </a:xfrm>
        <a:prstGeom prst="rightArrow">
          <a:avLst>
            <a:gd name="adj1" fmla="val 60000"/>
            <a:gd name="adj2" fmla="val 50000"/>
          </a:avLst>
        </a:prstGeom>
        <a:solidFill>
          <a:schemeClr val="accent2">
            <a:shade val="90000"/>
            <a:hueOff val="272098"/>
            <a:satOff val="-18399"/>
            <a:lumOff val="24183"/>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355600">
            <a:lnSpc>
              <a:spcPct val="90000"/>
            </a:lnSpc>
            <a:spcBef>
              <a:spcPct val="0"/>
            </a:spcBef>
            <a:spcAft>
              <a:spcPct val="35000"/>
            </a:spcAft>
          </a:pPr>
          <a:endParaRPr lang="es-ES" sz="800" kern="1200"/>
        </a:p>
      </dsp:txBody>
      <dsp:txXfrm>
        <a:off x="8381141" y="125116"/>
        <a:ext cx="153381" cy="153793"/>
      </dsp:txXfrm>
    </dsp:sp>
    <dsp:sp modelId="{3DA261A3-519F-4BD6-BEB0-8A4AA5505B89}">
      <dsp:nvSpPr>
        <dsp:cNvPr id="0" name=""/>
        <dsp:cNvSpPr/>
      </dsp:nvSpPr>
      <dsp:spPr>
        <a:xfrm>
          <a:off x="8691210" y="0"/>
          <a:ext cx="1033563" cy="404026"/>
        </a:xfrm>
        <a:prstGeom prst="roundRect">
          <a:avLst>
            <a:gd name="adj" fmla="val 10000"/>
          </a:avLst>
        </a:prstGeom>
        <a:solidFill>
          <a:schemeClr val="accent2">
            <a:shade val="50000"/>
            <a:hueOff val="242546"/>
            <a:satOff val="-17388"/>
            <a:lumOff val="26935"/>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s-EC" sz="1400" kern="1200" dirty="0" smtClean="0"/>
            <a:t>21%</a:t>
          </a:r>
          <a:endParaRPr lang="es-EC" sz="1400" kern="1200" dirty="0"/>
        </a:p>
      </dsp:txBody>
      <dsp:txXfrm>
        <a:off x="8703044" y="11834"/>
        <a:ext cx="1009895" cy="380358"/>
      </dsp:txXfrm>
    </dsp:sp>
    <dsp:sp modelId="{27F85842-B010-43DB-817F-A6F2C30428D1}">
      <dsp:nvSpPr>
        <dsp:cNvPr id="0" name=""/>
        <dsp:cNvSpPr/>
      </dsp:nvSpPr>
      <dsp:spPr>
        <a:xfrm>
          <a:off x="9828130" y="73851"/>
          <a:ext cx="219115" cy="256323"/>
        </a:xfrm>
        <a:prstGeom prst="rightArrow">
          <a:avLst>
            <a:gd name="adj1" fmla="val 60000"/>
            <a:gd name="adj2" fmla="val 50000"/>
          </a:avLst>
        </a:prstGeom>
        <a:solidFill>
          <a:schemeClr val="accent2">
            <a:shade val="90000"/>
            <a:hueOff val="136049"/>
            <a:satOff val="-9199"/>
            <a:lumOff val="12092"/>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355600">
            <a:lnSpc>
              <a:spcPct val="90000"/>
            </a:lnSpc>
            <a:spcBef>
              <a:spcPct val="0"/>
            </a:spcBef>
            <a:spcAft>
              <a:spcPct val="35000"/>
            </a:spcAft>
          </a:pPr>
          <a:endParaRPr lang="es-ES" sz="800" kern="1200"/>
        </a:p>
      </dsp:txBody>
      <dsp:txXfrm>
        <a:off x="9828130" y="125116"/>
        <a:ext cx="153381" cy="153793"/>
      </dsp:txXfrm>
    </dsp:sp>
    <dsp:sp modelId="{8BD1FB97-147B-443C-A133-665A201A1C9B}">
      <dsp:nvSpPr>
        <dsp:cNvPr id="0" name=""/>
        <dsp:cNvSpPr/>
      </dsp:nvSpPr>
      <dsp:spPr>
        <a:xfrm>
          <a:off x="10138199" y="0"/>
          <a:ext cx="1033563" cy="404026"/>
        </a:xfrm>
        <a:prstGeom prst="roundRect">
          <a:avLst>
            <a:gd name="adj" fmla="val 10000"/>
          </a:avLst>
        </a:prstGeom>
        <a:solidFill>
          <a:schemeClr val="accent2">
            <a:shade val="50000"/>
            <a:hueOff val="121273"/>
            <a:satOff val="-8694"/>
            <a:lumOff val="13467"/>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s-EC" sz="1400" kern="1200" dirty="0" smtClean="0"/>
            <a:t>7%</a:t>
          </a:r>
          <a:endParaRPr lang="es-EC" sz="1400" kern="1200" dirty="0"/>
        </a:p>
      </dsp:txBody>
      <dsp:txXfrm>
        <a:off x="10150033" y="11834"/>
        <a:ext cx="1009895" cy="380358"/>
      </dsp:txXfrm>
    </dsp:sp>
  </dsp:spTree>
</dsp:drawing>
</file>

<file path=ppt/diagrams/drawing5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51300F5-B011-4577-8D7C-6F56160ABAE1}">
      <dsp:nvSpPr>
        <dsp:cNvPr id="0" name=""/>
        <dsp:cNvSpPr/>
      </dsp:nvSpPr>
      <dsp:spPr>
        <a:xfrm>
          <a:off x="3821" y="0"/>
          <a:ext cx="1034573" cy="404026"/>
        </a:xfrm>
        <a:prstGeom prst="roundRect">
          <a:avLst>
            <a:gd name="adj" fmla="val 10000"/>
          </a:avLst>
        </a:prstGeom>
        <a:solidFill>
          <a:schemeClr val="accent2">
            <a:shade val="50000"/>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s-ES" sz="1400" kern="1200" dirty="0" smtClean="0"/>
            <a:t>Mall del Río</a:t>
          </a:r>
          <a:endParaRPr lang="es-ES" sz="1400" kern="1200" dirty="0"/>
        </a:p>
      </dsp:txBody>
      <dsp:txXfrm>
        <a:off x="15655" y="11834"/>
        <a:ext cx="1010905" cy="380358"/>
      </dsp:txXfrm>
    </dsp:sp>
    <dsp:sp modelId="{80848B83-0A62-4C57-BB15-C32B671C4736}">
      <dsp:nvSpPr>
        <dsp:cNvPr id="0" name=""/>
        <dsp:cNvSpPr/>
      </dsp:nvSpPr>
      <dsp:spPr>
        <a:xfrm>
          <a:off x="1141852" y="73726"/>
          <a:ext cx="219329" cy="256574"/>
        </a:xfrm>
        <a:prstGeom prst="rightArrow">
          <a:avLst>
            <a:gd name="adj1" fmla="val 60000"/>
            <a:gd name="adj2" fmla="val 50000"/>
          </a:avLst>
        </a:prstGeom>
        <a:solidFill>
          <a:schemeClr val="accent2">
            <a:shade val="9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355600">
            <a:lnSpc>
              <a:spcPct val="90000"/>
            </a:lnSpc>
            <a:spcBef>
              <a:spcPct val="0"/>
            </a:spcBef>
            <a:spcAft>
              <a:spcPct val="35000"/>
            </a:spcAft>
          </a:pPr>
          <a:endParaRPr lang="es-ES" sz="800" kern="1200"/>
        </a:p>
      </dsp:txBody>
      <dsp:txXfrm>
        <a:off x="1141852" y="125041"/>
        <a:ext cx="153530" cy="153944"/>
      </dsp:txXfrm>
    </dsp:sp>
    <dsp:sp modelId="{C963CB0E-DC57-426A-8AF1-05D22B1A51C5}">
      <dsp:nvSpPr>
        <dsp:cNvPr id="0" name=""/>
        <dsp:cNvSpPr/>
      </dsp:nvSpPr>
      <dsp:spPr>
        <a:xfrm>
          <a:off x="1452224" y="0"/>
          <a:ext cx="1034573" cy="404026"/>
        </a:xfrm>
        <a:prstGeom prst="roundRect">
          <a:avLst>
            <a:gd name="adj" fmla="val 10000"/>
          </a:avLst>
        </a:prstGeom>
        <a:solidFill>
          <a:schemeClr val="accent2">
            <a:shade val="50000"/>
            <a:hueOff val="121273"/>
            <a:satOff val="-8694"/>
            <a:lumOff val="13467"/>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endParaRPr lang="es-ES" sz="1400" kern="1200" dirty="0"/>
        </a:p>
      </dsp:txBody>
      <dsp:txXfrm>
        <a:off x="1464058" y="11834"/>
        <a:ext cx="1010905" cy="380358"/>
      </dsp:txXfrm>
    </dsp:sp>
    <dsp:sp modelId="{C1EC4F4A-EE21-4E39-A0E7-B3DCEAB96FFA}">
      <dsp:nvSpPr>
        <dsp:cNvPr id="0" name=""/>
        <dsp:cNvSpPr/>
      </dsp:nvSpPr>
      <dsp:spPr>
        <a:xfrm>
          <a:off x="2590256" y="73726"/>
          <a:ext cx="219329" cy="256574"/>
        </a:xfrm>
        <a:prstGeom prst="rightArrow">
          <a:avLst>
            <a:gd name="adj1" fmla="val 60000"/>
            <a:gd name="adj2" fmla="val 50000"/>
          </a:avLst>
        </a:prstGeom>
        <a:solidFill>
          <a:schemeClr val="accent2">
            <a:shade val="90000"/>
            <a:hueOff val="136049"/>
            <a:satOff val="-9199"/>
            <a:lumOff val="12092"/>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355600">
            <a:lnSpc>
              <a:spcPct val="90000"/>
            </a:lnSpc>
            <a:spcBef>
              <a:spcPct val="0"/>
            </a:spcBef>
            <a:spcAft>
              <a:spcPct val="35000"/>
            </a:spcAft>
          </a:pPr>
          <a:endParaRPr lang="es-ES" sz="800" kern="1200"/>
        </a:p>
      </dsp:txBody>
      <dsp:txXfrm>
        <a:off x="2590256" y="125041"/>
        <a:ext cx="153530" cy="153944"/>
      </dsp:txXfrm>
    </dsp:sp>
    <dsp:sp modelId="{24F9720B-004B-4445-8ABE-3FBF05AD2841}">
      <dsp:nvSpPr>
        <dsp:cNvPr id="0" name=""/>
        <dsp:cNvSpPr/>
      </dsp:nvSpPr>
      <dsp:spPr>
        <a:xfrm>
          <a:off x="2900628" y="0"/>
          <a:ext cx="1034573" cy="404026"/>
        </a:xfrm>
        <a:prstGeom prst="roundRect">
          <a:avLst>
            <a:gd name="adj" fmla="val 10000"/>
          </a:avLst>
        </a:prstGeom>
        <a:solidFill>
          <a:schemeClr val="accent2">
            <a:shade val="50000"/>
            <a:hueOff val="242546"/>
            <a:satOff val="-17388"/>
            <a:lumOff val="26935"/>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s-ES" sz="1400" kern="1200" dirty="0" smtClean="0"/>
            <a:t>89%</a:t>
          </a:r>
          <a:endParaRPr lang="es-ES" sz="1400" kern="1200" dirty="0"/>
        </a:p>
      </dsp:txBody>
      <dsp:txXfrm>
        <a:off x="2912462" y="11834"/>
        <a:ext cx="1010905" cy="380358"/>
      </dsp:txXfrm>
    </dsp:sp>
    <dsp:sp modelId="{BED4122D-3D9D-4CBC-AEBF-B14B20B08E10}">
      <dsp:nvSpPr>
        <dsp:cNvPr id="0" name=""/>
        <dsp:cNvSpPr/>
      </dsp:nvSpPr>
      <dsp:spPr>
        <a:xfrm>
          <a:off x="4038659" y="73726"/>
          <a:ext cx="219329" cy="256574"/>
        </a:xfrm>
        <a:prstGeom prst="rightArrow">
          <a:avLst>
            <a:gd name="adj1" fmla="val 60000"/>
            <a:gd name="adj2" fmla="val 50000"/>
          </a:avLst>
        </a:prstGeom>
        <a:solidFill>
          <a:schemeClr val="accent2">
            <a:shade val="90000"/>
            <a:hueOff val="272098"/>
            <a:satOff val="-18399"/>
            <a:lumOff val="24183"/>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355600">
            <a:lnSpc>
              <a:spcPct val="90000"/>
            </a:lnSpc>
            <a:spcBef>
              <a:spcPct val="0"/>
            </a:spcBef>
            <a:spcAft>
              <a:spcPct val="35000"/>
            </a:spcAft>
          </a:pPr>
          <a:endParaRPr lang="es-ES" sz="800" kern="1200"/>
        </a:p>
      </dsp:txBody>
      <dsp:txXfrm>
        <a:off x="4038659" y="125041"/>
        <a:ext cx="153530" cy="153944"/>
      </dsp:txXfrm>
    </dsp:sp>
    <dsp:sp modelId="{A2C862F4-0AAF-4F1E-AB28-820183000EE9}">
      <dsp:nvSpPr>
        <dsp:cNvPr id="0" name=""/>
        <dsp:cNvSpPr/>
      </dsp:nvSpPr>
      <dsp:spPr>
        <a:xfrm>
          <a:off x="4349031" y="0"/>
          <a:ext cx="1034573" cy="404026"/>
        </a:xfrm>
        <a:prstGeom prst="roundRect">
          <a:avLst>
            <a:gd name="adj" fmla="val 10000"/>
          </a:avLst>
        </a:prstGeom>
        <a:solidFill>
          <a:schemeClr val="accent2">
            <a:shade val="50000"/>
            <a:hueOff val="363819"/>
            <a:satOff val="-26082"/>
            <a:lumOff val="40402"/>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s-ES" sz="1400" kern="1200" dirty="0" smtClean="0"/>
            <a:t>91%</a:t>
          </a:r>
          <a:endParaRPr lang="es-ES" sz="1400" kern="1200" dirty="0"/>
        </a:p>
      </dsp:txBody>
      <dsp:txXfrm>
        <a:off x="4360865" y="11834"/>
        <a:ext cx="1010905" cy="380358"/>
      </dsp:txXfrm>
    </dsp:sp>
    <dsp:sp modelId="{C64D1794-263C-4E7E-886B-61D1D478B61D}">
      <dsp:nvSpPr>
        <dsp:cNvPr id="0" name=""/>
        <dsp:cNvSpPr/>
      </dsp:nvSpPr>
      <dsp:spPr>
        <a:xfrm>
          <a:off x="5487062" y="73726"/>
          <a:ext cx="219329" cy="256574"/>
        </a:xfrm>
        <a:prstGeom prst="rightArrow">
          <a:avLst>
            <a:gd name="adj1" fmla="val 60000"/>
            <a:gd name="adj2" fmla="val 50000"/>
          </a:avLst>
        </a:prstGeom>
        <a:solidFill>
          <a:schemeClr val="accent2">
            <a:shade val="90000"/>
            <a:hueOff val="408147"/>
            <a:satOff val="-27598"/>
            <a:lumOff val="36275"/>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355600">
            <a:lnSpc>
              <a:spcPct val="90000"/>
            </a:lnSpc>
            <a:spcBef>
              <a:spcPct val="0"/>
            </a:spcBef>
            <a:spcAft>
              <a:spcPct val="35000"/>
            </a:spcAft>
          </a:pPr>
          <a:endParaRPr lang="es-ES" sz="800" kern="1200"/>
        </a:p>
      </dsp:txBody>
      <dsp:txXfrm>
        <a:off x="5487062" y="125041"/>
        <a:ext cx="153530" cy="153944"/>
      </dsp:txXfrm>
    </dsp:sp>
    <dsp:sp modelId="{F9ADA9C5-A529-4D56-BF8D-9A61D277559F}">
      <dsp:nvSpPr>
        <dsp:cNvPr id="0" name=""/>
        <dsp:cNvSpPr/>
      </dsp:nvSpPr>
      <dsp:spPr>
        <a:xfrm>
          <a:off x="5797434" y="0"/>
          <a:ext cx="1034573" cy="404026"/>
        </a:xfrm>
        <a:prstGeom prst="roundRect">
          <a:avLst>
            <a:gd name="adj" fmla="val 10000"/>
          </a:avLst>
        </a:prstGeom>
        <a:solidFill>
          <a:schemeClr val="accent2">
            <a:shade val="50000"/>
            <a:hueOff val="485092"/>
            <a:satOff val="-34776"/>
            <a:lumOff val="5387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s-ES" sz="1400" kern="1200" dirty="0" smtClean="0"/>
            <a:t>18%</a:t>
          </a:r>
          <a:endParaRPr lang="es-ES" sz="1400" kern="1200" dirty="0"/>
        </a:p>
      </dsp:txBody>
      <dsp:txXfrm>
        <a:off x="5809268" y="11834"/>
        <a:ext cx="1010905" cy="380358"/>
      </dsp:txXfrm>
    </dsp:sp>
    <dsp:sp modelId="{32923955-E72A-4F1E-87D6-E56FD8A53019}">
      <dsp:nvSpPr>
        <dsp:cNvPr id="0" name=""/>
        <dsp:cNvSpPr/>
      </dsp:nvSpPr>
      <dsp:spPr>
        <a:xfrm>
          <a:off x="6935465" y="73726"/>
          <a:ext cx="219329" cy="256574"/>
        </a:xfrm>
        <a:prstGeom prst="rightArrow">
          <a:avLst>
            <a:gd name="adj1" fmla="val 60000"/>
            <a:gd name="adj2" fmla="val 50000"/>
          </a:avLst>
        </a:prstGeom>
        <a:solidFill>
          <a:schemeClr val="accent2">
            <a:shade val="90000"/>
            <a:hueOff val="408147"/>
            <a:satOff val="-27598"/>
            <a:lumOff val="36275"/>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endParaRPr lang="es-ES" sz="1100" kern="1200"/>
        </a:p>
      </dsp:txBody>
      <dsp:txXfrm>
        <a:off x="6935465" y="125041"/>
        <a:ext cx="153530" cy="153944"/>
      </dsp:txXfrm>
    </dsp:sp>
    <dsp:sp modelId="{BFF43E74-B98C-4166-A2B1-3EF6D00D1B05}">
      <dsp:nvSpPr>
        <dsp:cNvPr id="0" name=""/>
        <dsp:cNvSpPr/>
      </dsp:nvSpPr>
      <dsp:spPr>
        <a:xfrm>
          <a:off x="7245838" y="0"/>
          <a:ext cx="1034573" cy="404026"/>
        </a:xfrm>
        <a:prstGeom prst="roundRect">
          <a:avLst>
            <a:gd name="adj" fmla="val 10000"/>
          </a:avLst>
        </a:prstGeom>
        <a:solidFill>
          <a:schemeClr val="accent2">
            <a:shade val="50000"/>
            <a:hueOff val="363819"/>
            <a:satOff val="-26082"/>
            <a:lumOff val="40402"/>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s-ES" sz="1400" kern="1200" dirty="0" smtClean="0"/>
            <a:t>8%</a:t>
          </a:r>
          <a:endParaRPr lang="es-ES" sz="1400" kern="1200" dirty="0"/>
        </a:p>
      </dsp:txBody>
      <dsp:txXfrm>
        <a:off x="7257672" y="11834"/>
        <a:ext cx="1010905" cy="380358"/>
      </dsp:txXfrm>
    </dsp:sp>
    <dsp:sp modelId="{927F7BF4-AB8C-4403-AD60-A22DAF8B7265}">
      <dsp:nvSpPr>
        <dsp:cNvPr id="0" name=""/>
        <dsp:cNvSpPr/>
      </dsp:nvSpPr>
      <dsp:spPr>
        <a:xfrm>
          <a:off x="8383869" y="73726"/>
          <a:ext cx="219329" cy="256574"/>
        </a:xfrm>
        <a:prstGeom prst="rightArrow">
          <a:avLst>
            <a:gd name="adj1" fmla="val 60000"/>
            <a:gd name="adj2" fmla="val 50000"/>
          </a:avLst>
        </a:prstGeom>
        <a:solidFill>
          <a:schemeClr val="accent2">
            <a:shade val="90000"/>
            <a:hueOff val="272098"/>
            <a:satOff val="-18399"/>
            <a:lumOff val="24183"/>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endParaRPr lang="es-ES" sz="1100" kern="1200"/>
        </a:p>
      </dsp:txBody>
      <dsp:txXfrm>
        <a:off x="8383869" y="125041"/>
        <a:ext cx="153530" cy="153944"/>
      </dsp:txXfrm>
    </dsp:sp>
    <dsp:sp modelId="{3DA261A3-519F-4BD6-BEB0-8A4AA5505B89}">
      <dsp:nvSpPr>
        <dsp:cNvPr id="0" name=""/>
        <dsp:cNvSpPr/>
      </dsp:nvSpPr>
      <dsp:spPr>
        <a:xfrm>
          <a:off x="8694241" y="0"/>
          <a:ext cx="1034573" cy="404026"/>
        </a:xfrm>
        <a:prstGeom prst="roundRect">
          <a:avLst>
            <a:gd name="adj" fmla="val 10000"/>
          </a:avLst>
        </a:prstGeom>
        <a:solidFill>
          <a:schemeClr val="accent2">
            <a:shade val="50000"/>
            <a:hueOff val="242546"/>
            <a:satOff val="-17388"/>
            <a:lumOff val="26935"/>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s-EC" sz="1400" kern="1200" dirty="0" smtClean="0"/>
            <a:t>29%</a:t>
          </a:r>
          <a:endParaRPr lang="es-EC" sz="1400" kern="1200" dirty="0"/>
        </a:p>
      </dsp:txBody>
      <dsp:txXfrm>
        <a:off x="8706075" y="11834"/>
        <a:ext cx="1010905" cy="380358"/>
      </dsp:txXfrm>
    </dsp:sp>
    <dsp:sp modelId="{27F85842-B010-43DB-817F-A6F2C30428D1}">
      <dsp:nvSpPr>
        <dsp:cNvPr id="0" name=""/>
        <dsp:cNvSpPr/>
      </dsp:nvSpPr>
      <dsp:spPr>
        <a:xfrm>
          <a:off x="9832272" y="73726"/>
          <a:ext cx="219329" cy="256574"/>
        </a:xfrm>
        <a:prstGeom prst="rightArrow">
          <a:avLst>
            <a:gd name="adj1" fmla="val 60000"/>
            <a:gd name="adj2" fmla="val 50000"/>
          </a:avLst>
        </a:prstGeom>
        <a:solidFill>
          <a:schemeClr val="accent2">
            <a:shade val="90000"/>
            <a:hueOff val="136049"/>
            <a:satOff val="-9199"/>
            <a:lumOff val="12092"/>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355600">
            <a:lnSpc>
              <a:spcPct val="90000"/>
            </a:lnSpc>
            <a:spcBef>
              <a:spcPct val="0"/>
            </a:spcBef>
            <a:spcAft>
              <a:spcPct val="35000"/>
            </a:spcAft>
          </a:pPr>
          <a:endParaRPr lang="es-ES" sz="800" kern="1200"/>
        </a:p>
      </dsp:txBody>
      <dsp:txXfrm>
        <a:off x="9832272" y="125041"/>
        <a:ext cx="153530" cy="153944"/>
      </dsp:txXfrm>
    </dsp:sp>
    <dsp:sp modelId="{8BD1FB97-147B-443C-A133-665A201A1C9B}">
      <dsp:nvSpPr>
        <dsp:cNvPr id="0" name=""/>
        <dsp:cNvSpPr/>
      </dsp:nvSpPr>
      <dsp:spPr>
        <a:xfrm>
          <a:off x="10142644" y="0"/>
          <a:ext cx="1034573" cy="404026"/>
        </a:xfrm>
        <a:prstGeom prst="roundRect">
          <a:avLst>
            <a:gd name="adj" fmla="val 10000"/>
          </a:avLst>
        </a:prstGeom>
        <a:solidFill>
          <a:schemeClr val="accent2">
            <a:shade val="50000"/>
            <a:hueOff val="121273"/>
            <a:satOff val="-8694"/>
            <a:lumOff val="13467"/>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s-EC" sz="1400" kern="1200" dirty="0" smtClean="0"/>
            <a:t>8%</a:t>
          </a:r>
          <a:endParaRPr lang="es-EC" sz="1400" kern="1200" dirty="0"/>
        </a:p>
      </dsp:txBody>
      <dsp:txXfrm>
        <a:off x="10154478" y="11834"/>
        <a:ext cx="1010905" cy="380358"/>
      </dsp:txXfrm>
    </dsp:sp>
  </dsp:spTree>
</dsp:drawing>
</file>

<file path=ppt/diagrams/drawing5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51300F5-B011-4577-8D7C-6F56160ABAE1}">
      <dsp:nvSpPr>
        <dsp:cNvPr id="0" name=""/>
        <dsp:cNvSpPr/>
      </dsp:nvSpPr>
      <dsp:spPr>
        <a:xfrm>
          <a:off x="9277" y="0"/>
          <a:ext cx="1033563" cy="404026"/>
        </a:xfrm>
        <a:prstGeom prst="roundRect">
          <a:avLst>
            <a:gd name="adj" fmla="val 10000"/>
          </a:avLst>
        </a:prstGeom>
        <a:solidFill>
          <a:schemeClr val="accent2">
            <a:shade val="50000"/>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s-ES" sz="1400" kern="1200" dirty="0" smtClean="0"/>
            <a:t>Mall el Jardín</a:t>
          </a:r>
          <a:endParaRPr lang="es-ES" sz="1400" kern="1200" dirty="0"/>
        </a:p>
      </dsp:txBody>
      <dsp:txXfrm>
        <a:off x="21111" y="11834"/>
        <a:ext cx="1009895" cy="380358"/>
      </dsp:txXfrm>
    </dsp:sp>
    <dsp:sp modelId="{80848B83-0A62-4C57-BB15-C32B671C4736}">
      <dsp:nvSpPr>
        <dsp:cNvPr id="0" name=""/>
        <dsp:cNvSpPr/>
      </dsp:nvSpPr>
      <dsp:spPr>
        <a:xfrm>
          <a:off x="1146197" y="73851"/>
          <a:ext cx="219115" cy="256323"/>
        </a:xfrm>
        <a:prstGeom prst="rightArrow">
          <a:avLst>
            <a:gd name="adj1" fmla="val 60000"/>
            <a:gd name="adj2" fmla="val 50000"/>
          </a:avLst>
        </a:prstGeom>
        <a:solidFill>
          <a:schemeClr val="accent2">
            <a:shade val="9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355600">
            <a:lnSpc>
              <a:spcPct val="90000"/>
            </a:lnSpc>
            <a:spcBef>
              <a:spcPct val="0"/>
            </a:spcBef>
            <a:spcAft>
              <a:spcPct val="35000"/>
            </a:spcAft>
          </a:pPr>
          <a:endParaRPr lang="es-ES" sz="800" kern="1200"/>
        </a:p>
      </dsp:txBody>
      <dsp:txXfrm>
        <a:off x="1146197" y="125116"/>
        <a:ext cx="153381" cy="153793"/>
      </dsp:txXfrm>
    </dsp:sp>
    <dsp:sp modelId="{C963CB0E-DC57-426A-8AF1-05D22B1A51C5}">
      <dsp:nvSpPr>
        <dsp:cNvPr id="0" name=""/>
        <dsp:cNvSpPr/>
      </dsp:nvSpPr>
      <dsp:spPr>
        <a:xfrm>
          <a:off x="1456266" y="0"/>
          <a:ext cx="1033563" cy="404026"/>
        </a:xfrm>
        <a:prstGeom prst="roundRect">
          <a:avLst>
            <a:gd name="adj" fmla="val 10000"/>
          </a:avLst>
        </a:prstGeom>
        <a:solidFill>
          <a:schemeClr val="accent2">
            <a:shade val="50000"/>
            <a:hueOff val="121273"/>
            <a:satOff val="-8694"/>
            <a:lumOff val="13467"/>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s-ES" sz="1400" kern="1200" dirty="0" smtClean="0"/>
            <a:t>89%</a:t>
          </a:r>
          <a:endParaRPr lang="es-ES" sz="1400" kern="1200" dirty="0"/>
        </a:p>
      </dsp:txBody>
      <dsp:txXfrm>
        <a:off x="1468100" y="11834"/>
        <a:ext cx="1009895" cy="380358"/>
      </dsp:txXfrm>
    </dsp:sp>
    <dsp:sp modelId="{C1EC4F4A-EE21-4E39-A0E7-B3DCEAB96FFA}">
      <dsp:nvSpPr>
        <dsp:cNvPr id="0" name=""/>
        <dsp:cNvSpPr/>
      </dsp:nvSpPr>
      <dsp:spPr>
        <a:xfrm>
          <a:off x="2593186" y="73851"/>
          <a:ext cx="219115" cy="256323"/>
        </a:xfrm>
        <a:prstGeom prst="rightArrow">
          <a:avLst>
            <a:gd name="adj1" fmla="val 60000"/>
            <a:gd name="adj2" fmla="val 50000"/>
          </a:avLst>
        </a:prstGeom>
        <a:solidFill>
          <a:schemeClr val="accent2">
            <a:shade val="90000"/>
            <a:hueOff val="136049"/>
            <a:satOff val="-9199"/>
            <a:lumOff val="12092"/>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355600">
            <a:lnSpc>
              <a:spcPct val="90000"/>
            </a:lnSpc>
            <a:spcBef>
              <a:spcPct val="0"/>
            </a:spcBef>
            <a:spcAft>
              <a:spcPct val="35000"/>
            </a:spcAft>
          </a:pPr>
          <a:endParaRPr lang="es-ES" sz="800" kern="1200"/>
        </a:p>
      </dsp:txBody>
      <dsp:txXfrm>
        <a:off x="2593186" y="125116"/>
        <a:ext cx="153381" cy="153793"/>
      </dsp:txXfrm>
    </dsp:sp>
    <dsp:sp modelId="{24F9720B-004B-4445-8ABE-3FBF05AD2841}">
      <dsp:nvSpPr>
        <dsp:cNvPr id="0" name=""/>
        <dsp:cNvSpPr/>
      </dsp:nvSpPr>
      <dsp:spPr>
        <a:xfrm>
          <a:off x="2903255" y="0"/>
          <a:ext cx="1033563" cy="404026"/>
        </a:xfrm>
        <a:prstGeom prst="roundRect">
          <a:avLst>
            <a:gd name="adj" fmla="val 10000"/>
          </a:avLst>
        </a:prstGeom>
        <a:solidFill>
          <a:schemeClr val="accent2">
            <a:shade val="50000"/>
            <a:hueOff val="242546"/>
            <a:satOff val="-17388"/>
            <a:lumOff val="26935"/>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s-ES" sz="1400" kern="1200" dirty="0" smtClean="0"/>
            <a:t>85%</a:t>
          </a:r>
          <a:endParaRPr lang="es-ES" sz="1400" kern="1200" dirty="0"/>
        </a:p>
      </dsp:txBody>
      <dsp:txXfrm>
        <a:off x="2915089" y="11834"/>
        <a:ext cx="1009895" cy="380358"/>
      </dsp:txXfrm>
    </dsp:sp>
    <dsp:sp modelId="{BED4122D-3D9D-4CBC-AEBF-B14B20B08E10}">
      <dsp:nvSpPr>
        <dsp:cNvPr id="0" name=""/>
        <dsp:cNvSpPr/>
      </dsp:nvSpPr>
      <dsp:spPr>
        <a:xfrm>
          <a:off x="4040174" y="73851"/>
          <a:ext cx="219115" cy="256323"/>
        </a:xfrm>
        <a:prstGeom prst="rightArrow">
          <a:avLst>
            <a:gd name="adj1" fmla="val 60000"/>
            <a:gd name="adj2" fmla="val 50000"/>
          </a:avLst>
        </a:prstGeom>
        <a:solidFill>
          <a:schemeClr val="accent2">
            <a:shade val="90000"/>
            <a:hueOff val="272098"/>
            <a:satOff val="-18399"/>
            <a:lumOff val="24183"/>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355600">
            <a:lnSpc>
              <a:spcPct val="90000"/>
            </a:lnSpc>
            <a:spcBef>
              <a:spcPct val="0"/>
            </a:spcBef>
            <a:spcAft>
              <a:spcPct val="35000"/>
            </a:spcAft>
          </a:pPr>
          <a:endParaRPr lang="es-ES" sz="800" kern="1200"/>
        </a:p>
      </dsp:txBody>
      <dsp:txXfrm>
        <a:off x="4040174" y="125116"/>
        <a:ext cx="153381" cy="153793"/>
      </dsp:txXfrm>
    </dsp:sp>
    <dsp:sp modelId="{C3A342DB-59E0-49AD-98AE-A8F3386C57D0}">
      <dsp:nvSpPr>
        <dsp:cNvPr id="0" name=""/>
        <dsp:cNvSpPr/>
      </dsp:nvSpPr>
      <dsp:spPr>
        <a:xfrm>
          <a:off x="4350243" y="0"/>
          <a:ext cx="1033563" cy="404026"/>
        </a:xfrm>
        <a:prstGeom prst="roundRect">
          <a:avLst>
            <a:gd name="adj" fmla="val 10000"/>
          </a:avLst>
        </a:prstGeom>
        <a:solidFill>
          <a:schemeClr val="accent2">
            <a:shade val="50000"/>
            <a:hueOff val="363819"/>
            <a:satOff val="-26082"/>
            <a:lumOff val="40402"/>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endParaRPr lang="es-ES" sz="1400" kern="1200" dirty="0"/>
        </a:p>
      </dsp:txBody>
      <dsp:txXfrm>
        <a:off x="4362077" y="11834"/>
        <a:ext cx="1009895" cy="380358"/>
      </dsp:txXfrm>
    </dsp:sp>
    <dsp:sp modelId="{781FEF36-0A6D-4BF1-9C98-7A0BEA960F3E}">
      <dsp:nvSpPr>
        <dsp:cNvPr id="0" name=""/>
        <dsp:cNvSpPr/>
      </dsp:nvSpPr>
      <dsp:spPr>
        <a:xfrm>
          <a:off x="5487163" y="73851"/>
          <a:ext cx="219115" cy="256323"/>
        </a:xfrm>
        <a:prstGeom prst="rightArrow">
          <a:avLst>
            <a:gd name="adj1" fmla="val 60000"/>
            <a:gd name="adj2" fmla="val 50000"/>
          </a:avLst>
        </a:prstGeom>
        <a:solidFill>
          <a:schemeClr val="accent2">
            <a:shade val="90000"/>
            <a:hueOff val="408147"/>
            <a:satOff val="-27598"/>
            <a:lumOff val="36275"/>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endParaRPr lang="es-ES" sz="1100" kern="1200"/>
        </a:p>
      </dsp:txBody>
      <dsp:txXfrm>
        <a:off x="5487163" y="125116"/>
        <a:ext cx="153381" cy="153793"/>
      </dsp:txXfrm>
    </dsp:sp>
    <dsp:sp modelId="{A2C862F4-0AAF-4F1E-AB28-820183000EE9}">
      <dsp:nvSpPr>
        <dsp:cNvPr id="0" name=""/>
        <dsp:cNvSpPr/>
      </dsp:nvSpPr>
      <dsp:spPr>
        <a:xfrm>
          <a:off x="5797232" y="0"/>
          <a:ext cx="1033563" cy="404026"/>
        </a:xfrm>
        <a:prstGeom prst="roundRect">
          <a:avLst>
            <a:gd name="adj" fmla="val 10000"/>
          </a:avLst>
        </a:prstGeom>
        <a:solidFill>
          <a:schemeClr val="accent2">
            <a:shade val="50000"/>
            <a:hueOff val="485092"/>
            <a:satOff val="-34776"/>
            <a:lumOff val="5387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s-ES" sz="1400" kern="1200" dirty="0" smtClean="0"/>
            <a:t>19%</a:t>
          </a:r>
          <a:endParaRPr lang="es-ES" sz="1400" kern="1200" dirty="0"/>
        </a:p>
      </dsp:txBody>
      <dsp:txXfrm>
        <a:off x="5809066" y="11834"/>
        <a:ext cx="1009895" cy="380358"/>
      </dsp:txXfrm>
    </dsp:sp>
    <dsp:sp modelId="{C64D1794-263C-4E7E-886B-61D1D478B61D}">
      <dsp:nvSpPr>
        <dsp:cNvPr id="0" name=""/>
        <dsp:cNvSpPr/>
      </dsp:nvSpPr>
      <dsp:spPr>
        <a:xfrm>
          <a:off x="6934152" y="73851"/>
          <a:ext cx="219115" cy="256323"/>
        </a:xfrm>
        <a:prstGeom prst="rightArrow">
          <a:avLst>
            <a:gd name="adj1" fmla="val 60000"/>
            <a:gd name="adj2" fmla="val 50000"/>
          </a:avLst>
        </a:prstGeom>
        <a:solidFill>
          <a:schemeClr val="accent2">
            <a:shade val="90000"/>
            <a:hueOff val="408147"/>
            <a:satOff val="-27598"/>
            <a:lumOff val="36275"/>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355600">
            <a:lnSpc>
              <a:spcPct val="90000"/>
            </a:lnSpc>
            <a:spcBef>
              <a:spcPct val="0"/>
            </a:spcBef>
            <a:spcAft>
              <a:spcPct val="35000"/>
            </a:spcAft>
          </a:pPr>
          <a:endParaRPr lang="es-ES" sz="800" kern="1200"/>
        </a:p>
      </dsp:txBody>
      <dsp:txXfrm>
        <a:off x="6934152" y="125116"/>
        <a:ext cx="153381" cy="153793"/>
      </dsp:txXfrm>
    </dsp:sp>
    <dsp:sp modelId="{01239376-07E7-479F-AD7D-9EFEF06BE3C0}">
      <dsp:nvSpPr>
        <dsp:cNvPr id="0" name=""/>
        <dsp:cNvSpPr/>
      </dsp:nvSpPr>
      <dsp:spPr>
        <a:xfrm>
          <a:off x="7244221" y="0"/>
          <a:ext cx="1033563" cy="404026"/>
        </a:xfrm>
        <a:prstGeom prst="roundRect">
          <a:avLst>
            <a:gd name="adj" fmla="val 10000"/>
          </a:avLst>
        </a:prstGeom>
        <a:solidFill>
          <a:schemeClr val="accent2">
            <a:shade val="50000"/>
            <a:hueOff val="363819"/>
            <a:satOff val="-26082"/>
            <a:lumOff val="40402"/>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s-ES" sz="1400" kern="1200" dirty="0" smtClean="0"/>
            <a:t>8%</a:t>
          </a:r>
          <a:endParaRPr lang="es-ES" sz="1400" kern="1200" dirty="0"/>
        </a:p>
      </dsp:txBody>
      <dsp:txXfrm>
        <a:off x="7256055" y="11834"/>
        <a:ext cx="1009895" cy="380358"/>
      </dsp:txXfrm>
    </dsp:sp>
    <dsp:sp modelId="{0270F674-CE36-48BD-8092-4FB5ABC0751C}">
      <dsp:nvSpPr>
        <dsp:cNvPr id="0" name=""/>
        <dsp:cNvSpPr/>
      </dsp:nvSpPr>
      <dsp:spPr>
        <a:xfrm>
          <a:off x="8381141" y="73851"/>
          <a:ext cx="219115" cy="256323"/>
        </a:xfrm>
        <a:prstGeom prst="rightArrow">
          <a:avLst>
            <a:gd name="adj1" fmla="val 60000"/>
            <a:gd name="adj2" fmla="val 50000"/>
          </a:avLst>
        </a:prstGeom>
        <a:solidFill>
          <a:schemeClr val="accent2">
            <a:shade val="90000"/>
            <a:hueOff val="272098"/>
            <a:satOff val="-18399"/>
            <a:lumOff val="24183"/>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355600">
            <a:lnSpc>
              <a:spcPct val="90000"/>
            </a:lnSpc>
            <a:spcBef>
              <a:spcPct val="0"/>
            </a:spcBef>
            <a:spcAft>
              <a:spcPct val="35000"/>
            </a:spcAft>
          </a:pPr>
          <a:endParaRPr lang="es-ES" sz="800" kern="1200"/>
        </a:p>
      </dsp:txBody>
      <dsp:txXfrm>
        <a:off x="8381141" y="125116"/>
        <a:ext cx="153381" cy="153793"/>
      </dsp:txXfrm>
    </dsp:sp>
    <dsp:sp modelId="{3DA261A3-519F-4BD6-BEB0-8A4AA5505B89}">
      <dsp:nvSpPr>
        <dsp:cNvPr id="0" name=""/>
        <dsp:cNvSpPr/>
      </dsp:nvSpPr>
      <dsp:spPr>
        <a:xfrm>
          <a:off x="8691210" y="0"/>
          <a:ext cx="1033563" cy="404026"/>
        </a:xfrm>
        <a:prstGeom prst="roundRect">
          <a:avLst>
            <a:gd name="adj" fmla="val 10000"/>
          </a:avLst>
        </a:prstGeom>
        <a:solidFill>
          <a:schemeClr val="accent2">
            <a:shade val="50000"/>
            <a:hueOff val="242546"/>
            <a:satOff val="-17388"/>
            <a:lumOff val="26935"/>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s-EC" sz="1400" kern="1200" dirty="0" smtClean="0"/>
            <a:t>24%</a:t>
          </a:r>
          <a:endParaRPr lang="es-EC" sz="1400" kern="1200" dirty="0"/>
        </a:p>
      </dsp:txBody>
      <dsp:txXfrm>
        <a:off x="8703044" y="11834"/>
        <a:ext cx="1009895" cy="380358"/>
      </dsp:txXfrm>
    </dsp:sp>
    <dsp:sp modelId="{27F85842-B010-43DB-817F-A6F2C30428D1}">
      <dsp:nvSpPr>
        <dsp:cNvPr id="0" name=""/>
        <dsp:cNvSpPr/>
      </dsp:nvSpPr>
      <dsp:spPr>
        <a:xfrm>
          <a:off x="9828130" y="73851"/>
          <a:ext cx="219115" cy="256323"/>
        </a:xfrm>
        <a:prstGeom prst="rightArrow">
          <a:avLst>
            <a:gd name="adj1" fmla="val 60000"/>
            <a:gd name="adj2" fmla="val 50000"/>
          </a:avLst>
        </a:prstGeom>
        <a:solidFill>
          <a:schemeClr val="accent2">
            <a:shade val="90000"/>
            <a:hueOff val="136049"/>
            <a:satOff val="-9199"/>
            <a:lumOff val="12092"/>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355600">
            <a:lnSpc>
              <a:spcPct val="90000"/>
            </a:lnSpc>
            <a:spcBef>
              <a:spcPct val="0"/>
            </a:spcBef>
            <a:spcAft>
              <a:spcPct val="35000"/>
            </a:spcAft>
          </a:pPr>
          <a:endParaRPr lang="es-ES" sz="800" kern="1200"/>
        </a:p>
      </dsp:txBody>
      <dsp:txXfrm>
        <a:off x="9828130" y="125116"/>
        <a:ext cx="153381" cy="153793"/>
      </dsp:txXfrm>
    </dsp:sp>
    <dsp:sp modelId="{8BD1FB97-147B-443C-A133-665A201A1C9B}">
      <dsp:nvSpPr>
        <dsp:cNvPr id="0" name=""/>
        <dsp:cNvSpPr/>
      </dsp:nvSpPr>
      <dsp:spPr>
        <a:xfrm>
          <a:off x="10138199" y="0"/>
          <a:ext cx="1033563" cy="404026"/>
        </a:xfrm>
        <a:prstGeom prst="roundRect">
          <a:avLst>
            <a:gd name="adj" fmla="val 10000"/>
          </a:avLst>
        </a:prstGeom>
        <a:solidFill>
          <a:schemeClr val="accent2">
            <a:shade val="50000"/>
            <a:hueOff val="121273"/>
            <a:satOff val="-8694"/>
            <a:lumOff val="13467"/>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s-EC" sz="1400" kern="1200" dirty="0" smtClean="0"/>
            <a:t>9%</a:t>
          </a:r>
          <a:endParaRPr lang="es-EC" sz="1400" kern="1200" dirty="0"/>
        </a:p>
      </dsp:txBody>
      <dsp:txXfrm>
        <a:off x="10150033" y="11834"/>
        <a:ext cx="1009895" cy="380358"/>
      </dsp:txXfrm>
    </dsp:sp>
  </dsp:spTree>
</dsp:drawing>
</file>

<file path=ppt/diagrams/drawing5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51300F5-B011-4577-8D7C-6F56160ABAE1}">
      <dsp:nvSpPr>
        <dsp:cNvPr id="0" name=""/>
        <dsp:cNvSpPr/>
      </dsp:nvSpPr>
      <dsp:spPr>
        <a:xfrm>
          <a:off x="9277" y="0"/>
          <a:ext cx="1033563" cy="404026"/>
        </a:xfrm>
        <a:prstGeom prst="roundRect">
          <a:avLst>
            <a:gd name="adj" fmla="val 10000"/>
          </a:avLst>
        </a:prstGeom>
        <a:solidFill>
          <a:schemeClr val="accent2">
            <a:shade val="50000"/>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s-ES" sz="1400" kern="1200" dirty="0" err="1" smtClean="0"/>
            <a:t>Scala</a:t>
          </a:r>
          <a:r>
            <a:rPr lang="es-ES" sz="1400" kern="1200" dirty="0" smtClean="0"/>
            <a:t> Shopping</a:t>
          </a:r>
          <a:endParaRPr lang="es-ES" sz="1400" kern="1200" dirty="0"/>
        </a:p>
      </dsp:txBody>
      <dsp:txXfrm>
        <a:off x="21111" y="11834"/>
        <a:ext cx="1009895" cy="380358"/>
      </dsp:txXfrm>
    </dsp:sp>
    <dsp:sp modelId="{80848B83-0A62-4C57-BB15-C32B671C4736}">
      <dsp:nvSpPr>
        <dsp:cNvPr id="0" name=""/>
        <dsp:cNvSpPr/>
      </dsp:nvSpPr>
      <dsp:spPr>
        <a:xfrm>
          <a:off x="1146197" y="73851"/>
          <a:ext cx="219115" cy="256323"/>
        </a:xfrm>
        <a:prstGeom prst="rightArrow">
          <a:avLst>
            <a:gd name="adj1" fmla="val 60000"/>
            <a:gd name="adj2" fmla="val 50000"/>
          </a:avLst>
        </a:prstGeom>
        <a:solidFill>
          <a:schemeClr val="accent2">
            <a:shade val="9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355600">
            <a:lnSpc>
              <a:spcPct val="90000"/>
            </a:lnSpc>
            <a:spcBef>
              <a:spcPct val="0"/>
            </a:spcBef>
            <a:spcAft>
              <a:spcPct val="35000"/>
            </a:spcAft>
          </a:pPr>
          <a:endParaRPr lang="es-ES" sz="800" kern="1200"/>
        </a:p>
      </dsp:txBody>
      <dsp:txXfrm>
        <a:off x="1146197" y="125116"/>
        <a:ext cx="153381" cy="153793"/>
      </dsp:txXfrm>
    </dsp:sp>
    <dsp:sp modelId="{0A0FCC27-5F6B-468E-9D16-B617FCE48781}">
      <dsp:nvSpPr>
        <dsp:cNvPr id="0" name=""/>
        <dsp:cNvSpPr/>
      </dsp:nvSpPr>
      <dsp:spPr>
        <a:xfrm>
          <a:off x="1456266" y="0"/>
          <a:ext cx="1033563" cy="404026"/>
        </a:xfrm>
        <a:prstGeom prst="roundRect">
          <a:avLst>
            <a:gd name="adj" fmla="val 10000"/>
          </a:avLst>
        </a:prstGeom>
        <a:solidFill>
          <a:schemeClr val="accent2">
            <a:shade val="50000"/>
            <a:hueOff val="121273"/>
            <a:satOff val="-8694"/>
            <a:lumOff val="13467"/>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s-ES" sz="1400" kern="1200" dirty="0" smtClean="0"/>
            <a:t>92%</a:t>
          </a:r>
          <a:endParaRPr lang="es-ES" sz="1400" kern="1200" dirty="0"/>
        </a:p>
      </dsp:txBody>
      <dsp:txXfrm>
        <a:off x="1468100" y="11834"/>
        <a:ext cx="1009895" cy="380358"/>
      </dsp:txXfrm>
    </dsp:sp>
    <dsp:sp modelId="{BA22E3F3-07DF-45B9-9122-BEAD2B4809B0}">
      <dsp:nvSpPr>
        <dsp:cNvPr id="0" name=""/>
        <dsp:cNvSpPr/>
      </dsp:nvSpPr>
      <dsp:spPr>
        <a:xfrm>
          <a:off x="2593186" y="73851"/>
          <a:ext cx="219115" cy="256323"/>
        </a:xfrm>
        <a:prstGeom prst="rightArrow">
          <a:avLst>
            <a:gd name="adj1" fmla="val 60000"/>
            <a:gd name="adj2" fmla="val 50000"/>
          </a:avLst>
        </a:prstGeom>
        <a:solidFill>
          <a:schemeClr val="accent2">
            <a:shade val="90000"/>
            <a:hueOff val="136049"/>
            <a:satOff val="-9199"/>
            <a:lumOff val="12092"/>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endParaRPr lang="es-ES" sz="1100" kern="1200"/>
        </a:p>
      </dsp:txBody>
      <dsp:txXfrm>
        <a:off x="2593186" y="125116"/>
        <a:ext cx="153381" cy="153793"/>
      </dsp:txXfrm>
    </dsp:sp>
    <dsp:sp modelId="{C963CB0E-DC57-426A-8AF1-05D22B1A51C5}">
      <dsp:nvSpPr>
        <dsp:cNvPr id="0" name=""/>
        <dsp:cNvSpPr/>
      </dsp:nvSpPr>
      <dsp:spPr>
        <a:xfrm>
          <a:off x="2903255" y="0"/>
          <a:ext cx="1033563" cy="404026"/>
        </a:xfrm>
        <a:prstGeom prst="roundRect">
          <a:avLst>
            <a:gd name="adj" fmla="val 10000"/>
          </a:avLst>
        </a:prstGeom>
        <a:solidFill>
          <a:schemeClr val="accent2">
            <a:shade val="50000"/>
            <a:hueOff val="242546"/>
            <a:satOff val="-17388"/>
            <a:lumOff val="26935"/>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s-ES" sz="1400" kern="1200" dirty="0" smtClean="0"/>
            <a:t>76%</a:t>
          </a:r>
          <a:endParaRPr lang="es-ES" sz="1400" kern="1200" dirty="0"/>
        </a:p>
      </dsp:txBody>
      <dsp:txXfrm>
        <a:off x="2915089" y="11834"/>
        <a:ext cx="1009895" cy="380358"/>
      </dsp:txXfrm>
    </dsp:sp>
    <dsp:sp modelId="{C1EC4F4A-EE21-4E39-A0E7-B3DCEAB96FFA}">
      <dsp:nvSpPr>
        <dsp:cNvPr id="0" name=""/>
        <dsp:cNvSpPr/>
      </dsp:nvSpPr>
      <dsp:spPr>
        <a:xfrm>
          <a:off x="4040174" y="73851"/>
          <a:ext cx="219115" cy="256323"/>
        </a:xfrm>
        <a:prstGeom prst="rightArrow">
          <a:avLst>
            <a:gd name="adj1" fmla="val 60000"/>
            <a:gd name="adj2" fmla="val 50000"/>
          </a:avLst>
        </a:prstGeom>
        <a:solidFill>
          <a:schemeClr val="accent2">
            <a:shade val="90000"/>
            <a:hueOff val="272098"/>
            <a:satOff val="-18399"/>
            <a:lumOff val="24183"/>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355600">
            <a:lnSpc>
              <a:spcPct val="90000"/>
            </a:lnSpc>
            <a:spcBef>
              <a:spcPct val="0"/>
            </a:spcBef>
            <a:spcAft>
              <a:spcPct val="35000"/>
            </a:spcAft>
          </a:pPr>
          <a:endParaRPr lang="es-ES" sz="800" kern="1200"/>
        </a:p>
      </dsp:txBody>
      <dsp:txXfrm>
        <a:off x="4040174" y="125116"/>
        <a:ext cx="153381" cy="153793"/>
      </dsp:txXfrm>
    </dsp:sp>
    <dsp:sp modelId="{24F9720B-004B-4445-8ABE-3FBF05AD2841}">
      <dsp:nvSpPr>
        <dsp:cNvPr id="0" name=""/>
        <dsp:cNvSpPr/>
      </dsp:nvSpPr>
      <dsp:spPr>
        <a:xfrm>
          <a:off x="4350243" y="0"/>
          <a:ext cx="1033563" cy="404026"/>
        </a:xfrm>
        <a:prstGeom prst="roundRect">
          <a:avLst>
            <a:gd name="adj" fmla="val 10000"/>
          </a:avLst>
        </a:prstGeom>
        <a:solidFill>
          <a:schemeClr val="accent2">
            <a:shade val="50000"/>
            <a:hueOff val="363819"/>
            <a:satOff val="-26082"/>
            <a:lumOff val="40402"/>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endParaRPr lang="es-ES" sz="1400" kern="1200" dirty="0"/>
        </a:p>
      </dsp:txBody>
      <dsp:txXfrm>
        <a:off x="4362077" y="11834"/>
        <a:ext cx="1009895" cy="380358"/>
      </dsp:txXfrm>
    </dsp:sp>
    <dsp:sp modelId="{BED4122D-3D9D-4CBC-AEBF-B14B20B08E10}">
      <dsp:nvSpPr>
        <dsp:cNvPr id="0" name=""/>
        <dsp:cNvSpPr/>
      </dsp:nvSpPr>
      <dsp:spPr>
        <a:xfrm>
          <a:off x="5487163" y="73851"/>
          <a:ext cx="219115" cy="256323"/>
        </a:xfrm>
        <a:prstGeom prst="rightArrow">
          <a:avLst>
            <a:gd name="adj1" fmla="val 60000"/>
            <a:gd name="adj2" fmla="val 50000"/>
          </a:avLst>
        </a:prstGeom>
        <a:solidFill>
          <a:schemeClr val="accent2">
            <a:shade val="90000"/>
            <a:hueOff val="408147"/>
            <a:satOff val="-27598"/>
            <a:lumOff val="36275"/>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355600">
            <a:lnSpc>
              <a:spcPct val="90000"/>
            </a:lnSpc>
            <a:spcBef>
              <a:spcPct val="0"/>
            </a:spcBef>
            <a:spcAft>
              <a:spcPct val="35000"/>
            </a:spcAft>
          </a:pPr>
          <a:endParaRPr lang="es-ES" sz="800" kern="1200"/>
        </a:p>
      </dsp:txBody>
      <dsp:txXfrm>
        <a:off x="5487163" y="125116"/>
        <a:ext cx="153381" cy="153793"/>
      </dsp:txXfrm>
    </dsp:sp>
    <dsp:sp modelId="{E37A9529-28D3-4391-AFAD-2041FAC29DFC}">
      <dsp:nvSpPr>
        <dsp:cNvPr id="0" name=""/>
        <dsp:cNvSpPr/>
      </dsp:nvSpPr>
      <dsp:spPr>
        <a:xfrm>
          <a:off x="5797232" y="0"/>
          <a:ext cx="1033563" cy="404026"/>
        </a:xfrm>
        <a:prstGeom prst="roundRect">
          <a:avLst>
            <a:gd name="adj" fmla="val 10000"/>
          </a:avLst>
        </a:prstGeom>
        <a:solidFill>
          <a:schemeClr val="accent2">
            <a:shade val="50000"/>
            <a:hueOff val="485092"/>
            <a:satOff val="-34776"/>
            <a:lumOff val="5387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s-ES" sz="1400" kern="1200" dirty="0" smtClean="0"/>
            <a:t>18%</a:t>
          </a:r>
          <a:endParaRPr lang="es-ES" sz="1400" kern="1200" dirty="0"/>
        </a:p>
      </dsp:txBody>
      <dsp:txXfrm>
        <a:off x="5809066" y="11834"/>
        <a:ext cx="1009895" cy="380358"/>
      </dsp:txXfrm>
    </dsp:sp>
    <dsp:sp modelId="{57D6B475-6AC7-4C82-9037-2D1540DF575F}">
      <dsp:nvSpPr>
        <dsp:cNvPr id="0" name=""/>
        <dsp:cNvSpPr/>
      </dsp:nvSpPr>
      <dsp:spPr>
        <a:xfrm>
          <a:off x="6934152" y="73851"/>
          <a:ext cx="219115" cy="256323"/>
        </a:xfrm>
        <a:prstGeom prst="rightArrow">
          <a:avLst>
            <a:gd name="adj1" fmla="val 60000"/>
            <a:gd name="adj2" fmla="val 50000"/>
          </a:avLst>
        </a:prstGeom>
        <a:solidFill>
          <a:schemeClr val="accent2">
            <a:shade val="90000"/>
            <a:hueOff val="408147"/>
            <a:satOff val="-27598"/>
            <a:lumOff val="36275"/>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endParaRPr lang="es-ES" sz="1100" kern="1200"/>
        </a:p>
      </dsp:txBody>
      <dsp:txXfrm>
        <a:off x="6934152" y="125116"/>
        <a:ext cx="153381" cy="153793"/>
      </dsp:txXfrm>
    </dsp:sp>
    <dsp:sp modelId="{01239376-07E7-479F-AD7D-9EFEF06BE3C0}">
      <dsp:nvSpPr>
        <dsp:cNvPr id="0" name=""/>
        <dsp:cNvSpPr/>
      </dsp:nvSpPr>
      <dsp:spPr>
        <a:xfrm>
          <a:off x="7244221" y="0"/>
          <a:ext cx="1033563" cy="404026"/>
        </a:xfrm>
        <a:prstGeom prst="roundRect">
          <a:avLst>
            <a:gd name="adj" fmla="val 10000"/>
          </a:avLst>
        </a:prstGeom>
        <a:solidFill>
          <a:schemeClr val="accent2">
            <a:shade val="50000"/>
            <a:hueOff val="363819"/>
            <a:satOff val="-26082"/>
            <a:lumOff val="40402"/>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s-ES" sz="1400" kern="1200" dirty="0" smtClean="0"/>
            <a:t>8%</a:t>
          </a:r>
          <a:endParaRPr lang="es-ES" sz="1400" kern="1200" dirty="0"/>
        </a:p>
      </dsp:txBody>
      <dsp:txXfrm>
        <a:off x="7256055" y="11834"/>
        <a:ext cx="1009895" cy="380358"/>
      </dsp:txXfrm>
    </dsp:sp>
    <dsp:sp modelId="{0270F674-CE36-48BD-8092-4FB5ABC0751C}">
      <dsp:nvSpPr>
        <dsp:cNvPr id="0" name=""/>
        <dsp:cNvSpPr/>
      </dsp:nvSpPr>
      <dsp:spPr>
        <a:xfrm>
          <a:off x="8381141" y="73851"/>
          <a:ext cx="219115" cy="256323"/>
        </a:xfrm>
        <a:prstGeom prst="rightArrow">
          <a:avLst>
            <a:gd name="adj1" fmla="val 60000"/>
            <a:gd name="adj2" fmla="val 50000"/>
          </a:avLst>
        </a:prstGeom>
        <a:solidFill>
          <a:schemeClr val="accent2">
            <a:shade val="90000"/>
            <a:hueOff val="272098"/>
            <a:satOff val="-18399"/>
            <a:lumOff val="24183"/>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355600">
            <a:lnSpc>
              <a:spcPct val="90000"/>
            </a:lnSpc>
            <a:spcBef>
              <a:spcPct val="0"/>
            </a:spcBef>
            <a:spcAft>
              <a:spcPct val="35000"/>
            </a:spcAft>
          </a:pPr>
          <a:endParaRPr lang="es-ES" sz="800" kern="1200"/>
        </a:p>
      </dsp:txBody>
      <dsp:txXfrm>
        <a:off x="8381141" y="125116"/>
        <a:ext cx="153381" cy="153793"/>
      </dsp:txXfrm>
    </dsp:sp>
    <dsp:sp modelId="{3DA261A3-519F-4BD6-BEB0-8A4AA5505B89}">
      <dsp:nvSpPr>
        <dsp:cNvPr id="0" name=""/>
        <dsp:cNvSpPr/>
      </dsp:nvSpPr>
      <dsp:spPr>
        <a:xfrm>
          <a:off x="8691210" y="0"/>
          <a:ext cx="1033563" cy="404026"/>
        </a:xfrm>
        <a:prstGeom prst="roundRect">
          <a:avLst>
            <a:gd name="adj" fmla="val 10000"/>
          </a:avLst>
        </a:prstGeom>
        <a:solidFill>
          <a:schemeClr val="accent2">
            <a:shade val="50000"/>
            <a:hueOff val="242546"/>
            <a:satOff val="-17388"/>
            <a:lumOff val="26935"/>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s-EC" sz="1400" kern="1200" dirty="0" smtClean="0"/>
            <a:t>22%</a:t>
          </a:r>
          <a:endParaRPr lang="es-EC" sz="1400" kern="1200" dirty="0"/>
        </a:p>
      </dsp:txBody>
      <dsp:txXfrm>
        <a:off x="8703044" y="11834"/>
        <a:ext cx="1009895" cy="380358"/>
      </dsp:txXfrm>
    </dsp:sp>
    <dsp:sp modelId="{27F85842-B010-43DB-817F-A6F2C30428D1}">
      <dsp:nvSpPr>
        <dsp:cNvPr id="0" name=""/>
        <dsp:cNvSpPr/>
      </dsp:nvSpPr>
      <dsp:spPr>
        <a:xfrm>
          <a:off x="9828130" y="73851"/>
          <a:ext cx="219115" cy="256323"/>
        </a:xfrm>
        <a:prstGeom prst="rightArrow">
          <a:avLst>
            <a:gd name="adj1" fmla="val 60000"/>
            <a:gd name="adj2" fmla="val 50000"/>
          </a:avLst>
        </a:prstGeom>
        <a:solidFill>
          <a:schemeClr val="accent2">
            <a:shade val="90000"/>
            <a:hueOff val="136049"/>
            <a:satOff val="-9199"/>
            <a:lumOff val="12092"/>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355600">
            <a:lnSpc>
              <a:spcPct val="90000"/>
            </a:lnSpc>
            <a:spcBef>
              <a:spcPct val="0"/>
            </a:spcBef>
            <a:spcAft>
              <a:spcPct val="35000"/>
            </a:spcAft>
          </a:pPr>
          <a:endParaRPr lang="es-ES" sz="800" kern="1200"/>
        </a:p>
      </dsp:txBody>
      <dsp:txXfrm>
        <a:off x="9828130" y="125116"/>
        <a:ext cx="153381" cy="153793"/>
      </dsp:txXfrm>
    </dsp:sp>
    <dsp:sp modelId="{8BD1FB97-147B-443C-A133-665A201A1C9B}">
      <dsp:nvSpPr>
        <dsp:cNvPr id="0" name=""/>
        <dsp:cNvSpPr/>
      </dsp:nvSpPr>
      <dsp:spPr>
        <a:xfrm>
          <a:off x="10138199" y="0"/>
          <a:ext cx="1033563" cy="404026"/>
        </a:xfrm>
        <a:prstGeom prst="roundRect">
          <a:avLst>
            <a:gd name="adj" fmla="val 10000"/>
          </a:avLst>
        </a:prstGeom>
        <a:solidFill>
          <a:schemeClr val="accent2">
            <a:shade val="50000"/>
            <a:hueOff val="121273"/>
            <a:satOff val="-8694"/>
            <a:lumOff val="13467"/>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s-EC" sz="1400" kern="1200" dirty="0" smtClean="0"/>
            <a:t>8%</a:t>
          </a:r>
          <a:endParaRPr lang="es-EC" sz="1400" kern="1200" dirty="0"/>
        </a:p>
      </dsp:txBody>
      <dsp:txXfrm>
        <a:off x="10150033" y="11834"/>
        <a:ext cx="1009895" cy="380358"/>
      </dsp:txXfrm>
    </dsp:sp>
  </dsp:spTree>
</dsp:drawing>
</file>

<file path=ppt/diagrams/drawing5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51300F5-B011-4577-8D7C-6F56160ABAE1}">
      <dsp:nvSpPr>
        <dsp:cNvPr id="0" name=""/>
        <dsp:cNvSpPr/>
      </dsp:nvSpPr>
      <dsp:spPr>
        <a:xfrm>
          <a:off x="3821" y="0"/>
          <a:ext cx="1034573" cy="404026"/>
        </a:xfrm>
        <a:prstGeom prst="roundRect">
          <a:avLst>
            <a:gd name="adj" fmla="val 10000"/>
          </a:avLst>
        </a:prstGeom>
        <a:solidFill>
          <a:schemeClr val="accent2">
            <a:shade val="50000"/>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s-ES" sz="1400" kern="1200" dirty="0" smtClean="0"/>
            <a:t>Mall del Sol</a:t>
          </a:r>
          <a:endParaRPr lang="es-ES" sz="1400" kern="1200" dirty="0"/>
        </a:p>
      </dsp:txBody>
      <dsp:txXfrm>
        <a:off x="15655" y="11834"/>
        <a:ext cx="1010905" cy="380358"/>
      </dsp:txXfrm>
    </dsp:sp>
    <dsp:sp modelId="{80848B83-0A62-4C57-BB15-C32B671C4736}">
      <dsp:nvSpPr>
        <dsp:cNvPr id="0" name=""/>
        <dsp:cNvSpPr/>
      </dsp:nvSpPr>
      <dsp:spPr>
        <a:xfrm>
          <a:off x="1141852" y="73726"/>
          <a:ext cx="219329" cy="256574"/>
        </a:xfrm>
        <a:prstGeom prst="rightArrow">
          <a:avLst>
            <a:gd name="adj1" fmla="val 60000"/>
            <a:gd name="adj2" fmla="val 50000"/>
          </a:avLst>
        </a:prstGeom>
        <a:solidFill>
          <a:schemeClr val="accent2">
            <a:shade val="9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355600">
            <a:lnSpc>
              <a:spcPct val="90000"/>
            </a:lnSpc>
            <a:spcBef>
              <a:spcPct val="0"/>
            </a:spcBef>
            <a:spcAft>
              <a:spcPct val="35000"/>
            </a:spcAft>
          </a:pPr>
          <a:endParaRPr lang="es-ES" sz="800" kern="1200"/>
        </a:p>
      </dsp:txBody>
      <dsp:txXfrm>
        <a:off x="1141852" y="125041"/>
        <a:ext cx="153530" cy="153944"/>
      </dsp:txXfrm>
    </dsp:sp>
    <dsp:sp modelId="{C963CB0E-DC57-426A-8AF1-05D22B1A51C5}">
      <dsp:nvSpPr>
        <dsp:cNvPr id="0" name=""/>
        <dsp:cNvSpPr/>
      </dsp:nvSpPr>
      <dsp:spPr>
        <a:xfrm>
          <a:off x="1452224" y="0"/>
          <a:ext cx="1034573" cy="404026"/>
        </a:xfrm>
        <a:prstGeom prst="roundRect">
          <a:avLst>
            <a:gd name="adj" fmla="val 10000"/>
          </a:avLst>
        </a:prstGeom>
        <a:solidFill>
          <a:schemeClr val="accent2">
            <a:shade val="50000"/>
            <a:hueOff val="121273"/>
            <a:satOff val="-8694"/>
            <a:lumOff val="13467"/>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s-ES" sz="1400" kern="1200" dirty="0" smtClean="0"/>
            <a:t>91%</a:t>
          </a:r>
          <a:endParaRPr lang="es-ES" sz="1400" kern="1200" dirty="0"/>
        </a:p>
      </dsp:txBody>
      <dsp:txXfrm>
        <a:off x="1464058" y="11834"/>
        <a:ext cx="1010905" cy="380358"/>
      </dsp:txXfrm>
    </dsp:sp>
    <dsp:sp modelId="{C1EC4F4A-EE21-4E39-A0E7-B3DCEAB96FFA}">
      <dsp:nvSpPr>
        <dsp:cNvPr id="0" name=""/>
        <dsp:cNvSpPr/>
      </dsp:nvSpPr>
      <dsp:spPr>
        <a:xfrm>
          <a:off x="2590256" y="73726"/>
          <a:ext cx="219329" cy="256574"/>
        </a:xfrm>
        <a:prstGeom prst="rightArrow">
          <a:avLst>
            <a:gd name="adj1" fmla="val 60000"/>
            <a:gd name="adj2" fmla="val 50000"/>
          </a:avLst>
        </a:prstGeom>
        <a:solidFill>
          <a:schemeClr val="accent2">
            <a:shade val="90000"/>
            <a:hueOff val="136049"/>
            <a:satOff val="-9199"/>
            <a:lumOff val="12092"/>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355600">
            <a:lnSpc>
              <a:spcPct val="90000"/>
            </a:lnSpc>
            <a:spcBef>
              <a:spcPct val="0"/>
            </a:spcBef>
            <a:spcAft>
              <a:spcPct val="35000"/>
            </a:spcAft>
          </a:pPr>
          <a:endParaRPr lang="es-ES" sz="800" kern="1200"/>
        </a:p>
      </dsp:txBody>
      <dsp:txXfrm>
        <a:off x="2590256" y="125041"/>
        <a:ext cx="153530" cy="153944"/>
      </dsp:txXfrm>
    </dsp:sp>
    <dsp:sp modelId="{24F9720B-004B-4445-8ABE-3FBF05AD2841}">
      <dsp:nvSpPr>
        <dsp:cNvPr id="0" name=""/>
        <dsp:cNvSpPr/>
      </dsp:nvSpPr>
      <dsp:spPr>
        <a:xfrm>
          <a:off x="2900628" y="0"/>
          <a:ext cx="1034573" cy="404026"/>
        </a:xfrm>
        <a:prstGeom prst="roundRect">
          <a:avLst>
            <a:gd name="adj" fmla="val 10000"/>
          </a:avLst>
        </a:prstGeom>
        <a:solidFill>
          <a:schemeClr val="accent2">
            <a:shade val="50000"/>
            <a:hueOff val="242546"/>
            <a:satOff val="-17388"/>
            <a:lumOff val="26935"/>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s-ES" sz="1400" kern="1200" dirty="0" smtClean="0"/>
            <a:t>87%</a:t>
          </a:r>
          <a:endParaRPr lang="es-ES" sz="1400" kern="1200" dirty="0"/>
        </a:p>
      </dsp:txBody>
      <dsp:txXfrm>
        <a:off x="2912462" y="11834"/>
        <a:ext cx="1010905" cy="380358"/>
      </dsp:txXfrm>
    </dsp:sp>
    <dsp:sp modelId="{BED4122D-3D9D-4CBC-AEBF-B14B20B08E10}">
      <dsp:nvSpPr>
        <dsp:cNvPr id="0" name=""/>
        <dsp:cNvSpPr/>
      </dsp:nvSpPr>
      <dsp:spPr>
        <a:xfrm>
          <a:off x="4038659" y="73726"/>
          <a:ext cx="219329" cy="256574"/>
        </a:xfrm>
        <a:prstGeom prst="rightArrow">
          <a:avLst>
            <a:gd name="adj1" fmla="val 60000"/>
            <a:gd name="adj2" fmla="val 50000"/>
          </a:avLst>
        </a:prstGeom>
        <a:solidFill>
          <a:schemeClr val="accent2">
            <a:shade val="90000"/>
            <a:hueOff val="272098"/>
            <a:satOff val="-18399"/>
            <a:lumOff val="24183"/>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355600">
            <a:lnSpc>
              <a:spcPct val="90000"/>
            </a:lnSpc>
            <a:spcBef>
              <a:spcPct val="0"/>
            </a:spcBef>
            <a:spcAft>
              <a:spcPct val="35000"/>
            </a:spcAft>
          </a:pPr>
          <a:endParaRPr lang="es-ES" sz="800" kern="1200"/>
        </a:p>
      </dsp:txBody>
      <dsp:txXfrm>
        <a:off x="4038659" y="125041"/>
        <a:ext cx="153530" cy="153944"/>
      </dsp:txXfrm>
    </dsp:sp>
    <dsp:sp modelId="{A2C862F4-0AAF-4F1E-AB28-820183000EE9}">
      <dsp:nvSpPr>
        <dsp:cNvPr id="0" name=""/>
        <dsp:cNvSpPr/>
      </dsp:nvSpPr>
      <dsp:spPr>
        <a:xfrm>
          <a:off x="4349031" y="0"/>
          <a:ext cx="1034573" cy="404026"/>
        </a:xfrm>
        <a:prstGeom prst="roundRect">
          <a:avLst>
            <a:gd name="adj" fmla="val 10000"/>
          </a:avLst>
        </a:prstGeom>
        <a:solidFill>
          <a:schemeClr val="accent2">
            <a:shade val="50000"/>
            <a:hueOff val="363819"/>
            <a:satOff val="-26082"/>
            <a:lumOff val="40402"/>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s-EC" sz="1400" kern="1200" dirty="0" smtClean="0"/>
            <a:t>%</a:t>
          </a:r>
          <a:endParaRPr lang="es-ES" sz="1400" kern="1200" dirty="0"/>
        </a:p>
      </dsp:txBody>
      <dsp:txXfrm>
        <a:off x="4360865" y="11834"/>
        <a:ext cx="1010905" cy="380358"/>
      </dsp:txXfrm>
    </dsp:sp>
    <dsp:sp modelId="{C64D1794-263C-4E7E-886B-61D1D478B61D}">
      <dsp:nvSpPr>
        <dsp:cNvPr id="0" name=""/>
        <dsp:cNvSpPr/>
      </dsp:nvSpPr>
      <dsp:spPr>
        <a:xfrm>
          <a:off x="5487062" y="73726"/>
          <a:ext cx="219329" cy="256574"/>
        </a:xfrm>
        <a:prstGeom prst="rightArrow">
          <a:avLst>
            <a:gd name="adj1" fmla="val 60000"/>
            <a:gd name="adj2" fmla="val 50000"/>
          </a:avLst>
        </a:prstGeom>
        <a:solidFill>
          <a:schemeClr val="accent2">
            <a:shade val="90000"/>
            <a:hueOff val="408147"/>
            <a:satOff val="-27598"/>
            <a:lumOff val="36275"/>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355600">
            <a:lnSpc>
              <a:spcPct val="90000"/>
            </a:lnSpc>
            <a:spcBef>
              <a:spcPct val="0"/>
            </a:spcBef>
            <a:spcAft>
              <a:spcPct val="35000"/>
            </a:spcAft>
          </a:pPr>
          <a:endParaRPr lang="es-ES" sz="800" kern="1200"/>
        </a:p>
      </dsp:txBody>
      <dsp:txXfrm>
        <a:off x="5487062" y="125041"/>
        <a:ext cx="153530" cy="153944"/>
      </dsp:txXfrm>
    </dsp:sp>
    <dsp:sp modelId="{01239376-07E7-479F-AD7D-9EFEF06BE3C0}">
      <dsp:nvSpPr>
        <dsp:cNvPr id="0" name=""/>
        <dsp:cNvSpPr/>
      </dsp:nvSpPr>
      <dsp:spPr>
        <a:xfrm>
          <a:off x="5797434" y="0"/>
          <a:ext cx="1034573" cy="404026"/>
        </a:xfrm>
        <a:prstGeom prst="roundRect">
          <a:avLst>
            <a:gd name="adj" fmla="val 10000"/>
          </a:avLst>
        </a:prstGeom>
        <a:solidFill>
          <a:schemeClr val="accent2">
            <a:shade val="50000"/>
            <a:hueOff val="485092"/>
            <a:satOff val="-34776"/>
            <a:lumOff val="5387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s-EC" sz="1400" kern="1200" dirty="0" smtClean="0"/>
            <a:t>21%</a:t>
          </a:r>
          <a:endParaRPr lang="es-ES" sz="1400" kern="1200" dirty="0"/>
        </a:p>
      </dsp:txBody>
      <dsp:txXfrm>
        <a:off x="5809268" y="11834"/>
        <a:ext cx="1010905" cy="380358"/>
      </dsp:txXfrm>
    </dsp:sp>
    <dsp:sp modelId="{0270F674-CE36-48BD-8092-4FB5ABC0751C}">
      <dsp:nvSpPr>
        <dsp:cNvPr id="0" name=""/>
        <dsp:cNvSpPr/>
      </dsp:nvSpPr>
      <dsp:spPr>
        <a:xfrm>
          <a:off x="6935465" y="73726"/>
          <a:ext cx="219329" cy="256574"/>
        </a:xfrm>
        <a:prstGeom prst="rightArrow">
          <a:avLst>
            <a:gd name="adj1" fmla="val 60000"/>
            <a:gd name="adj2" fmla="val 50000"/>
          </a:avLst>
        </a:prstGeom>
        <a:solidFill>
          <a:schemeClr val="accent2">
            <a:shade val="90000"/>
            <a:hueOff val="408147"/>
            <a:satOff val="-27598"/>
            <a:lumOff val="36275"/>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355600">
            <a:lnSpc>
              <a:spcPct val="90000"/>
            </a:lnSpc>
            <a:spcBef>
              <a:spcPct val="0"/>
            </a:spcBef>
            <a:spcAft>
              <a:spcPct val="35000"/>
            </a:spcAft>
          </a:pPr>
          <a:endParaRPr lang="es-ES" sz="800" kern="1200"/>
        </a:p>
      </dsp:txBody>
      <dsp:txXfrm>
        <a:off x="6935465" y="125041"/>
        <a:ext cx="153530" cy="153944"/>
      </dsp:txXfrm>
    </dsp:sp>
    <dsp:sp modelId="{3DA261A3-519F-4BD6-BEB0-8A4AA5505B89}">
      <dsp:nvSpPr>
        <dsp:cNvPr id="0" name=""/>
        <dsp:cNvSpPr/>
      </dsp:nvSpPr>
      <dsp:spPr>
        <a:xfrm>
          <a:off x="7245838" y="0"/>
          <a:ext cx="1034573" cy="404026"/>
        </a:xfrm>
        <a:prstGeom prst="roundRect">
          <a:avLst>
            <a:gd name="adj" fmla="val 10000"/>
          </a:avLst>
        </a:prstGeom>
        <a:solidFill>
          <a:schemeClr val="accent2">
            <a:shade val="50000"/>
            <a:hueOff val="363819"/>
            <a:satOff val="-26082"/>
            <a:lumOff val="40402"/>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s-EC" sz="1400" kern="1200" dirty="0" smtClean="0"/>
            <a:t>6%</a:t>
          </a:r>
          <a:endParaRPr lang="es-EC" sz="1400" kern="1200" dirty="0"/>
        </a:p>
      </dsp:txBody>
      <dsp:txXfrm>
        <a:off x="7257672" y="11834"/>
        <a:ext cx="1010905" cy="380358"/>
      </dsp:txXfrm>
    </dsp:sp>
    <dsp:sp modelId="{27F85842-B010-43DB-817F-A6F2C30428D1}">
      <dsp:nvSpPr>
        <dsp:cNvPr id="0" name=""/>
        <dsp:cNvSpPr/>
      </dsp:nvSpPr>
      <dsp:spPr>
        <a:xfrm>
          <a:off x="8383869" y="73726"/>
          <a:ext cx="219329" cy="256574"/>
        </a:xfrm>
        <a:prstGeom prst="rightArrow">
          <a:avLst>
            <a:gd name="adj1" fmla="val 60000"/>
            <a:gd name="adj2" fmla="val 50000"/>
          </a:avLst>
        </a:prstGeom>
        <a:solidFill>
          <a:schemeClr val="accent2">
            <a:shade val="90000"/>
            <a:hueOff val="272098"/>
            <a:satOff val="-18399"/>
            <a:lumOff val="24183"/>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355600">
            <a:lnSpc>
              <a:spcPct val="90000"/>
            </a:lnSpc>
            <a:spcBef>
              <a:spcPct val="0"/>
            </a:spcBef>
            <a:spcAft>
              <a:spcPct val="35000"/>
            </a:spcAft>
          </a:pPr>
          <a:endParaRPr lang="es-ES" sz="800" kern="1200"/>
        </a:p>
      </dsp:txBody>
      <dsp:txXfrm>
        <a:off x="8383869" y="125041"/>
        <a:ext cx="153530" cy="153944"/>
      </dsp:txXfrm>
    </dsp:sp>
    <dsp:sp modelId="{D1ADE5EB-153C-4E1A-90F9-5843DA0E3B2D}">
      <dsp:nvSpPr>
        <dsp:cNvPr id="0" name=""/>
        <dsp:cNvSpPr/>
      </dsp:nvSpPr>
      <dsp:spPr>
        <a:xfrm>
          <a:off x="8694241" y="0"/>
          <a:ext cx="1034573" cy="404026"/>
        </a:xfrm>
        <a:prstGeom prst="roundRect">
          <a:avLst>
            <a:gd name="adj" fmla="val 10000"/>
          </a:avLst>
        </a:prstGeom>
        <a:solidFill>
          <a:schemeClr val="accent2">
            <a:shade val="50000"/>
            <a:hueOff val="242546"/>
            <a:satOff val="-17388"/>
            <a:lumOff val="26935"/>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s-EC" sz="1400" kern="1200" dirty="0" smtClean="0"/>
            <a:t>22%</a:t>
          </a:r>
          <a:endParaRPr lang="es-EC" sz="1400" kern="1200" dirty="0"/>
        </a:p>
      </dsp:txBody>
      <dsp:txXfrm>
        <a:off x="8706075" y="11834"/>
        <a:ext cx="1010905" cy="380358"/>
      </dsp:txXfrm>
    </dsp:sp>
    <dsp:sp modelId="{25123528-A89B-420F-898F-924F22EA7256}">
      <dsp:nvSpPr>
        <dsp:cNvPr id="0" name=""/>
        <dsp:cNvSpPr/>
      </dsp:nvSpPr>
      <dsp:spPr>
        <a:xfrm>
          <a:off x="9832272" y="73726"/>
          <a:ext cx="219329" cy="256574"/>
        </a:xfrm>
        <a:prstGeom prst="rightArrow">
          <a:avLst>
            <a:gd name="adj1" fmla="val 60000"/>
            <a:gd name="adj2" fmla="val 50000"/>
          </a:avLst>
        </a:prstGeom>
        <a:solidFill>
          <a:schemeClr val="accent2">
            <a:shade val="90000"/>
            <a:hueOff val="136049"/>
            <a:satOff val="-9199"/>
            <a:lumOff val="12092"/>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endParaRPr lang="es-ES" sz="1100" kern="1200"/>
        </a:p>
      </dsp:txBody>
      <dsp:txXfrm>
        <a:off x="9832272" y="125041"/>
        <a:ext cx="153530" cy="153944"/>
      </dsp:txXfrm>
    </dsp:sp>
    <dsp:sp modelId="{8BD1FB97-147B-443C-A133-665A201A1C9B}">
      <dsp:nvSpPr>
        <dsp:cNvPr id="0" name=""/>
        <dsp:cNvSpPr/>
      </dsp:nvSpPr>
      <dsp:spPr>
        <a:xfrm>
          <a:off x="10142644" y="0"/>
          <a:ext cx="1034573" cy="404026"/>
        </a:xfrm>
        <a:prstGeom prst="roundRect">
          <a:avLst>
            <a:gd name="adj" fmla="val 10000"/>
          </a:avLst>
        </a:prstGeom>
        <a:solidFill>
          <a:schemeClr val="accent2">
            <a:shade val="50000"/>
            <a:hueOff val="121273"/>
            <a:satOff val="-8694"/>
            <a:lumOff val="13467"/>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s-EC" sz="1400" kern="1200" dirty="0" smtClean="0"/>
            <a:t>10%</a:t>
          </a:r>
          <a:endParaRPr lang="es-EC" sz="1400" kern="1200" dirty="0"/>
        </a:p>
      </dsp:txBody>
      <dsp:txXfrm>
        <a:off x="10154478" y="11834"/>
        <a:ext cx="1010905" cy="380358"/>
      </dsp:txXfrm>
    </dsp:sp>
  </dsp:spTree>
</dsp:drawing>
</file>

<file path=ppt/diagrams/drawing5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51300F5-B011-4577-8D7C-6F56160ABAE1}">
      <dsp:nvSpPr>
        <dsp:cNvPr id="0" name=""/>
        <dsp:cNvSpPr/>
      </dsp:nvSpPr>
      <dsp:spPr>
        <a:xfrm>
          <a:off x="3821" y="0"/>
          <a:ext cx="1034573" cy="404026"/>
        </a:xfrm>
        <a:prstGeom prst="roundRect">
          <a:avLst>
            <a:gd name="adj" fmla="val 10000"/>
          </a:avLst>
        </a:prstGeom>
        <a:solidFill>
          <a:schemeClr val="accent2">
            <a:shade val="50000"/>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s-ES" sz="1400" kern="1200" dirty="0" err="1" smtClean="0"/>
            <a:t>Village</a:t>
          </a:r>
          <a:r>
            <a:rPr lang="es-ES" sz="1400" kern="1200" dirty="0" smtClean="0"/>
            <a:t> Plaza</a:t>
          </a:r>
          <a:endParaRPr lang="es-ES" sz="1400" kern="1200" dirty="0"/>
        </a:p>
      </dsp:txBody>
      <dsp:txXfrm>
        <a:off x="15655" y="11834"/>
        <a:ext cx="1010905" cy="380358"/>
      </dsp:txXfrm>
    </dsp:sp>
    <dsp:sp modelId="{80848B83-0A62-4C57-BB15-C32B671C4736}">
      <dsp:nvSpPr>
        <dsp:cNvPr id="0" name=""/>
        <dsp:cNvSpPr/>
      </dsp:nvSpPr>
      <dsp:spPr>
        <a:xfrm>
          <a:off x="1141852" y="73726"/>
          <a:ext cx="219329" cy="256574"/>
        </a:xfrm>
        <a:prstGeom prst="rightArrow">
          <a:avLst>
            <a:gd name="adj1" fmla="val 60000"/>
            <a:gd name="adj2" fmla="val 50000"/>
          </a:avLst>
        </a:prstGeom>
        <a:solidFill>
          <a:schemeClr val="accent2">
            <a:shade val="9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355600">
            <a:lnSpc>
              <a:spcPct val="90000"/>
            </a:lnSpc>
            <a:spcBef>
              <a:spcPct val="0"/>
            </a:spcBef>
            <a:spcAft>
              <a:spcPct val="35000"/>
            </a:spcAft>
          </a:pPr>
          <a:endParaRPr lang="es-ES" sz="800" kern="1200"/>
        </a:p>
      </dsp:txBody>
      <dsp:txXfrm>
        <a:off x="1141852" y="125041"/>
        <a:ext cx="153530" cy="153944"/>
      </dsp:txXfrm>
    </dsp:sp>
    <dsp:sp modelId="{C963CB0E-DC57-426A-8AF1-05D22B1A51C5}">
      <dsp:nvSpPr>
        <dsp:cNvPr id="0" name=""/>
        <dsp:cNvSpPr/>
      </dsp:nvSpPr>
      <dsp:spPr>
        <a:xfrm>
          <a:off x="1452224" y="0"/>
          <a:ext cx="1034573" cy="404026"/>
        </a:xfrm>
        <a:prstGeom prst="roundRect">
          <a:avLst>
            <a:gd name="adj" fmla="val 10000"/>
          </a:avLst>
        </a:prstGeom>
        <a:solidFill>
          <a:schemeClr val="accent2">
            <a:shade val="50000"/>
            <a:hueOff val="121273"/>
            <a:satOff val="-8694"/>
            <a:lumOff val="13467"/>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s-EC" sz="1400" kern="1200" dirty="0" smtClean="0"/>
            <a:t>%</a:t>
          </a:r>
          <a:endParaRPr lang="es-ES" sz="1400" kern="1200" dirty="0"/>
        </a:p>
      </dsp:txBody>
      <dsp:txXfrm>
        <a:off x="1464058" y="11834"/>
        <a:ext cx="1010905" cy="380358"/>
      </dsp:txXfrm>
    </dsp:sp>
    <dsp:sp modelId="{C1EC4F4A-EE21-4E39-A0E7-B3DCEAB96FFA}">
      <dsp:nvSpPr>
        <dsp:cNvPr id="0" name=""/>
        <dsp:cNvSpPr/>
      </dsp:nvSpPr>
      <dsp:spPr>
        <a:xfrm>
          <a:off x="2590256" y="73726"/>
          <a:ext cx="219329" cy="256574"/>
        </a:xfrm>
        <a:prstGeom prst="rightArrow">
          <a:avLst>
            <a:gd name="adj1" fmla="val 60000"/>
            <a:gd name="adj2" fmla="val 50000"/>
          </a:avLst>
        </a:prstGeom>
        <a:solidFill>
          <a:schemeClr val="accent2">
            <a:shade val="90000"/>
            <a:hueOff val="136049"/>
            <a:satOff val="-9199"/>
            <a:lumOff val="12092"/>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355600">
            <a:lnSpc>
              <a:spcPct val="90000"/>
            </a:lnSpc>
            <a:spcBef>
              <a:spcPct val="0"/>
            </a:spcBef>
            <a:spcAft>
              <a:spcPct val="35000"/>
            </a:spcAft>
          </a:pPr>
          <a:endParaRPr lang="es-ES" sz="800" kern="1200"/>
        </a:p>
      </dsp:txBody>
      <dsp:txXfrm>
        <a:off x="2590256" y="125041"/>
        <a:ext cx="153530" cy="153944"/>
      </dsp:txXfrm>
    </dsp:sp>
    <dsp:sp modelId="{24F9720B-004B-4445-8ABE-3FBF05AD2841}">
      <dsp:nvSpPr>
        <dsp:cNvPr id="0" name=""/>
        <dsp:cNvSpPr/>
      </dsp:nvSpPr>
      <dsp:spPr>
        <a:xfrm>
          <a:off x="2900628" y="0"/>
          <a:ext cx="1034573" cy="404026"/>
        </a:xfrm>
        <a:prstGeom prst="roundRect">
          <a:avLst>
            <a:gd name="adj" fmla="val 10000"/>
          </a:avLst>
        </a:prstGeom>
        <a:solidFill>
          <a:schemeClr val="accent2">
            <a:shade val="50000"/>
            <a:hueOff val="242546"/>
            <a:satOff val="-17388"/>
            <a:lumOff val="26935"/>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s-ES" sz="1400" kern="1200" dirty="0" smtClean="0"/>
            <a:t>91%</a:t>
          </a:r>
          <a:endParaRPr lang="es-ES" sz="1400" kern="1200" dirty="0"/>
        </a:p>
      </dsp:txBody>
      <dsp:txXfrm>
        <a:off x="2912462" y="11834"/>
        <a:ext cx="1010905" cy="380358"/>
      </dsp:txXfrm>
    </dsp:sp>
    <dsp:sp modelId="{BED4122D-3D9D-4CBC-AEBF-B14B20B08E10}">
      <dsp:nvSpPr>
        <dsp:cNvPr id="0" name=""/>
        <dsp:cNvSpPr/>
      </dsp:nvSpPr>
      <dsp:spPr>
        <a:xfrm>
          <a:off x="4038659" y="73726"/>
          <a:ext cx="219329" cy="256574"/>
        </a:xfrm>
        <a:prstGeom prst="rightArrow">
          <a:avLst>
            <a:gd name="adj1" fmla="val 60000"/>
            <a:gd name="adj2" fmla="val 50000"/>
          </a:avLst>
        </a:prstGeom>
        <a:solidFill>
          <a:schemeClr val="accent2">
            <a:shade val="90000"/>
            <a:hueOff val="272098"/>
            <a:satOff val="-18399"/>
            <a:lumOff val="24183"/>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355600">
            <a:lnSpc>
              <a:spcPct val="90000"/>
            </a:lnSpc>
            <a:spcBef>
              <a:spcPct val="0"/>
            </a:spcBef>
            <a:spcAft>
              <a:spcPct val="35000"/>
            </a:spcAft>
          </a:pPr>
          <a:endParaRPr lang="es-ES" sz="800" kern="1200"/>
        </a:p>
      </dsp:txBody>
      <dsp:txXfrm>
        <a:off x="4038659" y="125041"/>
        <a:ext cx="153530" cy="153944"/>
      </dsp:txXfrm>
    </dsp:sp>
    <dsp:sp modelId="{5167C283-8E54-43C2-AD86-62E5D93A5A76}">
      <dsp:nvSpPr>
        <dsp:cNvPr id="0" name=""/>
        <dsp:cNvSpPr/>
      </dsp:nvSpPr>
      <dsp:spPr>
        <a:xfrm>
          <a:off x="4349031" y="0"/>
          <a:ext cx="1034573" cy="404026"/>
        </a:xfrm>
        <a:prstGeom prst="roundRect">
          <a:avLst>
            <a:gd name="adj" fmla="val 10000"/>
          </a:avLst>
        </a:prstGeom>
        <a:solidFill>
          <a:schemeClr val="accent2">
            <a:shade val="50000"/>
            <a:hueOff val="363819"/>
            <a:satOff val="-26082"/>
            <a:lumOff val="40402"/>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endParaRPr lang="es-ES" sz="1400" kern="1200" dirty="0"/>
        </a:p>
      </dsp:txBody>
      <dsp:txXfrm>
        <a:off x="4360865" y="11834"/>
        <a:ext cx="1010905" cy="380358"/>
      </dsp:txXfrm>
    </dsp:sp>
    <dsp:sp modelId="{14CE5BEE-47CD-478F-81D4-D0AA10F6B2FC}">
      <dsp:nvSpPr>
        <dsp:cNvPr id="0" name=""/>
        <dsp:cNvSpPr/>
      </dsp:nvSpPr>
      <dsp:spPr>
        <a:xfrm>
          <a:off x="5487062" y="73726"/>
          <a:ext cx="219329" cy="256574"/>
        </a:xfrm>
        <a:prstGeom prst="rightArrow">
          <a:avLst>
            <a:gd name="adj1" fmla="val 60000"/>
            <a:gd name="adj2" fmla="val 50000"/>
          </a:avLst>
        </a:prstGeom>
        <a:solidFill>
          <a:schemeClr val="accent2">
            <a:shade val="90000"/>
            <a:hueOff val="408147"/>
            <a:satOff val="-27598"/>
            <a:lumOff val="36275"/>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endParaRPr lang="es-ES" sz="1100" kern="1200"/>
        </a:p>
      </dsp:txBody>
      <dsp:txXfrm>
        <a:off x="5487062" y="125041"/>
        <a:ext cx="153530" cy="153944"/>
      </dsp:txXfrm>
    </dsp:sp>
    <dsp:sp modelId="{A2C862F4-0AAF-4F1E-AB28-820183000EE9}">
      <dsp:nvSpPr>
        <dsp:cNvPr id="0" name=""/>
        <dsp:cNvSpPr/>
      </dsp:nvSpPr>
      <dsp:spPr>
        <a:xfrm>
          <a:off x="5797434" y="0"/>
          <a:ext cx="1034573" cy="404026"/>
        </a:xfrm>
        <a:prstGeom prst="roundRect">
          <a:avLst>
            <a:gd name="adj" fmla="val 10000"/>
          </a:avLst>
        </a:prstGeom>
        <a:solidFill>
          <a:schemeClr val="accent2">
            <a:shade val="50000"/>
            <a:hueOff val="485092"/>
            <a:satOff val="-34776"/>
            <a:lumOff val="5387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s-EC" sz="1400" kern="1200" dirty="0" smtClean="0"/>
            <a:t>23%</a:t>
          </a:r>
          <a:endParaRPr lang="es-ES" sz="1400" kern="1200" dirty="0"/>
        </a:p>
      </dsp:txBody>
      <dsp:txXfrm>
        <a:off x="5809268" y="11834"/>
        <a:ext cx="1010905" cy="380358"/>
      </dsp:txXfrm>
    </dsp:sp>
    <dsp:sp modelId="{C64D1794-263C-4E7E-886B-61D1D478B61D}">
      <dsp:nvSpPr>
        <dsp:cNvPr id="0" name=""/>
        <dsp:cNvSpPr/>
      </dsp:nvSpPr>
      <dsp:spPr>
        <a:xfrm>
          <a:off x="6935465" y="73726"/>
          <a:ext cx="219329" cy="256574"/>
        </a:xfrm>
        <a:prstGeom prst="rightArrow">
          <a:avLst>
            <a:gd name="adj1" fmla="val 60000"/>
            <a:gd name="adj2" fmla="val 50000"/>
          </a:avLst>
        </a:prstGeom>
        <a:solidFill>
          <a:schemeClr val="accent2">
            <a:shade val="90000"/>
            <a:hueOff val="408147"/>
            <a:satOff val="-27598"/>
            <a:lumOff val="36275"/>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355600">
            <a:lnSpc>
              <a:spcPct val="90000"/>
            </a:lnSpc>
            <a:spcBef>
              <a:spcPct val="0"/>
            </a:spcBef>
            <a:spcAft>
              <a:spcPct val="35000"/>
            </a:spcAft>
          </a:pPr>
          <a:endParaRPr lang="es-ES" sz="800" kern="1200"/>
        </a:p>
      </dsp:txBody>
      <dsp:txXfrm>
        <a:off x="6935465" y="125041"/>
        <a:ext cx="153530" cy="153944"/>
      </dsp:txXfrm>
    </dsp:sp>
    <dsp:sp modelId="{01239376-07E7-479F-AD7D-9EFEF06BE3C0}">
      <dsp:nvSpPr>
        <dsp:cNvPr id="0" name=""/>
        <dsp:cNvSpPr/>
      </dsp:nvSpPr>
      <dsp:spPr>
        <a:xfrm>
          <a:off x="7245838" y="0"/>
          <a:ext cx="1034573" cy="404026"/>
        </a:xfrm>
        <a:prstGeom prst="roundRect">
          <a:avLst>
            <a:gd name="adj" fmla="val 10000"/>
          </a:avLst>
        </a:prstGeom>
        <a:solidFill>
          <a:schemeClr val="accent2">
            <a:shade val="50000"/>
            <a:hueOff val="363819"/>
            <a:satOff val="-26082"/>
            <a:lumOff val="40402"/>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s-EC" sz="1400" kern="1200" dirty="0" smtClean="0"/>
            <a:t>7%</a:t>
          </a:r>
          <a:endParaRPr lang="es-ES" sz="1400" kern="1200" dirty="0"/>
        </a:p>
      </dsp:txBody>
      <dsp:txXfrm>
        <a:off x="7257672" y="11834"/>
        <a:ext cx="1010905" cy="380358"/>
      </dsp:txXfrm>
    </dsp:sp>
    <dsp:sp modelId="{0270F674-CE36-48BD-8092-4FB5ABC0751C}">
      <dsp:nvSpPr>
        <dsp:cNvPr id="0" name=""/>
        <dsp:cNvSpPr/>
      </dsp:nvSpPr>
      <dsp:spPr>
        <a:xfrm>
          <a:off x="8383869" y="73726"/>
          <a:ext cx="219329" cy="256574"/>
        </a:xfrm>
        <a:prstGeom prst="rightArrow">
          <a:avLst>
            <a:gd name="adj1" fmla="val 60000"/>
            <a:gd name="adj2" fmla="val 50000"/>
          </a:avLst>
        </a:prstGeom>
        <a:solidFill>
          <a:schemeClr val="accent2">
            <a:shade val="90000"/>
            <a:hueOff val="272098"/>
            <a:satOff val="-18399"/>
            <a:lumOff val="24183"/>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355600">
            <a:lnSpc>
              <a:spcPct val="90000"/>
            </a:lnSpc>
            <a:spcBef>
              <a:spcPct val="0"/>
            </a:spcBef>
            <a:spcAft>
              <a:spcPct val="35000"/>
            </a:spcAft>
          </a:pPr>
          <a:endParaRPr lang="es-ES" sz="800" kern="1200"/>
        </a:p>
      </dsp:txBody>
      <dsp:txXfrm>
        <a:off x="8383869" y="125041"/>
        <a:ext cx="153530" cy="153944"/>
      </dsp:txXfrm>
    </dsp:sp>
    <dsp:sp modelId="{3DA261A3-519F-4BD6-BEB0-8A4AA5505B89}">
      <dsp:nvSpPr>
        <dsp:cNvPr id="0" name=""/>
        <dsp:cNvSpPr/>
      </dsp:nvSpPr>
      <dsp:spPr>
        <a:xfrm>
          <a:off x="8694241" y="0"/>
          <a:ext cx="1034573" cy="404026"/>
        </a:xfrm>
        <a:prstGeom prst="roundRect">
          <a:avLst>
            <a:gd name="adj" fmla="val 10000"/>
          </a:avLst>
        </a:prstGeom>
        <a:solidFill>
          <a:schemeClr val="accent2">
            <a:shade val="50000"/>
            <a:hueOff val="242546"/>
            <a:satOff val="-17388"/>
            <a:lumOff val="26935"/>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s-EC" sz="1400" kern="1200" dirty="0" smtClean="0"/>
            <a:t>25%</a:t>
          </a:r>
          <a:endParaRPr lang="es-EC" sz="1400" kern="1200" dirty="0"/>
        </a:p>
      </dsp:txBody>
      <dsp:txXfrm>
        <a:off x="8706075" y="11834"/>
        <a:ext cx="1010905" cy="380358"/>
      </dsp:txXfrm>
    </dsp:sp>
    <dsp:sp modelId="{27F85842-B010-43DB-817F-A6F2C30428D1}">
      <dsp:nvSpPr>
        <dsp:cNvPr id="0" name=""/>
        <dsp:cNvSpPr/>
      </dsp:nvSpPr>
      <dsp:spPr>
        <a:xfrm>
          <a:off x="9832272" y="73726"/>
          <a:ext cx="219329" cy="256574"/>
        </a:xfrm>
        <a:prstGeom prst="rightArrow">
          <a:avLst>
            <a:gd name="adj1" fmla="val 60000"/>
            <a:gd name="adj2" fmla="val 50000"/>
          </a:avLst>
        </a:prstGeom>
        <a:solidFill>
          <a:schemeClr val="accent2">
            <a:shade val="90000"/>
            <a:hueOff val="136049"/>
            <a:satOff val="-9199"/>
            <a:lumOff val="12092"/>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355600">
            <a:lnSpc>
              <a:spcPct val="90000"/>
            </a:lnSpc>
            <a:spcBef>
              <a:spcPct val="0"/>
            </a:spcBef>
            <a:spcAft>
              <a:spcPct val="35000"/>
            </a:spcAft>
          </a:pPr>
          <a:endParaRPr lang="es-ES" sz="800" kern="1200"/>
        </a:p>
      </dsp:txBody>
      <dsp:txXfrm>
        <a:off x="9832272" y="125041"/>
        <a:ext cx="153530" cy="153944"/>
      </dsp:txXfrm>
    </dsp:sp>
    <dsp:sp modelId="{8BD1FB97-147B-443C-A133-665A201A1C9B}">
      <dsp:nvSpPr>
        <dsp:cNvPr id="0" name=""/>
        <dsp:cNvSpPr/>
      </dsp:nvSpPr>
      <dsp:spPr>
        <a:xfrm>
          <a:off x="10142644" y="0"/>
          <a:ext cx="1034573" cy="404026"/>
        </a:xfrm>
        <a:prstGeom prst="roundRect">
          <a:avLst>
            <a:gd name="adj" fmla="val 10000"/>
          </a:avLst>
        </a:prstGeom>
        <a:solidFill>
          <a:schemeClr val="accent2">
            <a:shade val="50000"/>
            <a:hueOff val="121273"/>
            <a:satOff val="-8694"/>
            <a:lumOff val="13467"/>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s-EC" sz="1400" kern="1200" dirty="0" smtClean="0"/>
            <a:t>11%</a:t>
          </a:r>
          <a:endParaRPr lang="es-EC" sz="1400" kern="1200" dirty="0"/>
        </a:p>
      </dsp:txBody>
      <dsp:txXfrm>
        <a:off x="10154478" y="11834"/>
        <a:ext cx="1010905" cy="380358"/>
      </dsp:txXfrm>
    </dsp:sp>
  </dsp:spTree>
</dsp:drawing>
</file>

<file path=ppt/diagrams/drawing5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6BCC170-4A1E-4498-89AC-EB72CA8549AD}">
      <dsp:nvSpPr>
        <dsp:cNvPr id="0" name=""/>
        <dsp:cNvSpPr/>
      </dsp:nvSpPr>
      <dsp:spPr>
        <a:xfrm>
          <a:off x="519212" y="153"/>
          <a:ext cx="3242938" cy="1297175"/>
        </a:xfrm>
        <a:prstGeom prst="chevron">
          <a:avLst/>
        </a:prstGeom>
        <a:solidFill>
          <a:schemeClr val="accent2">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12700" rIns="0" bIns="12700" numCol="1" spcCol="1270" anchor="ctr" anchorCtr="0">
          <a:noAutofit/>
        </a:bodyPr>
        <a:lstStyle/>
        <a:p>
          <a:pPr lvl="0" algn="ctr" defTabSz="889000">
            <a:lnSpc>
              <a:spcPct val="90000"/>
            </a:lnSpc>
            <a:spcBef>
              <a:spcPct val="0"/>
            </a:spcBef>
            <a:spcAft>
              <a:spcPct val="35000"/>
            </a:spcAft>
          </a:pPr>
          <a:r>
            <a:rPr lang="es-ES" sz="2000" kern="1200" dirty="0" smtClean="0"/>
            <a:t>City Mall</a:t>
          </a:r>
          <a:endParaRPr lang="es-ES" sz="2000" kern="1200" dirty="0"/>
        </a:p>
      </dsp:txBody>
      <dsp:txXfrm>
        <a:off x="1167800" y="153"/>
        <a:ext cx="1945763" cy="1297175"/>
      </dsp:txXfrm>
    </dsp:sp>
    <dsp:sp modelId="{D5F80D2B-DD9D-4E11-8AAE-CC01B63C2D6F}">
      <dsp:nvSpPr>
        <dsp:cNvPr id="0" name=""/>
        <dsp:cNvSpPr/>
      </dsp:nvSpPr>
      <dsp:spPr>
        <a:xfrm>
          <a:off x="3340569" y="110413"/>
          <a:ext cx="2691638" cy="1076655"/>
        </a:xfrm>
        <a:prstGeom prst="chevron">
          <a:avLst/>
        </a:prstGeom>
        <a:solidFill>
          <a:schemeClr val="accent2">
            <a:alpha val="90000"/>
            <a:tint val="40000"/>
            <a:hueOff val="0"/>
            <a:satOff val="0"/>
            <a:lumOff val="0"/>
            <a:alphaOff val="0"/>
          </a:schemeClr>
        </a:solidFill>
        <a:ln w="22225" cap="rnd" cmpd="sng" algn="ctr">
          <a:solidFill>
            <a:schemeClr val="accent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970" tIns="6985" rIns="0" bIns="6985" numCol="1" spcCol="1270" anchor="ctr" anchorCtr="0">
          <a:noAutofit/>
        </a:bodyPr>
        <a:lstStyle/>
        <a:p>
          <a:pPr lvl="0" algn="ctr" defTabSz="466725">
            <a:lnSpc>
              <a:spcPct val="90000"/>
            </a:lnSpc>
            <a:spcBef>
              <a:spcPct val="0"/>
            </a:spcBef>
            <a:spcAft>
              <a:spcPct val="35000"/>
            </a:spcAft>
          </a:pPr>
          <a:r>
            <a:rPr lang="es-EC" sz="1050" kern="1200" dirty="0" smtClean="0"/>
            <a:t>Preferencia de las t-</a:t>
          </a:r>
          <a:r>
            <a:rPr lang="es-EC" sz="1050" kern="1200" dirty="0" err="1" smtClean="0"/>
            <a:t>shirt</a:t>
          </a:r>
          <a:r>
            <a:rPr lang="es-EC" sz="1050" kern="1200" dirty="0" smtClean="0"/>
            <a:t> sobre los </a:t>
          </a:r>
          <a:r>
            <a:rPr lang="es-EC" sz="1050" kern="1200" dirty="0" err="1" smtClean="0"/>
            <a:t>bvd</a:t>
          </a:r>
          <a:r>
            <a:rPr lang="es-EC" sz="1050" kern="1200" dirty="0" smtClean="0"/>
            <a:t>, </a:t>
          </a:r>
          <a:endParaRPr lang="es-EC" sz="1100" kern="1200" dirty="0"/>
        </a:p>
      </dsp:txBody>
      <dsp:txXfrm>
        <a:off x="3878897" y="110413"/>
        <a:ext cx="1614983" cy="1076655"/>
      </dsp:txXfrm>
    </dsp:sp>
    <dsp:sp modelId="{803412C8-5CCC-455E-B6F1-9DED6B255BFD}">
      <dsp:nvSpPr>
        <dsp:cNvPr id="0" name=""/>
        <dsp:cNvSpPr/>
      </dsp:nvSpPr>
      <dsp:spPr>
        <a:xfrm>
          <a:off x="5655378" y="110413"/>
          <a:ext cx="2691638" cy="1076655"/>
        </a:xfrm>
        <a:prstGeom prst="chevron">
          <a:avLst/>
        </a:prstGeom>
        <a:solidFill>
          <a:schemeClr val="accent2">
            <a:alpha val="90000"/>
            <a:tint val="40000"/>
            <a:hueOff val="0"/>
            <a:satOff val="0"/>
            <a:lumOff val="0"/>
            <a:alphaOff val="0"/>
          </a:schemeClr>
        </a:solidFill>
        <a:ln w="22225" cap="rnd" cmpd="sng" algn="ctr">
          <a:solidFill>
            <a:schemeClr val="accent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970" tIns="6985" rIns="0" bIns="6985" numCol="1" spcCol="1270" anchor="ctr" anchorCtr="0">
          <a:noAutofit/>
        </a:bodyPr>
        <a:lstStyle/>
        <a:p>
          <a:pPr lvl="0" algn="ctr" defTabSz="466725">
            <a:lnSpc>
              <a:spcPct val="90000"/>
            </a:lnSpc>
            <a:spcBef>
              <a:spcPct val="0"/>
            </a:spcBef>
            <a:spcAft>
              <a:spcPct val="35000"/>
            </a:spcAft>
          </a:pPr>
          <a:r>
            <a:rPr lang="es-EC" sz="1050" kern="1200" dirty="0" smtClean="0"/>
            <a:t>La combinación con t-</a:t>
          </a:r>
          <a:r>
            <a:rPr lang="es-EC" sz="1050" kern="1200" dirty="0" err="1" smtClean="0"/>
            <a:t>shirt</a:t>
          </a:r>
          <a:r>
            <a:rPr lang="es-EC" sz="1050" kern="1200" dirty="0" smtClean="0"/>
            <a:t> es la más alta en la tienda, y cuando llevan una parte baja de vestir complementan en su mayoría con una camiseta</a:t>
          </a:r>
          <a:endParaRPr lang="es-EC" sz="1100" kern="1200" dirty="0"/>
        </a:p>
      </dsp:txBody>
      <dsp:txXfrm>
        <a:off x="6193706" y="110413"/>
        <a:ext cx="1614983" cy="1076655"/>
      </dsp:txXfrm>
    </dsp:sp>
    <dsp:sp modelId="{7A4BB006-5E77-465F-B60E-ADB772C7745C}">
      <dsp:nvSpPr>
        <dsp:cNvPr id="0" name=""/>
        <dsp:cNvSpPr/>
      </dsp:nvSpPr>
      <dsp:spPr>
        <a:xfrm>
          <a:off x="7970188" y="110413"/>
          <a:ext cx="2691638" cy="1076655"/>
        </a:xfrm>
        <a:prstGeom prst="chevron">
          <a:avLst/>
        </a:prstGeom>
        <a:solidFill>
          <a:schemeClr val="accent2">
            <a:alpha val="90000"/>
            <a:tint val="40000"/>
            <a:hueOff val="0"/>
            <a:satOff val="0"/>
            <a:lumOff val="0"/>
            <a:alphaOff val="0"/>
          </a:schemeClr>
        </a:solidFill>
        <a:ln w="22225" cap="rnd" cmpd="sng" algn="ctr">
          <a:solidFill>
            <a:schemeClr val="accent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970" tIns="6985" rIns="0" bIns="6985" numCol="1" spcCol="1270" anchor="ctr" anchorCtr="0">
          <a:noAutofit/>
        </a:bodyPr>
        <a:lstStyle/>
        <a:p>
          <a:pPr lvl="0" algn="ctr" defTabSz="466725">
            <a:lnSpc>
              <a:spcPct val="90000"/>
            </a:lnSpc>
            <a:spcBef>
              <a:spcPct val="0"/>
            </a:spcBef>
            <a:spcAft>
              <a:spcPct val="35000"/>
            </a:spcAft>
          </a:pPr>
          <a:r>
            <a:rPr lang="es-EC" sz="1050" kern="1200" dirty="0" smtClean="0"/>
            <a:t>Ala camiseta en cambio se la pueden llevar sola</a:t>
          </a:r>
          <a:endParaRPr lang="es-EC" sz="1100" kern="1200" dirty="0"/>
        </a:p>
      </dsp:txBody>
      <dsp:txXfrm>
        <a:off x="8508516" y="110413"/>
        <a:ext cx="1614983" cy="1076655"/>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CB990FF-8224-4AC8-B0EE-1BCC9E6D9A9B}">
      <dsp:nvSpPr>
        <dsp:cNvPr id="0" name=""/>
        <dsp:cNvSpPr/>
      </dsp:nvSpPr>
      <dsp:spPr>
        <a:xfrm>
          <a:off x="4523" y="0"/>
          <a:ext cx="1926417" cy="848850"/>
        </a:xfrm>
        <a:prstGeom prst="roundRect">
          <a:avLst>
            <a:gd name="adj" fmla="val 10000"/>
          </a:avLst>
        </a:prstGeom>
        <a:solidFill>
          <a:schemeClr val="accent4">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lvl="0" algn="ctr" defTabSz="1022350">
            <a:lnSpc>
              <a:spcPct val="90000"/>
            </a:lnSpc>
            <a:spcBef>
              <a:spcPct val="0"/>
            </a:spcBef>
            <a:spcAft>
              <a:spcPct val="35000"/>
            </a:spcAft>
          </a:pPr>
          <a:r>
            <a:rPr lang="es-ES" sz="2300" kern="1200" dirty="0" smtClean="0"/>
            <a:t>Objetivo General</a:t>
          </a:r>
          <a:endParaRPr lang="es-ES" sz="2300" kern="1200" dirty="0"/>
        </a:p>
      </dsp:txBody>
      <dsp:txXfrm>
        <a:off x="29385" y="24862"/>
        <a:ext cx="1876693" cy="799126"/>
      </dsp:txXfrm>
    </dsp:sp>
    <dsp:sp modelId="{4C6A1052-1616-453B-BE4B-B59873B24077}">
      <dsp:nvSpPr>
        <dsp:cNvPr id="0" name=""/>
        <dsp:cNvSpPr/>
      </dsp:nvSpPr>
      <dsp:spPr>
        <a:xfrm>
          <a:off x="1325" y="1125837"/>
          <a:ext cx="1926417" cy="1882987"/>
        </a:xfrm>
        <a:prstGeom prst="roundRect">
          <a:avLst>
            <a:gd name="adj" fmla="val 10000"/>
          </a:avLst>
        </a:prstGeom>
        <a:solidFill>
          <a:schemeClr val="accent6">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s-ES" sz="1200" kern="1200" dirty="0" smtClean="0"/>
            <a:t>Optimizar el proceso de adquisición de artículos en tiendas deportivas de Ecuador, determinando el mix de mayor rotación de los productos por cada tienda y al relacionarlo con el perfil del consumidor por zona a través de técnicas de data </a:t>
          </a:r>
          <a:r>
            <a:rPr lang="es-ES" sz="1200" kern="1200" dirty="0" err="1" smtClean="0"/>
            <a:t>mining</a:t>
          </a:r>
          <a:r>
            <a:rPr lang="es-ES" sz="1200" kern="1200" dirty="0" smtClean="0"/>
            <a:t>.</a:t>
          </a:r>
          <a:endParaRPr lang="es-ES" sz="1200" kern="1200" dirty="0"/>
        </a:p>
      </dsp:txBody>
      <dsp:txXfrm>
        <a:off x="56476" y="1180988"/>
        <a:ext cx="1816115" cy="1772685"/>
      </dsp:txXfrm>
    </dsp:sp>
    <dsp:sp modelId="{172A3DE1-6C1B-4C88-A4DF-AB66B44F1DBE}">
      <dsp:nvSpPr>
        <dsp:cNvPr id="0" name=""/>
        <dsp:cNvSpPr/>
      </dsp:nvSpPr>
      <dsp:spPr>
        <a:xfrm>
          <a:off x="2256264" y="0"/>
          <a:ext cx="6102891" cy="848850"/>
        </a:xfrm>
        <a:prstGeom prst="roundRect">
          <a:avLst>
            <a:gd name="adj" fmla="val 10000"/>
          </a:avLst>
        </a:prstGeom>
        <a:solidFill>
          <a:schemeClr val="accent4">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lvl="0" algn="ctr" defTabSz="1022350">
            <a:lnSpc>
              <a:spcPct val="90000"/>
            </a:lnSpc>
            <a:spcBef>
              <a:spcPct val="0"/>
            </a:spcBef>
            <a:spcAft>
              <a:spcPct val="35000"/>
            </a:spcAft>
          </a:pPr>
          <a:r>
            <a:rPr lang="es-ES" sz="2300" kern="1200" dirty="0" smtClean="0"/>
            <a:t>Objetivos específicos</a:t>
          </a:r>
          <a:endParaRPr lang="es-ES" sz="2300" kern="1200" dirty="0"/>
        </a:p>
      </dsp:txBody>
      <dsp:txXfrm>
        <a:off x="2281126" y="24862"/>
        <a:ext cx="6053167" cy="799126"/>
      </dsp:txXfrm>
    </dsp:sp>
    <dsp:sp modelId="{B467BAC2-622A-49E4-B920-C1DD4671232A}">
      <dsp:nvSpPr>
        <dsp:cNvPr id="0" name=""/>
        <dsp:cNvSpPr/>
      </dsp:nvSpPr>
      <dsp:spPr>
        <a:xfrm>
          <a:off x="2251381" y="1125837"/>
          <a:ext cx="1926417" cy="1882987"/>
        </a:xfrm>
        <a:prstGeom prst="roundRect">
          <a:avLst>
            <a:gd name="adj" fmla="val 10000"/>
          </a:avLst>
        </a:prstGeom>
        <a:solidFill>
          <a:schemeClr val="accent6">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s-ES" sz="1200" kern="1200" dirty="0" smtClean="0"/>
            <a:t>Descubrir el mix de productos de mayor rotación en cada tienda, para identificar que líneas de ítems deben ser comprados juntos y en que proporciones.</a:t>
          </a:r>
          <a:endParaRPr lang="es-ES" sz="1200" kern="1200" dirty="0"/>
        </a:p>
      </dsp:txBody>
      <dsp:txXfrm>
        <a:off x="2306532" y="1180988"/>
        <a:ext cx="1816115" cy="1772685"/>
      </dsp:txXfrm>
    </dsp:sp>
    <dsp:sp modelId="{812CFF59-3B47-4F7F-BA40-91335326D2BD}">
      <dsp:nvSpPr>
        <dsp:cNvPr id="0" name=""/>
        <dsp:cNvSpPr/>
      </dsp:nvSpPr>
      <dsp:spPr>
        <a:xfrm>
          <a:off x="4339618" y="1125837"/>
          <a:ext cx="1926417" cy="1882987"/>
        </a:xfrm>
        <a:prstGeom prst="roundRect">
          <a:avLst>
            <a:gd name="adj" fmla="val 10000"/>
          </a:avLst>
        </a:prstGeom>
        <a:solidFill>
          <a:schemeClr val="accent6">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s-ES" sz="1200" kern="1200" dirty="0" smtClean="0"/>
            <a:t>Definir el perfil del consumidor por tienda y ciudad, con el fin de formar </a:t>
          </a:r>
          <a:r>
            <a:rPr lang="es-ES" sz="1200" kern="1200" dirty="0" err="1" smtClean="0"/>
            <a:t>clusters</a:t>
          </a:r>
          <a:r>
            <a:rPr lang="es-ES" sz="1200" kern="1200" dirty="0" smtClean="0"/>
            <a:t> por región de acuerdo a los comportamientos encontrados.</a:t>
          </a:r>
          <a:endParaRPr lang="es-EC" sz="1200" kern="1200" dirty="0"/>
        </a:p>
      </dsp:txBody>
      <dsp:txXfrm>
        <a:off x="4394769" y="1180988"/>
        <a:ext cx="1816115" cy="1772685"/>
      </dsp:txXfrm>
    </dsp:sp>
    <dsp:sp modelId="{2C4665C6-04C2-483B-AE1E-CC4563766282}">
      <dsp:nvSpPr>
        <dsp:cNvPr id="0" name=""/>
        <dsp:cNvSpPr/>
      </dsp:nvSpPr>
      <dsp:spPr>
        <a:xfrm>
          <a:off x="6427855" y="1125837"/>
          <a:ext cx="1926417" cy="1882987"/>
        </a:xfrm>
        <a:prstGeom prst="roundRect">
          <a:avLst>
            <a:gd name="adj" fmla="val 10000"/>
          </a:avLst>
        </a:prstGeom>
        <a:solidFill>
          <a:schemeClr val="accent6">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s-ES" sz="1200" kern="1200" dirty="0" smtClean="0"/>
            <a:t>Definir los meses de mayor venta en el año por tienda para programar de forma efectiva los ingresos mensuales.</a:t>
          </a:r>
          <a:endParaRPr lang="es-EC" sz="1200" kern="1200" dirty="0"/>
        </a:p>
      </dsp:txBody>
      <dsp:txXfrm>
        <a:off x="6483006" y="1180988"/>
        <a:ext cx="1816115" cy="1772685"/>
      </dsp:txXfrm>
    </dsp:sp>
    <dsp:sp modelId="{07982AE7-9DDD-42C6-9E57-B33C9D7E6ACD}">
      <dsp:nvSpPr>
        <dsp:cNvPr id="0" name=""/>
        <dsp:cNvSpPr/>
      </dsp:nvSpPr>
      <dsp:spPr>
        <a:xfrm>
          <a:off x="8677911" y="401"/>
          <a:ext cx="1926417" cy="1882987"/>
        </a:xfrm>
        <a:prstGeom prst="roundRect">
          <a:avLst>
            <a:gd name="adj" fmla="val 10000"/>
          </a:avLst>
        </a:prstGeom>
        <a:solidFill>
          <a:schemeClr val="accent4">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lvl="0" algn="ctr" defTabSz="1022350">
            <a:lnSpc>
              <a:spcPct val="90000"/>
            </a:lnSpc>
            <a:spcBef>
              <a:spcPct val="0"/>
            </a:spcBef>
            <a:spcAft>
              <a:spcPct val="35000"/>
            </a:spcAft>
          </a:pPr>
          <a:r>
            <a:rPr lang="es-EC" sz="2300" kern="1200" dirty="0" smtClean="0"/>
            <a:t>Propuesta</a:t>
          </a:r>
          <a:endParaRPr lang="es-EC" sz="2300" kern="1200" dirty="0"/>
        </a:p>
      </dsp:txBody>
      <dsp:txXfrm>
        <a:off x="8733062" y="55552"/>
        <a:ext cx="1816115" cy="1772685"/>
      </dsp:txXfrm>
    </dsp:sp>
    <dsp:sp modelId="{B46F0DEE-11C0-4118-8013-F702DA840327}">
      <dsp:nvSpPr>
        <dsp:cNvPr id="0" name=""/>
        <dsp:cNvSpPr/>
      </dsp:nvSpPr>
      <dsp:spPr>
        <a:xfrm>
          <a:off x="8677911" y="2159974"/>
          <a:ext cx="1926417" cy="1882987"/>
        </a:xfrm>
        <a:prstGeom prst="roundRect">
          <a:avLst>
            <a:gd name="adj" fmla="val 10000"/>
          </a:avLst>
        </a:prstGeom>
        <a:solidFill>
          <a:schemeClr val="accent6">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s-ES" sz="1200" kern="1200" dirty="0" smtClean="0"/>
            <a:t>El descubrimiento de los patrones de ventas acorde al perfil del consumidor, nos permitirá encontrar el mix adecuado para cada punto de venta</a:t>
          </a:r>
          <a:endParaRPr lang="es-ES" sz="1200" kern="1200" dirty="0"/>
        </a:p>
      </dsp:txBody>
      <dsp:txXfrm>
        <a:off x="8733062" y="2215125"/>
        <a:ext cx="1816115" cy="1772685"/>
      </dsp:txXfrm>
    </dsp:sp>
  </dsp:spTree>
</dsp:drawing>
</file>

<file path=ppt/diagrams/drawing6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451FBBE-A53B-46E2-ACA1-503FE9A23E00}">
      <dsp:nvSpPr>
        <dsp:cNvPr id="0" name=""/>
        <dsp:cNvSpPr/>
      </dsp:nvSpPr>
      <dsp:spPr>
        <a:xfrm>
          <a:off x="6959" y="127146"/>
          <a:ext cx="3570507" cy="1428203"/>
        </a:xfrm>
        <a:prstGeom prst="chevron">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12700" rIns="0" bIns="12700" numCol="1" spcCol="1270" anchor="ctr" anchorCtr="0">
          <a:noAutofit/>
        </a:bodyPr>
        <a:lstStyle/>
        <a:p>
          <a:pPr lvl="0" algn="ctr" defTabSz="889000">
            <a:lnSpc>
              <a:spcPct val="90000"/>
            </a:lnSpc>
            <a:spcBef>
              <a:spcPct val="0"/>
            </a:spcBef>
            <a:spcAft>
              <a:spcPct val="35000"/>
            </a:spcAft>
          </a:pPr>
          <a:r>
            <a:rPr lang="es-ES" sz="2000" kern="1200" dirty="0" smtClean="0"/>
            <a:t>Condado Shopping</a:t>
          </a:r>
          <a:endParaRPr lang="es-ES" sz="2000" kern="1200" dirty="0"/>
        </a:p>
      </dsp:txBody>
      <dsp:txXfrm>
        <a:off x="721061" y="127146"/>
        <a:ext cx="2142304" cy="1428203"/>
      </dsp:txXfrm>
    </dsp:sp>
    <dsp:sp modelId="{A14AF7BE-2435-4BD5-A375-61DDD7CB0A99}">
      <dsp:nvSpPr>
        <dsp:cNvPr id="0" name=""/>
        <dsp:cNvSpPr/>
      </dsp:nvSpPr>
      <dsp:spPr>
        <a:xfrm>
          <a:off x="3113301" y="248543"/>
          <a:ext cx="2963521" cy="1185408"/>
        </a:xfrm>
        <a:prstGeom prst="chevron">
          <a:avLst/>
        </a:prstGeom>
        <a:solidFill>
          <a:schemeClr val="accent1">
            <a:alpha val="90000"/>
            <a:tint val="40000"/>
            <a:hueOff val="0"/>
            <a:satOff val="0"/>
            <a:lumOff val="0"/>
            <a:alphaOff val="0"/>
          </a:schemeClr>
        </a:solidFill>
        <a:ln w="22225"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160" tIns="5080" rIns="0" bIns="5080" numCol="1" spcCol="1270" anchor="ctr" anchorCtr="0">
          <a:noAutofit/>
        </a:bodyPr>
        <a:lstStyle/>
        <a:p>
          <a:pPr lvl="0" algn="ctr" defTabSz="355600">
            <a:lnSpc>
              <a:spcPct val="90000"/>
            </a:lnSpc>
            <a:spcBef>
              <a:spcPct val="0"/>
            </a:spcBef>
            <a:spcAft>
              <a:spcPct val="35000"/>
            </a:spcAft>
          </a:pPr>
          <a:r>
            <a:rPr lang="es-EC" sz="800" kern="1200" dirty="0" smtClean="0"/>
            <a:t>Sobre sale esta combinación de pantalón chompa pero la de mayor preferencia es </a:t>
          </a:r>
          <a:r>
            <a:rPr lang="es-EC" sz="1000" kern="1200" dirty="0" smtClean="0"/>
            <a:t>pantalón y camiseta</a:t>
          </a:r>
          <a:endParaRPr lang="es-EC" sz="1000" kern="1200" dirty="0"/>
        </a:p>
      </dsp:txBody>
      <dsp:txXfrm>
        <a:off x="3706005" y="248543"/>
        <a:ext cx="1778113" cy="1185408"/>
      </dsp:txXfrm>
    </dsp:sp>
    <dsp:sp modelId="{5F641C77-4D9E-416E-A35C-87A70D7B2E00}">
      <dsp:nvSpPr>
        <dsp:cNvPr id="0" name=""/>
        <dsp:cNvSpPr/>
      </dsp:nvSpPr>
      <dsp:spPr>
        <a:xfrm>
          <a:off x="5661930" y="248543"/>
          <a:ext cx="2963521" cy="1185408"/>
        </a:xfrm>
        <a:prstGeom prst="chevron">
          <a:avLst/>
        </a:prstGeom>
        <a:solidFill>
          <a:schemeClr val="accent1">
            <a:alpha val="90000"/>
            <a:tint val="40000"/>
            <a:hueOff val="0"/>
            <a:satOff val="0"/>
            <a:lumOff val="0"/>
            <a:alphaOff val="0"/>
          </a:schemeClr>
        </a:solidFill>
        <a:ln w="22225"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700" tIns="6350" rIns="0" bIns="6350" numCol="1" spcCol="1270" anchor="ctr" anchorCtr="0">
          <a:noAutofit/>
        </a:bodyPr>
        <a:lstStyle/>
        <a:p>
          <a:pPr lvl="0" algn="ctr" defTabSz="444500">
            <a:lnSpc>
              <a:spcPct val="90000"/>
            </a:lnSpc>
            <a:spcBef>
              <a:spcPct val="0"/>
            </a:spcBef>
            <a:spcAft>
              <a:spcPct val="35000"/>
            </a:spcAft>
          </a:pPr>
          <a:r>
            <a:rPr lang="es-EC" sz="1000" kern="1200" dirty="0" smtClean="0"/>
            <a:t>El 95% de las personas no llevan ni el short ni el </a:t>
          </a:r>
          <a:r>
            <a:rPr lang="es-EC" sz="1000" kern="1200" dirty="0" err="1" smtClean="0"/>
            <a:t>bvd</a:t>
          </a:r>
          <a:r>
            <a:rPr lang="es-EC" sz="1000" kern="1200" dirty="0" smtClean="0"/>
            <a:t> en una misma compra.</a:t>
          </a:r>
          <a:endParaRPr lang="es-EC" sz="1000" kern="1200" dirty="0"/>
        </a:p>
      </dsp:txBody>
      <dsp:txXfrm>
        <a:off x="6254634" y="248543"/>
        <a:ext cx="1778113" cy="1185408"/>
      </dsp:txXfrm>
    </dsp:sp>
    <dsp:sp modelId="{E735DD92-83BB-4283-9611-98F55B17481A}">
      <dsp:nvSpPr>
        <dsp:cNvPr id="0" name=""/>
        <dsp:cNvSpPr/>
      </dsp:nvSpPr>
      <dsp:spPr>
        <a:xfrm>
          <a:off x="8210558" y="248543"/>
          <a:ext cx="2963521" cy="1185408"/>
        </a:xfrm>
        <a:prstGeom prst="chevron">
          <a:avLst/>
        </a:prstGeom>
        <a:solidFill>
          <a:schemeClr val="accent1">
            <a:alpha val="90000"/>
            <a:tint val="40000"/>
            <a:hueOff val="0"/>
            <a:satOff val="0"/>
            <a:lumOff val="0"/>
            <a:alphaOff val="0"/>
          </a:schemeClr>
        </a:solidFill>
        <a:ln w="22225"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160" tIns="5080" rIns="0" bIns="5080" numCol="1" spcCol="1270" anchor="ctr" anchorCtr="0">
          <a:noAutofit/>
        </a:bodyPr>
        <a:lstStyle/>
        <a:p>
          <a:pPr lvl="0" algn="ctr" defTabSz="355600">
            <a:lnSpc>
              <a:spcPct val="90000"/>
            </a:lnSpc>
            <a:spcBef>
              <a:spcPct val="0"/>
            </a:spcBef>
            <a:spcAft>
              <a:spcPct val="35000"/>
            </a:spcAft>
          </a:pPr>
          <a:r>
            <a:rPr lang="es-ES" sz="800" kern="1200" dirty="0" smtClean="0"/>
            <a:t>Adicional a las camisetas el pantalón también presenta niveles altos de asociación.</a:t>
          </a:r>
          <a:endParaRPr lang="es-EC" sz="800" kern="1200" dirty="0"/>
        </a:p>
      </dsp:txBody>
      <dsp:txXfrm>
        <a:off x="8803262" y="248543"/>
        <a:ext cx="1778113" cy="1185408"/>
      </dsp:txXfrm>
    </dsp:sp>
  </dsp:spTree>
</dsp:drawing>
</file>

<file path=ppt/diagrams/drawing6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F59DA44-294D-4A12-8D7D-9DB8312AA02D}">
      <dsp:nvSpPr>
        <dsp:cNvPr id="0" name=""/>
        <dsp:cNvSpPr/>
      </dsp:nvSpPr>
      <dsp:spPr>
        <a:xfrm>
          <a:off x="1561" y="107801"/>
          <a:ext cx="3118592" cy="1247437"/>
        </a:xfrm>
        <a:prstGeom prst="chevron">
          <a:avLst/>
        </a:prstGeom>
        <a:solidFill>
          <a:schemeClr val="accent2">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12700" rIns="0" bIns="12700" numCol="1" spcCol="1270" anchor="ctr" anchorCtr="0">
          <a:noAutofit/>
        </a:bodyPr>
        <a:lstStyle/>
        <a:p>
          <a:pPr lvl="0" algn="ctr" defTabSz="889000">
            <a:lnSpc>
              <a:spcPct val="90000"/>
            </a:lnSpc>
            <a:spcBef>
              <a:spcPct val="0"/>
            </a:spcBef>
            <a:spcAft>
              <a:spcPct val="35000"/>
            </a:spcAft>
          </a:pPr>
          <a:r>
            <a:rPr lang="es-ES" sz="2000" kern="1200" dirty="0" smtClean="0"/>
            <a:t>Mall del Río</a:t>
          </a:r>
          <a:endParaRPr lang="es-ES" sz="2000" kern="1200" dirty="0"/>
        </a:p>
      </dsp:txBody>
      <dsp:txXfrm>
        <a:off x="625280" y="107801"/>
        <a:ext cx="1871155" cy="1247437"/>
      </dsp:txXfrm>
    </dsp:sp>
    <dsp:sp modelId="{B115EE81-9658-485A-8E74-DAA7695F11F4}">
      <dsp:nvSpPr>
        <dsp:cNvPr id="0" name=""/>
        <dsp:cNvSpPr/>
      </dsp:nvSpPr>
      <dsp:spPr>
        <a:xfrm>
          <a:off x="2714737" y="213833"/>
          <a:ext cx="2588431" cy="1035372"/>
        </a:xfrm>
        <a:prstGeom prst="chevron">
          <a:avLst/>
        </a:prstGeom>
        <a:solidFill>
          <a:schemeClr val="accent2">
            <a:alpha val="90000"/>
            <a:tint val="40000"/>
            <a:hueOff val="0"/>
            <a:satOff val="0"/>
            <a:lumOff val="0"/>
            <a:alphaOff val="0"/>
          </a:schemeClr>
        </a:solidFill>
        <a:ln w="22225" cap="rnd" cmpd="sng" algn="ctr">
          <a:solidFill>
            <a:schemeClr val="accent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970" tIns="6985" rIns="0" bIns="6985" numCol="1" spcCol="1270" anchor="ctr" anchorCtr="0">
          <a:noAutofit/>
        </a:bodyPr>
        <a:lstStyle/>
        <a:p>
          <a:pPr lvl="0" algn="ctr" defTabSz="488950">
            <a:lnSpc>
              <a:spcPct val="90000"/>
            </a:lnSpc>
            <a:spcBef>
              <a:spcPct val="0"/>
            </a:spcBef>
            <a:spcAft>
              <a:spcPct val="35000"/>
            </a:spcAft>
          </a:pPr>
          <a:r>
            <a:rPr lang="es-EC" sz="1100" kern="1200" dirty="0" smtClean="0"/>
            <a:t>El 18% de los que compran un pantalón compran una chompa, y viceversa el 15%</a:t>
          </a:r>
          <a:endParaRPr lang="es-ES" sz="1100" kern="1200" dirty="0"/>
        </a:p>
      </dsp:txBody>
      <dsp:txXfrm>
        <a:off x="3232423" y="213833"/>
        <a:ext cx="1553059" cy="1035372"/>
      </dsp:txXfrm>
    </dsp:sp>
    <dsp:sp modelId="{4439FFCD-1FFB-4BE3-94A2-C2B8B83EAF43}">
      <dsp:nvSpPr>
        <dsp:cNvPr id="0" name=""/>
        <dsp:cNvSpPr/>
      </dsp:nvSpPr>
      <dsp:spPr>
        <a:xfrm>
          <a:off x="4940788" y="213833"/>
          <a:ext cx="2588431" cy="1035372"/>
        </a:xfrm>
        <a:prstGeom prst="chevron">
          <a:avLst/>
        </a:prstGeom>
        <a:solidFill>
          <a:schemeClr val="accent2">
            <a:alpha val="90000"/>
            <a:tint val="40000"/>
            <a:hueOff val="0"/>
            <a:satOff val="0"/>
            <a:lumOff val="0"/>
            <a:alphaOff val="0"/>
          </a:schemeClr>
        </a:solidFill>
        <a:ln w="22225" cap="rnd" cmpd="sng" algn="ctr">
          <a:solidFill>
            <a:schemeClr val="accent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970" tIns="6985" rIns="0" bIns="6985" numCol="1" spcCol="1270" anchor="ctr" anchorCtr="0">
          <a:noAutofit/>
        </a:bodyPr>
        <a:lstStyle/>
        <a:p>
          <a:pPr lvl="0" algn="ctr" defTabSz="488950">
            <a:lnSpc>
              <a:spcPct val="90000"/>
            </a:lnSpc>
            <a:spcBef>
              <a:spcPct val="0"/>
            </a:spcBef>
            <a:spcAft>
              <a:spcPct val="35000"/>
            </a:spcAft>
          </a:pPr>
          <a:r>
            <a:rPr lang="es-EC" sz="1100" kern="1200" dirty="0" smtClean="0"/>
            <a:t>Esta tienda con mayor preferencia de la combinación de chompa y pantalón superando camiseta con pantalón o short.</a:t>
          </a:r>
          <a:endParaRPr lang="es-EC" sz="1100" kern="1200" dirty="0"/>
        </a:p>
      </dsp:txBody>
      <dsp:txXfrm>
        <a:off x="5458474" y="213833"/>
        <a:ext cx="1553059" cy="1035372"/>
      </dsp:txXfrm>
    </dsp:sp>
    <dsp:sp modelId="{A866C34D-B8AB-439C-9EAA-3B55AD51550D}">
      <dsp:nvSpPr>
        <dsp:cNvPr id="0" name=""/>
        <dsp:cNvSpPr/>
      </dsp:nvSpPr>
      <dsp:spPr>
        <a:xfrm>
          <a:off x="7166840" y="213833"/>
          <a:ext cx="2588431" cy="1035372"/>
        </a:xfrm>
        <a:prstGeom prst="chevron">
          <a:avLst/>
        </a:prstGeom>
        <a:solidFill>
          <a:schemeClr val="accent2">
            <a:alpha val="90000"/>
            <a:tint val="40000"/>
            <a:hueOff val="0"/>
            <a:satOff val="0"/>
            <a:lumOff val="0"/>
            <a:alphaOff val="0"/>
          </a:schemeClr>
        </a:solidFill>
        <a:ln w="22225" cap="rnd" cmpd="sng" algn="ctr">
          <a:solidFill>
            <a:schemeClr val="accent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970" tIns="6985" rIns="0" bIns="6985" numCol="1" spcCol="1270" anchor="ctr" anchorCtr="0">
          <a:noAutofit/>
        </a:bodyPr>
        <a:lstStyle/>
        <a:p>
          <a:pPr lvl="0" algn="ctr" defTabSz="488950">
            <a:lnSpc>
              <a:spcPct val="90000"/>
            </a:lnSpc>
            <a:spcBef>
              <a:spcPct val="0"/>
            </a:spcBef>
            <a:spcAft>
              <a:spcPct val="35000"/>
            </a:spcAft>
          </a:pPr>
          <a:r>
            <a:rPr lang="es-EC" sz="1100" kern="1200" dirty="0" smtClean="0"/>
            <a:t>La prenda con menor combinación y rotación en esta tienda es el </a:t>
          </a:r>
          <a:r>
            <a:rPr lang="es-EC" sz="1100" kern="1200" dirty="0" err="1" smtClean="0"/>
            <a:t>bvd</a:t>
          </a:r>
          <a:endParaRPr lang="es-EC" sz="1100" kern="1200" dirty="0"/>
        </a:p>
      </dsp:txBody>
      <dsp:txXfrm>
        <a:off x="7684526" y="213833"/>
        <a:ext cx="1553059" cy="1035372"/>
      </dsp:txXfrm>
    </dsp:sp>
    <dsp:sp modelId="{DA6BB3C2-8204-41C0-BC4F-0854FEC8459C}">
      <dsp:nvSpPr>
        <dsp:cNvPr id="0" name=""/>
        <dsp:cNvSpPr/>
      </dsp:nvSpPr>
      <dsp:spPr>
        <a:xfrm>
          <a:off x="9392891" y="213833"/>
          <a:ext cx="2588431" cy="1035372"/>
        </a:xfrm>
        <a:prstGeom prst="chevron">
          <a:avLst/>
        </a:prstGeom>
        <a:solidFill>
          <a:schemeClr val="accent2">
            <a:alpha val="90000"/>
            <a:tint val="40000"/>
            <a:hueOff val="0"/>
            <a:satOff val="0"/>
            <a:lumOff val="0"/>
            <a:alphaOff val="0"/>
          </a:schemeClr>
        </a:solidFill>
        <a:ln w="22225" cap="rnd" cmpd="sng" algn="ctr">
          <a:solidFill>
            <a:schemeClr val="accent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970" tIns="6985" rIns="0" bIns="6985" numCol="1" spcCol="1270" anchor="ctr" anchorCtr="0">
          <a:noAutofit/>
        </a:bodyPr>
        <a:lstStyle/>
        <a:p>
          <a:pPr lvl="0" algn="ctr" defTabSz="488950">
            <a:lnSpc>
              <a:spcPct val="90000"/>
            </a:lnSpc>
            <a:spcBef>
              <a:spcPct val="0"/>
            </a:spcBef>
            <a:spcAft>
              <a:spcPct val="35000"/>
            </a:spcAft>
          </a:pPr>
          <a:r>
            <a:rPr lang="es-EC" sz="1100" kern="1200" dirty="0" smtClean="0"/>
            <a:t>Al igual que en condado shopping los pantalones también presentan varias asociaciones.</a:t>
          </a:r>
          <a:endParaRPr lang="es-EC" sz="1100" kern="1200" dirty="0"/>
        </a:p>
      </dsp:txBody>
      <dsp:txXfrm>
        <a:off x="9910577" y="213833"/>
        <a:ext cx="1553059" cy="1035372"/>
      </dsp:txXfrm>
    </dsp:sp>
  </dsp:spTree>
</dsp:drawing>
</file>

<file path=ppt/diagrams/drawing6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7C17088-92B1-4541-B419-DCA9C380E1C0}">
      <dsp:nvSpPr>
        <dsp:cNvPr id="0" name=""/>
        <dsp:cNvSpPr/>
      </dsp:nvSpPr>
      <dsp:spPr>
        <a:xfrm>
          <a:off x="0" y="0"/>
          <a:ext cx="2093589" cy="802315"/>
        </a:xfrm>
        <a:prstGeom prst="roundRect">
          <a:avLst>
            <a:gd name="adj" fmla="val 10000"/>
          </a:avLst>
        </a:prstGeom>
        <a:solidFill>
          <a:schemeClr val="accent1">
            <a:shade val="80000"/>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a:lnSpc>
              <a:spcPct val="90000"/>
            </a:lnSpc>
            <a:spcBef>
              <a:spcPct val="0"/>
            </a:spcBef>
            <a:spcAft>
              <a:spcPct val="35000"/>
            </a:spcAft>
          </a:pPr>
          <a:r>
            <a:rPr lang="es-EC" sz="2000" kern="1200" dirty="0" smtClean="0"/>
            <a:t>Mall el Jardín</a:t>
          </a:r>
          <a:endParaRPr lang="es-EC" sz="2000" kern="1200" dirty="0"/>
        </a:p>
      </dsp:txBody>
      <dsp:txXfrm>
        <a:off x="23499" y="23499"/>
        <a:ext cx="1160033" cy="755317"/>
      </dsp:txXfrm>
    </dsp:sp>
    <dsp:sp modelId="{2E14045A-82C0-477B-BE4E-2897821F0CD6}">
      <dsp:nvSpPr>
        <dsp:cNvPr id="0" name=""/>
        <dsp:cNvSpPr/>
      </dsp:nvSpPr>
      <dsp:spPr>
        <a:xfrm>
          <a:off x="175338" y="948190"/>
          <a:ext cx="2093589" cy="802315"/>
        </a:xfrm>
        <a:prstGeom prst="roundRect">
          <a:avLst>
            <a:gd name="adj" fmla="val 10000"/>
          </a:avLst>
        </a:prstGeom>
        <a:solidFill>
          <a:schemeClr val="accent1">
            <a:shade val="80000"/>
            <a:hueOff val="173207"/>
            <a:satOff val="-18466"/>
            <a:lumOff val="14651"/>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l" defTabSz="488950">
            <a:lnSpc>
              <a:spcPct val="90000"/>
            </a:lnSpc>
            <a:spcBef>
              <a:spcPct val="0"/>
            </a:spcBef>
            <a:spcAft>
              <a:spcPct val="35000"/>
            </a:spcAft>
          </a:pPr>
          <a:r>
            <a:rPr lang="es-EC" sz="1100" kern="1200" dirty="0" smtClean="0"/>
            <a:t>El 15% de las personas que compran una chompa compra un pantalón.</a:t>
          </a:r>
          <a:endParaRPr lang="es-EC" sz="1100" kern="1200" dirty="0"/>
        </a:p>
      </dsp:txBody>
      <dsp:txXfrm>
        <a:off x="198837" y="971689"/>
        <a:ext cx="1349748" cy="755317"/>
      </dsp:txXfrm>
    </dsp:sp>
    <dsp:sp modelId="{5243139C-BF61-4D2A-8FBA-06FAA669EAA9}">
      <dsp:nvSpPr>
        <dsp:cNvPr id="0" name=""/>
        <dsp:cNvSpPr/>
      </dsp:nvSpPr>
      <dsp:spPr>
        <a:xfrm>
          <a:off x="348059" y="1896381"/>
          <a:ext cx="2093589" cy="802315"/>
        </a:xfrm>
        <a:prstGeom prst="roundRect">
          <a:avLst>
            <a:gd name="adj" fmla="val 10000"/>
          </a:avLst>
        </a:prstGeom>
        <a:solidFill>
          <a:schemeClr val="accent1">
            <a:shade val="80000"/>
            <a:hueOff val="346414"/>
            <a:satOff val="-36931"/>
            <a:lumOff val="29302"/>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l" defTabSz="488950">
            <a:lnSpc>
              <a:spcPct val="90000"/>
            </a:lnSpc>
            <a:spcBef>
              <a:spcPct val="0"/>
            </a:spcBef>
            <a:spcAft>
              <a:spcPct val="35000"/>
            </a:spcAft>
          </a:pPr>
          <a:r>
            <a:rPr lang="es-EC" sz="1100" kern="1200" dirty="0" smtClean="0"/>
            <a:t>Las pelotas se venden solas sin asociaciones.</a:t>
          </a:r>
          <a:endParaRPr lang="es-EC" sz="1100" kern="1200" dirty="0"/>
        </a:p>
      </dsp:txBody>
      <dsp:txXfrm>
        <a:off x="371558" y="1919880"/>
        <a:ext cx="1352365" cy="755317"/>
      </dsp:txXfrm>
    </dsp:sp>
    <dsp:sp modelId="{BF52D34C-1A5C-44BD-A45B-B79D09D6C85C}">
      <dsp:nvSpPr>
        <dsp:cNvPr id="0" name=""/>
        <dsp:cNvSpPr/>
      </dsp:nvSpPr>
      <dsp:spPr>
        <a:xfrm>
          <a:off x="523397" y="2844571"/>
          <a:ext cx="2093589" cy="802315"/>
        </a:xfrm>
        <a:prstGeom prst="roundRect">
          <a:avLst>
            <a:gd name="adj" fmla="val 10000"/>
          </a:avLst>
        </a:prstGeom>
        <a:solidFill>
          <a:schemeClr val="accent1">
            <a:shade val="80000"/>
            <a:hueOff val="519620"/>
            <a:satOff val="-55397"/>
            <a:lumOff val="43953"/>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l" defTabSz="488950">
            <a:lnSpc>
              <a:spcPct val="90000"/>
            </a:lnSpc>
            <a:spcBef>
              <a:spcPct val="0"/>
            </a:spcBef>
            <a:spcAft>
              <a:spcPct val="35000"/>
            </a:spcAft>
          </a:pPr>
          <a:r>
            <a:rPr lang="es-EC" sz="1100" kern="1200" dirty="0" smtClean="0"/>
            <a:t>Hay una preferencia de pantalones sobre los shorts</a:t>
          </a:r>
          <a:endParaRPr lang="es-EC" sz="1100" kern="1200" dirty="0"/>
        </a:p>
      </dsp:txBody>
      <dsp:txXfrm>
        <a:off x="546896" y="2868070"/>
        <a:ext cx="1349748" cy="755317"/>
      </dsp:txXfrm>
    </dsp:sp>
    <dsp:sp modelId="{63E7FCDC-0FEB-4507-8EE0-CC5E45F5F92B}">
      <dsp:nvSpPr>
        <dsp:cNvPr id="0" name=""/>
        <dsp:cNvSpPr/>
      </dsp:nvSpPr>
      <dsp:spPr>
        <a:xfrm>
          <a:off x="1572084" y="614500"/>
          <a:ext cx="521504" cy="521504"/>
        </a:xfrm>
        <a:prstGeom prst="downArrow">
          <a:avLst>
            <a:gd name="adj1" fmla="val 55000"/>
            <a:gd name="adj2" fmla="val 45000"/>
          </a:avLst>
        </a:prstGeom>
        <a:solidFill>
          <a:schemeClr val="accent1">
            <a:alpha val="90000"/>
            <a:tint val="40000"/>
            <a:hueOff val="0"/>
            <a:satOff val="0"/>
            <a:lumOff val="0"/>
            <a:alphaOff val="0"/>
          </a:schemeClr>
        </a:solidFill>
        <a:ln w="22225"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endParaRPr lang="es-ES" sz="2400" kern="1200"/>
        </a:p>
      </dsp:txBody>
      <dsp:txXfrm>
        <a:off x="1689422" y="614500"/>
        <a:ext cx="286828" cy="392432"/>
      </dsp:txXfrm>
    </dsp:sp>
    <dsp:sp modelId="{6BD973EA-27DF-414B-A189-7AB4E1288C5D}">
      <dsp:nvSpPr>
        <dsp:cNvPr id="0" name=""/>
        <dsp:cNvSpPr/>
      </dsp:nvSpPr>
      <dsp:spPr>
        <a:xfrm>
          <a:off x="1747422" y="1562691"/>
          <a:ext cx="521504" cy="521504"/>
        </a:xfrm>
        <a:prstGeom prst="downArrow">
          <a:avLst>
            <a:gd name="adj1" fmla="val 55000"/>
            <a:gd name="adj2" fmla="val 45000"/>
          </a:avLst>
        </a:prstGeom>
        <a:solidFill>
          <a:schemeClr val="accent1">
            <a:alpha val="90000"/>
            <a:tint val="40000"/>
            <a:hueOff val="0"/>
            <a:satOff val="0"/>
            <a:lumOff val="0"/>
            <a:alphaOff val="0"/>
          </a:schemeClr>
        </a:solidFill>
        <a:ln w="22225"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endParaRPr lang="es-ES" sz="2400" kern="1200"/>
        </a:p>
      </dsp:txBody>
      <dsp:txXfrm>
        <a:off x="1864760" y="1562691"/>
        <a:ext cx="286828" cy="392432"/>
      </dsp:txXfrm>
    </dsp:sp>
    <dsp:sp modelId="{7D53DB0F-1FFA-46F6-B248-C5F299843C72}">
      <dsp:nvSpPr>
        <dsp:cNvPr id="0" name=""/>
        <dsp:cNvSpPr/>
      </dsp:nvSpPr>
      <dsp:spPr>
        <a:xfrm>
          <a:off x="1920144" y="2510881"/>
          <a:ext cx="521504" cy="521504"/>
        </a:xfrm>
        <a:prstGeom prst="downArrow">
          <a:avLst>
            <a:gd name="adj1" fmla="val 55000"/>
            <a:gd name="adj2" fmla="val 45000"/>
          </a:avLst>
        </a:prstGeom>
        <a:solidFill>
          <a:schemeClr val="accent1">
            <a:alpha val="90000"/>
            <a:tint val="40000"/>
            <a:hueOff val="0"/>
            <a:satOff val="0"/>
            <a:lumOff val="0"/>
            <a:alphaOff val="0"/>
          </a:schemeClr>
        </a:solidFill>
        <a:ln w="22225"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endParaRPr lang="es-ES" sz="2400" kern="1200"/>
        </a:p>
      </dsp:txBody>
      <dsp:txXfrm>
        <a:off x="2037482" y="2510881"/>
        <a:ext cx="286828" cy="392432"/>
      </dsp:txXfrm>
    </dsp:sp>
  </dsp:spTree>
</dsp:drawing>
</file>

<file path=ppt/diagrams/drawing6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595291E-C807-4AC6-A039-695FC80DB45C}">
      <dsp:nvSpPr>
        <dsp:cNvPr id="0" name=""/>
        <dsp:cNvSpPr/>
      </dsp:nvSpPr>
      <dsp:spPr>
        <a:xfrm>
          <a:off x="0" y="0"/>
          <a:ext cx="3454483" cy="752302"/>
        </a:xfrm>
        <a:prstGeom prst="roundRect">
          <a:avLst>
            <a:gd name="adj" fmla="val 10000"/>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a:lnSpc>
              <a:spcPct val="90000"/>
            </a:lnSpc>
            <a:spcBef>
              <a:spcPct val="0"/>
            </a:spcBef>
            <a:spcAft>
              <a:spcPct val="35000"/>
            </a:spcAft>
          </a:pPr>
          <a:r>
            <a:rPr lang="es-ES" sz="2000" kern="1200" dirty="0" err="1" smtClean="0"/>
            <a:t>Scala</a:t>
          </a:r>
          <a:r>
            <a:rPr lang="es-ES" sz="2000" kern="1200" dirty="0" smtClean="0"/>
            <a:t> Shopping</a:t>
          </a:r>
          <a:endParaRPr lang="es-ES" sz="2000" kern="1200" dirty="0"/>
        </a:p>
      </dsp:txBody>
      <dsp:txXfrm>
        <a:off x="22034" y="22034"/>
        <a:ext cx="2676920" cy="708234"/>
      </dsp:txXfrm>
    </dsp:sp>
    <dsp:sp modelId="{058A1DB9-DC8E-4E7C-8032-751BA7CD8A72}">
      <dsp:nvSpPr>
        <dsp:cNvPr id="0" name=""/>
        <dsp:cNvSpPr/>
      </dsp:nvSpPr>
      <dsp:spPr>
        <a:xfrm>
          <a:off x="609614" y="919480"/>
          <a:ext cx="3454483" cy="752302"/>
        </a:xfrm>
        <a:prstGeom prst="roundRect">
          <a:avLst>
            <a:gd name="adj" fmla="val 10000"/>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lvl="0" algn="l" defTabSz="400050">
            <a:lnSpc>
              <a:spcPct val="90000"/>
            </a:lnSpc>
            <a:spcBef>
              <a:spcPct val="0"/>
            </a:spcBef>
            <a:spcAft>
              <a:spcPct val="35000"/>
            </a:spcAft>
          </a:pPr>
          <a:r>
            <a:rPr lang="es-EC" sz="900" kern="1200" dirty="0" smtClean="0"/>
            <a:t>El comportamiento de no comprar zapatos, y escoger una combinación de short y t-</a:t>
          </a:r>
          <a:r>
            <a:rPr lang="es-EC" sz="900" kern="1200" dirty="0" err="1" smtClean="0"/>
            <a:t>shirt</a:t>
          </a:r>
          <a:r>
            <a:rPr lang="es-EC" sz="900" kern="1200" dirty="0" smtClean="0"/>
            <a:t> cambia drásticamente de 87% en el 2013 a 64% en 2014, y su preferencia fue hacia pantalones.</a:t>
          </a:r>
          <a:endParaRPr lang="es-ES" sz="900" kern="1200" dirty="0"/>
        </a:p>
      </dsp:txBody>
      <dsp:txXfrm>
        <a:off x="631648" y="941514"/>
        <a:ext cx="2311804" cy="708234"/>
      </dsp:txXfrm>
    </dsp:sp>
    <dsp:sp modelId="{D3AF50CB-AEEE-4D47-B5AE-81BAD891D0DD}">
      <dsp:nvSpPr>
        <dsp:cNvPr id="0" name=""/>
        <dsp:cNvSpPr/>
      </dsp:nvSpPr>
      <dsp:spPr>
        <a:xfrm>
          <a:off x="2965486" y="591393"/>
          <a:ext cx="488996" cy="488996"/>
        </a:xfrm>
        <a:prstGeom prst="downArrow">
          <a:avLst>
            <a:gd name="adj1" fmla="val 55000"/>
            <a:gd name="adj2" fmla="val 45000"/>
          </a:avLst>
        </a:prstGeom>
        <a:solidFill>
          <a:schemeClr val="accent1">
            <a:alpha val="90000"/>
            <a:tint val="40000"/>
            <a:hueOff val="0"/>
            <a:satOff val="0"/>
            <a:lumOff val="0"/>
            <a:alphaOff val="0"/>
          </a:schemeClr>
        </a:solidFill>
        <a:ln w="22225"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9210" tIns="29210" rIns="29210" bIns="29210" numCol="1" spcCol="1270" anchor="ctr" anchorCtr="0">
          <a:noAutofit/>
        </a:bodyPr>
        <a:lstStyle/>
        <a:p>
          <a:pPr lvl="0" algn="ctr" defTabSz="1022350">
            <a:lnSpc>
              <a:spcPct val="90000"/>
            </a:lnSpc>
            <a:spcBef>
              <a:spcPct val="0"/>
            </a:spcBef>
            <a:spcAft>
              <a:spcPct val="35000"/>
            </a:spcAft>
          </a:pPr>
          <a:endParaRPr lang="es-ES" sz="2300" kern="1200"/>
        </a:p>
      </dsp:txBody>
      <dsp:txXfrm>
        <a:off x="3075510" y="591393"/>
        <a:ext cx="268948" cy="367969"/>
      </dsp:txXfrm>
    </dsp:sp>
  </dsp:spTree>
</dsp:drawing>
</file>

<file path=ppt/diagrams/drawing6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41BAA41-724B-4BCB-90F5-AEAEDA86ABF5}">
      <dsp:nvSpPr>
        <dsp:cNvPr id="0" name=""/>
        <dsp:cNvSpPr/>
      </dsp:nvSpPr>
      <dsp:spPr>
        <a:xfrm>
          <a:off x="0" y="0"/>
          <a:ext cx="2456914" cy="896655"/>
        </a:xfrm>
        <a:prstGeom prst="roundRect">
          <a:avLst>
            <a:gd name="adj" fmla="val 10000"/>
          </a:avLst>
        </a:prstGeom>
        <a:solidFill>
          <a:schemeClr val="accent2">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a:lnSpc>
              <a:spcPct val="90000"/>
            </a:lnSpc>
            <a:spcBef>
              <a:spcPct val="0"/>
            </a:spcBef>
            <a:spcAft>
              <a:spcPct val="35000"/>
            </a:spcAft>
          </a:pPr>
          <a:r>
            <a:rPr lang="es-EC" sz="2000" kern="1200" dirty="0" smtClean="0"/>
            <a:t>Mall del Sol</a:t>
          </a:r>
          <a:endParaRPr lang="es-EC" sz="2000" kern="1200" dirty="0"/>
        </a:p>
      </dsp:txBody>
      <dsp:txXfrm>
        <a:off x="26262" y="26262"/>
        <a:ext cx="1489353" cy="844131"/>
      </dsp:txXfrm>
    </dsp:sp>
    <dsp:sp modelId="{7C1E9FDC-84B4-408F-9F64-AAA95ED80255}">
      <dsp:nvSpPr>
        <dsp:cNvPr id="0" name=""/>
        <dsp:cNvSpPr/>
      </dsp:nvSpPr>
      <dsp:spPr>
        <a:xfrm>
          <a:off x="216786" y="1046098"/>
          <a:ext cx="2456914" cy="896655"/>
        </a:xfrm>
        <a:prstGeom prst="roundRect">
          <a:avLst>
            <a:gd name="adj" fmla="val 10000"/>
          </a:avLst>
        </a:prstGeom>
        <a:solidFill>
          <a:schemeClr val="accent2">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l" defTabSz="488950">
            <a:lnSpc>
              <a:spcPct val="90000"/>
            </a:lnSpc>
            <a:spcBef>
              <a:spcPct val="0"/>
            </a:spcBef>
            <a:spcAft>
              <a:spcPct val="35000"/>
            </a:spcAft>
          </a:pPr>
          <a:r>
            <a:rPr lang="es-EC" sz="1100" kern="1200" dirty="0" smtClean="0"/>
            <a:t>Uno de los ítems con menores ventas relacionales son los </a:t>
          </a:r>
          <a:r>
            <a:rPr lang="es-EC" sz="1100" kern="1200" dirty="0" err="1" smtClean="0"/>
            <a:t>bvd</a:t>
          </a:r>
          <a:r>
            <a:rPr lang="es-EC" sz="1100" kern="1200" dirty="0" smtClean="0"/>
            <a:t>, ya que los descartan en conjuntos</a:t>
          </a:r>
          <a:endParaRPr lang="es-EC" sz="1100" kern="1200" dirty="0"/>
        </a:p>
      </dsp:txBody>
      <dsp:txXfrm>
        <a:off x="243048" y="1072360"/>
        <a:ext cx="1604778" cy="844131"/>
      </dsp:txXfrm>
    </dsp:sp>
    <dsp:sp modelId="{A7981898-0282-4C9C-B166-7201BB4CBCB9}">
      <dsp:nvSpPr>
        <dsp:cNvPr id="0" name=""/>
        <dsp:cNvSpPr/>
      </dsp:nvSpPr>
      <dsp:spPr>
        <a:xfrm>
          <a:off x="433573" y="2092196"/>
          <a:ext cx="2456914" cy="896655"/>
        </a:xfrm>
        <a:prstGeom prst="roundRect">
          <a:avLst>
            <a:gd name="adj" fmla="val 10000"/>
          </a:avLst>
        </a:prstGeom>
        <a:solidFill>
          <a:schemeClr val="accent2">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l" defTabSz="488950">
            <a:lnSpc>
              <a:spcPct val="90000"/>
            </a:lnSpc>
            <a:spcBef>
              <a:spcPct val="0"/>
            </a:spcBef>
            <a:spcAft>
              <a:spcPct val="35000"/>
            </a:spcAft>
          </a:pPr>
          <a:r>
            <a:rPr lang="es-EC" sz="1100" kern="1200" dirty="0" smtClean="0"/>
            <a:t>Hay preferencia de t-</a:t>
          </a:r>
          <a:r>
            <a:rPr lang="es-EC" sz="1100" kern="1200" dirty="0" err="1" smtClean="0"/>
            <a:t>shirt</a:t>
          </a:r>
          <a:r>
            <a:rPr lang="es-EC" sz="1100" kern="1200" dirty="0" smtClean="0"/>
            <a:t> frente a los </a:t>
          </a:r>
          <a:r>
            <a:rPr lang="es-EC" sz="1100" kern="1200" dirty="0" err="1" smtClean="0"/>
            <a:t>bvd</a:t>
          </a:r>
          <a:r>
            <a:rPr lang="es-EC" sz="1100" kern="1200" dirty="0" smtClean="0"/>
            <a:t>.</a:t>
          </a:r>
          <a:endParaRPr lang="es-EC" sz="1100" kern="1200" dirty="0"/>
        </a:p>
      </dsp:txBody>
      <dsp:txXfrm>
        <a:off x="459835" y="2118458"/>
        <a:ext cx="1604778" cy="844131"/>
      </dsp:txXfrm>
    </dsp:sp>
    <dsp:sp modelId="{B0A5D34F-44D2-42DB-A12F-0D32CE2AD6C2}">
      <dsp:nvSpPr>
        <dsp:cNvPr id="0" name=""/>
        <dsp:cNvSpPr/>
      </dsp:nvSpPr>
      <dsp:spPr>
        <a:xfrm>
          <a:off x="1874088" y="679963"/>
          <a:ext cx="582826" cy="582826"/>
        </a:xfrm>
        <a:prstGeom prst="downArrow">
          <a:avLst>
            <a:gd name="adj1" fmla="val 55000"/>
            <a:gd name="adj2" fmla="val 45000"/>
          </a:avLst>
        </a:prstGeom>
        <a:solidFill>
          <a:schemeClr val="accent2">
            <a:alpha val="90000"/>
            <a:tint val="40000"/>
            <a:hueOff val="0"/>
            <a:satOff val="0"/>
            <a:lumOff val="0"/>
            <a:alphaOff val="0"/>
          </a:schemeClr>
        </a:solidFill>
        <a:ln w="22225" cap="rnd" cmpd="sng" algn="ctr">
          <a:solidFill>
            <a:schemeClr val="accent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4290" tIns="34290" rIns="34290" bIns="34290" numCol="1" spcCol="1270" anchor="ctr" anchorCtr="0">
          <a:noAutofit/>
        </a:bodyPr>
        <a:lstStyle/>
        <a:p>
          <a:pPr lvl="0" algn="ctr" defTabSz="1200150">
            <a:lnSpc>
              <a:spcPct val="90000"/>
            </a:lnSpc>
            <a:spcBef>
              <a:spcPct val="0"/>
            </a:spcBef>
            <a:spcAft>
              <a:spcPct val="35000"/>
            </a:spcAft>
          </a:pPr>
          <a:endParaRPr lang="es-ES" sz="2700" kern="1200"/>
        </a:p>
      </dsp:txBody>
      <dsp:txXfrm>
        <a:off x="2005224" y="679963"/>
        <a:ext cx="320554" cy="438577"/>
      </dsp:txXfrm>
    </dsp:sp>
    <dsp:sp modelId="{43B178D3-CC7C-49C3-A8F0-42C44BBBB104}">
      <dsp:nvSpPr>
        <dsp:cNvPr id="0" name=""/>
        <dsp:cNvSpPr/>
      </dsp:nvSpPr>
      <dsp:spPr>
        <a:xfrm>
          <a:off x="2090875" y="1720084"/>
          <a:ext cx="582826" cy="582826"/>
        </a:xfrm>
        <a:prstGeom prst="downArrow">
          <a:avLst>
            <a:gd name="adj1" fmla="val 55000"/>
            <a:gd name="adj2" fmla="val 45000"/>
          </a:avLst>
        </a:prstGeom>
        <a:solidFill>
          <a:schemeClr val="accent2">
            <a:alpha val="90000"/>
            <a:tint val="40000"/>
            <a:hueOff val="0"/>
            <a:satOff val="0"/>
            <a:lumOff val="0"/>
            <a:alphaOff val="0"/>
          </a:schemeClr>
        </a:solidFill>
        <a:ln w="22225" cap="rnd" cmpd="sng" algn="ctr">
          <a:solidFill>
            <a:schemeClr val="accent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4290" tIns="34290" rIns="34290" bIns="34290" numCol="1" spcCol="1270" anchor="ctr" anchorCtr="0">
          <a:noAutofit/>
        </a:bodyPr>
        <a:lstStyle/>
        <a:p>
          <a:pPr lvl="0" algn="ctr" defTabSz="1200150">
            <a:lnSpc>
              <a:spcPct val="90000"/>
            </a:lnSpc>
            <a:spcBef>
              <a:spcPct val="0"/>
            </a:spcBef>
            <a:spcAft>
              <a:spcPct val="35000"/>
            </a:spcAft>
          </a:pPr>
          <a:endParaRPr lang="es-ES" sz="2700" kern="1200"/>
        </a:p>
      </dsp:txBody>
      <dsp:txXfrm>
        <a:off x="2222011" y="1720084"/>
        <a:ext cx="320554" cy="438577"/>
      </dsp:txXfrm>
    </dsp:sp>
  </dsp:spTree>
</dsp:drawing>
</file>

<file path=ppt/diagrams/drawing6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243E66F-B41F-49E0-BA03-5FCB51CB4313}">
      <dsp:nvSpPr>
        <dsp:cNvPr id="0" name=""/>
        <dsp:cNvSpPr/>
      </dsp:nvSpPr>
      <dsp:spPr>
        <a:xfrm>
          <a:off x="0" y="0"/>
          <a:ext cx="4346498" cy="497025"/>
        </a:xfrm>
        <a:prstGeom prst="roundRect">
          <a:avLst>
            <a:gd name="adj" fmla="val 10000"/>
          </a:avLst>
        </a:prstGeom>
        <a:solidFill>
          <a:schemeClr val="accent3">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a:lnSpc>
              <a:spcPct val="90000"/>
            </a:lnSpc>
            <a:spcBef>
              <a:spcPct val="0"/>
            </a:spcBef>
            <a:spcAft>
              <a:spcPct val="35000"/>
            </a:spcAft>
          </a:pPr>
          <a:r>
            <a:rPr lang="es-ES" sz="2000" kern="1200" dirty="0" err="1" smtClean="0"/>
            <a:t>Village</a:t>
          </a:r>
          <a:r>
            <a:rPr lang="es-ES" sz="2000" kern="1200" dirty="0" smtClean="0"/>
            <a:t> Plaza</a:t>
          </a:r>
          <a:endParaRPr lang="es-ES" sz="2000" kern="1200" dirty="0"/>
        </a:p>
      </dsp:txBody>
      <dsp:txXfrm>
        <a:off x="14557" y="14557"/>
        <a:ext cx="3810170" cy="467911"/>
      </dsp:txXfrm>
    </dsp:sp>
    <dsp:sp modelId="{E463262C-44DF-41BE-BD7E-AF148FAA6DF1}">
      <dsp:nvSpPr>
        <dsp:cNvPr id="0" name=""/>
        <dsp:cNvSpPr/>
      </dsp:nvSpPr>
      <dsp:spPr>
        <a:xfrm>
          <a:off x="383514" y="579862"/>
          <a:ext cx="4346498" cy="497025"/>
        </a:xfrm>
        <a:prstGeom prst="roundRect">
          <a:avLst>
            <a:gd name="adj" fmla="val 10000"/>
          </a:avLst>
        </a:prstGeom>
        <a:solidFill>
          <a:schemeClr val="accent3">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lvl="0" algn="l" defTabSz="400050">
            <a:lnSpc>
              <a:spcPct val="90000"/>
            </a:lnSpc>
            <a:spcBef>
              <a:spcPct val="0"/>
            </a:spcBef>
            <a:spcAft>
              <a:spcPct val="35000"/>
            </a:spcAft>
          </a:pPr>
          <a:r>
            <a:rPr lang="es-EC" sz="900" kern="1200" dirty="0" smtClean="0"/>
            <a:t>En esta tienda tenemos un comportamiento en la compra de un </a:t>
          </a:r>
          <a:r>
            <a:rPr lang="es-EC" sz="900" kern="1200" dirty="0" err="1" smtClean="0"/>
            <a:t>outfit</a:t>
          </a:r>
          <a:r>
            <a:rPr lang="es-EC" sz="900" kern="1200" dirty="0" smtClean="0"/>
            <a:t> de dos prendas, con las opciones de que el 97% que compra un short y una camiseta no adquiere una chompa,</a:t>
          </a:r>
          <a:endParaRPr lang="es-ES" sz="900" kern="1200" dirty="0"/>
        </a:p>
      </dsp:txBody>
      <dsp:txXfrm>
        <a:off x="398071" y="594419"/>
        <a:ext cx="3610803" cy="467911"/>
      </dsp:txXfrm>
    </dsp:sp>
    <dsp:sp modelId="{069D15B1-4646-415F-B652-C6539FB9CF65}">
      <dsp:nvSpPr>
        <dsp:cNvPr id="0" name=""/>
        <dsp:cNvSpPr/>
      </dsp:nvSpPr>
      <dsp:spPr>
        <a:xfrm>
          <a:off x="767029" y="1159725"/>
          <a:ext cx="4346498" cy="497025"/>
        </a:xfrm>
        <a:prstGeom prst="roundRect">
          <a:avLst>
            <a:gd name="adj" fmla="val 10000"/>
          </a:avLst>
        </a:prstGeom>
        <a:solidFill>
          <a:schemeClr val="accent3">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lvl="0" algn="l" defTabSz="400050">
            <a:lnSpc>
              <a:spcPct val="90000"/>
            </a:lnSpc>
            <a:spcBef>
              <a:spcPct val="0"/>
            </a:spcBef>
            <a:spcAft>
              <a:spcPct val="35000"/>
            </a:spcAft>
          </a:pPr>
          <a:r>
            <a:rPr lang="es-EC" sz="900" kern="1200" dirty="0" smtClean="0"/>
            <a:t>El ítem con mayor relación son las camisetas, en 23% lo completan con short y 22% con pantalón</a:t>
          </a:r>
          <a:endParaRPr lang="es-EC" sz="900" kern="1200" dirty="0"/>
        </a:p>
      </dsp:txBody>
      <dsp:txXfrm>
        <a:off x="781586" y="1174282"/>
        <a:ext cx="3610803" cy="467911"/>
      </dsp:txXfrm>
    </dsp:sp>
    <dsp:sp modelId="{B5974874-DDEC-48AC-906F-A92DE03F8442}">
      <dsp:nvSpPr>
        <dsp:cNvPr id="0" name=""/>
        <dsp:cNvSpPr/>
      </dsp:nvSpPr>
      <dsp:spPr>
        <a:xfrm>
          <a:off x="4023432" y="376910"/>
          <a:ext cx="323066" cy="323066"/>
        </a:xfrm>
        <a:prstGeom prst="downArrow">
          <a:avLst>
            <a:gd name="adj1" fmla="val 55000"/>
            <a:gd name="adj2" fmla="val 45000"/>
          </a:avLst>
        </a:prstGeom>
        <a:solidFill>
          <a:schemeClr val="accent3">
            <a:alpha val="90000"/>
            <a:tint val="40000"/>
            <a:hueOff val="0"/>
            <a:satOff val="0"/>
            <a:lumOff val="0"/>
            <a:alphaOff val="0"/>
          </a:schemeClr>
        </a:solidFill>
        <a:ln w="22225" cap="rnd" cmpd="sng" algn="ctr">
          <a:solidFill>
            <a:schemeClr val="accent3">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9050" tIns="19050" rIns="19050" bIns="19050" numCol="1" spcCol="1270" anchor="ctr" anchorCtr="0">
          <a:noAutofit/>
        </a:bodyPr>
        <a:lstStyle/>
        <a:p>
          <a:pPr lvl="0" algn="ctr" defTabSz="666750">
            <a:lnSpc>
              <a:spcPct val="90000"/>
            </a:lnSpc>
            <a:spcBef>
              <a:spcPct val="0"/>
            </a:spcBef>
            <a:spcAft>
              <a:spcPct val="35000"/>
            </a:spcAft>
          </a:pPr>
          <a:endParaRPr lang="es-ES" sz="1500" kern="1200"/>
        </a:p>
      </dsp:txBody>
      <dsp:txXfrm>
        <a:off x="4096122" y="376910"/>
        <a:ext cx="177686" cy="243107"/>
      </dsp:txXfrm>
    </dsp:sp>
    <dsp:sp modelId="{2ECFE731-111D-42EE-8821-1D57B95A7895}">
      <dsp:nvSpPr>
        <dsp:cNvPr id="0" name=""/>
        <dsp:cNvSpPr/>
      </dsp:nvSpPr>
      <dsp:spPr>
        <a:xfrm>
          <a:off x="4406946" y="953460"/>
          <a:ext cx="323066" cy="323066"/>
        </a:xfrm>
        <a:prstGeom prst="downArrow">
          <a:avLst>
            <a:gd name="adj1" fmla="val 55000"/>
            <a:gd name="adj2" fmla="val 45000"/>
          </a:avLst>
        </a:prstGeom>
        <a:solidFill>
          <a:schemeClr val="accent3">
            <a:alpha val="90000"/>
            <a:tint val="40000"/>
            <a:hueOff val="0"/>
            <a:satOff val="0"/>
            <a:lumOff val="0"/>
            <a:alphaOff val="0"/>
          </a:schemeClr>
        </a:solidFill>
        <a:ln w="22225" cap="rnd" cmpd="sng" algn="ctr">
          <a:solidFill>
            <a:schemeClr val="accent3">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9050" tIns="19050" rIns="19050" bIns="19050" numCol="1" spcCol="1270" anchor="ctr" anchorCtr="0">
          <a:noAutofit/>
        </a:bodyPr>
        <a:lstStyle/>
        <a:p>
          <a:pPr lvl="0" algn="ctr" defTabSz="666750">
            <a:lnSpc>
              <a:spcPct val="90000"/>
            </a:lnSpc>
            <a:spcBef>
              <a:spcPct val="0"/>
            </a:spcBef>
            <a:spcAft>
              <a:spcPct val="35000"/>
            </a:spcAft>
          </a:pPr>
          <a:endParaRPr lang="es-ES" sz="1500" kern="1200"/>
        </a:p>
      </dsp:txBody>
      <dsp:txXfrm>
        <a:off x="4479636" y="953460"/>
        <a:ext cx="177686" cy="243107"/>
      </dsp:txXfrm>
    </dsp:sp>
  </dsp:spTree>
</dsp:drawing>
</file>

<file path=ppt/diagrams/drawing6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F749B2A-49FF-478F-9134-2CCE63500D76}">
      <dsp:nvSpPr>
        <dsp:cNvPr id="0" name=""/>
        <dsp:cNvSpPr/>
      </dsp:nvSpPr>
      <dsp:spPr>
        <a:xfrm>
          <a:off x="103405" y="2777"/>
          <a:ext cx="3382230" cy="2029338"/>
        </a:xfrm>
        <a:prstGeom prst="rect">
          <a:avLst/>
        </a:prstGeom>
        <a:solidFill>
          <a:schemeClr val="accent2">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s-EC" sz="1800" kern="1200" dirty="0" smtClean="0"/>
            <a:t>A nivel de todas las tiendas la zona de zapatos, es un área caliente, pero la venta de un zapato es casi excluyente de la venta de ropa, del 2% al 10% de las personas que compran un zapato buscan asociar su compra con ropa. </a:t>
          </a:r>
          <a:endParaRPr lang="es-ES" sz="1800" kern="1200" dirty="0"/>
        </a:p>
      </dsp:txBody>
      <dsp:txXfrm>
        <a:off x="103405" y="2777"/>
        <a:ext cx="3382230" cy="2029338"/>
      </dsp:txXfrm>
    </dsp:sp>
    <dsp:sp modelId="{22347AD7-44D5-4630-8188-6E39AADB28DD}">
      <dsp:nvSpPr>
        <dsp:cNvPr id="0" name=""/>
        <dsp:cNvSpPr/>
      </dsp:nvSpPr>
      <dsp:spPr>
        <a:xfrm>
          <a:off x="3823859" y="2777"/>
          <a:ext cx="3382230" cy="2029338"/>
        </a:xfrm>
        <a:prstGeom prst="rect">
          <a:avLst/>
        </a:prstGeom>
        <a:solidFill>
          <a:schemeClr val="accent2">
            <a:hueOff val="297934"/>
            <a:satOff val="1728"/>
            <a:lumOff val="1716"/>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s-EC" sz="1800" kern="1200" dirty="0" smtClean="0"/>
            <a:t>Por lo cual cuando se realiza la compra de estos ítems, no es fundamental una asociación con los colores, tecnologías y beneficios de las prendas de vestir y zapatos. </a:t>
          </a:r>
          <a:endParaRPr lang="es-ES" sz="1800" kern="1200" dirty="0"/>
        </a:p>
      </dsp:txBody>
      <dsp:txXfrm>
        <a:off x="3823859" y="2777"/>
        <a:ext cx="3382230" cy="2029338"/>
      </dsp:txXfrm>
    </dsp:sp>
    <dsp:sp modelId="{C975F5CB-8487-4785-98D6-8D8A35E7FB1C}">
      <dsp:nvSpPr>
        <dsp:cNvPr id="0" name=""/>
        <dsp:cNvSpPr/>
      </dsp:nvSpPr>
      <dsp:spPr>
        <a:xfrm>
          <a:off x="7544313" y="2777"/>
          <a:ext cx="3382230" cy="2029338"/>
        </a:xfrm>
        <a:prstGeom prst="rect">
          <a:avLst/>
        </a:prstGeom>
        <a:solidFill>
          <a:schemeClr val="accent2">
            <a:hueOff val="595867"/>
            <a:satOff val="3457"/>
            <a:lumOff val="3432"/>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s-EC" sz="1800" kern="1200" dirty="0" smtClean="0"/>
            <a:t>En el caso de artículos de vestir, las asociaciones juegan un papel importante</a:t>
          </a:r>
          <a:endParaRPr lang="es-ES" sz="1800" kern="1200" dirty="0"/>
        </a:p>
      </dsp:txBody>
      <dsp:txXfrm>
        <a:off x="7544313" y="2777"/>
        <a:ext cx="3382230" cy="2029338"/>
      </dsp:txXfrm>
    </dsp:sp>
    <dsp:sp modelId="{EFD15A73-A804-451D-A42C-9676241E9B2D}">
      <dsp:nvSpPr>
        <dsp:cNvPr id="0" name=""/>
        <dsp:cNvSpPr/>
      </dsp:nvSpPr>
      <dsp:spPr>
        <a:xfrm>
          <a:off x="1963632" y="2370339"/>
          <a:ext cx="3382230" cy="2029338"/>
        </a:xfrm>
        <a:prstGeom prst="rect">
          <a:avLst/>
        </a:prstGeom>
        <a:solidFill>
          <a:schemeClr val="accent2">
            <a:hueOff val="893801"/>
            <a:satOff val="5185"/>
            <a:lumOff val="5148"/>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s-EC" sz="1800" kern="1200" dirty="0" smtClean="0"/>
            <a:t>Existe preferencia de la parte media de la pirámide es decir </a:t>
          </a:r>
          <a:r>
            <a:rPr lang="es-EC" sz="1800" kern="1200" dirty="0" err="1" smtClean="0"/>
            <a:t>Enhanced</a:t>
          </a:r>
          <a:r>
            <a:rPr lang="es-EC" sz="1800" kern="1200" dirty="0" smtClean="0"/>
            <a:t>, </a:t>
          </a:r>
          <a:endParaRPr lang="es-EC" sz="1800" kern="1200" dirty="0"/>
        </a:p>
      </dsp:txBody>
      <dsp:txXfrm>
        <a:off x="1963632" y="2370339"/>
        <a:ext cx="3382230" cy="2029338"/>
      </dsp:txXfrm>
    </dsp:sp>
    <dsp:sp modelId="{C6DA441D-EC9B-44B0-9600-50DBF9A88035}">
      <dsp:nvSpPr>
        <dsp:cNvPr id="0" name=""/>
        <dsp:cNvSpPr/>
      </dsp:nvSpPr>
      <dsp:spPr>
        <a:xfrm>
          <a:off x="5684086" y="2370339"/>
          <a:ext cx="3382230" cy="2029338"/>
        </a:xfrm>
        <a:prstGeom prst="rect">
          <a:avLst/>
        </a:prstGeom>
        <a:solidFill>
          <a:schemeClr val="accent2">
            <a:hueOff val="1191735"/>
            <a:satOff val="6913"/>
            <a:lumOff val="6864"/>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s-EC" sz="1800" kern="1200" dirty="0" smtClean="0"/>
            <a:t>En la parte Top, existen tiendas con mayor demanda que son Mall el Jardín y Mall del Sol, mientras que hacía más producto Core de precio bajo se encontró </a:t>
          </a:r>
          <a:r>
            <a:rPr lang="es-EC" sz="1800" kern="1200" dirty="0" err="1" smtClean="0"/>
            <a:t>Village</a:t>
          </a:r>
          <a:r>
            <a:rPr lang="es-EC" sz="1800" kern="1200" dirty="0" smtClean="0"/>
            <a:t> Plaza y </a:t>
          </a:r>
          <a:r>
            <a:rPr lang="es-EC" sz="1800" kern="1200" dirty="0" err="1" smtClean="0"/>
            <a:t>Scala</a:t>
          </a:r>
          <a:r>
            <a:rPr lang="es-EC" sz="1800" kern="1200" dirty="0" smtClean="0"/>
            <a:t> Shopping.</a:t>
          </a:r>
          <a:endParaRPr lang="es-EC" sz="1800" kern="1200" dirty="0"/>
        </a:p>
      </dsp:txBody>
      <dsp:txXfrm>
        <a:off x="5684086" y="2370339"/>
        <a:ext cx="3382230" cy="2029338"/>
      </dsp:txXfrm>
    </dsp:sp>
  </dsp:spTree>
</dsp:drawing>
</file>

<file path=ppt/diagrams/drawing6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E84C7E4-3C5C-402F-A463-CC6D31A2EFD9}">
      <dsp:nvSpPr>
        <dsp:cNvPr id="0" name=""/>
        <dsp:cNvSpPr/>
      </dsp:nvSpPr>
      <dsp:spPr>
        <a:xfrm>
          <a:off x="1283" y="673807"/>
          <a:ext cx="5006206" cy="3003723"/>
        </a:xfrm>
        <a:prstGeom prst="rect">
          <a:avLst/>
        </a:prstGeom>
        <a:solidFill>
          <a:schemeClr val="accent2">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s-EC" sz="2100" kern="1200" dirty="0" smtClean="0"/>
            <a:t>Dentro de los hallazgos tenemos que la sierra se venden </a:t>
          </a:r>
          <a:r>
            <a:rPr lang="es-EC" sz="2100" kern="1200" dirty="0" err="1" smtClean="0"/>
            <a:t>outfits</a:t>
          </a:r>
          <a:r>
            <a:rPr lang="es-EC" sz="2100" kern="1200" dirty="0" smtClean="0"/>
            <a:t> completos de pantalones, chompas y camisetas, mientras que en la costa solo se enfocan en complementar el </a:t>
          </a:r>
          <a:r>
            <a:rPr lang="es-EC" sz="2100" kern="1200" dirty="0" err="1" smtClean="0"/>
            <a:t>outfit</a:t>
          </a:r>
          <a:r>
            <a:rPr lang="es-EC" sz="2100" kern="1200" dirty="0" smtClean="0"/>
            <a:t> de una camiseta con un short o un pantalón, por lo cual las profundidades de compra para las tiendas de la sierra debe ser mayor que en la costa.</a:t>
          </a:r>
          <a:endParaRPr lang="es-EC" sz="2100" kern="1200" dirty="0"/>
        </a:p>
      </dsp:txBody>
      <dsp:txXfrm>
        <a:off x="1283" y="673807"/>
        <a:ext cx="5006206" cy="3003723"/>
      </dsp:txXfrm>
    </dsp:sp>
    <dsp:sp modelId="{AE5BF0F9-7176-4416-AA61-CE71B5658D8B}">
      <dsp:nvSpPr>
        <dsp:cNvPr id="0" name=""/>
        <dsp:cNvSpPr/>
      </dsp:nvSpPr>
      <dsp:spPr>
        <a:xfrm>
          <a:off x="5508110" y="673807"/>
          <a:ext cx="5006206" cy="3003723"/>
        </a:xfrm>
        <a:prstGeom prst="rect">
          <a:avLst/>
        </a:prstGeom>
        <a:solidFill>
          <a:schemeClr val="accent2">
            <a:hueOff val="1191735"/>
            <a:satOff val="6913"/>
            <a:lumOff val="6864"/>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s-EC" sz="2100" kern="1200" dirty="0" smtClean="0"/>
            <a:t>Existen actividades donde el enfoque desde marketing debe ser en un solo grupo para potencializarlo y no dividir esfuerzos</a:t>
          </a:r>
        </a:p>
        <a:p>
          <a:pPr lvl="0" algn="ctr" defTabSz="933450">
            <a:lnSpc>
              <a:spcPct val="90000"/>
            </a:lnSpc>
            <a:spcBef>
              <a:spcPct val="0"/>
            </a:spcBef>
            <a:spcAft>
              <a:spcPct val="35000"/>
            </a:spcAft>
          </a:pPr>
          <a:r>
            <a:rPr lang="es-EC" sz="2100" kern="1200" dirty="0" smtClean="0"/>
            <a:t>Running debe enfocar las campañas en zapatos que el retorno es 4 veces mayor al enfocarse sus ventas de ropa</a:t>
          </a:r>
        </a:p>
        <a:p>
          <a:pPr lvl="0" algn="ctr" defTabSz="933450">
            <a:lnSpc>
              <a:spcPct val="90000"/>
            </a:lnSpc>
            <a:spcBef>
              <a:spcPct val="0"/>
            </a:spcBef>
            <a:spcAft>
              <a:spcPct val="35000"/>
            </a:spcAft>
          </a:pPr>
          <a:r>
            <a:rPr lang="es-EC" sz="2100" kern="1200" dirty="0" smtClean="0"/>
            <a:t>Training el foco debe ser ropa ya que su retornos es de 5 a 1 de los zapatos de esta categoría.</a:t>
          </a:r>
          <a:endParaRPr lang="es-EC" sz="2100" kern="1200" dirty="0"/>
        </a:p>
      </dsp:txBody>
      <dsp:txXfrm>
        <a:off x="5508110" y="673807"/>
        <a:ext cx="5006206" cy="3003723"/>
      </dsp:txXfrm>
    </dsp:sp>
  </dsp:spTree>
</dsp:drawing>
</file>

<file path=ppt/diagrams/drawing6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04BCE3F-7964-45A8-8319-4E990F37BCF1}">
      <dsp:nvSpPr>
        <dsp:cNvPr id="0" name=""/>
        <dsp:cNvSpPr/>
      </dsp:nvSpPr>
      <dsp:spPr>
        <a:xfrm>
          <a:off x="1283" y="673807"/>
          <a:ext cx="5006206" cy="3003723"/>
        </a:xfrm>
        <a:prstGeom prst="rect">
          <a:avLst/>
        </a:prstGeom>
        <a:solidFill>
          <a:schemeClr val="accent1">
            <a:shade val="80000"/>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lvl="0" algn="ctr" defTabSz="1155700">
            <a:lnSpc>
              <a:spcPct val="90000"/>
            </a:lnSpc>
            <a:spcBef>
              <a:spcPct val="0"/>
            </a:spcBef>
            <a:spcAft>
              <a:spcPct val="35000"/>
            </a:spcAft>
          </a:pPr>
          <a:r>
            <a:rPr lang="es-EC" sz="2600" kern="1200" dirty="0" smtClean="0"/>
            <a:t>El perfil del consumidor de City Mall, Condado Shopping y Mall el </a:t>
          </a:r>
          <a:r>
            <a:rPr lang="es-EC" sz="2600" kern="1200" dirty="0" err="1" smtClean="0"/>
            <a:t>Jardin</a:t>
          </a:r>
          <a:r>
            <a:rPr lang="es-EC" sz="2600" kern="1200" dirty="0" smtClean="0"/>
            <a:t> está encaminado a ropa deportiva pero como forma de vestir o estilo de vestimenta y no para uso puramente deportivo.</a:t>
          </a:r>
          <a:endParaRPr lang="es-EC" sz="2600" kern="1200" dirty="0"/>
        </a:p>
      </dsp:txBody>
      <dsp:txXfrm>
        <a:off x="1283" y="673807"/>
        <a:ext cx="5006206" cy="3003723"/>
      </dsp:txXfrm>
    </dsp:sp>
    <dsp:sp modelId="{87CC580F-7532-4707-A1F3-0507FBF9F0A6}">
      <dsp:nvSpPr>
        <dsp:cNvPr id="0" name=""/>
        <dsp:cNvSpPr/>
      </dsp:nvSpPr>
      <dsp:spPr>
        <a:xfrm>
          <a:off x="5508110" y="673807"/>
          <a:ext cx="5006206" cy="3003723"/>
        </a:xfrm>
        <a:prstGeom prst="rect">
          <a:avLst/>
        </a:prstGeom>
        <a:solidFill>
          <a:schemeClr val="accent1">
            <a:shade val="80000"/>
            <a:hueOff val="519620"/>
            <a:satOff val="-55397"/>
            <a:lumOff val="43953"/>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lvl="0" algn="ctr" defTabSz="1155700">
            <a:lnSpc>
              <a:spcPct val="90000"/>
            </a:lnSpc>
            <a:spcBef>
              <a:spcPct val="0"/>
            </a:spcBef>
            <a:spcAft>
              <a:spcPct val="35000"/>
            </a:spcAft>
          </a:pPr>
          <a:r>
            <a:rPr lang="es-EC" sz="2600" kern="1200" dirty="0" smtClean="0"/>
            <a:t>Encontramos que la venta por meses tiene distintas fluctuaciones es así que se puede reconocer que  los meses de vacación y regreso a clases tiene una gran influencia en las ventas por lo cual el ingreso de colecciones debe ser mayor en estos meses por tienda</a:t>
          </a:r>
          <a:endParaRPr lang="es-EC" sz="2600" kern="1200" dirty="0"/>
        </a:p>
      </dsp:txBody>
      <dsp:txXfrm>
        <a:off x="5508110" y="673807"/>
        <a:ext cx="5006206" cy="3003723"/>
      </dsp:txXfrm>
    </dsp:sp>
  </dsp:spTree>
</dsp:drawing>
</file>

<file path=ppt/diagrams/drawing6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A3F1706-1FCE-46D5-8D69-C5C0B583BE2F}">
      <dsp:nvSpPr>
        <dsp:cNvPr id="0" name=""/>
        <dsp:cNvSpPr/>
      </dsp:nvSpPr>
      <dsp:spPr>
        <a:xfrm>
          <a:off x="1283" y="725559"/>
          <a:ext cx="5006206" cy="3003723"/>
        </a:xfrm>
        <a:prstGeom prst="rect">
          <a:avLst/>
        </a:prstGeom>
        <a:solidFill>
          <a:schemeClr val="accent3">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s-EC" sz="1900" kern="1200" dirty="0" smtClean="0"/>
            <a:t>Al analizar el mix de producto y las asociaciones que los clientes realizan encontramos que la base de las asociaciones en todas las tiendas son las t-</a:t>
          </a:r>
          <a:r>
            <a:rPr lang="es-EC" sz="1900" kern="1200" dirty="0" err="1" smtClean="0"/>
            <a:t>shirts</a:t>
          </a:r>
          <a:r>
            <a:rPr lang="es-EC" sz="1900" kern="1200" dirty="0" smtClean="0"/>
            <a:t>, y dependiendo de la zona, en sierra se la conjuga con pantalones y chompas, mientras que en la costa es con short y pantalones</a:t>
          </a:r>
        </a:p>
        <a:p>
          <a:pPr lvl="0" algn="ctr" defTabSz="844550">
            <a:lnSpc>
              <a:spcPct val="90000"/>
            </a:lnSpc>
            <a:spcBef>
              <a:spcPct val="0"/>
            </a:spcBef>
            <a:spcAft>
              <a:spcPct val="35000"/>
            </a:spcAft>
          </a:pPr>
          <a:r>
            <a:rPr lang="es-EC" sz="1900" kern="1200" dirty="0" smtClean="0"/>
            <a:t>La diversificación de la oferta al público debe estar enfocado en las camisetas, y la proporción de venta es de 3 a 1, por lo cual se debe comprar 3 t-</a:t>
          </a:r>
          <a:r>
            <a:rPr lang="es-EC" sz="1900" kern="1200" dirty="0" err="1" smtClean="0"/>
            <a:t>shirt</a:t>
          </a:r>
          <a:r>
            <a:rPr lang="es-EC" sz="1900" kern="1200" dirty="0" smtClean="0"/>
            <a:t> por un pantalón.</a:t>
          </a:r>
          <a:endParaRPr lang="es-EC" sz="1900" kern="1200" dirty="0"/>
        </a:p>
      </dsp:txBody>
      <dsp:txXfrm>
        <a:off x="1283" y="725559"/>
        <a:ext cx="5006206" cy="3003723"/>
      </dsp:txXfrm>
    </dsp:sp>
    <dsp:sp modelId="{972320F6-6872-49AE-B09C-92686BECC0A9}">
      <dsp:nvSpPr>
        <dsp:cNvPr id="0" name=""/>
        <dsp:cNvSpPr/>
      </dsp:nvSpPr>
      <dsp:spPr>
        <a:xfrm>
          <a:off x="5508110" y="725559"/>
          <a:ext cx="5006206" cy="3003723"/>
        </a:xfrm>
        <a:prstGeom prst="rect">
          <a:avLst/>
        </a:prstGeom>
        <a:solidFill>
          <a:schemeClr val="accent3">
            <a:hueOff val="-8402582"/>
            <a:satOff val="-47330"/>
            <a:lumOff val="17451"/>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s-EC" sz="1900" kern="1200" dirty="0" smtClean="0"/>
            <a:t>Existe una diferencia de compra a nivel de talla de acuerdo a la zona de la tienda, la compra a realizarse debe ser acorde al mix encontrado.</a:t>
          </a:r>
        </a:p>
      </dsp:txBody>
      <dsp:txXfrm>
        <a:off x="5508110" y="725559"/>
        <a:ext cx="5006206" cy="3003723"/>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AD174AC-0C4D-4EB5-9412-C79FB15FE5C5}">
      <dsp:nvSpPr>
        <dsp:cNvPr id="0" name=""/>
        <dsp:cNvSpPr/>
      </dsp:nvSpPr>
      <dsp:spPr>
        <a:xfrm>
          <a:off x="2035092" y="0"/>
          <a:ext cx="4052599" cy="4052599"/>
        </a:xfrm>
        <a:prstGeom prst="triangle">
          <a:avLst/>
        </a:prstGeom>
        <a:solidFill>
          <a:schemeClr val="accent3">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9F5F383-00E4-4345-BFA6-2EC67C0F08CD}">
      <dsp:nvSpPr>
        <dsp:cNvPr id="0" name=""/>
        <dsp:cNvSpPr/>
      </dsp:nvSpPr>
      <dsp:spPr>
        <a:xfrm>
          <a:off x="4061391" y="407436"/>
          <a:ext cx="2634189" cy="959326"/>
        </a:xfrm>
        <a:prstGeom prst="roundRect">
          <a:avLst/>
        </a:prstGeom>
        <a:solidFill>
          <a:schemeClr val="lt1">
            <a:alpha val="90000"/>
            <a:hueOff val="0"/>
            <a:satOff val="0"/>
            <a:lumOff val="0"/>
            <a:alphaOff val="0"/>
          </a:schemeClr>
        </a:solidFill>
        <a:ln w="22225" cap="rnd"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5250" tIns="95250" rIns="95250" bIns="95250" numCol="1" spcCol="1270" anchor="ctr" anchorCtr="0">
          <a:noAutofit/>
        </a:bodyPr>
        <a:lstStyle/>
        <a:p>
          <a:pPr lvl="0" algn="ctr" defTabSz="1111250">
            <a:lnSpc>
              <a:spcPct val="90000"/>
            </a:lnSpc>
            <a:spcBef>
              <a:spcPct val="0"/>
            </a:spcBef>
            <a:spcAft>
              <a:spcPct val="35000"/>
            </a:spcAft>
          </a:pPr>
          <a:r>
            <a:rPr lang="es-ES" sz="2500" kern="1200" dirty="0" smtClean="0"/>
            <a:t>Marketing</a:t>
          </a:r>
          <a:endParaRPr lang="es-ES" sz="2500" kern="1200" dirty="0"/>
        </a:p>
      </dsp:txBody>
      <dsp:txXfrm>
        <a:off x="4108221" y="454266"/>
        <a:ext cx="2540529" cy="865666"/>
      </dsp:txXfrm>
    </dsp:sp>
    <dsp:sp modelId="{776930F8-E99B-4457-AD4D-8FE14E4D6756}">
      <dsp:nvSpPr>
        <dsp:cNvPr id="0" name=""/>
        <dsp:cNvSpPr/>
      </dsp:nvSpPr>
      <dsp:spPr>
        <a:xfrm>
          <a:off x="4061391" y="1486678"/>
          <a:ext cx="2634189" cy="959326"/>
        </a:xfrm>
        <a:prstGeom prst="roundRect">
          <a:avLst/>
        </a:prstGeom>
        <a:solidFill>
          <a:schemeClr val="lt1">
            <a:alpha val="90000"/>
            <a:hueOff val="0"/>
            <a:satOff val="0"/>
            <a:lumOff val="0"/>
            <a:alphaOff val="0"/>
          </a:schemeClr>
        </a:solidFill>
        <a:ln w="22225" cap="rnd" cmpd="sng" algn="ctr">
          <a:solidFill>
            <a:schemeClr val="accent3">
              <a:hueOff val="-4201291"/>
              <a:satOff val="-23665"/>
              <a:lumOff val="8726"/>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5250" tIns="95250" rIns="95250" bIns="95250" numCol="1" spcCol="1270" anchor="ctr" anchorCtr="0">
          <a:noAutofit/>
        </a:bodyPr>
        <a:lstStyle/>
        <a:p>
          <a:pPr lvl="0" algn="ctr" defTabSz="1111250">
            <a:lnSpc>
              <a:spcPct val="90000"/>
            </a:lnSpc>
            <a:spcBef>
              <a:spcPct val="0"/>
            </a:spcBef>
            <a:spcAft>
              <a:spcPct val="35000"/>
            </a:spcAft>
          </a:pPr>
          <a:r>
            <a:rPr lang="es-ES" sz="2500" kern="1200" dirty="0" smtClean="0"/>
            <a:t>Inteligencia de Negocios</a:t>
          </a:r>
          <a:endParaRPr lang="es-ES" sz="2500" kern="1200" dirty="0"/>
        </a:p>
      </dsp:txBody>
      <dsp:txXfrm>
        <a:off x="4108221" y="1533508"/>
        <a:ext cx="2540529" cy="865666"/>
      </dsp:txXfrm>
    </dsp:sp>
    <dsp:sp modelId="{18F655E7-1FBF-43DD-86FC-D2747184C4A2}">
      <dsp:nvSpPr>
        <dsp:cNvPr id="0" name=""/>
        <dsp:cNvSpPr/>
      </dsp:nvSpPr>
      <dsp:spPr>
        <a:xfrm>
          <a:off x="4061391" y="2565920"/>
          <a:ext cx="2634189" cy="959326"/>
        </a:xfrm>
        <a:prstGeom prst="roundRect">
          <a:avLst/>
        </a:prstGeom>
        <a:solidFill>
          <a:schemeClr val="lt1">
            <a:alpha val="90000"/>
            <a:hueOff val="0"/>
            <a:satOff val="0"/>
            <a:lumOff val="0"/>
            <a:alphaOff val="0"/>
          </a:schemeClr>
        </a:solidFill>
        <a:ln w="22225" cap="rnd" cmpd="sng" algn="ctr">
          <a:solidFill>
            <a:schemeClr val="accent3">
              <a:hueOff val="-8402582"/>
              <a:satOff val="-47330"/>
              <a:lumOff val="17451"/>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5250" tIns="95250" rIns="95250" bIns="95250" numCol="1" spcCol="1270" anchor="ctr" anchorCtr="0">
          <a:noAutofit/>
        </a:bodyPr>
        <a:lstStyle/>
        <a:p>
          <a:pPr lvl="0" algn="ctr" defTabSz="1111250">
            <a:lnSpc>
              <a:spcPct val="90000"/>
            </a:lnSpc>
            <a:spcBef>
              <a:spcPct val="0"/>
            </a:spcBef>
            <a:spcAft>
              <a:spcPct val="35000"/>
            </a:spcAft>
          </a:pPr>
          <a:r>
            <a:rPr lang="es-ES" sz="2500" kern="1200" dirty="0" smtClean="0"/>
            <a:t>Data </a:t>
          </a:r>
          <a:r>
            <a:rPr lang="es-ES" sz="2500" kern="1200" dirty="0" err="1" smtClean="0"/>
            <a:t>Mining</a:t>
          </a:r>
          <a:endParaRPr lang="es-ES" sz="2500" kern="1200" dirty="0"/>
        </a:p>
      </dsp:txBody>
      <dsp:txXfrm>
        <a:off x="4108221" y="2612750"/>
        <a:ext cx="2540529" cy="865666"/>
      </dsp:txXfrm>
    </dsp:sp>
  </dsp:spTree>
</dsp:drawing>
</file>

<file path=ppt/diagrams/drawing7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5AB4C17-7540-43A9-A153-53065CE171C5}">
      <dsp:nvSpPr>
        <dsp:cNvPr id="0" name=""/>
        <dsp:cNvSpPr/>
      </dsp:nvSpPr>
      <dsp:spPr>
        <a:xfrm>
          <a:off x="0" y="2789"/>
          <a:ext cx="11029950" cy="652345"/>
        </a:xfrm>
        <a:prstGeom prst="roundRect">
          <a:avLst>
            <a:gd name="adj" fmla="val 10000"/>
          </a:avLst>
        </a:prstGeom>
        <a:solidFill>
          <a:schemeClr val="accent1">
            <a:shade val="80000"/>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s-EC" sz="1100" kern="1200" dirty="0" smtClean="0"/>
            <a:t>Se recomienda realizar una compra personalizada en cantidad por tienda, por lo cual en tema de cantidad de stock tenemos que un </a:t>
          </a:r>
          <a:r>
            <a:rPr lang="es-EC" sz="1100" kern="1200" dirty="0" err="1" smtClean="0"/>
            <a:t>cluster</a:t>
          </a:r>
          <a:r>
            <a:rPr lang="es-EC" sz="1100" kern="1200" dirty="0" smtClean="0"/>
            <a:t> de mercado estaría formado por Mall de Sol, Jardín y Mall del Río; el segundo estaría formado por </a:t>
          </a:r>
          <a:r>
            <a:rPr lang="es-EC" sz="1100" kern="1200" dirty="0" err="1" smtClean="0"/>
            <a:t>Scala</a:t>
          </a:r>
          <a:r>
            <a:rPr lang="es-EC" sz="1100" kern="1200" dirty="0" smtClean="0"/>
            <a:t> Shopping y Condado Shopping, y el último por City Mall y </a:t>
          </a:r>
          <a:r>
            <a:rPr lang="es-EC" sz="1100" kern="1200" dirty="0" err="1" smtClean="0"/>
            <a:t>Village</a:t>
          </a:r>
          <a:r>
            <a:rPr lang="es-EC" sz="1100" kern="1200" dirty="0" smtClean="0"/>
            <a:t> Plaza.</a:t>
          </a:r>
          <a:endParaRPr lang="es-ES" sz="1100" kern="1200" dirty="0"/>
        </a:p>
      </dsp:txBody>
      <dsp:txXfrm>
        <a:off x="19107" y="21896"/>
        <a:ext cx="10991736" cy="614131"/>
      </dsp:txXfrm>
    </dsp:sp>
    <dsp:sp modelId="{D15789D9-D483-4482-9129-A52D5CAB38D2}">
      <dsp:nvSpPr>
        <dsp:cNvPr id="0" name=""/>
        <dsp:cNvSpPr/>
      </dsp:nvSpPr>
      <dsp:spPr>
        <a:xfrm rot="5400000">
          <a:off x="5392660" y="671444"/>
          <a:ext cx="244629" cy="293555"/>
        </a:xfrm>
        <a:prstGeom prst="rightArrow">
          <a:avLst>
            <a:gd name="adj1" fmla="val 60000"/>
            <a:gd name="adj2" fmla="val 50000"/>
          </a:avLst>
        </a:prstGeom>
        <a:solidFill>
          <a:schemeClr val="accent1">
            <a:shade val="9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endParaRPr lang="es-ES" sz="1200" kern="1200"/>
        </a:p>
      </dsp:txBody>
      <dsp:txXfrm rot="-5400000">
        <a:off x="5426909" y="695907"/>
        <a:ext cx="176133" cy="171240"/>
      </dsp:txXfrm>
    </dsp:sp>
    <dsp:sp modelId="{0BC22875-2170-422D-AF8C-152FA0E49A68}">
      <dsp:nvSpPr>
        <dsp:cNvPr id="0" name=""/>
        <dsp:cNvSpPr/>
      </dsp:nvSpPr>
      <dsp:spPr>
        <a:xfrm>
          <a:off x="0" y="981308"/>
          <a:ext cx="11029950" cy="652345"/>
        </a:xfrm>
        <a:prstGeom prst="roundRect">
          <a:avLst>
            <a:gd name="adj" fmla="val 10000"/>
          </a:avLst>
        </a:prstGeom>
        <a:solidFill>
          <a:schemeClr val="accent1">
            <a:shade val="80000"/>
            <a:hueOff val="129905"/>
            <a:satOff val="-13849"/>
            <a:lumOff val="10988"/>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s-EC" sz="1100" kern="1200" dirty="0" smtClean="0"/>
            <a:t>Se debe generar un sistema que permita la actualización mensual de la información por venta, para generar un movimiento de mercadería entre las tiendas con la finalidad de aprovechar las oportunidades comerciales de cada artículo, ya que se encontró diferentes comportamientos de venta por productos o grupos.</a:t>
          </a:r>
          <a:endParaRPr lang="es-EC" sz="1100" kern="1200" dirty="0"/>
        </a:p>
      </dsp:txBody>
      <dsp:txXfrm>
        <a:off x="19107" y="1000415"/>
        <a:ext cx="10991736" cy="614131"/>
      </dsp:txXfrm>
    </dsp:sp>
    <dsp:sp modelId="{D621F16B-3CEE-49CD-B7EC-C60675D53E97}">
      <dsp:nvSpPr>
        <dsp:cNvPr id="0" name=""/>
        <dsp:cNvSpPr/>
      </dsp:nvSpPr>
      <dsp:spPr>
        <a:xfrm rot="5400000">
          <a:off x="5392660" y="1649962"/>
          <a:ext cx="244629" cy="293555"/>
        </a:xfrm>
        <a:prstGeom prst="rightArrow">
          <a:avLst>
            <a:gd name="adj1" fmla="val 60000"/>
            <a:gd name="adj2" fmla="val 50000"/>
          </a:avLst>
        </a:prstGeom>
        <a:solidFill>
          <a:schemeClr val="accent1">
            <a:shade val="90000"/>
            <a:hueOff val="173333"/>
            <a:satOff val="-18155"/>
            <a:lumOff val="14276"/>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endParaRPr lang="es-ES" sz="1200" kern="1200"/>
        </a:p>
      </dsp:txBody>
      <dsp:txXfrm rot="-5400000">
        <a:off x="5426909" y="1674425"/>
        <a:ext cx="176133" cy="171240"/>
      </dsp:txXfrm>
    </dsp:sp>
    <dsp:sp modelId="{DD6C2BA8-3D91-4593-B7A2-06587AE9325B}">
      <dsp:nvSpPr>
        <dsp:cNvPr id="0" name=""/>
        <dsp:cNvSpPr/>
      </dsp:nvSpPr>
      <dsp:spPr>
        <a:xfrm>
          <a:off x="0" y="1959827"/>
          <a:ext cx="11029950" cy="652345"/>
        </a:xfrm>
        <a:prstGeom prst="roundRect">
          <a:avLst>
            <a:gd name="adj" fmla="val 10000"/>
          </a:avLst>
        </a:prstGeom>
        <a:solidFill>
          <a:schemeClr val="accent1">
            <a:shade val="80000"/>
            <a:hueOff val="259810"/>
            <a:satOff val="-27698"/>
            <a:lumOff val="21977"/>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s-EC" sz="1100" kern="1200" dirty="0" smtClean="0"/>
            <a:t>La compra de producto para ingreso a cada tienda mensualmente debe estar acorde al perfil de consumo encontrado en este estudio para cada sector, es así que ingresar el mix de producto correcto permitirá aumentar las ventas y el potencial de mercado de cada tienda.</a:t>
          </a:r>
          <a:endParaRPr lang="es-EC" sz="1100" kern="1200" dirty="0"/>
        </a:p>
      </dsp:txBody>
      <dsp:txXfrm>
        <a:off x="19107" y="1978934"/>
        <a:ext cx="10991736" cy="614131"/>
      </dsp:txXfrm>
    </dsp:sp>
    <dsp:sp modelId="{C551CB9B-0AF3-401A-A33D-B85E499F6DE6}">
      <dsp:nvSpPr>
        <dsp:cNvPr id="0" name=""/>
        <dsp:cNvSpPr/>
      </dsp:nvSpPr>
      <dsp:spPr>
        <a:xfrm rot="5400000">
          <a:off x="5392660" y="2628481"/>
          <a:ext cx="244629" cy="293555"/>
        </a:xfrm>
        <a:prstGeom prst="rightArrow">
          <a:avLst>
            <a:gd name="adj1" fmla="val 60000"/>
            <a:gd name="adj2" fmla="val 50000"/>
          </a:avLst>
        </a:prstGeom>
        <a:solidFill>
          <a:schemeClr val="accent1">
            <a:shade val="90000"/>
            <a:hueOff val="346665"/>
            <a:satOff val="-36310"/>
            <a:lumOff val="28553"/>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endParaRPr lang="es-ES" sz="1200" kern="1200"/>
        </a:p>
      </dsp:txBody>
      <dsp:txXfrm rot="-5400000">
        <a:off x="5426909" y="2652944"/>
        <a:ext cx="176133" cy="171240"/>
      </dsp:txXfrm>
    </dsp:sp>
    <dsp:sp modelId="{506D614C-D74A-4BD4-9A97-9C447712572B}">
      <dsp:nvSpPr>
        <dsp:cNvPr id="0" name=""/>
        <dsp:cNvSpPr/>
      </dsp:nvSpPr>
      <dsp:spPr>
        <a:xfrm>
          <a:off x="0" y="2938345"/>
          <a:ext cx="11029950" cy="652345"/>
        </a:xfrm>
        <a:prstGeom prst="roundRect">
          <a:avLst>
            <a:gd name="adj" fmla="val 10000"/>
          </a:avLst>
        </a:prstGeom>
        <a:solidFill>
          <a:schemeClr val="accent1">
            <a:shade val="80000"/>
            <a:hueOff val="389715"/>
            <a:satOff val="-41548"/>
            <a:lumOff val="32965"/>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s-EC" sz="1100" kern="1200" dirty="0" smtClean="0"/>
            <a:t>Cada tienda debe poseer un visual </a:t>
          </a:r>
          <a:r>
            <a:rPr lang="es-EC" sz="1100" kern="1200" dirty="0" err="1" smtClean="0"/>
            <a:t>merchandising</a:t>
          </a:r>
          <a:r>
            <a:rPr lang="es-EC" sz="1100" kern="1200" dirty="0" smtClean="0"/>
            <a:t> diferente, este debe ser acorde al mix de producto encontrado para cada una de ellas y basándose en las asociaciones obtenidas en este estudio.</a:t>
          </a:r>
          <a:endParaRPr lang="es-EC" sz="1100" kern="1200" dirty="0"/>
        </a:p>
      </dsp:txBody>
      <dsp:txXfrm>
        <a:off x="19107" y="2957452"/>
        <a:ext cx="10991736" cy="614131"/>
      </dsp:txXfrm>
    </dsp:sp>
    <dsp:sp modelId="{D12E8A68-F7B0-47E7-B3BE-8F9B16964CAD}">
      <dsp:nvSpPr>
        <dsp:cNvPr id="0" name=""/>
        <dsp:cNvSpPr/>
      </dsp:nvSpPr>
      <dsp:spPr>
        <a:xfrm rot="5400000">
          <a:off x="5392660" y="3607000"/>
          <a:ext cx="244629" cy="293555"/>
        </a:xfrm>
        <a:prstGeom prst="rightArrow">
          <a:avLst>
            <a:gd name="adj1" fmla="val 60000"/>
            <a:gd name="adj2" fmla="val 50000"/>
          </a:avLst>
        </a:prstGeom>
        <a:solidFill>
          <a:schemeClr val="accent1">
            <a:shade val="90000"/>
            <a:hueOff val="519998"/>
            <a:satOff val="-54465"/>
            <a:lumOff val="42829"/>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endParaRPr lang="es-ES" sz="1200" kern="1200"/>
        </a:p>
      </dsp:txBody>
      <dsp:txXfrm rot="-5400000">
        <a:off x="5426909" y="3631463"/>
        <a:ext cx="176133" cy="171240"/>
      </dsp:txXfrm>
    </dsp:sp>
    <dsp:sp modelId="{769107E9-0A61-4054-ABC8-784461C3C342}">
      <dsp:nvSpPr>
        <dsp:cNvPr id="0" name=""/>
        <dsp:cNvSpPr/>
      </dsp:nvSpPr>
      <dsp:spPr>
        <a:xfrm>
          <a:off x="0" y="3916864"/>
          <a:ext cx="11029950" cy="652345"/>
        </a:xfrm>
        <a:prstGeom prst="roundRect">
          <a:avLst>
            <a:gd name="adj" fmla="val 10000"/>
          </a:avLst>
        </a:prstGeom>
        <a:solidFill>
          <a:schemeClr val="accent1">
            <a:shade val="80000"/>
            <a:hueOff val="519620"/>
            <a:satOff val="-55397"/>
            <a:lumOff val="43953"/>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s-EC" sz="1100" kern="1200" dirty="0" smtClean="0"/>
            <a:t>Al analizar las ventas a nivel de género y grupo, en zapatos a pesar que el stock es mayor en el género de mujer, en Condado Shopping, Mall del Río, Mall el Jardín, </a:t>
          </a:r>
          <a:r>
            <a:rPr lang="es-EC" sz="1100" kern="1200" dirty="0" err="1" smtClean="0"/>
            <a:t>Scala</a:t>
          </a:r>
          <a:r>
            <a:rPr lang="es-EC" sz="1100" kern="1200" dirty="0" smtClean="0"/>
            <a:t> Shopping y </a:t>
          </a:r>
          <a:r>
            <a:rPr lang="es-EC" sz="1100" kern="1200" dirty="0" err="1" smtClean="0"/>
            <a:t>Village</a:t>
          </a:r>
          <a:r>
            <a:rPr lang="es-EC" sz="1100" kern="1200" dirty="0" smtClean="0"/>
            <a:t> Plaza las ventas son mayores en </a:t>
          </a:r>
          <a:r>
            <a:rPr lang="es-EC" sz="1100" kern="1200" dirty="0" err="1" smtClean="0"/>
            <a:t>kids</a:t>
          </a:r>
          <a:r>
            <a:rPr lang="es-EC" sz="1100" kern="1200" dirty="0" smtClean="0"/>
            <a:t>, por lo cual se debe potencializar el producto en este género.</a:t>
          </a:r>
          <a:endParaRPr lang="es-EC" sz="1100" kern="1200" dirty="0"/>
        </a:p>
      </dsp:txBody>
      <dsp:txXfrm>
        <a:off x="19107" y="3935971"/>
        <a:ext cx="10991736" cy="614131"/>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C0D926E-5E09-4503-87E1-2302C2272750}">
      <dsp:nvSpPr>
        <dsp:cNvPr id="0" name=""/>
        <dsp:cNvSpPr/>
      </dsp:nvSpPr>
      <dsp:spPr>
        <a:xfrm>
          <a:off x="0" y="232768"/>
          <a:ext cx="4500420" cy="327600"/>
        </a:xfrm>
        <a:prstGeom prst="rect">
          <a:avLst/>
        </a:prstGeom>
        <a:solidFill>
          <a:schemeClr val="lt1">
            <a:alpha val="90000"/>
            <a:hueOff val="0"/>
            <a:satOff val="0"/>
            <a:lumOff val="0"/>
            <a:alphaOff val="0"/>
          </a:schemeClr>
        </a:solidFill>
        <a:ln w="2222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E9A8F58-E9D6-4033-A65D-4CABB857FC43}">
      <dsp:nvSpPr>
        <dsp:cNvPr id="0" name=""/>
        <dsp:cNvSpPr/>
      </dsp:nvSpPr>
      <dsp:spPr>
        <a:xfrm>
          <a:off x="225021" y="40888"/>
          <a:ext cx="3150294" cy="383760"/>
        </a:xfrm>
        <a:prstGeom prst="roundRect">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9074" tIns="0" rIns="119074" bIns="0" numCol="1" spcCol="1270" anchor="ctr" anchorCtr="0">
          <a:noAutofit/>
        </a:bodyPr>
        <a:lstStyle/>
        <a:p>
          <a:pPr lvl="0" algn="l" defTabSz="622300">
            <a:lnSpc>
              <a:spcPct val="90000"/>
            </a:lnSpc>
            <a:spcBef>
              <a:spcPct val="0"/>
            </a:spcBef>
            <a:spcAft>
              <a:spcPct val="35000"/>
            </a:spcAft>
          </a:pPr>
          <a:r>
            <a:rPr lang="es-ES" sz="1400" b="0" kern="1200" dirty="0" smtClean="0"/>
            <a:t>Gestión de relaciones con el cliente</a:t>
          </a:r>
          <a:endParaRPr lang="es-ES" sz="1400" b="0" kern="1200" dirty="0"/>
        </a:p>
      </dsp:txBody>
      <dsp:txXfrm>
        <a:off x="243755" y="59622"/>
        <a:ext cx="3112826" cy="346292"/>
      </dsp:txXfrm>
    </dsp:sp>
    <dsp:sp modelId="{ABEA2E3A-1BFF-4191-AEFA-ABEBE365E5D1}">
      <dsp:nvSpPr>
        <dsp:cNvPr id="0" name=""/>
        <dsp:cNvSpPr/>
      </dsp:nvSpPr>
      <dsp:spPr>
        <a:xfrm>
          <a:off x="0" y="822448"/>
          <a:ext cx="4500420" cy="327600"/>
        </a:xfrm>
        <a:prstGeom prst="rect">
          <a:avLst/>
        </a:prstGeom>
        <a:solidFill>
          <a:schemeClr val="lt1">
            <a:alpha val="90000"/>
            <a:hueOff val="0"/>
            <a:satOff val="0"/>
            <a:lumOff val="0"/>
            <a:alphaOff val="0"/>
          </a:schemeClr>
        </a:solidFill>
        <a:ln w="2222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D175ECC-D07F-44DE-BFE9-F4CA09891D8E}">
      <dsp:nvSpPr>
        <dsp:cNvPr id="0" name=""/>
        <dsp:cNvSpPr/>
      </dsp:nvSpPr>
      <dsp:spPr>
        <a:xfrm>
          <a:off x="225021" y="630568"/>
          <a:ext cx="3150294" cy="383760"/>
        </a:xfrm>
        <a:prstGeom prst="roundRect">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9074" tIns="0" rIns="119074" bIns="0" numCol="1" spcCol="1270" anchor="ctr" anchorCtr="0">
          <a:noAutofit/>
        </a:bodyPr>
        <a:lstStyle/>
        <a:p>
          <a:pPr lvl="0" algn="l" defTabSz="622300">
            <a:lnSpc>
              <a:spcPct val="90000"/>
            </a:lnSpc>
            <a:spcBef>
              <a:spcPct val="0"/>
            </a:spcBef>
            <a:spcAft>
              <a:spcPct val="35000"/>
            </a:spcAft>
          </a:pPr>
          <a:r>
            <a:rPr lang="es-ES" sz="1400" b="0" kern="1200" dirty="0" smtClean="0"/>
            <a:t>La gestión de la información</a:t>
          </a:r>
          <a:endParaRPr lang="es-ES" sz="1400" b="0" kern="1200" dirty="0"/>
        </a:p>
      </dsp:txBody>
      <dsp:txXfrm>
        <a:off x="243755" y="649302"/>
        <a:ext cx="3112826" cy="346292"/>
      </dsp:txXfrm>
    </dsp:sp>
    <dsp:sp modelId="{83F80398-E35D-4963-94A2-48404975C6BF}">
      <dsp:nvSpPr>
        <dsp:cNvPr id="0" name=""/>
        <dsp:cNvSpPr/>
      </dsp:nvSpPr>
      <dsp:spPr>
        <a:xfrm>
          <a:off x="0" y="1412128"/>
          <a:ext cx="4500420" cy="327600"/>
        </a:xfrm>
        <a:prstGeom prst="rect">
          <a:avLst/>
        </a:prstGeom>
        <a:solidFill>
          <a:schemeClr val="lt1">
            <a:alpha val="90000"/>
            <a:hueOff val="0"/>
            <a:satOff val="0"/>
            <a:lumOff val="0"/>
            <a:alphaOff val="0"/>
          </a:schemeClr>
        </a:solidFill>
        <a:ln w="2222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895ADD1-421B-4A2F-8016-3652BDE8F395}">
      <dsp:nvSpPr>
        <dsp:cNvPr id="0" name=""/>
        <dsp:cNvSpPr/>
      </dsp:nvSpPr>
      <dsp:spPr>
        <a:xfrm>
          <a:off x="225021" y="1220248"/>
          <a:ext cx="3150294" cy="383760"/>
        </a:xfrm>
        <a:prstGeom prst="roundRect">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9074" tIns="0" rIns="119074" bIns="0" numCol="1" spcCol="1270" anchor="ctr" anchorCtr="0">
          <a:noAutofit/>
        </a:bodyPr>
        <a:lstStyle/>
        <a:p>
          <a:pPr lvl="0" algn="l" defTabSz="622300">
            <a:lnSpc>
              <a:spcPct val="90000"/>
            </a:lnSpc>
            <a:spcBef>
              <a:spcPct val="0"/>
            </a:spcBef>
            <a:spcAft>
              <a:spcPct val="35000"/>
            </a:spcAft>
          </a:pPr>
          <a:r>
            <a:rPr lang="es-ES" sz="1400" b="0" kern="1200" dirty="0" smtClean="0"/>
            <a:t>Mercado y Segmentación de mercados</a:t>
          </a:r>
          <a:endParaRPr lang="es-ES" sz="1400" b="0" kern="1200" dirty="0"/>
        </a:p>
      </dsp:txBody>
      <dsp:txXfrm>
        <a:off x="243755" y="1238982"/>
        <a:ext cx="3112826" cy="346292"/>
      </dsp:txXfrm>
    </dsp:sp>
    <dsp:sp modelId="{DF8EF6C4-C5C2-4850-9E18-BAE962B55450}">
      <dsp:nvSpPr>
        <dsp:cNvPr id="0" name=""/>
        <dsp:cNvSpPr/>
      </dsp:nvSpPr>
      <dsp:spPr>
        <a:xfrm>
          <a:off x="0" y="2001808"/>
          <a:ext cx="4500420" cy="327600"/>
        </a:xfrm>
        <a:prstGeom prst="rect">
          <a:avLst/>
        </a:prstGeom>
        <a:solidFill>
          <a:schemeClr val="lt1">
            <a:alpha val="90000"/>
            <a:hueOff val="0"/>
            <a:satOff val="0"/>
            <a:lumOff val="0"/>
            <a:alphaOff val="0"/>
          </a:schemeClr>
        </a:solidFill>
        <a:ln w="2222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CC9CF8F6-622A-48F6-8500-E128D39B7C56}">
      <dsp:nvSpPr>
        <dsp:cNvPr id="0" name=""/>
        <dsp:cNvSpPr/>
      </dsp:nvSpPr>
      <dsp:spPr>
        <a:xfrm>
          <a:off x="225021" y="1809928"/>
          <a:ext cx="3150294" cy="383760"/>
        </a:xfrm>
        <a:prstGeom prst="roundRect">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9074" tIns="0" rIns="119074" bIns="0" numCol="1" spcCol="1270" anchor="ctr" anchorCtr="0">
          <a:noAutofit/>
        </a:bodyPr>
        <a:lstStyle/>
        <a:p>
          <a:pPr lvl="0" algn="l" defTabSz="622300">
            <a:lnSpc>
              <a:spcPct val="90000"/>
            </a:lnSpc>
            <a:spcBef>
              <a:spcPct val="0"/>
            </a:spcBef>
            <a:spcAft>
              <a:spcPct val="35000"/>
            </a:spcAft>
          </a:pPr>
          <a:r>
            <a:rPr lang="es-ES" sz="1400" b="0" kern="1200" dirty="0" smtClean="0"/>
            <a:t>Comportamiento del Consumido</a:t>
          </a:r>
          <a:r>
            <a:rPr lang="es-ES" sz="1400" kern="1200" dirty="0" smtClean="0"/>
            <a:t>r</a:t>
          </a:r>
          <a:endParaRPr lang="es-ES" sz="1400" kern="1200" dirty="0"/>
        </a:p>
      </dsp:txBody>
      <dsp:txXfrm>
        <a:off x="243755" y="1828662"/>
        <a:ext cx="3112826" cy="346292"/>
      </dsp:txXfrm>
    </dsp:sp>
    <dsp:sp modelId="{FBCE5028-2B63-4835-A241-F7E470A5A4D2}">
      <dsp:nvSpPr>
        <dsp:cNvPr id="0" name=""/>
        <dsp:cNvSpPr/>
      </dsp:nvSpPr>
      <dsp:spPr>
        <a:xfrm>
          <a:off x="0" y="2591488"/>
          <a:ext cx="4500420" cy="327600"/>
        </a:xfrm>
        <a:prstGeom prst="rect">
          <a:avLst/>
        </a:prstGeom>
        <a:solidFill>
          <a:schemeClr val="lt1">
            <a:alpha val="90000"/>
            <a:hueOff val="0"/>
            <a:satOff val="0"/>
            <a:lumOff val="0"/>
            <a:alphaOff val="0"/>
          </a:schemeClr>
        </a:solidFill>
        <a:ln w="2222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EB8B059-ACA6-4163-8D44-505C959B1170}">
      <dsp:nvSpPr>
        <dsp:cNvPr id="0" name=""/>
        <dsp:cNvSpPr/>
      </dsp:nvSpPr>
      <dsp:spPr>
        <a:xfrm>
          <a:off x="225021" y="2399608"/>
          <a:ext cx="3150294" cy="383760"/>
        </a:xfrm>
        <a:prstGeom prst="roundRect">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9074" tIns="0" rIns="119074" bIns="0" numCol="1" spcCol="1270" anchor="ctr" anchorCtr="0">
          <a:noAutofit/>
        </a:bodyPr>
        <a:lstStyle/>
        <a:p>
          <a:pPr lvl="0" algn="l" defTabSz="622300">
            <a:lnSpc>
              <a:spcPct val="90000"/>
            </a:lnSpc>
            <a:spcBef>
              <a:spcPct val="0"/>
            </a:spcBef>
            <a:spcAft>
              <a:spcPct val="35000"/>
            </a:spcAft>
          </a:pPr>
          <a:r>
            <a:rPr lang="es-ES" sz="1400" kern="1200" dirty="0" smtClean="0"/>
            <a:t>Producto</a:t>
          </a:r>
          <a:endParaRPr lang="es-ES" sz="1400" kern="1200" dirty="0"/>
        </a:p>
      </dsp:txBody>
      <dsp:txXfrm>
        <a:off x="243755" y="2418342"/>
        <a:ext cx="3112826" cy="346292"/>
      </dsp:txXfrm>
    </dsp:sp>
    <dsp:sp modelId="{F4E064B4-588A-4B4B-963F-E41103AC54B6}">
      <dsp:nvSpPr>
        <dsp:cNvPr id="0" name=""/>
        <dsp:cNvSpPr/>
      </dsp:nvSpPr>
      <dsp:spPr>
        <a:xfrm>
          <a:off x="0" y="3181168"/>
          <a:ext cx="4500420" cy="327600"/>
        </a:xfrm>
        <a:prstGeom prst="rect">
          <a:avLst/>
        </a:prstGeom>
        <a:solidFill>
          <a:schemeClr val="lt1">
            <a:alpha val="90000"/>
            <a:hueOff val="0"/>
            <a:satOff val="0"/>
            <a:lumOff val="0"/>
            <a:alphaOff val="0"/>
          </a:schemeClr>
        </a:solidFill>
        <a:ln w="2222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D115ED2-C120-4C65-AF87-41F44438F565}">
      <dsp:nvSpPr>
        <dsp:cNvPr id="0" name=""/>
        <dsp:cNvSpPr/>
      </dsp:nvSpPr>
      <dsp:spPr>
        <a:xfrm>
          <a:off x="225021" y="2989288"/>
          <a:ext cx="3150294" cy="383760"/>
        </a:xfrm>
        <a:prstGeom prst="roundRect">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9074" tIns="0" rIns="119074" bIns="0" numCol="1" spcCol="1270" anchor="ctr" anchorCtr="0">
          <a:noAutofit/>
        </a:bodyPr>
        <a:lstStyle/>
        <a:p>
          <a:pPr lvl="0" algn="l" defTabSz="622300">
            <a:lnSpc>
              <a:spcPct val="90000"/>
            </a:lnSpc>
            <a:spcBef>
              <a:spcPct val="0"/>
            </a:spcBef>
            <a:spcAft>
              <a:spcPct val="35000"/>
            </a:spcAft>
          </a:pPr>
          <a:r>
            <a:rPr lang="es-ES" sz="1400" kern="1200" dirty="0" smtClean="0"/>
            <a:t>Precio</a:t>
          </a:r>
          <a:endParaRPr lang="es-ES" sz="1400" kern="1200" dirty="0"/>
        </a:p>
      </dsp:txBody>
      <dsp:txXfrm>
        <a:off x="243755" y="3008022"/>
        <a:ext cx="3112826" cy="346292"/>
      </dsp:txXfrm>
    </dsp:sp>
    <dsp:sp modelId="{C6B51521-96A6-4E06-81A3-3CBE9CC49DA1}">
      <dsp:nvSpPr>
        <dsp:cNvPr id="0" name=""/>
        <dsp:cNvSpPr/>
      </dsp:nvSpPr>
      <dsp:spPr>
        <a:xfrm>
          <a:off x="0" y="3770848"/>
          <a:ext cx="4500420" cy="327600"/>
        </a:xfrm>
        <a:prstGeom prst="rect">
          <a:avLst/>
        </a:prstGeom>
        <a:solidFill>
          <a:schemeClr val="lt1">
            <a:alpha val="90000"/>
            <a:hueOff val="0"/>
            <a:satOff val="0"/>
            <a:lumOff val="0"/>
            <a:alphaOff val="0"/>
          </a:schemeClr>
        </a:solidFill>
        <a:ln w="2222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E7FD3AD5-0D1F-4F20-99A4-8CD3789E19AB}">
      <dsp:nvSpPr>
        <dsp:cNvPr id="0" name=""/>
        <dsp:cNvSpPr/>
      </dsp:nvSpPr>
      <dsp:spPr>
        <a:xfrm>
          <a:off x="225021" y="3578968"/>
          <a:ext cx="3150294" cy="383760"/>
        </a:xfrm>
        <a:prstGeom prst="roundRect">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9074" tIns="0" rIns="119074" bIns="0" numCol="1" spcCol="1270" anchor="ctr" anchorCtr="0">
          <a:noAutofit/>
        </a:bodyPr>
        <a:lstStyle/>
        <a:p>
          <a:pPr lvl="0" algn="l" defTabSz="622300">
            <a:lnSpc>
              <a:spcPct val="90000"/>
            </a:lnSpc>
            <a:spcBef>
              <a:spcPct val="0"/>
            </a:spcBef>
            <a:spcAft>
              <a:spcPct val="35000"/>
            </a:spcAft>
          </a:pPr>
          <a:r>
            <a:rPr lang="es-ES" sz="1400" kern="1200" dirty="0" smtClean="0"/>
            <a:t>Distribución</a:t>
          </a:r>
          <a:endParaRPr lang="es-ES" sz="1400" kern="1200" dirty="0"/>
        </a:p>
      </dsp:txBody>
      <dsp:txXfrm>
        <a:off x="243755" y="3597702"/>
        <a:ext cx="3112826" cy="346292"/>
      </dsp:txXfrm>
    </dsp:sp>
    <dsp:sp modelId="{1CD12FF3-F917-4C2A-880A-0AA0397777AB}">
      <dsp:nvSpPr>
        <dsp:cNvPr id="0" name=""/>
        <dsp:cNvSpPr/>
      </dsp:nvSpPr>
      <dsp:spPr>
        <a:xfrm>
          <a:off x="0" y="4360528"/>
          <a:ext cx="4500420" cy="327600"/>
        </a:xfrm>
        <a:prstGeom prst="rect">
          <a:avLst/>
        </a:prstGeom>
        <a:solidFill>
          <a:schemeClr val="lt1">
            <a:alpha val="90000"/>
            <a:hueOff val="0"/>
            <a:satOff val="0"/>
            <a:lumOff val="0"/>
            <a:alphaOff val="0"/>
          </a:schemeClr>
        </a:solidFill>
        <a:ln w="2222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2EF81B8-88B9-41CA-AF94-90FC09171C0B}">
      <dsp:nvSpPr>
        <dsp:cNvPr id="0" name=""/>
        <dsp:cNvSpPr/>
      </dsp:nvSpPr>
      <dsp:spPr>
        <a:xfrm>
          <a:off x="225021" y="4168648"/>
          <a:ext cx="3150294" cy="383760"/>
        </a:xfrm>
        <a:prstGeom prst="roundRect">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9074" tIns="0" rIns="119074" bIns="0" numCol="1" spcCol="1270" anchor="ctr" anchorCtr="0">
          <a:noAutofit/>
        </a:bodyPr>
        <a:lstStyle/>
        <a:p>
          <a:pPr lvl="0" algn="l" defTabSz="622300">
            <a:lnSpc>
              <a:spcPct val="90000"/>
            </a:lnSpc>
            <a:spcBef>
              <a:spcPct val="0"/>
            </a:spcBef>
            <a:spcAft>
              <a:spcPct val="35000"/>
            </a:spcAft>
          </a:pPr>
          <a:r>
            <a:rPr lang="es-ES" sz="1400" kern="1200" dirty="0" err="1" smtClean="0"/>
            <a:t>Retail</a:t>
          </a:r>
          <a:endParaRPr lang="es-ES" sz="1400" kern="1200" dirty="0"/>
        </a:p>
      </dsp:txBody>
      <dsp:txXfrm>
        <a:off x="243755" y="4187382"/>
        <a:ext cx="3112826" cy="346292"/>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E9E651E-B49A-46AA-A777-F5F159C36379}">
      <dsp:nvSpPr>
        <dsp:cNvPr id="0" name=""/>
        <dsp:cNvSpPr/>
      </dsp:nvSpPr>
      <dsp:spPr>
        <a:xfrm>
          <a:off x="2843" y="0"/>
          <a:ext cx="2486301" cy="400424"/>
        </a:xfrm>
        <a:prstGeom prst="homePlate">
          <a:avLst>
            <a:gd name="adj" fmla="val 25000"/>
          </a:avLst>
        </a:prstGeom>
        <a:gradFill rotWithShape="0">
          <a:gsLst>
            <a:gs pos="0">
              <a:schemeClr val="accent1">
                <a:shade val="80000"/>
                <a:hueOff val="0"/>
                <a:satOff val="0"/>
                <a:lumOff val="0"/>
                <a:alphaOff val="0"/>
                <a:tint val="68000"/>
                <a:alpha val="90000"/>
                <a:lumMod val="100000"/>
              </a:schemeClr>
            </a:gs>
            <a:gs pos="100000">
              <a:schemeClr val="accent1">
                <a:shade val="80000"/>
                <a:hueOff val="0"/>
                <a:satOff val="0"/>
                <a:lumOff val="0"/>
                <a:alphaOff val="0"/>
                <a:tint val="90000"/>
                <a:lumMod val="95000"/>
              </a:schemeClr>
            </a:gs>
          </a:gsLst>
          <a:lin ang="54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7711" tIns="27940" rIns="350845" bIns="27940" numCol="1" spcCol="1270" anchor="t" anchorCtr="0">
          <a:noAutofit/>
        </a:bodyPr>
        <a:lstStyle/>
        <a:p>
          <a:pPr lvl="0" algn="l" defTabSz="488950">
            <a:lnSpc>
              <a:spcPct val="90000"/>
            </a:lnSpc>
            <a:spcBef>
              <a:spcPct val="0"/>
            </a:spcBef>
            <a:spcAft>
              <a:spcPct val="35000"/>
            </a:spcAft>
          </a:pPr>
          <a:r>
            <a:rPr lang="es-ES" sz="1100" kern="1200" dirty="0" smtClean="0"/>
            <a:t>Tipos de mercado</a:t>
          </a:r>
          <a:endParaRPr lang="es-ES" sz="1100" kern="1200" dirty="0"/>
        </a:p>
        <a:p>
          <a:pPr marL="57150" lvl="1" indent="-57150" algn="l" defTabSz="400050">
            <a:lnSpc>
              <a:spcPct val="90000"/>
            </a:lnSpc>
            <a:spcBef>
              <a:spcPct val="0"/>
            </a:spcBef>
            <a:spcAft>
              <a:spcPct val="15000"/>
            </a:spcAft>
            <a:buChar char="••"/>
          </a:pPr>
          <a:r>
            <a:rPr lang="es-ES" sz="900" kern="1200" dirty="0" smtClean="0"/>
            <a:t>Mercado nacional de </a:t>
          </a:r>
          <a:r>
            <a:rPr lang="es-ES" sz="900" kern="1200" dirty="0" err="1" smtClean="0"/>
            <a:t>retail</a:t>
          </a:r>
          <a:endParaRPr lang="es-ES" sz="900" kern="1200" dirty="0"/>
        </a:p>
      </dsp:txBody>
      <dsp:txXfrm>
        <a:off x="2843" y="0"/>
        <a:ext cx="2436248" cy="400424"/>
      </dsp:txXfrm>
    </dsp:sp>
    <dsp:sp modelId="{F19AB6CC-0863-4DC6-8B49-1531084BE84F}">
      <dsp:nvSpPr>
        <dsp:cNvPr id="0" name=""/>
        <dsp:cNvSpPr/>
      </dsp:nvSpPr>
      <dsp:spPr>
        <a:xfrm>
          <a:off x="1991884" y="0"/>
          <a:ext cx="2486301" cy="400424"/>
        </a:xfrm>
        <a:prstGeom prst="chevron">
          <a:avLst>
            <a:gd name="adj" fmla="val 25000"/>
          </a:avLst>
        </a:prstGeom>
        <a:gradFill rotWithShape="0">
          <a:gsLst>
            <a:gs pos="0">
              <a:schemeClr val="accent1">
                <a:shade val="80000"/>
                <a:hueOff val="259810"/>
                <a:satOff val="-27698"/>
                <a:lumOff val="21977"/>
                <a:alphaOff val="0"/>
                <a:tint val="68000"/>
                <a:alpha val="90000"/>
                <a:lumMod val="100000"/>
              </a:schemeClr>
            </a:gs>
            <a:gs pos="100000">
              <a:schemeClr val="accent1">
                <a:shade val="80000"/>
                <a:hueOff val="259810"/>
                <a:satOff val="-27698"/>
                <a:lumOff val="21977"/>
                <a:alphaOff val="0"/>
                <a:tint val="90000"/>
                <a:lumMod val="95000"/>
              </a:schemeClr>
            </a:gs>
          </a:gsLst>
          <a:lin ang="54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7711" tIns="27940" rIns="87711" bIns="27940" numCol="1" spcCol="1270" anchor="ctr" anchorCtr="0">
          <a:noAutofit/>
        </a:bodyPr>
        <a:lstStyle/>
        <a:p>
          <a:pPr lvl="0" algn="ctr" defTabSz="488950">
            <a:lnSpc>
              <a:spcPct val="90000"/>
            </a:lnSpc>
            <a:spcBef>
              <a:spcPct val="0"/>
            </a:spcBef>
            <a:spcAft>
              <a:spcPct val="35000"/>
            </a:spcAft>
          </a:pPr>
          <a:r>
            <a:rPr lang="es-ES" sz="1100" kern="1200" dirty="0" smtClean="0"/>
            <a:t>Bases de segmentación</a:t>
          </a:r>
          <a:endParaRPr lang="es-ES" sz="1100" kern="1200" dirty="0"/>
        </a:p>
      </dsp:txBody>
      <dsp:txXfrm>
        <a:off x="2091990" y="0"/>
        <a:ext cx="2286089" cy="400424"/>
      </dsp:txXfrm>
    </dsp:sp>
    <dsp:sp modelId="{456091AA-1584-411C-8179-CD1A1D40E863}">
      <dsp:nvSpPr>
        <dsp:cNvPr id="0" name=""/>
        <dsp:cNvSpPr/>
      </dsp:nvSpPr>
      <dsp:spPr>
        <a:xfrm>
          <a:off x="3980926" y="0"/>
          <a:ext cx="2486301" cy="400424"/>
        </a:xfrm>
        <a:prstGeom prst="chevron">
          <a:avLst>
            <a:gd name="adj" fmla="val 25000"/>
          </a:avLst>
        </a:prstGeom>
        <a:gradFill rotWithShape="0">
          <a:gsLst>
            <a:gs pos="0">
              <a:schemeClr val="accent1">
                <a:shade val="80000"/>
                <a:hueOff val="519620"/>
                <a:satOff val="-55397"/>
                <a:lumOff val="43953"/>
                <a:alphaOff val="0"/>
                <a:tint val="68000"/>
                <a:alpha val="90000"/>
                <a:lumMod val="100000"/>
              </a:schemeClr>
            </a:gs>
            <a:gs pos="100000">
              <a:schemeClr val="accent1">
                <a:shade val="80000"/>
                <a:hueOff val="519620"/>
                <a:satOff val="-55397"/>
                <a:lumOff val="43953"/>
                <a:alphaOff val="0"/>
                <a:tint val="90000"/>
                <a:lumMod val="95000"/>
              </a:schemeClr>
            </a:gs>
          </a:gsLst>
          <a:lin ang="54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7711" tIns="27940" rIns="87711" bIns="27940" numCol="1" spcCol="1270" anchor="ctr" anchorCtr="0">
          <a:noAutofit/>
        </a:bodyPr>
        <a:lstStyle/>
        <a:p>
          <a:pPr lvl="0" algn="ctr" defTabSz="488950">
            <a:lnSpc>
              <a:spcPct val="90000"/>
            </a:lnSpc>
            <a:spcBef>
              <a:spcPct val="0"/>
            </a:spcBef>
            <a:spcAft>
              <a:spcPct val="35000"/>
            </a:spcAft>
          </a:pPr>
          <a:r>
            <a:rPr lang="es-ES" sz="1100" kern="1200" dirty="0" smtClean="0"/>
            <a:t>Criterios de segmentación</a:t>
          </a:r>
          <a:endParaRPr lang="es-ES" sz="1100" kern="1200" dirty="0"/>
        </a:p>
      </dsp:txBody>
      <dsp:txXfrm>
        <a:off x="4081032" y="0"/>
        <a:ext cx="2286089" cy="400424"/>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hChevron3">
  <dgm:title val=""/>
  <dgm:desc val=""/>
  <dgm:catLst>
    <dgm:cat type="process" pri="1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root des" func="maxDepth" op="gte" val="2">
        <dgm:constrLst>
          <dgm:constr type="w" for="ch" forName="parAndChTx" refType="w"/>
          <dgm:constr type="primFontSz" for="ch" ptType="node" op="equ"/>
          <dgm:constr type="w" for="ch" forName="parAndChSpace" refType="w" refFor="ch" refForName="parAndChTx" fact="-0.2"/>
          <dgm:constr type="w" for="ch" ptType="sibTrans" op="equ"/>
        </dgm:constrLst>
        <dgm:ruleLst/>
        <dgm:forEach name="Name6" axis="ch" ptType="node">
          <dgm:layoutNode name="parAndChTx">
            <dgm:varLst>
              <dgm:bulletEnabled val="1"/>
            </dgm:varLst>
            <dgm:alg type="tx"/>
            <dgm:choose name="Name7">
              <dgm:if name="Name8" func="var" arg="dir" op="equ" val="norm">
                <dgm:choose name="Name9">
                  <dgm:if name="Name10" axis="self" ptType="node" func="pos" op="equ" val="1">
                    <dgm:shape xmlns:r="http://schemas.openxmlformats.org/officeDocument/2006/relationships"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4"/>
                    </dgm:constrLst>
                  </dgm:if>
                  <dgm:else name="Name11">
                    <dgm:shape xmlns:r="http://schemas.openxmlformats.org/officeDocument/2006/relationships"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if>
              <dgm:else name="Name12">
                <dgm:choose name="Name13">
                  <dgm:if name="Name14" axis="self" ptType="node" func="pos" op="equ" val="1">
                    <dgm:shape xmlns:r="http://schemas.openxmlformats.org/officeDocument/2006/relationships" rot="180"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4"/>
                      <dgm:constr type="rMarg" refType="w" fact="0.1"/>
                    </dgm:constrLst>
                  </dgm:if>
                  <dgm:else name="Name15">
                    <dgm:shape xmlns:r="http://schemas.openxmlformats.org/officeDocument/2006/relationships" rot="180"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else>
            </dgm:choose>
            <dgm:ruleLst>
              <dgm:rule type="primFontSz" val="5" fact="NaN" max="NaN"/>
            </dgm:ruleLst>
          </dgm:layoutNode>
          <dgm:forEach name="Name16" axis="followSib" ptType="sibTrans" cnt="1">
            <dgm:layoutNode name="parAndChSpace">
              <dgm:alg type="sp"/>
              <dgm:shape xmlns:r="http://schemas.openxmlformats.org/officeDocument/2006/relationships" r:blip="">
                <dgm:adjLst/>
              </dgm:shape>
              <dgm:presOf/>
              <dgm:constrLst/>
              <dgm:ruleLst/>
            </dgm:layoutNode>
          </dgm:forEach>
        </dgm:forEach>
      </dgm:if>
      <dgm:else name="Name17">
        <dgm:constrLst>
          <dgm:constr type="w" for="ch" forName="parTxOnly" refType="w"/>
          <dgm:constr type="primFontSz" for="ch" ptType="node" op="equ"/>
          <dgm:constr type="w" for="ch" forName="parSpace" refType="w" refFor="ch" refForName="parTxOnly" fact="-0.2"/>
          <dgm:constr type="w" for="ch" ptType="sibTrans" op="equ"/>
        </dgm:constrLst>
        <dgm:ruleLst/>
        <dgm:forEach name="Name18" axis="ch" ptType="node">
          <dgm:layoutNode name="parTxOnly">
            <dgm:varLst>
              <dgm:bulletEnabled val="1"/>
            </dgm:varLst>
            <dgm:alg type="tx"/>
            <dgm:presOf axis="desOrSelf" ptType="node"/>
            <dgm:choose name="Name19">
              <dgm:if name="Name20" func="var" arg="dir" op="equ" val="norm">
                <dgm:choose name="Name21">
                  <dgm:if name="Name22" axis="self" ptType="node" func="pos" op="equ" val="1">
                    <dgm:shape xmlns:r="http://schemas.openxmlformats.org/officeDocument/2006/relationships" type="homePlate" r:blip="">
                      <dgm:adjLst/>
                    </dgm:shape>
                    <dgm:constrLst>
                      <dgm:constr type="h" refType="w" op="equ" fact="0.4"/>
                      <dgm:constr type="primFontSz" val="65"/>
                      <dgm:constr type="tMarg" refType="primFontSz" fact="0.21"/>
                      <dgm:constr type="bMarg" refType="primFontSz" fact="0.21"/>
                      <dgm:constr type="lMarg" refType="primFontSz" fact="0.42"/>
                      <dgm:constr type="rMarg" refType="primFontSz" fact="0.105"/>
                    </dgm:constrLst>
                  </dgm:if>
                  <dgm:else name="Name23">
                    <dgm:shape xmlns:r="http://schemas.openxmlformats.org/officeDocument/2006/relationships" type="chevron" r:blip="">
                      <dgm:adjLst/>
                    </dgm:shape>
                    <dgm:constrLst>
                      <dgm:constr type="h" refType="w" op="equ" fact="0.4"/>
                      <dgm:constr type="primFontSz" val="65"/>
                      <dgm:constr type="tMarg" refType="primFontSz" fact="0.21"/>
                      <dgm:constr type="bMarg" refType="primFontSz" fact="0.21"/>
                      <dgm:constr type="lMarg" refType="primFontSz" fact="0.315"/>
                      <dgm:constr type="rMarg" refType="primFontSz" fact="0.105"/>
                    </dgm:constrLst>
                  </dgm:else>
                </dgm:choose>
              </dgm:if>
              <dgm:else name="Name24">
                <dgm:choose name="Name25">
                  <dgm:if name="Name26" axis="self" ptType="node" func="pos" op="equ" val="1">
                    <dgm:shape xmlns:r="http://schemas.openxmlformats.org/officeDocument/2006/relationships" rot="180" type="homePlate"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42"/>
                    </dgm:constrLst>
                  </dgm:if>
                  <dgm:else name="Name27">
                    <dgm:shape xmlns:r="http://schemas.openxmlformats.org/officeDocument/2006/relationships" rot="180" type="chevron"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315"/>
                    </dgm:constrLst>
                  </dgm:else>
                </dgm:choose>
              </dgm:else>
            </dgm:choose>
            <dgm:ruleLst>
              <dgm:rule type="primFontSz" val="5" fact="NaN" max="NaN"/>
            </dgm:ruleLst>
          </dgm:layoutNode>
          <dgm:forEach name="Name28" axis="followSib" ptType="sibTrans" cnt="1">
            <dgm:layoutNode name="parSpace">
              <dgm:alg type="sp"/>
              <dgm:shape xmlns:r="http://schemas.openxmlformats.org/officeDocument/2006/relationships" r:blip="">
                <dgm:adjLst/>
              </dgm:shape>
              <dgm:presOf/>
              <dgm:constrLst/>
              <dgm:ruleLst/>
            </dgm:layoutNode>
          </dgm:forEach>
        </dgm:forEach>
      </dgm:else>
    </dgm:choose>
  </dgm:layoutNode>
</dgm:layoutDef>
</file>

<file path=ppt/diagrams/layout11.xml><?xml version="1.0" encoding="utf-8"?>
<dgm:layoutDef xmlns:dgm="http://schemas.openxmlformats.org/drawingml/2006/diagram" xmlns:a="http://schemas.openxmlformats.org/drawingml/2006/main" uniqueId="urn:microsoft.com/office/officeart/2005/8/layout/hChevron3">
  <dgm:title val=""/>
  <dgm:desc val=""/>
  <dgm:catLst>
    <dgm:cat type="process" pri="1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root des" func="maxDepth" op="gte" val="2">
        <dgm:constrLst>
          <dgm:constr type="w" for="ch" forName="parAndChTx" refType="w"/>
          <dgm:constr type="primFontSz" for="ch" ptType="node" op="equ"/>
          <dgm:constr type="w" for="ch" forName="parAndChSpace" refType="w" refFor="ch" refForName="parAndChTx" fact="-0.2"/>
          <dgm:constr type="w" for="ch" ptType="sibTrans" op="equ"/>
        </dgm:constrLst>
        <dgm:ruleLst/>
        <dgm:forEach name="Name6" axis="ch" ptType="node">
          <dgm:layoutNode name="parAndChTx">
            <dgm:varLst>
              <dgm:bulletEnabled val="1"/>
            </dgm:varLst>
            <dgm:alg type="tx"/>
            <dgm:choose name="Name7">
              <dgm:if name="Name8" func="var" arg="dir" op="equ" val="norm">
                <dgm:choose name="Name9">
                  <dgm:if name="Name10" axis="self" ptType="node" func="pos" op="equ" val="1">
                    <dgm:shape xmlns:r="http://schemas.openxmlformats.org/officeDocument/2006/relationships"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4"/>
                    </dgm:constrLst>
                  </dgm:if>
                  <dgm:else name="Name11">
                    <dgm:shape xmlns:r="http://schemas.openxmlformats.org/officeDocument/2006/relationships"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if>
              <dgm:else name="Name12">
                <dgm:choose name="Name13">
                  <dgm:if name="Name14" axis="self" ptType="node" func="pos" op="equ" val="1">
                    <dgm:shape xmlns:r="http://schemas.openxmlformats.org/officeDocument/2006/relationships" rot="180"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4"/>
                      <dgm:constr type="rMarg" refType="w" fact="0.1"/>
                    </dgm:constrLst>
                  </dgm:if>
                  <dgm:else name="Name15">
                    <dgm:shape xmlns:r="http://schemas.openxmlformats.org/officeDocument/2006/relationships" rot="180"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else>
            </dgm:choose>
            <dgm:ruleLst>
              <dgm:rule type="primFontSz" val="5" fact="NaN" max="NaN"/>
            </dgm:ruleLst>
          </dgm:layoutNode>
          <dgm:forEach name="Name16" axis="followSib" ptType="sibTrans" cnt="1">
            <dgm:layoutNode name="parAndChSpace">
              <dgm:alg type="sp"/>
              <dgm:shape xmlns:r="http://schemas.openxmlformats.org/officeDocument/2006/relationships" r:blip="">
                <dgm:adjLst/>
              </dgm:shape>
              <dgm:presOf/>
              <dgm:constrLst/>
              <dgm:ruleLst/>
            </dgm:layoutNode>
          </dgm:forEach>
        </dgm:forEach>
      </dgm:if>
      <dgm:else name="Name17">
        <dgm:constrLst>
          <dgm:constr type="w" for="ch" forName="parTxOnly" refType="w"/>
          <dgm:constr type="primFontSz" for="ch" ptType="node" op="equ"/>
          <dgm:constr type="w" for="ch" forName="parSpace" refType="w" refFor="ch" refForName="parTxOnly" fact="-0.2"/>
          <dgm:constr type="w" for="ch" ptType="sibTrans" op="equ"/>
        </dgm:constrLst>
        <dgm:ruleLst/>
        <dgm:forEach name="Name18" axis="ch" ptType="node">
          <dgm:layoutNode name="parTxOnly">
            <dgm:varLst>
              <dgm:bulletEnabled val="1"/>
            </dgm:varLst>
            <dgm:alg type="tx"/>
            <dgm:presOf axis="desOrSelf" ptType="node"/>
            <dgm:choose name="Name19">
              <dgm:if name="Name20" func="var" arg="dir" op="equ" val="norm">
                <dgm:choose name="Name21">
                  <dgm:if name="Name22" axis="self" ptType="node" func="pos" op="equ" val="1">
                    <dgm:shape xmlns:r="http://schemas.openxmlformats.org/officeDocument/2006/relationships" type="homePlate" r:blip="">
                      <dgm:adjLst/>
                    </dgm:shape>
                    <dgm:constrLst>
                      <dgm:constr type="h" refType="w" op="equ" fact="0.4"/>
                      <dgm:constr type="primFontSz" val="65"/>
                      <dgm:constr type="tMarg" refType="primFontSz" fact="0.21"/>
                      <dgm:constr type="bMarg" refType="primFontSz" fact="0.21"/>
                      <dgm:constr type="lMarg" refType="primFontSz" fact="0.42"/>
                      <dgm:constr type="rMarg" refType="primFontSz" fact="0.105"/>
                    </dgm:constrLst>
                  </dgm:if>
                  <dgm:else name="Name23">
                    <dgm:shape xmlns:r="http://schemas.openxmlformats.org/officeDocument/2006/relationships" type="chevron" r:blip="">
                      <dgm:adjLst/>
                    </dgm:shape>
                    <dgm:constrLst>
                      <dgm:constr type="h" refType="w" op="equ" fact="0.4"/>
                      <dgm:constr type="primFontSz" val="65"/>
                      <dgm:constr type="tMarg" refType="primFontSz" fact="0.21"/>
                      <dgm:constr type="bMarg" refType="primFontSz" fact="0.21"/>
                      <dgm:constr type="lMarg" refType="primFontSz" fact="0.315"/>
                      <dgm:constr type="rMarg" refType="primFontSz" fact="0.105"/>
                    </dgm:constrLst>
                  </dgm:else>
                </dgm:choose>
              </dgm:if>
              <dgm:else name="Name24">
                <dgm:choose name="Name25">
                  <dgm:if name="Name26" axis="self" ptType="node" func="pos" op="equ" val="1">
                    <dgm:shape xmlns:r="http://schemas.openxmlformats.org/officeDocument/2006/relationships" rot="180" type="homePlate"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42"/>
                    </dgm:constrLst>
                  </dgm:if>
                  <dgm:else name="Name27">
                    <dgm:shape xmlns:r="http://schemas.openxmlformats.org/officeDocument/2006/relationships" rot="180" type="chevron"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315"/>
                    </dgm:constrLst>
                  </dgm:else>
                </dgm:choose>
              </dgm:else>
            </dgm:choose>
            <dgm:ruleLst>
              <dgm:rule type="primFontSz" val="5" fact="NaN" max="NaN"/>
            </dgm:ruleLst>
          </dgm:layoutNode>
          <dgm:forEach name="Name28" axis="followSib" ptType="sibTrans" cnt="1">
            <dgm:layoutNode name="parSpace">
              <dgm:alg type="sp"/>
              <dgm:shape xmlns:r="http://schemas.openxmlformats.org/officeDocument/2006/relationships" r:blip="">
                <dgm:adjLst/>
              </dgm:shape>
              <dgm:presOf/>
              <dgm:constrLst/>
              <dgm:ruleLst/>
            </dgm:layoutNode>
          </dgm:forEach>
        </dgm:forEach>
      </dgm:else>
    </dgm:choose>
  </dgm:layoutNode>
</dgm:layoutDef>
</file>

<file path=ppt/diagrams/layout12.xml><?xml version="1.0" encoding="utf-8"?>
<dgm:layoutDef xmlns:dgm="http://schemas.openxmlformats.org/drawingml/2006/diagram" xmlns:a="http://schemas.openxmlformats.org/drawingml/2006/main" uniqueId="urn:microsoft.com/office/officeart/2005/8/layout/hChevron3">
  <dgm:title val=""/>
  <dgm:desc val=""/>
  <dgm:catLst>
    <dgm:cat type="process" pri="1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root des" func="maxDepth" op="gte" val="2">
        <dgm:constrLst>
          <dgm:constr type="w" for="ch" forName="parAndChTx" refType="w"/>
          <dgm:constr type="primFontSz" for="ch" ptType="node" op="equ"/>
          <dgm:constr type="w" for="ch" forName="parAndChSpace" refType="w" refFor="ch" refForName="parAndChTx" fact="-0.2"/>
          <dgm:constr type="w" for="ch" ptType="sibTrans" op="equ"/>
        </dgm:constrLst>
        <dgm:ruleLst/>
        <dgm:forEach name="Name6" axis="ch" ptType="node">
          <dgm:layoutNode name="parAndChTx">
            <dgm:varLst>
              <dgm:bulletEnabled val="1"/>
            </dgm:varLst>
            <dgm:alg type="tx"/>
            <dgm:choose name="Name7">
              <dgm:if name="Name8" func="var" arg="dir" op="equ" val="norm">
                <dgm:choose name="Name9">
                  <dgm:if name="Name10" axis="self" ptType="node" func="pos" op="equ" val="1">
                    <dgm:shape xmlns:r="http://schemas.openxmlformats.org/officeDocument/2006/relationships"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4"/>
                    </dgm:constrLst>
                  </dgm:if>
                  <dgm:else name="Name11">
                    <dgm:shape xmlns:r="http://schemas.openxmlformats.org/officeDocument/2006/relationships"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if>
              <dgm:else name="Name12">
                <dgm:choose name="Name13">
                  <dgm:if name="Name14" axis="self" ptType="node" func="pos" op="equ" val="1">
                    <dgm:shape xmlns:r="http://schemas.openxmlformats.org/officeDocument/2006/relationships" rot="180"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4"/>
                      <dgm:constr type="rMarg" refType="w" fact="0.1"/>
                    </dgm:constrLst>
                  </dgm:if>
                  <dgm:else name="Name15">
                    <dgm:shape xmlns:r="http://schemas.openxmlformats.org/officeDocument/2006/relationships" rot="180"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else>
            </dgm:choose>
            <dgm:ruleLst>
              <dgm:rule type="primFontSz" val="5" fact="NaN" max="NaN"/>
            </dgm:ruleLst>
          </dgm:layoutNode>
          <dgm:forEach name="Name16" axis="followSib" ptType="sibTrans" cnt="1">
            <dgm:layoutNode name="parAndChSpace">
              <dgm:alg type="sp"/>
              <dgm:shape xmlns:r="http://schemas.openxmlformats.org/officeDocument/2006/relationships" r:blip="">
                <dgm:adjLst/>
              </dgm:shape>
              <dgm:presOf/>
              <dgm:constrLst/>
              <dgm:ruleLst/>
            </dgm:layoutNode>
          </dgm:forEach>
        </dgm:forEach>
      </dgm:if>
      <dgm:else name="Name17">
        <dgm:constrLst>
          <dgm:constr type="w" for="ch" forName="parTxOnly" refType="w"/>
          <dgm:constr type="primFontSz" for="ch" ptType="node" op="equ"/>
          <dgm:constr type="w" for="ch" forName="parSpace" refType="w" refFor="ch" refForName="parTxOnly" fact="-0.2"/>
          <dgm:constr type="w" for="ch" ptType="sibTrans" op="equ"/>
        </dgm:constrLst>
        <dgm:ruleLst/>
        <dgm:forEach name="Name18" axis="ch" ptType="node">
          <dgm:layoutNode name="parTxOnly">
            <dgm:varLst>
              <dgm:bulletEnabled val="1"/>
            </dgm:varLst>
            <dgm:alg type="tx"/>
            <dgm:presOf axis="desOrSelf" ptType="node"/>
            <dgm:choose name="Name19">
              <dgm:if name="Name20" func="var" arg="dir" op="equ" val="norm">
                <dgm:choose name="Name21">
                  <dgm:if name="Name22" axis="self" ptType="node" func="pos" op="equ" val="1">
                    <dgm:shape xmlns:r="http://schemas.openxmlformats.org/officeDocument/2006/relationships" type="homePlate" r:blip="">
                      <dgm:adjLst/>
                    </dgm:shape>
                    <dgm:constrLst>
                      <dgm:constr type="h" refType="w" op="equ" fact="0.4"/>
                      <dgm:constr type="primFontSz" val="65"/>
                      <dgm:constr type="tMarg" refType="primFontSz" fact="0.21"/>
                      <dgm:constr type="bMarg" refType="primFontSz" fact="0.21"/>
                      <dgm:constr type="lMarg" refType="primFontSz" fact="0.42"/>
                      <dgm:constr type="rMarg" refType="primFontSz" fact="0.105"/>
                    </dgm:constrLst>
                  </dgm:if>
                  <dgm:else name="Name23">
                    <dgm:shape xmlns:r="http://schemas.openxmlformats.org/officeDocument/2006/relationships" type="chevron" r:blip="">
                      <dgm:adjLst/>
                    </dgm:shape>
                    <dgm:constrLst>
                      <dgm:constr type="h" refType="w" op="equ" fact="0.4"/>
                      <dgm:constr type="primFontSz" val="65"/>
                      <dgm:constr type="tMarg" refType="primFontSz" fact="0.21"/>
                      <dgm:constr type="bMarg" refType="primFontSz" fact="0.21"/>
                      <dgm:constr type="lMarg" refType="primFontSz" fact="0.315"/>
                      <dgm:constr type="rMarg" refType="primFontSz" fact="0.105"/>
                    </dgm:constrLst>
                  </dgm:else>
                </dgm:choose>
              </dgm:if>
              <dgm:else name="Name24">
                <dgm:choose name="Name25">
                  <dgm:if name="Name26" axis="self" ptType="node" func="pos" op="equ" val="1">
                    <dgm:shape xmlns:r="http://schemas.openxmlformats.org/officeDocument/2006/relationships" rot="180" type="homePlate"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42"/>
                    </dgm:constrLst>
                  </dgm:if>
                  <dgm:else name="Name27">
                    <dgm:shape xmlns:r="http://schemas.openxmlformats.org/officeDocument/2006/relationships" rot="180" type="chevron"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315"/>
                    </dgm:constrLst>
                  </dgm:else>
                </dgm:choose>
              </dgm:else>
            </dgm:choose>
            <dgm:ruleLst>
              <dgm:rule type="primFontSz" val="5" fact="NaN" max="NaN"/>
            </dgm:ruleLst>
          </dgm:layoutNode>
          <dgm:forEach name="Name28" axis="followSib" ptType="sibTrans" cnt="1">
            <dgm:layoutNode name="parSpace">
              <dgm:alg type="sp"/>
              <dgm:shape xmlns:r="http://schemas.openxmlformats.org/officeDocument/2006/relationships" r:blip="">
                <dgm:adjLst/>
              </dgm:shape>
              <dgm:presOf/>
              <dgm:constrLst/>
              <dgm:ruleLst/>
            </dgm:layoutNode>
          </dgm:forEach>
        </dgm:forEach>
      </dgm:else>
    </dgm:choose>
  </dgm:layoutNode>
</dgm:layoutDef>
</file>

<file path=ppt/diagrams/layout13.xml><?xml version="1.0" encoding="utf-8"?>
<dgm:layoutDef xmlns:dgm="http://schemas.openxmlformats.org/drawingml/2006/diagram" xmlns:a="http://schemas.openxmlformats.org/drawingml/2006/main" uniqueId="urn:microsoft.com/office/officeart/2005/8/layout/hChevron3">
  <dgm:title val=""/>
  <dgm:desc val=""/>
  <dgm:catLst>
    <dgm:cat type="process" pri="1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root des" func="maxDepth" op="gte" val="2">
        <dgm:constrLst>
          <dgm:constr type="w" for="ch" forName="parAndChTx" refType="w"/>
          <dgm:constr type="primFontSz" for="ch" ptType="node" op="equ"/>
          <dgm:constr type="w" for="ch" forName="parAndChSpace" refType="w" refFor="ch" refForName="parAndChTx" fact="-0.2"/>
          <dgm:constr type="w" for="ch" ptType="sibTrans" op="equ"/>
        </dgm:constrLst>
        <dgm:ruleLst/>
        <dgm:forEach name="Name6" axis="ch" ptType="node">
          <dgm:layoutNode name="parAndChTx">
            <dgm:varLst>
              <dgm:bulletEnabled val="1"/>
            </dgm:varLst>
            <dgm:alg type="tx"/>
            <dgm:choose name="Name7">
              <dgm:if name="Name8" func="var" arg="dir" op="equ" val="norm">
                <dgm:choose name="Name9">
                  <dgm:if name="Name10" axis="self" ptType="node" func="pos" op="equ" val="1">
                    <dgm:shape xmlns:r="http://schemas.openxmlformats.org/officeDocument/2006/relationships"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4"/>
                    </dgm:constrLst>
                  </dgm:if>
                  <dgm:else name="Name11">
                    <dgm:shape xmlns:r="http://schemas.openxmlformats.org/officeDocument/2006/relationships"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if>
              <dgm:else name="Name12">
                <dgm:choose name="Name13">
                  <dgm:if name="Name14" axis="self" ptType="node" func="pos" op="equ" val="1">
                    <dgm:shape xmlns:r="http://schemas.openxmlformats.org/officeDocument/2006/relationships" rot="180"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4"/>
                      <dgm:constr type="rMarg" refType="w" fact="0.1"/>
                    </dgm:constrLst>
                  </dgm:if>
                  <dgm:else name="Name15">
                    <dgm:shape xmlns:r="http://schemas.openxmlformats.org/officeDocument/2006/relationships" rot="180"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else>
            </dgm:choose>
            <dgm:ruleLst>
              <dgm:rule type="primFontSz" val="5" fact="NaN" max="NaN"/>
            </dgm:ruleLst>
          </dgm:layoutNode>
          <dgm:forEach name="Name16" axis="followSib" ptType="sibTrans" cnt="1">
            <dgm:layoutNode name="parAndChSpace">
              <dgm:alg type="sp"/>
              <dgm:shape xmlns:r="http://schemas.openxmlformats.org/officeDocument/2006/relationships" r:blip="">
                <dgm:adjLst/>
              </dgm:shape>
              <dgm:presOf/>
              <dgm:constrLst/>
              <dgm:ruleLst/>
            </dgm:layoutNode>
          </dgm:forEach>
        </dgm:forEach>
      </dgm:if>
      <dgm:else name="Name17">
        <dgm:constrLst>
          <dgm:constr type="w" for="ch" forName="parTxOnly" refType="w"/>
          <dgm:constr type="primFontSz" for="ch" ptType="node" op="equ"/>
          <dgm:constr type="w" for="ch" forName="parSpace" refType="w" refFor="ch" refForName="parTxOnly" fact="-0.2"/>
          <dgm:constr type="w" for="ch" ptType="sibTrans" op="equ"/>
        </dgm:constrLst>
        <dgm:ruleLst/>
        <dgm:forEach name="Name18" axis="ch" ptType="node">
          <dgm:layoutNode name="parTxOnly">
            <dgm:varLst>
              <dgm:bulletEnabled val="1"/>
            </dgm:varLst>
            <dgm:alg type="tx"/>
            <dgm:presOf axis="desOrSelf" ptType="node"/>
            <dgm:choose name="Name19">
              <dgm:if name="Name20" func="var" arg="dir" op="equ" val="norm">
                <dgm:choose name="Name21">
                  <dgm:if name="Name22" axis="self" ptType="node" func="pos" op="equ" val="1">
                    <dgm:shape xmlns:r="http://schemas.openxmlformats.org/officeDocument/2006/relationships" type="homePlate" r:blip="">
                      <dgm:adjLst/>
                    </dgm:shape>
                    <dgm:constrLst>
                      <dgm:constr type="h" refType="w" op="equ" fact="0.4"/>
                      <dgm:constr type="primFontSz" val="65"/>
                      <dgm:constr type="tMarg" refType="primFontSz" fact="0.21"/>
                      <dgm:constr type="bMarg" refType="primFontSz" fact="0.21"/>
                      <dgm:constr type="lMarg" refType="primFontSz" fact="0.42"/>
                      <dgm:constr type="rMarg" refType="primFontSz" fact="0.105"/>
                    </dgm:constrLst>
                  </dgm:if>
                  <dgm:else name="Name23">
                    <dgm:shape xmlns:r="http://schemas.openxmlformats.org/officeDocument/2006/relationships" type="chevron" r:blip="">
                      <dgm:adjLst/>
                    </dgm:shape>
                    <dgm:constrLst>
                      <dgm:constr type="h" refType="w" op="equ" fact="0.4"/>
                      <dgm:constr type="primFontSz" val="65"/>
                      <dgm:constr type="tMarg" refType="primFontSz" fact="0.21"/>
                      <dgm:constr type="bMarg" refType="primFontSz" fact="0.21"/>
                      <dgm:constr type="lMarg" refType="primFontSz" fact="0.315"/>
                      <dgm:constr type="rMarg" refType="primFontSz" fact="0.105"/>
                    </dgm:constrLst>
                  </dgm:else>
                </dgm:choose>
              </dgm:if>
              <dgm:else name="Name24">
                <dgm:choose name="Name25">
                  <dgm:if name="Name26" axis="self" ptType="node" func="pos" op="equ" val="1">
                    <dgm:shape xmlns:r="http://schemas.openxmlformats.org/officeDocument/2006/relationships" rot="180" type="homePlate"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42"/>
                    </dgm:constrLst>
                  </dgm:if>
                  <dgm:else name="Name27">
                    <dgm:shape xmlns:r="http://schemas.openxmlformats.org/officeDocument/2006/relationships" rot="180" type="chevron"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315"/>
                    </dgm:constrLst>
                  </dgm:else>
                </dgm:choose>
              </dgm:else>
            </dgm:choose>
            <dgm:ruleLst>
              <dgm:rule type="primFontSz" val="5" fact="NaN" max="NaN"/>
            </dgm:ruleLst>
          </dgm:layoutNode>
          <dgm:forEach name="Name28" axis="followSib" ptType="sibTrans" cnt="1">
            <dgm:layoutNode name="parSpace">
              <dgm:alg type="sp"/>
              <dgm:shape xmlns:r="http://schemas.openxmlformats.org/officeDocument/2006/relationships" r:blip="">
                <dgm:adjLst/>
              </dgm:shape>
              <dgm:presOf/>
              <dgm:constrLst/>
              <dgm:ruleLst/>
            </dgm:layoutNode>
          </dgm:forEach>
        </dgm:forEach>
      </dgm:else>
    </dgm:choose>
  </dgm:layoutNode>
</dgm:layoutDef>
</file>

<file path=ppt/diagrams/layout14.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15.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16.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17.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18.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19.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enn3">
  <dgm:title val=""/>
  <dgm:desc val=""/>
  <dgm:catLst>
    <dgm:cat type="relationship" pri="2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fallback" val="2D"/>
        </dgm:alg>
      </dgm:if>
      <dgm:else name="Name3">
        <dgm:alg type="lin">
          <dgm:param type="fallback" val="2D"/>
          <dgm:param type="linDir" val="fromR"/>
        </dgm:alg>
      </dgm:else>
    </dgm:choose>
    <dgm:shape xmlns:r="http://schemas.openxmlformats.org/officeDocument/2006/relationships" r:blip="">
      <dgm:adjLst/>
    </dgm:shape>
    <dgm:presOf/>
    <dgm:constrLst>
      <dgm:constr type="w" for="ch" ptType="node" refType="w"/>
      <dgm:constr type="h" for="ch" ptType="node" refType="w" refFor="ch" refPtType="node"/>
      <dgm:constr type="w" for="ch" forName="space" refType="w" refFor="ch" refPtType="node" fact="-0.2"/>
      <dgm:constr type="primFontSz" for="ch" ptType="node" op="equ" val="65"/>
    </dgm:constrLst>
    <dgm:ruleLst/>
    <dgm:forEach name="Name4" axis="ch" ptType="node">
      <dgm:layoutNode name="Name5" styleLbl="vennNode1">
        <dgm:varLst>
          <dgm:bulletEnabled val="1"/>
        </dgm:varLst>
        <dgm:alg type="tx">
          <dgm:param type="txAnchorVertCh" val="mid"/>
          <dgm:param type="txAnchorHorzCh" val="ctr"/>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w" fact="0.156"/>
          <dgm:constr type="rMarg" refType="w" fact="0.156"/>
        </dgm:constrLst>
        <dgm:ruleLst>
          <dgm:rule type="primFontSz" val="5" fact="NaN" max="NaN"/>
        </dgm:ruleLst>
      </dgm:layoutNode>
      <dgm:forEach name="Name6"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20.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1.xml><?xml version="1.0" encoding="utf-8"?>
<dgm:layoutDef xmlns:dgm="http://schemas.openxmlformats.org/drawingml/2006/diagram" xmlns:a="http://schemas.openxmlformats.org/drawingml/2006/main" uniqueId="urn:microsoft.com/office/officeart/2005/8/layout/arrow6">
  <dgm:title val=""/>
  <dgm:desc val=""/>
  <dgm:catLst>
    <dgm:cat type="relationship" pri="4000"/>
    <dgm:cat type="process" pri="29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Lst>
      <dgm:cxnLst>
        <dgm:cxn modelId="3" srcId="0" destId="1" srcOrd="0" destOrd="0"/>
        <dgm:cxn modelId="4" srcId="0" destId="2" srcOrd="1" destOrd="0"/>
      </dgm:cxnLst>
      <dgm:bg/>
      <dgm:whole/>
    </dgm:dataModel>
  </dgm:clrData>
  <dgm:layoutNode name="compositeShape">
    <dgm:varLst>
      <dgm:chMax val="2"/>
      <dgm:dir/>
      <dgm:resizeHandles val="exact"/>
    </dgm:varLst>
    <dgm:alg type="composite">
      <dgm:param type="horzAlign" val="ctr"/>
      <dgm:param type="vertAlign" val="mid"/>
      <dgm:param type="ar" val="2.5"/>
    </dgm:alg>
    <dgm:shape xmlns:r="http://schemas.openxmlformats.org/officeDocument/2006/relationships" r:blip="">
      <dgm:adjLst/>
    </dgm:shape>
    <dgm:presOf/>
    <dgm:constrLst>
      <dgm:constr type="primFontSz" for="des" ptType="node" op="equ"/>
      <dgm:constr type="w" for="ch" forName="ribbon" refType="h" refFor="ch" refForName="ribbon" fact="2.5"/>
      <dgm:constr type="h" for="ch" forName="leftArrowText" refType="h" fact="0.49"/>
      <dgm:constr type="ctrY" for="ch" forName="leftArrowText" refType="ctrY" refFor="ch" refForName="ribbon"/>
      <dgm:constr type="ctrYOff" for="ch" forName="leftArrowText" refType="h" refFor="ch" refForName="ribbon" fact="-0.08"/>
      <dgm:constr type="l" for="ch" forName="leftArrowText" refType="w" refFor="ch" refForName="ribbon" fact="0.12"/>
      <dgm:constr type="r" for="ch" forName="leftArrowText" refType="w" refFor="ch" refForName="ribbon" fact="0.45"/>
      <dgm:constr type="h" for="ch" forName="rightArrowText" refType="h" fact="0.49"/>
      <dgm:constr type="ctrY" for="ch" forName="rightArrowText" refType="ctrY" refFor="ch" refForName="ribbon"/>
      <dgm:constr type="ctrYOff" for="ch" forName="rightArrowText" refType="h" refFor="ch" refForName="ribbon" fact="0.08"/>
      <dgm:constr type="l" for="ch" forName="rightArrowText" refType="w" refFor="ch" refForName="ribbon" fact="0.5"/>
      <dgm:constr type="r" for="ch" forName="rightArrowText" refType="w" refFor="ch" refForName="ribbon" fact="0.89"/>
    </dgm:constrLst>
    <dgm:ruleLst/>
    <dgm:choose name="Name0">
      <dgm:if name="Name1" axis="ch" ptType="node" func="cnt" op="gte" val="1">
        <dgm:layoutNode name="ribbon" styleLbl="node1">
          <dgm:alg type="sp"/>
          <dgm:shape xmlns:r="http://schemas.openxmlformats.org/officeDocument/2006/relationships" type="leftRightRibbon" r:blip="">
            <dgm:adjLst/>
          </dgm:shape>
          <dgm:presOf/>
          <dgm:constrLst/>
          <dgm:ruleLst/>
        </dgm:layoutNode>
        <dgm:layoutNode name="leftArrowText" styleLbl="node1">
          <dgm:varLst>
            <dgm:chMax val="0"/>
            <dgm:bulletEnabled val="1"/>
          </dgm:varLst>
          <dgm:alg type="tx">
            <dgm:param type="txAnchorVertCh" val="mid"/>
          </dgm:alg>
          <dgm:shape xmlns:r="http://schemas.openxmlformats.org/officeDocument/2006/relationships" type="rect" r:blip="" hideGeom="1">
            <dgm:adjLst/>
          </dgm:shape>
          <dgm:choose name="Name2">
            <dgm:if name="Name3" func="var" arg="dir" op="equ" val="norm">
              <dgm:presOf axis="ch desOrSelf" ptType="node node" st="1 1" cnt="1 0"/>
            </dgm:if>
            <dgm:else name="Name4">
              <dgm:presOf axis="ch desOrSelf" ptType="node node" st="2 1" cnt="1 0"/>
            </dgm:else>
          </dgm:choose>
          <dgm:constrLst>
            <dgm:constr type="primFontSz" val="65"/>
            <dgm:constr type="tMarg" refType="primFontSz" fact="0.28"/>
            <dgm:constr type="lMarg"/>
            <dgm:constr type="bMarg" refType="primFontSz" fact="0.3"/>
            <dgm:constr type="rMarg"/>
          </dgm:constrLst>
          <dgm:ruleLst>
            <dgm:rule type="primFontSz" val="5" fact="NaN" max="NaN"/>
          </dgm:ruleLst>
        </dgm:layoutNode>
        <dgm:layoutNode name="rightArrowText" styleLbl="node1">
          <dgm:varLst>
            <dgm:chMax val="0"/>
            <dgm:bulletEnabled val="1"/>
          </dgm:varLst>
          <dgm:alg type="tx">
            <dgm:param type="txAnchorVertCh" val="mid"/>
          </dgm:alg>
          <dgm:shape xmlns:r="http://schemas.openxmlformats.org/officeDocument/2006/relationships" type="rect" r:blip="" hideGeom="1">
            <dgm:adjLst/>
          </dgm:shape>
          <dgm:choose name="Name5">
            <dgm:if name="Name6" func="var" arg="dir" op="equ" val="norm">
              <dgm:presOf axis="ch desOrSelf" ptType="node node" st="2 1" cnt="1 0"/>
            </dgm:if>
            <dgm:else name="Name7">
              <dgm:presOf axis="ch desOrSelf" ptType="node node" st="1 1" cnt="1 0"/>
            </dgm:else>
          </dgm:choose>
          <dgm:constrLst>
            <dgm:constr type="primFontSz" val="65"/>
            <dgm:constr type="tMarg" refType="primFontSz" fact="0.28"/>
            <dgm:constr type="lMarg"/>
            <dgm:constr type="bMarg" refType="primFontSz" fact="0.3"/>
            <dgm:constr type="rMarg"/>
          </dgm:constrLst>
          <dgm:ruleLst>
            <dgm:rule type="primFontSz" val="5" fact="NaN" max="NaN"/>
          </dgm:ruleLst>
        </dgm:layoutNode>
      </dgm:if>
      <dgm:else name="Name8"/>
    </dgm:choose>
  </dgm:layoutNode>
</dgm:layoutDef>
</file>

<file path=ppt/diagrams/layout22.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3.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4.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25.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26.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27.xml><?xml version="1.0" encoding="utf-8"?>
<dgm:layoutDef xmlns:dgm="http://schemas.openxmlformats.org/drawingml/2006/diagram" xmlns:a="http://schemas.openxmlformats.org/drawingml/2006/main" uniqueId="urn:microsoft.com/office/officeart/2009/3/layout/StepUpProcess">
  <dgm:title val=""/>
  <dgm:desc val=""/>
  <dgm:catLst>
    <dgm:cat type="process" pri="1300"/>
  </dgm:catLst>
  <dgm:sampData>
    <dgm:dataModel>
      <dgm:ptLst>
        <dgm:pt modelId="0" type="doc"/>
        <dgm:pt modelId="10">
          <dgm:prSet phldr="1"/>
        </dgm:pt>
        <dgm:pt modelId="20">
          <dgm:prSet phldr="1"/>
        </dgm:pt>
        <dgm:pt modelId="30">
          <dgm:prSet phldr="1"/>
        </dgm:pt>
      </dgm:ptLst>
      <dgm:cxnLst>
        <dgm:cxn modelId="60" srcId="0" destId="10" srcOrd="0" destOrd="0"/>
        <dgm:cxn modelId="70" srcId="0" destId="20" srcOrd="1" destOrd="0"/>
        <dgm:cxn modelId="80" srcId="0" destId="30" srcOrd="2"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bL"/>
          <dgm:param type="flowDir" val="row"/>
          <dgm:param type="off" val="off"/>
          <dgm:param type="bkpt" val="fixed"/>
          <dgm:param type="bkPtFixedVal" val="1"/>
        </dgm:alg>
      </dgm:if>
      <dgm:else name="Name2">
        <dgm:alg type="snake">
          <dgm:param type="grDir" val="bR"/>
          <dgm:param type="flowDir" val="row"/>
          <dgm:param type="off" val="off"/>
          <dgm:param type="bkpt" val="fixed"/>
          <dgm:param type="bkPtFixedVal" val="1"/>
        </dgm:alg>
      </dgm:else>
    </dgm:choose>
    <dgm:shape xmlns:r="http://schemas.openxmlformats.org/officeDocument/2006/relationships" r:blip="">
      <dgm:adjLst/>
    </dgm:shape>
    <dgm:constrLst>
      <dgm:constr type="alignOff" forName="rootnode" val="1"/>
      <dgm:constr type="primFontSz" for="des" ptType="node" op="equ" val="65"/>
      <dgm:constr type="w" for="ch" forName="composite" refType="w"/>
      <dgm:constr type="h" for="ch" forName="composite" refType="h"/>
      <dgm:constr type="sp" refType="h" refFor="ch" refForName="composite" op="equ" fact="-0.765"/>
      <dgm:constr type="w" for="ch" forName="sibTrans" refType="w" fact="0.103"/>
      <dgm:constr type="h" for="ch" forName="sibTrans" refType="h" fact="0.103"/>
    </dgm:constrLst>
    <dgm:forEach name="nodesForEach" axis="ch" ptType="node">
      <dgm:layoutNode name="composite">
        <dgm:alg type="composite">
          <dgm:param type="ar" val="0.861"/>
        </dgm:alg>
        <dgm:shape xmlns:r="http://schemas.openxmlformats.org/officeDocument/2006/relationships" r:blip="">
          <dgm:adjLst/>
        </dgm:shape>
        <dgm:choose name="Name3">
          <dgm:if name="Name4" func="var" arg="dir" op="equ" val="norm">
            <dgm:constrLst>
              <dgm:constr type="l" for="ch" forName="LShape" refType="w" fact="0"/>
              <dgm:constr type="t" for="ch" forName="LShape" refType="h" fact="0.2347"/>
              <dgm:constr type="w" for="ch" forName="LShape" refType="w" fact="0.998"/>
              <dgm:constr type="h" for="ch" forName="LShape" refType="h" fact="0.5164"/>
              <dgm:constr type="r" for="ch" forName="ParentText" refType="w"/>
              <dgm:constr type="t" for="ch" forName="ParentText" refType="h" fact="0.32"/>
              <dgm:constr type="w" for="ch" forName="ParentText" refType="w" fact="0.901"/>
              <dgm:constr type="h" for="ch" forName="ParentText" refType="h" fact="0.68"/>
              <dgm:constr type="l" for="ch" forName="Triangle" refType="w" fact="0.83"/>
              <dgm:constr type="t" for="ch" forName="Triangle" refType="h" fact="0"/>
              <dgm:constr type="w" for="ch" forName="Triangle" refType="w" fact="0.17"/>
              <dgm:constr type="h" for="ch" forName="Triangle" refType="w" refFor="ch" refForName="Triangle"/>
            </dgm:constrLst>
          </dgm:if>
          <dgm:else name="Name5">
            <dgm:constrLst>
              <dgm:constr type="l" for="ch" forName="LShape" refType="w" fact="0.002"/>
              <dgm:constr type="t" for="ch" forName="LShape" refType="h" fact="0.2347"/>
              <dgm:constr type="w" for="ch" forName="LShape" refType="w"/>
              <dgm:constr type="h" for="ch" forName="LShape" refType="h" fact="0.5164"/>
              <dgm:constr type="l" for="ch" forName="ParentText" refType="w" fact="0"/>
              <dgm:constr type="t" for="ch" forName="ParentText" refType="h" fact="0.32"/>
              <dgm:constr type="w" for="ch" forName="ParentText" refType="w" fact="0.902"/>
              <dgm:constr type="h" for="ch" forName="ParentText" refType="h" fact="0.68"/>
              <dgm:constr type="l" for="ch" forName="Triangle" refType="w" fact="0"/>
              <dgm:constr type="t" for="ch" forName="Triangle" refType="h" fact="0"/>
              <dgm:constr type="w" for="ch" forName="Triangle" refType="w" fact="0.17"/>
              <dgm:constr type="h" for="ch" forName="Triangle" refType="w" refFor="ch" refForName="Triangle"/>
            </dgm:constrLst>
          </dgm:else>
        </dgm:choose>
        <dgm:layoutNode name="LShape" styleLbl="alignNode1">
          <dgm:alg type="sp"/>
          <dgm:choose name="Name6">
            <dgm:if name="Name7" func="var" arg="dir" op="equ" val="norm">
              <dgm:shape xmlns:r="http://schemas.openxmlformats.org/officeDocument/2006/relationships" rot="90" type="corner" r:blip="">
                <dgm:adjLst>
                  <dgm:adj idx="1" val="0.1612"/>
                  <dgm:adj idx="2" val="0.1611"/>
                </dgm:adjLst>
              </dgm:shape>
            </dgm:if>
            <dgm:else name="Name8">
              <dgm:shape xmlns:r="http://schemas.openxmlformats.org/officeDocument/2006/relationships" rot="180" type="corner" r:blip="">
                <dgm:adjLst>
                  <dgm:adj idx="1" val="0.1612"/>
                  <dgm:adj idx="2" val="0.1611"/>
                </dgm:adjLst>
              </dgm:shape>
            </dgm:else>
          </dgm:choose>
          <dgm:presOf/>
        </dgm:layoutNode>
        <dgm:layoutNode name="ParentText" styleLbl="revTx">
          <dgm:varLst>
            <dgm:chMax val="0"/>
            <dgm:chPref val="0"/>
            <dgm:bulletEnabled val="1"/>
          </dgm:varLst>
          <dgm:alg type="tx">
            <dgm:param type="parTxLTRAlign" val="l"/>
            <dgm:param type="txAnchorVert" val="t"/>
          </dgm:alg>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9">
          <dgm:if name="Name10" axis="followSib" ptType="node" func="cnt" op="gte" val="1">
            <dgm:layoutNode name="Triangle" styleLbl="alignNode1">
              <dgm:alg type="sp"/>
              <dgm:choose name="Name11">
                <dgm:if name="Name12" func="var" arg="dir" op="equ" val="norm">
                  <dgm:shape xmlns:r="http://schemas.openxmlformats.org/officeDocument/2006/relationships" type="triangle" r:blip="">
                    <dgm:adjLst>
                      <dgm:adj idx="1" val="1"/>
                    </dgm:adjLst>
                  </dgm:shape>
                </dgm:if>
                <dgm:else name="Name13">
                  <dgm:shape xmlns:r="http://schemas.openxmlformats.org/officeDocument/2006/relationships" rot="90" type="triangle" r:blip="">
                    <dgm:adjLst>
                      <dgm:adj idx="1" val="1"/>
                    </dgm:adjLst>
                  </dgm:shape>
                </dgm:else>
              </dgm:choose>
              <dgm:presOf/>
            </dgm:layoutNode>
          </dgm:if>
          <dgm:else name="Name14"/>
        </dgm:choose>
      </dgm:layoutNode>
      <dgm:forEach name="sibTransForEach" axis="followSib" ptType="sibTrans" cnt="1">
        <dgm:layoutNode name="sibTrans">
          <dgm:alg type="composite">
            <dgm:param type="ar" val="0.861"/>
          </dgm:alg>
          <dgm:constrLst>
            <dgm:constr type="w" for="ch" forName="space" refType="w"/>
            <dgm:constr type="h" for="ch" forName="space" refType="w"/>
          </dgm:constrLst>
          <dgm:layoutNode name="space" styleLbl="alignNode1">
            <dgm:alg type="sp"/>
            <dgm:shape xmlns:r="http://schemas.openxmlformats.org/officeDocument/2006/relationships" r:blip="">
              <dgm:adjLst/>
            </dgm:shape>
            <dgm:presOf/>
          </dgm:layoutNode>
        </dgm:layoutNode>
      </dgm:forEach>
    </dgm:forEach>
  </dgm:layoutNode>
</dgm:layoutDef>
</file>

<file path=ppt/diagrams/layout28.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9.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cycle6">
  <dgm:title val=""/>
  <dgm:desc val=""/>
  <dgm:catLst>
    <dgm:cat type="cycle" pri="4000"/>
    <dgm:cat type="relationship" pri="24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param type="endSty" val="noArr"/>
              </dgm:alg>
              <dgm:shape xmlns:r="http://schemas.openxmlformats.org/officeDocument/2006/relationships" type="conn" r:blip="">
                <dgm:adjLst/>
              </dgm:shape>
              <dgm:presOf axis="self"/>
              <dgm:constrLst>
                <dgm:constr type="h" refType="w" fact="0.65"/>
                <dgm:constr type="connDist"/>
                <dgm:constr type="begPad" refType="connDist" fact="0.01"/>
                <dgm:constr type="endPad" refType="connDist" fact="0.01"/>
              </dgm:constrLst>
              <dgm:ruleLst/>
            </dgm:layoutNode>
          </dgm:forEach>
        </dgm:if>
        <dgm:else name="Name16"/>
      </dgm:choose>
    </dgm:forEach>
  </dgm:layoutNode>
</dgm:layoutDef>
</file>

<file path=ppt/diagrams/layout30.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31.xml><?xml version="1.0" encoding="utf-8"?>
<dgm:layoutDef xmlns:dgm="http://schemas.openxmlformats.org/drawingml/2006/diagram" xmlns:a="http://schemas.openxmlformats.org/drawingml/2006/main" uniqueId="urn:microsoft.com/office/officeart/2005/8/layout/arrow4">
  <dgm:title val=""/>
  <dgm:desc val=""/>
  <dgm:catLst>
    <dgm:cat type="relationship" pri="8000"/>
    <dgm:cat type="process" pri="30000"/>
  </dgm:catLst>
  <dgm:samp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Lst>
      <dgm:cxnLst>
        <dgm:cxn modelId="3" srcId="0" destId="1" srcOrd="0" destOrd="0"/>
        <dgm:cxn modelId="4" srcId="0" destId="2" srcOrd="1" destOrd="0"/>
      </dgm:cxnLst>
      <dgm:bg/>
      <dgm:whole/>
    </dgm:dataModel>
  </dgm:clrData>
  <dgm:layoutNode name="compositeShape">
    <dgm:varLst>
      <dgm:chMax val="2"/>
      <dgm:dir/>
      <dgm:resizeHandles val="exact"/>
    </dgm:varLst>
    <dgm:alg type="composite"/>
    <dgm:shape xmlns:r="http://schemas.openxmlformats.org/officeDocument/2006/relationships" r:blip="">
      <dgm:adjLst/>
    </dgm:shape>
    <dgm:presOf/>
    <dgm:choose name="Name0">
      <dgm:if name="Name1" func="var" arg="dir" op="equ" val="norm">
        <dgm:choose name="Name2">
          <dgm:if name="Name3" axis="ch" ptType="node" func="cnt" op="lte" val="1">
            <dgm:constrLst>
              <dgm:constr type="primFontSz" for="des" ptType="node" op="equ" val="65"/>
              <dgm:constr type="w" for="ch" forName="upArrow" refType="w" fact="0.33"/>
              <dgm:constr type="h" for="ch" forName="upArrow" refType="h"/>
              <dgm:constr type="b" for="ch" forName="upArrow" refType="h" fact="0.48"/>
              <dgm:constr type="l" for="ch" forName="upArrow"/>
              <dgm:constr type="h" for="ch" forName="upArrow" refType="w" refFor="ch" refForName="upArrow" op="gte" fact="0.75"/>
              <dgm:constr type="w" for="ch" forName="upArrowText" refType="w" fact="0.56"/>
              <dgm:constr type="h" for="ch" forName="upArrowText" refType="h"/>
              <dgm:constr type="b" for="ch" forName="upArrowText" refType="h" fact="0.48"/>
              <dgm:constr type="l" for="ch" forName="upArrowText" refType="w" refFor="ch" refForName="upArrow" fact="1.03"/>
            </dgm:constrLst>
          </dgm:if>
          <dgm:else name="Name4">
            <dgm:constrLst>
              <dgm:constr type="primFontSz" for="des" ptType="node" op="equ" val="65"/>
              <dgm:constr type="w" for="ch" forName="upArrow" refType="w" fact="0.33"/>
              <dgm:constr type="h" for="ch" forName="upArrow" refType="h" fact="0.48"/>
              <dgm:constr type="b" for="ch" forName="upArrow" refType="h" fact="0.48"/>
              <dgm:constr type="l" for="ch" forName="upArrow"/>
              <dgm:constr type="h" for="ch" forName="upArrow" refType="w" refFor="ch" refForName="upArrow" op="gte" fact="0.75"/>
              <dgm:constr type="w" for="ch" forName="upArrowText" refType="w" fact="0.56"/>
              <dgm:constr type="h" for="ch" forName="upArrowText" refType="h" fact="0.48"/>
              <dgm:constr type="b" for="ch" forName="upArrowText" refType="h" fact="0.48"/>
              <dgm:constr type="l" for="ch" forName="upArrowText" refType="w" refFor="ch" refForName="upArrow" fact="1.03"/>
              <dgm:constr type="w" for="ch" forName="downArrow" refType="w" fact="0.33"/>
              <dgm:constr type="h" for="ch" forName="downArrow" refType="h" fact="0.48"/>
              <dgm:constr type="t" for="ch" forName="downArrow" refType="h" fact="0.52"/>
              <dgm:constr type="l" for="ch" forName="downArrow" refType="w" refFor="ch" refForName="downArrow" fact="0.3"/>
              <dgm:constr type="h" for="ch" forName="downArrow" refType="w" refFor="ch" refForName="downArrow" op="gte" fact="0.75"/>
              <dgm:constr type="w" for="ch" forName="downArrowText" refType="w" fact="0.56"/>
              <dgm:constr type="h" for="ch" forName="downArrowText" refType="h" fact="0.48"/>
              <dgm:constr type="t" for="ch" forName="downArrowText" refType="h" fact="0.52"/>
              <dgm:constr type="l" for="ch" forName="downArrowText" refType="w" refFor="ch" refForName="downArrow" fact="1.33"/>
            </dgm:constrLst>
          </dgm:else>
        </dgm:choose>
      </dgm:if>
      <dgm:else name="Name5">
        <dgm:choose name="Name6">
          <dgm:if name="Name7" axis="ch" ptType="node" func="cnt" op="lte" val="1">
            <dgm:constrLst>
              <dgm:constr type="primFontSz" for="des" ptType="node" op="equ" val="65"/>
              <dgm:constr type="w" for="ch" forName="upArrow" refType="w" fact="0.33"/>
              <dgm:constr type="h" for="ch" forName="upArrow" refType="h"/>
              <dgm:constr type="t" for="ch" forName="upArrow"/>
              <dgm:constr type="l" for="ch" forName="upArrow" refType="w" fact="0.67"/>
              <dgm:constr type="h" for="ch" forName="upArrow" refType="w" refFor="ch" refForName="upArrow" op="gte" fact="0.75"/>
              <dgm:constr type="w" for="ch" forName="upArrowText" refType="w" fact="0.56"/>
              <dgm:constr type="h" for="ch" forName="upArrowText" refType="h"/>
              <dgm:constr type="t" for="ch" forName="upArrowText"/>
              <dgm:constr type="l" for="ch" forName="upArrowText" refType="w" fact="0.1"/>
            </dgm:constrLst>
          </dgm:if>
          <dgm:else name="Name8">
            <dgm:constrLst>
              <dgm:constr type="primFontSz" for="des" ptType="node" op="equ" val="65"/>
              <dgm:constr type="w" for="ch" forName="upArrow" refType="w" fact="0.33"/>
              <dgm:constr type="h" for="ch" forName="upArrow" refType="h" fact="0.48"/>
              <dgm:constr type="t" for="ch" forName="upArrow"/>
              <dgm:constr type="l" for="ch" forName="upArrow" refType="w" fact="0.67"/>
              <dgm:constr type="h" for="ch" forName="upArrow" refType="w" refFor="ch" refForName="upArrow" op="gte" fact="0.75"/>
              <dgm:constr type="w" for="ch" forName="upArrowText" refType="w" fact="0.56"/>
              <dgm:constr type="h" for="ch" forName="upArrowText" refType="h" fact="0.48"/>
              <dgm:constr type="t" for="ch" forName="upArrowText"/>
              <dgm:constr type="l" for="ch" forName="upArrowText" refType="w" fact="0.1"/>
              <dgm:constr type="w" for="ch" forName="downArrow" refType="w" fact="0.33"/>
              <dgm:constr type="h" for="ch" forName="downArrow" refType="h" fact="0.48"/>
              <dgm:constr type="t" for="ch" forName="downArrow" refType="h" fact="0.52"/>
              <dgm:constr type="l" for="ch" forName="downArrow" refType="w" fact="0.57"/>
              <dgm:constr type="h" for="ch" forName="downArrow" refType="w" refFor="ch" refForName="downArrow" op="gte" fact="0.75"/>
              <dgm:constr type="w" for="ch" forName="downArrowText" refType="w" fact="0.56"/>
              <dgm:constr type="h" for="ch" forName="downArrowText" refType="h" fact="0.48"/>
              <dgm:constr type="t" for="ch" forName="downArrowText" refType="h" fact="0.52"/>
              <dgm:constr type="l" for="ch" forName="downArrowText"/>
            </dgm:constrLst>
          </dgm:else>
        </dgm:choose>
      </dgm:else>
    </dgm:choose>
    <dgm:ruleLst/>
    <dgm:forEach name="Name9" axis="ch" ptType="node" cnt="1">
      <dgm:layoutNode name="upArrow" styleLbl="node1">
        <dgm:alg type="sp"/>
        <dgm:shape xmlns:r="http://schemas.openxmlformats.org/officeDocument/2006/relationships" type="upArrow" r:blip="">
          <dgm:adjLst/>
        </dgm:shape>
        <dgm:presOf/>
        <dgm:constrLst/>
        <dgm:ruleLst/>
      </dgm:layoutNode>
      <dgm:layoutNode name="upArrowText" styleLbl="revTx">
        <dgm:varLst>
          <dgm:chMax val="0"/>
          <dgm:bulletEnabled val="1"/>
        </dgm:varLst>
        <dgm:choose name="Name10">
          <dgm:if name="Name11" axis="root des" ptType="all node" func="maxDepth" op="gt" val="1">
            <dgm:alg type="tx">
              <dgm:param type="parTxLTRAlign" val="l"/>
              <dgm:param type="parTxRTLAlign" val="r"/>
              <dgm:param type="txAnchorVertCh" val="mid"/>
            </dgm:alg>
          </dgm:if>
          <dgm:else name="Name12">
            <dgm:choose name="Name13">
              <dgm:if name="Name14" func="var" arg="dir" op="equ" val="norm">
                <dgm:alg type="tx">
                  <dgm:param type="parTxLTRAlign" val="l"/>
                  <dgm:param type="parTxRTLAlign" val="l"/>
                  <dgm:param type="txAnchorVertCh" val="mid"/>
                </dgm:alg>
              </dgm:if>
              <dgm:else name="Name15">
                <dgm:alg type="tx">
                  <dgm:param type="parTxLTRAlign" val="r"/>
                  <dgm:param type="parTxRTLAlign" val="r"/>
                  <dgm:param type="txAnchorVertCh" val="mid"/>
                </dgm:alg>
              </dgm:else>
            </dgm:choose>
          </dgm:else>
        </dgm:choose>
        <dgm:shape xmlns:r="http://schemas.openxmlformats.org/officeDocument/2006/relationships" type="rect" r:blip="">
          <dgm:adjLst/>
        </dgm:shape>
        <dgm:presOf axis="desOrSelf" ptType="node"/>
        <dgm:constrLst>
          <dgm:constr type="tMarg"/>
        </dgm:constrLst>
        <dgm:ruleLst>
          <dgm:rule type="primFontSz" val="5" fact="NaN" max="NaN"/>
        </dgm:ruleLst>
      </dgm:layoutNode>
    </dgm:forEach>
    <dgm:forEach name="Name16" axis="ch" ptType="node" st="2" cnt="1">
      <dgm:layoutNode name="downArrow" styleLbl="node1">
        <dgm:alg type="sp"/>
        <dgm:shape xmlns:r="http://schemas.openxmlformats.org/officeDocument/2006/relationships" type="downArrow" r:blip="">
          <dgm:adjLst/>
        </dgm:shape>
        <dgm:presOf/>
        <dgm:constrLst/>
        <dgm:ruleLst/>
      </dgm:layoutNode>
      <dgm:layoutNode name="downArrowText" styleLbl="revTx">
        <dgm:varLst>
          <dgm:chMax val="0"/>
          <dgm:bulletEnabled val="1"/>
        </dgm:varLst>
        <dgm:choose name="Name17">
          <dgm:if name="Name18" axis="root des" ptType="all node" func="maxDepth" op="gt" val="1">
            <dgm:alg type="tx">
              <dgm:param type="parTxLTRAlign" val="l"/>
              <dgm:param type="parTxRTLAlign" val="r"/>
              <dgm:param type="txAnchorVertCh" val="mid"/>
            </dgm:alg>
          </dgm:if>
          <dgm:else name="Name19">
            <dgm:choose name="Name20">
              <dgm:if name="Name21" func="var" arg="dir" op="equ" val="norm">
                <dgm:alg type="tx">
                  <dgm:param type="parTxLTRAlign" val="l"/>
                  <dgm:param type="parTxRTLAlign" val="l"/>
                  <dgm:param type="txAnchorVertCh" val="mid"/>
                </dgm:alg>
              </dgm:if>
              <dgm:else name="Name22">
                <dgm:alg type="tx">
                  <dgm:param type="parTxLTRAlign" val="r"/>
                  <dgm:param type="parTxRTLAlign" val="r"/>
                  <dgm:param type="txAnchorVertCh" val="mid"/>
                </dgm:alg>
              </dgm:else>
            </dgm:choose>
          </dgm:else>
        </dgm:choose>
        <dgm:shape xmlns:r="http://schemas.openxmlformats.org/officeDocument/2006/relationships" type="rect" r:blip="">
          <dgm:adjLst/>
        </dgm:shape>
        <dgm:presOf axis="desOrSelf" ptType="node"/>
        <dgm:constrLst>
          <dgm:constr type="tMarg"/>
        </dgm:constrLst>
        <dgm:ruleLst>
          <dgm:rule type="primFontSz" val="5" fact="NaN" max="NaN"/>
        </dgm:ruleLst>
      </dgm:layoutNode>
    </dgm:forEach>
  </dgm:layoutNode>
</dgm:layoutDef>
</file>

<file path=ppt/diagrams/layout32.xml><?xml version="1.0" encoding="utf-8"?>
<dgm:layoutDef xmlns:dgm="http://schemas.openxmlformats.org/drawingml/2006/diagram" xmlns:a="http://schemas.openxmlformats.org/drawingml/2006/main" uniqueId="urn:microsoft.com/office/officeart/2009/layout/CircleArrowProcess">
  <dgm:title val=""/>
  <dgm:desc val=""/>
  <dgm:catLst>
    <dgm:cat type="process" pri="16500"/>
    <dgm:cat type="cycle" pri="160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clrData>
  <dgm:layoutNode name="Name0">
    <dgm:varLst>
      <dgm:chMax val="7"/>
      <dgm:chPref val="7"/>
      <dgm:dir/>
      <dgm:animLvl val="lvl"/>
    </dgm:varLst>
    <dgm:shape xmlns:r="http://schemas.openxmlformats.org/officeDocument/2006/relationships" r:blip="">
      <dgm:adjLst/>
    </dgm:shape>
    <dgm:choose name="Name1">
      <dgm:if name="Name2" func="var" arg="dir" op="equ" val="norm">
        <dgm:choose name="Name3">
          <dgm:if name="Name4" axis="ch" ptType="node" func="cnt" op="equ" val="1">
            <dgm:alg type="composite">
              <dgm:param type="ar" val="1.5999"/>
            </dgm:alg>
            <dgm:constrLst>
              <dgm:constr type="primFontSz" for="des" forName="Child1" val="65"/>
              <dgm:constr type="primFontSz" for="des" forName="Parent1" val="65"/>
              <dgm:constr type="primFontSz" for="des" forName="Child1" refType="primFontSz" refFor="des" refForName="Parent1" op="lte"/>
              <dgm:constr type="l" for="ch" forName="Child1" refType="w" fact="0.625"/>
              <dgm:constr type="t" for="ch" forName="Child1" refType="h" fact="0.2981"/>
              <dgm:constr type="w" for="ch" forName="Child1" refType="w" fact="0.375"/>
              <dgm:constr type="h" for="ch" forName="Child1" refType="h" fact="0.4001"/>
              <dgm:constr type="l" for="ch" forName="Accent1" refType="w" fact="0"/>
              <dgm:constr type="t" for="ch" forName="Accent1" refType="h" fact="0"/>
              <dgm:constr type="w" for="ch" forName="Accent1" refType="w" fact="0.6249"/>
              <dgm:constr type="h" for="ch" forName="Accent1" refType="h"/>
              <dgm:constr type="l" for="ch" forName="Parent1" refType="w" fact="0.138"/>
              <dgm:constr type="t" for="ch" forName="Parent1" refType="h" fact="0.362"/>
              <dgm:constr type="w" for="ch" forName="Parent1" refType="w" fact="0.3487"/>
              <dgm:constr type="h" for="ch" forName="Parent1" refType="h" fact="0.2789"/>
            </dgm:constrLst>
          </dgm:if>
          <dgm:if name="Name5" axis="ch" ptType="node" func="cnt" op="equ" val="2">
            <dgm:alg type="composite">
              <dgm:param type="ar" val="1.2026"/>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Accent1" refType="w" fact="0.1144"/>
              <dgm:constr type="t" for="ch" forName="Accent1" refType="h" fact="0"/>
              <dgm:constr type="w" for="ch" forName="Accent1" refType="w" fact="0.5542"/>
              <dgm:constr type="h" for="ch" forName="Accent1" refType="h" fact="0.6665"/>
              <dgm:constr type="l" for="ch" forName="Parent1" refType="w" fact="0.2368"/>
              <dgm:constr type="t" for="ch" forName="Parent1" refType="h" fact="0.2413"/>
              <dgm:constr type="w" for="ch" forName="Parent1" refType="w" fact="0.3092"/>
              <dgm:constr type="h" for="ch" forName="Parent1" refType="h" fact="0.1859"/>
              <dgm:constr type="l" for="ch" forName="Parent2" refType="w" fact="0.0822"/>
              <dgm:constr type="t" for="ch" forName="Parent2" refType="h" fact="0.625"/>
              <dgm:constr type="w" for="ch" forName="Parent2" refType="w" fact="0.3092"/>
              <dgm:constr type="h" for="ch" forName="Parent2" refType="h" fact="0.1859"/>
              <dgm:constr type="l" for="ch" forName="Child1" refType="w" fact="0.6678"/>
              <dgm:constr type="t" for="ch" forName="Child1" refType="h" fact="0.1978"/>
              <dgm:constr type="w" for="ch" forName="Child1" refType="w" fact="0.3322"/>
              <dgm:constr type="h" for="ch" forName="Child1" refType="h" fact="0.265"/>
              <dgm:constr type="l" for="ch" forName="Child2" refType="w" fact="0.5164"/>
              <dgm:constr type="t" for="ch" forName="Child2" refType="h" fact="0.5855"/>
              <dgm:constr type="w" for="ch" forName="Child2" refType="w" fact="0.3322"/>
              <dgm:constr type="h" for="ch" forName="Child2" refType="h" fact="0.265"/>
              <dgm:constr type="l" for="ch" forName="Accent2" refType="w" fact="0"/>
              <dgm:constr type="t" for="ch" forName="Accent2" refType="h" fact="0.4272"/>
              <dgm:constr type="w" for="ch" forName="Accent2" refType="w" fact="0.4761"/>
              <dgm:constr type="h" for="ch" forName="Accent2" refType="h" fact="0.5728"/>
            </dgm:constrLst>
          </dgm:if>
          <dgm:if name="Name6" axis="ch" ptType="node" func="cnt" op="equ" val="3">
            <dgm:alg type="composite">
              <dgm:param type="ar" val="0.9039"/>
            </dgm:alg>
            <dgm:shape xmlns:r="http://schemas.openxmlformats.org/officeDocument/2006/relationships" r:blip="">
              <dgm:adjLst/>
            </dgm:shape>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Accent1" refType="w" fact="0.1479"/>
              <dgm:constr type="t" for="ch" forName="Accent1" refType="h" fact="0"/>
              <dgm:constr type="w" for="ch" forName="Accent1" refType="w" fact="0.5325"/>
              <dgm:constr type="h" for="ch" forName="Accent1" refType="h" fact="0.4814"/>
              <dgm:constr type="l" for="ch" forName="Accent2" refType="w" fact="0"/>
              <dgm:constr type="t" for="ch" forName="Accent2" refType="h" fact="0.2766"/>
              <dgm:constr type="w" for="ch" forName="Accent2" refType="w" fact="0.5325"/>
              <dgm:constr type="h" for="ch" forName="Accent2" refType="h" fact="0.4814"/>
              <dgm:constr type="l" for="ch" forName="Parent1" refType="w" fact="0.2656"/>
              <dgm:constr type="t" for="ch" forName="Parent1" refType="h" fact="0.1738"/>
              <dgm:constr type="w" for="ch" forName="Parent1" refType="w" fact="0.2959"/>
              <dgm:constr type="h" for="ch" forName="Parent1" refType="h" fact="0.1337"/>
              <dgm:constr type="l" for="ch" forName="Accent3" refType="w" fact="0.1858"/>
              <dgm:constr type="t" for="ch" forName="Accent3" refType="h" fact="0.5863"/>
              <dgm:constr type="w" for="ch" forName="Accent3" refType="w" fact="0.4575"/>
              <dgm:constr type="h" for="ch" forName="Accent3" refType="h" fact="0.4137"/>
              <dgm:constr type="l" for="ch" forName="Parent2" refType="w" fact="0.1183"/>
              <dgm:constr type="t" for="ch" forName="Parent2" refType="h" fact="0.452"/>
              <dgm:constr type="w" for="ch" forName="Parent2" refType="w" fact="0.2959"/>
              <dgm:constr type="h" for="ch" forName="Parent2" refType="h" fact="0.1337"/>
              <dgm:constr type="l" for="ch" forName="Parent3" refType="w" fact="0.2663"/>
              <dgm:constr type="t" for="ch" forName="Parent3" refType="h" fact="0.7306"/>
              <dgm:constr type="w" for="ch" forName="Parent3" refType="w" fact="0.2959"/>
              <dgm:constr type="h" for="ch" forName="Parent3" refType="h" fact="0.1337"/>
              <dgm:constr type="l" for="ch" forName="Child2" refType="w" fact="0.5325"/>
              <dgm:constr type="t" for="ch" forName="Child2" refType="h" fact="0.4217"/>
              <dgm:constr type="w" for="ch" forName="Child2" refType="w" fact="0.3195"/>
              <dgm:constr type="h" for="ch" forName="Child2" refType="h" fact="0.1926"/>
              <dgm:constr type="l" for="ch" forName="Child1" refType="w" fact="0.6805"/>
              <dgm:constr type="t" for="ch" forName="Child1" refType="h" fact="0.1435"/>
              <dgm:constr type="w" for="ch" forName="Child1" refType="w" fact="0.3195"/>
              <dgm:constr type="h" for="ch" forName="Child1" refType="h" fact="0.1926"/>
              <dgm:constr type="l" for="ch" forName="Child3" refType="w" fact="0.6805"/>
              <dgm:constr type="t" for="ch" forName="Child3" refType="h" fact="0.6998"/>
              <dgm:constr type="w" for="ch" forName="Child3" refType="w" fact="0.3195"/>
              <dgm:constr type="h" for="ch" forName="Child3" refType="h" fact="0.1926"/>
            </dgm:constrLst>
          </dgm:if>
          <dgm:if name="Name7" axis="ch" ptType="node" func="cnt" op="equ" val="4">
            <dgm:alg type="composite">
              <dgm:param type="ar" val="0.707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1" refType="w" fact="0.1481"/>
              <dgm:constr type="t" for="ch" forName="Accent1" refType="h" fact="0"/>
              <dgm:constr type="w" for="ch" forName="Accent1" refType="w" fact="0.5331"/>
              <dgm:constr type="h" for="ch" forName="Accent1" refType="h" fact="0.3771"/>
              <dgm:constr type="l" for="ch" forName="Accent2" refType="w" fact="0"/>
              <dgm:constr type="t" for="ch" forName="Accent2" refType="h" fact="0.2167"/>
              <dgm:constr type="w" for="ch" forName="Accent2" refType="w" fact="0.5331"/>
              <dgm:constr type="h" for="ch" forName="Accent2" refType="h" fact="0.3771"/>
              <dgm:constr type="l" for="ch" forName="Accent3" refType="w" fact="0.1481"/>
              <dgm:constr type="t" for="ch" forName="Accent3" refType="h" fact="0.4342"/>
              <dgm:constr type="w" for="ch" forName="Accent3" refType="w" fact="0.5331"/>
              <dgm:constr type="h" for="ch" forName="Accent3" refType="h" fact="0.3771"/>
              <dgm:constr type="l" for="ch" forName="Parent1" refType="w" fact="0.2658"/>
              <dgm:constr type="t" for="ch" forName="Parent1" refType="h" fact="0.1365"/>
              <dgm:constr type="w" for="ch" forName="Parent1" refType="w" fact="0.2975"/>
              <dgm:constr type="h" for="ch" forName="Parent1" refType="h" fact="0.1052"/>
              <dgm:constr type="l" for="ch" forName="Parent2" refType="w" fact="0.1171"/>
              <dgm:constr type="t" for="ch" forName="Parent2" refType="h" fact="0.3536"/>
              <dgm:constr type="w" for="ch" forName="Parent2" refType="w" fact="0.2975"/>
              <dgm:constr type="h" for="ch" forName="Parent2" refType="h" fact="0.1052"/>
              <dgm:constr type="l" for="ch" forName="Parent3" refType="w" fact="0.2658"/>
              <dgm:constr type="t" for="ch" forName="Parent3" refType="h" fact="0.5707"/>
              <dgm:constr type="w" for="ch" forName="Parent3" refType="w" fact="0.2975"/>
              <dgm:constr type="h" for="ch" forName="Parent3" refType="h" fact="0.1052"/>
              <dgm:constr type="l" for="ch" forName="Parent4" refType="w" fact="0.1171"/>
              <dgm:constr type="t" for="ch" forName="Parent4" refType="h" fact="0.7878"/>
              <dgm:constr type="w" for="ch" forName="Parent4" refType="w" fact="0.2975"/>
              <dgm:constr type="h" for="ch" forName="Parent4" refType="h" fact="0.1052"/>
              <dgm:constr type="l" for="ch" forName="Child1" refType="w" fact="0.6804"/>
              <dgm:constr type="t" for="ch" forName="Child1" refType="h" fact="0.1119"/>
              <dgm:constr type="w" for="ch" forName="Child1" refType="w" fact="0.3196"/>
              <dgm:constr type="h" for="ch" forName="Child1" refType="h" fact="0.15"/>
              <dgm:constr type="l" for="ch" forName="Child2" refType="w" fact="0.5348"/>
              <dgm:constr type="t" for="ch" forName="Child2" refType="h" fact="0.3312"/>
              <dgm:constr type="w" for="ch" forName="Child2" refType="w" fact="0.3196"/>
              <dgm:constr type="h" for="ch" forName="Child2" refType="h" fact="0.15"/>
              <dgm:constr type="l" for="ch" forName="Child3" refType="w" fact="0.6804"/>
              <dgm:constr type="t" for="ch" forName="Child3" refType="h" fact="0.5461"/>
              <dgm:constr type="w" for="ch" forName="Child3" refType="w" fact="0.3196"/>
              <dgm:constr type="h" for="ch" forName="Child3" refType="h" fact="0.15"/>
              <dgm:constr type="l" for="ch" forName="Child4" refType="w" fact="0.5348"/>
              <dgm:constr type="t" for="ch" forName="Child4" refType="h" fact="0.7632"/>
              <dgm:constr type="w" for="ch" forName="Child4" refType="w" fact="0.3196"/>
              <dgm:constr type="h" for="ch" forName="Child4" refType="h" fact="0.15"/>
              <dgm:constr type="l" for="ch" forName="Accent4" refType="w" fact="0.038"/>
              <dgm:constr type="t" for="ch" forName="Accent4" refType="h" fact="0.6759"/>
              <dgm:constr type="w" for="ch" forName="Accent4" refType="w" fact="0.458"/>
              <dgm:constr type="h" for="ch" forName="Accent4" refType="h" fact="0.3241"/>
            </dgm:constrLst>
          </dgm:if>
          <dgm:if name="Name8" axis="ch" ptType="node" func="cnt" op="equ" val="5">
            <dgm:alg type="composite">
              <dgm:param type="ar" val="0.581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1" refType="w" fact="0.1481"/>
              <dgm:constr type="t" for="ch" forName="Accent1" refType="h" fact="0"/>
              <dgm:constr type="w" for="ch" forName="Accent1" refType="w" fact="0.5331"/>
              <dgm:constr type="h" for="ch" forName="Accent1" refType="h" fact="0.3098"/>
              <dgm:constr type="l" for="ch" forName="Accent2" refType="w" fact="0"/>
              <dgm:constr type="t" for="ch" forName="Accent2" refType="h" fact="0.178"/>
              <dgm:constr type="w" for="ch" forName="Accent2" refType="w" fact="0.5331"/>
              <dgm:constr type="h" for="ch" forName="Accent2" refType="h" fact="0.3098"/>
              <dgm:constr type="l" for="ch" forName="Accent3" refType="w" fact="0.1481"/>
              <dgm:constr type="t" for="ch" forName="Accent3" refType="h" fact="0.3568"/>
              <dgm:constr type="w" for="ch" forName="Accent3" refType="w" fact="0.5331"/>
              <dgm:constr type="h" for="ch" forName="Accent3" refType="h" fact="0.3098"/>
              <dgm:constr type="l" for="ch" forName="Accent4" refType="w" fact="0"/>
              <dgm:constr type="t" for="ch" forName="Accent4" refType="h" fact="0.5351"/>
              <dgm:constr type="w" for="ch" forName="Accent4" refType="w" fact="0.5331"/>
              <dgm:constr type="h" for="ch" forName="Accent4" refType="h" fact="0.3098"/>
              <dgm:constr type="l" for="ch" forName="Accent5" refType="w" fact="0.186"/>
              <dgm:constr type="t" for="ch" forName="Accent5" refType="h" fact="0.7337"/>
              <dgm:constr type="w" for="ch" forName="Accent5" refType="w" fact="0.458"/>
              <dgm:constr type="h" for="ch" forName="Accent5" refType="h" fact="0.2663"/>
              <dgm:constr type="l" for="ch" forName="Parent1" refType="w" fact="0.2658"/>
              <dgm:constr type="t" for="ch" forName="Parent1" refType="h" fact="0.1122"/>
              <dgm:constr type="w" for="ch" forName="Parent1" refType="w" fact="0.2975"/>
              <dgm:constr type="h" for="ch" forName="Parent1" refType="h" fact="0.0864"/>
              <dgm:constr type="l" for="ch" forName="Parent2" refType="w" fact="0.1171"/>
              <dgm:constr type="t" for="ch" forName="Parent2" refType="h" fact="0.2906"/>
              <dgm:constr type="w" for="ch" forName="Parent2" refType="w" fact="0.2975"/>
              <dgm:constr type="h" for="ch" forName="Parent2" refType="h" fact="0.0864"/>
              <dgm:constr type="l" for="ch" forName="Parent3" refType="w" fact="0.2658"/>
              <dgm:constr type="t" for="ch" forName="Parent3" refType="h" fact="0.4689"/>
              <dgm:constr type="w" for="ch" forName="Parent3" refType="w" fact="0.2975"/>
              <dgm:constr type="h" for="ch" forName="Parent3" refType="h" fact="0.0864"/>
              <dgm:constr type="l" for="ch" forName="Parent4" refType="w" fact="0.1171"/>
              <dgm:constr type="t" for="ch" forName="Parent4" refType="h" fact="0.6473"/>
              <dgm:constr type="w" for="ch" forName="Parent4" refType="w" fact="0.2975"/>
              <dgm:constr type="h" for="ch" forName="Parent4" refType="h" fact="0.0864"/>
              <dgm:constr type="l" for="ch" forName="Parent5" refType="w" fact="0.2658"/>
              <dgm:constr type="t" for="ch" forName="Parent5" refType="h" fact="0.8257"/>
              <dgm:constr type="w" for="ch" forName="Parent5" refType="w" fact="0.2975"/>
              <dgm:constr type="h" for="ch" forName="Parent5" refType="h" fact="0.0864"/>
              <dgm:constr type="l" for="ch" forName="Child1" refType="w" fact="0.6804"/>
              <dgm:constr type="t" for="ch" forName="Child1" refType="h" fact="0.0919"/>
              <dgm:constr type="w" for="ch" forName="Child1" refType="w" fact="0.3196"/>
              <dgm:constr type="h" for="ch" forName="Child1" refType="h" fact="0.1232"/>
              <dgm:constr type="l" for="ch" forName="Child2" refType="w" fact="0.5348"/>
              <dgm:constr type="t" for="ch" forName="Child2" refType="h" fact="0.2722"/>
              <dgm:constr type="w" for="ch" forName="Child2" refType="w" fact="0.3196"/>
              <dgm:constr type="h" for="ch" forName="Child2" refType="h" fact="0.1232"/>
              <dgm:constr type="l" for="ch" forName="Child3" refType="w" fact="0.6804"/>
              <dgm:constr type="t" for="ch" forName="Child3" refType="h" fact="0.4487"/>
              <dgm:constr type="w" for="ch" forName="Child3" refType="w" fact="0.3196"/>
              <dgm:constr type="h" for="ch" forName="Child3" refType="h" fact="0.1232"/>
              <dgm:constr type="l" for="ch" forName="Child4" refType="w" fact="0.5348"/>
              <dgm:constr type="t" for="ch" forName="Child4" refType="h" fact="0.6271"/>
              <dgm:constr type="w" for="ch" forName="Child4" refType="w" fact="0.3196"/>
              <dgm:constr type="h" for="ch" forName="Child4" refType="h" fact="0.1232"/>
              <dgm:constr type="l" for="ch" forName="Child5" refType="w" fact="0.6804"/>
              <dgm:constr type="t" for="ch" forName="Child5" refType="h" fact="0.8073"/>
              <dgm:constr type="w" for="ch" forName="Child5" refType="w" fact="0.3196"/>
              <dgm:constr type="h" for="ch" forName="Child5" refType="h" fact="0.1232"/>
            </dgm:constrLst>
          </dgm:if>
          <dgm:if name="Name9" axis="ch" ptType="node" func="cnt" op="equ" val="6">
            <dgm:alg type="composite">
              <dgm:param type="ar" val="0.493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Accent1" refType="w" fact="0.1481"/>
              <dgm:constr type="t" for="ch" forName="Accent1" refType="h" fact="0"/>
              <dgm:constr type="w" for="ch" forName="Accent1" refType="w" fact="0.5331"/>
              <dgm:constr type="h" for="ch" forName="Accent1" refType="h" fact="0.2629"/>
              <dgm:constr type="l" for="ch" forName="Accent2" refType="w" fact="0"/>
              <dgm:constr type="t" for="ch" forName="Accent2" refType="h" fact="0.1511"/>
              <dgm:constr type="w" for="ch" forName="Accent2" refType="w" fact="0.5331"/>
              <dgm:constr type="h" for="ch" forName="Accent2" refType="h" fact="0.2629"/>
              <dgm:constr type="l" for="ch" forName="Accent3" refType="w" fact="0.1481"/>
              <dgm:constr type="t" for="ch" forName="Accent3" refType="h" fact="0.3027"/>
              <dgm:constr type="w" for="ch" forName="Accent3" refType="w" fact="0.5331"/>
              <dgm:constr type="h" for="ch" forName="Accent3" refType="h" fact="0.2629"/>
              <dgm:constr type="l" for="ch" forName="Accent4" refType="w" fact="0"/>
              <dgm:constr type="t" for="ch" forName="Accent4" refType="h" fact="0.4541"/>
              <dgm:constr type="w" for="ch" forName="Accent4" refType="w" fact="0.5331"/>
              <dgm:constr type="h" for="ch" forName="Accent4" refType="h" fact="0.2629"/>
              <dgm:constr type="l" for="ch" forName="Parent1" refType="w" fact="0.2658"/>
              <dgm:constr type="t" for="ch" forName="Parent1" refType="h" fact="0.0952"/>
              <dgm:constr type="w" for="ch" forName="Parent1" refType="w" fact="0.2975"/>
              <dgm:constr type="h" for="ch" forName="Parent1" refType="h" fact="0.0733"/>
              <dgm:constr type="l" for="ch" forName="Parent2" refType="w" fact="0.1171"/>
              <dgm:constr type="t" for="ch" forName="Parent2" refType="h" fact="0.2466"/>
              <dgm:constr type="w" for="ch" forName="Parent2" refType="w" fact="0.2975"/>
              <dgm:constr type="h" for="ch" forName="Parent2" refType="h" fact="0.0733"/>
              <dgm:constr type="l" for="ch" forName="Parent3" refType="w" fact="0.2658"/>
              <dgm:constr type="t" for="ch" forName="Parent3" refType="h" fact="0.3979"/>
              <dgm:constr type="w" for="ch" forName="Parent3" refType="w" fact="0.2975"/>
              <dgm:constr type="h" for="ch" forName="Parent3" refType="h" fact="0.0733"/>
              <dgm:constr type="l" for="ch" forName="Parent4" refType="w" fact="0.1171"/>
              <dgm:constr type="t" for="ch" forName="Parent4" refType="h" fact="0.5493"/>
              <dgm:constr type="w" for="ch" forName="Parent4" refType="w" fact="0.2975"/>
              <dgm:constr type="h" for="ch" forName="Parent4" refType="h" fact="0.0733"/>
              <dgm:constr type="l" for="ch" forName="Child1" refType="w" fact="0.6804"/>
              <dgm:constr type="t" for="ch" forName="Child1" refType="h" fact="0.078"/>
              <dgm:constr type="w" for="ch" forName="Child1" refType="w" fact="0.3196"/>
              <dgm:constr type="h" for="ch" forName="Child1" refType="h" fact="0.1046"/>
              <dgm:constr type="l" for="ch" forName="Child2" refType="w" fact="0.5348"/>
              <dgm:constr type="t" for="ch" forName="Child2" refType="h" fact="0.231"/>
              <dgm:constr type="w" for="ch" forName="Child2" refType="w" fact="0.3196"/>
              <dgm:constr type="h" for="ch" forName="Child2" refType="h" fact="0.1046"/>
              <dgm:constr type="l" for="ch" forName="Child3" refType="w" fact="0.6804"/>
              <dgm:constr type="t" for="ch" forName="Child3" refType="h" fact="0.3808"/>
              <dgm:constr type="w" for="ch" forName="Child3" refType="w" fact="0.3196"/>
              <dgm:constr type="h" for="ch" forName="Child3" refType="h" fact="0.1046"/>
              <dgm:constr type="l" for="ch" forName="Child4" refType="w" fact="0.5348"/>
              <dgm:constr type="t" for="ch" forName="Child4" refType="h" fact="0.5322"/>
              <dgm:constr type="w" for="ch" forName="Child4" refType="w" fact="0.3196"/>
              <dgm:constr type="h" for="ch" forName="Child4" refType="h" fact="0.1046"/>
              <dgm:constr type="l" for="ch" forName="Accent5" refType="w" fact="0.1481"/>
              <dgm:constr type="t" for="ch" forName="Accent5" refType="h" fact="0.6053"/>
              <dgm:constr type="w" for="ch" forName="Accent5" refType="w" fact="0.5331"/>
              <dgm:constr type="h" for="ch" forName="Accent5" refType="h" fact="0.2629"/>
              <dgm:constr type="l" for="ch" forName="Accent6" refType="w" fact="0.038"/>
              <dgm:constr type="t" for="ch" forName="Accent6" refType="h" fact="0.774"/>
              <dgm:constr type="w" for="ch" forName="Accent6" refType="w" fact="0.458"/>
              <dgm:constr type="h" for="ch" forName="Accent6" refType="h" fact="0.226"/>
              <dgm:constr type="l" for="ch" forName="Parent5" refType="w" fact="0.2658"/>
              <dgm:constr type="t" for="ch" forName="Parent5" refType="h" fact="0.7005"/>
              <dgm:constr type="w" for="ch" forName="Parent5" refType="w" fact="0.2975"/>
              <dgm:constr type="h" for="ch" forName="Parent5" refType="h" fact="0.0733"/>
              <dgm:constr type="l" for="ch" forName="Parent6" refType="w" fact="0.1171"/>
              <dgm:constr type="t" for="ch" forName="Parent6" refType="h" fact="0.8519"/>
              <dgm:constr type="w" for="ch" forName="Parent6" refType="w" fact="0.2975"/>
              <dgm:constr type="h" for="ch" forName="Parent6" refType="h" fact="0.0733"/>
              <dgm:constr type="l" for="ch" forName="Child5" refType="w" fact="0.6804"/>
              <dgm:constr type="t" for="ch" forName="Child5" refType="h" fact="0.6833"/>
              <dgm:constr type="w" for="ch" forName="Child5" refType="w" fact="0.3196"/>
              <dgm:constr type="h" for="ch" forName="Child5" refType="h" fact="0.1046"/>
              <dgm:constr type="l" for="ch" forName="Child6" refType="w" fact="0.5348"/>
              <dgm:constr type="t" for="ch" forName="Child6" refType="h" fact="0.8347"/>
              <dgm:constr type="w" for="ch" forName="Child6" refType="w" fact="0.3196"/>
              <dgm:constr type="h" for="ch" forName="Child6" refType="h" fact="0.1046"/>
            </dgm:constrLst>
          </dgm:if>
          <dgm:else name="Name10">
            <dgm:alg type="composite">
              <dgm:param type="ar" val="0.428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Accent1" refType="w" fact="0.1481"/>
              <dgm:constr type="t" for="ch" forName="Accent1" refType="h" fact="0"/>
              <dgm:constr type="w" for="ch" forName="Accent1" refType="w" fact="0.5331"/>
              <dgm:constr type="h" for="ch" forName="Accent1" refType="h" fact="0.2284"/>
              <dgm:constr type="l" for="ch" forName="Accent2" refType="w" fact="0"/>
              <dgm:constr type="t" for="ch" forName="Accent2" refType="h" fact="0.1312"/>
              <dgm:constr type="w" for="ch" forName="Accent2" refType="w" fact="0.5331"/>
              <dgm:constr type="h" for="ch" forName="Accent2" refType="h" fact="0.2284"/>
              <dgm:constr type="l" for="ch" forName="Accent3" refType="w" fact="0.1481"/>
              <dgm:constr type="t" for="ch" forName="Accent3" refType="h" fact="0.263"/>
              <dgm:constr type="w" for="ch" forName="Accent3" refType="w" fact="0.5331"/>
              <dgm:constr type="h" for="ch" forName="Accent3" refType="h" fact="0.2284"/>
              <dgm:constr type="l" for="ch" forName="Accent4" refType="w" fact="0"/>
              <dgm:constr type="t" for="ch" forName="Accent4" refType="h" fact="0.3945"/>
              <dgm:constr type="w" for="ch" forName="Accent4" refType="w" fact="0.5331"/>
              <dgm:constr type="h" for="ch" forName="Accent4" refType="h" fact="0.2284"/>
              <dgm:constr type="l" for="ch" forName="Parent1" refType="w" fact="0.2658"/>
              <dgm:constr type="t" for="ch" forName="Parent1" refType="h" fact="0.0827"/>
              <dgm:constr type="w" for="ch" forName="Parent1" refType="w" fact="0.2975"/>
              <dgm:constr type="h" for="ch" forName="Parent1" refType="h" fact="0.0637"/>
              <dgm:constr type="l" for="ch" forName="Parent2" refType="w" fact="0.1171"/>
              <dgm:constr type="t" for="ch" forName="Parent2" refType="h" fact="0.2142"/>
              <dgm:constr type="w" for="ch" forName="Parent2" refType="w" fact="0.2975"/>
              <dgm:constr type="h" for="ch" forName="Parent2" refType="h" fact="0.0637"/>
              <dgm:constr type="l" for="ch" forName="Parent3" refType="w" fact="0.2658"/>
              <dgm:constr type="t" for="ch" forName="Parent3" refType="h" fact="0.3457"/>
              <dgm:constr type="w" for="ch" forName="Parent3" refType="w" fact="0.2975"/>
              <dgm:constr type="h" for="ch" forName="Parent3" refType="h" fact="0.0637"/>
              <dgm:constr type="l" for="ch" forName="Parent4" refType="w" fact="0.1171"/>
              <dgm:constr type="t" for="ch" forName="Parent4" refType="h" fact="0.4772"/>
              <dgm:constr type="w" for="ch" forName="Parent4" refType="w" fact="0.2975"/>
              <dgm:constr type="h" for="ch" forName="Parent4" refType="h" fact="0.0637"/>
              <dgm:constr type="l" for="ch" forName="Child1" refType="w" fact="0.6804"/>
              <dgm:constr type="t" for="ch" forName="Child1" refType="h" fact="0.0678"/>
              <dgm:constr type="w" for="ch" forName="Child1" refType="w" fact="0.3196"/>
              <dgm:constr type="h" for="ch" forName="Child1" refType="h" fact="0.0908"/>
              <dgm:constr type="l" for="ch" forName="Child2" refType="w" fact="0.5348"/>
              <dgm:constr type="t" for="ch" forName="Child2" refType="h" fact="0.2006"/>
              <dgm:constr type="w" for="ch" forName="Child2" refType="w" fact="0.3196"/>
              <dgm:constr type="h" for="ch" forName="Child2" refType="h" fact="0.0908"/>
              <dgm:constr type="l" for="ch" forName="Child3" refType="w" fact="0.6804"/>
              <dgm:constr type="t" for="ch" forName="Child3" refType="h" fact="0.3308"/>
              <dgm:constr type="w" for="ch" forName="Child3" refType="w" fact="0.3196"/>
              <dgm:constr type="h" for="ch" forName="Child3" refType="h" fact="0.0908"/>
              <dgm:constr type="l" for="ch" forName="Child4" refType="w" fact="0.5348"/>
              <dgm:constr type="t" for="ch" forName="Child4" refType="h" fact="0.4623"/>
              <dgm:constr type="w" for="ch" forName="Child4" refType="w" fact="0.3196"/>
              <dgm:constr type="h" for="ch" forName="Child4" refType="h" fact="0.0908"/>
              <dgm:constr type="l" for="ch" forName="Accent5" refType="w" fact="0.1481"/>
              <dgm:constr type="t" for="ch" forName="Accent5" refType="h" fact="0.5258"/>
              <dgm:constr type="w" for="ch" forName="Accent5" refType="w" fact="0.5331"/>
              <dgm:constr type="h" for="ch" forName="Accent5" refType="h" fact="0.2284"/>
              <dgm:constr type="l" for="ch" forName="Accent6" refType="w" fact="0"/>
              <dgm:constr type="t" for="ch" forName="Accent6" refType="h" fact="0.6573"/>
              <dgm:constr type="w" for="ch" forName="Accent6" refType="w" fact="0.5331"/>
              <dgm:constr type="h" for="ch" forName="Accent6" refType="h" fact="0.2284"/>
              <dgm:constr type="l" for="ch" forName="Accent7" refType="w" fact="0.186"/>
              <dgm:constr type="t" for="ch" forName="Accent7" refType="h" fact="0.8037"/>
              <dgm:constr type="w" for="ch" forName="Accent7" refType="w" fact="0.458"/>
              <dgm:constr type="h" for="ch" forName="Accent7" refType="h" fact="0.1963"/>
              <dgm:constr type="l" for="ch" forName="Parent5" refType="w" fact="0.2658"/>
              <dgm:constr type="t" for="ch" forName="Parent5" refType="h" fact="0.6085"/>
              <dgm:constr type="w" for="ch" forName="Parent5" refType="w" fact="0.2975"/>
              <dgm:constr type="h" for="ch" forName="Parent5" refType="h" fact="0.0637"/>
              <dgm:constr type="l" for="ch" forName="Parent6" refType="w" fact="0.1171"/>
              <dgm:constr type="t" for="ch" forName="Parent6" refType="h" fact="0.74"/>
              <dgm:constr type="w" for="ch" forName="Parent6" refType="w" fact="0.2975"/>
              <dgm:constr type="h" for="ch" forName="Parent6" refType="h" fact="0.0637"/>
              <dgm:constr type="l" for="ch" forName="Parent7" refType="w" fact="0.2658"/>
              <dgm:constr type="t" for="ch" forName="Parent7" refType="h" fact="0.8715"/>
              <dgm:constr type="w" for="ch" forName="Parent7" refType="w" fact="0.2975"/>
              <dgm:constr type="h" for="ch" forName="Parent7" refType="h" fact="0.0637"/>
              <dgm:constr type="l" for="ch" forName="Child5" refType="w" fact="0.6804"/>
              <dgm:constr type="t" for="ch" forName="Child5" refType="h" fact="0.5936"/>
              <dgm:constr type="w" for="ch" forName="Child5" refType="w" fact="0.3196"/>
              <dgm:constr type="h" for="ch" forName="Child5" refType="h" fact="0.0908"/>
              <dgm:constr type="l" for="ch" forName="Child6" refType="w" fact="0.5348"/>
              <dgm:constr type="t" for="ch" forName="Child6" refType="h" fact="0.7251"/>
              <dgm:constr type="w" for="ch" forName="Child6" refType="w" fact="0.3196"/>
              <dgm:constr type="h" for="ch" forName="Child6" refType="h" fact="0.0908"/>
              <dgm:constr type="l" for="ch" forName="Child7" refType="w" fact="0.6804"/>
              <dgm:constr type="t" for="ch" forName="Child7" refType="h" fact="0.8579"/>
              <dgm:constr type="w" for="ch" forName="Child7" refType="w" fact="0.3196"/>
              <dgm:constr type="h" for="ch" forName="Child7" refType="h" fact="0.0908"/>
            </dgm:constrLst>
          </dgm:else>
        </dgm:choose>
      </dgm:if>
      <dgm:else name="Name11">
        <dgm:choose name="Name12">
          <dgm:if name="Name13" axis="ch" ptType="node" func="cnt" op="equ" val="1">
            <dgm:alg type="composite">
              <dgm:param type="ar" val="1.5999"/>
            </dgm:alg>
            <dgm:constrLst>
              <dgm:constr type="primFontSz" for="des" forName="Child1" val="65"/>
              <dgm:constr type="primFontSz" for="des" forName="Parent1" val="65"/>
              <dgm:constr type="primFontSz" for="des" forName="Child1" refType="primFontSz" refFor="des" refForName="Parent1" op="lte"/>
              <dgm:constr type="l" for="ch" forName="Child1" refType="w" fact="0.625"/>
              <dgm:constr type="t" for="ch" forName="Child1" refType="h" fact="0.2981"/>
              <dgm:constr type="w" for="ch" forName="Child1" refType="w" fact="0.375"/>
              <dgm:constr type="h" for="ch" forName="Child1" refType="h" fact="0.4001"/>
              <dgm:constr type="l" for="ch" forName="Accent1" refType="w" fact="0"/>
              <dgm:constr type="t" for="ch" forName="Accent1" refType="h" fact="0"/>
              <dgm:constr type="w" for="ch" forName="Accent1" refType="w" fact="0.6249"/>
              <dgm:constr type="h" for="ch" forName="Accent1" refType="h"/>
              <dgm:constr type="l" for="ch" forName="Parent1" refType="w" fact="0.138"/>
              <dgm:constr type="t" for="ch" forName="Parent1" refType="h" fact="0.362"/>
              <dgm:constr type="w" for="ch" forName="Parent1" refType="w" fact="0.3487"/>
              <dgm:constr type="h" for="ch" forName="Parent1" refType="h" fact="0.2789"/>
            </dgm:constrLst>
          </dgm:if>
          <dgm:if name="Name14" axis="ch" ptType="node" func="cnt" op="equ" val="2">
            <dgm:alg type="composite">
              <dgm:param type="ar" val="1.2026"/>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Accent1" refType="w" fact="-0.0407"/>
              <dgm:constr type="t" for="ch" forName="Accent1" refType="h" fact="0"/>
              <dgm:constr type="w" for="ch" forName="Accent1" refType="w" fact="0.5542"/>
              <dgm:constr type="h" for="ch" forName="Accent1" refType="h" fact="0.6665"/>
              <dgm:constr type="l" for="ch" forName="Accent2" refType="w" fact="0.1533"/>
              <dgm:constr type="t" for="ch" forName="Accent2" refType="h" fact="0.4272"/>
              <dgm:constr type="w" for="ch" forName="Accent2" refType="w" fact="0.4761"/>
              <dgm:constr type="h" for="ch" forName="Accent2" refType="h" fact="0.5728"/>
              <dgm:constr type="l" for="ch" forName="Parent1" refType="w" fact="0.0822"/>
              <dgm:constr type="t" for="ch" forName="Parent1" refType="h" fact="0.2413"/>
              <dgm:constr type="w" for="ch" forName="Parent1" refType="w" fact="0.3092"/>
              <dgm:constr type="h" for="ch" forName="Parent1" refType="h" fact="0.1859"/>
              <dgm:constr type="l" for="ch" forName="Parent2" refType="w" fact="0.2368"/>
              <dgm:constr type="t" for="ch" forName="Parent2" refType="h" fact="0.625"/>
              <dgm:constr type="w" for="ch" forName="Parent2" refType="w" fact="0.3092"/>
              <dgm:constr type="h" for="ch" forName="Parent2" refType="h" fact="0.1859"/>
              <dgm:constr type="l" for="ch" forName="Child1" refType="w" fact="0.5164"/>
              <dgm:constr type="t" for="ch" forName="Child1" refType="h" fact="0.1978"/>
              <dgm:constr type="w" for="ch" forName="Child1" refType="w" fact="0.3322"/>
              <dgm:constr type="h" for="ch" forName="Child1" refType="h" fact="0.265"/>
              <dgm:constr type="l" for="ch" forName="Child2" refType="w" fact="0.6678"/>
              <dgm:constr type="t" for="ch" forName="Child2" refType="h" fact="0.5855"/>
              <dgm:constr type="w" for="ch" forName="Child2" refType="w" fact="0.3322"/>
              <dgm:constr type="h" for="ch" forName="Child2" refType="h" fact="0.265"/>
            </dgm:constrLst>
          </dgm:if>
          <dgm:if name="Name15" axis="ch" ptType="node" func="cnt" op="equ" val="3">
            <dgm:alg type="composite">
              <dgm:param type="ar" val="0.9039"/>
            </dgm:alg>
            <dgm:shape xmlns:r="http://schemas.openxmlformats.org/officeDocument/2006/relationships" r:blip="">
              <dgm:adjLst/>
            </dgm:shape>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Accent1" refType="w" fact="0"/>
              <dgm:constr type="t" for="ch" forName="Accent1" refType="h" fact="0"/>
              <dgm:constr type="w" for="ch" forName="Accent1" refType="w" fact="0.5325"/>
              <dgm:constr type="h" for="ch" forName="Accent1" refType="h" fact="0.4814"/>
              <dgm:constr type="l" for="ch" forName="Accent2" refType="w" fact="0.1479"/>
              <dgm:constr type="t" for="ch" forName="Accent2" refType="h" fact="0.2766"/>
              <dgm:constr type="w" for="ch" forName="Accent2" refType="w" fact="0.5325"/>
              <dgm:constr type="h" for="ch" forName="Accent2" refType="h" fact="0.4814"/>
              <dgm:constr type="l" for="ch" forName="Accent3" refType="w" fact="0.0378"/>
              <dgm:constr type="t" for="ch" forName="Accent3" refType="h" fact="0.5863"/>
              <dgm:constr type="w" for="ch" forName="Accent3" refType="w" fact="0.4575"/>
              <dgm:constr type="h" for="ch" forName="Accent3" refType="h" fact="0.4137"/>
              <dgm:constr type="l" for="ch" forName="Parent1" refType="w" fact="0.1183"/>
              <dgm:constr type="t" for="ch" forName="Parent1" refType="h" fact="0.1738"/>
              <dgm:constr type="w" for="ch" forName="Parent1" refType="w" fact="0.2959"/>
              <dgm:constr type="h" for="ch" forName="Parent1" refType="h" fact="0.1337"/>
              <dgm:constr type="l" for="ch" forName="Parent2" refType="w" fact="0.2656"/>
              <dgm:constr type="t" for="ch" forName="Parent2" refType="h" fact="0.452"/>
              <dgm:constr type="w" for="ch" forName="Parent2" refType="w" fact="0.2959"/>
              <dgm:constr type="h" for="ch" forName="Parent2" refType="h" fact="0.1337"/>
              <dgm:constr type="l" for="ch" forName="Parent3" refType="w" fact="0.1183"/>
              <dgm:constr type="t" for="ch" forName="Parent3" refType="h" fact="0.7306"/>
              <dgm:constr type="w" for="ch" forName="Parent3" refType="w" fact="0.2959"/>
              <dgm:constr type="h" for="ch" forName="Parent3" refType="h" fact="0.1337"/>
              <dgm:constr type="l" for="ch" forName="Child1" refType="w" fact="0.5325"/>
              <dgm:constr type="t" for="ch" forName="Child1" refType="h" fact="0.1435"/>
              <dgm:constr type="w" for="ch" forName="Child1" refType="w" fact="0.3195"/>
              <dgm:constr type="h" for="ch" forName="Child1" refType="h" fact="0.1926"/>
              <dgm:constr type="l" for="ch" forName="Child2" refType="w" fact="0.6805"/>
              <dgm:constr type="t" for="ch" forName="Child2" refType="h" fact="0.4217"/>
              <dgm:constr type="w" for="ch" forName="Child2" refType="w" fact="0.3195"/>
              <dgm:constr type="h" for="ch" forName="Child2" refType="h" fact="0.1926"/>
              <dgm:constr type="l" for="ch" forName="Child3" refType="w" fact="0.5325"/>
              <dgm:constr type="t" for="ch" forName="Child3" refType="h" fact="0.6998"/>
              <dgm:constr type="w" for="ch" forName="Child3" refType="w" fact="0.3195"/>
              <dgm:constr type="h" for="ch" forName="Child3" refType="h" fact="0.1926"/>
            </dgm:constrLst>
          </dgm:if>
          <dgm:if name="Name16" axis="ch" ptType="node" func="cnt" op="equ" val="4">
            <dgm:alg type="composite">
              <dgm:param type="ar" val="0.707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1" refType="w" fact="0"/>
              <dgm:constr type="t" for="ch" forName="Accent1" refType="h" fact="0"/>
              <dgm:constr type="w" for="ch" forName="Accent1" refType="w" fact="0.5331"/>
              <dgm:constr type="h" for="ch" forName="Accent1" refType="h" fact="0.3771"/>
              <dgm:constr type="l" for="ch" forName="Accent2" refType="w" fact="0.1481"/>
              <dgm:constr type="t" for="ch" forName="Accent2" refType="h" fact="0.2167"/>
              <dgm:constr type="w" for="ch" forName="Accent2" refType="w" fact="0.5331"/>
              <dgm:constr type="h" for="ch" forName="Accent2" refType="h" fact="0.3771"/>
              <dgm:constr type="l" for="ch" forName="Accent3" refType="w" fact="0"/>
              <dgm:constr type="t" for="ch" forName="Accent3" refType="h" fact="0.4342"/>
              <dgm:constr type="w" for="ch" forName="Accent3" refType="w" fact="0.5331"/>
              <dgm:constr type="h" for="ch" forName="Accent3" refType="h" fact="0.3771"/>
              <dgm:constr type="l" for="ch" forName="Accent4" refType="w" fact="0.186"/>
              <dgm:constr type="t" for="ch" forName="Accent4" refType="h" fact="0.6759"/>
              <dgm:constr type="w" for="ch" forName="Accent4" refType="w" fact="0.458"/>
              <dgm:constr type="h" for="ch" forName="Accent4" refType="h" fact="0.3241"/>
              <dgm:constr type="l" for="ch" forName="Parent1" refType="w" fact="0.1171"/>
              <dgm:constr type="t" for="ch" forName="Parent1" refType="h" fact="0.1365"/>
              <dgm:constr type="w" for="ch" forName="Parent1" refType="w" fact="0.2975"/>
              <dgm:constr type="h" for="ch" forName="Parent1" refType="h" fact="0.1052"/>
              <dgm:constr type="l" for="ch" forName="Parent2" refType="w" fact="0.2658"/>
              <dgm:constr type="t" for="ch" forName="Parent2" refType="h" fact="0.3536"/>
              <dgm:constr type="w" for="ch" forName="Parent2" refType="w" fact="0.2975"/>
              <dgm:constr type="h" for="ch" forName="Parent2" refType="h" fact="0.1052"/>
              <dgm:constr type="l" for="ch" forName="Parent3" refType="w" fact="0.1171"/>
              <dgm:constr type="t" for="ch" forName="Parent3" refType="h" fact="0.5707"/>
              <dgm:constr type="w" for="ch" forName="Parent3" refType="w" fact="0.2975"/>
              <dgm:constr type="h" for="ch" forName="Parent3" refType="h" fact="0.1052"/>
              <dgm:constr type="l" for="ch" forName="Parent4" refType="w" fact="0.2658"/>
              <dgm:constr type="t" for="ch" forName="Parent4" refType="h" fact="0.7878"/>
              <dgm:constr type="w" for="ch" forName="Parent4" refType="w" fact="0.2975"/>
              <dgm:constr type="h" for="ch" forName="Parent4" refType="h" fact="0.1052"/>
              <dgm:constr type="l" for="ch" forName="Child1" refType="w" fact="0.5348"/>
              <dgm:constr type="t" for="ch" forName="Child1" refType="h" fact="0.1119"/>
              <dgm:constr type="w" for="ch" forName="Child1" refType="w" fact="0.3196"/>
              <dgm:constr type="h" for="ch" forName="Child1" refType="h" fact="0.15"/>
              <dgm:constr type="l" for="ch" forName="Child2" refType="w" fact="0.6804"/>
              <dgm:constr type="t" for="ch" forName="Child2" refType="h" fact="0.3312"/>
              <dgm:constr type="w" for="ch" forName="Child2" refType="w" fact="0.3196"/>
              <dgm:constr type="h" for="ch" forName="Child2" refType="h" fact="0.15"/>
              <dgm:constr type="l" for="ch" forName="Child3" refType="w" fact="0.5348"/>
              <dgm:constr type="t" for="ch" forName="Child3" refType="h" fact="0.5461"/>
              <dgm:constr type="w" for="ch" forName="Child3" refType="w" fact="0.3196"/>
              <dgm:constr type="h" for="ch" forName="Child3" refType="h" fact="0.15"/>
              <dgm:constr type="l" for="ch" forName="Child4" refType="w" fact="0.6804"/>
              <dgm:constr type="t" for="ch" forName="Child4" refType="h" fact="0.7632"/>
              <dgm:constr type="w" for="ch" forName="Child4" refType="w" fact="0.3196"/>
              <dgm:constr type="h" for="ch" forName="Child4" refType="h" fact="0.15"/>
            </dgm:constrLst>
          </dgm:if>
          <dgm:if name="Name17" axis="ch" ptType="node" func="cnt" op="equ" val="5">
            <dgm:alg type="composite">
              <dgm:param type="ar" val="0.581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1" refType="w" fact="0"/>
              <dgm:constr type="t" for="ch" forName="Accent1" refType="h" fact="0"/>
              <dgm:constr type="w" for="ch" forName="Accent1" refType="w" fact="0.5331"/>
              <dgm:constr type="h" for="ch" forName="Accent1" refType="h" fact="0.3098"/>
              <dgm:constr type="l" for="ch" forName="Accent2" refType="w" fact="0.1481"/>
              <dgm:constr type="t" for="ch" forName="Accent2" refType="h" fact="0.178"/>
              <dgm:constr type="w" for="ch" forName="Accent2" refType="w" fact="0.5331"/>
              <dgm:constr type="h" for="ch" forName="Accent2" refType="h" fact="0.3098"/>
              <dgm:constr type="l" for="ch" forName="Accent3" refType="w" fact="0"/>
              <dgm:constr type="t" for="ch" forName="Accent3" refType="h" fact="0.3568"/>
              <dgm:constr type="w" for="ch" forName="Accent3" refType="w" fact="0.5331"/>
              <dgm:constr type="h" for="ch" forName="Accent3" refType="h" fact="0.3098"/>
              <dgm:constr type="l" for="ch" forName="Accent4" refType="w" fact="0.1481"/>
              <dgm:constr type="t" for="ch" forName="Accent4" refType="h" fact="0.5351"/>
              <dgm:constr type="w" for="ch" forName="Accent4" refType="w" fact="0.5331"/>
              <dgm:constr type="h" for="ch" forName="Accent4" refType="h" fact="0.3098"/>
              <dgm:constr type="l" for="ch" forName="Accent5" refType="w" fact="0.0378"/>
              <dgm:constr type="t" for="ch" forName="Accent5" refType="h" fact="0.7337"/>
              <dgm:constr type="w" for="ch" forName="Accent5" refType="w" fact="0.458"/>
              <dgm:constr type="h" for="ch" forName="Accent5" refType="h" fact="0.2663"/>
              <dgm:constr type="l" for="ch" forName="Parent1" refType="w" fact="0.1171"/>
              <dgm:constr type="t" for="ch" forName="Parent1" refType="h" fact="0.1122"/>
              <dgm:constr type="w" for="ch" forName="Parent1" refType="w" fact="0.2975"/>
              <dgm:constr type="h" for="ch" forName="Parent1" refType="h" fact="0.0864"/>
              <dgm:constr type="l" for="ch" forName="Parent2" refType="w" fact="0.2658"/>
              <dgm:constr type="t" for="ch" forName="Parent2" refType="h" fact="0.2906"/>
              <dgm:constr type="w" for="ch" forName="Parent2" refType="w" fact="0.2975"/>
              <dgm:constr type="h" for="ch" forName="Parent2" refType="h" fact="0.0864"/>
              <dgm:constr type="l" for="ch" forName="Parent3" refType="w" fact="0.1171"/>
              <dgm:constr type="t" for="ch" forName="Parent3" refType="h" fact="0.4689"/>
              <dgm:constr type="w" for="ch" forName="Parent3" refType="w" fact="0.2975"/>
              <dgm:constr type="h" for="ch" forName="Parent3" refType="h" fact="0.0864"/>
              <dgm:constr type="l" for="ch" forName="Parent4" refType="w" fact="0.2658"/>
              <dgm:constr type="t" for="ch" forName="Parent4" refType="h" fact="0.6473"/>
              <dgm:constr type="w" for="ch" forName="Parent4" refType="w" fact="0.2975"/>
              <dgm:constr type="h" for="ch" forName="Parent4" refType="h" fact="0.0864"/>
              <dgm:constr type="l" for="ch" forName="Parent5" refType="w" fact="0.1171"/>
              <dgm:constr type="t" for="ch" forName="Parent5" refType="h" fact="0.8257"/>
              <dgm:constr type="w" for="ch" forName="Parent5" refType="w" fact="0.2975"/>
              <dgm:constr type="h" for="ch" forName="Parent5" refType="h" fact="0.0864"/>
              <dgm:constr type="l" for="ch" forName="Child1" refType="w" fact="0.5348"/>
              <dgm:constr type="t" for="ch" forName="Child1" refType="h" fact="0.0919"/>
              <dgm:constr type="w" for="ch" forName="Child1" refType="w" fact="0.3196"/>
              <dgm:constr type="h" for="ch" forName="Child1" refType="h" fact="0.1232"/>
              <dgm:constr type="l" for="ch" forName="Child2" refType="w" fact="0.6804"/>
              <dgm:constr type="t" for="ch" forName="Child2" refType="h" fact="0.2722"/>
              <dgm:constr type="w" for="ch" forName="Child2" refType="w" fact="0.3196"/>
              <dgm:constr type="h" for="ch" forName="Child2" refType="h" fact="0.1232"/>
              <dgm:constr type="l" for="ch" forName="Child3" refType="w" fact="0.5348"/>
              <dgm:constr type="t" for="ch" forName="Child3" refType="h" fact="0.4487"/>
              <dgm:constr type="w" for="ch" forName="Child3" refType="w" fact="0.3196"/>
              <dgm:constr type="h" for="ch" forName="Child3" refType="h" fact="0.1232"/>
              <dgm:constr type="l" for="ch" forName="Child4" refType="w" fact="0.6804"/>
              <dgm:constr type="t" for="ch" forName="Child4" refType="h" fact="0.6271"/>
              <dgm:constr type="w" for="ch" forName="Child4" refType="w" fact="0.3196"/>
              <dgm:constr type="h" for="ch" forName="Child4" refType="h" fact="0.1232"/>
              <dgm:constr type="l" for="ch" forName="Child5" refType="w" fact="0.5348"/>
              <dgm:constr type="t" for="ch" forName="Child5" refType="h" fact="0.8073"/>
              <dgm:constr type="w" for="ch" forName="Child5" refType="w" fact="0.3196"/>
              <dgm:constr type="h" for="ch" forName="Child5" refType="h" fact="0.1232"/>
            </dgm:constrLst>
          </dgm:if>
          <dgm:if name="Name18" axis="ch" ptType="node" func="cnt" op="equ" val="6">
            <dgm:alg type="composite">
              <dgm:param type="ar" val="0.493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Accent1" refType="w" fact="0"/>
              <dgm:constr type="t" for="ch" forName="Accent1" refType="h" fact="0"/>
              <dgm:constr type="w" for="ch" forName="Accent1" refType="w" fact="0.5331"/>
              <dgm:constr type="h" for="ch" forName="Accent1" refType="h" fact="0.2629"/>
              <dgm:constr type="l" for="ch" forName="Accent2" refType="w" fact="0.1481"/>
              <dgm:constr type="t" for="ch" forName="Accent2" refType="h" fact="0.1511"/>
              <dgm:constr type="w" for="ch" forName="Accent2" refType="w" fact="0.5331"/>
              <dgm:constr type="h" for="ch" forName="Accent2" refType="h" fact="0.2629"/>
              <dgm:constr type="l" for="ch" forName="Accent3" refType="w" fact="0"/>
              <dgm:constr type="t" for="ch" forName="Accent3" refType="h" fact="0.3027"/>
              <dgm:constr type="w" for="ch" forName="Accent3" refType="w" fact="0.5331"/>
              <dgm:constr type="h" for="ch" forName="Accent3" refType="h" fact="0.2629"/>
              <dgm:constr type="l" for="ch" forName="Accent4" refType="w" fact="0.1481"/>
              <dgm:constr type="t" for="ch" forName="Accent4" refType="h" fact="0.4541"/>
              <dgm:constr type="w" for="ch" forName="Accent4" refType="w" fact="0.5331"/>
              <dgm:constr type="h" for="ch" forName="Accent4" refType="h" fact="0.2629"/>
              <dgm:constr type="l" for="ch" forName="Accent5" refType="w" fact="0"/>
              <dgm:constr type="t" for="ch" forName="Accent5" refType="h" fact="0.6053"/>
              <dgm:constr type="w" for="ch" forName="Accent5" refType="w" fact="0.5331"/>
              <dgm:constr type="h" for="ch" forName="Accent5" refType="h" fact="0.2629"/>
              <dgm:constr type="l" for="ch" forName="Accent6" refType="w" fact="0.186"/>
              <dgm:constr type="t" for="ch" forName="Accent6" refType="h" fact="0.774"/>
              <dgm:constr type="w" for="ch" forName="Accent6" refType="w" fact="0.458"/>
              <dgm:constr type="h" for="ch" forName="Accent6" refType="h" fact="0.226"/>
              <dgm:constr type="l" for="ch" forName="Parent1" refType="w" fact="0.1171"/>
              <dgm:constr type="t" for="ch" forName="Parent1" refType="h" fact="0.0952"/>
              <dgm:constr type="w" for="ch" forName="Parent1" refType="w" fact="0.2975"/>
              <dgm:constr type="h" for="ch" forName="Parent1" refType="h" fact="0.0733"/>
              <dgm:constr type="l" for="ch" forName="Parent2" refType="w" fact="0.2658"/>
              <dgm:constr type="t" for="ch" forName="Parent2" refType="h" fact="0.2466"/>
              <dgm:constr type="w" for="ch" forName="Parent2" refType="w" fact="0.2975"/>
              <dgm:constr type="h" for="ch" forName="Parent2" refType="h" fact="0.0733"/>
              <dgm:constr type="l" for="ch" forName="Parent3" refType="w" fact="0.1171"/>
              <dgm:constr type="t" for="ch" forName="Parent3" refType="h" fact="0.3979"/>
              <dgm:constr type="w" for="ch" forName="Parent3" refType="w" fact="0.2975"/>
              <dgm:constr type="h" for="ch" forName="Parent3" refType="h" fact="0.0733"/>
              <dgm:constr type="l" for="ch" forName="Parent4" refType="w" fact="0.2658"/>
              <dgm:constr type="t" for="ch" forName="Parent4" refType="h" fact="0.5493"/>
              <dgm:constr type="w" for="ch" forName="Parent4" refType="w" fact="0.2975"/>
              <dgm:constr type="h" for="ch" forName="Parent4" refType="h" fact="0.0733"/>
              <dgm:constr type="l" for="ch" forName="Parent5" refType="w" fact="0.1171"/>
              <dgm:constr type="t" for="ch" forName="Parent5" refType="h" fact="0.7005"/>
              <dgm:constr type="w" for="ch" forName="Parent5" refType="w" fact="0.2975"/>
              <dgm:constr type="h" for="ch" forName="Parent5" refType="h" fact="0.0733"/>
              <dgm:constr type="l" for="ch" forName="Parent6" refType="w" fact="0.2658"/>
              <dgm:constr type="t" for="ch" forName="Parent6" refType="h" fact="0.8519"/>
              <dgm:constr type="w" for="ch" forName="Parent6" refType="w" fact="0.2975"/>
              <dgm:constr type="h" for="ch" forName="Parent6" refType="h" fact="0.0733"/>
              <dgm:constr type="l" for="ch" forName="Child1" refType="w" fact="0.5348"/>
              <dgm:constr type="t" for="ch" forName="Child1" refType="h" fact="0.078"/>
              <dgm:constr type="w" for="ch" forName="Child1" refType="w" fact="0.3196"/>
              <dgm:constr type="h" for="ch" forName="Child1" refType="h" fact="0.1046"/>
              <dgm:constr type="l" for="ch" forName="Child2" refType="w" fact="0.6804"/>
              <dgm:constr type="t" for="ch" forName="Child2" refType="h" fact="0.231"/>
              <dgm:constr type="w" for="ch" forName="Child2" refType="w" fact="0.3196"/>
              <dgm:constr type="h" for="ch" forName="Child2" refType="h" fact="0.1046"/>
              <dgm:constr type="l" for="ch" forName="Child3" refType="w" fact="0.5348"/>
              <dgm:constr type="t" for="ch" forName="Child3" refType="h" fact="0.3808"/>
              <dgm:constr type="w" for="ch" forName="Child3" refType="w" fact="0.3196"/>
              <dgm:constr type="h" for="ch" forName="Child3" refType="h" fact="0.1046"/>
              <dgm:constr type="l" for="ch" forName="Child4" refType="w" fact="0.6804"/>
              <dgm:constr type="t" for="ch" forName="Child4" refType="h" fact="0.5322"/>
              <dgm:constr type="w" for="ch" forName="Child4" refType="w" fact="0.3196"/>
              <dgm:constr type="h" for="ch" forName="Child4" refType="h" fact="0.1046"/>
              <dgm:constr type="l" for="ch" forName="Child5" refType="w" fact="0.5348"/>
              <dgm:constr type="t" for="ch" forName="Child5" refType="h" fact="0.6833"/>
              <dgm:constr type="w" for="ch" forName="Child5" refType="w" fact="0.3196"/>
              <dgm:constr type="h" for="ch" forName="Child5" refType="h" fact="0.1046"/>
              <dgm:constr type="l" for="ch" forName="Child6" refType="w" fact="0.6804"/>
              <dgm:constr type="t" for="ch" forName="Child6" refType="h" fact="0.8347"/>
              <dgm:constr type="w" for="ch" forName="Child6" refType="w" fact="0.3196"/>
              <dgm:constr type="h" for="ch" forName="Child6" refType="h" fact="0.1046"/>
            </dgm:constrLst>
          </dgm:if>
          <dgm:else name="Name19">
            <dgm:alg type="composite">
              <dgm:param type="ar" val="0.428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Accent1" refType="w" fact="0"/>
              <dgm:constr type="t" for="ch" forName="Accent1" refType="h" fact="0"/>
              <dgm:constr type="w" for="ch" forName="Accent1" refType="w" fact="0.5331"/>
              <dgm:constr type="h" for="ch" forName="Accent1" refType="h" fact="0.2284"/>
              <dgm:constr type="l" for="ch" forName="Accent2" refType="w" fact="0.1481"/>
              <dgm:constr type="t" for="ch" forName="Accent2" refType="h" fact="0.1312"/>
              <dgm:constr type="w" for="ch" forName="Accent2" refType="w" fact="0.5331"/>
              <dgm:constr type="h" for="ch" forName="Accent2" refType="h" fact="0.2284"/>
              <dgm:constr type="l" for="ch" forName="Accent3" refType="w" fact="0"/>
              <dgm:constr type="t" for="ch" forName="Accent3" refType="h" fact="0.263"/>
              <dgm:constr type="w" for="ch" forName="Accent3" refType="w" fact="0.5331"/>
              <dgm:constr type="h" for="ch" forName="Accent3" refType="h" fact="0.2284"/>
              <dgm:constr type="l" for="ch" forName="Accent4" refType="w" fact="0.1481"/>
              <dgm:constr type="t" for="ch" forName="Accent4" refType="h" fact="0.3945"/>
              <dgm:constr type="w" for="ch" forName="Accent4" refType="w" fact="0.5331"/>
              <dgm:constr type="h" for="ch" forName="Accent4" refType="h" fact="0.2284"/>
              <dgm:constr type="l" for="ch" forName="Accent5" refType="w" fact="0"/>
              <dgm:constr type="t" for="ch" forName="Accent5" refType="h" fact="0.5258"/>
              <dgm:constr type="w" for="ch" forName="Accent5" refType="w" fact="0.5331"/>
              <dgm:constr type="h" for="ch" forName="Accent5" refType="h" fact="0.2284"/>
              <dgm:constr type="l" for="ch" forName="Accent6" refType="w" fact="0.1481"/>
              <dgm:constr type="t" for="ch" forName="Accent6" refType="h" fact="0.6573"/>
              <dgm:constr type="w" for="ch" forName="Accent6" refType="w" fact="0.5331"/>
              <dgm:constr type="h" for="ch" forName="Accent6" refType="h" fact="0.2284"/>
              <dgm:constr type="l" for="ch" forName="Accent7" refType="w" fact="0.0378"/>
              <dgm:constr type="t" for="ch" forName="Accent7" refType="h" fact="0.8037"/>
              <dgm:constr type="w" for="ch" forName="Accent7" refType="w" fact="0.458"/>
              <dgm:constr type="h" for="ch" forName="Accent7" refType="h" fact="0.1963"/>
              <dgm:constr type="l" for="ch" forName="Parent1" refType="w" fact="0.1171"/>
              <dgm:constr type="t" for="ch" forName="Parent1" refType="h" fact="0.0827"/>
              <dgm:constr type="w" for="ch" forName="Parent1" refType="w" fact="0.2975"/>
              <dgm:constr type="h" for="ch" forName="Parent1" refType="h" fact="0.0637"/>
              <dgm:constr type="l" for="ch" forName="Parent2" refType="w" fact="0.2658"/>
              <dgm:constr type="t" for="ch" forName="Parent2" refType="h" fact="0.2142"/>
              <dgm:constr type="w" for="ch" forName="Parent2" refType="w" fact="0.2975"/>
              <dgm:constr type="h" for="ch" forName="Parent2" refType="h" fact="0.0637"/>
              <dgm:constr type="l" for="ch" forName="Parent3" refType="w" fact="0.1171"/>
              <dgm:constr type="t" for="ch" forName="Parent3" refType="h" fact="0.3457"/>
              <dgm:constr type="w" for="ch" forName="Parent3" refType="w" fact="0.2975"/>
              <dgm:constr type="h" for="ch" forName="Parent3" refType="h" fact="0.0637"/>
              <dgm:constr type="l" for="ch" forName="Parent4" refType="w" fact="0.2658"/>
              <dgm:constr type="t" for="ch" forName="Parent4" refType="h" fact="0.4772"/>
              <dgm:constr type="w" for="ch" forName="Parent4" refType="w" fact="0.2975"/>
              <dgm:constr type="h" for="ch" forName="Parent4" refType="h" fact="0.0637"/>
              <dgm:constr type="l" for="ch" forName="Parent5" refType="w" fact="0.1171"/>
              <dgm:constr type="t" for="ch" forName="Parent5" refType="h" fact="0.6085"/>
              <dgm:constr type="w" for="ch" forName="Parent5" refType="w" fact="0.2975"/>
              <dgm:constr type="h" for="ch" forName="Parent5" refType="h" fact="0.0637"/>
              <dgm:constr type="l" for="ch" forName="Parent6" refType="w" fact="0.2658"/>
              <dgm:constr type="t" for="ch" forName="Parent6" refType="h" fact="0.74"/>
              <dgm:constr type="w" for="ch" forName="Parent6" refType="w" fact="0.2975"/>
              <dgm:constr type="h" for="ch" forName="Parent6" refType="h" fact="0.0637"/>
              <dgm:constr type="l" for="ch" forName="Parent7" refType="w" fact="0.1171"/>
              <dgm:constr type="t" for="ch" forName="Parent7" refType="h" fact="0.8715"/>
              <dgm:constr type="w" for="ch" forName="Parent7" refType="w" fact="0.2975"/>
              <dgm:constr type="h" for="ch" forName="Parent7" refType="h" fact="0.0637"/>
              <dgm:constr type="l" for="ch" forName="Child1" refType="w" fact="0.5348"/>
              <dgm:constr type="t" for="ch" forName="Child1" refType="h" fact="0.0678"/>
              <dgm:constr type="w" for="ch" forName="Child1" refType="w" fact="0.3196"/>
              <dgm:constr type="h" for="ch" forName="Child1" refType="h" fact="0.0908"/>
              <dgm:constr type="l" for="ch" forName="Child2" refType="w" fact="0.6804"/>
              <dgm:constr type="t" for="ch" forName="Child2" refType="h" fact="0.2006"/>
              <dgm:constr type="w" for="ch" forName="Child2" refType="w" fact="0.3196"/>
              <dgm:constr type="h" for="ch" forName="Child2" refType="h" fact="0.0908"/>
              <dgm:constr type="l" for="ch" forName="Child3" refType="w" fact="0.5348"/>
              <dgm:constr type="t" for="ch" forName="Child3" refType="h" fact="0.3308"/>
              <dgm:constr type="w" for="ch" forName="Child3" refType="w" fact="0.3196"/>
              <dgm:constr type="h" for="ch" forName="Child3" refType="h" fact="0.0908"/>
              <dgm:constr type="l" for="ch" forName="Child4" refType="w" fact="0.6804"/>
              <dgm:constr type="t" for="ch" forName="Child4" refType="h" fact="0.4623"/>
              <dgm:constr type="w" for="ch" forName="Child4" refType="w" fact="0.3196"/>
              <dgm:constr type="h" for="ch" forName="Child4" refType="h" fact="0.0908"/>
              <dgm:constr type="l" for="ch" forName="Child5" refType="w" fact="0.5348"/>
              <dgm:constr type="t" for="ch" forName="Child5" refType="h" fact="0.5936"/>
              <dgm:constr type="w" for="ch" forName="Child5" refType="w" fact="0.3196"/>
              <dgm:constr type="h" for="ch" forName="Child5" refType="h" fact="0.0908"/>
              <dgm:constr type="l" for="ch" forName="Child6" refType="w" fact="0.6804"/>
              <dgm:constr type="t" for="ch" forName="Child6" refType="h" fact="0.7251"/>
              <dgm:constr type="w" for="ch" forName="Child6" refType="w" fact="0.3196"/>
              <dgm:constr type="h" for="ch" forName="Child6" refType="h" fact="0.0908"/>
              <dgm:constr type="l" for="ch" forName="Child7" refType="w" fact="0.5348"/>
              <dgm:constr type="t" for="ch" forName="Child7" refType="h" fact="0.8579"/>
              <dgm:constr type="w" for="ch" forName="Child7" refType="w" fact="0.3196"/>
              <dgm:constr type="h" for="ch" forName="Child7" refType="h" fact="0.0908"/>
            </dgm:constrLst>
          </dgm:else>
        </dgm:choose>
      </dgm:else>
    </dgm:choose>
    <dgm:forEach name="wrapper" axis="self" ptType="parTrans">
      <dgm:forEach name="accentRepeat" axis="self">
        <dgm:layoutNode name="Accent" styleLbl="node1">
          <dgm:alg type="sp"/>
          <dgm:choose name="Name20">
            <dgm:if name="Name21" func="var" arg="dir" op="equ" val="norm">
              <dgm:choose name="Name22">
                <dgm:if name="Name23" axis="precedSib" ptType="node" func="cnt" op="equ" val="0">
                  <dgm:choose name="Name24">
                    <dgm:if name="Name25" axis="followSib" ptType="node" func="cnt" op="equ" val="0">
                      <dgm:shape xmlns:r="http://schemas.openxmlformats.org/officeDocument/2006/relationships" type="circularArrow" r:blip="">
                        <dgm:adjLst>
                          <dgm:adj idx="1" val="0.1098"/>
                          <dgm:adj idx="2" val="19.0387"/>
                          <dgm:adj idx="3" val="150"/>
                          <dgm:adj idx="4" val="180"/>
                          <dgm:adj idx="5" val="0.125"/>
                        </dgm:adjLst>
                      </dgm:shape>
                    </dgm:if>
                    <dgm:else name="Name26">
                      <dgm:shape xmlns:r="http://schemas.openxmlformats.org/officeDocument/2006/relationships" type="circularArrow" r:blip="">
                        <dgm:adjLst>
                          <dgm:adj idx="1" val="0.1098"/>
                          <dgm:adj idx="2" val="19.0387"/>
                          <dgm:adj idx="3" val="75"/>
                          <dgm:adj idx="4" val="180"/>
                          <dgm:adj idx="5" val="0.125"/>
                        </dgm:adjLst>
                      </dgm:shape>
                    </dgm:else>
                  </dgm:choose>
                </dgm:if>
                <dgm:else name="Name27">
                  <dgm:choose name="Name28">
                    <dgm:if name="Name29" axis="followSib" ptType="node" func="cnt" op="equ" val="0">
                      <dgm:choose name="Name30">
                        <dgm:if name="Name31" axis="precedSib" ptType="node" func="cnt" op="equ" val="1">
                          <dgm:shape xmlns:r="http://schemas.openxmlformats.org/officeDocument/2006/relationships" type="blockArc" r:blip="">
                            <dgm:adjLst>
                              <dgm:adj idx="1" val="0"/>
                              <dgm:adj idx="2" val="-45"/>
                              <dgm:adj idx="3" val="0.1274"/>
                            </dgm:adjLst>
                          </dgm:shape>
                        </dgm:if>
                        <dgm:if name="Name32" axis="precedSib" ptType="node" func="cnt" op="equ" val="2">
                          <dgm:shape xmlns:r="http://schemas.openxmlformats.org/officeDocument/2006/relationships" type="blockArc" r:blip="">
                            <dgm:adjLst>
                              <dgm:adj idx="1" val="-135"/>
                              <dgm:adj idx="2" val="180"/>
                              <dgm:adj idx="3" val="0.1274"/>
                            </dgm:adjLst>
                          </dgm:shape>
                        </dgm:if>
                        <dgm:if name="Name33" axis="precedSib" ptType="node" func="cnt" op="equ" val="3">
                          <dgm:shape xmlns:r="http://schemas.openxmlformats.org/officeDocument/2006/relationships" type="blockArc" r:blip="">
                            <dgm:adjLst>
                              <dgm:adj idx="1" val="0"/>
                              <dgm:adj idx="2" val="-45"/>
                              <dgm:adj idx="3" val="0.1274"/>
                            </dgm:adjLst>
                          </dgm:shape>
                        </dgm:if>
                        <dgm:if name="Name34" axis="precedSib" ptType="node" func="cnt" op="equ" val="4">
                          <dgm:shape xmlns:r="http://schemas.openxmlformats.org/officeDocument/2006/relationships" type="blockArc" r:blip="">
                            <dgm:adjLst>
                              <dgm:adj idx="1" val="-135"/>
                              <dgm:adj idx="2" val="180"/>
                              <dgm:adj idx="3" val="0.1274"/>
                            </dgm:adjLst>
                          </dgm:shape>
                        </dgm:if>
                        <dgm:if name="Name35" axis="precedSib" ptType="node" func="cnt" op="equ" val="5">
                          <dgm:shape xmlns:r="http://schemas.openxmlformats.org/officeDocument/2006/relationships" type="blockArc" r:blip="">
                            <dgm:adjLst>
                              <dgm:adj idx="1" val="0"/>
                              <dgm:adj idx="2" val="-45"/>
                              <dgm:adj idx="3" val="0.1274"/>
                            </dgm:adjLst>
                          </dgm:shape>
                        </dgm:if>
                        <dgm:if name="Name36" axis="precedSib" ptType="node" func="cnt" op="equ" val="6">
                          <dgm:shape xmlns:r="http://schemas.openxmlformats.org/officeDocument/2006/relationships" type="blockArc" r:blip="">
                            <dgm:adjLst>
                              <dgm:adj idx="1" val="-135"/>
                              <dgm:adj idx="2" val="180"/>
                              <dgm:adj idx="3" val="0.1274"/>
                            </dgm:adjLst>
                          </dgm:shape>
                        </dgm:if>
                        <dgm:else name="Name37"/>
                      </dgm:choose>
                    </dgm:if>
                    <dgm:else name="Name38">
                      <dgm:choose name="Name39">
                        <dgm:if name="Name40" axis="precedSib" ptType="node" func="cnt" op="equ" val="0">
                          <dgm:shape xmlns:r="http://schemas.openxmlformats.org/officeDocument/2006/relationships" type="blockArc" r:blip="">
                            <dgm:adjLst>
                              <dgm:adj idx="1" val="-133.1632"/>
                              <dgm:adj idx="2" val="65"/>
                              <dgm:adj idx="3" val="0.13"/>
                            </dgm:adjLst>
                          </dgm:shape>
                        </dgm:if>
                        <dgm:if name="Name41" axis="precedSib" ptType="node" func="cnt" op="equ" val="1">
                          <dgm:shape xmlns:r="http://schemas.openxmlformats.org/officeDocument/2006/relationships" type="leftCircularArrow" r:blip="">
                            <dgm:adjLst>
                              <dgm:adj idx="1" val="0.1098"/>
                              <dgm:adj idx="2" val="19.0387"/>
                              <dgm:adj idx="3" val="105"/>
                              <dgm:adj idx="4" val="-45"/>
                              <dgm:adj idx="5" val="0.125"/>
                            </dgm:adjLst>
                          </dgm:shape>
                        </dgm:if>
                        <dgm:if name="Name42" axis="precedSib" ptType="node" func="cnt" op="equ" val="2">
                          <dgm:shape xmlns:r="http://schemas.openxmlformats.org/officeDocument/2006/relationships" type="circularArrow" r:blip="">
                            <dgm:adjLst>
                              <dgm:adj idx="1" val="0.1098"/>
                              <dgm:adj idx="2" val="19.0387"/>
                              <dgm:adj idx="3" val="75"/>
                              <dgm:adj idx="4" val="-135"/>
                              <dgm:adj idx="5" val="0.125"/>
                            </dgm:adjLst>
                          </dgm:shape>
                        </dgm:if>
                        <dgm:if name="Name43" axis="precedSib" ptType="node" func="cnt" op="equ" val="3">
                          <dgm:shape xmlns:r="http://schemas.openxmlformats.org/officeDocument/2006/relationships" type="leftCircularArrow" r:blip="">
                            <dgm:adjLst>
                              <dgm:adj idx="1" val="0.1098"/>
                              <dgm:adj idx="2" val="19.0387"/>
                              <dgm:adj idx="3" val="105"/>
                              <dgm:adj idx="4" val="-45"/>
                              <dgm:adj idx="5" val="0.125"/>
                            </dgm:adjLst>
                          </dgm:shape>
                        </dgm:if>
                        <dgm:if name="Name44" axis="precedSib" ptType="node" func="cnt" op="equ" val="4">
                          <dgm:shape xmlns:r="http://schemas.openxmlformats.org/officeDocument/2006/relationships" type="circularArrow" r:blip="">
                            <dgm:adjLst>
                              <dgm:adj idx="1" val="0.1098"/>
                              <dgm:adj idx="2" val="19.0387"/>
                              <dgm:adj idx="3" val="75"/>
                              <dgm:adj idx="4" val="-135"/>
                              <dgm:adj idx="5" val="0.125"/>
                            </dgm:adjLst>
                          </dgm:shape>
                        </dgm:if>
                        <dgm:if name="Name45" axis="precedSib" ptType="node" func="cnt" op="equ" val="5">
                          <dgm:shape xmlns:r="http://schemas.openxmlformats.org/officeDocument/2006/relationships" type="leftCircularArrow" r:blip="">
                            <dgm:adjLst>
                              <dgm:adj idx="1" val="0.1098"/>
                              <dgm:adj idx="2" val="19.0387"/>
                              <dgm:adj idx="3" val="105"/>
                              <dgm:adj idx="4" val="-45"/>
                              <dgm:adj idx="5" val="0.125"/>
                            </dgm:adjLst>
                          </dgm:shape>
                        </dgm:if>
                        <dgm:if name="Name46" axis="precedSib" ptType="node" func="cnt" op="equ" val="6">
                          <dgm:shape xmlns:r="http://schemas.openxmlformats.org/officeDocument/2006/relationships" type="blockArc" r:blip="">
                            <dgm:adjLst>
                              <dgm:adj idx="1" val="-135"/>
                              <dgm:adj idx="2" val="180"/>
                              <dgm:adj idx="3" val="0.1274"/>
                            </dgm:adjLst>
                          </dgm:shape>
                        </dgm:if>
                        <dgm:else name="Name47"/>
                      </dgm:choose>
                    </dgm:else>
                  </dgm:choose>
                </dgm:else>
              </dgm:choose>
            </dgm:if>
            <dgm:else name="Name48">
              <dgm:choose name="Name49">
                <dgm:if name="Name50" axis="precedSib" ptType="node" func="cnt" op="equ" val="0">
                  <dgm:choose name="Name51">
                    <dgm:if name="Name52" axis="followSib" ptType="node" func="cnt" op="equ" val="0">
                      <dgm:shape xmlns:r="http://schemas.openxmlformats.org/officeDocument/2006/relationships" type="leftCircularArrow" r:blip="">
                        <dgm:adjLst>
                          <dgm:adj idx="1" val="0.1098"/>
                          <dgm:adj idx="2" val="19.0387"/>
                          <dgm:adj idx="3" val="30"/>
                          <dgm:adj idx="4" val="0"/>
                          <dgm:adj idx="5" val="0.125"/>
                        </dgm:adjLst>
                      </dgm:shape>
                    </dgm:if>
                    <dgm:else name="Name53">
                      <dgm:shape xmlns:r="http://schemas.openxmlformats.org/officeDocument/2006/relationships" type="leftCircularArrow" r:blip="">
                        <dgm:adjLst>
                          <dgm:adj idx="1" val="0.1098"/>
                          <dgm:adj idx="2" val="19.0387"/>
                          <dgm:adj idx="3" val="105"/>
                          <dgm:adj idx="4" val="0"/>
                          <dgm:adj idx="5" val="0.125"/>
                        </dgm:adjLst>
                      </dgm:shape>
                    </dgm:else>
                  </dgm:choose>
                </dgm:if>
                <dgm:else name="Name54">
                  <dgm:choose name="Name55">
                    <dgm:if name="Name56" axis="followSib" ptType="node" func="cnt" op="equ" val="0">
                      <dgm:choose name="Name57">
                        <dgm:if name="Name58" axis="precedSib" ptType="node" func="cnt" op="equ" val="1">
                          <dgm:shape xmlns:r="http://schemas.openxmlformats.org/officeDocument/2006/relationships" type="blockArc" r:blip="">
                            <dgm:adjLst>
                              <dgm:adj idx="1" val="-135"/>
                              <dgm:adj idx="2" val="180"/>
                              <dgm:adj idx="3" val="0.1274"/>
                            </dgm:adjLst>
                          </dgm:shape>
                        </dgm:if>
                        <dgm:if name="Name59" axis="precedSib" ptType="node" func="cnt" op="equ" val="2">
                          <dgm:shape xmlns:r="http://schemas.openxmlformats.org/officeDocument/2006/relationships" type="blockArc" r:blip="">
                            <dgm:adjLst>
                              <dgm:adj idx="1" val="0"/>
                              <dgm:adj idx="2" val="-45"/>
                              <dgm:adj idx="3" val="0.1274"/>
                            </dgm:adjLst>
                          </dgm:shape>
                        </dgm:if>
                        <dgm:if name="Name60" axis="precedSib" ptType="node" func="cnt" op="equ" val="3">
                          <dgm:shape xmlns:r="http://schemas.openxmlformats.org/officeDocument/2006/relationships" type="blockArc" r:blip="">
                            <dgm:adjLst>
                              <dgm:adj idx="1" val="-135"/>
                              <dgm:adj idx="2" val="180"/>
                              <dgm:adj idx="3" val="0.1274"/>
                            </dgm:adjLst>
                          </dgm:shape>
                        </dgm:if>
                        <dgm:if name="Name61" axis="precedSib" ptType="node" func="cnt" op="equ" val="4">
                          <dgm:shape xmlns:r="http://schemas.openxmlformats.org/officeDocument/2006/relationships" type="blockArc" r:blip="">
                            <dgm:adjLst>
                              <dgm:adj idx="1" val="0"/>
                              <dgm:adj idx="2" val="-45"/>
                              <dgm:adj idx="3" val="0.1274"/>
                            </dgm:adjLst>
                          </dgm:shape>
                        </dgm:if>
                        <dgm:if name="Name62" axis="precedSib" ptType="node" func="cnt" op="equ" val="5">
                          <dgm:shape xmlns:r="http://schemas.openxmlformats.org/officeDocument/2006/relationships" type="blockArc" r:blip="">
                            <dgm:adjLst>
                              <dgm:adj idx="1" val="-135"/>
                              <dgm:adj idx="2" val="180"/>
                              <dgm:adj idx="3" val="0.1274"/>
                            </dgm:adjLst>
                          </dgm:shape>
                        </dgm:if>
                        <dgm:if name="Name63" axis="precedSib" ptType="node" func="cnt" op="equ" val="6">
                          <dgm:shape xmlns:r="http://schemas.openxmlformats.org/officeDocument/2006/relationships" type="blockArc" r:blip="">
                            <dgm:adjLst>
                              <dgm:adj idx="1" val="0"/>
                              <dgm:adj idx="2" val="-45"/>
                              <dgm:adj idx="3" val="0.1274"/>
                            </dgm:adjLst>
                          </dgm:shape>
                        </dgm:if>
                        <dgm:else name="Name64"/>
                      </dgm:choose>
                    </dgm:if>
                    <dgm:else name="Name65">
                      <dgm:choose name="Name66">
                        <dgm:if name="Name67" axis="precedSib" ptType="node" func="cnt" op="equ" val="0">
                          <dgm:shape xmlns:r="http://schemas.openxmlformats.org/officeDocument/2006/relationships" type="blockArc" r:blip="">
                            <dgm:adjLst>
                              <dgm:adj idx="1" val="-133.1632"/>
                              <dgm:adj idx="2" val="65"/>
                              <dgm:adj idx="3" val="0.13"/>
                            </dgm:adjLst>
                          </dgm:shape>
                        </dgm:if>
                        <dgm:if name="Name68" axis="precedSib" ptType="node" func="cnt" op="equ" val="1">
                          <dgm:shape xmlns:r="http://schemas.openxmlformats.org/officeDocument/2006/relationships" type="circularArrow" r:blip="">
                            <dgm:adjLst>
                              <dgm:adj idx="1" val="0.1098"/>
                              <dgm:adj idx="2" val="19.0387"/>
                              <dgm:adj idx="3" val="75"/>
                              <dgm:adj idx="4" val="-135"/>
                              <dgm:adj idx="5" val="0.125"/>
                            </dgm:adjLst>
                          </dgm:shape>
                        </dgm:if>
                        <dgm:if name="Name69" axis="precedSib" ptType="node" func="cnt" op="equ" val="2">
                          <dgm:shape xmlns:r="http://schemas.openxmlformats.org/officeDocument/2006/relationships" type="leftCircularArrow" r:blip="">
                            <dgm:adjLst>
                              <dgm:adj idx="1" val="0.1098"/>
                              <dgm:adj idx="2" val="19.0387"/>
                              <dgm:adj idx="3" val="105"/>
                              <dgm:adj idx="4" val="-45"/>
                              <dgm:adj idx="5" val="0.125"/>
                            </dgm:adjLst>
                          </dgm:shape>
                        </dgm:if>
                        <dgm:if name="Name70" axis="precedSib" ptType="node" func="cnt" op="equ" val="3">
                          <dgm:shape xmlns:r="http://schemas.openxmlformats.org/officeDocument/2006/relationships" type="circularArrow" r:blip="">
                            <dgm:adjLst>
                              <dgm:adj idx="1" val="0.1098"/>
                              <dgm:adj idx="2" val="19.0387"/>
                              <dgm:adj idx="3" val="75"/>
                              <dgm:adj idx="4" val="-135"/>
                              <dgm:adj idx="5" val="0.125"/>
                            </dgm:adjLst>
                          </dgm:shape>
                        </dgm:if>
                        <dgm:if name="Name71" axis="precedSib" ptType="node" func="cnt" op="equ" val="4">
                          <dgm:shape xmlns:r="http://schemas.openxmlformats.org/officeDocument/2006/relationships" type="leftCircularArrow" r:blip="">
                            <dgm:adjLst>
                              <dgm:adj idx="1" val="0.1098"/>
                              <dgm:adj idx="2" val="19.0387"/>
                              <dgm:adj idx="3" val="105"/>
                              <dgm:adj idx="4" val="-45"/>
                              <dgm:adj idx="5" val="0.125"/>
                            </dgm:adjLst>
                          </dgm:shape>
                        </dgm:if>
                        <dgm:if name="Name72" axis="precedSib" ptType="node" func="cnt" op="equ" val="5">
                          <dgm:shape xmlns:r="http://schemas.openxmlformats.org/officeDocument/2006/relationships" type="circularArrow" r:blip="">
                            <dgm:adjLst>
                              <dgm:adj idx="1" val="0.1098"/>
                              <dgm:adj idx="2" val="19.0387"/>
                              <dgm:adj idx="3" val="75"/>
                              <dgm:adj idx="4" val="-135"/>
                              <dgm:adj idx="5" val="0.125"/>
                            </dgm:adjLst>
                          </dgm:shape>
                        </dgm:if>
                        <dgm:if name="Name73" axis="precedSib" ptType="node" func="cnt" op="equ" val="6">
                          <dgm:shape xmlns:r="http://schemas.openxmlformats.org/officeDocument/2006/relationships" type="blockArc" r:blip="">
                            <dgm:adjLst>
                              <dgm:adj idx="1" val="0"/>
                              <dgm:adj idx="2" val="-45"/>
                              <dgm:adj idx="3" val="0.1274"/>
                            </dgm:adjLst>
                          </dgm:shape>
                        </dgm:if>
                        <dgm:else name="Name74"/>
                      </dgm:choose>
                    </dgm:else>
                  </dgm:choose>
                </dgm:else>
              </dgm:choose>
            </dgm:else>
          </dgm:choose>
          <dgm:presOf/>
        </dgm:layoutNode>
      </dgm:forEach>
    </dgm:forEach>
    <dgm:forEach name="Name75" axis="ch" ptType="node" cnt="1">
      <dgm:layoutNode name="Accent1">
        <dgm:alg type="sp"/>
        <dgm:shape xmlns:r="http://schemas.openxmlformats.org/officeDocument/2006/relationships" r:blip="">
          <dgm:adjLst/>
        </dgm:shape>
        <dgm:presOf/>
        <dgm:constrLst/>
        <dgm:forEach name="Name76" ref="accentRepeat"/>
      </dgm:layoutNode>
      <dgm:choose name="Name77">
        <dgm:if name="Name78" axis="ch" ptType="node" func="cnt" op="gte" val="1">
          <dgm:layoutNode name="Child1"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79"/>
      </dgm:choose>
      <dgm:layoutNode name="Parent1"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80" axis="ch" ptType="node" st="2" cnt="1">
      <dgm:layoutNode name="Accent2">
        <dgm:alg type="sp"/>
        <dgm:shape xmlns:r="http://schemas.openxmlformats.org/officeDocument/2006/relationships" r:blip="">
          <dgm:adjLst/>
        </dgm:shape>
        <dgm:presOf/>
        <dgm:constrLst/>
        <dgm:forEach name="Name81" ref="accentRepeat"/>
      </dgm:layoutNode>
      <dgm:choose name="Name82">
        <dgm:if name="Name83" axis="ch" ptType="node" func="cnt" op="gte" val="1">
          <dgm:layoutNode name="Child2"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84"/>
      </dgm:choose>
      <dgm:layoutNode name="Parent2"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85" axis="ch" ptType="node" st="3" cnt="1">
      <dgm:layoutNode name="Accent3">
        <dgm:alg type="sp"/>
        <dgm:shape xmlns:r="http://schemas.openxmlformats.org/officeDocument/2006/relationships" r:blip="">
          <dgm:adjLst/>
        </dgm:shape>
        <dgm:presOf/>
        <dgm:constrLst/>
        <dgm:forEach name="Name86" ref="accentRepeat"/>
      </dgm:layoutNode>
      <dgm:choose name="Name87">
        <dgm:if name="Name88" axis="ch" ptType="node" func="cnt" op="gte" val="1">
          <dgm:layoutNode name="Child3"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89"/>
      </dgm:choose>
      <dgm:layoutNode name="Parent3"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90" axis="ch" ptType="node" st="4" cnt="1">
      <dgm:layoutNode name="Accent4">
        <dgm:alg type="sp"/>
        <dgm:shape xmlns:r="http://schemas.openxmlformats.org/officeDocument/2006/relationships" r:blip="">
          <dgm:adjLst/>
        </dgm:shape>
        <dgm:presOf/>
        <dgm:constrLst/>
        <dgm:forEach name="Name91" ref="accentRepeat"/>
      </dgm:layoutNode>
      <dgm:choose name="Name92">
        <dgm:if name="Name93" axis="ch" ptType="node" func="cnt" op="gte" val="1">
          <dgm:layoutNode name="Child4"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94"/>
      </dgm:choose>
      <dgm:layoutNode name="Parent4"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95" axis="ch" ptType="node" st="5" cnt="1">
      <dgm:layoutNode name="Accent5">
        <dgm:alg type="sp"/>
        <dgm:shape xmlns:r="http://schemas.openxmlformats.org/officeDocument/2006/relationships" r:blip="">
          <dgm:adjLst/>
        </dgm:shape>
        <dgm:presOf/>
        <dgm:constrLst/>
        <dgm:forEach name="Name96" ref="accentRepeat"/>
      </dgm:layoutNode>
      <dgm:choose name="Name97">
        <dgm:if name="Name98" axis="ch" ptType="node" func="cnt" op="gte" val="1">
          <dgm:layoutNode name="Child5"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99"/>
      </dgm:choose>
      <dgm:layoutNode name="Parent5"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100" axis="ch" ptType="node" st="6" cnt="1">
      <dgm:layoutNode name="Accent6">
        <dgm:alg type="sp"/>
        <dgm:shape xmlns:r="http://schemas.openxmlformats.org/officeDocument/2006/relationships" r:blip="">
          <dgm:adjLst/>
        </dgm:shape>
        <dgm:presOf/>
        <dgm:constrLst/>
        <dgm:forEach name="Name101" ref="accentRepeat"/>
      </dgm:layoutNode>
      <dgm:choose name="Name102">
        <dgm:if name="Name103" axis="ch" ptType="node" func="cnt" op="gte" val="1">
          <dgm:layoutNode name="Child6"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104"/>
      </dgm:choose>
      <dgm:layoutNode name="Parent6"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105" axis="ch" ptType="node" st="7" cnt="1">
      <dgm:layoutNode name="Accent7">
        <dgm:alg type="sp"/>
        <dgm:shape xmlns:r="http://schemas.openxmlformats.org/officeDocument/2006/relationships" r:blip="">
          <dgm:adjLst/>
        </dgm:shape>
        <dgm:presOf/>
        <dgm:constrLst/>
        <dgm:forEach name="Name106" ref="accentRepeat"/>
      </dgm:layoutNode>
      <dgm:choose name="Name107">
        <dgm:if name="Name108" axis="ch" ptType="node" func="cnt" op="gte" val="1">
          <dgm:layoutNode name="Child7"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109"/>
      </dgm:choose>
      <dgm:layoutNode name="Parent7"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layoutNode>
</dgm:layoutDef>
</file>

<file path=ppt/diagrams/layout33.xml><?xml version="1.0" encoding="utf-8"?>
<dgm:layoutDef xmlns:dgm="http://schemas.openxmlformats.org/drawingml/2006/diagram" xmlns:a="http://schemas.openxmlformats.org/drawingml/2006/main" uniqueId="urn:microsoft.com/office/officeart/2005/8/layout/hProcess11">
  <dgm:title val=""/>
  <dgm:desc val=""/>
  <dgm:catLst>
    <dgm:cat type="process" pri="8000"/>
    <dgm:cat type="convert" pri="14000"/>
  </dgm:catLst>
  <dgm:sampData useDef="1">
    <dgm:dataModel>
      <dgm:pt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hoose name="Name1">
      <dgm:if name="Name2" func="var" arg="dir" op="equ" val="norm">
        <dgm:constrLst>
          <dgm:constr type="w" for="ch" forName="arrow" refType="w"/>
          <dgm:constr type="h" for="ch" forName="arrow" refType="h" fact="0.4"/>
          <dgm:constr type="ctrY" for="ch" forName="arrow" refType="h" fact="0.5"/>
          <dgm:constr type="l" for="ch" forName="arrow"/>
          <dgm:constr type="w" for="ch" forName="points" refType="w" fact="0.9"/>
          <dgm:constr type="h" for="ch" forName="points" refType="h"/>
          <dgm:constr type="t" for="ch" forName="points"/>
          <dgm:constr type="l" for="ch" forName="points"/>
        </dgm:constrLst>
      </dgm:if>
      <dgm:else name="Name3">
        <dgm:constrLst>
          <dgm:constr type="w" for="ch" forName="arrow" refType="w"/>
          <dgm:constr type="h" for="ch" forName="arrow" refType="h" fact="0.4"/>
          <dgm:constr type="ctrY" for="ch" forName="arrow" refType="h" fact="0.5"/>
          <dgm:constr type="r" for="ch" forName="arrow" refType="w"/>
          <dgm:constr type="w" for="ch" forName="points" refType="w" fact="0.9"/>
          <dgm:constr type="h" for="ch" forName="points" refType="h"/>
          <dgm:constr type="t" for="ch" forName="points"/>
          <dgm:constr type="r" for="ch" forName="points" refType="w"/>
        </dgm:constrLst>
      </dgm:else>
    </dgm:choose>
    <dgm:ruleLst/>
    <dgm:layoutNode name="arrow" styleLbl="bgShp">
      <dgm:alg type="sp"/>
      <dgm:choose name="Name4">
        <dgm:if name="Name5" func="var" arg="dir" op="equ" val="norm">
          <dgm:shape xmlns:r="http://schemas.openxmlformats.org/officeDocument/2006/relationships" type="notchedRightArrow" r:blip="">
            <dgm:adjLst/>
          </dgm:shape>
        </dgm:if>
        <dgm:else name="Name6">
          <dgm:shape xmlns:r="http://schemas.openxmlformats.org/officeDocument/2006/relationships" rot="180" type="notchedRightArrow" r:blip="">
            <dgm:adjLst/>
          </dgm:shape>
        </dgm:else>
      </dgm:choose>
      <dgm:presOf/>
      <dgm:constrLst/>
      <dgm:ruleLst/>
    </dgm:layoutNode>
    <dgm:layoutNode name="points">
      <dgm:choose name="Name7">
        <dgm:if name="Name8" func="var" arg="dir" op="equ" val="norm">
          <dgm:alg type="lin">
            <dgm:param type="linDir" val="fromL"/>
          </dgm:alg>
        </dgm:if>
        <dgm:else name="Name9">
          <dgm:alg type="lin">
            <dgm:param type="linDir" val="fromR"/>
          </dgm:alg>
        </dgm:else>
      </dgm:choose>
      <dgm:shape xmlns:r="http://schemas.openxmlformats.org/officeDocument/2006/relationships" r:blip="">
        <dgm:adjLst/>
      </dgm:shape>
      <dgm:presOf/>
      <dgm:constrLst>
        <dgm:constr type="w" for="ch" forName="compositeA" refType="w"/>
        <dgm:constr type="h" for="ch" forName="compositeA" refType="h"/>
        <dgm:constr type="w" for="ch" forName="compositeB" refType="w" refFor="ch" refForName="compositeA" op="equ"/>
        <dgm:constr type="h" for="ch" forName="compositeB" refType="h" refFor="ch" refForName="compositeA" op="equ"/>
        <dgm:constr type="primFontSz" for="des" ptType="node" op="equ" val="65"/>
        <dgm:constr type="w" for="ch" forName="space" refType="w" refFor="ch" refForName="compositeA" op="equ" fact="0.05"/>
      </dgm:constrLst>
      <dgm:ruleLst/>
      <dgm:forEach name="Name10" axis="ch" ptType="node">
        <dgm:choose name="Name11">
          <dgm:if name="Name12" axis="self" ptType="node" func="posOdd" op="equ" val="1">
            <dgm:layoutNode name="compositeA">
              <dgm:alg type="composite"/>
              <dgm:shape xmlns:r="http://schemas.openxmlformats.org/officeDocument/2006/relationships" r:blip="">
                <dgm:adjLst/>
              </dgm:shape>
              <dgm:presOf/>
              <dgm:constrLst>
                <dgm:constr type="w" for="ch" forName="textA" refType="w"/>
                <dgm:constr type="h" for="ch" forName="textA" refType="h" fact="0.4"/>
                <dgm:constr type="t" for="ch" forName="textA"/>
                <dgm:constr type="l" for="ch" forName="textA"/>
                <dgm:constr type="h" for="ch" forName="circleA" refType="h" fact="0.1"/>
                <dgm:constr type="h" for="ch" forName="circleA" refType="w" op="lte"/>
                <dgm:constr type="w" for="ch" forName="circleA" refType="h" refFor="ch" refForName="circleA" op="equ"/>
                <dgm:constr type="ctrY" for="ch" forName="circleA" refType="h" fact="0.5"/>
                <dgm:constr type="ctrX" for="ch" forName="circleA" refType="w" refFor="ch" refForName="textA" fact="0.5"/>
                <dgm:constr type="w" for="ch" forName="spaceA" refType="w"/>
                <dgm:constr type="h" for="ch" forName="spaceA" refType="h" fact="0.4"/>
                <dgm:constr type="b" for="ch" forName="spaceA" refType="h"/>
                <dgm:constr type="l" for="ch" forName="spaceA"/>
              </dgm:constrLst>
              <dgm:ruleLst/>
              <dgm:layoutNode name="textA" styleLbl="revTx">
                <dgm:varLst>
                  <dgm:bulletEnabled val="1"/>
                </dgm:varLst>
                <dgm:alg type="tx">
                  <dgm:param type="txAnchorVert" val="b"/>
                  <dgm:param type="txAnchorVertCh" val="b"/>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A">
                <dgm:alg type="sp"/>
                <dgm:shape xmlns:r="http://schemas.openxmlformats.org/officeDocument/2006/relationships" type="ellipse" r:blip="">
                  <dgm:adjLst/>
                </dgm:shape>
                <dgm:presOf/>
                <dgm:constrLst/>
                <dgm:ruleLst/>
              </dgm:layoutNode>
              <dgm:layoutNode name="spaceA">
                <dgm:alg type="sp"/>
                <dgm:shape xmlns:r="http://schemas.openxmlformats.org/officeDocument/2006/relationships" r:blip="">
                  <dgm:adjLst/>
                </dgm:shape>
                <dgm:presOf/>
                <dgm:constrLst/>
                <dgm:ruleLst/>
              </dgm:layoutNode>
            </dgm:layoutNode>
          </dgm:if>
          <dgm:else name="Name13">
            <dgm:layoutNode name="compositeB">
              <dgm:alg type="composite"/>
              <dgm:shape xmlns:r="http://schemas.openxmlformats.org/officeDocument/2006/relationships" r:blip="">
                <dgm:adjLst/>
              </dgm:shape>
              <dgm:presOf/>
              <dgm:constrLst>
                <dgm:constr type="w" for="ch" forName="textB" refType="w"/>
                <dgm:constr type="h" for="ch" forName="textB" refType="h" fact="0.4"/>
                <dgm:constr type="b" for="ch" forName="textB" refType="h"/>
                <dgm:constr type="l" for="ch" forName="textB"/>
                <dgm:constr type="h" for="ch" forName="circleB" refType="h" fact="0.1"/>
                <dgm:constr type="w" for="ch" forName="circleB" refType="h" refFor="ch" refForName="circleB" op="equ"/>
                <dgm:constr type="h" for="ch" forName="circleB" refType="w" op="lte"/>
                <dgm:constr type="ctrY" for="ch" forName="circleB" refType="h" fact="0.5"/>
                <dgm:constr type="ctrX" for="ch" forName="circleB" refType="w" refFor="ch" refForName="textB" fact="0.5"/>
                <dgm:constr type="w" for="ch" forName="spaceB" refType="w"/>
                <dgm:constr type="h" for="ch" forName="spaceB" refType="h" fact="0.4"/>
                <dgm:constr type="t" for="ch" forName="spaceB"/>
                <dgm:constr type="l" for="ch" forName="spaceB"/>
              </dgm:constrLst>
              <dgm:ruleLst/>
              <dgm:layoutNode name="textB" styleLbl="revTx">
                <dgm:varLst>
                  <dgm:bulletEnabled val="1"/>
                </dgm:varLst>
                <dgm:alg type="tx">
                  <dgm:param type="txAnchorVert" val="t"/>
                  <dgm:param type="txAnchorVertCh" val="t"/>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B">
                <dgm:alg type="sp"/>
                <dgm:shape xmlns:r="http://schemas.openxmlformats.org/officeDocument/2006/relationships" type="ellipse" r:blip="">
                  <dgm:adjLst/>
                </dgm:shape>
                <dgm:presOf/>
                <dgm:constrLst/>
                <dgm:ruleLst/>
              </dgm:layoutNode>
              <dgm:layoutNode name="spaceB">
                <dgm:alg type="sp"/>
                <dgm:shape xmlns:r="http://schemas.openxmlformats.org/officeDocument/2006/relationships" r:blip="">
                  <dgm:adjLst/>
                </dgm:shape>
                <dgm:presOf/>
                <dgm:constrLst/>
                <dgm:ruleLst/>
              </dgm:layoutNode>
            </dgm:layoutNode>
          </dgm:else>
        </dgm:choose>
        <dgm:forEach name="Name14" axis="followSib" ptType="sibTrans" cnt="1">
          <dgm:layoutNode name="space">
            <dgm:alg type="sp"/>
            <dgm:shape xmlns:r="http://schemas.openxmlformats.org/officeDocument/2006/relationships" r:blip="">
              <dgm:adjLst/>
            </dgm:shape>
            <dgm:presOf/>
            <dgm:constrLst/>
            <dgm:ruleLst/>
          </dgm:layoutNode>
        </dgm:forEach>
      </dgm:forEach>
    </dgm:layoutNode>
  </dgm:layoutNode>
</dgm:layoutDef>
</file>

<file path=ppt/diagrams/layout34.xml><?xml version="1.0" encoding="utf-8"?>
<dgm:layoutDef xmlns:dgm="http://schemas.openxmlformats.org/drawingml/2006/diagram" xmlns:a="http://schemas.openxmlformats.org/drawingml/2006/main" uniqueId="urn:microsoft.com/office/officeart/2008/layout/AscendingPictureAccentProcess">
  <dgm:title val=""/>
  <dgm:desc val=""/>
  <dgm:catLst>
    <dgm:cat type="process" pri="22500"/>
    <dgm:cat type="picture" pri="16000"/>
    <dgm:cat type="pictureconvert" pri="16000"/>
  </dgm:catLst>
  <dgm:samp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shape xmlns:r="http://schemas.openxmlformats.org/officeDocument/2006/relationships" r:blip="">
      <dgm:adjLst/>
    </dgm:shape>
    <dgm:choose name="Name1">
      <dgm:if name="Name2" axis="ch" ptType="node" func="cnt" op="equ" val="1">
        <dgm:choose name="Name3">
          <dgm:if name="Name4" func="var" arg="dir" op="equ" val="norm">
            <dgm:choose name="Name5">
              <dgm:if name="Name6" axis="des" func="maxDepth" op="gt" val="1">
                <dgm:alg type="composite">
                  <dgm:param type="ar" val="2.7"/>
                </dgm:alg>
                <dgm:constrLst>
                  <dgm:constr type="primFontSz" for="ch" forName="parTx1" op="equ" val="65"/>
                  <dgm:constr type="primFontSz" for="ch" forName="desTx1" op="equ" val="65"/>
                  <dgm:constr type="userD" refType="w" fact="0.0247"/>
                  <dgm:constr type="l" for="ch" forName="parTx1" refType="w" fact="0.2711"/>
                  <dgm:constr type="t" for="ch" forName="parTx1" refType="h" fact="0.9603"/>
                  <dgm:constr type="w" for="ch" forName="parTx1" refType="w" fact="0.5325"/>
                  <dgm:constr type="h" for="ch" forName="parTx1" refType="h" fact="0.3856"/>
                  <dgm:constr type="ctrX" for="ch" forName="picture1" refType="w" fact="0.2469"/>
                  <dgm:constr type="ctrY" for="ch" forName="picture1" refType="h" fact="0.9"/>
                  <dgm:constr type="w" for="ch" forName="picture1" refType="w" fact="0.2469"/>
                  <dgm:constr type="h" for="ch" forName="picture1" refType="h" fact="0.6667"/>
                  <dgm:constr type="l" for="ch" forName="desTx1" refType="r" refFor="ch" refForName="parTx1"/>
                  <dgm:constr type="r" for="ch" forName="desTx1" refType="w"/>
                  <dgm:constr type="t" for="ch" forName="desTx1" refType="t" refFor="ch" refForName="parTx1"/>
                  <dgm:constr type="h" for="ch" forName="desTx1" refType="h" refFor="ch" refForName="parTx1"/>
                </dgm:constrLst>
              </dgm:if>
              <dgm:else name="Name7">
                <dgm:alg type="composite">
                  <dgm:param type="ar" val="2"/>
                </dgm:alg>
                <dgm:constrLst>
                  <dgm:constr type="primFontSz" for="ch" forName="parTx1" op="equ" val="65"/>
                  <dgm:constr type="userD" refType="w" fact="0.0333"/>
                  <dgm:constr type="l" for="ch" forName="parTx1" refType="w" fact="0.366"/>
                  <dgm:constr type="t" for="ch" forName="parTx1" refType="h" fact="0.7113"/>
                  <dgm:constr type="w" for="ch" forName="parTx1" refType="w" fact="0.7189"/>
                  <dgm:constr type="h" for="ch" forName="parTx1" refType="h" fact="0.3856"/>
                  <dgm:constr type="ctrX" for="ch" forName="picture1" refType="w" fact="0.3333"/>
                  <dgm:constr type="ctrY" for="ch" forName="picture1" refType="h" fact="0.6667"/>
                  <dgm:constr type="w" for="ch" forName="picture1" refType="w" fact="0.3333"/>
                  <dgm:constr type="h" for="ch" forName="picture1" refType="h" fact="0.6667"/>
                </dgm:constrLst>
              </dgm:else>
            </dgm:choose>
          </dgm:if>
          <dgm:else name="Name8">
            <dgm:choose name="Name9">
              <dgm:if name="Name10" axis="des" func="maxDepth" op="gt" val="1">
                <dgm:alg type="composite">
                  <dgm:param type="ar" val="2.7"/>
                </dgm:alg>
                <dgm:constrLst>
                  <dgm:constr type="primFontSz" for="ch" forName="parTx1" op="equ" val="65"/>
                  <dgm:constr type="primFontSz" for="ch" forName="desTx1" op="equ" val="65"/>
                  <dgm:constr type="userD" refType="w" fact="0.0247"/>
                  <dgm:constr type="r" for="ch" forName="parTx1" refType="w" fact="0.7289"/>
                  <dgm:constr type="t" for="ch" forName="parTx1" refType="h" fact="0.9603"/>
                  <dgm:constr type="w" for="ch" forName="parTx1" refType="w" fact="0.5325"/>
                  <dgm:constr type="h" for="ch" forName="parTx1" refType="h" fact="0.3856"/>
                  <dgm:constr type="ctrX" for="ch" forName="picture1" refType="w" fact="0.7531"/>
                  <dgm:constr type="ctrY" for="ch" forName="picture1" refType="h" fact="0.9"/>
                  <dgm:constr type="w" for="ch" forName="picture1" refType="w" fact="0.2469"/>
                  <dgm:constr type="h" for="ch" forName="picture1" refType="h" fact="0.6667"/>
                  <dgm:constr type="r" for="ch" forName="desTx1" refType="l" refFor="ch" refForName="parTx1"/>
                  <dgm:constr type="l" for="ch" forName="desTx1"/>
                  <dgm:constr type="t" for="ch" forName="desTx1" refType="t" refFor="ch" refForName="parTx1"/>
                  <dgm:constr type="h" for="ch" forName="desTx1" refType="h" refFor="ch" refForName="parTx1"/>
                </dgm:constrLst>
              </dgm:if>
              <dgm:else name="Name11">
                <dgm:alg type="composite">
                  <dgm:param type="ar" val="2"/>
                </dgm:alg>
                <dgm:constrLst>
                  <dgm:constr type="primFontSz" for="ch" forName="parTx1" op="equ" val="65"/>
                  <dgm:constr type="userD" refType="w" fact="0.0333"/>
                  <dgm:constr type="r" for="ch" forName="parTx1" refType="w" fact="0.634"/>
                  <dgm:constr type="t" for="ch" forName="parTx1" refType="h" fact="0.7113"/>
                  <dgm:constr type="w" for="ch" forName="parTx1" refType="w" fact="0.7189"/>
                  <dgm:constr type="h" for="ch" forName="parTx1" refType="h" fact="0.3856"/>
                  <dgm:constr type="ctrX" for="ch" forName="picture1" refType="w" fact="0.6667"/>
                  <dgm:constr type="ctrY" for="ch" forName="picture1" refType="h" fact="0.6667"/>
                  <dgm:constr type="w" for="ch" forName="picture1" refType="w" fact="0.3333"/>
                  <dgm:constr type="h" for="ch" forName="picture1" refType="h" fact="0.6667"/>
                </dgm:constrLst>
              </dgm:else>
            </dgm:choose>
          </dgm:else>
        </dgm:choose>
      </dgm:if>
      <dgm:if name="Name12" axis="ch" ptType="node" func="cnt" op="equ" val="2">
        <dgm:choose name="Name13">
          <dgm:if name="Name14" func="var" arg="dir" op="equ" val="norm">
            <dgm:choose name="Name15">
              <dgm:if name="Name16" axis="des" func="maxDepth" op="gt" val="1">
                <dgm:alg type="composite">
                  <dgm:param type="ar" val="2"/>
                </dgm:alg>
                <dgm:constrLst>
                  <dgm:constr type="primFontSz" for="ch" forName="parTx1" op="equ" val="65"/>
                  <dgm:constr type="primFontSz" for="ch" forName="parTx2" refType="primFontSz" refFor="ch" refForName="parTx1" op="equ"/>
                  <dgm:constr type="primFontSz" for="ch" forName="desTx1" op="equ" val="65"/>
                  <dgm:constr type="primFontSz" for="ch" forName="desTx2" refType="primFontSz" refFor="ch" refForName="desTx1" op="equ"/>
                  <dgm:constr type="userD" refType="w" fact="0.0188"/>
                  <dgm:constr type="ctrX" for="ch" forName="dot1" refType="w" fact="0.3221"/>
                  <dgm:constr type="ctrY" for="ch" forName="dot1" refType="h" fact="0.5911"/>
                  <dgm:constr type="w" for="ch" forName="dot1" refType="userD"/>
                  <dgm:constr type="h" for="ch" forName="dot1" refType="userD"/>
                  <dgm:constr type="ctrX" for="ch" forName="dot2" refType="w" fact="0.3056"/>
                  <dgm:constr type="ctrY" for="ch" forName="dot2" refType="h" fact="0.644"/>
                  <dgm:constr type="w" for="ch" forName="dot2" refType="userD"/>
                  <dgm:constr type="h" for="ch" forName="dot2" refType="userD"/>
                  <dgm:constr type="ctrX" for="ch" forName="dot3" refType="w" fact="0.2859"/>
                  <dgm:constr type="ctrY" for="ch" forName="dot3" refType="h" fact="0.6898"/>
                  <dgm:constr type="w" for="ch" forName="dot3" refType="userD"/>
                  <dgm:constr type="h" for="ch" forName="dot3" refType="userD"/>
                  <dgm:constr type="ctrX" for="ch" forName="dotArrow1" refType="w" fact="0.3095"/>
                  <dgm:constr type="ctrY" for="ch" forName="dotArrow1" refType="h" fact="0.0587"/>
                  <dgm:constr type="w" for="ch" forName="dotArrow1" refType="userD"/>
                  <dgm:constr type="h" for="ch" forName="dotArrow1" refType="userD"/>
                  <dgm:constr type="ctrX" for="ch" forName="dotArrow2" refType="w" fact="0.3346"/>
                  <dgm:constr type="ctrY" for="ch" forName="dotArrow2" refType="h" fact="0.0287"/>
                  <dgm:constr type="w" for="ch" forName="dotArrow2" refType="userD"/>
                  <dgm:constr type="h" for="ch" forName="dotArrow2" refType="userD"/>
                  <dgm:constr type="ctrX" for="ch" forName="dotArrow3" refType="w" fact="0.3597"/>
                  <dgm:constr type="ctrY" for="ch" forName="dotArrow3" refType="h" fact="-0.0013"/>
                  <dgm:constr type="w" for="ch" forName="dotArrow3" refType="userD"/>
                  <dgm:constr type="h" for="ch" forName="dotArrow3" refType="userD"/>
                  <dgm:constr type="ctrX" for="ch" forName="dotArrow4" refType="w" fact="0.3848"/>
                  <dgm:constr type="ctrY" for="ch" forName="dotArrow4" refType="h" fact="0.0287"/>
                  <dgm:constr type="w" for="ch" forName="dotArrow4" refType="userD"/>
                  <dgm:constr type="h" for="ch" forName="dotArrow4" refType="userD"/>
                  <dgm:constr type="ctrX" for="ch" forName="dotArrow5" refType="w" fact="0.41"/>
                  <dgm:constr type="ctrY" for="ch" forName="dotArrow5" refType="h" fact="0.0587"/>
                  <dgm:constr type="w" for="ch" forName="dotArrow5" refType="userD"/>
                  <dgm:constr type="h" for="ch" forName="dotArrow5" refType="userD"/>
                  <dgm:constr type="ctrX" for="ch" forName="dotArrow6" refType="w" fact="0.3597"/>
                  <dgm:constr type="ctrY" for="ch" forName="dotArrow6" refType="h" fact="0.062"/>
                  <dgm:constr type="w" for="ch" forName="dotArrow6" refType="userD"/>
                  <dgm:constr type="h" for="ch" forName="dotArrow6" refType="userD"/>
                  <dgm:constr type="ctrX" for="ch" forName="dotArrow7" refType="w" fact="0.3597"/>
                  <dgm:constr type="ctrY" for="ch" forName="dotArrow7" refType="h" fact="0.1253"/>
                  <dgm:constr type="w" for="ch" forName="dotArrow7" refType="userD"/>
                  <dgm:constr type="h" for="ch" forName="dotArrow7" refType="userD"/>
                  <dgm:constr type="l" for="ch" forName="parTx1" refType="w" fact="0.197"/>
                  <dgm:constr type="t" for="ch" forName="parTx1" refType="h" fact="0.8169"/>
                  <dgm:constr type="w" for="ch" forName="parTx1" refType="w" fact="0.4064"/>
                  <dgm:constr type="h" for="ch" forName="parTx1" refType="h" fact="0.218"/>
                  <dgm:constr type="ctrX" for="ch" forName="picture1" refType="w" fact="0.1785"/>
                  <dgm:constr type="ctrY" for="ch" forName="picture1" refType="h" fact="0.7834"/>
                  <dgm:constr type="w" for="ch" forName="picture1" refType="w" fact="0.1884"/>
                  <dgm:constr type="h" for="ch" forName="picture1" refType="h" fact="0.3768"/>
                  <dgm:constr type="l" for="ch" forName="desTx1" refType="r" refFor="ch" refForName="parTx1"/>
                  <dgm:constr type="r" for="ch" forName="desTx1" refType="w"/>
                  <dgm:constr type="t" for="ch" forName="desTx1" refType="t" refFor="ch" refForName="parTx1"/>
                  <dgm:constr type="h" for="ch" forName="desTx1" refType="h" refFor="ch" refForName="parTx1"/>
                  <dgm:constr type="l" for="ch" forName="parTx2" refType="w" fact="0.3688"/>
                  <dgm:constr type="t" for="ch" forName="parTx2" refType="h" fact="0.3905"/>
                  <dgm:constr type="w" for="ch" forName="parTx2" refType="w" fact="0.4064"/>
                  <dgm:constr type="h" for="ch" forName="parTx2" refType="h" fact="0.218"/>
                  <dgm:constr type="ctrX" for="ch" forName="picture2" refType="w" fact="0.3503"/>
                  <dgm:constr type="ctrY" for="ch" forName="picture2" refType="h" fact="0.357"/>
                  <dgm:constr type="w" for="ch" forName="picture2" refType="w" fact="0.1884"/>
                  <dgm:constr type="h" for="ch" forName="picture2" refType="h" fact="0.3768"/>
                  <dgm:constr type="l" for="ch" forName="desTx2" refType="r" refFor="ch" refForName="parTx2"/>
                  <dgm:constr type="r" for="ch" forName="desTx2" refType="w"/>
                  <dgm:constr type="t" for="ch" forName="desTx2" refType="t" refFor="ch" refForName="parTx2"/>
                  <dgm:constr type="h" for="ch" forName="desTx2" refType="h" refFor="ch" refForName="parTx2"/>
                </dgm:constrLst>
              </dgm:if>
              <dgm:else name="Name17">
                <dgm:alg type="composite">
                  <dgm:param type="ar" val="1.5073"/>
                </dgm:alg>
                <dgm:constrLst>
                  <dgm:constr type="primFontSz" for="ch" forName="parTx1" op="equ" val="65"/>
                  <dgm:constr type="primFontSz" for="ch" forName="parTx2" refType="primFontSz" refFor="ch" refForName="parTx1" op="equ"/>
                  <dgm:constr type="userD" refType="w" fact="0.025"/>
                  <dgm:constr type="ctrX" for="ch" forName="dot1" refType="w" fact="0.4274"/>
                  <dgm:constr type="ctrY" for="ch" forName="dot1" refType="h" fact="0.5911"/>
                  <dgm:constr type="w" for="ch" forName="dot1" refType="userD"/>
                  <dgm:constr type="h" for="ch" forName="dot1" refType="userD"/>
                  <dgm:constr type="ctrX" for="ch" forName="dot2" refType="w" fact="0.4055"/>
                  <dgm:constr type="ctrY" for="ch" forName="dot2" refType="h" fact="0.644"/>
                  <dgm:constr type="w" for="ch" forName="dot2" refType="userD"/>
                  <dgm:constr type="h" for="ch" forName="dot2" refType="userD"/>
                  <dgm:constr type="ctrX" for="ch" forName="dot3" refType="w" fact="0.3794"/>
                  <dgm:constr type="ctrY" for="ch" forName="dot3" refType="h" fact="0.6898"/>
                  <dgm:constr type="w" for="ch" forName="dot3" refType="userD"/>
                  <dgm:constr type="h" for="ch" forName="dot3" refType="userD"/>
                  <dgm:constr type="ctrX" for="ch" forName="dotArrow1" refType="w" fact="0.4106"/>
                  <dgm:constr type="ctrY" for="ch" forName="dotArrow1" refType="h" fact="0.0587"/>
                  <dgm:constr type="w" for="ch" forName="dotArrow1" refType="userD"/>
                  <dgm:constr type="h" for="ch" forName="dotArrow1" refType="userD"/>
                  <dgm:constr type="ctrX" for="ch" forName="dotArrow2" refType="w" fact="0.444"/>
                  <dgm:constr type="ctrY" for="ch" forName="dotArrow2" refType="h" fact="0.0287"/>
                  <dgm:constr type="w" for="ch" forName="dotArrow2" refType="userD"/>
                  <dgm:constr type="h" for="ch" forName="dotArrow2" refType="userD"/>
                  <dgm:constr type="ctrX" for="ch" forName="dotArrow3" refType="w" fact="0.4773"/>
                  <dgm:constr type="ctrY" for="ch" forName="dotArrow3" refType="h" fact="-0.0013"/>
                  <dgm:constr type="w" for="ch" forName="dotArrow3" refType="userD"/>
                  <dgm:constr type="h" for="ch" forName="dotArrow3" refType="userD"/>
                  <dgm:constr type="ctrX" for="ch" forName="dotArrow4" refType="w" fact="0.5106"/>
                  <dgm:constr type="ctrY" for="ch" forName="dotArrow4" refType="h" fact="0.0287"/>
                  <dgm:constr type="w" for="ch" forName="dotArrow4" refType="userD"/>
                  <dgm:constr type="h" for="ch" forName="dotArrow4" refType="userD"/>
                  <dgm:constr type="ctrX" for="ch" forName="dotArrow5" refType="w" fact="0.544"/>
                  <dgm:constr type="ctrY" for="ch" forName="dotArrow5" refType="h" fact="0.0587"/>
                  <dgm:constr type="w" for="ch" forName="dotArrow5" refType="userD"/>
                  <dgm:constr type="h" for="ch" forName="dotArrow5" refType="userD"/>
                  <dgm:constr type="ctrX" for="ch" forName="dotArrow6" refType="w" fact="0.4773"/>
                  <dgm:constr type="ctrY" for="ch" forName="dotArrow6" refType="h" fact="0.062"/>
                  <dgm:constr type="w" for="ch" forName="dotArrow6" refType="userD"/>
                  <dgm:constr type="h" for="ch" forName="dotArrow6" refType="userD"/>
                  <dgm:constr type="ctrX" for="ch" forName="dotArrow7" refType="w" fact="0.4773"/>
                  <dgm:constr type="ctrY" for="ch" forName="dotArrow7" refType="h" fact="0.1253"/>
                  <dgm:constr type="w" for="ch" forName="dotArrow7" refType="userD"/>
                  <dgm:constr type="h" for="ch" forName="dotArrow7" refType="userD"/>
                  <dgm:constr type="l" for="ch" forName="parTx1" refType="w" fact="0.2614"/>
                  <dgm:constr type="t" for="ch" forName="parTx1" refType="h" fact="0.8086"/>
                  <dgm:constr type="w" for="ch" forName="parTx1" refType="w" fact="0.5392"/>
                  <dgm:constr type="h" for="ch" forName="parTx1" refType="h" fact="0.218"/>
                  <dgm:constr type="ctrX" for="ch" forName="picture1" refType="w" fact="0.2369"/>
                  <dgm:constr type="ctrY" for="ch" forName="picture1" refType="h" fact="0.7834"/>
                  <dgm:constr type="w" for="ch" forName="picture1" refType="w" fact="0.25"/>
                  <dgm:constr type="h" for="ch" forName="picture1" refType="h" fact="0.3768"/>
                  <dgm:constr type="l" for="ch" forName="parTx2" refType="w" fact="0.4893"/>
                  <dgm:constr type="t" for="ch" forName="parTx2" refType="h" fact="0.3822"/>
                  <dgm:constr type="w" for="ch" forName="parTx2" refType="w" fact="0.5392"/>
                  <dgm:constr type="h" for="ch" forName="parTx2" refType="h" fact="0.218"/>
                  <dgm:constr type="ctrX" for="ch" forName="picture2" refType="w" fact="0.4648"/>
                  <dgm:constr type="ctrY" for="ch" forName="picture2" refType="h" fact="0.357"/>
                  <dgm:constr type="w" for="ch" forName="picture2" refType="w" fact="0.25"/>
                  <dgm:constr type="h" for="ch" forName="picture2" refType="h" fact="0.3768"/>
                </dgm:constrLst>
              </dgm:else>
            </dgm:choose>
          </dgm:if>
          <dgm:else name="Name18">
            <dgm:choose name="Name19">
              <dgm:if name="Name20" axis="des" func="maxDepth" op="gt" val="1">
                <dgm:alg type="composite">
                  <dgm:param type="ar" val="2"/>
                </dgm:alg>
                <dgm:constrLst>
                  <dgm:constr type="primFontSz" for="ch" forName="parTx1" op="equ" val="65"/>
                  <dgm:constr type="primFontSz" for="ch" forName="parTx2" refType="primFontSz" refFor="ch" refForName="parTx1" op="equ"/>
                  <dgm:constr type="primFontSz" for="ch" forName="desTx1" op="equ" val="65"/>
                  <dgm:constr type="primFontSz" for="ch" forName="desTx2" refType="primFontSz" refFor="ch" refForName="desTx1" op="equ"/>
                  <dgm:constr type="userD" refType="w" fact="0.0188"/>
                  <dgm:constr type="ctrX" for="ch" forName="dot1" refType="w" fact="0.6779"/>
                  <dgm:constr type="ctrY" for="ch" forName="dot1" refType="h" fact="0.5911"/>
                  <dgm:constr type="w" for="ch" forName="dot1" refType="userD"/>
                  <dgm:constr type="h" for="ch" forName="dot1" refType="userD"/>
                  <dgm:constr type="ctrX" for="ch" forName="dot2" refType="w" fact="0.6944"/>
                  <dgm:constr type="ctrY" for="ch" forName="dot2" refType="h" fact="0.644"/>
                  <dgm:constr type="w" for="ch" forName="dot2" refType="userD"/>
                  <dgm:constr type="h" for="ch" forName="dot2" refType="userD"/>
                  <dgm:constr type="ctrX" for="ch" forName="dot3" refType="w" fact="0.7141"/>
                  <dgm:constr type="ctrY" for="ch" forName="dot3" refType="h" fact="0.6898"/>
                  <dgm:constr type="w" for="ch" forName="dot3" refType="userD"/>
                  <dgm:constr type="h" for="ch" forName="dot3" refType="userD"/>
                  <dgm:constr type="ctrX" for="ch" forName="dotArrow1" refType="w" fact="0.6905"/>
                  <dgm:constr type="ctrY" for="ch" forName="dotArrow1" refType="h" fact="0.0587"/>
                  <dgm:constr type="w" for="ch" forName="dotArrow1" refType="userD"/>
                  <dgm:constr type="h" for="ch" forName="dotArrow1" refType="userD"/>
                  <dgm:constr type="ctrX" for="ch" forName="dotArrow2" refType="w" fact="0.6654"/>
                  <dgm:constr type="ctrY" for="ch" forName="dotArrow2" refType="h" fact="0.0287"/>
                  <dgm:constr type="w" for="ch" forName="dotArrow2" refType="userD"/>
                  <dgm:constr type="h" for="ch" forName="dotArrow2" refType="userD"/>
                  <dgm:constr type="ctrX" for="ch" forName="dotArrow3" refType="w" fact="0.6403"/>
                  <dgm:constr type="ctrY" for="ch" forName="dotArrow3" refType="h" fact="-0.0013"/>
                  <dgm:constr type="w" for="ch" forName="dotArrow3" refType="userD"/>
                  <dgm:constr type="h" for="ch" forName="dotArrow3" refType="userD"/>
                  <dgm:constr type="ctrX" for="ch" forName="dotArrow4" refType="w" fact="0.6152"/>
                  <dgm:constr type="ctrY" for="ch" forName="dotArrow4" refType="h" fact="0.0287"/>
                  <dgm:constr type="w" for="ch" forName="dotArrow4" refType="userD"/>
                  <dgm:constr type="h" for="ch" forName="dotArrow4" refType="userD"/>
                  <dgm:constr type="ctrX" for="ch" forName="dotArrow5" refType="w" fact="0.59"/>
                  <dgm:constr type="ctrY" for="ch" forName="dotArrow5" refType="h" fact="0.0587"/>
                  <dgm:constr type="w" for="ch" forName="dotArrow5" refType="userD"/>
                  <dgm:constr type="h" for="ch" forName="dotArrow5" refType="userD"/>
                  <dgm:constr type="ctrX" for="ch" forName="dotArrow6" refType="w" fact="0.6403"/>
                  <dgm:constr type="ctrY" for="ch" forName="dotArrow6" refType="h" fact="0.062"/>
                  <dgm:constr type="w" for="ch" forName="dotArrow6" refType="userD"/>
                  <dgm:constr type="h" for="ch" forName="dotArrow6" refType="userD"/>
                  <dgm:constr type="ctrX" for="ch" forName="dotArrow7" refType="w" fact="0.6403"/>
                  <dgm:constr type="ctrY" for="ch" forName="dotArrow7" refType="h" fact="0.1253"/>
                  <dgm:constr type="w" for="ch" forName="dotArrow7" refType="userD"/>
                  <dgm:constr type="h" for="ch" forName="dotArrow7" refType="userD"/>
                  <dgm:constr type="r" for="ch" forName="parTx1" refType="w" fact="0.803"/>
                  <dgm:constr type="t" for="ch" forName="parTx1" refType="h" fact="0.8169"/>
                  <dgm:constr type="w" for="ch" forName="parTx1" refType="w" fact="0.4064"/>
                  <dgm:constr type="h" for="ch" forName="parTx1" refType="h" fact="0.218"/>
                  <dgm:constr type="ctrX" for="ch" forName="picture1" refType="w" fact="0.8215"/>
                  <dgm:constr type="ctrY" for="ch" forName="picture1" refType="h" fact="0.7834"/>
                  <dgm:constr type="w" for="ch" forName="picture1" refType="w" fact="0.1884"/>
                  <dgm:constr type="h" for="ch" forName="picture1" refType="h" fact="0.3768"/>
                  <dgm:constr type="r" for="ch" forName="desTx1" refType="l" refFor="ch" refForName="parTx1"/>
                  <dgm:constr type="l" for="ch" forName="desTx1"/>
                  <dgm:constr type="t" for="ch" forName="desTx1" refType="t" refFor="ch" refForName="parTx1"/>
                  <dgm:constr type="h" for="ch" forName="desTx1" refType="h" refFor="ch" refForName="parTx1"/>
                  <dgm:constr type="r" for="ch" forName="parTx2" refType="w" fact="0.6312"/>
                  <dgm:constr type="t" for="ch" forName="parTx2" refType="h" fact="0.3905"/>
                  <dgm:constr type="w" for="ch" forName="parTx2" refType="w" fact="0.4064"/>
                  <dgm:constr type="h" for="ch" forName="parTx2" refType="h" fact="0.218"/>
                  <dgm:constr type="ctrX" for="ch" forName="picture2" refType="w" fact="0.6497"/>
                  <dgm:constr type="ctrY" for="ch" forName="picture2" refType="h" fact="0.357"/>
                  <dgm:constr type="w" for="ch" forName="picture2" refType="w" fact="0.1884"/>
                  <dgm:constr type="h" for="ch" forName="picture2" refType="h" fact="0.3768"/>
                  <dgm:constr type="r" for="ch" forName="desTx2" refType="l" refFor="ch" refForName="parTx2"/>
                  <dgm:constr type="l" for="ch" forName="desTx2"/>
                  <dgm:constr type="t" for="ch" forName="desTx2" refType="t" refFor="ch" refForName="parTx2"/>
                  <dgm:constr type="h" for="ch" forName="desTx2" refType="h" refFor="ch" refForName="parTx2"/>
                </dgm:constrLst>
              </dgm:if>
              <dgm:else name="Name21">
                <dgm:alg type="composite">
                  <dgm:param type="ar" val="1.5073"/>
                </dgm:alg>
                <dgm:constrLst>
                  <dgm:constr type="primFontSz" for="ch" forName="parTx1" op="equ" val="65"/>
                  <dgm:constr type="primFontSz" for="ch" forName="parTx2" refType="primFontSz" refFor="ch" refForName="parTx1" op="equ"/>
                  <dgm:constr type="userD" refType="w" fact="0.025"/>
                  <dgm:constr type="ctrX" for="ch" forName="dot1" refType="w" fact="0.5726"/>
                  <dgm:constr type="ctrY" for="ch" forName="dot1" refType="h" fact="0.5911"/>
                  <dgm:constr type="w" for="ch" forName="dot1" refType="userD"/>
                  <dgm:constr type="h" for="ch" forName="dot1" refType="userD"/>
                  <dgm:constr type="ctrX" for="ch" forName="dot2" refType="w" fact="0.5945"/>
                  <dgm:constr type="ctrY" for="ch" forName="dot2" refType="h" fact="0.644"/>
                  <dgm:constr type="w" for="ch" forName="dot2" refType="userD"/>
                  <dgm:constr type="h" for="ch" forName="dot2" refType="userD"/>
                  <dgm:constr type="ctrX" for="ch" forName="dot3" refType="w" fact="0.6206"/>
                  <dgm:constr type="ctrY" for="ch" forName="dot3" refType="h" fact="0.6898"/>
                  <dgm:constr type="w" for="ch" forName="dot3" refType="userD"/>
                  <dgm:constr type="h" for="ch" forName="dot3" refType="userD"/>
                  <dgm:constr type="ctrX" for="ch" forName="dotArrow1" refType="w" fact="0.5894"/>
                  <dgm:constr type="ctrY" for="ch" forName="dotArrow1" refType="h" fact="0.0587"/>
                  <dgm:constr type="w" for="ch" forName="dotArrow1" refType="userD"/>
                  <dgm:constr type="h" for="ch" forName="dotArrow1" refType="userD"/>
                  <dgm:constr type="ctrX" for="ch" forName="dotArrow2" refType="w" fact="0.556"/>
                  <dgm:constr type="ctrY" for="ch" forName="dotArrow2" refType="h" fact="0.0287"/>
                  <dgm:constr type="w" for="ch" forName="dotArrow2" refType="userD"/>
                  <dgm:constr type="h" for="ch" forName="dotArrow2" refType="userD"/>
                  <dgm:constr type="ctrX" for="ch" forName="dotArrow3" refType="w" fact="0.5227"/>
                  <dgm:constr type="ctrY" for="ch" forName="dotArrow3" refType="h" fact="-0.0013"/>
                  <dgm:constr type="w" for="ch" forName="dotArrow3" refType="userD"/>
                  <dgm:constr type="h" for="ch" forName="dotArrow3" refType="userD"/>
                  <dgm:constr type="ctrX" for="ch" forName="dotArrow4" refType="w" fact="0.4894"/>
                  <dgm:constr type="ctrY" for="ch" forName="dotArrow4" refType="h" fact="0.0287"/>
                  <dgm:constr type="w" for="ch" forName="dotArrow4" refType="userD"/>
                  <dgm:constr type="h" for="ch" forName="dotArrow4" refType="userD"/>
                  <dgm:constr type="ctrX" for="ch" forName="dotArrow5" refType="w" fact="0.456"/>
                  <dgm:constr type="ctrY" for="ch" forName="dotArrow5" refType="h" fact="0.0587"/>
                  <dgm:constr type="w" for="ch" forName="dotArrow5" refType="userD"/>
                  <dgm:constr type="h" for="ch" forName="dotArrow5" refType="userD"/>
                  <dgm:constr type="ctrX" for="ch" forName="dotArrow6" refType="w" fact="0.5227"/>
                  <dgm:constr type="ctrY" for="ch" forName="dotArrow6" refType="h" fact="0.062"/>
                  <dgm:constr type="w" for="ch" forName="dotArrow6" refType="userD"/>
                  <dgm:constr type="h" for="ch" forName="dotArrow6" refType="userD"/>
                  <dgm:constr type="ctrX" for="ch" forName="dotArrow7" refType="w" fact="0.5227"/>
                  <dgm:constr type="ctrY" for="ch" forName="dotArrow7" refType="h" fact="0.1253"/>
                  <dgm:constr type="w" for="ch" forName="dotArrow7" refType="userD"/>
                  <dgm:constr type="h" for="ch" forName="dotArrow7" refType="userD"/>
                  <dgm:constr type="r" for="ch" forName="parTx1" refType="w" fact="0.7386"/>
                  <dgm:constr type="t" for="ch" forName="parTx1" refType="h" fact="0.8086"/>
                  <dgm:constr type="w" for="ch" forName="parTx1" refType="w" fact="0.5392"/>
                  <dgm:constr type="h" for="ch" forName="parTx1" refType="h" fact="0.218"/>
                  <dgm:constr type="ctrX" for="ch" forName="picture1" refType="w" fact="0.7631"/>
                  <dgm:constr type="ctrY" for="ch" forName="picture1" refType="h" fact="0.7834"/>
                  <dgm:constr type="w" for="ch" forName="picture1" refType="w" fact="0.25"/>
                  <dgm:constr type="h" for="ch" forName="picture1" refType="h" fact="0.3768"/>
                  <dgm:constr type="r" for="ch" forName="parTx2" refType="w" fact="0.5107"/>
                  <dgm:constr type="t" for="ch" forName="parTx2" refType="h" fact="0.3822"/>
                  <dgm:constr type="w" for="ch" forName="parTx2" refType="w" fact="0.5392"/>
                  <dgm:constr type="h" for="ch" forName="parTx2" refType="h" fact="0.218"/>
                  <dgm:constr type="ctrX" for="ch" forName="picture2" refType="w" fact="0.5352"/>
                  <dgm:constr type="ctrY" for="ch" forName="picture2" refType="h" fact="0.357"/>
                  <dgm:constr type="w" for="ch" forName="picture2" refType="w" fact="0.25"/>
                  <dgm:constr type="h" for="ch" forName="picture2" refType="h" fact="0.3768"/>
                </dgm:constrLst>
              </dgm:else>
            </dgm:choose>
          </dgm:else>
        </dgm:choose>
      </dgm:if>
      <dgm:if name="Name22" axis="ch" ptType="node" func="cnt" op="equ" val="3">
        <dgm:choose name="Name23">
          <dgm:if name="Name24" func="var" arg="dir" op="equ" val="norm">
            <dgm:choose name="Name25">
              <dgm:if name="Name26" axis="des" func="maxDepth" op="gt" val="1">
                <dgm:alg type="composite">
                  <dgm:param type="ar" val="1.75"/>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desTx1" op="equ" val="65"/>
                  <dgm:constr type="primFontSz" for="ch" forName="desTx2" refType="primFontSz" refFor="ch" refForName="desTx1" op="equ"/>
                  <dgm:constr type="primFontSz" for="ch" forName="desTx3" refType="primFontSz" refFor="ch" refForName="desTx1" op="equ"/>
                  <dgm:constr type="userD" refType="w" fact="0.0162"/>
                  <dgm:constr type="ctrX" for="ch" forName="dot1" refType="w" fact="0.2981"/>
                  <dgm:constr type="ctrY" for="ch" forName="dot1" refType="h" fact="0.763"/>
                  <dgm:constr type="w" for="ch" forName="dot1" refType="userD"/>
                  <dgm:constr type="h" for="ch" forName="dot1" refType="userD"/>
                  <dgm:constr type="ctrX" for="ch" forName="dot2" refType="w" fact="0.2676"/>
                  <dgm:constr type="ctrY" for="ch" forName="dot2" refType="h" fact="0.7887"/>
                  <dgm:constr type="w" for="ch" forName="dot2" refType="userD"/>
                  <dgm:constr type="h" for="ch" forName="dot2" refType="userD"/>
                  <dgm:constr type="ctrX" for="ch" forName="dot3" refType="w" fact="0.2357"/>
                  <dgm:constr type="ctrY" for="ch" forName="dot3" refType="h" fact="0.809"/>
                  <dgm:constr type="w" for="ch" forName="dot3" refType="userD"/>
                  <dgm:constr type="h" for="ch" forName="dot3" refType="userD"/>
                  <dgm:constr type="ctrX" for="ch" forName="dot4" refType="w" fact="0.4445"/>
                  <dgm:constr type="ctrY" for="ch" forName="dot4" refType="h" fact="0.4655"/>
                  <dgm:constr type="w" for="ch" forName="dot4" refType="userD"/>
                  <dgm:constr type="h" for="ch" forName="dot4" refType="userD"/>
                  <dgm:constr type="ctrX" for="ch" forName="dot5" refType="w" fact="0.4323"/>
                  <dgm:constr type="ctrY" for="ch" forName="dot5" refType="h" fact="0.5178"/>
                  <dgm:constr type="w" for="ch" forName="dot5" refType="userD"/>
                  <dgm:constr type="h" for="ch" forName="dot5" refType="userD"/>
                  <dgm:constr type="ctrX" for="ch" forName="dotArrow1" refType="w" fact="0.4236"/>
                  <dgm:constr type="ctrY" for="ch" forName="dotArrow1" refType="h" fact="0.0718"/>
                  <dgm:constr type="w" for="ch" forName="dotArrow1" refType="userD"/>
                  <dgm:constr type="h" for="ch" forName="dotArrow1" refType="userD"/>
                  <dgm:constr type="ctrX" for="ch" forName="dotArrow2" refType="w" fact="0.446"/>
                  <dgm:constr type="ctrY" for="ch" forName="dotArrow2" refType="h" fact="0.0468"/>
                  <dgm:constr type="w" for="ch" forName="dotArrow2" refType="userD"/>
                  <dgm:constr type="h" for="ch" forName="dotArrow2" refType="userD"/>
                  <dgm:constr type="ctrX" for="ch" forName="dotArrow3" refType="w" fact="0.4685"/>
                  <dgm:constr type="ctrY" for="ch" forName="dotArrow3" refType="h" fact="0.0218"/>
                  <dgm:constr type="w" for="ch" forName="dotArrow3" refType="userD"/>
                  <dgm:constr type="h" for="ch" forName="dotArrow3" refType="userD"/>
                  <dgm:constr type="ctrX" for="ch" forName="dotArrow4" refType="w" fact="0.491"/>
                  <dgm:constr type="ctrY" for="ch" forName="dotArrow4" refType="h" fact="0.0468"/>
                  <dgm:constr type="w" for="ch" forName="dotArrow4" refType="userD"/>
                  <dgm:constr type="h" for="ch" forName="dotArrow4" refType="userD"/>
                  <dgm:constr type="ctrX" for="ch" forName="dotArrow5" refType="w" fact="0.5135"/>
                  <dgm:constr type="ctrY" for="ch" forName="dotArrow5" refType="h" fact="0.0718"/>
                  <dgm:constr type="w" for="ch" forName="dotArrow5" refType="userD"/>
                  <dgm:constr type="h" for="ch" forName="dotArrow5" refType="userD"/>
                  <dgm:constr type="ctrX" for="ch" forName="dotArrow6" refType="w" fact="0.4685"/>
                  <dgm:constr type="ctrY" for="ch" forName="dotArrow6" refType="h" fact="0.0745"/>
                  <dgm:constr type="w" for="ch" forName="dotArrow6" refType="userD"/>
                  <dgm:constr type="h" for="ch" forName="dotArrow6" refType="userD"/>
                  <dgm:constr type="ctrX" for="ch" forName="dotArrow7" refType="w" fact="0.4685"/>
                  <dgm:constr type="ctrY" for="ch" forName="dotArrow7" refType="h" fact="0.1273"/>
                  <dgm:constr type="w" for="ch" forName="dotArrow7" refType="userD"/>
                  <dgm:constr type="h" for="ch" forName="dotArrow7" refType="userD"/>
                  <dgm:constr type="l" for="ch" forName="parTx1" refType="w" fact="0.1487"/>
                  <dgm:constr type="t" for="ch" forName="parTx1" refType="h" fact="0.8596"/>
                  <dgm:constr type="w" for="ch" forName="parTx1" refType="w" fact="0.3491"/>
                  <dgm:constr type="h" for="ch" forName="parTx1" refType="h" fact="0.1638"/>
                  <dgm:constr type="ctrX" for="ch" forName="picture1" refType="w" fact="0.1328"/>
                  <dgm:constr type="ctrY" for="ch" forName="picture1" refType="h" fact="0.8361"/>
                  <dgm:constr type="w" for="ch" forName="picture1" refType="w" fact="0.1618"/>
                  <dgm:constr type="h" for="ch" forName="picture1" refType="h" fact="0.2832"/>
                  <dgm:constr type="l" for="ch" forName="desTx1" refType="r" refFor="ch" refForName="parTx1"/>
                  <dgm:constr type="r" for="ch" forName="desTx1" refType="w"/>
                  <dgm:constr type="t" for="ch" forName="desTx1" refType="t" refFor="ch" refForName="parTx1"/>
                  <dgm:constr type="h" for="ch" forName="desTx1" refType="h" refFor="ch" refForName="parTx1"/>
                  <dgm:constr type="l" for="ch" forName="parTx2" refType="w" fact="0.3732"/>
                  <dgm:constr type="t" for="ch" forName="parTx2" refType="h" fact="0.6469"/>
                  <dgm:constr type="w" for="ch" forName="parTx2" refType="w" fact="0.3491"/>
                  <dgm:constr type="h" for="ch" forName="parTx2" refType="h" fact="0.1638"/>
                  <dgm:constr type="ctrX" for="ch" forName="picture2" refType="w" fact="0.3573"/>
                  <dgm:constr type="ctrY" for="ch" forName="picture2" refType="h" fact="0.6234"/>
                  <dgm:constr type="w" for="ch" forName="picture2" refType="w" fact="0.1618"/>
                  <dgm:constr type="h" for="ch" forName="picture2" refType="h" fact="0.2832"/>
                  <dgm:constr type="l" for="ch" forName="desTx2" refType="r" refFor="ch" refForName="parTx2"/>
                  <dgm:constr type="r" for="ch" forName="desTx2" refType="w"/>
                  <dgm:constr type="t" for="ch" forName="desTx2" refType="t" refFor="ch" refForName="parTx2"/>
                  <dgm:constr type="h" for="ch" forName="desTx2" refType="h" refFor="ch" refForName="parTx2"/>
                  <dgm:constr type="l" for="ch" forName="parTx3" refType="w" fact="0.4763"/>
                  <dgm:constr type="t" for="ch" forName="parTx3" refType="h" fact="0.3243"/>
                  <dgm:constr type="w" for="ch" forName="parTx3" refType="w" fact="0.3491"/>
                  <dgm:constr type="h" for="ch" forName="parTx3" refType="h" fact="0.1638"/>
                  <dgm:constr type="ctrX" for="ch" forName="picture3" refType="w" fact="0.4604"/>
                  <dgm:constr type="ctrY" for="ch" forName="picture3" refType="h" fact="0.3008"/>
                  <dgm:constr type="w" for="ch" forName="picture3" refType="w" fact="0.1618"/>
                  <dgm:constr type="h" for="ch" forName="picture3" refType="h" fact="0.2832"/>
                  <dgm:constr type="l" for="ch" forName="desTx3" refType="r" refFor="ch" refForName="parTx3"/>
                  <dgm:constr type="r" for="ch" forName="desTx3" refType="w"/>
                  <dgm:constr type="t" for="ch" forName="desTx3" refType="t" refFor="ch" refForName="parTx3"/>
                  <dgm:constr type="h" for="ch" forName="desTx3" refType="h" refFor="ch" refForName="parTx3"/>
                </dgm:constrLst>
              </dgm:if>
              <dgm:else name="Name27">
                <dgm:alg type="composite">
                  <dgm:param type="ar" val="1.4161"/>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userD" refType="w" fact="0.02"/>
                  <dgm:constr type="ctrX" for="ch" forName="dot1" refType="w" fact="0.3684"/>
                  <dgm:constr type="ctrY" for="ch" forName="dot1" refType="h" fact="0.763"/>
                  <dgm:constr type="w" for="ch" forName="dot1" refType="userD"/>
                  <dgm:constr type="h" for="ch" forName="dot1" refType="userD"/>
                  <dgm:constr type="ctrX" for="ch" forName="dot2" refType="w" fact="0.3307"/>
                  <dgm:constr type="ctrY" for="ch" forName="dot2" refType="h" fact="0.7887"/>
                  <dgm:constr type="w" for="ch" forName="dot2" refType="userD"/>
                  <dgm:constr type="h" for="ch" forName="dot2" refType="userD"/>
                  <dgm:constr type="ctrX" for="ch" forName="dot3" refType="w" fact="0.2912"/>
                  <dgm:constr type="ctrY" for="ch" forName="dot3" refType="h" fact="0.809"/>
                  <dgm:constr type="w" for="ch" forName="dot3" refType="userD"/>
                  <dgm:constr type="h" for="ch" forName="dot3" refType="userD"/>
                  <dgm:constr type="ctrX" for="ch" forName="dot4" refType="w" fact="0.5494"/>
                  <dgm:constr type="ctrY" for="ch" forName="dot4" refType="h" fact="0.4655"/>
                  <dgm:constr type="w" for="ch" forName="dot4" refType="userD"/>
                  <dgm:constr type="h" for="ch" forName="dot4" refType="userD"/>
                  <dgm:constr type="ctrX" for="ch" forName="dot5" refType="w" fact="0.5342"/>
                  <dgm:constr type="ctrY" for="ch" forName="dot5" refType="h" fact="0.5178"/>
                  <dgm:constr type="w" for="ch" forName="dot5" refType="userD"/>
                  <dgm:constr type="h" for="ch" forName="dot5" refType="userD"/>
                  <dgm:constr type="ctrX" for="ch" forName="dotArrow1" refType="w" fact="0.5234"/>
                  <dgm:constr type="ctrY" for="ch" forName="dotArrow1" refType="h" fact="0.0718"/>
                  <dgm:constr type="w" for="ch" forName="dotArrow1" refType="userD"/>
                  <dgm:constr type="h" for="ch" forName="dotArrow1" refType="userD"/>
                  <dgm:constr type="ctrX" for="ch" forName="dotArrow2" refType="w" fact="0.5512"/>
                  <dgm:constr type="ctrY" for="ch" forName="dotArrow2" refType="h" fact="0.0468"/>
                  <dgm:constr type="w" for="ch" forName="dotArrow2" refType="userD"/>
                  <dgm:constr type="h" for="ch" forName="dotArrow2" refType="userD"/>
                  <dgm:constr type="ctrX" for="ch" forName="dotArrow3" refType="w" fact="0.579"/>
                  <dgm:constr type="ctrY" for="ch" forName="dotArrow3" refType="h" fact="0.0218"/>
                  <dgm:constr type="w" for="ch" forName="dotArrow3" refType="userD"/>
                  <dgm:constr type="h" for="ch" forName="dotArrow3" refType="userD"/>
                  <dgm:constr type="ctrX" for="ch" forName="dotArrow4" refType="w" fact="0.6068"/>
                  <dgm:constr type="ctrY" for="ch" forName="dotArrow4" refType="h" fact="0.0468"/>
                  <dgm:constr type="w" for="ch" forName="dotArrow4" refType="userD"/>
                  <dgm:constr type="h" for="ch" forName="dotArrow4" refType="userD"/>
                  <dgm:constr type="ctrX" for="ch" forName="dotArrow5" refType="w" fact="0.6346"/>
                  <dgm:constr type="ctrY" for="ch" forName="dotArrow5" refType="h" fact="0.0718"/>
                  <dgm:constr type="w" for="ch" forName="dotArrow5" refType="userD"/>
                  <dgm:constr type="h" for="ch" forName="dotArrow5" refType="userD"/>
                  <dgm:constr type="ctrX" for="ch" forName="dotArrow6" refType="w" fact="0.579"/>
                  <dgm:constr type="ctrY" for="ch" forName="dotArrow6" refType="h" fact="0.0745"/>
                  <dgm:constr type="w" for="ch" forName="dotArrow6" refType="userD"/>
                  <dgm:constr type="h" for="ch" forName="dotArrow6" refType="userD"/>
                  <dgm:constr type="ctrX" for="ch" forName="dotArrow7" refType="w" fact="0.579"/>
                  <dgm:constr type="ctrY" for="ch" forName="dotArrow7" refType="h" fact="0.1273"/>
                  <dgm:constr type="w" for="ch" forName="dotArrow7" refType="userD"/>
                  <dgm:constr type="h" for="ch" forName="dotArrow7" refType="userD"/>
                  <dgm:constr type="l" for="ch" forName="parTx1" refType="w" fact="0.1837"/>
                  <dgm:constr type="t" for="ch" forName="parTx1" refType="h" fact="0.8551"/>
                  <dgm:constr type="w" for="ch" forName="parTx1" refType="w" fact="0.4314"/>
                  <dgm:constr type="h" for="ch" forName="parTx1" refType="h" fact="0.1638"/>
                  <dgm:constr type="ctrX" for="ch" forName="picture1" refType="w" fact="0.1641"/>
                  <dgm:constr type="ctrY" for="ch" forName="picture1" refType="h" fact="0.8361"/>
                  <dgm:constr type="w" for="ch" forName="picture1" refType="w" fact="0.2"/>
                  <dgm:constr type="h" for="ch" forName="picture1" refType="h" fact="0.2832"/>
                  <dgm:constr type="l" for="ch" forName="parTx2" refType="w" fact="0.4612"/>
                  <dgm:constr type="t" for="ch" forName="parTx2" refType="h" fact="0.6424"/>
                  <dgm:constr type="w" for="ch" forName="parTx2" refType="w" fact="0.4314"/>
                  <dgm:constr type="h" for="ch" forName="parTx2" refType="h" fact="0.1638"/>
                  <dgm:constr type="ctrX" for="ch" forName="picture2" refType="w" fact="0.4416"/>
                  <dgm:constr type="ctrY" for="ch" forName="picture2" refType="h" fact="0.6234"/>
                  <dgm:constr type="w" for="ch" forName="picture2" refType="w" fact="0.2"/>
                  <dgm:constr type="h" for="ch" forName="picture2" refType="h" fact="0.2832"/>
                  <dgm:constr type="l" for="ch" forName="parTx3" refType="w" fact="0.5886"/>
                  <dgm:constr type="t" for="ch" forName="parTx3" refType="h" fact="0.3198"/>
                  <dgm:constr type="w" for="ch" forName="parTx3" refType="w" fact="0.4314"/>
                  <dgm:constr type="h" for="ch" forName="parTx3" refType="h" fact="0.1638"/>
                  <dgm:constr type="ctrX" for="ch" forName="picture3" refType="w" fact="0.569"/>
                  <dgm:constr type="ctrY" for="ch" forName="picture3" refType="h" fact="0.3008"/>
                  <dgm:constr type="w" for="ch" forName="picture3" refType="w" fact="0.2"/>
                  <dgm:constr type="h" for="ch" forName="picture3" refType="h" fact="0.2832"/>
                </dgm:constrLst>
              </dgm:else>
            </dgm:choose>
          </dgm:if>
          <dgm:else name="Name28">
            <dgm:choose name="Name29">
              <dgm:if name="Name30" axis="des" func="maxDepth" op="gt" val="1">
                <dgm:alg type="composite">
                  <dgm:param type="ar" val="1.75"/>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desTx1" op="equ" val="65"/>
                  <dgm:constr type="primFontSz" for="ch" forName="desTx2" refType="primFontSz" refFor="ch" refForName="desTx1" op="equ"/>
                  <dgm:constr type="primFontSz" for="ch" forName="desTx3" refType="primFontSz" refFor="ch" refForName="desTx1" op="equ"/>
                  <dgm:constr type="userD" refType="w" fact="0.0162"/>
                  <dgm:constr type="ctrX" for="ch" forName="dot1" refType="w" fact="0.7019"/>
                  <dgm:constr type="ctrY" for="ch" forName="dot1" refType="h" fact="0.763"/>
                  <dgm:constr type="w" for="ch" forName="dot1" refType="userD"/>
                  <dgm:constr type="h" for="ch" forName="dot1" refType="userD"/>
                  <dgm:constr type="ctrX" for="ch" forName="dot2" refType="w" fact="0.7324"/>
                  <dgm:constr type="ctrY" for="ch" forName="dot2" refType="h" fact="0.7887"/>
                  <dgm:constr type="w" for="ch" forName="dot2" refType="userD"/>
                  <dgm:constr type="h" for="ch" forName="dot2" refType="userD"/>
                  <dgm:constr type="ctrX" for="ch" forName="dot3" refType="w" fact="0.7643"/>
                  <dgm:constr type="ctrY" for="ch" forName="dot3" refType="h" fact="0.809"/>
                  <dgm:constr type="w" for="ch" forName="dot3" refType="userD"/>
                  <dgm:constr type="h" for="ch" forName="dot3" refType="userD"/>
                  <dgm:constr type="ctrX" for="ch" forName="dot4" refType="w" fact="0.5555"/>
                  <dgm:constr type="ctrY" for="ch" forName="dot4" refType="h" fact="0.4655"/>
                  <dgm:constr type="w" for="ch" forName="dot4" refType="userD"/>
                  <dgm:constr type="h" for="ch" forName="dot4" refType="userD"/>
                  <dgm:constr type="ctrX" for="ch" forName="dot5" refType="w" fact="0.5677"/>
                  <dgm:constr type="ctrY" for="ch" forName="dot5" refType="h" fact="0.5178"/>
                  <dgm:constr type="w" for="ch" forName="dot5" refType="userD"/>
                  <dgm:constr type="h" for="ch" forName="dot5" refType="userD"/>
                  <dgm:constr type="ctrX" for="ch" forName="dotArrow1" refType="w" fact="0.5764"/>
                  <dgm:constr type="ctrY" for="ch" forName="dotArrow1" refType="h" fact="0.0718"/>
                  <dgm:constr type="w" for="ch" forName="dotArrow1" refType="userD"/>
                  <dgm:constr type="h" for="ch" forName="dotArrow1" refType="userD"/>
                  <dgm:constr type="ctrX" for="ch" forName="dotArrow2" refType="w" fact="0.554"/>
                  <dgm:constr type="ctrY" for="ch" forName="dotArrow2" refType="h" fact="0.0468"/>
                  <dgm:constr type="w" for="ch" forName="dotArrow2" refType="userD"/>
                  <dgm:constr type="h" for="ch" forName="dotArrow2" refType="userD"/>
                  <dgm:constr type="ctrX" for="ch" forName="dotArrow3" refType="w" fact="0.5315"/>
                  <dgm:constr type="ctrY" for="ch" forName="dotArrow3" refType="h" fact="0.0218"/>
                  <dgm:constr type="w" for="ch" forName="dotArrow3" refType="userD"/>
                  <dgm:constr type="h" for="ch" forName="dotArrow3" refType="userD"/>
                  <dgm:constr type="ctrX" for="ch" forName="dotArrow4" refType="w" fact="0.509"/>
                  <dgm:constr type="ctrY" for="ch" forName="dotArrow4" refType="h" fact="0.0468"/>
                  <dgm:constr type="w" for="ch" forName="dotArrow4" refType="userD"/>
                  <dgm:constr type="h" for="ch" forName="dotArrow4" refType="userD"/>
                  <dgm:constr type="ctrX" for="ch" forName="dotArrow5" refType="w" fact="0.4865"/>
                  <dgm:constr type="ctrY" for="ch" forName="dotArrow5" refType="h" fact="0.0718"/>
                  <dgm:constr type="w" for="ch" forName="dotArrow5" refType="userD"/>
                  <dgm:constr type="h" for="ch" forName="dotArrow5" refType="userD"/>
                  <dgm:constr type="ctrX" for="ch" forName="dotArrow6" refType="w" fact="0.5315"/>
                  <dgm:constr type="ctrY" for="ch" forName="dotArrow6" refType="h" fact="0.0745"/>
                  <dgm:constr type="w" for="ch" forName="dotArrow6" refType="userD"/>
                  <dgm:constr type="h" for="ch" forName="dotArrow6" refType="userD"/>
                  <dgm:constr type="ctrX" for="ch" forName="dotArrow7" refType="w" fact="0.5315"/>
                  <dgm:constr type="ctrY" for="ch" forName="dotArrow7" refType="h" fact="0.1273"/>
                  <dgm:constr type="w" for="ch" forName="dotArrow7" refType="userD"/>
                  <dgm:constr type="h" for="ch" forName="dotArrow7" refType="userD"/>
                  <dgm:constr type="r" for="ch" forName="parTx1" refType="w" fact="0.8513"/>
                  <dgm:constr type="t" for="ch" forName="parTx1" refType="h" fact="0.8596"/>
                  <dgm:constr type="w" for="ch" forName="parTx1" refType="w" fact="0.3491"/>
                  <dgm:constr type="h" for="ch" forName="parTx1" refType="h" fact="0.1638"/>
                  <dgm:constr type="ctrX" for="ch" forName="picture1" refType="w" fact="0.8672"/>
                  <dgm:constr type="ctrY" for="ch" forName="picture1" refType="h" fact="0.8361"/>
                  <dgm:constr type="w" for="ch" forName="picture1" refType="w" fact="0.1618"/>
                  <dgm:constr type="h" for="ch" forName="picture1" refType="h" fact="0.2832"/>
                  <dgm:constr type="r" for="ch" forName="desTx1" refType="l" refFor="ch" refForName="parTx1"/>
                  <dgm:constr type="l" for="ch" forName="desTx1"/>
                  <dgm:constr type="t" for="ch" forName="desTx1" refType="t" refFor="ch" refForName="parTx1"/>
                  <dgm:constr type="h" for="ch" forName="desTx1" refType="h" refFor="ch" refForName="parTx1"/>
                  <dgm:constr type="r" for="ch" forName="parTx2" refType="w" fact="0.6268"/>
                  <dgm:constr type="t" for="ch" forName="parTx2" refType="h" fact="0.6469"/>
                  <dgm:constr type="w" for="ch" forName="parTx2" refType="w" fact="0.3491"/>
                  <dgm:constr type="h" for="ch" forName="parTx2" refType="h" fact="0.1638"/>
                  <dgm:constr type="ctrX" for="ch" forName="picture2" refType="w" fact="0.6427"/>
                  <dgm:constr type="ctrY" for="ch" forName="picture2" refType="h" fact="0.6234"/>
                  <dgm:constr type="w" for="ch" forName="picture2" refType="w" fact="0.1618"/>
                  <dgm:constr type="h" for="ch" forName="picture2" refType="h" fact="0.2832"/>
                  <dgm:constr type="r" for="ch" forName="desTx2" refType="l" refFor="ch" refForName="parTx2"/>
                  <dgm:constr type="l" for="ch" forName="desTx2"/>
                  <dgm:constr type="t" for="ch" forName="desTx2" refType="t" refFor="ch" refForName="parTx2"/>
                  <dgm:constr type="h" for="ch" forName="desTx2" refType="h" refFor="ch" refForName="parTx2"/>
                  <dgm:constr type="r" for="ch" forName="parTx3" refType="w" fact="0.5237"/>
                  <dgm:constr type="t" for="ch" forName="parTx3" refType="h" fact="0.3243"/>
                  <dgm:constr type="w" for="ch" forName="parTx3" refType="w" fact="0.3491"/>
                  <dgm:constr type="h" for="ch" forName="parTx3" refType="h" fact="0.1638"/>
                  <dgm:constr type="ctrX" for="ch" forName="picture3" refType="w" fact="0.5396"/>
                  <dgm:constr type="ctrY" for="ch" forName="picture3" refType="h" fact="0.3008"/>
                  <dgm:constr type="w" for="ch" forName="picture3" refType="w" fact="0.1618"/>
                  <dgm:constr type="h" for="ch" forName="picture3" refType="h" fact="0.2832"/>
                  <dgm:constr type="r" for="ch" forName="desTx3" refType="l" refFor="ch" refForName="parTx3"/>
                  <dgm:constr type="l" for="ch" forName="desTx3"/>
                  <dgm:constr type="t" for="ch" forName="desTx3" refType="t" refFor="ch" refForName="parTx3"/>
                  <dgm:constr type="h" for="ch" forName="desTx3" refType="h" refFor="ch" refForName="parTx3"/>
                </dgm:constrLst>
              </dgm:if>
              <dgm:else name="Name31">
                <dgm:alg type="composite">
                  <dgm:param type="ar" val="1.4161"/>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userD" refType="w" fact="0.02"/>
                  <dgm:constr type="ctrX" for="ch" forName="dot1" refType="w" fact="0.6316"/>
                  <dgm:constr type="ctrY" for="ch" forName="dot1" refType="h" fact="0.763"/>
                  <dgm:constr type="w" for="ch" forName="dot1" refType="userD"/>
                  <dgm:constr type="h" for="ch" forName="dot1" refType="userD"/>
                  <dgm:constr type="ctrX" for="ch" forName="dot2" refType="w" fact="0.6693"/>
                  <dgm:constr type="ctrY" for="ch" forName="dot2" refType="h" fact="0.7887"/>
                  <dgm:constr type="w" for="ch" forName="dot2" refType="userD"/>
                  <dgm:constr type="h" for="ch" forName="dot2" refType="userD"/>
                  <dgm:constr type="ctrX" for="ch" forName="dot3" refType="w" fact="0.7088"/>
                  <dgm:constr type="ctrY" for="ch" forName="dot3" refType="h" fact="0.809"/>
                  <dgm:constr type="w" for="ch" forName="dot3" refType="userD"/>
                  <dgm:constr type="h" for="ch" forName="dot3" refType="userD"/>
                  <dgm:constr type="ctrX" for="ch" forName="dot4" refType="w" fact="0.4506"/>
                  <dgm:constr type="ctrY" for="ch" forName="dot4" refType="h" fact="0.4655"/>
                  <dgm:constr type="w" for="ch" forName="dot4" refType="userD"/>
                  <dgm:constr type="h" for="ch" forName="dot4" refType="userD"/>
                  <dgm:constr type="ctrX" for="ch" forName="dot5" refType="w" fact="0.4658"/>
                  <dgm:constr type="ctrY" for="ch" forName="dot5" refType="h" fact="0.5178"/>
                  <dgm:constr type="w" for="ch" forName="dot5" refType="userD"/>
                  <dgm:constr type="h" for="ch" forName="dot5" refType="userD"/>
                  <dgm:constr type="ctrX" for="ch" forName="dotArrow1" refType="w" fact="0.4766"/>
                  <dgm:constr type="ctrY" for="ch" forName="dotArrow1" refType="h" fact="0.0718"/>
                  <dgm:constr type="w" for="ch" forName="dotArrow1" refType="userD"/>
                  <dgm:constr type="h" for="ch" forName="dotArrow1" refType="userD"/>
                  <dgm:constr type="ctrX" for="ch" forName="dotArrow2" refType="w" fact="0.4488"/>
                  <dgm:constr type="ctrY" for="ch" forName="dotArrow2" refType="h" fact="0.0468"/>
                  <dgm:constr type="w" for="ch" forName="dotArrow2" refType="userD"/>
                  <dgm:constr type="h" for="ch" forName="dotArrow2" refType="userD"/>
                  <dgm:constr type="ctrX" for="ch" forName="dotArrow3" refType="w" fact="0.421"/>
                  <dgm:constr type="ctrY" for="ch" forName="dotArrow3" refType="h" fact="0.0218"/>
                  <dgm:constr type="w" for="ch" forName="dotArrow3" refType="userD"/>
                  <dgm:constr type="h" for="ch" forName="dotArrow3" refType="userD"/>
                  <dgm:constr type="ctrX" for="ch" forName="dotArrow4" refType="w" fact="0.3932"/>
                  <dgm:constr type="ctrY" for="ch" forName="dotArrow4" refType="h" fact="0.0468"/>
                  <dgm:constr type="w" for="ch" forName="dotArrow4" refType="userD"/>
                  <dgm:constr type="h" for="ch" forName="dotArrow4" refType="userD"/>
                  <dgm:constr type="ctrX" for="ch" forName="dotArrow5" refType="w" fact="0.3654"/>
                  <dgm:constr type="ctrY" for="ch" forName="dotArrow5" refType="h" fact="0.0718"/>
                  <dgm:constr type="w" for="ch" forName="dotArrow5" refType="userD"/>
                  <dgm:constr type="h" for="ch" forName="dotArrow5" refType="userD"/>
                  <dgm:constr type="ctrX" for="ch" forName="dotArrow6" refType="w" fact="0.421"/>
                  <dgm:constr type="ctrY" for="ch" forName="dotArrow6" refType="h" fact="0.0745"/>
                  <dgm:constr type="w" for="ch" forName="dotArrow6" refType="userD"/>
                  <dgm:constr type="h" for="ch" forName="dotArrow6" refType="userD"/>
                  <dgm:constr type="ctrX" for="ch" forName="dotArrow7" refType="w" fact="0.421"/>
                  <dgm:constr type="ctrY" for="ch" forName="dotArrow7" refType="h" fact="0.1273"/>
                  <dgm:constr type="w" for="ch" forName="dotArrow7" refType="userD"/>
                  <dgm:constr type="h" for="ch" forName="dotArrow7" refType="userD"/>
                  <dgm:constr type="r" for="ch" forName="parTx1" refType="w" fact="0.8163"/>
                  <dgm:constr type="t" for="ch" forName="parTx1" refType="h" fact="0.8551"/>
                  <dgm:constr type="w" for="ch" forName="parTx1" refType="w" fact="0.4314"/>
                  <dgm:constr type="h" for="ch" forName="parTx1" refType="h" fact="0.1638"/>
                  <dgm:constr type="ctrX" for="ch" forName="picture1" refType="w" fact="0.8359"/>
                  <dgm:constr type="ctrY" for="ch" forName="picture1" refType="h" fact="0.8361"/>
                  <dgm:constr type="w" for="ch" forName="picture1" refType="w" fact="0.2"/>
                  <dgm:constr type="h" for="ch" forName="picture1" refType="h" fact="0.2832"/>
                  <dgm:constr type="r" for="ch" forName="parTx2" refType="w" fact="0.5388"/>
                  <dgm:constr type="t" for="ch" forName="parTx2" refType="h" fact="0.6424"/>
                  <dgm:constr type="w" for="ch" forName="parTx2" refType="w" fact="0.4314"/>
                  <dgm:constr type="h" for="ch" forName="parTx2" refType="h" fact="0.1638"/>
                  <dgm:constr type="ctrX" for="ch" forName="picture2" refType="w" fact="0.5584"/>
                  <dgm:constr type="ctrY" for="ch" forName="picture2" refType="h" fact="0.6234"/>
                  <dgm:constr type="w" for="ch" forName="picture2" refType="w" fact="0.2"/>
                  <dgm:constr type="h" for="ch" forName="picture2" refType="h" fact="0.2832"/>
                  <dgm:constr type="r" for="ch" forName="parTx3" refType="w" fact="0.4114"/>
                  <dgm:constr type="t" for="ch" forName="parTx3" refType="h" fact="0.3198"/>
                  <dgm:constr type="w" for="ch" forName="parTx3" refType="w" fact="0.4314"/>
                  <dgm:constr type="h" for="ch" forName="parTx3" refType="h" fact="0.1638"/>
                  <dgm:constr type="ctrX" for="ch" forName="picture3" refType="w" fact="0.431"/>
                  <dgm:constr type="ctrY" for="ch" forName="picture3" refType="h" fact="0.3008"/>
                  <dgm:constr type="w" for="ch" forName="picture3" refType="w" fact="0.2"/>
                  <dgm:constr type="h" for="ch" forName="picture3" refType="h" fact="0.2832"/>
                </dgm:constrLst>
              </dgm:else>
            </dgm:choose>
          </dgm:else>
        </dgm:choose>
      </dgm:if>
      <dgm:if name="Name32" axis="ch" ptType="node" func="cnt" op="equ" val="4">
        <dgm:choose name="Name33">
          <dgm:if name="Name34" func="var" arg="dir" op="equ" val="norm">
            <dgm:choose name="Name35">
              <dgm:if name="Name36" axis="des" func="maxDepth" op="gt" val="1">
                <dgm:alg type="composite">
                  <dgm:param type="ar" val="1.55"/>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desTx1" op="equ" val="65"/>
                  <dgm:constr type="primFontSz" for="ch" forName="desTx2" refType="primFontSz" refFor="ch" refForName="desTx1" op="equ"/>
                  <dgm:constr type="primFontSz" for="ch" forName="desTx3" refType="primFontSz" refFor="ch" refForName="desTx1" op="equ"/>
                  <dgm:constr type="primFontSz" for="ch" forName="desTx4" refType="primFontSz" refFor="ch" refForName="desTx1" op="equ"/>
                  <dgm:constr type="userD" refType="w" fact="0.0136"/>
                  <dgm:constr type="ctrX" for="ch" forName="dot1" refType="w" fact="0.3253"/>
                  <dgm:constr type="ctrY" for="ch" forName="dot1" refType="h" fact="0.8215"/>
                  <dgm:constr type="w" for="ch" forName="dot1" refType="userD"/>
                  <dgm:constr type="h" for="ch" forName="dot1" refType="userD"/>
                  <dgm:constr type="ctrX" for="ch" forName="dot2" refType="w" fact="0.2949"/>
                  <dgm:constr type="ctrY" for="ch" forName="dot2" refType="h" fact="0.843"/>
                  <dgm:constr type="w" for="ch" forName="dot2" refType="userD"/>
                  <dgm:constr type="h" for="ch" forName="dot2" refType="userD"/>
                  <dgm:constr type="ctrX" for="ch" forName="dot3" refType="w" fact="0.2635"/>
                  <dgm:constr type="ctrY" for="ch" forName="dot3" refType="h" fact="0.8607"/>
                  <dgm:constr type="w" for="ch" forName="dot3" refType="userD"/>
                  <dgm:constr type="h" for="ch" forName="dot3" refType="userD"/>
                  <dgm:constr type="ctrX" for="ch" forName="dot4" refType="w" fact="0.2313"/>
                  <dgm:constr type="ctrY" for="ch" forName="dot4" refType="h" fact="0.8745"/>
                  <dgm:constr type="w" for="ch" forName="dot4" refType="userD"/>
                  <dgm:constr type="h" for="ch" forName="dot4" refType="userD"/>
                  <dgm:constr type="ctrX" for="ch" forName="dot5" refType="w" fact="0.4675"/>
                  <dgm:constr type="ctrY" for="ch" forName="dot5" refType="h" fact="0.6419"/>
                  <dgm:constr type="w" for="ch" forName="dot5" refType="userD"/>
                  <dgm:constr type="h" for="ch" forName="dot5" refType="userD"/>
                  <dgm:constr type="ctrX" for="ch" forName="dot6" refType="w" fact="0.5486"/>
                  <dgm:constr type="ctrY" for="ch" forName="dot6" refType="h" fact="0.3784"/>
                  <dgm:constr type="w" for="ch" forName="dot6" refType="userD"/>
                  <dgm:constr type="h" for="ch" forName="dot6" refType="userD"/>
                  <dgm:constr type="ctrX" for="ch" forName="dotArrow1" refType="w" fact="0.5267"/>
                  <dgm:constr type="ctrY" for="ch" forName="dotArrow1" refType="h" fact="0.0496"/>
                  <dgm:constr type="w" for="ch" forName="dotArrow1" refType="userD"/>
                  <dgm:constr type="h" for="ch" forName="dotArrow1" refType="userD"/>
                  <dgm:constr type="ctrX" for="ch" forName="dotArrow2" refType="w" fact="0.5462"/>
                  <dgm:constr type="ctrY" for="ch" forName="dotArrow2" refType="h" fact="0.0282"/>
                  <dgm:constr type="w" for="ch" forName="dotArrow2" refType="userD"/>
                  <dgm:constr type="h" for="ch" forName="dotArrow2" refType="userD"/>
                  <dgm:constr type="ctrX" for="ch" forName="dotArrow3" refType="w" fact="0.5657"/>
                  <dgm:constr type="ctrY" for="ch" forName="dotArrow3" refType="h" fact="0.0068"/>
                  <dgm:constr type="w" for="ch" forName="dotArrow3" refType="userD"/>
                  <dgm:constr type="h" for="ch" forName="dotArrow3" refType="userD"/>
                  <dgm:constr type="ctrX" for="ch" forName="dotArrow4" refType="w" fact="0.5851"/>
                  <dgm:constr type="ctrY" for="ch" forName="dotArrow4" refType="h" fact="0.0282"/>
                  <dgm:constr type="w" for="ch" forName="dotArrow4" refType="userD"/>
                  <dgm:constr type="h" for="ch" forName="dotArrow4" refType="userD"/>
                  <dgm:constr type="ctrX" for="ch" forName="dotArrow5" refType="w" fact="0.6046"/>
                  <dgm:constr type="ctrY" for="ch" forName="dotArrow5" refType="h" fact="0.0496"/>
                  <dgm:constr type="w" for="ch" forName="dotArrow5" refType="userD"/>
                  <dgm:constr type="h" for="ch" forName="dotArrow5" refType="userD"/>
                  <dgm:constr type="ctrX" for="ch" forName="dotArrow6" refType="w" fact="0.5657"/>
                  <dgm:constr type="ctrY" for="ch" forName="dotArrow6" refType="h" fact="0.052"/>
                  <dgm:constr type="w" for="ch" forName="dotArrow6" refType="userD"/>
                  <dgm:constr type="h" for="ch" forName="dotArrow6" refType="userD"/>
                  <dgm:constr type="ctrX" for="ch" forName="dotArrow7" refType="w" fact="0.5657"/>
                  <dgm:constr type="ctrY" for="ch" forName="dotArrow7" refType="h" fact="0.0972"/>
                  <dgm:constr type="w" for="ch" forName="dotArrow7" refType="userD"/>
                  <dgm:constr type="h" for="ch" forName="dotArrow7" refType="userD"/>
                  <dgm:constr type="l" for="ch" forName="parTx1" refType="w" fact="0.1466"/>
                  <dgm:constr type="t" for="ch" forName="parTx1" refType="h" fact="0.9095"/>
                  <dgm:constr type="w" for="ch" forName="parTx1" refType="w" fact="0.294"/>
                  <dgm:constr type="h" for="ch" forName="parTx1" refType="h" fact="0.1222"/>
                  <dgm:constr type="ctrX" for="ch" forName="picture1" refType="w" fact="0.1333"/>
                  <dgm:constr type="ctrY" for="ch" forName="picture1" refType="h" fact="0.8922"/>
                  <dgm:constr type="w" for="ch" forName="picture1" refType="w" fact="0.1363"/>
                  <dgm:constr type="h" for="ch" forName="picture1" refType="h" fact="0.2113"/>
                  <dgm:constr type="l" for="ch" forName="desTx1" refType="r" refFor="ch" refForName="parTx1"/>
                  <dgm:constr type="r" for="ch" forName="desTx1" refType="w"/>
                  <dgm:constr type="t" for="ch" forName="desTx1" refType="t" refFor="ch" refForName="parTx1"/>
                  <dgm:constr type="h" for="ch" forName="desTx1" refType="h" refFor="ch" refForName="parTx1"/>
                  <dgm:constr type="l" for="ch" forName="parTx2" refType="w" fact="0.4105"/>
                  <dgm:constr type="t" for="ch" forName="parTx2" refType="h" fact="0.762"/>
                  <dgm:constr type="w" for="ch" forName="parTx2" refType="w" fact="0.294"/>
                  <dgm:constr type="h" for="ch" forName="parTx2" refType="h" fact="0.1222"/>
                  <dgm:constr type="ctrX" for="ch" forName="picture2" refType="w" fact="0.3972"/>
                  <dgm:constr type="ctrY" for="ch" forName="picture2" refType="h" fact="0.7447"/>
                  <dgm:constr type="w" for="ch" forName="picture2" refType="w" fact="0.1363"/>
                  <dgm:constr type="h" for="ch" forName="picture2" refType="h" fact="0.2113"/>
                  <dgm:constr type="l" for="ch" forName="desTx2" refType="r" refFor="ch" refForName="parTx2"/>
                  <dgm:constr type="r" for="ch" forName="desTx2" refType="w"/>
                  <dgm:constr type="t" for="ch" forName="desTx2" refType="t" refFor="ch" refForName="parTx2"/>
                  <dgm:constr type="h" for="ch" forName="desTx2" refType="h" refFor="ch" refForName="parTx2"/>
                  <dgm:constr type="l" for="ch" forName="parTx3" refType="w" fact="0.5229"/>
                  <dgm:constr type="t" for="ch" forName="parTx3" refType="h" fact="0.5294"/>
                  <dgm:constr type="w" for="ch" forName="parTx3" refType="w" fact="0.294"/>
                  <dgm:constr type="h" for="ch" forName="parTx3" refType="h" fact="0.1222"/>
                  <dgm:constr type="ctrX" for="ch" forName="picture3" refType="w" fact="0.5095"/>
                  <dgm:constr type="ctrY" for="ch" forName="picture3" refType="h" fact="0.5121"/>
                  <dgm:constr type="w" for="ch" forName="picture3" refType="w" fact="0.1363"/>
                  <dgm:constr type="h" for="ch" forName="picture3" refType="h" fact="0.2113"/>
                  <dgm:constr type="l" for="ch" forName="desTx3" refType="r" refFor="ch" refForName="parTx3"/>
                  <dgm:constr type="r" for="ch" forName="desTx3" refType="w"/>
                  <dgm:constr type="t" for="ch" forName="desTx3" refType="t" refFor="ch" refForName="parTx3"/>
                  <dgm:constr type="h" for="ch" forName="desTx3" refType="h" refFor="ch" refForName="parTx3"/>
                  <dgm:constr type="l" for="ch" forName="parTx4" refType="w" fact="0.5722"/>
                  <dgm:constr type="t" for="ch" forName="parTx4" refType="h" fact="0.2523"/>
                  <dgm:constr type="w" for="ch" forName="parTx4" refType="w" fact="0.294"/>
                  <dgm:constr type="h" for="ch" forName="parTx4" refType="h" fact="0.1222"/>
                  <dgm:constr type="ctrX" for="ch" forName="picture4" refType="w" fact="0.5588"/>
                  <dgm:constr type="ctrY" for="ch" forName="picture4" refType="h" fact="0.235"/>
                  <dgm:constr type="w" for="ch" forName="picture4" refType="w" fact="0.1363"/>
                  <dgm:constr type="h" for="ch" forName="picture4" refType="h" fact="0.2113"/>
                  <dgm:constr type="l" for="ch" forName="desTx4" refType="r" refFor="ch" refForName="parTx4"/>
                  <dgm:constr type="r" for="ch" forName="desTx4" refType="w"/>
                  <dgm:constr type="t" for="ch" forName="desTx4" refType="t" refFor="ch" refForName="parTx4"/>
                  <dgm:constr type="h" for="ch" forName="desTx4" refType="h" refFor="ch" refForName="parTx4"/>
                </dgm:constrLst>
              </dgm:if>
              <dgm:else name="Name37">
                <dgm:alg type="composite">
                  <dgm:param type="ar" val="1.2675"/>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userD" refType="w" fact="0.0167"/>
                  <dgm:constr type="ctrX" for="ch" forName="dot1" refType="w" fact="0.3978"/>
                  <dgm:constr type="ctrY" for="ch" forName="dot1" refType="h" fact="0.8215"/>
                  <dgm:constr type="w" for="ch" forName="dot1" refType="userD"/>
                  <dgm:constr type="h" for="ch" forName="dot1" refType="userD"/>
                  <dgm:constr type="ctrX" for="ch" forName="dot2" refType="w" fact="0.3606"/>
                  <dgm:constr type="ctrY" for="ch" forName="dot2" refType="h" fact="0.843"/>
                  <dgm:constr type="w" for="ch" forName="dot2" refType="userD"/>
                  <dgm:constr type="h" for="ch" forName="dot2" refType="userD"/>
                  <dgm:constr type="ctrX" for="ch" forName="dot3" refType="w" fact="0.3223"/>
                  <dgm:constr type="ctrY" for="ch" forName="dot3" refType="h" fact="0.8607"/>
                  <dgm:constr type="w" for="ch" forName="dot3" refType="userD"/>
                  <dgm:constr type="h" for="ch" forName="dot3" refType="userD"/>
                  <dgm:constr type="ctrX" for="ch" forName="dot4" refType="w" fact="0.2829"/>
                  <dgm:constr type="ctrY" for="ch" forName="dot4" refType="h" fact="0.8745"/>
                  <dgm:constr type="w" for="ch" forName="dot4" refType="userD"/>
                  <dgm:constr type="h" for="ch" forName="dot4" refType="userD"/>
                  <dgm:constr type="ctrX" for="ch" forName="dot5" refType="w" fact="0.5717"/>
                  <dgm:constr type="ctrY" for="ch" forName="dot5" refType="h" fact="0.6419"/>
                  <dgm:constr type="w" for="ch" forName="dot5" refType="userD"/>
                  <dgm:constr type="h" for="ch" forName="dot5" refType="userD"/>
                  <dgm:constr type="ctrX" for="ch" forName="dot6" refType="w" fact="0.6709"/>
                  <dgm:constr type="ctrY" for="ch" forName="dot6" refType="h" fact="0.3784"/>
                  <dgm:constr type="w" for="ch" forName="dot6" refType="userD"/>
                  <dgm:constr type="h" for="ch" forName="dot6" refType="userD"/>
                  <dgm:constr type="ctrX" for="ch" forName="dotArrow1" refType="w" fact="0.6441"/>
                  <dgm:constr type="ctrY" for="ch" forName="dotArrow1" refType="h" fact="0.0496"/>
                  <dgm:constr type="w" for="ch" forName="dotArrow1" refType="userD"/>
                  <dgm:constr type="h" for="ch" forName="dotArrow1" refType="userD"/>
                  <dgm:constr type="ctrX" for="ch" forName="dotArrow2" refType="w" fact="0.6679"/>
                  <dgm:constr type="ctrY" for="ch" forName="dotArrow2" refType="h" fact="0.0282"/>
                  <dgm:constr type="w" for="ch" forName="dotArrow2" refType="userD"/>
                  <dgm:constr type="h" for="ch" forName="dotArrow2" refType="userD"/>
                  <dgm:constr type="ctrX" for="ch" forName="dotArrow3" refType="w" fact="0.6917"/>
                  <dgm:constr type="ctrY" for="ch" forName="dotArrow3" refType="h" fact="0.0068"/>
                  <dgm:constr type="w" for="ch" forName="dotArrow3" refType="userD"/>
                  <dgm:constr type="h" for="ch" forName="dotArrow3" refType="userD"/>
                  <dgm:constr type="ctrX" for="ch" forName="dotArrow4" refType="w" fact="0.7155"/>
                  <dgm:constr type="ctrY" for="ch" forName="dotArrow4" refType="h" fact="0.0282"/>
                  <dgm:constr type="w" for="ch" forName="dotArrow4" refType="userD"/>
                  <dgm:constr type="h" for="ch" forName="dotArrow4" refType="userD"/>
                  <dgm:constr type="ctrX" for="ch" forName="dotArrow5" refType="w" fact="0.7394"/>
                  <dgm:constr type="ctrY" for="ch" forName="dotArrow5" refType="h" fact="0.0496"/>
                  <dgm:constr type="w" for="ch" forName="dotArrow5" refType="userD"/>
                  <dgm:constr type="h" for="ch" forName="dotArrow5" refType="userD"/>
                  <dgm:constr type="ctrX" for="ch" forName="dotArrow6" refType="w" fact="0.6917"/>
                  <dgm:constr type="ctrY" for="ch" forName="dotArrow6" refType="h" fact="0.052"/>
                  <dgm:constr type="w" for="ch" forName="dotArrow6" refType="userD"/>
                  <dgm:constr type="h" for="ch" forName="dotArrow6" refType="userD"/>
                  <dgm:constr type="ctrX" for="ch" forName="dotArrow7" refType="w" fact="0.6917"/>
                  <dgm:constr type="ctrY" for="ch" forName="dotArrow7" refType="h" fact="0.0972"/>
                  <dgm:constr type="w" for="ch" forName="dotArrow7" refType="userD"/>
                  <dgm:constr type="h" for="ch" forName="dotArrow7" refType="userD"/>
                  <dgm:constr type="l" for="ch" forName="parTx1" refType="w" fact="0.1793"/>
                  <dgm:constr type="t" for="ch" forName="parTx1" refType="h" fact="0.9064"/>
                  <dgm:constr type="w" for="ch" forName="parTx1" refType="w" fact="0.3595"/>
                  <dgm:constr type="h" for="ch" forName="parTx1" refType="h" fact="0.1222"/>
                  <dgm:constr type="ctrX" for="ch" forName="picture1" refType="w" fact="0.163"/>
                  <dgm:constr type="ctrY" for="ch" forName="picture1" refType="h" fact="0.8922"/>
                  <dgm:constr type="w" for="ch" forName="picture1" refType="w" fact="0.1667"/>
                  <dgm:constr type="h" for="ch" forName="picture1" refType="h" fact="0.2113"/>
                  <dgm:constr type="l" for="ch" forName="parTx2" refType="w" fact="0.502"/>
                  <dgm:constr type="t" for="ch" forName="parTx2" refType="h" fact="0.7589"/>
                  <dgm:constr type="w" for="ch" forName="parTx2" refType="w" fact="0.3595"/>
                  <dgm:constr type="h" for="ch" forName="parTx2" refType="h" fact="0.1222"/>
                  <dgm:constr type="ctrX" for="ch" forName="picture2" refType="w" fact="0.4857"/>
                  <dgm:constr type="ctrY" for="ch" forName="picture2" refType="h" fact="0.7447"/>
                  <dgm:constr type="w" for="ch" forName="picture2" refType="w" fact="0.1667"/>
                  <dgm:constr type="h" for="ch" forName="picture2" refType="h" fact="0.2113"/>
                  <dgm:constr type="l" for="ch" forName="parTx3" refType="w" fact="0.6394"/>
                  <dgm:constr type="t" for="ch" forName="parTx3" refType="h" fact="0.5263"/>
                  <dgm:constr type="w" for="ch" forName="parTx3" refType="w" fact="0.3595"/>
                  <dgm:constr type="h" for="ch" forName="parTx3" refType="h" fact="0.1222"/>
                  <dgm:constr type="ctrX" for="ch" forName="picture3" refType="w" fact="0.6231"/>
                  <dgm:constr type="ctrY" for="ch" forName="picture3" refType="h" fact="0.5121"/>
                  <dgm:constr type="w" for="ch" forName="picture3" refType="w" fact="0.1667"/>
                  <dgm:constr type="h" for="ch" forName="picture3" refType="h" fact="0.2113"/>
                  <dgm:constr type="l" for="ch" forName="parTx4" refType="w" fact="0.6997"/>
                  <dgm:constr type="t" for="ch" forName="parTx4" refType="h" fact="0.2492"/>
                  <dgm:constr type="w" for="ch" forName="parTx4" refType="w" fact="0.3595"/>
                  <dgm:constr type="h" for="ch" forName="parTx4" refType="h" fact="0.1222"/>
                  <dgm:constr type="ctrX" for="ch" forName="picture4" refType="w" fact="0.6834"/>
                  <dgm:constr type="ctrY" for="ch" forName="picture4" refType="h" fact="0.235"/>
                  <dgm:constr type="w" for="ch" forName="picture4" refType="w" fact="0.1667"/>
                  <dgm:constr type="h" for="ch" forName="picture4" refType="h" fact="0.2113"/>
                </dgm:constrLst>
              </dgm:else>
            </dgm:choose>
          </dgm:if>
          <dgm:else name="Name38">
            <dgm:choose name="Name39">
              <dgm:if name="Name40" axis="des" func="maxDepth" op="gt" val="1">
                <dgm:alg type="composite">
                  <dgm:param type="ar" val="1.55"/>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desTx1" op="equ" val="65"/>
                  <dgm:constr type="primFontSz" for="ch" forName="desTx2" refType="primFontSz" refFor="ch" refForName="desTx1" op="equ"/>
                  <dgm:constr type="primFontSz" for="ch" forName="desTx3" refType="primFontSz" refFor="ch" refForName="desTx1" op="equ"/>
                  <dgm:constr type="primFontSz" for="ch" forName="desTx4" refType="primFontSz" refFor="ch" refForName="desTx1" op="equ"/>
                  <dgm:constr type="userD" refType="w" fact="0.0136"/>
                  <dgm:constr type="ctrX" for="ch" forName="dot1" refType="w" fact="0.6747"/>
                  <dgm:constr type="ctrY" for="ch" forName="dot1" refType="h" fact="0.8215"/>
                  <dgm:constr type="w" for="ch" forName="dot1" refType="userD"/>
                  <dgm:constr type="h" for="ch" forName="dot1" refType="userD"/>
                  <dgm:constr type="ctrX" for="ch" forName="dot2" refType="w" fact="0.7051"/>
                  <dgm:constr type="ctrY" for="ch" forName="dot2" refType="h" fact="0.843"/>
                  <dgm:constr type="w" for="ch" forName="dot2" refType="userD"/>
                  <dgm:constr type="h" for="ch" forName="dot2" refType="userD"/>
                  <dgm:constr type="ctrX" for="ch" forName="dot3" refType="w" fact="0.7365"/>
                  <dgm:constr type="ctrY" for="ch" forName="dot3" refType="h" fact="0.8607"/>
                  <dgm:constr type="w" for="ch" forName="dot3" refType="userD"/>
                  <dgm:constr type="h" for="ch" forName="dot3" refType="userD"/>
                  <dgm:constr type="ctrX" for="ch" forName="dot4" refType="w" fact="0.7687"/>
                  <dgm:constr type="ctrY" for="ch" forName="dot4" refType="h" fact="0.8745"/>
                  <dgm:constr type="w" for="ch" forName="dot4" refType="userD"/>
                  <dgm:constr type="h" for="ch" forName="dot4" refType="userD"/>
                  <dgm:constr type="ctrX" for="ch" forName="dot5" refType="w" fact="0.5325"/>
                  <dgm:constr type="ctrY" for="ch" forName="dot5" refType="h" fact="0.6419"/>
                  <dgm:constr type="w" for="ch" forName="dot5" refType="userD"/>
                  <dgm:constr type="h" for="ch" forName="dot5" refType="userD"/>
                  <dgm:constr type="ctrX" for="ch" forName="dot6" refType="w" fact="0.4514"/>
                  <dgm:constr type="ctrY" for="ch" forName="dot6" refType="h" fact="0.3784"/>
                  <dgm:constr type="w" for="ch" forName="dot6" refType="userD"/>
                  <dgm:constr type="h" for="ch" forName="dot6" refType="userD"/>
                  <dgm:constr type="ctrX" for="ch" forName="dotArrow1" refType="w" fact="0.4733"/>
                  <dgm:constr type="ctrY" for="ch" forName="dotArrow1" refType="h" fact="0.0496"/>
                  <dgm:constr type="w" for="ch" forName="dotArrow1" refType="userD"/>
                  <dgm:constr type="h" for="ch" forName="dotArrow1" refType="userD"/>
                  <dgm:constr type="ctrX" for="ch" forName="dotArrow2" refType="w" fact="0.4538"/>
                  <dgm:constr type="ctrY" for="ch" forName="dotArrow2" refType="h" fact="0.0282"/>
                  <dgm:constr type="w" for="ch" forName="dotArrow2" refType="userD"/>
                  <dgm:constr type="h" for="ch" forName="dotArrow2" refType="userD"/>
                  <dgm:constr type="ctrX" for="ch" forName="dotArrow3" refType="w" fact="0.4343"/>
                  <dgm:constr type="ctrY" for="ch" forName="dotArrow3" refType="h" fact="0.0068"/>
                  <dgm:constr type="w" for="ch" forName="dotArrow3" refType="userD"/>
                  <dgm:constr type="h" for="ch" forName="dotArrow3" refType="userD"/>
                  <dgm:constr type="ctrX" for="ch" forName="dotArrow4" refType="w" fact="0.4149"/>
                  <dgm:constr type="ctrY" for="ch" forName="dotArrow4" refType="h" fact="0.0282"/>
                  <dgm:constr type="w" for="ch" forName="dotArrow4" refType="userD"/>
                  <dgm:constr type="h" for="ch" forName="dotArrow4" refType="userD"/>
                  <dgm:constr type="ctrX" for="ch" forName="dotArrow5" refType="w" fact="0.3954"/>
                  <dgm:constr type="ctrY" for="ch" forName="dotArrow5" refType="h" fact="0.0496"/>
                  <dgm:constr type="w" for="ch" forName="dotArrow5" refType="userD"/>
                  <dgm:constr type="h" for="ch" forName="dotArrow5" refType="userD"/>
                  <dgm:constr type="ctrX" for="ch" forName="dotArrow6" refType="w" fact="0.4343"/>
                  <dgm:constr type="ctrY" for="ch" forName="dotArrow6" refType="h" fact="0.052"/>
                  <dgm:constr type="w" for="ch" forName="dotArrow6" refType="userD"/>
                  <dgm:constr type="h" for="ch" forName="dotArrow6" refType="userD"/>
                  <dgm:constr type="ctrX" for="ch" forName="dotArrow7" refType="w" fact="0.4343"/>
                  <dgm:constr type="ctrY" for="ch" forName="dotArrow7" refType="h" fact="0.0972"/>
                  <dgm:constr type="w" for="ch" forName="dotArrow7" refType="userD"/>
                  <dgm:constr type="h" for="ch" forName="dotArrow7" refType="userD"/>
                  <dgm:constr type="r" for="ch" forName="parTx1" refType="w" fact="0.8534"/>
                  <dgm:constr type="t" for="ch" forName="parTx1" refType="h" fact="0.9095"/>
                  <dgm:constr type="w" for="ch" forName="parTx1" refType="w" fact="0.294"/>
                  <dgm:constr type="h" for="ch" forName="parTx1" refType="h" fact="0.1222"/>
                  <dgm:constr type="ctrX" for="ch" forName="picture1" refType="w" fact="0.8667"/>
                  <dgm:constr type="ctrY" for="ch" forName="picture1" refType="h" fact="0.8922"/>
                  <dgm:constr type="w" for="ch" forName="picture1" refType="w" fact="0.1363"/>
                  <dgm:constr type="h" for="ch" forName="picture1" refType="h" fact="0.2113"/>
                  <dgm:constr type="r" for="ch" forName="desTx1" refType="l" refFor="ch" refForName="parTx1"/>
                  <dgm:constr type="l" for="ch" forName="desTx1"/>
                  <dgm:constr type="t" for="ch" forName="desTx1" refType="t" refFor="ch" refForName="parTx1"/>
                  <dgm:constr type="h" for="ch" forName="desTx1" refType="h" refFor="ch" refForName="parTx1"/>
                  <dgm:constr type="r" for="ch" forName="parTx2" refType="w" fact="0.5895"/>
                  <dgm:constr type="t" for="ch" forName="parTx2" refType="h" fact="0.762"/>
                  <dgm:constr type="w" for="ch" forName="parTx2" refType="w" fact="0.294"/>
                  <dgm:constr type="h" for="ch" forName="parTx2" refType="h" fact="0.1222"/>
                  <dgm:constr type="ctrX" for="ch" forName="picture2" refType="w" fact="0.6028"/>
                  <dgm:constr type="ctrY" for="ch" forName="picture2" refType="h" fact="0.7447"/>
                  <dgm:constr type="w" for="ch" forName="picture2" refType="w" fact="0.1363"/>
                  <dgm:constr type="h" for="ch" forName="picture2" refType="h" fact="0.2113"/>
                  <dgm:constr type="r" for="ch" forName="desTx2" refType="l" refFor="ch" refForName="parTx2"/>
                  <dgm:constr type="l" for="ch" forName="desTx2"/>
                  <dgm:constr type="t" for="ch" forName="desTx2" refType="t" refFor="ch" refForName="parTx2"/>
                  <dgm:constr type="h" for="ch" forName="desTx2" refType="h" refFor="ch" refForName="parTx2"/>
                  <dgm:constr type="r" for="ch" forName="parTx3" refType="w" fact="0.4771"/>
                  <dgm:constr type="t" for="ch" forName="parTx3" refType="h" fact="0.5294"/>
                  <dgm:constr type="w" for="ch" forName="parTx3" refType="w" fact="0.294"/>
                  <dgm:constr type="h" for="ch" forName="parTx3" refType="h" fact="0.1222"/>
                  <dgm:constr type="ctrX" for="ch" forName="picture3" refType="w" fact="0.4905"/>
                  <dgm:constr type="ctrY" for="ch" forName="picture3" refType="h" fact="0.5121"/>
                  <dgm:constr type="w" for="ch" forName="picture3" refType="w" fact="0.1363"/>
                  <dgm:constr type="h" for="ch" forName="picture3" refType="h" fact="0.2113"/>
                  <dgm:constr type="r" for="ch" forName="desTx3" refType="l" refFor="ch" refForName="parTx3"/>
                  <dgm:constr type="l" for="ch" forName="desTx3"/>
                  <dgm:constr type="t" for="ch" forName="desTx3" refType="t" refFor="ch" refForName="parTx3"/>
                  <dgm:constr type="h" for="ch" forName="desTx3" refType="h" refFor="ch" refForName="parTx3"/>
                  <dgm:constr type="r" for="ch" forName="parTx4" refType="w" fact="0.4278"/>
                  <dgm:constr type="t" for="ch" forName="parTx4" refType="h" fact="0.2523"/>
                  <dgm:constr type="w" for="ch" forName="parTx4" refType="w" fact="0.294"/>
                  <dgm:constr type="h" for="ch" forName="parTx4" refType="h" fact="0.1222"/>
                  <dgm:constr type="ctrX" for="ch" forName="picture4" refType="w" fact="0.4412"/>
                  <dgm:constr type="ctrY" for="ch" forName="picture4" refType="h" fact="0.235"/>
                  <dgm:constr type="w" for="ch" forName="picture4" refType="w" fact="0.1363"/>
                  <dgm:constr type="h" for="ch" forName="picture4" refType="h" fact="0.2113"/>
                  <dgm:constr type="r" for="ch" forName="desTx4" refType="l" refFor="ch" refForName="parTx4"/>
                  <dgm:constr type="l" for="ch" forName="desTx4"/>
                  <dgm:constr type="t" for="ch" forName="desTx4" refType="t" refFor="ch" refForName="parTx4"/>
                  <dgm:constr type="h" for="ch" forName="desTx4" refType="h" refFor="ch" refForName="parTx4"/>
                </dgm:constrLst>
              </dgm:if>
              <dgm:else name="Name41">
                <dgm:alg type="composite">
                  <dgm:param type="ar" val="1.2675"/>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userD" refType="w" fact="0.0167"/>
                  <dgm:constr type="ctrX" for="ch" forName="dot1" refType="w" fact="0.6022"/>
                  <dgm:constr type="ctrY" for="ch" forName="dot1" refType="h" fact="0.8215"/>
                  <dgm:constr type="w" for="ch" forName="dot1" refType="userD"/>
                  <dgm:constr type="h" for="ch" forName="dot1" refType="userD"/>
                  <dgm:constr type="ctrX" for="ch" forName="dot2" refType="w" fact="0.6394"/>
                  <dgm:constr type="ctrY" for="ch" forName="dot2" refType="h" fact="0.843"/>
                  <dgm:constr type="w" for="ch" forName="dot2" refType="userD"/>
                  <dgm:constr type="h" for="ch" forName="dot2" refType="userD"/>
                  <dgm:constr type="ctrX" for="ch" forName="dot3" refType="w" fact="0.6777"/>
                  <dgm:constr type="ctrY" for="ch" forName="dot3" refType="h" fact="0.8607"/>
                  <dgm:constr type="w" for="ch" forName="dot3" refType="userD"/>
                  <dgm:constr type="h" for="ch" forName="dot3" refType="userD"/>
                  <dgm:constr type="ctrX" for="ch" forName="dot4" refType="w" fact="0.7171"/>
                  <dgm:constr type="ctrY" for="ch" forName="dot4" refType="h" fact="0.8745"/>
                  <dgm:constr type="w" for="ch" forName="dot4" refType="userD"/>
                  <dgm:constr type="h" for="ch" forName="dot4" refType="userD"/>
                  <dgm:constr type="ctrX" for="ch" forName="dot5" refType="w" fact="0.4283"/>
                  <dgm:constr type="ctrY" for="ch" forName="dot5" refType="h" fact="0.6419"/>
                  <dgm:constr type="w" for="ch" forName="dot5" refType="userD"/>
                  <dgm:constr type="h" for="ch" forName="dot5" refType="userD"/>
                  <dgm:constr type="ctrX" for="ch" forName="dot6" refType="w" fact="0.3291"/>
                  <dgm:constr type="ctrY" for="ch" forName="dot6" refType="h" fact="0.3784"/>
                  <dgm:constr type="w" for="ch" forName="dot6" refType="userD"/>
                  <dgm:constr type="h" for="ch" forName="dot6" refType="userD"/>
                  <dgm:constr type="ctrX" for="ch" forName="dotArrow1" refType="w" fact="0.3559"/>
                  <dgm:constr type="ctrY" for="ch" forName="dotArrow1" refType="h" fact="0.0496"/>
                  <dgm:constr type="w" for="ch" forName="dotArrow1" refType="userD"/>
                  <dgm:constr type="h" for="ch" forName="dotArrow1" refType="userD"/>
                  <dgm:constr type="ctrX" for="ch" forName="dotArrow2" refType="w" fact="0.3321"/>
                  <dgm:constr type="ctrY" for="ch" forName="dotArrow2" refType="h" fact="0.0282"/>
                  <dgm:constr type="w" for="ch" forName="dotArrow2" refType="userD"/>
                  <dgm:constr type="h" for="ch" forName="dotArrow2" refType="userD"/>
                  <dgm:constr type="ctrX" for="ch" forName="dotArrow3" refType="w" fact="0.3083"/>
                  <dgm:constr type="ctrY" for="ch" forName="dotArrow3" refType="h" fact="0.0068"/>
                  <dgm:constr type="w" for="ch" forName="dotArrow3" refType="userD"/>
                  <dgm:constr type="h" for="ch" forName="dotArrow3" refType="userD"/>
                  <dgm:constr type="ctrX" for="ch" forName="dotArrow4" refType="w" fact="0.2845"/>
                  <dgm:constr type="ctrY" for="ch" forName="dotArrow4" refType="h" fact="0.0282"/>
                  <dgm:constr type="w" for="ch" forName="dotArrow4" refType="userD"/>
                  <dgm:constr type="h" for="ch" forName="dotArrow4" refType="userD"/>
                  <dgm:constr type="ctrX" for="ch" forName="dotArrow5" refType="w" fact="0.2606"/>
                  <dgm:constr type="ctrY" for="ch" forName="dotArrow5" refType="h" fact="0.0496"/>
                  <dgm:constr type="w" for="ch" forName="dotArrow5" refType="userD"/>
                  <dgm:constr type="h" for="ch" forName="dotArrow5" refType="userD"/>
                  <dgm:constr type="ctrX" for="ch" forName="dotArrow6" refType="w" fact="0.3083"/>
                  <dgm:constr type="ctrY" for="ch" forName="dotArrow6" refType="h" fact="0.052"/>
                  <dgm:constr type="w" for="ch" forName="dotArrow6" refType="userD"/>
                  <dgm:constr type="h" for="ch" forName="dotArrow6" refType="userD"/>
                  <dgm:constr type="ctrX" for="ch" forName="dotArrow7" refType="w" fact="0.3083"/>
                  <dgm:constr type="ctrY" for="ch" forName="dotArrow7" refType="h" fact="0.0972"/>
                  <dgm:constr type="w" for="ch" forName="dotArrow7" refType="userD"/>
                  <dgm:constr type="h" for="ch" forName="dotArrow7" refType="userD"/>
                  <dgm:constr type="r" for="ch" forName="parTx1" refType="w" fact="0.8207"/>
                  <dgm:constr type="t" for="ch" forName="parTx1" refType="h" fact="0.9064"/>
                  <dgm:constr type="w" for="ch" forName="parTx1" refType="w" fact="0.3595"/>
                  <dgm:constr type="h" for="ch" forName="parTx1" refType="h" fact="0.1222"/>
                  <dgm:constr type="ctrX" for="ch" forName="picture1" refType="w" fact="0.837"/>
                  <dgm:constr type="ctrY" for="ch" forName="picture1" refType="h" fact="0.8922"/>
                  <dgm:constr type="w" for="ch" forName="picture1" refType="w" fact="0.1667"/>
                  <dgm:constr type="h" for="ch" forName="picture1" refType="h" fact="0.2113"/>
                  <dgm:constr type="r" for="ch" forName="parTx2" refType="w" fact="0.498"/>
                  <dgm:constr type="t" for="ch" forName="parTx2" refType="h" fact="0.7589"/>
                  <dgm:constr type="w" for="ch" forName="parTx2" refType="w" fact="0.3595"/>
                  <dgm:constr type="h" for="ch" forName="parTx2" refType="h" fact="0.1222"/>
                  <dgm:constr type="ctrX" for="ch" forName="picture2" refType="w" fact="0.5143"/>
                  <dgm:constr type="ctrY" for="ch" forName="picture2" refType="h" fact="0.7447"/>
                  <dgm:constr type="w" for="ch" forName="picture2" refType="w" fact="0.1667"/>
                  <dgm:constr type="h" for="ch" forName="picture2" refType="h" fact="0.2113"/>
                  <dgm:constr type="r" for="ch" forName="parTx3" refType="w" fact="0.3606"/>
                  <dgm:constr type="t" for="ch" forName="parTx3" refType="h" fact="0.5263"/>
                  <dgm:constr type="w" for="ch" forName="parTx3" refType="w" fact="0.3595"/>
                  <dgm:constr type="h" for="ch" forName="parTx3" refType="h" fact="0.1222"/>
                  <dgm:constr type="ctrX" for="ch" forName="picture3" refType="w" fact="0.3769"/>
                  <dgm:constr type="ctrY" for="ch" forName="picture3" refType="h" fact="0.5121"/>
                  <dgm:constr type="w" for="ch" forName="picture3" refType="w" fact="0.1667"/>
                  <dgm:constr type="h" for="ch" forName="picture3" refType="h" fact="0.2113"/>
                  <dgm:constr type="r" for="ch" forName="parTx4" refType="w" fact="0.3003"/>
                  <dgm:constr type="t" for="ch" forName="parTx4" refType="h" fact="0.2492"/>
                  <dgm:constr type="w" for="ch" forName="parTx4" refType="w" fact="0.3595"/>
                  <dgm:constr type="h" for="ch" forName="parTx4" refType="h" fact="0.1222"/>
                  <dgm:constr type="ctrX" for="ch" forName="picture4" refType="w" fact="0.3166"/>
                  <dgm:constr type="ctrY" for="ch" forName="picture4" refType="h" fact="0.235"/>
                  <dgm:constr type="w" for="ch" forName="picture4" refType="w" fact="0.1667"/>
                  <dgm:constr type="h" for="ch" forName="picture4" refType="h" fact="0.2113"/>
                </dgm:constrLst>
              </dgm:else>
            </dgm:choose>
          </dgm:else>
        </dgm:choose>
      </dgm:if>
      <dgm:if name="Name42" axis="ch" ptType="node" func="cnt" op="equ" val="5">
        <dgm:choose name="Name43">
          <dgm:if name="Name44" func="var" arg="dir" op="equ" val="norm">
            <dgm:choose name="Name45">
              <dgm:if name="Name46" axis="des" func="maxDepth" op="gt" val="1">
                <dgm:alg type="composite">
                  <dgm:param type="ar" val="1.41"/>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primFontSz" for="ch" forName="desTx1" op="equ" val="65"/>
                  <dgm:constr type="primFontSz" for="ch" forName="desTx2" refType="primFontSz" refFor="ch" refForName="desTx1" op="equ"/>
                  <dgm:constr type="primFontSz" for="ch" forName="desTx3" refType="primFontSz" refFor="ch" refForName="desTx1" op="equ"/>
                  <dgm:constr type="primFontSz" for="ch" forName="desTx4" refType="primFontSz" refFor="ch" refForName="desTx1" op="equ"/>
                  <dgm:constr type="primFontSz" for="ch" forName="desTx5" refType="primFontSz" refFor="ch" refForName="desTx1" op="equ"/>
                  <dgm:constr type="userD" refType="w" fact="0.0118"/>
                  <dgm:constr type="ctrX" for="ch" forName="dot1" refType="w" fact="0.3263"/>
                  <dgm:constr type="ctrY" for="ch" forName="dot1" refType="h" fact="0.8674"/>
                  <dgm:constr type="w" for="ch" forName="dot1" refType="userD"/>
                  <dgm:constr type="h" for="ch" forName="dot1" refType="userD"/>
                  <dgm:constr type="ctrX" for="ch" forName="dot2" refType="w" fact="0.3001"/>
                  <dgm:constr type="ctrY" for="ch" forName="dot2" refType="h" fact="0.8824"/>
                  <dgm:constr type="w" for="ch" forName="dot2" refType="userD"/>
                  <dgm:constr type="h" for="ch" forName="dot2" refType="userD"/>
                  <dgm:constr type="ctrX" for="ch" forName="dot3" refType="w" fact="0.2733"/>
                  <dgm:constr type="ctrY" for="ch" forName="dot3" refType="h" fact="0.8948"/>
                  <dgm:constr type="w" for="ch" forName="dot3" refType="userD"/>
                  <dgm:constr type="h" for="ch" forName="dot3" refType="userD"/>
                  <dgm:constr type="ctrX" for="ch" forName="dot4" refType="w" fact="0.2462"/>
                  <dgm:constr type="ctrY" for="ch" forName="dot4" refType="h" fact="0.9044"/>
                  <dgm:constr type="w" for="ch" forName="dot4" refType="userD"/>
                  <dgm:constr type="h" for="ch" forName="dot4" refType="userD"/>
                  <dgm:constr type="ctrX" for="ch" forName="dot5" refType="w" fact="0.4691"/>
                  <dgm:constr type="ctrY" for="ch" forName="dot5" refType="h" fact="0.7222"/>
                  <dgm:constr type="w" for="ch" forName="dot5" refType="userD"/>
                  <dgm:constr type="h" for="ch" forName="dot5" refType="userD"/>
                  <dgm:constr type="ctrX" for="ch" forName="dot6" refType="w" fact="0.4484"/>
                  <dgm:constr type="ctrY" for="ch" forName="dot6" refType="h" fact="0.7518"/>
                  <dgm:constr type="w" for="ch" forName="dot6" refType="userD"/>
                  <dgm:constr type="h" for="ch" forName="dot6" refType="userD"/>
                  <dgm:constr type="ctrX" for="ch" forName="dot7" refType="w" fact="0.5549"/>
                  <dgm:constr type="ctrY" for="ch" forName="dot7" refType="h" fact="0.5422"/>
                  <dgm:constr type="w" for="ch" forName="dot7" refType="userD"/>
                  <dgm:constr type="h" for="ch" forName="dot7" refType="userD"/>
                  <dgm:constr type="ctrX" for="ch" forName="dot8" refType="w" fact="0.601"/>
                  <dgm:constr type="ctrY" for="ch" forName="dot8" refType="h" fact="0.3229"/>
                  <dgm:constr type="w" for="ch" forName="dot8" refType="userD"/>
                  <dgm:constr type="h" for="ch" forName="dot8" refType="userD"/>
                  <dgm:constr type="ctrX" for="ch" forName="dotArrow1" refType="w" fact="0.5779"/>
                  <dgm:constr type="ctrY" for="ch" forName="dotArrow1" refType="h" fact="0.0635"/>
                  <dgm:constr type="w" for="ch" forName="dotArrow1" refType="userD"/>
                  <dgm:constr type="h" for="ch" forName="dotArrow1" refType="userD"/>
                  <dgm:constr type="ctrX" for="ch" forName="dotArrow2" refType="w" fact="0.5951"/>
                  <dgm:constr type="ctrY" for="ch" forName="dotArrow2" refType="h" fact="0.0448"/>
                  <dgm:constr type="w" for="ch" forName="dotArrow2" refType="userD"/>
                  <dgm:constr type="h" for="ch" forName="dotArrow2" refType="userD"/>
                  <dgm:constr type="ctrX" for="ch" forName="dotArrow3" refType="w" fact="0.6123"/>
                  <dgm:constr type="ctrY" for="ch" forName="dotArrow3" refType="h" fact="0.026"/>
                  <dgm:constr type="w" for="ch" forName="dotArrow3" refType="userD"/>
                  <dgm:constr type="h" for="ch" forName="dotArrow3" refType="userD"/>
                  <dgm:constr type="ctrX" for="ch" forName="dotArrow4" refType="w" fact="0.6295"/>
                  <dgm:constr type="ctrY" for="ch" forName="dotArrow4" refType="h" fact="0.0448"/>
                  <dgm:constr type="w" for="ch" forName="dotArrow4" refType="userD"/>
                  <dgm:constr type="h" for="ch" forName="dotArrow4" refType="userD"/>
                  <dgm:constr type="ctrX" for="ch" forName="dotArrow5" refType="w" fact="0.6467"/>
                  <dgm:constr type="ctrY" for="ch" forName="dotArrow5" refType="h" fact="0.0635"/>
                  <dgm:constr type="w" for="ch" forName="dotArrow5" refType="userD"/>
                  <dgm:constr type="h" for="ch" forName="dotArrow5" refType="userD"/>
                  <dgm:constr type="ctrX" for="ch" forName="dotArrow6" refType="w" fact="0.6123"/>
                  <dgm:constr type="ctrY" for="ch" forName="dotArrow6" refType="h" fact="0.0656"/>
                  <dgm:constr type="w" for="ch" forName="dotArrow6" refType="userD"/>
                  <dgm:constr type="h" for="ch" forName="dotArrow6" refType="userD"/>
                  <dgm:constr type="ctrX" for="ch" forName="dotArrow7" refType="w" fact="0.6123"/>
                  <dgm:constr type="ctrY" for="ch" forName="dotArrow7" refType="h" fact="0.1052"/>
                  <dgm:constr type="w" for="ch" forName="dotArrow7" refType="userD"/>
                  <dgm:constr type="h" for="ch" forName="dotArrow7" refType="userD"/>
                  <dgm:constr type="l" for="ch" forName="parTx1" refType="w" fact="0.1746"/>
                  <dgm:constr type="t" for="ch" forName="parTx1" refType="h" fact="0.9304"/>
                  <dgm:constr type="w" for="ch" forName="parTx1" refType="w" fact="0.2544"/>
                  <dgm:constr type="h" for="ch" forName="parTx1" refType="h" fact="0.0962"/>
                  <dgm:constr type="ctrX" for="ch" forName="picture1" refType="w" fact="0.1631"/>
                  <dgm:constr type="ctrY" for="ch" forName="picture1" refType="h" fact="0.9169"/>
                  <dgm:constr type="w" for="ch" forName="picture1" refType="w" fact="0.118"/>
                  <dgm:constr type="h" for="ch" forName="picture1" refType="h" fact="0.1663"/>
                  <dgm:constr type="l" for="ch" forName="desTx1" refType="r" refFor="ch" refForName="parTx1"/>
                  <dgm:constr type="r" for="ch" forName="desTx1" refType="w"/>
                  <dgm:constr type="t" for="ch" forName="desTx1" refType="t" refFor="ch" refForName="parTx1"/>
                  <dgm:constr type="h" for="ch" forName="desTx1" refType="h" refFor="ch" refForName="parTx1"/>
                  <dgm:constr type="l" for="ch" forName="parTx2" refType="w" fact="0.3982"/>
                  <dgm:constr type="t" for="ch" forName="parTx2" refType="h" fact="0.8167"/>
                  <dgm:constr type="w" for="ch" forName="parTx2" refType="w" fact="0.2544"/>
                  <dgm:constr type="h" for="ch" forName="parTx2" refType="h" fact="0.0962"/>
                  <dgm:constr type="ctrX" for="ch" forName="picture2" refType="w" fact="0.3866"/>
                  <dgm:constr type="ctrY" for="ch" forName="picture2" refType="h" fact="0.8032"/>
                  <dgm:constr type="w" for="ch" forName="picture2" refType="w" fact="0.118"/>
                  <dgm:constr type="h" for="ch" forName="picture2" refType="h" fact="0.1663"/>
                  <dgm:constr type="l" for="ch" forName="desTx2" refType="r" refFor="ch" refForName="parTx2"/>
                  <dgm:constr type="r" for="ch" forName="desTx2" refType="w"/>
                  <dgm:constr type="t" for="ch" forName="desTx2" refType="t" refFor="ch" refForName="parTx2"/>
                  <dgm:constr type="h" for="ch" forName="desTx2" refType="h" refFor="ch" refForName="parTx2"/>
                  <dgm:constr type="l" for="ch" forName="parTx3" refType="w" fact="0.5194"/>
                  <dgm:constr type="t" for="ch" forName="parTx3" refType="h" fact="0.6524"/>
                  <dgm:constr type="w" for="ch" forName="parTx3" refType="w" fact="0.2544"/>
                  <dgm:constr type="h" for="ch" forName="parTx3" refType="h" fact="0.0962"/>
                  <dgm:constr type="ctrX" for="ch" forName="picture3" refType="w" fact="0.5078"/>
                  <dgm:constr type="ctrY" for="ch" forName="picture3" refType="h" fact="0.6389"/>
                  <dgm:constr type="w" for="ch" forName="picture3" refType="w" fact="0.118"/>
                  <dgm:constr type="h" for="ch" forName="picture3" refType="h" fact="0.1663"/>
                  <dgm:constr type="l" for="ch" forName="desTx3" refType="r" refFor="ch" refForName="parTx3"/>
                  <dgm:constr type="r" for="ch" forName="desTx3" refType="w"/>
                  <dgm:constr type="t" for="ch" forName="desTx3" refType="t" refFor="ch" refForName="parTx3"/>
                  <dgm:constr type="h" for="ch" forName="desTx3" refType="h" refFor="ch" refForName="parTx3"/>
                  <dgm:constr type="l" for="ch" forName="parTx4" refType="w" fact="0.5827"/>
                  <dgm:constr type="t" for="ch" forName="parTx4" refType="h" fact="0.4412"/>
                  <dgm:constr type="w" for="ch" forName="parTx4" refType="w" fact="0.2544"/>
                  <dgm:constr type="h" for="ch" forName="parTx4" refType="h" fact="0.0962"/>
                  <dgm:constr type="ctrX" for="ch" forName="picture4" refType="w" fact="0.5712"/>
                  <dgm:constr type="ctrY" for="ch" forName="picture4" refType="h" fact="0.4277"/>
                  <dgm:constr type="w" for="ch" forName="picture4" refType="w" fact="0.118"/>
                  <dgm:constr type="h" for="ch" forName="picture4" refType="h" fact="0.1663"/>
                  <dgm:constr type="l" for="ch" forName="desTx4" refType="r" refFor="ch" refForName="parTx4"/>
                  <dgm:constr type="r" for="ch" forName="desTx4" refType="w"/>
                  <dgm:constr type="t" for="ch" forName="desTx4" refType="t" refFor="ch" refForName="parTx4"/>
                  <dgm:constr type="h" for="ch" forName="desTx4" refType="h" refFor="ch" refForName="parTx4"/>
                  <dgm:constr type="l" for="ch" forName="parTx5" refType="w" fact="0.618"/>
                  <dgm:constr type="t" for="ch" forName="parTx5" refType="h" fact="0.2262"/>
                  <dgm:constr type="w" for="ch" forName="parTx5" refType="w" fact="0.2544"/>
                  <dgm:constr type="h" for="ch" forName="parTx5" refType="h" fact="0.0962"/>
                  <dgm:constr type="ctrX" for="ch" forName="picture5" refType="w" fact="0.6064"/>
                  <dgm:constr type="ctrY" for="ch" forName="picture5" refType="h" fact="0.2127"/>
                  <dgm:constr type="w" for="ch" forName="picture5" refType="w" fact="0.118"/>
                  <dgm:constr type="h" for="ch" forName="picture5" refType="h" fact="0.1663"/>
                  <dgm:constr type="l" for="ch" forName="desTx5" refType="r" refFor="ch" refForName="parTx5"/>
                  <dgm:constr type="r" for="ch" forName="desTx5" refType="w"/>
                  <dgm:constr type="t" for="ch" forName="desTx5" refType="t" refFor="ch" refForName="parTx5"/>
                  <dgm:constr type="h" for="ch" forName="desTx5" refType="h" refFor="ch" refForName="parTx5"/>
                </dgm:constrLst>
              </dgm:if>
              <dgm:else name="Name47">
                <dgm:alg type="composite">
                  <dgm:param type="ar" val="1.1643"/>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userD" refType="w" fact="0.0143"/>
                  <dgm:constr type="ctrX" for="ch" forName="dot1" refType="w" fact="0.3951"/>
                  <dgm:constr type="ctrY" for="ch" forName="dot1" refType="h" fact="0.8674"/>
                  <dgm:constr type="w" for="ch" forName="dot1" refType="userD"/>
                  <dgm:constr type="h" for="ch" forName="dot1" refType="userD"/>
                  <dgm:constr type="ctrX" for="ch" forName="dot2" refType="w" fact="0.3634"/>
                  <dgm:constr type="ctrY" for="ch" forName="dot2" refType="h" fact="0.8824"/>
                  <dgm:constr type="w" for="ch" forName="dot2" refType="userD"/>
                  <dgm:constr type="h" for="ch" forName="dot2" refType="userD"/>
                  <dgm:constr type="ctrX" for="ch" forName="dot3" refType="w" fact="0.331"/>
                  <dgm:constr type="ctrY" for="ch" forName="dot3" refType="h" fact="0.8948"/>
                  <dgm:constr type="w" for="ch" forName="dot3" refType="userD"/>
                  <dgm:constr type="h" for="ch" forName="dot3" refType="userD"/>
                  <dgm:constr type="ctrX" for="ch" forName="dot4" refType="w" fact="0.2981"/>
                  <dgm:constr type="ctrY" for="ch" forName="dot4" refType="h" fact="0.9044"/>
                  <dgm:constr type="w" for="ch" forName="dot4" refType="userD"/>
                  <dgm:constr type="h" for="ch" forName="dot4" refType="userD"/>
                  <dgm:constr type="ctrX" for="ch" forName="dot5" refType="w" fact="0.5681"/>
                  <dgm:constr type="ctrY" for="ch" forName="dot5" refType="h" fact="0.7222"/>
                  <dgm:constr type="w" for="ch" forName="dot5" refType="userD"/>
                  <dgm:constr type="h" for="ch" forName="dot5" refType="userD"/>
                  <dgm:constr type="ctrX" for="ch" forName="dot6" refType="w" fact="0.543"/>
                  <dgm:constr type="ctrY" for="ch" forName="dot6" refType="h" fact="0.7518"/>
                  <dgm:constr type="w" for="ch" forName="dot6" refType="userD"/>
                  <dgm:constr type="h" for="ch" forName="dot6" refType="userD"/>
                  <dgm:constr type="ctrX" for="ch" forName="dot7" refType="w" fact="0.672"/>
                  <dgm:constr type="ctrY" for="ch" forName="dot7" refType="h" fact="0.5422"/>
                  <dgm:constr type="w" for="ch" forName="dot7" refType="userD"/>
                  <dgm:constr type="h" for="ch" forName="dot7" refType="userD"/>
                  <dgm:constr type="ctrX" for="ch" forName="dot8" refType="w" fact="0.7278"/>
                  <dgm:constr type="ctrY" for="ch" forName="dot8" refType="h" fact="0.3229"/>
                  <dgm:constr type="w" for="ch" forName="dot8" refType="userD"/>
                  <dgm:constr type="h" for="ch" forName="dot8" refType="userD"/>
                  <dgm:constr type="ctrX" for="ch" forName="dotArrow1" refType="w" fact="0.6999"/>
                  <dgm:constr type="ctrY" for="ch" forName="dotArrow1" refType="h" fact="0.0635"/>
                  <dgm:constr type="w" for="ch" forName="dotArrow1" refType="userD"/>
                  <dgm:constr type="h" for="ch" forName="dotArrow1" refType="userD"/>
                  <dgm:constr type="ctrX" for="ch" forName="dotArrow2" refType="w" fact="0.7207"/>
                  <dgm:constr type="ctrY" for="ch" forName="dotArrow2" refType="h" fact="0.0448"/>
                  <dgm:constr type="w" for="ch" forName="dotArrow2" refType="userD"/>
                  <dgm:constr type="h" for="ch" forName="dotArrow2" refType="userD"/>
                  <dgm:constr type="ctrX" for="ch" forName="dotArrow3" refType="w" fact="0.7415"/>
                  <dgm:constr type="ctrY" for="ch" forName="dotArrow3" refType="h" fact="0.026"/>
                  <dgm:constr type="w" for="ch" forName="dotArrow3" refType="userD"/>
                  <dgm:constr type="h" for="ch" forName="dotArrow3" refType="userD"/>
                  <dgm:constr type="ctrX" for="ch" forName="dotArrow4" refType="w" fact="0.7624"/>
                  <dgm:constr type="ctrY" for="ch" forName="dotArrow4" refType="h" fact="0.0448"/>
                  <dgm:constr type="w" for="ch" forName="dotArrow4" refType="userD"/>
                  <dgm:constr type="h" for="ch" forName="dotArrow4" refType="userD"/>
                  <dgm:constr type="ctrX" for="ch" forName="dotArrow5" refType="w" fact="0.7832"/>
                  <dgm:constr type="ctrY" for="ch" forName="dotArrow5" refType="h" fact="0.0635"/>
                  <dgm:constr type="w" for="ch" forName="dotArrow5" refType="userD"/>
                  <dgm:constr type="h" for="ch" forName="dotArrow5" refType="userD"/>
                  <dgm:constr type="ctrX" for="ch" forName="dotArrow6" refType="w" fact="0.7415"/>
                  <dgm:constr type="ctrY" for="ch" forName="dotArrow6" refType="h" fact="0.0656"/>
                  <dgm:constr type="w" for="ch" forName="dotArrow6" refType="userD"/>
                  <dgm:constr type="h" for="ch" forName="dotArrow6" refType="userD"/>
                  <dgm:constr type="ctrX" for="ch" forName="dotArrow7" refType="w" fact="0.7415"/>
                  <dgm:constr type="ctrY" for="ch" forName="dotArrow7" refType="h" fact="0.1052"/>
                  <dgm:constr type="w" for="ch" forName="dotArrow7" refType="userD"/>
                  <dgm:constr type="h" for="ch" forName="dotArrow7" refType="userD"/>
                  <dgm:constr type="l" for="ch" forName="parTx1" refType="w" fact="0.2115"/>
                  <dgm:constr type="t" for="ch" forName="parTx1" refType="h" fact="0.928"/>
                  <dgm:constr type="w" for="ch" forName="parTx1" refType="w" fact="0.3081"/>
                  <dgm:constr type="h" for="ch" forName="parTx1" refType="h" fact="0.0962"/>
                  <dgm:constr type="ctrX" for="ch" forName="picture1" refType="w" fact="0.1975"/>
                  <dgm:constr type="ctrY" for="ch" forName="picture1" refType="h" fact="0.9169"/>
                  <dgm:constr type="w" for="ch" forName="picture1" refType="w" fact="0.1429"/>
                  <dgm:constr type="h" for="ch" forName="picture1" refType="h" fact="0.1663"/>
                  <dgm:constr type="l" for="ch" forName="parTx2" refType="w" fact="0.4822"/>
                  <dgm:constr type="t" for="ch" forName="parTx2" refType="h" fact="0.8143"/>
                  <dgm:constr type="w" for="ch" forName="parTx2" refType="w" fact="0.3081"/>
                  <dgm:constr type="h" for="ch" forName="parTx2" refType="h" fact="0.0962"/>
                  <dgm:constr type="ctrX" for="ch" forName="picture2" refType="w" fact="0.4682"/>
                  <dgm:constr type="ctrY" for="ch" forName="picture2" refType="h" fact="0.8032"/>
                  <dgm:constr type="w" for="ch" forName="picture2" refType="w" fact="0.1429"/>
                  <dgm:constr type="h" for="ch" forName="picture2" refType="h" fact="0.1663"/>
                  <dgm:constr type="l" for="ch" forName="parTx3" refType="w" fact="0.629"/>
                  <dgm:constr type="t" for="ch" forName="parTx3" refType="h" fact="0.65"/>
                  <dgm:constr type="w" for="ch" forName="parTx3" refType="w" fact="0.3081"/>
                  <dgm:constr type="h" for="ch" forName="parTx3" refType="h" fact="0.0962"/>
                  <dgm:constr type="ctrX" for="ch" forName="picture3" refType="w" fact="0.615"/>
                  <dgm:constr type="ctrY" for="ch" forName="picture3" refType="h" fact="0.6389"/>
                  <dgm:constr type="w" for="ch" forName="picture3" refType="w" fact="0.1429"/>
                  <dgm:constr type="h" for="ch" forName="picture3" refType="h" fact="0.1663"/>
                  <dgm:constr type="l" for="ch" forName="parTx4" refType="w" fact="0.7057"/>
                  <dgm:constr type="t" for="ch" forName="parTx4" refType="h" fact="0.4388"/>
                  <dgm:constr type="w" for="ch" forName="parTx4" refType="w" fact="0.3081"/>
                  <dgm:constr type="h" for="ch" forName="parTx4" refType="h" fact="0.0962"/>
                  <dgm:constr type="ctrX" for="ch" forName="picture4" refType="w" fact="0.6917"/>
                  <dgm:constr type="ctrY" for="ch" forName="picture4" refType="h" fact="0.4277"/>
                  <dgm:constr type="w" for="ch" forName="picture4" refType="w" fact="0.1429"/>
                  <dgm:constr type="h" for="ch" forName="picture4" refType="h" fact="0.1663"/>
                  <dgm:constr type="l" for="ch" forName="parTx5" refType="w" fact="0.7484"/>
                  <dgm:constr type="t" for="ch" forName="parTx5" refType="h" fact="0.2238"/>
                  <dgm:constr type="w" for="ch" forName="parTx5" refType="w" fact="0.3081"/>
                  <dgm:constr type="h" for="ch" forName="parTx5" refType="h" fact="0.0962"/>
                  <dgm:constr type="ctrX" for="ch" forName="picture5" refType="w" fact="0.7344"/>
                  <dgm:constr type="ctrY" for="ch" forName="picture5" refType="h" fact="0.2127"/>
                  <dgm:constr type="w" for="ch" forName="picture5" refType="w" fact="0.1429"/>
                  <dgm:constr type="h" for="ch" forName="picture5" refType="h" fact="0.1663"/>
                </dgm:constrLst>
              </dgm:else>
            </dgm:choose>
          </dgm:if>
          <dgm:else name="Name48">
            <dgm:choose name="Name49">
              <dgm:if name="Name50" axis="des" func="maxDepth" op="gt" val="1">
                <dgm:alg type="composite">
                  <dgm:param type="ar" val="1.41"/>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primFontSz" for="ch" forName="desTx1" op="equ" val="65"/>
                  <dgm:constr type="primFontSz" for="ch" forName="desTx2" refType="primFontSz" refFor="ch" refForName="desTx1" op="equ"/>
                  <dgm:constr type="primFontSz" for="ch" forName="desTx3" refType="primFontSz" refFor="ch" refForName="desTx1" op="equ"/>
                  <dgm:constr type="primFontSz" for="ch" forName="desTx4" refType="primFontSz" refFor="ch" refForName="desTx1" op="equ"/>
                  <dgm:constr type="primFontSz" for="ch" forName="desTx5" refType="primFontSz" refFor="ch" refForName="desTx1" op="equ"/>
                  <dgm:constr type="userD" refType="w" fact="0.0118"/>
                  <dgm:constr type="ctrX" for="ch" forName="dot1" refType="w" fact="0.6737"/>
                  <dgm:constr type="ctrY" for="ch" forName="dot1" refType="h" fact="0.8674"/>
                  <dgm:constr type="w" for="ch" forName="dot1" refType="userD"/>
                  <dgm:constr type="h" for="ch" forName="dot1" refType="userD"/>
                  <dgm:constr type="ctrX" for="ch" forName="dot2" refType="w" fact="0.6999"/>
                  <dgm:constr type="ctrY" for="ch" forName="dot2" refType="h" fact="0.8824"/>
                  <dgm:constr type="w" for="ch" forName="dot2" refType="userD"/>
                  <dgm:constr type="h" for="ch" forName="dot2" refType="userD"/>
                  <dgm:constr type="ctrX" for="ch" forName="dot3" refType="w" fact="0.7267"/>
                  <dgm:constr type="ctrY" for="ch" forName="dot3" refType="h" fact="0.8948"/>
                  <dgm:constr type="w" for="ch" forName="dot3" refType="userD"/>
                  <dgm:constr type="h" for="ch" forName="dot3" refType="userD"/>
                  <dgm:constr type="ctrX" for="ch" forName="dot4" refType="w" fact="0.7538"/>
                  <dgm:constr type="ctrY" for="ch" forName="dot4" refType="h" fact="0.9044"/>
                  <dgm:constr type="w" for="ch" forName="dot4" refType="userD"/>
                  <dgm:constr type="h" for="ch" forName="dot4" refType="userD"/>
                  <dgm:constr type="ctrX" for="ch" forName="dot5" refType="w" fact="0.5309"/>
                  <dgm:constr type="ctrY" for="ch" forName="dot5" refType="h" fact="0.7222"/>
                  <dgm:constr type="w" for="ch" forName="dot5" refType="userD"/>
                  <dgm:constr type="h" for="ch" forName="dot5" refType="userD"/>
                  <dgm:constr type="ctrX" for="ch" forName="dot6" refType="w" fact="0.5516"/>
                  <dgm:constr type="ctrY" for="ch" forName="dot6" refType="h" fact="0.7518"/>
                  <dgm:constr type="w" for="ch" forName="dot6" refType="userD"/>
                  <dgm:constr type="h" for="ch" forName="dot6" refType="userD"/>
                  <dgm:constr type="ctrX" for="ch" forName="dot7" refType="w" fact="0.4451"/>
                  <dgm:constr type="ctrY" for="ch" forName="dot7" refType="h" fact="0.5422"/>
                  <dgm:constr type="w" for="ch" forName="dot7" refType="userD"/>
                  <dgm:constr type="h" for="ch" forName="dot7" refType="userD"/>
                  <dgm:constr type="ctrX" for="ch" forName="dot8" refType="w" fact="0.399"/>
                  <dgm:constr type="ctrY" for="ch" forName="dot8" refType="h" fact="0.3229"/>
                  <dgm:constr type="w" for="ch" forName="dot8" refType="userD"/>
                  <dgm:constr type="h" for="ch" forName="dot8" refType="userD"/>
                  <dgm:constr type="ctrX" for="ch" forName="dotArrow1" refType="w" fact="0.4221"/>
                  <dgm:constr type="ctrY" for="ch" forName="dotArrow1" refType="h" fact="0.0635"/>
                  <dgm:constr type="w" for="ch" forName="dotArrow1" refType="userD"/>
                  <dgm:constr type="h" for="ch" forName="dotArrow1" refType="userD"/>
                  <dgm:constr type="ctrX" for="ch" forName="dotArrow2" refType="w" fact="0.4049"/>
                  <dgm:constr type="ctrY" for="ch" forName="dotArrow2" refType="h" fact="0.0448"/>
                  <dgm:constr type="w" for="ch" forName="dotArrow2" refType="userD"/>
                  <dgm:constr type="h" for="ch" forName="dotArrow2" refType="userD"/>
                  <dgm:constr type="ctrX" for="ch" forName="dotArrow3" refType="w" fact="0.3877"/>
                  <dgm:constr type="ctrY" for="ch" forName="dotArrow3" refType="h" fact="0.026"/>
                  <dgm:constr type="w" for="ch" forName="dotArrow3" refType="userD"/>
                  <dgm:constr type="h" for="ch" forName="dotArrow3" refType="userD"/>
                  <dgm:constr type="ctrX" for="ch" forName="dotArrow4" refType="w" fact="0.3705"/>
                  <dgm:constr type="ctrY" for="ch" forName="dotArrow4" refType="h" fact="0.0448"/>
                  <dgm:constr type="w" for="ch" forName="dotArrow4" refType="userD"/>
                  <dgm:constr type="h" for="ch" forName="dotArrow4" refType="userD"/>
                  <dgm:constr type="ctrX" for="ch" forName="dotArrow5" refType="w" fact="0.3533"/>
                  <dgm:constr type="ctrY" for="ch" forName="dotArrow5" refType="h" fact="0.0635"/>
                  <dgm:constr type="w" for="ch" forName="dotArrow5" refType="userD"/>
                  <dgm:constr type="h" for="ch" forName="dotArrow5" refType="userD"/>
                  <dgm:constr type="ctrX" for="ch" forName="dotArrow6" refType="w" fact="0.3877"/>
                  <dgm:constr type="ctrY" for="ch" forName="dotArrow6" refType="h" fact="0.0656"/>
                  <dgm:constr type="w" for="ch" forName="dotArrow6" refType="userD"/>
                  <dgm:constr type="h" for="ch" forName="dotArrow6" refType="userD"/>
                  <dgm:constr type="ctrX" for="ch" forName="dotArrow7" refType="w" fact="0.3877"/>
                  <dgm:constr type="ctrY" for="ch" forName="dotArrow7" refType="h" fact="0.1052"/>
                  <dgm:constr type="w" for="ch" forName="dotArrow7" refType="userD"/>
                  <dgm:constr type="h" for="ch" forName="dotArrow7" refType="userD"/>
                  <dgm:constr type="r" for="ch" forName="parTx1" refType="w" fact="0.8254"/>
                  <dgm:constr type="t" for="ch" forName="parTx1" refType="h" fact="0.9304"/>
                  <dgm:constr type="w" for="ch" forName="parTx1" refType="w" fact="0.2544"/>
                  <dgm:constr type="h" for="ch" forName="parTx1" refType="h" fact="0.0962"/>
                  <dgm:constr type="ctrX" for="ch" forName="picture1" refType="w" fact="0.8369"/>
                  <dgm:constr type="ctrY" for="ch" forName="picture1" refType="h" fact="0.9169"/>
                  <dgm:constr type="w" for="ch" forName="picture1" refType="w" fact="0.118"/>
                  <dgm:constr type="h" for="ch" forName="picture1" refType="h" fact="0.1663"/>
                  <dgm:constr type="r" for="ch" forName="desTx1" refType="l" refFor="ch" refForName="parTx1"/>
                  <dgm:constr type="l" for="ch" forName="desTx1"/>
                  <dgm:constr type="t" for="ch" forName="desTx1" refType="t" refFor="ch" refForName="parTx1"/>
                  <dgm:constr type="h" for="ch" forName="desTx1" refType="h" refFor="ch" refForName="parTx1"/>
                  <dgm:constr type="r" for="ch" forName="parTx2" refType="w" fact="0.6018"/>
                  <dgm:constr type="t" for="ch" forName="parTx2" refType="h" fact="0.8167"/>
                  <dgm:constr type="w" for="ch" forName="parTx2" refType="w" fact="0.2544"/>
                  <dgm:constr type="h" for="ch" forName="parTx2" refType="h" fact="0.0962"/>
                  <dgm:constr type="ctrX" for="ch" forName="picture2" refType="w" fact="0.6134"/>
                  <dgm:constr type="ctrY" for="ch" forName="picture2" refType="h" fact="0.8032"/>
                  <dgm:constr type="w" for="ch" forName="picture2" refType="w" fact="0.118"/>
                  <dgm:constr type="h" for="ch" forName="picture2" refType="h" fact="0.1663"/>
                  <dgm:constr type="r" for="ch" forName="desTx2" refType="l" refFor="ch" refForName="parTx2"/>
                  <dgm:constr type="l" for="ch" forName="desTx2"/>
                  <dgm:constr type="t" for="ch" forName="desTx2" refType="t" refFor="ch" refForName="parTx2"/>
                  <dgm:constr type="h" for="ch" forName="desTx2" refType="h" refFor="ch" refForName="parTx2"/>
                  <dgm:constr type="r" for="ch" forName="parTx3" refType="w" fact="0.4806"/>
                  <dgm:constr type="t" for="ch" forName="parTx3" refType="h" fact="0.6524"/>
                  <dgm:constr type="w" for="ch" forName="parTx3" refType="w" fact="0.2544"/>
                  <dgm:constr type="h" for="ch" forName="parTx3" refType="h" fact="0.0962"/>
                  <dgm:constr type="ctrX" for="ch" forName="picture3" refType="w" fact="0.4922"/>
                  <dgm:constr type="ctrY" for="ch" forName="picture3" refType="h" fact="0.6389"/>
                  <dgm:constr type="w" for="ch" forName="picture3" refType="w" fact="0.118"/>
                  <dgm:constr type="h" for="ch" forName="picture3" refType="h" fact="0.1663"/>
                  <dgm:constr type="r" for="ch" forName="desTx3" refType="l" refFor="ch" refForName="parTx3"/>
                  <dgm:constr type="l" for="ch" forName="desTx3"/>
                  <dgm:constr type="t" for="ch" forName="desTx3" refType="t" refFor="ch" refForName="parTx3"/>
                  <dgm:constr type="h" for="ch" forName="desTx3" refType="h" refFor="ch" refForName="parTx3"/>
                  <dgm:constr type="r" for="ch" forName="parTx4" refType="w" fact="0.4173"/>
                  <dgm:constr type="t" for="ch" forName="parTx4" refType="h" fact="0.4412"/>
                  <dgm:constr type="w" for="ch" forName="parTx4" refType="w" fact="0.2544"/>
                  <dgm:constr type="h" for="ch" forName="parTx4" refType="h" fact="0.0962"/>
                  <dgm:constr type="ctrX" for="ch" forName="picture4" refType="w" fact="0.4288"/>
                  <dgm:constr type="ctrY" for="ch" forName="picture4" refType="h" fact="0.4277"/>
                  <dgm:constr type="w" for="ch" forName="picture4" refType="w" fact="0.118"/>
                  <dgm:constr type="h" for="ch" forName="picture4" refType="h" fact="0.1663"/>
                  <dgm:constr type="r" for="ch" forName="desTx4" refType="l" refFor="ch" refForName="parTx4"/>
                  <dgm:constr type="l" for="ch" forName="desTx4"/>
                  <dgm:constr type="t" for="ch" forName="desTx4" refType="t" refFor="ch" refForName="parTx4"/>
                  <dgm:constr type="h" for="ch" forName="desTx4" refType="h" refFor="ch" refForName="parTx4"/>
                  <dgm:constr type="r" for="ch" forName="parTx5" refType="w" fact="0.382"/>
                  <dgm:constr type="t" for="ch" forName="parTx5" refType="h" fact="0.2262"/>
                  <dgm:constr type="w" for="ch" forName="parTx5" refType="w" fact="0.2544"/>
                  <dgm:constr type="h" for="ch" forName="parTx5" refType="h" fact="0.0962"/>
                  <dgm:constr type="ctrX" for="ch" forName="picture5" refType="w" fact="0.3936"/>
                  <dgm:constr type="ctrY" for="ch" forName="picture5" refType="h" fact="0.2127"/>
                  <dgm:constr type="w" for="ch" forName="picture5" refType="w" fact="0.118"/>
                  <dgm:constr type="h" for="ch" forName="picture5" refType="h" fact="0.1663"/>
                  <dgm:constr type="r" for="ch" forName="desTx5" refType="l" refFor="ch" refForName="parTx5"/>
                  <dgm:constr type="l" for="ch" forName="desTx5"/>
                  <dgm:constr type="t" for="ch" forName="desTx5" refType="t" refFor="ch" refForName="parTx5"/>
                  <dgm:constr type="h" for="ch" forName="desTx5" refType="h" refFor="ch" refForName="parTx5"/>
                </dgm:constrLst>
              </dgm:if>
              <dgm:else name="Name51">
                <dgm:alg type="composite">
                  <dgm:param type="ar" val="1.1643"/>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userD" refType="w" fact="0.0143"/>
                  <dgm:constr type="ctrX" for="ch" forName="dot1" refType="w" fact="0.6049"/>
                  <dgm:constr type="ctrY" for="ch" forName="dot1" refType="h" fact="0.8674"/>
                  <dgm:constr type="w" for="ch" forName="dot1" refType="userD"/>
                  <dgm:constr type="h" for="ch" forName="dot1" refType="userD"/>
                  <dgm:constr type="ctrX" for="ch" forName="dot2" refType="w" fact="0.6366"/>
                  <dgm:constr type="ctrY" for="ch" forName="dot2" refType="h" fact="0.8824"/>
                  <dgm:constr type="w" for="ch" forName="dot2" refType="userD"/>
                  <dgm:constr type="h" for="ch" forName="dot2" refType="userD"/>
                  <dgm:constr type="ctrX" for="ch" forName="dot3" refType="w" fact="0.669"/>
                  <dgm:constr type="ctrY" for="ch" forName="dot3" refType="h" fact="0.8948"/>
                  <dgm:constr type="w" for="ch" forName="dot3" refType="userD"/>
                  <dgm:constr type="h" for="ch" forName="dot3" refType="userD"/>
                  <dgm:constr type="ctrX" for="ch" forName="dot4" refType="w" fact="0.7019"/>
                  <dgm:constr type="ctrY" for="ch" forName="dot4" refType="h" fact="0.9044"/>
                  <dgm:constr type="w" for="ch" forName="dot4" refType="userD"/>
                  <dgm:constr type="h" for="ch" forName="dot4" refType="userD"/>
                  <dgm:constr type="ctrX" for="ch" forName="dot5" refType="w" fact="0.4319"/>
                  <dgm:constr type="ctrY" for="ch" forName="dot5" refType="h" fact="0.7222"/>
                  <dgm:constr type="w" for="ch" forName="dot5" refType="userD"/>
                  <dgm:constr type="h" for="ch" forName="dot5" refType="userD"/>
                  <dgm:constr type="ctrX" for="ch" forName="dot6" refType="w" fact="0.457"/>
                  <dgm:constr type="ctrY" for="ch" forName="dot6" refType="h" fact="0.7518"/>
                  <dgm:constr type="w" for="ch" forName="dot6" refType="userD"/>
                  <dgm:constr type="h" for="ch" forName="dot6" refType="userD"/>
                  <dgm:constr type="ctrX" for="ch" forName="dot7" refType="w" fact="0.328"/>
                  <dgm:constr type="ctrY" for="ch" forName="dot7" refType="h" fact="0.5422"/>
                  <dgm:constr type="w" for="ch" forName="dot7" refType="userD"/>
                  <dgm:constr type="h" for="ch" forName="dot7" refType="userD"/>
                  <dgm:constr type="ctrX" for="ch" forName="dot8" refType="w" fact="0.2722"/>
                  <dgm:constr type="ctrY" for="ch" forName="dot8" refType="h" fact="0.3229"/>
                  <dgm:constr type="w" for="ch" forName="dot8" refType="userD"/>
                  <dgm:constr type="h" for="ch" forName="dot8" refType="userD"/>
                  <dgm:constr type="ctrX" for="ch" forName="dotArrow1" refType="w" fact="0.3001"/>
                  <dgm:constr type="ctrY" for="ch" forName="dotArrow1" refType="h" fact="0.0635"/>
                  <dgm:constr type="w" for="ch" forName="dotArrow1" refType="userD"/>
                  <dgm:constr type="h" for="ch" forName="dotArrow1" refType="userD"/>
                  <dgm:constr type="ctrX" for="ch" forName="dotArrow2" refType="w" fact="0.2793"/>
                  <dgm:constr type="ctrY" for="ch" forName="dotArrow2" refType="h" fact="0.0448"/>
                  <dgm:constr type="w" for="ch" forName="dotArrow2" refType="userD"/>
                  <dgm:constr type="h" for="ch" forName="dotArrow2" refType="userD"/>
                  <dgm:constr type="ctrX" for="ch" forName="dotArrow3" refType="w" fact="0.2585"/>
                  <dgm:constr type="ctrY" for="ch" forName="dotArrow3" refType="h" fact="0.026"/>
                  <dgm:constr type="w" for="ch" forName="dotArrow3" refType="userD"/>
                  <dgm:constr type="h" for="ch" forName="dotArrow3" refType="userD"/>
                  <dgm:constr type="ctrX" for="ch" forName="dotArrow4" refType="w" fact="0.2376"/>
                  <dgm:constr type="ctrY" for="ch" forName="dotArrow4" refType="h" fact="0.0448"/>
                  <dgm:constr type="w" for="ch" forName="dotArrow4" refType="userD"/>
                  <dgm:constr type="h" for="ch" forName="dotArrow4" refType="userD"/>
                  <dgm:constr type="ctrX" for="ch" forName="dotArrow5" refType="w" fact="0.2168"/>
                  <dgm:constr type="ctrY" for="ch" forName="dotArrow5" refType="h" fact="0.0635"/>
                  <dgm:constr type="w" for="ch" forName="dotArrow5" refType="userD"/>
                  <dgm:constr type="h" for="ch" forName="dotArrow5" refType="userD"/>
                  <dgm:constr type="ctrX" for="ch" forName="dotArrow6" refType="w" fact="0.2585"/>
                  <dgm:constr type="ctrY" for="ch" forName="dotArrow6" refType="h" fact="0.0656"/>
                  <dgm:constr type="w" for="ch" forName="dotArrow6" refType="userD"/>
                  <dgm:constr type="h" for="ch" forName="dotArrow6" refType="userD"/>
                  <dgm:constr type="ctrX" for="ch" forName="dotArrow7" refType="w" fact="0.2585"/>
                  <dgm:constr type="ctrY" for="ch" forName="dotArrow7" refType="h" fact="0.1052"/>
                  <dgm:constr type="w" for="ch" forName="dotArrow7" refType="userD"/>
                  <dgm:constr type="h" for="ch" forName="dotArrow7" refType="userD"/>
                  <dgm:constr type="r" for="ch" forName="parTx1" refType="w" fact="0.7885"/>
                  <dgm:constr type="t" for="ch" forName="parTx1" refType="h" fact="0.928"/>
                  <dgm:constr type="w" for="ch" forName="parTx1" refType="w" fact="0.3081"/>
                  <dgm:constr type="h" for="ch" forName="parTx1" refType="h" fact="0.0962"/>
                  <dgm:constr type="ctrX" for="ch" forName="picture1" refType="w" fact="0.8025"/>
                  <dgm:constr type="ctrY" for="ch" forName="picture1" refType="h" fact="0.9169"/>
                  <dgm:constr type="w" for="ch" forName="picture1" refType="w" fact="0.1429"/>
                  <dgm:constr type="h" for="ch" forName="picture1" refType="h" fact="0.1663"/>
                  <dgm:constr type="r" for="ch" forName="parTx2" refType="w" fact="0.5178"/>
                  <dgm:constr type="t" for="ch" forName="parTx2" refType="h" fact="0.8143"/>
                  <dgm:constr type="w" for="ch" forName="parTx2" refType="w" fact="0.3081"/>
                  <dgm:constr type="h" for="ch" forName="parTx2" refType="h" fact="0.0962"/>
                  <dgm:constr type="ctrX" for="ch" forName="picture2" refType="w" fact="0.5318"/>
                  <dgm:constr type="ctrY" for="ch" forName="picture2" refType="h" fact="0.8032"/>
                  <dgm:constr type="w" for="ch" forName="picture2" refType="w" fact="0.1429"/>
                  <dgm:constr type="h" for="ch" forName="picture2" refType="h" fact="0.1663"/>
                  <dgm:constr type="r" for="ch" forName="parTx3" refType="w" fact="0.371"/>
                  <dgm:constr type="t" for="ch" forName="parTx3" refType="h" fact="0.65"/>
                  <dgm:constr type="w" for="ch" forName="parTx3" refType="w" fact="0.3081"/>
                  <dgm:constr type="h" for="ch" forName="parTx3" refType="h" fact="0.0962"/>
                  <dgm:constr type="ctrX" for="ch" forName="picture3" refType="w" fact="0.385"/>
                  <dgm:constr type="ctrY" for="ch" forName="picture3" refType="h" fact="0.6389"/>
                  <dgm:constr type="w" for="ch" forName="picture3" refType="w" fact="0.1429"/>
                  <dgm:constr type="h" for="ch" forName="picture3" refType="h" fact="0.1663"/>
                  <dgm:constr type="r" for="ch" forName="parTx4" refType="w" fact="0.2943"/>
                  <dgm:constr type="t" for="ch" forName="parTx4" refType="h" fact="0.4388"/>
                  <dgm:constr type="w" for="ch" forName="parTx4" refType="w" fact="0.3081"/>
                  <dgm:constr type="h" for="ch" forName="parTx4" refType="h" fact="0.0962"/>
                  <dgm:constr type="ctrX" for="ch" forName="picture4" refType="w" fact="0.3083"/>
                  <dgm:constr type="ctrY" for="ch" forName="picture4" refType="h" fact="0.4277"/>
                  <dgm:constr type="w" for="ch" forName="picture4" refType="w" fact="0.1429"/>
                  <dgm:constr type="h" for="ch" forName="picture4" refType="h" fact="0.1663"/>
                  <dgm:constr type="r" for="ch" forName="parTx5" refType="w" fact="0.2516"/>
                  <dgm:constr type="t" for="ch" forName="parTx5" refType="h" fact="0.2238"/>
                  <dgm:constr type="w" for="ch" forName="parTx5" refType="w" fact="0.3081"/>
                  <dgm:constr type="h" for="ch" forName="parTx5" refType="h" fact="0.0962"/>
                  <dgm:constr type="ctrX" for="ch" forName="picture5" refType="w" fact="0.2656"/>
                  <dgm:constr type="ctrY" for="ch" forName="picture5" refType="h" fact="0.2127"/>
                  <dgm:constr type="w" for="ch" forName="picture5" refType="w" fact="0.1429"/>
                  <dgm:constr type="h" for="ch" forName="picture5" refType="h" fact="0.1663"/>
                </dgm:constrLst>
              </dgm:else>
            </dgm:choose>
          </dgm:else>
        </dgm:choose>
      </dgm:if>
      <dgm:if name="Name52" axis="ch" ptType="node" func="cnt" op="equ" val="6">
        <dgm:choose name="Name53">
          <dgm:if name="Name54" func="var" arg="dir" op="equ" val="norm">
            <dgm:choose name="Name55">
              <dgm:if name="Name56" axis="des" func="maxDepth" op="gt" val="1">
                <dgm:alg type="composite">
                  <dgm:param type="ar" val="1.33"/>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primFontSz" for="ch" forName="parTx6" refType="primFontSz" refFor="ch" refForName="parTx1" op="equ"/>
                  <dgm:constr type="primFontSz" for="ch" forName="desTx1" op="equ" val="65"/>
                  <dgm:constr type="primFontSz" for="ch" forName="desTx2" refType="primFontSz" refFor="ch" refForName="desTx1" op="equ"/>
                  <dgm:constr type="primFontSz" for="ch" forName="desTx3" refType="primFontSz" refFor="ch" refForName="desTx1" op="equ"/>
                  <dgm:constr type="primFontSz" for="ch" forName="desTx4" refType="primFontSz" refFor="ch" refForName="desTx1" op="equ"/>
                  <dgm:constr type="primFontSz" for="ch" forName="desTx5" refType="primFontSz" refFor="ch" refForName="desTx1" op="equ"/>
                  <dgm:constr type="primFontSz" for="ch" forName="desTx6" refType="primFontSz" refFor="ch" refForName="desTx1" op="equ"/>
                  <dgm:constr type="userD" refType="w" fact="0.0105"/>
                  <dgm:constr type="ctrX" for="ch" forName="dot1" refType="w" fact="0.3608"/>
                  <dgm:constr type="ctrY" for="ch" forName="dot1" refType="h" fact="0.8839"/>
                  <dgm:constr type="w" for="ch" forName="dot1" refType="userD"/>
                  <dgm:constr type="h" for="ch" forName="dot1" refType="userD"/>
                  <dgm:constr type="ctrX" for="ch" forName="dot2" refType="w" fact="0.3384"/>
                  <dgm:constr type="ctrY" for="ch" forName="dot2" refType="h" fact="0.8967"/>
                  <dgm:constr type="w" for="ch" forName="dot2" refType="userD"/>
                  <dgm:constr type="h" for="ch" forName="dot2" refType="userD"/>
                  <dgm:constr type="ctrX" for="ch" forName="dot3" refType="w" fact="0.3155"/>
                  <dgm:constr type="ctrY" for="ch" forName="dot3" refType="h" fact="0.9076"/>
                  <dgm:constr type="w" for="ch" forName="dot3" refType="userD"/>
                  <dgm:constr type="h" for="ch" forName="dot3" refType="userD"/>
                  <dgm:constr type="ctrX" for="ch" forName="dot4" refType="w" fact="0.2923"/>
                  <dgm:constr type="ctrY" for="ch" forName="dot4" refType="h" fact="0.9165"/>
                  <dgm:constr type="w" for="ch" forName="dot4" refType="userD"/>
                  <dgm:constr type="h" for="ch" forName="dot4" refType="userD"/>
                  <dgm:constr type="ctrX" for="ch" forName="dot5" refType="w" fact="0.2688"/>
                  <dgm:constr type="ctrY" for="ch" forName="dot5" refType="h" fact="0.9234"/>
                  <dgm:constr type="w" for="ch" forName="dot5" refType="userD"/>
                  <dgm:constr type="h" for="ch" forName="dot5" refType="userD"/>
                  <dgm:constr type="ctrX" for="ch" forName="dot6" refType="w" fact="0.4883"/>
                  <dgm:constr type="ctrY" for="ch" forName="dot6" refType="h" fact="0.764"/>
                  <dgm:constr type="w" for="ch" forName="dot6" refType="userD"/>
                  <dgm:constr type="h" for="ch" forName="dot6" refType="userD"/>
                  <dgm:constr type="ctrX" for="ch" forName="dot7" refType="w" fact="0.4695"/>
                  <dgm:constr type="ctrY" for="ch" forName="dot7" refType="h" fact="0.7878"/>
                  <dgm:constr type="w" for="ch" forName="dot7" refType="userD"/>
                  <dgm:constr type="h" for="ch" forName="dot7" refType="userD"/>
                  <dgm:constr type="ctrX" for="ch" forName="dot8" refType="w" fact="0.5696"/>
                  <dgm:constr type="ctrY" for="ch" forName="dot8" refType="h" fact="0.6227"/>
                  <dgm:constr type="w" for="ch" forName="dot8" refType="userD"/>
                  <dgm:constr type="h" for="ch" forName="dot8" refType="userD"/>
                  <dgm:constr type="ctrX" for="ch" forName="dot9" refType="w" fact="0.6247"/>
                  <dgm:constr type="ctrY" for="ch" forName="dot9" refType="h" fact="0.4556"/>
                  <dgm:constr type="w" for="ch" forName="dot9" refType="userD"/>
                  <dgm:constr type="h" for="ch" forName="dot9" refType="userD"/>
                  <dgm:constr type="ctrX" for="ch" forName="dot10" refType="w" fact="0.6509"/>
                  <dgm:constr type="ctrY" for="ch" forName="dot10" refType="h" fact="0.2816"/>
                  <dgm:constr type="w" for="ch" forName="dot10" refType="userD"/>
                  <dgm:constr type="h" for="ch" forName="dot10" refType="userD"/>
                  <dgm:constr type="ctrX" for="ch" forName="dotArrow1" refType="w" fact="0.6281"/>
                  <dgm:constr type="ctrY" for="ch" forName="dotArrow1" refType="h" fact="0.0748"/>
                  <dgm:constr type="w" for="ch" forName="dotArrow1" refType="userD"/>
                  <dgm:constr type="h" for="ch" forName="dotArrow1" refType="userD"/>
                  <dgm:constr type="ctrX" for="ch" forName="dotArrow2" refType="w" fact="0.6437"/>
                  <dgm:constr type="ctrY" for="ch" forName="dotArrow2" refType="h" fact="0.0581"/>
                  <dgm:constr type="w" for="ch" forName="dotArrow2" refType="userD"/>
                  <dgm:constr type="h" for="ch" forName="dotArrow2" refType="userD"/>
                  <dgm:constr type="ctrX" for="ch" forName="dotArrow3" refType="w" fact="0.6593"/>
                  <dgm:constr type="ctrY" for="ch" forName="dotArrow3" refType="h" fact="0.0414"/>
                  <dgm:constr type="w" for="ch" forName="dotArrow3" refType="userD"/>
                  <dgm:constr type="h" for="ch" forName="dotArrow3" refType="userD"/>
                  <dgm:constr type="ctrX" for="ch" forName="dotArrow4" refType="w" fact="0.675"/>
                  <dgm:constr type="ctrY" for="ch" forName="dotArrow4" refType="h" fact="0.0581"/>
                  <dgm:constr type="w" for="ch" forName="dotArrow4" refType="userD"/>
                  <dgm:constr type="h" for="ch" forName="dotArrow4" refType="userD"/>
                  <dgm:constr type="ctrX" for="ch" forName="dotArrow5" refType="w" fact="0.6906"/>
                  <dgm:constr type="ctrY" for="ch" forName="dotArrow5" refType="h" fact="0.0748"/>
                  <dgm:constr type="w" for="ch" forName="dotArrow5" refType="userD"/>
                  <dgm:constr type="h" for="ch" forName="dotArrow5" refType="userD"/>
                  <dgm:constr type="ctrX" for="ch" forName="dotArrow6" refType="w" fact="0.6593"/>
                  <dgm:constr type="ctrY" for="ch" forName="dotArrow6" refType="h" fact="0.0766"/>
                  <dgm:constr type="w" for="ch" forName="dotArrow6" refType="userD"/>
                  <dgm:constr type="h" for="ch" forName="dotArrow6" refType="userD"/>
                  <dgm:constr type="ctrX" for="ch" forName="dotArrow7" refType="w" fact="0.6593"/>
                  <dgm:constr type="ctrY" for="ch" forName="dotArrow7" refType="h" fact="0.1118"/>
                  <dgm:constr type="w" for="ch" forName="dotArrow7" refType="userD"/>
                  <dgm:constr type="h" for="ch" forName="dotArrow7" refType="userD"/>
                  <dgm:constr type="l" for="ch" forName="parTx1" refType="w" fact="0.2091"/>
                  <dgm:constr type="t" for="ch" forName="parTx1" refType="h" fact="0.9433"/>
                  <dgm:constr type="w" for="ch" forName="parTx1" refType="w" fact="0.2275"/>
                  <dgm:constr type="h" for="ch" forName="parTx1" refType="h" fact="0.0811"/>
                  <dgm:constr type="ctrX" for="ch" forName="picture1" refType="w" fact="0.1988"/>
                  <dgm:constr type="ctrY" for="ch" forName="picture1" refType="h" fact="0.9322"/>
                  <dgm:constr type="w" for="ch" forName="picture1" refType="w" fact="0.1055"/>
                  <dgm:constr type="h" for="ch" forName="picture1" refType="h" fact="0.1403"/>
                  <dgm:constr type="l" for="ch" forName="desTx1" refType="r" refFor="ch" refForName="parTx1"/>
                  <dgm:constr type="r" for="ch" forName="desTx1" refType="w"/>
                  <dgm:constr type="t" for="ch" forName="desTx1" refType="t" refFor="ch" refForName="parTx1"/>
                  <dgm:constr type="h" for="ch" forName="desTx1" refType="h" refFor="ch" refForName="parTx1"/>
                  <dgm:constr type="l" for="ch" forName="parTx2" refType="w" fact="0.4273"/>
                  <dgm:constr type="t" for="ch" forName="parTx2" refType="h" fact="0.8468"/>
                  <dgm:constr type="w" for="ch" forName="parTx2" refType="w" fact="0.2275"/>
                  <dgm:constr type="h" for="ch" forName="parTx2" refType="h" fact="0.0811"/>
                  <dgm:constr type="ctrX" for="ch" forName="picture2" refType="w" fact="0.4169"/>
                  <dgm:constr type="ctrY" for="ch" forName="picture2" refType="h" fact="0.8357"/>
                  <dgm:constr type="w" for="ch" forName="picture2" refType="w" fact="0.1055"/>
                  <dgm:constr type="h" for="ch" forName="picture2" refType="h" fact="0.1403"/>
                  <dgm:constr type="l" for="ch" forName="desTx2" refType="r" refFor="ch" refForName="parTx2"/>
                  <dgm:constr type="r" for="ch" forName="desTx2" refType="w"/>
                  <dgm:constr type="t" for="ch" forName="desTx2" refType="t" refFor="ch" refForName="parTx2"/>
                  <dgm:constr type="h" for="ch" forName="desTx2" refType="h" refFor="ch" refForName="parTx2"/>
                  <dgm:constr type="l" for="ch" forName="parTx3" refType="w" fact="0.5349"/>
                  <dgm:constr type="t" for="ch" forName="parTx3" refType="h" fact="0.7023"/>
                  <dgm:constr type="w" for="ch" forName="parTx3" refType="w" fact="0.2275"/>
                  <dgm:constr type="h" for="ch" forName="parTx3" refType="h" fact="0.0811"/>
                  <dgm:constr type="ctrX" for="ch" forName="picture3" refType="w" fact="0.5245"/>
                  <dgm:constr type="ctrY" for="ch" forName="picture3" refType="h" fact="0.6912"/>
                  <dgm:constr type="w" for="ch" forName="picture3" refType="w" fact="0.1055"/>
                  <dgm:constr type="h" for="ch" forName="picture3" refType="h" fact="0.1403"/>
                  <dgm:constr type="l" for="ch" forName="desTx3" refType="r" refFor="ch" refForName="parTx3"/>
                  <dgm:constr type="r" for="ch" forName="desTx3" refType="w"/>
                  <dgm:constr type="t" for="ch" forName="desTx3" refType="t" refFor="ch" refForName="parTx3"/>
                  <dgm:constr type="h" for="ch" forName="desTx3" refType="h" refFor="ch" refForName="parTx3"/>
                  <dgm:constr type="l" for="ch" forName="parTx4" refType="w" fact="0.5998"/>
                  <dgm:constr type="t" for="ch" forName="parTx4" refType="h" fact="0.5441"/>
                  <dgm:constr type="w" for="ch" forName="parTx4" refType="w" fact="0.2275"/>
                  <dgm:constr type="h" for="ch" forName="parTx4" refType="h" fact="0.0811"/>
                  <dgm:constr type="ctrX" for="ch" forName="picture4" refType="w" fact="0.5894"/>
                  <dgm:constr type="ctrY" for="ch" forName="picture4" refType="h" fact="0.533"/>
                  <dgm:constr type="w" for="ch" forName="picture4" refType="w" fact="0.1055"/>
                  <dgm:constr type="h" for="ch" forName="picture4" refType="h" fact="0.1403"/>
                  <dgm:constr type="l" for="ch" forName="desTx4" refType="r" refFor="ch" refForName="parTx4"/>
                  <dgm:constr type="r" for="ch" forName="desTx4" refType="w"/>
                  <dgm:constr type="t" for="ch" forName="desTx4" refType="t" refFor="ch" refForName="parTx4"/>
                  <dgm:constr type="h" for="ch" forName="desTx4" refType="h" refFor="ch" refForName="parTx4"/>
                  <dgm:constr type="l" for="ch" forName="parTx5" refType="w" fact="0.6416"/>
                  <dgm:constr type="t" for="ch" forName="parTx5" refType="h" fact="0.3737"/>
                  <dgm:constr type="w" for="ch" forName="parTx5" refType="w" fact="0.2275"/>
                  <dgm:constr type="h" for="ch" forName="parTx5" refType="h" fact="0.0811"/>
                  <dgm:constr type="ctrX" for="ch" forName="picture5" refType="w" fact="0.6313"/>
                  <dgm:constr type="ctrY" for="ch" forName="picture5" refType="h" fact="0.3626"/>
                  <dgm:constr type="w" for="ch" forName="picture5" refType="w" fact="0.1055"/>
                  <dgm:constr type="h" for="ch" forName="picture5" refType="h" fact="0.1403"/>
                  <dgm:constr type="l" for="ch" forName="desTx5" refType="r" refFor="ch" refForName="parTx5"/>
                  <dgm:constr type="r" for="ch" forName="desTx5" refType="w"/>
                  <dgm:constr type="t" for="ch" forName="desTx5" refType="t" refFor="ch" refForName="parTx5"/>
                  <dgm:constr type="h" for="ch" forName="desTx5" refType="h" refFor="ch" refForName="parTx5"/>
                  <dgm:constr type="l" for="ch" forName="parTx6" refType="w" fact="0.6644"/>
                  <dgm:constr type="t" for="ch" forName="parTx6" refType="h" fact="0.2061"/>
                  <dgm:constr type="w" for="ch" forName="parTx6" refType="w" fact="0.2275"/>
                  <dgm:constr type="h" for="ch" forName="parTx6" refType="h" fact="0.0811"/>
                  <dgm:constr type="ctrX" for="ch" forName="picture6" refType="w" fact="0.6541"/>
                  <dgm:constr type="ctrY" for="ch" forName="picture6" refType="h" fact="0.195"/>
                  <dgm:constr type="w" for="ch" forName="picture6" refType="w" fact="0.1055"/>
                  <dgm:constr type="h" for="ch" forName="picture6" refType="h" fact="0.1403"/>
                  <dgm:constr type="l" for="ch" forName="desTx6" refType="r" refFor="ch" refForName="parTx6"/>
                  <dgm:constr type="r" for="ch" forName="desTx6" refType="w"/>
                  <dgm:constr type="t" for="ch" forName="desTx6" refType="t" refFor="ch" refForName="parTx6"/>
                  <dgm:constr type="h" for="ch" forName="desTx6" refType="h" refFor="ch" refForName="parTx6"/>
                </dgm:constrLst>
              </dgm:if>
              <dgm:else name="Name57">
                <dgm:alg type="composite">
                  <dgm:param type="ar" val="1.1223"/>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primFontSz" for="ch" forName="parTx6" refType="primFontSz" refFor="ch" refForName="parTx1" op="equ"/>
                  <dgm:constr type="userD" refType="w" fact="0.0125"/>
                  <dgm:constr type="ctrX" for="ch" forName="dot1" refType="w" fact="0.4276"/>
                  <dgm:constr type="ctrY" for="ch" forName="dot1" refType="h" fact="0.8839"/>
                  <dgm:constr type="w" for="ch" forName="dot1" refType="userD"/>
                  <dgm:constr type="h" for="ch" forName="dot1" refType="userD"/>
                  <dgm:constr type="ctrX" for="ch" forName="dot2" refType="w" fact="0.401"/>
                  <dgm:constr type="ctrY" for="ch" forName="dot2" refType="h" fact="0.8967"/>
                  <dgm:constr type="w" for="ch" forName="dot2" refType="userD"/>
                  <dgm:constr type="h" for="ch" forName="dot2" refType="userD"/>
                  <dgm:constr type="ctrX" for="ch" forName="dot3" refType="w" fact="0.3739"/>
                  <dgm:constr type="ctrY" for="ch" forName="dot3" refType="h" fact="0.9076"/>
                  <dgm:constr type="w" for="ch" forName="dot3" refType="userD"/>
                  <dgm:constr type="h" for="ch" forName="dot3" refType="userD"/>
                  <dgm:constr type="ctrX" for="ch" forName="dot4" refType="w" fact="0.3464"/>
                  <dgm:constr type="ctrY" for="ch" forName="dot4" refType="h" fact="0.9165"/>
                  <dgm:constr type="w" for="ch" forName="dot4" refType="userD"/>
                  <dgm:constr type="h" for="ch" forName="dot4" refType="userD"/>
                  <dgm:constr type="ctrX" for="ch" forName="dot5" refType="w" fact="0.3186"/>
                  <dgm:constr type="ctrY" for="ch" forName="dot5" refType="h" fact="0.9234"/>
                  <dgm:constr type="w" for="ch" forName="dot5" refType="userD"/>
                  <dgm:constr type="h" for="ch" forName="dot5" refType="userD"/>
                  <dgm:constr type="ctrX" for="ch" forName="dot6" refType="w" fact="0.5786"/>
                  <dgm:constr type="ctrY" for="ch" forName="dot6" refType="h" fact="0.764"/>
                  <dgm:constr type="w" for="ch" forName="dot6" refType="userD"/>
                  <dgm:constr type="h" for="ch" forName="dot6" refType="userD"/>
                  <dgm:constr type="ctrX" for="ch" forName="dot7" refType="w" fact="0.5564"/>
                  <dgm:constr type="ctrY" for="ch" forName="dot7" refType="h" fact="0.7878"/>
                  <dgm:constr type="w" for="ch" forName="dot7" refType="userD"/>
                  <dgm:constr type="h" for="ch" forName="dot7" refType="userD"/>
                  <dgm:constr type="ctrX" for="ch" forName="dot8" refType="w" fact="0.675"/>
                  <dgm:constr type="ctrY" for="ch" forName="dot8" refType="h" fact="0.6227"/>
                  <dgm:constr type="w" for="ch" forName="dot8" refType="userD"/>
                  <dgm:constr type="h" for="ch" forName="dot8" refType="userD"/>
                  <dgm:constr type="ctrX" for="ch" forName="dot9" refType="w" fact="0.7403"/>
                  <dgm:constr type="ctrY" for="ch" forName="dot9" refType="h" fact="0.4556"/>
                  <dgm:constr type="w" for="ch" forName="dot9" refType="userD"/>
                  <dgm:constr type="h" for="ch" forName="dot9" refType="userD"/>
                  <dgm:constr type="ctrX" for="ch" forName="dot10" refType="w" fact="0.7714"/>
                  <dgm:constr type="ctrY" for="ch" forName="dot10" refType="h" fact="0.2816"/>
                  <dgm:constr type="w" for="ch" forName="dot10" refType="userD"/>
                  <dgm:constr type="h" for="ch" forName="dot10" refType="userD"/>
                  <dgm:constr type="ctrX" for="ch" forName="dotArrow1" refType="w" fact="0.7443"/>
                  <dgm:constr type="ctrY" for="ch" forName="dotArrow1" refType="h" fact="0.0748"/>
                  <dgm:constr type="w" for="ch" forName="dotArrow1" refType="userD"/>
                  <dgm:constr type="h" for="ch" forName="dotArrow1" refType="userD"/>
                  <dgm:constr type="ctrX" for="ch" forName="dotArrow2" refType="w" fact="0.7628"/>
                  <dgm:constr type="ctrY" for="ch" forName="dotArrow2" refType="h" fact="0.0581"/>
                  <dgm:constr type="w" for="ch" forName="dotArrow2" refType="userD"/>
                  <dgm:constr type="h" for="ch" forName="dotArrow2" refType="userD"/>
                  <dgm:constr type="ctrX" for="ch" forName="dotArrow3" refType="w" fact="0.7814"/>
                  <dgm:constr type="ctrY" for="ch" forName="dotArrow3" refType="h" fact="0.0414"/>
                  <dgm:constr type="w" for="ch" forName="dotArrow3" refType="userD"/>
                  <dgm:constr type="h" for="ch" forName="dotArrow3" refType="userD"/>
                  <dgm:constr type="ctrX" for="ch" forName="dotArrow4" refType="w" fact="0.7999"/>
                  <dgm:constr type="ctrY" for="ch" forName="dotArrow4" refType="h" fact="0.0581"/>
                  <dgm:constr type="w" for="ch" forName="dotArrow4" refType="userD"/>
                  <dgm:constr type="h" for="ch" forName="dotArrow4" refType="userD"/>
                  <dgm:constr type="ctrX" for="ch" forName="dotArrow5" refType="w" fact="0.8184"/>
                  <dgm:constr type="ctrY" for="ch" forName="dotArrow5" refType="h" fact="0.0748"/>
                  <dgm:constr type="w" for="ch" forName="dotArrow5" refType="userD"/>
                  <dgm:constr type="h" for="ch" forName="dotArrow5" refType="userD"/>
                  <dgm:constr type="ctrX" for="ch" forName="dotArrow6" refType="w" fact="0.7814"/>
                  <dgm:constr type="ctrY" for="ch" forName="dotArrow6" refType="h" fact="0.0766"/>
                  <dgm:constr type="w" for="ch" forName="dotArrow6" refType="userD"/>
                  <dgm:constr type="h" for="ch" forName="dotArrow6" refType="userD"/>
                  <dgm:constr type="ctrX" for="ch" forName="dotArrow7" refType="w" fact="0.7814"/>
                  <dgm:constr type="ctrY" for="ch" forName="dotArrow7" refType="h" fact="0.1118"/>
                  <dgm:constr type="w" for="ch" forName="dotArrow7" refType="userD"/>
                  <dgm:constr type="h" for="ch" forName="dotArrow7" refType="userD"/>
                  <dgm:constr type="l" for="ch" forName="parTx1" refType="w" fact="0.2479"/>
                  <dgm:constr type="t" for="ch" forName="parTx1" refType="h" fact="0.9416"/>
                  <dgm:constr type="w" for="ch" forName="parTx1" refType="w" fact="0.2696"/>
                  <dgm:constr type="h" for="ch" forName="parTx1" refType="h" fact="0.0811"/>
                  <dgm:constr type="ctrX" for="ch" forName="picture1" refType="w" fact="0.2356"/>
                  <dgm:constr type="ctrY" for="ch" forName="picture1" refType="h" fact="0.9322"/>
                  <dgm:constr type="w" for="ch" forName="picture1" refType="w" fact="0.125"/>
                  <dgm:constr type="h" for="ch" forName="picture1" refType="h" fact="0.1403"/>
                  <dgm:constr type="l" for="ch" forName="parTx2" refType="w" fact="0.5064"/>
                  <dgm:constr type="t" for="ch" forName="parTx2" refType="h" fact="0.8451"/>
                  <dgm:constr type="w" for="ch" forName="parTx2" refType="w" fact="0.2696"/>
                  <dgm:constr type="h" for="ch" forName="parTx2" refType="h" fact="0.0811"/>
                  <dgm:constr type="ctrX" for="ch" forName="picture2" refType="w" fact="0.4941"/>
                  <dgm:constr type="ctrY" for="ch" forName="picture2" refType="h" fact="0.8357"/>
                  <dgm:constr type="w" for="ch" forName="picture2" refType="w" fact="0.125"/>
                  <dgm:constr type="h" for="ch" forName="picture2" refType="h" fact="0.1403"/>
                  <dgm:constr type="l" for="ch" forName="parTx3" refType="w" fact="0.6339"/>
                  <dgm:constr type="t" for="ch" forName="parTx3" refType="h" fact="0.7006"/>
                  <dgm:constr type="w" for="ch" forName="parTx3" refType="w" fact="0.2696"/>
                  <dgm:constr type="h" for="ch" forName="parTx3" refType="h" fact="0.0811"/>
                  <dgm:constr type="ctrX" for="ch" forName="picture3" refType="w" fact="0.6216"/>
                  <dgm:constr type="ctrY" for="ch" forName="picture3" refType="h" fact="0.6912"/>
                  <dgm:constr type="w" for="ch" forName="picture3" refType="w" fact="0.125"/>
                  <dgm:constr type="h" for="ch" forName="picture3" refType="h" fact="0.1403"/>
                  <dgm:constr type="l" for="ch" forName="parTx4" refType="w" fact="0.7108"/>
                  <dgm:constr type="t" for="ch" forName="parTx4" refType="h" fact="0.5424"/>
                  <dgm:constr type="w" for="ch" forName="parTx4" refType="w" fact="0.2696"/>
                  <dgm:constr type="h" for="ch" forName="parTx4" refType="h" fact="0.0811"/>
                  <dgm:constr type="ctrX" for="ch" forName="picture4" refType="w" fact="0.6985"/>
                  <dgm:constr type="ctrY" for="ch" forName="picture4" refType="h" fact="0.533"/>
                  <dgm:constr type="w" for="ch" forName="picture4" refType="w" fact="0.125"/>
                  <dgm:constr type="h" for="ch" forName="picture4" refType="h" fact="0.1403"/>
                  <dgm:constr type="l" for="ch" forName="parTx5" refType="w" fact="0.7604"/>
                  <dgm:constr type="t" for="ch" forName="parTx5" refType="h" fact="0.372"/>
                  <dgm:constr type="w" for="ch" forName="parTx5" refType="w" fact="0.2696"/>
                  <dgm:constr type="h" for="ch" forName="parTx5" refType="h" fact="0.0811"/>
                  <dgm:constr type="ctrX" for="ch" forName="picture5" refType="w" fact="0.7481"/>
                  <dgm:constr type="ctrY" for="ch" forName="picture5" refType="h" fact="0.3626"/>
                  <dgm:constr type="w" for="ch" forName="picture5" refType="w" fact="0.125"/>
                  <dgm:constr type="h" for="ch" forName="picture5" refType="h" fact="0.1403"/>
                  <dgm:constr type="l" for="ch" forName="parTx6" refType="w" fact="0.7874"/>
                  <dgm:constr type="t" for="ch" forName="parTx6" refType="h" fact="0.2044"/>
                  <dgm:constr type="w" for="ch" forName="parTx6" refType="w" fact="0.2696"/>
                  <dgm:constr type="h" for="ch" forName="parTx6" refType="h" fact="0.0811"/>
                  <dgm:constr type="ctrX" for="ch" forName="picture6" refType="w" fact="0.7751"/>
                  <dgm:constr type="ctrY" for="ch" forName="picture6" refType="h" fact="0.195"/>
                  <dgm:constr type="w" for="ch" forName="picture6" refType="w" fact="0.125"/>
                  <dgm:constr type="h" for="ch" forName="picture6" refType="h" fact="0.1403"/>
                </dgm:constrLst>
              </dgm:else>
            </dgm:choose>
          </dgm:if>
          <dgm:else name="Name58">
            <dgm:choose name="Name59">
              <dgm:if name="Name60" axis="des" func="maxDepth" op="gt" val="1">
                <dgm:alg type="composite">
                  <dgm:param type="ar" val="1.33"/>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primFontSz" for="ch" forName="parTx6" refType="primFontSz" refFor="ch" refForName="parTx1" op="equ"/>
                  <dgm:constr type="primFontSz" for="ch" forName="desTx1" op="equ" val="65"/>
                  <dgm:constr type="primFontSz" for="ch" forName="desTx2" refType="primFontSz" refFor="ch" refForName="desTx1" op="equ"/>
                  <dgm:constr type="primFontSz" for="ch" forName="desTx3" refType="primFontSz" refFor="ch" refForName="desTx1" op="equ"/>
                  <dgm:constr type="primFontSz" for="ch" forName="desTx4" refType="primFontSz" refFor="ch" refForName="desTx1" op="equ"/>
                  <dgm:constr type="primFontSz" for="ch" forName="desTx5" refType="primFontSz" refFor="ch" refForName="desTx1" op="equ"/>
                  <dgm:constr type="primFontSz" for="ch" forName="desTx6" refType="primFontSz" refFor="ch" refForName="desTx1" op="equ"/>
                  <dgm:constr type="userD" refType="w" fact="0.0105"/>
                  <dgm:constr type="ctrX" for="ch" forName="dot1" refType="w" fact="0.6392"/>
                  <dgm:constr type="ctrY" for="ch" forName="dot1" refType="h" fact="0.8839"/>
                  <dgm:constr type="w" for="ch" forName="dot1" refType="userD"/>
                  <dgm:constr type="h" for="ch" forName="dot1" refType="userD"/>
                  <dgm:constr type="ctrX" for="ch" forName="dot2" refType="w" fact="0.6616"/>
                  <dgm:constr type="ctrY" for="ch" forName="dot2" refType="h" fact="0.8967"/>
                  <dgm:constr type="w" for="ch" forName="dot2" refType="userD"/>
                  <dgm:constr type="h" for="ch" forName="dot2" refType="userD"/>
                  <dgm:constr type="ctrX" for="ch" forName="dot3" refType="w" fact="0.6845"/>
                  <dgm:constr type="ctrY" for="ch" forName="dot3" refType="h" fact="0.9076"/>
                  <dgm:constr type="w" for="ch" forName="dot3" refType="userD"/>
                  <dgm:constr type="h" for="ch" forName="dot3" refType="userD"/>
                  <dgm:constr type="ctrX" for="ch" forName="dot4" refType="w" fact="0.7077"/>
                  <dgm:constr type="ctrY" for="ch" forName="dot4" refType="h" fact="0.9165"/>
                  <dgm:constr type="w" for="ch" forName="dot4" refType="userD"/>
                  <dgm:constr type="h" for="ch" forName="dot4" refType="userD"/>
                  <dgm:constr type="ctrX" for="ch" forName="dot5" refType="w" fact="0.7312"/>
                  <dgm:constr type="ctrY" for="ch" forName="dot5" refType="h" fact="0.9234"/>
                  <dgm:constr type="w" for="ch" forName="dot5" refType="userD"/>
                  <dgm:constr type="h" for="ch" forName="dot5" refType="userD"/>
                  <dgm:constr type="ctrX" for="ch" forName="dot6" refType="w" fact="0.5117"/>
                  <dgm:constr type="ctrY" for="ch" forName="dot6" refType="h" fact="0.764"/>
                  <dgm:constr type="w" for="ch" forName="dot6" refType="userD"/>
                  <dgm:constr type="h" for="ch" forName="dot6" refType="userD"/>
                  <dgm:constr type="ctrX" for="ch" forName="dot7" refType="w" fact="0.5305"/>
                  <dgm:constr type="ctrY" for="ch" forName="dot7" refType="h" fact="0.7878"/>
                  <dgm:constr type="w" for="ch" forName="dot7" refType="userD"/>
                  <dgm:constr type="h" for="ch" forName="dot7" refType="userD"/>
                  <dgm:constr type="ctrX" for="ch" forName="dot8" refType="w" fact="0.4304"/>
                  <dgm:constr type="ctrY" for="ch" forName="dot8" refType="h" fact="0.6227"/>
                  <dgm:constr type="w" for="ch" forName="dot8" refType="userD"/>
                  <dgm:constr type="h" for="ch" forName="dot8" refType="userD"/>
                  <dgm:constr type="ctrX" for="ch" forName="dot9" refType="w" fact="0.3753"/>
                  <dgm:constr type="ctrY" for="ch" forName="dot9" refType="h" fact="0.4556"/>
                  <dgm:constr type="w" for="ch" forName="dot9" refType="userD"/>
                  <dgm:constr type="h" for="ch" forName="dot9" refType="userD"/>
                  <dgm:constr type="ctrX" for="ch" forName="dot10" refType="w" fact="0.3491"/>
                  <dgm:constr type="ctrY" for="ch" forName="dot10" refType="h" fact="0.2816"/>
                  <dgm:constr type="w" for="ch" forName="dot10" refType="userD"/>
                  <dgm:constr type="h" for="ch" forName="dot10" refType="userD"/>
                  <dgm:constr type="ctrX" for="ch" forName="dotArrow1" refType="w" fact="0.3719"/>
                  <dgm:constr type="ctrY" for="ch" forName="dotArrow1" refType="h" fact="0.0748"/>
                  <dgm:constr type="w" for="ch" forName="dotArrow1" refType="userD"/>
                  <dgm:constr type="h" for="ch" forName="dotArrow1" refType="userD"/>
                  <dgm:constr type="ctrX" for="ch" forName="dotArrow2" refType="w" fact="0.3563"/>
                  <dgm:constr type="ctrY" for="ch" forName="dotArrow2" refType="h" fact="0.0581"/>
                  <dgm:constr type="w" for="ch" forName="dotArrow2" refType="userD"/>
                  <dgm:constr type="h" for="ch" forName="dotArrow2" refType="userD"/>
                  <dgm:constr type="ctrX" for="ch" forName="dotArrow3" refType="w" fact="0.3407"/>
                  <dgm:constr type="ctrY" for="ch" forName="dotArrow3" refType="h" fact="0.0414"/>
                  <dgm:constr type="w" for="ch" forName="dotArrow3" refType="userD"/>
                  <dgm:constr type="h" for="ch" forName="dotArrow3" refType="userD"/>
                  <dgm:constr type="ctrX" for="ch" forName="dotArrow4" refType="w" fact="0.325"/>
                  <dgm:constr type="ctrY" for="ch" forName="dotArrow4" refType="h" fact="0.0581"/>
                  <dgm:constr type="w" for="ch" forName="dotArrow4" refType="userD"/>
                  <dgm:constr type="h" for="ch" forName="dotArrow4" refType="userD"/>
                  <dgm:constr type="ctrX" for="ch" forName="dotArrow5" refType="w" fact="0.3094"/>
                  <dgm:constr type="ctrY" for="ch" forName="dotArrow5" refType="h" fact="0.0748"/>
                  <dgm:constr type="w" for="ch" forName="dotArrow5" refType="userD"/>
                  <dgm:constr type="h" for="ch" forName="dotArrow5" refType="userD"/>
                  <dgm:constr type="ctrX" for="ch" forName="dotArrow6" refType="w" fact="0.3407"/>
                  <dgm:constr type="ctrY" for="ch" forName="dotArrow6" refType="h" fact="0.0766"/>
                  <dgm:constr type="w" for="ch" forName="dotArrow6" refType="userD"/>
                  <dgm:constr type="h" for="ch" forName="dotArrow6" refType="userD"/>
                  <dgm:constr type="ctrX" for="ch" forName="dotArrow7" refType="w" fact="0.3407"/>
                  <dgm:constr type="ctrY" for="ch" forName="dotArrow7" refType="h" fact="0.1118"/>
                  <dgm:constr type="w" for="ch" forName="dotArrow7" refType="userD"/>
                  <dgm:constr type="h" for="ch" forName="dotArrow7" refType="userD"/>
                  <dgm:constr type="r" for="ch" forName="parTx1" refType="w" fact="0.7909"/>
                  <dgm:constr type="t" for="ch" forName="parTx1" refType="h" fact="0.9433"/>
                  <dgm:constr type="w" for="ch" forName="parTx1" refType="w" fact="0.2275"/>
                  <dgm:constr type="h" for="ch" forName="parTx1" refType="h" fact="0.0811"/>
                  <dgm:constr type="ctrX" for="ch" forName="picture1" refType="w" fact="0.8012"/>
                  <dgm:constr type="ctrY" for="ch" forName="picture1" refType="h" fact="0.9322"/>
                  <dgm:constr type="w" for="ch" forName="picture1" refType="w" fact="0.1055"/>
                  <dgm:constr type="h" for="ch" forName="picture1" refType="h" fact="0.1403"/>
                  <dgm:constr type="r" for="ch" forName="desTx1" refType="l" refFor="ch" refForName="parTx1"/>
                  <dgm:constr type="l" for="ch" forName="desTx1"/>
                  <dgm:constr type="t" for="ch" forName="desTx1" refType="t" refFor="ch" refForName="parTx1"/>
                  <dgm:constr type="h" for="ch" forName="desTx1" refType="h" refFor="ch" refForName="parTx1"/>
                  <dgm:constr type="r" for="ch" forName="parTx2" refType="w" fact="0.5727"/>
                  <dgm:constr type="t" for="ch" forName="parTx2" refType="h" fact="0.8468"/>
                  <dgm:constr type="w" for="ch" forName="parTx2" refType="w" fact="0.2275"/>
                  <dgm:constr type="h" for="ch" forName="parTx2" refType="h" fact="0.0811"/>
                  <dgm:constr type="ctrX" for="ch" forName="picture2" refType="w" fact="0.5831"/>
                  <dgm:constr type="ctrY" for="ch" forName="picture2" refType="h" fact="0.8357"/>
                  <dgm:constr type="w" for="ch" forName="picture2" refType="w" fact="0.1055"/>
                  <dgm:constr type="h" for="ch" forName="picture2" refType="h" fact="0.1403"/>
                  <dgm:constr type="r" for="ch" forName="desTx2" refType="l" refFor="ch" refForName="parTx2"/>
                  <dgm:constr type="l" for="ch" forName="desTx2"/>
                  <dgm:constr type="t" for="ch" forName="desTx2" refType="t" refFor="ch" refForName="parTx2"/>
                  <dgm:constr type="h" for="ch" forName="desTx2" refType="h" refFor="ch" refForName="parTx2"/>
                  <dgm:constr type="r" for="ch" forName="parTx3" refType="w" fact="0.4651"/>
                  <dgm:constr type="t" for="ch" forName="parTx3" refType="h" fact="0.7023"/>
                  <dgm:constr type="w" for="ch" forName="parTx3" refType="w" fact="0.2275"/>
                  <dgm:constr type="h" for="ch" forName="parTx3" refType="h" fact="0.0811"/>
                  <dgm:constr type="ctrX" for="ch" forName="picture3" refType="w" fact="0.4755"/>
                  <dgm:constr type="ctrY" for="ch" forName="picture3" refType="h" fact="0.6912"/>
                  <dgm:constr type="w" for="ch" forName="picture3" refType="w" fact="0.1055"/>
                  <dgm:constr type="h" for="ch" forName="picture3" refType="h" fact="0.1403"/>
                  <dgm:constr type="r" for="ch" forName="desTx3" refType="l" refFor="ch" refForName="parTx3"/>
                  <dgm:constr type="l" for="ch" forName="desTx3"/>
                  <dgm:constr type="t" for="ch" forName="desTx3" refType="t" refFor="ch" refForName="parTx3"/>
                  <dgm:constr type="h" for="ch" forName="desTx3" refType="h" refFor="ch" refForName="parTx3"/>
                  <dgm:constr type="r" for="ch" forName="parTx4" refType="w" fact="0.4002"/>
                  <dgm:constr type="t" for="ch" forName="parTx4" refType="h" fact="0.5441"/>
                  <dgm:constr type="w" for="ch" forName="parTx4" refType="w" fact="0.2275"/>
                  <dgm:constr type="h" for="ch" forName="parTx4" refType="h" fact="0.0811"/>
                  <dgm:constr type="ctrX" for="ch" forName="picture4" refType="w" fact="0.4106"/>
                  <dgm:constr type="ctrY" for="ch" forName="picture4" refType="h" fact="0.533"/>
                  <dgm:constr type="w" for="ch" forName="picture4" refType="w" fact="0.1055"/>
                  <dgm:constr type="h" for="ch" forName="picture4" refType="h" fact="0.1403"/>
                  <dgm:constr type="r" for="ch" forName="desTx4" refType="l" refFor="ch" refForName="parTx4"/>
                  <dgm:constr type="l" for="ch" forName="desTx4"/>
                  <dgm:constr type="t" for="ch" forName="desTx4" refType="t" refFor="ch" refForName="parTx4"/>
                  <dgm:constr type="h" for="ch" forName="desTx4" refType="h" refFor="ch" refForName="parTx4"/>
                  <dgm:constr type="r" for="ch" forName="parTx5" refType="w" fact="0.3584"/>
                  <dgm:constr type="t" for="ch" forName="parTx5" refType="h" fact="0.3737"/>
                  <dgm:constr type="w" for="ch" forName="parTx5" refType="w" fact="0.2275"/>
                  <dgm:constr type="h" for="ch" forName="parTx5" refType="h" fact="0.0811"/>
                  <dgm:constr type="ctrX" for="ch" forName="picture5" refType="w" fact="0.3687"/>
                  <dgm:constr type="ctrY" for="ch" forName="picture5" refType="h" fact="0.3626"/>
                  <dgm:constr type="w" for="ch" forName="picture5" refType="w" fact="0.1055"/>
                  <dgm:constr type="h" for="ch" forName="picture5" refType="h" fact="0.1403"/>
                  <dgm:constr type="r" for="ch" forName="desTx5" refType="l" refFor="ch" refForName="parTx5"/>
                  <dgm:constr type="l" for="ch" forName="desTx5"/>
                  <dgm:constr type="t" for="ch" forName="desTx5" refType="t" refFor="ch" refForName="parTx5"/>
                  <dgm:constr type="h" for="ch" forName="desTx5" refType="h" refFor="ch" refForName="parTx5"/>
                  <dgm:constr type="r" for="ch" forName="parTx6" refType="w" fact="0.3356"/>
                  <dgm:constr type="t" for="ch" forName="parTx6" refType="h" fact="0.2061"/>
                  <dgm:constr type="w" for="ch" forName="parTx6" refType="w" fact="0.2275"/>
                  <dgm:constr type="h" for="ch" forName="parTx6" refType="h" fact="0.0811"/>
                  <dgm:constr type="ctrX" for="ch" forName="picture6" refType="w" fact="0.3459"/>
                  <dgm:constr type="ctrY" for="ch" forName="picture6" refType="h" fact="0.195"/>
                  <dgm:constr type="w" for="ch" forName="picture6" refType="w" fact="0.1055"/>
                  <dgm:constr type="h" for="ch" forName="picture6" refType="h" fact="0.1403"/>
                  <dgm:constr type="r" for="ch" forName="desTx6" refType="l" refFor="ch" refForName="parTx6"/>
                  <dgm:constr type="l" for="ch" forName="desTx6"/>
                  <dgm:constr type="t" for="ch" forName="desTx6" refType="t" refFor="ch" refForName="parTx6"/>
                  <dgm:constr type="h" for="ch" forName="desTx6" refType="h" refFor="ch" refForName="parTx6"/>
                </dgm:constrLst>
              </dgm:if>
              <dgm:else name="Name61">
                <dgm:alg type="composite">
                  <dgm:param type="ar" val="1.1223"/>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primFontSz" for="ch" forName="parTx6" refType="primFontSz" refFor="ch" refForName="parTx1" op="equ"/>
                  <dgm:constr type="userD" refType="w" fact="0.0125"/>
                  <dgm:constr type="ctrX" for="ch" forName="dot1" refType="w" fact="0.5724"/>
                  <dgm:constr type="ctrY" for="ch" forName="dot1" refType="h" fact="0.8839"/>
                  <dgm:constr type="w" for="ch" forName="dot1" refType="userD"/>
                  <dgm:constr type="h" for="ch" forName="dot1" refType="userD"/>
                  <dgm:constr type="ctrX" for="ch" forName="dot2" refType="w" fact="0.599"/>
                  <dgm:constr type="ctrY" for="ch" forName="dot2" refType="h" fact="0.8967"/>
                  <dgm:constr type="w" for="ch" forName="dot2" refType="userD"/>
                  <dgm:constr type="h" for="ch" forName="dot2" refType="userD"/>
                  <dgm:constr type="ctrX" for="ch" forName="dot3" refType="w" fact="0.6261"/>
                  <dgm:constr type="ctrY" for="ch" forName="dot3" refType="h" fact="0.9076"/>
                  <dgm:constr type="w" for="ch" forName="dot3" refType="userD"/>
                  <dgm:constr type="h" for="ch" forName="dot3" refType="userD"/>
                  <dgm:constr type="ctrX" for="ch" forName="dot4" refType="w" fact="0.6536"/>
                  <dgm:constr type="ctrY" for="ch" forName="dot4" refType="h" fact="0.9165"/>
                  <dgm:constr type="w" for="ch" forName="dot4" refType="userD"/>
                  <dgm:constr type="h" for="ch" forName="dot4" refType="userD"/>
                  <dgm:constr type="ctrX" for="ch" forName="dot5" refType="w" fact="0.6814"/>
                  <dgm:constr type="ctrY" for="ch" forName="dot5" refType="h" fact="0.9234"/>
                  <dgm:constr type="w" for="ch" forName="dot5" refType="userD"/>
                  <dgm:constr type="h" for="ch" forName="dot5" refType="userD"/>
                  <dgm:constr type="ctrX" for="ch" forName="dot6" refType="w" fact="0.4214"/>
                  <dgm:constr type="ctrY" for="ch" forName="dot6" refType="h" fact="0.764"/>
                  <dgm:constr type="w" for="ch" forName="dot6" refType="userD"/>
                  <dgm:constr type="h" for="ch" forName="dot6" refType="userD"/>
                  <dgm:constr type="ctrX" for="ch" forName="dot7" refType="w" fact="0.4436"/>
                  <dgm:constr type="ctrY" for="ch" forName="dot7" refType="h" fact="0.7878"/>
                  <dgm:constr type="w" for="ch" forName="dot7" refType="userD"/>
                  <dgm:constr type="h" for="ch" forName="dot7" refType="userD"/>
                  <dgm:constr type="ctrX" for="ch" forName="dot8" refType="w" fact="0.325"/>
                  <dgm:constr type="ctrY" for="ch" forName="dot8" refType="h" fact="0.6227"/>
                  <dgm:constr type="w" for="ch" forName="dot8" refType="userD"/>
                  <dgm:constr type="h" for="ch" forName="dot8" refType="userD"/>
                  <dgm:constr type="ctrX" for="ch" forName="dot9" refType="w" fact="0.2597"/>
                  <dgm:constr type="ctrY" for="ch" forName="dot9" refType="h" fact="0.4556"/>
                  <dgm:constr type="w" for="ch" forName="dot9" refType="userD"/>
                  <dgm:constr type="h" for="ch" forName="dot9" refType="userD"/>
                  <dgm:constr type="ctrX" for="ch" forName="dot10" refType="w" fact="0.2286"/>
                  <dgm:constr type="ctrY" for="ch" forName="dot10" refType="h" fact="0.2816"/>
                  <dgm:constr type="w" for="ch" forName="dot10" refType="userD"/>
                  <dgm:constr type="h" for="ch" forName="dot10" refType="userD"/>
                  <dgm:constr type="ctrX" for="ch" forName="dotArrow1" refType="w" fact="0.2557"/>
                  <dgm:constr type="ctrY" for="ch" forName="dotArrow1" refType="h" fact="0.0748"/>
                  <dgm:constr type="w" for="ch" forName="dotArrow1" refType="userD"/>
                  <dgm:constr type="h" for="ch" forName="dotArrow1" refType="userD"/>
                  <dgm:constr type="ctrX" for="ch" forName="dotArrow2" refType="w" fact="0.2372"/>
                  <dgm:constr type="ctrY" for="ch" forName="dotArrow2" refType="h" fact="0.0581"/>
                  <dgm:constr type="w" for="ch" forName="dotArrow2" refType="userD"/>
                  <dgm:constr type="h" for="ch" forName="dotArrow2" refType="userD"/>
                  <dgm:constr type="ctrX" for="ch" forName="dotArrow3" refType="w" fact="0.2187"/>
                  <dgm:constr type="ctrY" for="ch" forName="dotArrow3" refType="h" fact="0.0414"/>
                  <dgm:constr type="w" for="ch" forName="dotArrow3" refType="userD"/>
                  <dgm:constr type="h" for="ch" forName="dotArrow3" refType="userD"/>
                  <dgm:constr type="ctrX" for="ch" forName="dotArrow4" refType="w" fact="0.2001"/>
                  <dgm:constr type="ctrY" for="ch" forName="dotArrow4" refType="h" fact="0.0581"/>
                  <dgm:constr type="w" for="ch" forName="dotArrow4" refType="userD"/>
                  <dgm:constr type="h" for="ch" forName="dotArrow4" refType="userD"/>
                  <dgm:constr type="ctrX" for="ch" forName="dotArrow5" refType="w" fact="0.1816"/>
                  <dgm:constr type="ctrY" for="ch" forName="dotArrow5" refType="h" fact="0.0748"/>
                  <dgm:constr type="w" for="ch" forName="dotArrow5" refType="userD"/>
                  <dgm:constr type="h" for="ch" forName="dotArrow5" refType="userD"/>
                  <dgm:constr type="ctrX" for="ch" forName="dotArrow6" refType="w" fact="0.2187"/>
                  <dgm:constr type="ctrY" for="ch" forName="dotArrow6" refType="h" fact="0.0766"/>
                  <dgm:constr type="w" for="ch" forName="dotArrow6" refType="userD"/>
                  <dgm:constr type="h" for="ch" forName="dotArrow6" refType="userD"/>
                  <dgm:constr type="ctrX" for="ch" forName="dotArrow7" refType="w" fact="0.2187"/>
                  <dgm:constr type="ctrY" for="ch" forName="dotArrow7" refType="h" fact="0.1118"/>
                  <dgm:constr type="w" for="ch" forName="dotArrow7" refType="userD"/>
                  <dgm:constr type="h" for="ch" forName="dotArrow7" refType="userD"/>
                  <dgm:constr type="r" for="ch" forName="parTx1" refType="w" fact="0.7522"/>
                  <dgm:constr type="t" for="ch" forName="parTx1" refType="h" fact="0.9416"/>
                  <dgm:constr type="w" for="ch" forName="parTx1" refType="w" fact="0.2696"/>
                  <dgm:constr type="h" for="ch" forName="parTx1" refType="h" fact="0.0811"/>
                  <dgm:constr type="ctrX" for="ch" forName="picture1" refType="w" fact="0.7644"/>
                  <dgm:constr type="ctrY" for="ch" forName="picture1" refType="h" fact="0.9322"/>
                  <dgm:constr type="w" for="ch" forName="picture1" refType="w" fact="0.125"/>
                  <dgm:constr type="h" for="ch" forName="picture1" refType="h" fact="0.1403"/>
                  <dgm:constr type="r" for="ch" forName="parTx2" refType="w" fact="0.4937"/>
                  <dgm:constr type="t" for="ch" forName="parTx2" refType="h" fact="0.8451"/>
                  <dgm:constr type="w" for="ch" forName="parTx2" refType="w" fact="0.2696"/>
                  <dgm:constr type="h" for="ch" forName="parTx2" refType="h" fact="0.0811"/>
                  <dgm:constr type="ctrX" for="ch" forName="picture2" refType="w" fact="0.5059"/>
                  <dgm:constr type="ctrY" for="ch" forName="picture2" refType="h" fact="0.8357"/>
                  <dgm:constr type="w" for="ch" forName="picture2" refType="w" fact="0.125"/>
                  <dgm:constr type="h" for="ch" forName="picture2" refType="h" fact="0.1403"/>
                  <dgm:constr type="r" for="ch" forName="parTx3" refType="w" fact="0.3662"/>
                  <dgm:constr type="t" for="ch" forName="parTx3" refType="h" fact="0.7006"/>
                  <dgm:constr type="w" for="ch" forName="parTx3" refType="w" fact="0.2696"/>
                  <dgm:constr type="h" for="ch" forName="parTx3" refType="h" fact="0.0811"/>
                  <dgm:constr type="ctrX" for="ch" forName="picture3" refType="w" fact="0.3784"/>
                  <dgm:constr type="ctrY" for="ch" forName="picture3" refType="h" fact="0.6912"/>
                  <dgm:constr type="w" for="ch" forName="picture3" refType="w" fact="0.125"/>
                  <dgm:constr type="h" for="ch" forName="picture3" refType="h" fact="0.1403"/>
                  <dgm:constr type="r" for="ch" forName="parTx4" refType="w" fact="0.2893"/>
                  <dgm:constr type="t" for="ch" forName="parTx4" refType="h" fact="0.5424"/>
                  <dgm:constr type="w" for="ch" forName="parTx4" refType="w" fact="0.2696"/>
                  <dgm:constr type="h" for="ch" forName="parTx4" refType="h" fact="0.0811"/>
                  <dgm:constr type="ctrX" for="ch" forName="picture4" refType="w" fact="0.3015"/>
                  <dgm:constr type="ctrY" for="ch" forName="picture4" refType="h" fact="0.533"/>
                  <dgm:constr type="w" for="ch" forName="picture4" refType="w" fact="0.125"/>
                  <dgm:constr type="h" for="ch" forName="picture4" refType="h" fact="0.1403"/>
                  <dgm:constr type="r" for="ch" forName="parTx5" refType="w" fact="0.2397"/>
                  <dgm:constr type="t" for="ch" forName="parTx5" refType="h" fact="0.372"/>
                  <dgm:constr type="w" for="ch" forName="parTx5" refType="w" fact="0.2696"/>
                  <dgm:constr type="h" for="ch" forName="parTx5" refType="h" fact="0.0811"/>
                  <dgm:constr type="ctrX" for="ch" forName="picture5" refType="w" fact="0.2519"/>
                  <dgm:constr type="ctrY" for="ch" forName="picture5" refType="h" fact="0.3626"/>
                  <dgm:constr type="w" for="ch" forName="picture5" refType="w" fact="0.125"/>
                  <dgm:constr type="h" for="ch" forName="picture5" refType="h" fact="0.1403"/>
                  <dgm:constr type="r" for="ch" forName="parTx6" refType="w" fact="0.2127"/>
                  <dgm:constr type="t" for="ch" forName="parTx6" refType="h" fact="0.2044"/>
                  <dgm:constr type="w" for="ch" forName="parTx6" refType="w" fact="0.2696"/>
                  <dgm:constr type="h" for="ch" forName="parTx6" refType="h" fact="0.0811"/>
                  <dgm:constr type="ctrX" for="ch" forName="picture6" refType="w" fact="0.2249"/>
                  <dgm:constr type="ctrY" for="ch" forName="picture6" refType="h" fact="0.195"/>
                  <dgm:constr type="w" for="ch" forName="picture6" refType="w" fact="0.125"/>
                  <dgm:constr type="h" for="ch" forName="picture6" refType="h" fact="0.1403"/>
                </dgm:constrLst>
              </dgm:else>
            </dgm:choose>
          </dgm:else>
        </dgm:choose>
      </dgm:if>
      <dgm:else name="Name62">
        <dgm:choose name="Name63">
          <dgm:if name="Name64" func="var" arg="dir" op="equ" val="norm">
            <dgm:choose name="Name65">
              <dgm:if name="Name66" axis="des" func="maxDepth" op="gt" val="1">
                <dgm:alg type="composite">
                  <dgm:param type="ar" val="1.25"/>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primFontSz" for="ch" forName="parTx6" refType="primFontSz" refFor="ch" refForName="parTx1" op="equ"/>
                  <dgm:constr type="primFontSz" for="ch" forName="parTx7" refType="primFontSz" refFor="ch" refForName="parTx1" op="equ"/>
                  <dgm:constr type="primFontSz" for="ch" forName="desTx1" op="equ" val="65"/>
                  <dgm:constr type="primFontSz" for="ch" forName="desTx2" refType="primFontSz" refFor="ch" refForName="desTx1" op="equ"/>
                  <dgm:constr type="primFontSz" for="ch" forName="desTx3" refType="primFontSz" refFor="ch" refForName="desTx1" op="equ"/>
                  <dgm:constr type="primFontSz" for="ch" forName="desTx4" refType="primFontSz" refFor="ch" refForName="desTx1" op="equ"/>
                  <dgm:constr type="primFontSz" for="ch" forName="desTx5" refType="primFontSz" refFor="ch" refForName="desTx1" op="equ"/>
                  <dgm:constr type="primFontSz" for="ch" forName="desTx6" refType="primFontSz" refFor="ch" refForName="desTx1" op="equ"/>
                  <dgm:constr type="primFontSz" for="ch" forName="desTx7" refType="primFontSz" refFor="ch" refForName="desTx1" op="equ"/>
                  <dgm:constr type="userD" refType="w" fact="0.0097"/>
                  <dgm:constr type="ctrX" for="ch" forName="dot1" refType="w" fact="0.3909"/>
                  <dgm:constr type="ctrY" for="ch" forName="dot1" refType="h" fact="0.8342"/>
                  <dgm:constr type="w" for="ch" forName="dot1" refType="userD"/>
                  <dgm:constr type="h" for="ch" forName="dot1" refType="userD"/>
                  <dgm:constr type="ctrX" for="ch" forName="dot2" refType="w" fact="0.3721"/>
                  <dgm:constr type="ctrY" for="ch" forName="dot2" refType="h" fact="0.8448"/>
                  <dgm:constr type="w" for="ch" forName="dot2" refType="userD"/>
                  <dgm:constr type="h" for="ch" forName="dot2" refType="userD"/>
                  <dgm:constr type="ctrX" for="ch" forName="dot3" refType="w" fact="0.353"/>
                  <dgm:constr type="ctrY" for="ch" forName="dot3" refType="h" fact="0.8539"/>
                  <dgm:constr type="w" for="ch" forName="dot3" refType="userD"/>
                  <dgm:constr type="h" for="ch" forName="dot3" refType="userD"/>
                  <dgm:constr type="ctrX" for="ch" forName="dot4" refType="w" fact="0.3337"/>
                  <dgm:constr type="ctrY" for="ch" forName="dot4" refType="h" fact="0.8615"/>
                  <dgm:constr type="w" for="ch" forName="dot4" refType="userD"/>
                  <dgm:constr type="h" for="ch" forName="dot4" refType="userD"/>
                  <dgm:constr type="ctrX" for="ch" forName="dot5" refType="w" fact="0.3142"/>
                  <dgm:constr type="ctrY" for="ch" forName="dot5" refType="h" fact="0.8676"/>
                  <dgm:constr type="w" for="ch" forName="dot5" refType="userD"/>
                  <dgm:constr type="h" for="ch" forName="dot5" refType="userD"/>
                  <dgm:constr type="ctrX" for="ch" forName="dot6" refType="w" fact="0.5088"/>
                  <dgm:constr type="ctrY" for="ch" forName="dot6" refType="h" fact="0.7255"/>
                  <dgm:constr type="w" for="ch" forName="dot6" refType="userD"/>
                  <dgm:constr type="h" for="ch" forName="dot6" refType="userD"/>
                  <dgm:constr type="ctrX" for="ch" forName="dot7" refType="w" fact="0.4926"/>
                  <dgm:constr type="ctrY" for="ch" forName="dot7" refType="h" fact="0.7454"/>
                  <dgm:constr type="w" for="ch" forName="dot7" refType="userD"/>
                  <dgm:constr type="h" for="ch" forName="dot7" refType="userD"/>
                  <dgm:constr type="ctrX" for="ch" forName="dot8" refType="w" fact="0.5836"/>
                  <dgm:constr type="ctrY" for="ch" forName="dot8" refType="h" fact="0.6026"/>
                  <dgm:constr type="w" for="ch" forName="dot8" refType="userD"/>
                  <dgm:constr type="h" for="ch" forName="dot8" refType="userD"/>
                  <dgm:constr type="ctrX" for="ch" forName="dot9" refType="w" fact="0.6371"/>
                  <dgm:constr type="ctrY" for="ch" forName="dot9" refType="h" fact="0.4632"/>
                  <dgm:constr type="w" for="ch" forName="dot9" refType="userD"/>
                  <dgm:constr type="h" for="ch" forName="dot9" refType="userD"/>
                  <dgm:constr type="ctrX" for="ch" forName="dot10" refType="w" fact="0.6701"/>
                  <dgm:constr type="ctrY" for="ch" forName="dot10" refType="h" fact="0.3187"/>
                  <dgm:constr type="w" for="ch" forName="dot10" refType="userD"/>
                  <dgm:constr type="h" for="ch" forName="dot10" refType="userD"/>
                  <dgm:constr type="ctrX" for="ch" forName="dot11" refType="w" fact="0.6853"/>
                  <dgm:constr type="ctrY" for="ch" forName="dot11" refType="h" fact="0.1763"/>
                  <dgm:constr type="w" for="ch" forName="dot11" refType="userD"/>
                  <dgm:constr type="h" for="ch" forName="dot11" refType="userD"/>
                  <dgm:constr type="ctrX" for="ch" forName="dotArrow1" refType="w" fact="0.6627"/>
                  <dgm:constr type="ctrY" for="ch" forName="dotArrow1" refType="h" fact="-0.0099"/>
                  <dgm:constr type="w" for="ch" forName="dotArrow1" refType="userD"/>
                  <dgm:constr type="h" for="ch" forName="dotArrow1" refType="userD"/>
                  <dgm:constr type="ctrX" for="ch" forName="dotArrow2" refType="w" fact="0.6773"/>
                  <dgm:constr type="ctrY" for="ch" forName="dotArrow2" refType="h" fact="-0.0239"/>
                  <dgm:constr type="w" for="ch" forName="dotArrow2" refType="userD"/>
                  <dgm:constr type="h" for="ch" forName="dotArrow2" refType="userD"/>
                  <dgm:constr type="ctrX" for="ch" forName="dotArrow3" refType="w" fact="0.6919"/>
                  <dgm:constr type="ctrY" for="ch" forName="dotArrow3" refType="h" fact="-0.0378"/>
                  <dgm:constr type="w" for="ch" forName="dotArrow3" refType="userD"/>
                  <dgm:constr type="h" for="ch" forName="dotArrow3" refType="userD"/>
                  <dgm:constr type="ctrX" for="ch" forName="dotArrow4" refType="w" fact="0.7065"/>
                  <dgm:constr type="ctrY" for="ch" forName="dotArrow4" refType="h" fact="-0.0239"/>
                  <dgm:constr type="w" for="ch" forName="dotArrow4" refType="userD"/>
                  <dgm:constr type="h" for="ch" forName="dotArrow4" refType="userD"/>
                  <dgm:constr type="ctrX" for="ch" forName="dotArrow5" refType="w" fact="0.7212"/>
                  <dgm:constr type="ctrY" for="ch" forName="dotArrow5" refType="h" fact="-0.0099"/>
                  <dgm:constr type="w" for="ch" forName="dotArrow5" refType="userD"/>
                  <dgm:constr type="h" for="ch" forName="dotArrow5" refType="userD"/>
                  <dgm:constr type="ctrX" for="ch" forName="dotArrow6" refType="w" fact="0.6919"/>
                  <dgm:constr type="ctrY" for="ch" forName="dotArrow6" refType="h" fact="-0.0084"/>
                  <dgm:constr type="w" for="ch" forName="dotArrow6" refType="userD"/>
                  <dgm:constr type="h" for="ch" forName="dotArrow6" refType="userD"/>
                  <dgm:constr type="ctrX" for="ch" forName="dotArrow7" refType="w" fact="0.6919"/>
                  <dgm:constr type="ctrY" for="ch" forName="dotArrow7" refType="h" fact="0.0211"/>
                  <dgm:constr type="w" for="ch" forName="dotArrow7" refType="userD"/>
                  <dgm:constr type="h" for="ch" forName="dotArrow7" refType="userD"/>
                  <dgm:constr type="l" for="ch" forName="parTx1" refType="w" fact="0.2556"/>
                  <dgm:constr type="t" for="ch" forName="parTx1" refType="h" fact="0.8856"/>
                  <dgm:constr type="w" for="ch" forName="parTx1" refType="w" fact="0.2101"/>
                  <dgm:constr type="h" for="ch" forName="parTx1" refType="h" fact="0.0704"/>
                  <dgm:constr type="ctrX" for="ch" forName="picture1" refType="w" fact="0.246"/>
                  <dgm:constr type="ctrY" for="ch" forName="picture1" refType="h" fact="0.8769"/>
                  <dgm:constr type="w" for="ch" forName="picture1" refType="w" fact="0.0974"/>
                  <dgm:constr type="h" for="ch" forName="picture1" refType="h" fact="0.1218"/>
                  <dgm:constr type="l" for="ch" forName="desTx1" refType="r" refFor="ch" refForName="parTx1"/>
                  <dgm:constr type="r" for="ch" forName="desTx1" refType="w"/>
                  <dgm:constr type="t" for="ch" forName="desTx1" refType="t" refFor="ch" refForName="parTx1"/>
                  <dgm:constr type="h" for="ch" forName="desTx1" refType="h" refFor="ch" refForName="parTx1"/>
                  <dgm:constr type="l" for="ch" forName="parTx2" refType="w" fact="0.4535"/>
                  <dgm:constr type="t" for="ch" forName="parTx2" refType="h" fact="0.7956"/>
                  <dgm:constr type="w" for="ch" forName="parTx2" refType="w" fact="0.2101"/>
                  <dgm:constr type="h" for="ch" forName="parTx2" refType="h" fact="0.0704"/>
                  <dgm:constr type="ctrX" for="ch" forName="picture2" refType="w" fact="0.4439"/>
                  <dgm:constr type="ctrY" for="ch" forName="picture2" refType="h" fact="0.787"/>
                  <dgm:constr type="w" for="ch" forName="picture2" refType="w" fact="0.0974"/>
                  <dgm:constr type="h" for="ch" forName="picture2" refType="h" fact="0.1218"/>
                  <dgm:constr type="l" for="ch" forName="desTx2" refType="r" refFor="ch" refForName="parTx2"/>
                  <dgm:constr type="r" for="ch" forName="desTx2" refType="w"/>
                  <dgm:constr type="t" for="ch" forName="desTx2" refType="t" refFor="ch" refForName="parTx2"/>
                  <dgm:constr type="h" for="ch" forName="desTx2" refType="h" refFor="ch" refForName="parTx2"/>
                  <dgm:constr type="l" for="ch" forName="parTx3" refType="w" fact="0.5511"/>
                  <dgm:constr type="t" for="ch" forName="parTx3" refType="h" fact="0.673"/>
                  <dgm:constr type="w" for="ch" forName="parTx3" refType="w" fact="0.2101"/>
                  <dgm:constr type="h" for="ch" forName="parTx3" refType="h" fact="0.0704"/>
                  <dgm:constr type="ctrX" for="ch" forName="picture3" refType="w" fact="0.5415"/>
                  <dgm:constr type="ctrY" for="ch" forName="picture3" refType="h" fact="0.6644"/>
                  <dgm:constr type="w" for="ch" forName="picture3" refType="w" fact="0.0974"/>
                  <dgm:constr type="h" for="ch" forName="picture3" refType="h" fact="0.1218"/>
                  <dgm:constr type="l" for="ch" forName="desTx3" refType="r" refFor="ch" refForName="parTx3"/>
                  <dgm:constr type="r" for="ch" forName="desTx3" refType="w"/>
                  <dgm:constr type="t" for="ch" forName="desTx3" refType="t" refFor="ch" refForName="parTx3"/>
                  <dgm:constr type="h" for="ch" forName="desTx3" refType="h" refFor="ch" refForName="parTx3"/>
                  <dgm:constr type="l" for="ch" forName="parTx4" refType="w" fact="0.6132"/>
                  <dgm:constr type="t" for="ch" forName="parTx4" refType="h" fact="0.538"/>
                  <dgm:constr type="w" for="ch" forName="parTx4" refType="w" fact="0.2101"/>
                  <dgm:constr type="h" for="ch" forName="parTx4" refType="h" fact="0.0704"/>
                  <dgm:constr type="ctrX" for="ch" forName="picture4" refType="w" fact="0.6037"/>
                  <dgm:constr type="ctrY" for="ch" forName="picture4" refType="h" fact="0.5294"/>
                  <dgm:constr type="w" for="ch" forName="picture4" refType="w" fact="0.0974"/>
                  <dgm:constr type="h" for="ch" forName="picture4" refType="h" fact="0.1218"/>
                  <dgm:constr type="l" for="ch" forName="desTx4" refType="r" refFor="ch" refForName="parTx4"/>
                  <dgm:constr type="r" for="ch" forName="desTx4" refType="w"/>
                  <dgm:constr type="t" for="ch" forName="desTx4" refType="t" refFor="ch" refForName="parTx4"/>
                  <dgm:constr type="h" for="ch" forName="desTx4" refType="h" refFor="ch" refForName="parTx4"/>
                  <dgm:constr type="l" for="ch" forName="parTx5" refType="w" fact="0.6576"/>
                  <dgm:constr type="t" for="ch" forName="parTx5" refType="h" fact="0.3951"/>
                  <dgm:constr type="w" for="ch" forName="parTx5" refType="w" fact="0.2101"/>
                  <dgm:constr type="h" for="ch" forName="parTx5" refType="h" fact="0.0704"/>
                  <dgm:constr type="ctrX" for="ch" forName="picture5" refType="w" fact="0.648"/>
                  <dgm:constr type="ctrY" for="ch" forName="picture5" refType="h" fact="0.3864"/>
                  <dgm:constr type="w" for="ch" forName="picture5" refType="w" fact="0.0974"/>
                  <dgm:constr type="h" for="ch" forName="picture5" refType="h" fact="0.1218"/>
                  <dgm:constr type="l" for="ch" forName="desTx5" refType="r" refFor="ch" refForName="parTx5"/>
                  <dgm:constr type="r" for="ch" forName="desTx5" refType="w"/>
                  <dgm:constr type="t" for="ch" forName="desTx5" refType="t" refFor="ch" refForName="parTx5"/>
                  <dgm:constr type="h" for="ch" forName="desTx5" refType="h" refFor="ch" refForName="parTx5"/>
                  <dgm:constr type="l" for="ch" forName="parTx6" refType="w" fact="0.6828"/>
                  <dgm:constr type="t" for="ch" forName="parTx6" refType="h" fact="0.2531"/>
                  <dgm:constr type="w" for="ch" forName="parTx6" refType="w" fact="0.2101"/>
                  <dgm:constr type="h" for="ch" forName="parTx6" refType="h" fact="0.0704"/>
                  <dgm:constr type="ctrX" for="ch" forName="picture6" refType="w" fact="0.6733"/>
                  <dgm:constr type="ctrY" for="ch" forName="picture6" refType="h" fact="0.2444"/>
                  <dgm:constr type="w" for="ch" forName="picture6" refType="w" fact="0.0974"/>
                  <dgm:constr type="h" for="ch" forName="picture6" refType="h" fact="0.1218"/>
                  <dgm:constr type="l" for="ch" forName="desTx6" refType="r" refFor="ch" refForName="parTx6"/>
                  <dgm:constr type="r" for="ch" forName="desTx6" refType="w"/>
                  <dgm:constr type="t" for="ch" forName="desTx6" refType="t" refFor="ch" refForName="parTx6"/>
                  <dgm:constr type="h" for="ch" forName="desTx6" refType="h" refFor="ch" refForName="parTx6"/>
                  <dgm:constr type="l" for="ch" forName="parTx7" refType="w" fact="0.6966"/>
                  <dgm:constr type="t" for="ch" forName="parTx7" refType="h" fact="0.1162"/>
                  <dgm:constr type="w" for="ch" forName="parTx7" refType="w" fact="0.2101"/>
                  <dgm:constr type="h" for="ch" forName="parTx7" refType="h" fact="0.0704"/>
                  <dgm:constr type="ctrX" for="ch" forName="picture7" refType="w" fact="0.6871"/>
                  <dgm:constr type="ctrY" for="ch" forName="picture7" refType="h" fact="0.1075"/>
                  <dgm:constr type="w" for="ch" forName="picture7" refType="w" fact="0.0974"/>
                  <dgm:constr type="h" for="ch" forName="picture7" refType="h" fact="0.1218"/>
                  <dgm:constr type="l" for="ch" forName="desTx7" refType="r" refFor="ch" refForName="parTx7"/>
                  <dgm:constr type="r" for="ch" forName="desTx7" refType="w"/>
                  <dgm:constr type="t" for="ch" forName="desTx7" refType="t" refFor="ch" refForName="parTx7"/>
                  <dgm:constr type="h" for="ch" forName="desTx7" refType="h" refFor="ch" refForName="parTx7"/>
                </dgm:constrLst>
              </dgm:if>
              <dgm:else name="Name67">
                <dgm:alg type="composite">
                  <dgm:param type="ar" val="1.096"/>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primFontSz" for="ch" forName="parTx6" refType="primFontSz" refFor="ch" refForName="parTx1" op="equ"/>
                  <dgm:constr type="primFontSz" for="ch" forName="parTx7" refType="primFontSz" refFor="ch" refForName="parTx1" op="equ"/>
                  <dgm:constr type="userD" refType="w" fact="0.0111"/>
                  <dgm:constr type="ctrX" for="ch" forName="dot1" refType="w" fact="0.4459"/>
                  <dgm:constr type="ctrY" for="ch" forName="dot1" refType="h" fact="0.8342"/>
                  <dgm:constr type="w" for="ch" forName="dot1" refType="userD"/>
                  <dgm:constr type="h" for="ch" forName="dot1" refType="userD"/>
                  <dgm:constr type="ctrX" for="ch" forName="dot2" refType="w" fact="0.4244"/>
                  <dgm:constr type="ctrY" for="ch" forName="dot2" refType="h" fact="0.8448"/>
                  <dgm:constr type="w" for="ch" forName="dot2" refType="userD"/>
                  <dgm:constr type="h" for="ch" forName="dot2" refType="userD"/>
                  <dgm:constr type="ctrX" for="ch" forName="dot3" refType="w" fact="0.4026"/>
                  <dgm:constr type="ctrY" for="ch" forName="dot3" refType="h" fact="0.8539"/>
                  <dgm:constr type="w" for="ch" forName="dot3" refType="userD"/>
                  <dgm:constr type="h" for="ch" forName="dot3" refType="userD"/>
                  <dgm:constr type="ctrX" for="ch" forName="dot4" refType="w" fact="0.3806"/>
                  <dgm:constr type="ctrY" for="ch" forName="dot4" refType="h" fact="0.8615"/>
                  <dgm:constr type="w" for="ch" forName="dot4" refType="userD"/>
                  <dgm:constr type="h" for="ch" forName="dot4" refType="userD"/>
                  <dgm:constr type="ctrX" for="ch" forName="dot5" refType="w" fact="0.3584"/>
                  <dgm:constr type="ctrY" for="ch" forName="dot5" refType="h" fact="0.8676"/>
                  <dgm:constr type="w" for="ch" forName="dot5" refType="userD"/>
                  <dgm:constr type="h" for="ch" forName="dot5" refType="userD"/>
                  <dgm:constr type="ctrX" for="ch" forName="dot6" refType="w" fact="0.5803"/>
                  <dgm:constr type="ctrY" for="ch" forName="dot6" refType="h" fact="0.7255"/>
                  <dgm:constr type="w" for="ch" forName="dot6" refType="userD"/>
                  <dgm:constr type="h" for="ch" forName="dot6" refType="userD"/>
                  <dgm:constr type="ctrX" for="ch" forName="dot7" refType="w" fact="0.5618"/>
                  <dgm:constr type="ctrY" for="ch" forName="dot7" refType="h" fact="0.7454"/>
                  <dgm:constr type="w" for="ch" forName="dot7" refType="userD"/>
                  <dgm:constr type="h" for="ch" forName="dot7" refType="userD"/>
                  <dgm:constr type="ctrX" for="ch" forName="dot8" refType="w" fact="0.6656"/>
                  <dgm:constr type="ctrY" for="ch" forName="dot8" refType="h" fact="0.6026"/>
                  <dgm:constr type="w" for="ch" forName="dot8" refType="userD"/>
                  <dgm:constr type="h" for="ch" forName="dot8" refType="userD"/>
                  <dgm:constr type="ctrX" for="ch" forName="dot9" refType="w" fact="0.7266"/>
                  <dgm:constr type="ctrY" for="ch" forName="dot9" refType="h" fact="0.4632"/>
                  <dgm:constr type="w" for="ch" forName="dot9" refType="userD"/>
                  <dgm:constr type="h" for="ch" forName="dot9" refType="userD"/>
                  <dgm:constr type="ctrX" for="ch" forName="dot10" refType="w" fact="0.7643"/>
                  <dgm:constr type="ctrY" for="ch" forName="dot10" refType="h" fact="0.3187"/>
                  <dgm:constr type="w" for="ch" forName="dot10" refType="userD"/>
                  <dgm:constr type="h" for="ch" forName="dot10" refType="userD"/>
                  <dgm:constr type="ctrX" for="ch" forName="dot11" refType="w" fact="0.7816"/>
                  <dgm:constr type="ctrY" for="ch" forName="dot11" refType="h" fact="0.1763"/>
                  <dgm:constr type="w" for="ch" forName="dot11" refType="userD"/>
                  <dgm:constr type="h" for="ch" forName="dot11" refType="userD"/>
                  <dgm:constr type="ctrX" for="ch" forName="dotArrow1" refType="w" fact="0.7558"/>
                  <dgm:constr type="ctrY" for="ch" forName="dotArrow1" refType="h" fact="-0.0099"/>
                  <dgm:constr type="w" for="ch" forName="dotArrow1" refType="userD"/>
                  <dgm:constr type="h" for="ch" forName="dotArrow1" refType="userD"/>
                  <dgm:constr type="ctrX" for="ch" forName="dotArrow2" refType="w" fact="0.7725"/>
                  <dgm:constr type="ctrY" for="ch" forName="dotArrow2" refType="h" fact="-0.0239"/>
                  <dgm:constr type="w" for="ch" forName="dotArrow2" refType="userD"/>
                  <dgm:constr type="h" for="ch" forName="dotArrow2" refType="userD"/>
                  <dgm:constr type="ctrX" for="ch" forName="dotArrow3" refType="w" fact="0.7892"/>
                  <dgm:constr type="ctrY" for="ch" forName="dotArrow3" refType="h" fact="-0.0378"/>
                  <dgm:constr type="w" for="ch" forName="dotArrow3" refType="userD"/>
                  <dgm:constr type="h" for="ch" forName="dotArrow3" refType="userD"/>
                  <dgm:constr type="ctrX" for="ch" forName="dotArrow4" refType="w" fact="0.8058"/>
                  <dgm:constr type="ctrY" for="ch" forName="dotArrow4" refType="h" fact="-0.0239"/>
                  <dgm:constr type="w" for="ch" forName="dotArrow4" refType="userD"/>
                  <dgm:constr type="h" for="ch" forName="dotArrow4" refType="userD"/>
                  <dgm:constr type="ctrX" for="ch" forName="dotArrow5" refType="w" fact="0.8225"/>
                  <dgm:constr type="ctrY" for="ch" forName="dotArrow5" refType="h" fact="-0.0099"/>
                  <dgm:constr type="w" for="ch" forName="dotArrow5" refType="userD"/>
                  <dgm:constr type="h" for="ch" forName="dotArrow5" refType="userD"/>
                  <dgm:constr type="ctrX" for="ch" forName="dotArrow6" refType="w" fact="0.7892"/>
                  <dgm:constr type="ctrY" for="ch" forName="dotArrow6" refType="h" fact="-0.0084"/>
                  <dgm:constr type="w" for="ch" forName="dotArrow6" refType="userD"/>
                  <dgm:constr type="h" for="ch" forName="dotArrow6" refType="userD"/>
                  <dgm:constr type="ctrX" for="ch" forName="dotArrow7" refType="w" fact="0.7892"/>
                  <dgm:constr type="ctrY" for="ch" forName="dotArrow7" refType="h" fact="0.0211"/>
                  <dgm:constr type="w" for="ch" forName="dotArrow7" refType="userD"/>
                  <dgm:constr type="h" for="ch" forName="dotArrow7" refType="userD"/>
                  <dgm:constr type="l" for="ch" forName="parTx1" refType="w" fact="0.2915"/>
                  <dgm:constr type="t" for="ch" forName="parTx1" refType="h" fact="0.8845"/>
                  <dgm:constr type="w" for="ch" forName="parTx1" refType="w" fact="0.2396"/>
                  <dgm:constr type="h" for="ch" forName="parTx1" refType="h" fact="0.0704"/>
                  <dgm:constr type="ctrX" for="ch" forName="picture1" refType="w" fact="0.2806"/>
                  <dgm:constr type="ctrY" for="ch" forName="picture1" refType="h" fact="0.8769"/>
                  <dgm:constr type="w" for="ch" forName="picture1" refType="w" fact="0.1111"/>
                  <dgm:constr type="h" for="ch" forName="picture1" refType="h" fact="0.1218"/>
                  <dgm:constr type="l" for="ch" forName="parTx2" refType="w" fact="0.5172"/>
                  <dgm:constr type="t" for="ch" forName="parTx2" refType="h" fact="0.7946"/>
                  <dgm:constr type="w" for="ch" forName="parTx2" refType="w" fact="0.2396"/>
                  <dgm:constr type="h" for="ch" forName="parTx2" refType="h" fact="0.0704"/>
                  <dgm:constr type="ctrX" for="ch" forName="picture2" refType="w" fact="0.5063"/>
                  <dgm:constr type="ctrY" for="ch" forName="picture2" refType="h" fact="0.787"/>
                  <dgm:constr type="w" for="ch" forName="picture2" refType="w" fact="0.1111"/>
                  <dgm:constr type="h" for="ch" forName="picture2" refType="h" fact="0.1218"/>
                  <dgm:constr type="l" for="ch" forName="parTx3" refType="w" fact="0.6285"/>
                  <dgm:constr type="t" for="ch" forName="parTx3" refType="h" fact="0.672"/>
                  <dgm:constr type="w" for="ch" forName="parTx3" refType="w" fact="0.2396"/>
                  <dgm:constr type="h" for="ch" forName="parTx3" refType="h" fact="0.0704"/>
                  <dgm:constr type="ctrX" for="ch" forName="picture3" refType="w" fact="0.6176"/>
                  <dgm:constr type="ctrY" for="ch" forName="picture3" refType="h" fact="0.6644"/>
                  <dgm:constr type="w" for="ch" forName="picture3" refType="w" fact="0.1111"/>
                  <dgm:constr type="h" for="ch" forName="picture3" refType="h" fact="0.1218"/>
                  <dgm:constr type="l" for="ch" forName="parTx4" refType="w" fact="0.6994"/>
                  <dgm:constr type="t" for="ch" forName="parTx4" refType="h" fact="0.5369"/>
                  <dgm:constr type="w" for="ch" forName="parTx4" refType="w" fact="0.2396"/>
                  <dgm:constr type="h" for="ch" forName="parTx4" refType="h" fact="0.0704"/>
                  <dgm:constr type="ctrX" for="ch" forName="picture4" refType="w" fact="0.6885"/>
                  <dgm:constr type="ctrY" for="ch" forName="picture4" refType="h" fact="0.5294"/>
                  <dgm:constr type="w" for="ch" forName="picture4" refType="w" fact="0.1111"/>
                  <dgm:constr type="h" for="ch" forName="picture4" refType="h" fact="0.1218"/>
                  <dgm:constr type="l" for="ch" forName="parTx5" refType="w" fact="0.75"/>
                  <dgm:constr type="t" for="ch" forName="parTx5" refType="h" fact="0.394"/>
                  <dgm:constr type="w" for="ch" forName="parTx5" refType="w" fact="0.2396"/>
                  <dgm:constr type="h" for="ch" forName="parTx5" refType="h" fact="0.0704"/>
                  <dgm:constr type="ctrX" for="ch" forName="picture5" refType="w" fact="0.7391"/>
                  <dgm:constr type="ctrY" for="ch" forName="picture5" refType="h" fact="0.3864"/>
                  <dgm:constr type="w" for="ch" forName="picture5" refType="w" fact="0.1111"/>
                  <dgm:constr type="h" for="ch" forName="picture5" refType="h" fact="0.1218"/>
                  <dgm:constr type="l" for="ch" forName="parTx6" refType="w" fact="0.7788"/>
                  <dgm:constr type="t" for="ch" forName="parTx6" refType="h" fact="0.252"/>
                  <dgm:constr type="w" for="ch" forName="parTx6" refType="w" fact="0.2396"/>
                  <dgm:constr type="h" for="ch" forName="parTx6" refType="h" fact="0.0704"/>
                  <dgm:constr type="ctrX" for="ch" forName="picture6" refType="w" fact="0.7679"/>
                  <dgm:constr type="ctrY" for="ch" forName="picture6" refType="h" fact="0.2444"/>
                  <dgm:constr type="w" for="ch" forName="picture6" refType="w" fact="0.1111"/>
                  <dgm:constr type="h" for="ch" forName="picture6" refType="h" fact="0.1218"/>
                  <dgm:constr type="l" for="ch" forName="parTx7" refType="w" fact="0.7945"/>
                  <dgm:constr type="t" for="ch" forName="parTx7" refType="h" fact="0.1151"/>
                  <dgm:constr type="w" for="ch" forName="parTx7" refType="w" fact="0.2396"/>
                  <dgm:constr type="h" for="ch" forName="parTx7" refType="h" fact="0.0704"/>
                  <dgm:constr type="ctrX" for="ch" forName="picture7" refType="w" fact="0.7836"/>
                  <dgm:constr type="ctrY" for="ch" forName="picture7" refType="h" fact="0.1075"/>
                  <dgm:constr type="w" for="ch" forName="picture7" refType="w" fact="0.1111"/>
                  <dgm:constr type="h" for="ch" forName="picture7" refType="h" fact="0.1218"/>
                </dgm:constrLst>
              </dgm:else>
            </dgm:choose>
          </dgm:if>
          <dgm:else name="Name68">
            <dgm:choose name="Name69">
              <dgm:if name="Name70" axis="des" func="maxDepth" op="gt" val="1">
                <dgm:alg type="composite">
                  <dgm:param type="ar" val="1.25"/>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primFontSz" for="ch" forName="parTx6" refType="primFontSz" refFor="ch" refForName="parTx1" op="equ"/>
                  <dgm:constr type="primFontSz" for="ch" forName="parTx7" refType="primFontSz" refFor="ch" refForName="parTx1" op="equ"/>
                  <dgm:constr type="primFontSz" for="ch" forName="desTx1" op="equ" val="65"/>
                  <dgm:constr type="primFontSz" for="ch" forName="desTx2" refType="primFontSz" refFor="ch" refForName="desTx1" op="equ"/>
                  <dgm:constr type="primFontSz" for="ch" forName="desTx3" refType="primFontSz" refFor="ch" refForName="desTx1" op="equ"/>
                  <dgm:constr type="primFontSz" for="ch" forName="desTx4" refType="primFontSz" refFor="ch" refForName="desTx1" op="equ"/>
                  <dgm:constr type="primFontSz" for="ch" forName="desTx5" refType="primFontSz" refFor="ch" refForName="desTx1" op="equ"/>
                  <dgm:constr type="primFontSz" for="ch" forName="desTx6" refType="primFontSz" refFor="ch" refForName="desTx1" op="equ"/>
                  <dgm:constr type="primFontSz" for="ch" forName="desTx7" refType="primFontSz" refFor="ch" refForName="desTx1" op="equ"/>
                  <dgm:constr type="userD" refType="w" fact="0.0097"/>
                  <dgm:constr type="ctrX" for="ch" forName="dot1" refType="w" fact="0.6091"/>
                  <dgm:constr type="ctrY" for="ch" forName="dot1" refType="h" fact="0.8342"/>
                  <dgm:constr type="w" for="ch" forName="dot1" refType="userD"/>
                  <dgm:constr type="h" for="ch" forName="dot1" refType="userD"/>
                  <dgm:constr type="ctrX" for="ch" forName="dot2" refType="w" fact="0.6279"/>
                  <dgm:constr type="ctrY" for="ch" forName="dot2" refType="h" fact="0.8448"/>
                  <dgm:constr type="w" for="ch" forName="dot2" refType="userD"/>
                  <dgm:constr type="h" for="ch" forName="dot2" refType="userD"/>
                  <dgm:constr type="ctrX" for="ch" forName="dot3" refType="w" fact="0.647"/>
                  <dgm:constr type="ctrY" for="ch" forName="dot3" refType="h" fact="0.8539"/>
                  <dgm:constr type="w" for="ch" forName="dot3" refType="userD"/>
                  <dgm:constr type="h" for="ch" forName="dot3" refType="userD"/>
                  <dgm:constr type="ctrX" for="ch" forName="dot4" refType="w" fact="0.6663"/>
                  <dgm:constr type="ctrY" for="ch" forName="dot4" refType="h" fact="0.8615"/>
                  <dgm:constr type="w" for="ch" forName="dot4" refType="userD"/>
                  <dgm:constr type="h" for="ch" forName="dot4" refType="userD"/>
                  <dgm:constr type="ctrX" for="ch" forName="dot5" refType="w" fact="0.6858"/>
                  <dgm:constr type="ctrY" for="ch" forName="dot5" refType="h" fact="0.8676"/>
                  <dgm:constr type="w" for="ch" forName="dot5" refType="userD"/>
                  <dgm:constr type="h" for="ch" forName="dot5" refType="userD"/>
                  <dgm:constr type="ctrX" for="ch" forName="dot6" refType="w" fact="0.4912"/>
                  <dgm:constr type="ctrY" for="ch" forName="dot6" refType="h" fact="0.7255"/>
                  <dgm:constr type="w" for="ch" forName="dot6" refType="userD"/>
                  <dgm:constr type="h" for="ch" forName="dot6" refType="userD"/>
                  <dgm:constr type="ctrX" for="ch" forName="dot7" refType="w" fact="0.5074"/>
                  <dgm:constr type="ctrY" for="ch" forName="dot7" refType="h" fact="0.7454"/>
                  <dgm:constr type="w" for="ch" forName="dot7" refType="userD"/>
                  <dgm:constr type="h" for="ch" forName="dot7" refType="userD"/>
                  <dgm:constr type="ctrX" for="ch" forName="dot8" refType="w" fact="0.4164"/>
                  <dgm:constr type="ctrY" for="ch" forName="dot8" refType="h" fact="0.6026"/>
                  <dgm:constr type="w" for="ch" forName="dot8" refType="userD"/>
                  <dgm:constr type="h" for="ch" forName="dot8" refType="userD"/>
                  <dgm:constr type="ctrX" for="ch" forName="dot9" refType="w" fact="0.3629"/>
                  <dgm:constr type="ctrY" for="ch" forName="dot9" refType="h" fact="0.4632"/>
                  <dgm:constr type="w" for="ch" forName="dot9" refType="userD"/>
                  <dgm:constr type="h" for="ch" forName="dot9" refType="userD"/>
                  <dgm:constr type="ctrX" for="ch" forName="dot10" refType="w" fact="0.3299"/>
                  <dgm:constr type="ctrY" for="ch" forName="dot10" refType="h" fact="0.3187"/>
                  <dgm:constr type="w" for="ch" forName="dot10" refType="userD"/>
                  <dgm:constr type="h" for="ch" forName="dot10" refType="userD"/>
                  <dgm:constr type="ctrX" for="ch" forName="dot11" refType="w" fact="0.3147"/>
                  <dgm:constr type="ctrY" for="ch" forName="dot11" refType="h" fact="0.1763"/>
                  <dgm:constr type="w" for="ch" forName="dot11" refType="userD"/>
                  <dgm:constr type="h" for="ch" forName="dot11" refType="userD"/>
                  <dgm:constr type="ctrX" for="ch" forName="dotArrow1" refType="w" fact="0.3373"/>
                  <dgm:constr type="ctrY" for="ch" forName="dotArrow1" refType="h" fact="-0.0099"/>
                  <dgm:constr type="w" for="ch" forName="dotArrow1" refType="userD"/>
                  <dgm:constr type="h" for="ch" forName="dotArrow1" refType="userD"/>
                  <dgm:constr type="ctrX" for="ch" forName="dotArrow2" refType="w" fact="0.3227"/>
                  <dgm:constr type="ctrY" for="ch" forName="dotArrow2" refType="h" fact="-0.0239"/>
                  <dgm:constr type="w" for="ch" forName="dotArrow2" refType="userD"/>
                  <dgm:constr type="h" for="ch" forName="dotArrow2" refType="userD"/>
                  <dgm:constr type="ctrX" for="ch" forName="dotArrow3" refType="w" fact="0.3081"/>
                  <dgm:constr type="ctrY" for="ch" forName="dotArrow3" refType="h" fact="-0.0378"/>
                  <dgm:constr type="w" for="ch" forName="dotArrow3" refType="userD"/>
                  <dgm:constr type="h" for="ch" forName="dotArrow3" refType="userD"/>
                  <dgm:constr type="ctrX" for="ch" forName="dotArrow4" refType="w" fact="0.2935"/>
                  <dgm:constr type="ctrY" for="ch" forName="dotArrow4" refType="h" fact="-0.0239"/>
                  <dgm:constr type="w" for="ch" forName="dotArrow4" refType="userD"/>
                  <dgm:constr type="h" for="ch" forName="dotArrow4" refType="userD"/>
                  <dgm:constr type="ctrX" for="ch" forName="dotArrow5" refType="w" fact="0.2788"/>
                  <dgm:constr type="ctrY" for="ch" forName="dotArrow5" refType="h" fact="-0.0099"/>
                  <dgm:constr type="w" for="ch" forName="dotArrow5" refType="userD"/>
                  <dgm:constr type="h" for="ch" forName="dotArrow5" refType="userD"/>
                  <dgm:constr type="ctrX" for="ch" forName="dotArrow6" refType="w" fact="0.3081"/>
                  <dgm:constr type="ctrY" for="ch" forName="dotArrow6" refType="h" fact="-0.0084"/>
                  <dgm:constr type="w" for="ch" forName="dotArrow6" refType="userD"/>
                  <dgm:constr type="h" for="ch" forName="dotArrow6" refType="userD"/>
                  <dgm:constr type="ctrX" for="ch" forName="dotArrow7" refType="w" fact="0.3081"/>
                  <dgm:constr type="ctrY" for="ch" forName="dotArrow7" refType="h" fact="0.0211"/>
                  <dgm:constr type="w" for="ch" forName="dotArrow7" refType="userD"/>
                  <dgm:constr type="h" for="ch" forName="dotArrow7" refType="userD"/>
                  <dgm:constr type="r" for="ch" forName="parTx1" refType="w" fact="0.7444"/>
                  <dgm:constr type="t" for="ch" forName="parTx1" refType="h" fact="0.8856"/>
                  <dgm:constr type="w" for="ch" forName="parTx1" refType="w" fact="0.2101"/>
                  <dgm:constr type="h" for="ch" forName="parTx1" refType="h" fact="0.0704"/>
                  <dgm:constr type="ctrX" for="ch" forName="picture1" refType="w" fact="0.754"/>
                  <dgm:constr type="ctrY" for="ch" forName="picture1" refType="h" fact="0.8769"/>
                  <dgm:constr type="w" for="ch" forName="picture1" refType="w" fact="0.0974"/>
                  <dgm:constr type="h" for="ch" forName="picture1" refType="h" fact="0.1218"/>
                  <dgm:constr type="r" for="ch" forName="desTx1" refType="l" refFor="ch" refForName="parTx1"/>
                  <dgm:constr type="l" for="ch" forName="desTx1"/>
                  <dgm:constr type="t" for="ch" forName="desTx1" refType="t" refFor="ch" refForName="parTx1"/>
                  <dgm:constr type="h" for="ch" forName="desTx1" refType="h" refFor="ch" refForName="parTx1"/>
                  <dgm:constr type="r" for="ch" forName="parTx2" refType="w" fact="0.5465"/>
                  <dgm:constr type="t" for="ch" forName="parTx2" refType="h" fact="0.7956"/>
                  <dgm:constr type="w" for="ch" forName="parTx2" refType="w" fact="0.2101"/>
                  <dgm:constr type="h" for="ch" forName="parTx2" refType="h" fact="0.0704"/>
                  <dgm:constr type="ctrX" for="ch" forName="picture2" refType="w" fact="0.5561"/>
                  <dgm:constr type="ctrY" for="ch" forName="picture2" refType="h" fact="0.787"/>
                  <dgm:constr type="w" for="ch" forName="picture2" refType="w" fact="0.0974"/>
                  <dgm:constr type="h" for="ch" forName="picture2" refType="h" fact="0.1218"/>
                  <dgm:constr type="r" for="ch" forName="desTx2" refType="l" refFor="ch" refForName="parTx2"/>
                  <dgm:constr type="l" for="ch" forName="desTx2"/>
                  <dgm:constr type="t" for="ch" forName="desTx2" refType="t" refFor="ch" refForName="parTx2"/>
                  <dgm:constr type="h" for="ch" forName="desTx2" refType="h" refFor="ch" refForName="parTx2"/>
                  <dgm:constr type="r" for="ch" forName="parTx3" refType="w" fact="0.4489"/>
                  <dgm:constr type="t" for="ch" forName="parTx3" refType="h" fact="0.673"/>
                  <dgm:constr type="w" for="ch" forName="parTx3" refType="w" fact="0.2101"/>
                  <dgm:constr type="h" for="ch" forName="parTx3" refType="h" fact="0.0704"/>
                  <dgm:constr type="ctrX" for="ch" forName="picture3" refType="w" fact="0.4585"/>
                  <dgm:constr type="ctrY" for="ch" forName="picture3" refType="h" fact="0.6644"/>
                  <dgm:constr type="w" for="ch" forName="picture3" refType="w" fact="0.0974"/>
                  <dgm:constr type="h" for="ch" forName="picture3" refType="h" fact="0.1218"/>
                  <dgm:constr type="r" for="ch" forName="desTx3" refType="l" refFor="ch" refForName="parTx3"/>
                  <dgm:constr type="l" for="ch" forName="desTx3"/>
                  <dgm:constr type="t" for="ch" forName="desTx3" refType="t" refFor="ch" refForName="parTx3"/>
                  <dgm:constr type="h" for="ch" forName="desTx3" refType="h" refFor="ch" refForName="parTx3"/>
                  <dgm:constr type="r" for="ch" forName="parTx4" refType="w" fact="0.3868"/>
                  <dgm:constr type="t" for="ch" forName="parTx4" refType="h" fact="0.538"/>
                  <dgm:constr type="w" for="ch" forName="parTx4" refType="w" fact="0.2101"/>
                  <dgm:constr type="h" for="ch" forName="parTx4" refType="h" fact="0.0704"/>
                  <dgm:constr type="ctrX" for="ch" forName="picture4" refType="w" fact="0.3963"/>
                  <dgm:constr type="ctrY" for="ch" forName="picture4" refType="h" fact="0.5294"/>
                  <dgm:constr type="w" for="ch" forName="picture4" refType="w" fact="0.0974"/>
                  <dgm:constr type="h" for="ch" forName="picture4" refType="h" fact="0.1218"/>
                  <dgm:constr type="r" for="ch" forName="desTx4" refType="l" refFor="ch" refForName="parTx4"/>
                  <dgm:constr type="l" for="ch" forName="desTx4"/>
                  <dgm:constr type="t" for="ch" forName="desTx4" refType="t" refFor="ch" refForName="parTx4"/>
                  <dgm:constr type="h" for="ch" forName="desTx4" refType="h" refFor="ch" refForName="parTx4"/>
                  <dgm:constr type="r" for="ch" forName="parTx5" refType="w" fact="0.3424"/>
                  <dgm:constr type="t" for="ch" forName="parTx5" refType="h" fact="0.3951"/>
                  <dgm:constr type="w" for="ch" forName="parTx5" refType="w" fact="0.2101"/>
                  <dgm:constr type="h" for="ch" forName="parTx5" refType="h" fact="0.0704"/>
                  <dgm:constr type="ctrX" for="ch" forName="picture5" refType="w" fact="0.352"/>
                  <dgm:constr type="ctrY" for="ch" forName="picture5" refType="h" fact="0.3864"/>
                  <dgm:constr type="w" for="ch" forName="picture5" refType="w" fact="0.0974"/>
                  <dgm:constr type="h" for="ch" forName="picture5" refType="h" fact="0.1218"/>
                  <dgm:constr type="r" for="ch" forName="desTx5" refType="l" refFor="ch" refForName="parTx5"/>
                  <dgm:constr type="l" for="ch" forName="desTx5"/>
                  <dgm:constr type="t" for="ch" forName="desTx5" refType="t" refFor="ch" refForName="parTx5"/>
                  <dgm:constr type="h" for="ch" forName="desTx5" refType="h" refFor="ch" refForName="parTx5"/>
                  <dgm:constr type="r" for="ch" forName="parTx6" refType="w" fact="0.3172"/>
                  <dgm:constr type="t" for="ch" forName="parTx6" refType="h" fact="0.2531"/>
                  <dgm:constr type="w" for="ch" forName="parTx6" refType="w" fact="0.2101"/>
                  <dgm:constr type="h" for="ch" forName="parTx6" refType="h" fact="0.0704"/>
                  <dgm:constr type="ctrX" for="ch" forName="picture6" refType="w" fact="0.3267"/>
                  <dgm:constr type="ctrY" for="ch" forName="picture6" refType="h" fact="0.2444"/>
                  <dgm:constr type="w" for="ch" forName="picture6" refType="w" fact="0.0974"/>
                  <dgm:constr type="h" for="ch" forName="picture6" refType="h" fact="0.1218"/>
                  <dgm:constr type="r" for="ch" forName="desTx6" refType="l" refFor="ch" refForName="parTx6"/>
                  <dgm:constr type="l" for="ch" forName="desTx6"/>
                  <dgm:constr type="t" for="ch" forName="desTx6" refType="t" refFor="ch" refForName="parTx6"/>
                  <dgm:constr type="h" for="ch" forName="desTx6" refType="h" refFor="ch" refForName="parTx6"/>
                  <dgm:constr type="r" for="ch" forName="parTx7" refType="w" fact="0.3034"/>
                  <dgm:constr type="t" for="ch" forName="parTx7" refType="h" fact="0.1162"/>
                  <dgm:constr type="w" for="ch" forName="parTx7" refType="w" fact="0.2101"/>
                  <dgm:constr type="h" for="ch" forName="parTx7" refType="h" fact="0.0704"/>
                  <dgm:constr type="ctrX" for="ch" forName="picture7" refType="w" fact="0.3129"/>
                  <dgm:constr type="ctrY" for="ch" forName="picture7" refType="h" fact="0.1075"/>
                  <dgm:constr type="w" for="ch" forName="picture7" refType="w" fact="0.0974"/>
                  <dgm:constr type="h" for="ch" forName="picture7" refType="h" fact="0.1218"/>
                  <dgm:constr type="r" for="ch" forName="desTx7" refType="l" refFor="ch" refForName="parTx7"/>
                  <dgm:constr type="l" for="ch" forName="desTx7"/>
                  <dgm:constr type="t" for="ch" forName="desTx7" refType="t" refFor="ch" refForName="parTx7"/>
                  <dgm:constr type="h" for="ch" forName="desTx7" refType="h" refFor="ch" refForName="parTx7"/>
                </dgm:constrLst>
              </dgm:if>
              <dgm:else name="Name71">
                <dgm:alg type="composite">
                  <dgm:param type="ar" val="1.096"/>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primFontSz" for="ch" forName="parTx6" refType="primFontSz" refFor="ch" refForName="parTx1" op="equ"/>
                  <dgm:constr type="primFontSz" for="ch" forName="parTx7" refType="primFontSz" refFor="ch" refForName="parTx1" op="equ"/>
                  <dgm:constr type="userD" refType="w" fact="0.0111"/>
                  <dgm:constr type="ctrX" for="ch" forName="dot1" refType="w" fact="0.5541"/>
                  <dgm:constr type="ctrY" for="ch" forName="dot1" refType="h" fact="0.8342"/>
                  <dgm:constr type="w" for="ch" forName="dot1" refType="userD"/>
                  <dgm:constr type="h" for="ch" forName="dot1" refType="userD"/>
                  <dgm:constr type="ctrX" for="ch" forName="dot2" refType="w" fact="0.5756"/>
                  <dgm:constr type="ctrY" for="ch" forName="dot2" refType="h" fact="0.8448"/>
                  <dgm:constr type="w" for="ch" forName="dot2" refType="userD"/>
                  <dgm:constr type="h" for="ch" forName="dot2" refType="userD"/>
                  <dgm:constr type="ctrX" for="ch" forName="dot3" refType="w" fact="0.5974"/>
                  <dgm:constr type="ctrY" for="ch" forName="dot3" refType="h" fact="0.8539"/>
                  <dgm:constr type="w" for="ch" forName="dot3" refType="userD"/>
                  <dgm:constr type="h" for="ch" forName="dot3" refType="userD"/>
                  <dgm:constr type="ctrX" for="ch" forName="dot4" refType="w" fact="0.6194"/>
                  <dgm:constr type="ctrY" for="ch" forName="dot4" refType="h" fact="0.8615"/>
                  <dgm:constr type="w" for="ch" forName="dot4" refType="userD"/>
                  <dgm:constr type="h" for="ch" forName="dot4" refType="userD"/>
                  <dgm:constr type="ctrX" for="ch" forName="dot5" refType="w" fact="0.6416"/>
                  <dgm:constr type="ctrY" for="ch" forName="dot5" refType="h" fact="0.8676"/>
                  <dgm:constr type="w" for="ch" forName="dot5" refType="userD"/>
                  <dgm:constr type="h" for="ch" forName="dot5" refType="userD"/>
                  <dgm:constr type="ctrX" for="ch" forName="dot6" refType="w" fact="0.4197"/>
                  <dgm:constr type="ctrY" for="ch" forName="dot6" refType="h" fact="0.7255"/>
                  <dgm:constr type="w" for="ch" forName="dot6" refType="userD"/>
                  <dgm:constr type="h" for="ch" forName="dot6" refType="userD"/>
                  <dgm:constr type="ctrX" for="ch" forName="dot7" refType="w" fact="0.4382"/>
                  <dgm:constr type="ctrY" for="ch" forName="dot7" refType="h" fact="0.7454"/>
                  <dgm:constr type="w" for="ch" forName="dot7" refType="userD"/>
                  <dgm:constr type="h" for="ch" forName="dot7" refType="userD"/>
                  <dgm:constr type="ctrX" for="ch" forName="dot8" refType="w" fact="0.3344"/>
                  <dgm:constr type="ctrY" for="ch" forName="dot8" refType="h" fact="0.6026"/>
                  <dgm:constr type="w" for="ch" forName="dot8" refType="userD"/>
                  <dgm:constr type="h" for="ch" forName="dot8" refType="userD"/>
                  <dgm:constr type="ctrX" for="ch" forName="dot9" refType="w" fact="0.2734"/>
                  <dgm:constr type="ctrY" for="ch" forName="dot9" refType="h" fact="0.4632"/>
                  <dgm:constr type="w" for="ch" forName="dot9" refType="userD"/>
                  <dgm:constr type="h" for="ch" forName="dot9" refType="userD"/>
                  <dgm:constr type="ctrX" for="ch" forName="dot10" refType="w" fact="0.2357"/>
                  <dgm:constr type="ctrY" for="ch" forName="dot10" refType="h" fact="0.3187"/>
                  <dgm:constr type="w" for="ch" forName="dot10" refType="userD"/>
                  <dgm:constr type="h" for="ch" forName="dot10" refType="userD"/>
                  <dgm:constr type="ctrX" for="ch" forName="dot11" refType="w" fact="0.2184"/>
                  <dgm:constr type="ctrY" for="ch" forName="dot11" refType="h" fact="0.1763"/>
                  <dgm:constr type="w" for="ch" forName="dot11" refType="userD"/>
                  <dgm:constr type="h" for="ch" forName="dot11" refType="userD"/>
                  <dgm:constr type="ctrX" for="ch" forName="dotArrow1" refType="w" fact="0.2442"/>
                  <dgm:constr type="ctrY" for="ch" forName="dotArrow1" refType="h" fact="-0.0099"/>
                  <dgm:constr type="w" for="ch" forName="dotArrow1" refType="userD"/>
                  <dgm:constr type="h" for="ch" forName="dotArrow1" refType="userD"/>
                  <dgm:constr type="ctrX" for="ch" forName="dotArrow2" refType="w" fact="0.2275"/>
                  <dgm:constr type="ctrY" for="ch" forName="dotArrow2" refType="h" fact="-0.0239"/>
                  <dgm:constr type="w" for="ch" forName="dotArrow2" refType="userD"/>
                  <dgm:constr type="h" for="ch" forName="dotArrow2" refType="userD"/>
                  <dgm:constr type="ctrX" for="ch" forName="dotArrow3" refType="w" fact="0.2108"/>
                  <dgm:constr type="ctrY" for="ch" forName="dotArrow3" refType="h" fact="-0.0378"/>
                  <dgm:constr type="w" for="ch" forName="dotArrow3" refType="userD"/>
                  <dgm:constr type="h" for="ch" forName="dotArrow3" refType="userD"/>
                  <dgm:constr type="ctrX" for="ch" forName="dotArrow4" refType="w" fact="0.1942"/>
                  <dgm:constr type="ctrY" for="ch" forName="dotArrow4" refType="h" fact="-0.0239"/>
                  <dgm:constr type="w" for="ch" forName="dotArrow4" refType="userD"/>
                  <dgm:constr type="h" for="ch" forName="dotArrow4" refType="userD"/>
                  <dgm:constr type="ctrX" for="ch" forName="dotArrow5" refType="w" fact="0.1775"/>
                  <dgm:constr type="ctrY" for="ch" forName="dotArrow5" refType="h" fact="-0.0099"/>
                  <dgm:constr type="w" for="ch" forName="dotArrow5" refType="userD"/>
                  <dgm:constr type="h" for="ch" forName="dotArrow5" refType="userD"/>
                  <dgm:constr type="ctrX" for="ch" forName="dotArrow6" refType="w" fact="0.2108"/>
                  <dgm:constr type="ctrY" for="ch" forName="dotArrow6" refType="h" fact="-0.0084"/>
                  <dgm:constr type="w" for="ch" forName="dotArrow6" refType="userD"/>
                  <dgm:constr type="h" for="ch" forName="dotArrow6" refType="userD"/>
                  <dgm:constr type="ctrX" for="ch" forName="dotArrow7" refType="w" fact="0.2108"/>
                  <dgm:constr type="ctrY" for="ch" forName="dotArrow7" refType="h" fact="0.0211"/>
                  <dgm:constr type="w" for="ch" forName="dotArrow7" refType="userD"/>
                  <dgm:constr type="h" for="ch" forName="dotArrow7" refType="userD"/>
                  <dgm:constr type="r" for="ch" forName="parTx1" refType="w" fact="0.7085"/>
                  <dgm:constr type="t" for="ch" forName="parTx1" refType="h" fact="0.8845"/>
                  <dgm:constr type="w" for="ch" forName="parTx1" refType="w" fact="0.2396"/>
                  <dgm:constr type="h" for="ch" forName="parTx1" refType="h" fact="0.0704"/>
                  <dgm:constr type="ctrX" for="ch" forName="picture1" refType="w" fact="0.7194"/>
                  <dgm:constr type="ctrY" for="ch" forName="picture1" refType="h" fact="0.8769"/>
                  <dgm:constr type="w" for="ch" forName="picture1" refType="w" fact="0.1111"/>
                  <dgm:constr type="h" for="ch" forName="picture1" refType="h" fact="0.1218"/>
                  <dgm:constr type="r" for="ch" forName="parTx2" refType="w" fact="0.4828"/>
                  <dgm:constr type="t" for="ch" forName="parTx2" refType="h" fact="0.7946"/>
                  <dgm:constr type="w" for="ch" forName="parTx2" refType="w" fact="0.2396"/>
                  <dgm:constr type="h" for="ch" forName="parTx2" refType="h" fact="0.0704"/>
                  <dgm:constr type="ctrX" for="ch" forName="picture2" refType="w" fact="0.4937"/>
                  <dgm:constr type="ctrY" for="ch" forName="picture2" refType="h" fact="0.787"/>
                  <dgm:constr type="w" for="ch" forName="picture2" refType="w" fact="0.1111"/>
                  <dgm:constr type="h" for="ch" forName="picture2" refType="h" fact="0.1218"/>
                  <dgm:constr type="r" for="ch" forName="parTx3" refType="w" fact="0.3715"/>
                  <dgm:constr type="t" for="ch" forName="parTx3" refType="h" fact="0.672"/>
                  <dgm:constr type="w" for="ch" forName="parTx3" refType="w" fact="0.2396"/>
                  <dgm:constr type="h" for="ch" forName="parTx3" refType="h" fact="0.0704"/>
                  <dgm:constr type="ctrX" for="ch" forName="picture3" refType="w" fact="0.3824"/>
                  <dgm:constr type="ctrY" for="ch" forName="picture3" refType="h" fact="0.6644"/>
                  <dgm:constr type="w" for="ch" forName="picture3" refType="w" fact="0.1111"/>
                  <dgm:constr type="h" for="ch" forName="picture3" refType="h" fact="0.1218"/>
                  <dgm:constr type="r" for="ch" forName="parTx4" refType="w" fact="0.3006"/>
                  <dgm:constr type="t" for="ch" forName="parTx4" refType="h" fact="0.5369"/>
                  <dgm:constr type="w" for="ch" forName="parTx4" refType="w" fact="0.2396"/>
                  <dgm:constr type="h" for="ch" forName="parTx4" refType="h" fact="0.0704"/>
                  <dgm:constr type="ctrX" for="ch" forName="picture4" refType="w" fact="0.3115"/>
                  <dgm:constr type="ctrY" for="ch" forName="picture4" refType="h" fact="0.5294"/>
                  <dgm:constr type="w" for="ch" forName="picture4" refType="w" fact="0.1111"/>
                  <dgm:constr type="h" for="ch" forName="picture4" refType="h" fact="0.1218"/>
                  <dgm:constr type="r" for="ch" forName="parTx5" refType="w" fact="0.25"/>
                  <dgm:constr type="t" for="ch" forName="parTx5" refType="h" fact="0.394"/>
                  <dgm:constr type="w" for="ch" forName="parTx5" refType="w" fact="0.2396"/>
                  <dgm:constr type="h" for="ch" forName="parTx5" refType="h" fact="0.0704"/>
                  <dgm:constr type="ctrX" for="ch" forName="picture5" refType="w" fact="0.2609"/>
                  <dgm:constr type="ctrY" for="ch" forName="picture5" refType="h" fact="0.3864"/>
                  <dgm:constr type="w" for="ch" forName="picture5" refType="w" fact="0.1111"/>
                  <dgm:constr type="h" for="ch" forName="picture5" refType="h" fact="0.1218"/>
                  <dgm:constr type="r" for="ch" forName="parTx6" refType="w" fact="0.2212"/>
                  <dgm:constr type="t" for="ch" forName="parTx6" refType="h" fact="0.252"/>
                  <dgm:constr type="w" for="ch" forName="parTx6" refType="w" fact="0.2396"/>
                  <dgm:constr type="h" for="ch" forName="parTx6" refType="h" fact="0.0704"/>
                  <dgm:constr type="ctrX" for="ch" forName="picture6" refType="w" fact="0.2321"/>
                  <dgm:constr type="ctrY" for="ch" forName="picture6" refType="h" fact="0.2444"/>
                  <dgm:constr type="w" for="ch" forName="picture6" refType="w" fact="0.1111"/>
                  <dgm:constr type="h" for="ch" forName="picture6" refType="h" fact="0.1218"/>
                  <dgm:constr type="r" for="ch" forName="parTx7" refType="w" fact="0.2055"/>
                  <dgm:constr type="t" for="ch" forName="parTx7" refType="h" fact="0.1151"/>
                  <dgm:constr type="w" for="ch" forName="parTx7" refType="w" fact="0.2396"/>
                  <dgm:constr type="h" for="ch" forName="parTx7" refType="h" fact="0.0704"/>
                  <dgm:constr type="ctrX" for="ch" forName="picture7" refType="w" fact="0.2164"/>
                  <dgm:constr type="ctrY" for="ch" forName="picture7" refType="h" fact="0.1075"/>
                  <dgm:constr type="w" for="ch" forName="picture7" refType="w" fact="0.1111"/>
                  <dgm:constr type="h" for="ch" forName="picture7" refType="h" fact="0.1218"/>
                </dgm:constrLst>
              </dgm:else>
            </dgm:choose>
          </dgm:else>
        </dgm:choose>
      </dgm:else>
    </dgm:choose>
    <dgm:forEach name="wrapper" axis="self" ptType="parTrans">
      <dgm:forEach name="wrapper2" axis="self" ptType="sibTrans" st="2">
        <dgm:forEach name="imageRepeat" axis="self">
          <dgm:layoutNode name="imageRepeatNode" styleLbl="fgImgPlace1">
            <dgm:alg type="sp"/>
            <dgm:shape xmlns:r="http://schemas.openxmlformats.org/officeDocument/2006/relationships" type="ellipse" r:blip="" blipPhldr="1">
              <dgm:adjLst/>
            </dgm:shape>
            <dgm:presOf axis="self"/>
          </dgm:layoutNode>
        </dgm:forEach>
      </dgm:forEach>
    </dgm:forEach>
    <dgm:choose name="Name72">
      <dgm:if name="Name73" axis="ch" ptType="node" func="cnt" op="gte" val="2">
        <dgm:layoutNode name="dot1" styleLbl="alignNode1">
          <dgm:alg type="sp"/>
          <dgm:shape xmlns:r="http://schemas.openxmlformats.org/officeDocument/2006/relationships" type="ellipse" r:blip="">
            <dgm:adjLst/>
          </dgm:shape>
          <dgm:presOf/>
        </dgm:layoutNode>
        <dgm:layoutNode name="dot2" styleLbl="alignNode1">
          <dgm:alg type="sp"/>
          <dgm:shape xmlns:r="http://schemas.openxmlformats.org/officeDocument/2006/relationships" type="ellipse" r:blip="">
            <dgm:adjLst/>
          </dgm:shape>
          <dgm:presOf/>
        </dgm:layoutNode>
        <dgm:layoutNode name="dot3" styleLbl="alignNode1">
          <dgm:alg type="sp"/>
          <dgm:shape xmlns:r="http://schemas.openxmlformats.org/officeDocument/2006/relationships" type="ellipse" r:blip="">
            <dgm:adjLst/>
          </dgm:shape>
          <dgm:presOf/>
        </dgm:layoutNode>
      </dgm:if>
      <dgm:else name="Name74"/>
    </dgm:choose>
    <dgm:choose name="Name75">
      <dgm:if name="Name76" axis="ch" ptType="node" func="cnt" op="gte" val="3">
        <dgm:layoutNode name="dot4" styleLbl="alignNode1">
          <dgm:alg type="sp"/>
          <dgm:shape xmlns:r="http://schemas.openxmlformats.org/officeDocument/2006/relationships" type="ellipse" r:blip="">
            <dgm:adjLst/>
          </dgm:shape>
          <dgm:presOf/>
        </dgm:layoutNode>
        <dgm:layoutNode name="dot5" styleLbl="alignNode1">
          <dgm:alg type="sp"/>
          <dgm:shape xmlns:r="http://schemas.openxmlformats.org/officeDocument/2006/relationships" type="ellipse" r:blip="">
            <dgm:adjLst/>
          </dgm:shape>
          <dgm:presOf/>
        </dgm:layoutNode>
      </dgm:if>
      <dgm:else name="Name77"/>
    </dgm:choose>
    <dgm:choose name="Name78">
      <dgm:if name="Name79" axis="ch" ptType="node" func="cnt" op="gte" val="4">
        <dgm:layoutNode name="dot6" styleLbl="alignNode1">
          <dgm:alg type="sp"/>
          <dgm:shape xmlns:r="http://schemas.openxmlformats.org/officeDocument/2006/relationships" type="ellipse" r:blip="">
            <dgm:adjLst/>
          </dgm:shape>
          <dgm:presOf/>
        </dgm:layoutNode>
      </dgm:if>
      <dgm:else name="Name80"/>
    </dgm:choose>
    <dgm:choose name="Name81">
      <dgm:if name="Name82" axis="ch" ptType="node" func="cnt" op="gte" val="5">
        <dgm:layoutNode name="dot7" styleLbl="alignNode1">
          <dgm:alg type="sp"/>
          <dgm:shape xmlns:r="http://schemas.openxmlformats.org/officeDocument/2006/relationships" type="ellipse" r:blip="">
            <dgm:adjLst/>
          </dgm:shape>
          <dgm:presOf/>
        </dgm:layoutNode>
        <dgm:layoutNode name="dot8" styleLbl="alignNode1">
          <dgm:alg type="sp"/>
          <dgm:shape xmlns:r="http://schemas.openxmlformats.org/officeDocument/2006/relationships" type="ellipse" r:blip="">
            <dgm:adjLst/>
          </dgm:shape>
          <dgm:presOf/>
        </dgm:layoutNode>
      </dgm:if>
      <dgm:else name="Name83"/>
    </dgm:choose>
    <dgm:choose name="Name84">
      <dgm:if name="Name85" axis="ch" ptType="node" func="cnt" op="gte" val="6">
        <dgm:layoutNode name="dot9" styleLbl="alignNode1">
          <dgm:alg type="sp"/>
          <dgm:shape xmlns:r="http://schemas.openxmlformats.org/officeDocument/2006/relationships" type="ellipse" r:blip="">
            <dgm:adjLst/>
          </dgm:shape>
          <dgm:presOf/>
        </dgm:layoutNode>
        <dgm:layoutNode name="dot10" styleLbl="alignNode1">
          <dgm:alg type="sp"/>
          <dgm:shape xmlns:r="http://schemas.openxmlformats.org/officeDocument/2006/relationships" type="ellipse" r:blip="">
            <dgm:adjLst/>
          </dgm:shape>
          <dgm:presOf/>
        </dgm:layoutNode>
      </dgm:if>
      <dgm:else name="Name86"/>
    </dgm:choose>
    <dgm:choose name="Name87">
      <dgm:if name="Name88" axis="ch" ptType="node" func="cnt" op="gte" val="7">
        <dgm:layoutNode name="dot11" styleLbl="alignNode1">
          <dgm:alg type="sp"/>
          <dgm:shape xmlns:r="http://schemas.openxmlformats.org/officeDocument/2006/relationships" type="ellipse" r:blip="">
            <dgm:adjLst/>
          </dgm:shape>
          <dgm:presOf/>
        </dgm:layoutNode>
      </dgm:if>
      <dgm:else name="Name89"/>
    </dgm:choose>
    <dgm:choose name="Name90">
      <dgm:if name="Name91" axis="ch" ptType="node" func="cnt" op="gte" val="2">
        <dgm:layoutNode name="dotArrow1" styleLbl="alignNode1">
          <dgm:alg type="sp"/>
          <dgm:shape xmlns:r="http://schemas.openxmlformats.org/officeDocument/2006/relationships" type="ellipse" r:blip="">
            <dgm:adjLst/>
          </dgm:shape>
          <dgm:presOf/>
        </dgm:layoutNode>
        <dgm:layoutNode name="dotArrow2" styleLbl="alignNode1">
          <dgm:alg type="sp"/>
          <dgm:shape xmlns:r="http://schemas.openxmlformats.org/officeDocument/2006/relationships" type="ellipse" r:blip="">
            <dgm:adjLst/>
          </dgm:shape>
          <dgm:presOf/>
        </dgm:layoutNode>
        <dgm:layoutNode name="dotArrow3" styleLbl="alignNode1">
          <dgm:alg type="sp"/>
          <dgm:shape xmlns:r="http://schemas.openxmlformats.org/officeDocument/2006/relationships" type="ellipse" r:blip="">
            <dgm:adjLst/>
          </dgm:shape>
          <dgm:presOf/>
        </dgm:layoutNode>
        <dgm:layoutNode name="dotArrow4" styleLbl="alignNode1">
          <dgm:alg type="sp"/>
          <dgm:shape xmlns:r="http://schemas.openxmlformats.org/officeDocument/2006/relationships" type="ellipse" r:blip="">
            <dgm:adjLst/>
          </dgm:shape>
          <dgm:presOf/>
        </dgm:layoutNode>
        <dgm:layoutNode name="dotArrow5" styleLbl="alignNode1">
          <dgm:alg type="sp"/>
          <dgm:shape xmlns:r="http://schemas.openxmlformats.org/officeDocument/2006/relationships" type="ellipse" r:blip="">
            <dgm:adjLst/>
          </dgm:shape>
          <dgm:presOf/>
        </dgm:layoutNode>
        <dgm:layoutNode name="dotArrow6" styleLbl="alignNode1">
          <dgm:alg type="sp"/>
          <dgm:shape xmlns:r="http://schemas.openxmlformats.org/officeDocument/2006/relationships" type="ellipse" r:blip="">
            <dgm:adjLst/>
          </dgm:shape>
          <dgm:presOf/>
        </dgm:layoutNode>
        <dgm:layoutNode name="dotArrow7" styleLbl="alignNode1">
          <dgm:alg type="sp"/>
          <dgm:shape xmlns:r="http://schemas.openxmlformats.org/officeDocument/2006/relationships" type="ellipse" r:blip="">
            <dgm:adjLst/>
          </dgm:shape>
          <dgm:presOf/>
        </dgm:layoutNode>
      </dgm:if>
      <dgm:else name="Name92"/>
    </dgm:choose>
    <dgm:forEach name="Name93" axis="ch" ptType="node" cnt="1">
      <dgm:layoutNode name="parTx1">
        <dgm:choose name="Name94">
          <dgm:if name="Name95" func="var" arg="dir" op="equ" val="norm">
            <dgm:alg type="tx">
              <dgm:param type="parTxLTRAlign" val="l"/>
              <dgm:param type="parTxRTLAlign" val="r"/>
            </dgm:alg>
          </dgm:if>
          <dgm:else name="Name96">
            <dgm:alg type="tx">
              <dgm:param type="parTxLTRAlign" val="r"/>
              <dgm:param type="parTxRTLAlign" val="l"/>
            </dgm:alg>
          </dgm:else>
        </dgm:choose>
        <dgm:shape xmlns:r="http://schemas.openxmlformats.org/officeDocument/2006/relationships" type="roundRect" r:blip="">
          <dgm:adjLst/>
        </dgm:shape>
        <dgm:presOf axis="self" ptType="node"/>
        <dgm:choose name="Name97">
          <dgm:if name="Name98" func="var" arg="dir" op="equ" val="norm">
            <dgm:constrLst>
              <dgm:constr type="lMarg" refType="w" fact="0.6"/>
              <dgm:constr type="rMarg" refType="primFontSz" fact="0.3"/>
              <dgm:constr type="tMarg" refType="primFontSz" fact="0.3"/>
              <dgm:constr type="bMarg" refType="primFontSz" fact="0.3"/>
            </dgm:constrLst>
          </dgm:if>
          <dgm:else name="Name99">
            <dgm:constrLst>
              <dgm:constr type="rMarg" refType="w" fact="0.6"/>
              <dgm:constr type="lMarg" refType="primFontSz" fact="0.3"/>
              <dgm:constr type="tMarg" refType="primFontSz" fact="0.3"/>
              <dgm:constr type="bMarg" refType="primFontSz" fact="0.3"/>
            </dgm:constrLst>
          </dgm:else>
        </dgm:choose>
        <dgm:ruleLst>
          <dgm:rule type="primFontSz" val="5" fact="NaN" max="NaN"/>
        </dgm:ruleLst>
      </dgm:layoutNode>
      <dgm:choose name="Name100">
        <dgm:if name="Name101" axis="ch" ptType="node" func="cnt" op="gte" val="1">
          <dgm:layoutNode name="desTx1" styleLbl="revTx">
            <dgm:varLst>
              <dgm:bulletEnabled val="1"/>
            </dgm:varLst>
            <dgm:choose name="Name102">
              <dgm:if name="Name103" func="var" arg="dir" op="equ" val="norm">
                <dgm:choose name="Name104">
                  <dgm:if name="Name105" axis="ch" ptType="node" func="cnt" op="gte" val="2">
                    <dgm:alg type="tx">
                      <dgm:param type="parTxLTRAlign" val="l"/>
                      <dgm:param type="parTxRTLAlign" val="l"/>
                      <dgm:param type="stBulletLvl" val="1"/>
                    </dgm:alg>
                  </dgm:if>
                  <dgm:else name="Name106">
                    <dgm:alg type="tx">
                      <dgm:param type="parTxLTRAlign" val="l"/>
                      <dgm:param type="parTxRTLAlign" val="l"/>
                    </dgm:alg>
                  </dgm:else>
                </dgm:choose>
              </dgm:if>
              <dgm:else name="Name107">
                <dgm:choose name="Name108">
                  <dgm:if name="Name109" axis="ch" ptType="node" func="cnt" op="gte" val="2">
                    <dgm:alg type="tx">
                      <dgm:param type="parTxLTRAlign" val="r"/>
                      <dgm:param type="parTxRTLAlign" val="r"/>
                      <dgm:param type="shpTxLTRAlignCh" val="r"/>
                      <dgm:param type="shpTxRTLAlignCh" val="r"/>
                      <dgm:param type="stBulletLvl" val="1"/>
                    </dgm:alg>
                  </dgm:if>
                  <dgm:else name="Name110">
                    <dgm:alg type="tx">
                      <dgm:param type="parTxLTRAlign" val="r"/>
                      <dgm:param type="parTxRTLAlign" val="r"/>
                      <dgm:param type="shpTxLTRAlignCh" val="r"/>
                      <dgm:param type="shpTxRTLAlignCh" val="r"/>
                    </dgm:alg>
                  </dgm:else>
                </dgm:choose>
              </dgm:else>
            </dgm:choose>
            <dgm:shape xmlns:r="http://schemas.openxmlformats.org/officeDocument/2006/relationships" type="rect" r:blip="">
              <dgm:adjLst/>
            </dgm:shape>
            <dgm:presOf axis="des" ptType="node"/>
            <dgm:constrLst>
              <dgm:constr type="rMarg" refType="primFontSz" fact="0.2"/>
              <dgm:constr type="tMarg" refType="primFontSz" fact="0.2"/>
              <dgm:constr type="bMarg" refType="primFontSz" fact="0.2"/>
            </dgm:constrLst>
            <dgm:ruleLst>
              <dgm:rule type="primFontSz" val="5" fact="NaN" max="NaN"/>
            </dgm:ruleLst>
          </dgm:layoutNode>
        </dgm:if>
        <dgm:else name="Name111"/>
      </dgm:choose>
    </dgm:forEach>
    <dgm:forEach name="Name112" axis="ch" ptType="sibTrans" hideLastTrans="0" cnt="1">
      <dgm:layoutNode name="picture1">
        <dgm:alg type="sp"/>
        <dgm:shape xmlns:r="http://schemas.openxmlformats.org/officeDocument/2006/relationships" r:blip="">
          <dgm:adjLst/>
        </dgm:shape>
        <dgm:presOf/>
        <dgm:constrLst/>
        <dgm:forEach name="Name113" ref="imageRepeat"/>
      </dgm:layoutNode>
    </dgm:forEach>
    <dgm:forEach name="Name114" axis="ch" ptType="node" st="2" cnt="1">
      <dgm:layoutNode name="parTx2">
        <dgm:choose name="Name115">
          <dgm:if name="Name116" func="var" arg="dir" op="equ" val="norm">
            <dgm:alg type="tx">
              <dgm:param type="parTxLTRAlign" val="l"/>
              <dgm:param type="parTxRTLAlign" val="r"/>
            </dgm:alg>
          </dgm:if>
          <dgm:else name="Name117">
            <dgm:alg type="tx">
              <dgm:param type="parTxLTRAlign" val="r"/>
              <dgm:param type="parTxRTLAlign" val="l"/>
            </dgm:alg>
          </dgm:else>
        </dgm:choose>
        <dgm:shape xmlns:r="http://schemas.openxmlformats.org/officeDocument/2006/relationships" type="roundRect" r:blip="">
          <dgm:adjLst/>
        </dgm:shape>
        <dgm:presOf axis="self" ptType="node"/>
        <dgm:choose name="Name118">
          <dgm:if name="Name119" func="var" arg="dir" op="equ" val="norm">
            <dgm:constrLst>
              <dgm:constr type="lMarg" refType="w" fact="0.6"/>
              <dgm:constr type="rMarg" refType="primFontSz" fact="0.3"/>
              <dgm:constr type="tMarg" refType="primFontSz" fact="0.3"/>
              <dgm:constr type="bMarg" refType="primFontSz" fact="0.3"/>
            </dgm:constrLst>
          </dgm:if>
          <dgm:else name="Name120">
            <dgm:constrLst>
              <dgm:constr type="rMarg" refType="w" fact="0.6"/>
              <dgm:constr type="lMarg" refType="primFontSz" fact="0.3"/>
              <dgm:constr type="tMarg" refType="primFontSz" fact="0.3"/>
              <dgm:constr type="bMarg" refType="primFontSz" fact="0.3"/>
            </dgm:constrLst>
          </dgm:else>
        </dgm:choose>
        <dgm:ruleLst>
          <dgm:rule type="primFontSz" val="5" fact="NaN" max="NaN"/>
        </dgm:ruleLst>
      </dgm:layoutNode>
      <dgm:choose name="Name121">
        <dgm:if name="Name122" axis="ch" ptType="node" func="cnt" op="gte" val="1">
          <dgm:layoutNode name="desTx2" styleLbl="revTx">
            <dgm:varLst>
              <dgm:bulletEnabled val="1"/>
            </dgm:varLst>
            <dgm:choose name="Name123">
              <dgm:if name="Name124" func="var" arg="dir" op="equ" val="norm">
                <dgm:choose name="Name125">
                  <dgm:if name="Name126" axis="ch" ptType="node" func="cnt" op="gte" val="2">
                    <dgm:alg type="tx">
                      <dgm:param type="parTxLTRAlign" val="l"/>
                      <dgm:param type="parTxRTLAlign" val="l"/>
                      <dgm:param type="stBulletLvl" val="1"/>
                    </dgm:alg>
                  </dgm:if>
                  <dgm:else name="Name127">
                    <dgm:alg type="tx">
                      <dgm:param type="parTxLTRAlign" val="l"/>
                      <dgm:param type="parTxRTLAlign" val="l"/>
                    </dgm:alg>
                  </dgm:else>
                </dgm:choose>
              </dgm:if>
              <dgm:else name="Name128">
                <dgm:choose name="Name129">
                  <dgm:if name="Name130" axis="ch" ptType="node" func="cnt" op="gte" val="2">
                    <dgm:alg type="tx">
                      <dgm:param type="parTxLTRAlign" val="r"/>
                      <dgm:param type="parTxRTLAlign" val="r"/>
                      <dgm:param type="shpTxLTRAlignCh" val="r"/>
                      <dgm:param type="shpTxRTLAlignCh" val="r"/>
                      <dgm:param type="stBulletLvl" val="1"/>
                    </dgm:alg>
                  </dgm:if>
                  <dgm:else name="Name131">
                    <dgm:alg type="tx">
                      <dgm:param type="parTxLTRAlign" val="r"/>
                      <dgm:param type="parTxRTLAlign" val="r"/>
                      <dgm:param type="shpTxLTRAlignCh" val="r"/>
                      <dgm:param type="shpTxRTLAlignCh" val="r"/>
                    </dgm:alg>
                  </dgm:else>
                </dgm:choose>
              </dgm:else>
            </dgm:choose>
            <dgm:shape xmlns:r="http://schemas.openxmlformats.org/officeDocument/2006/relationships" type="rect" r:blip="">
              <dgm:adjLst/>
            </dgm:shape>
            <dgm:presOf axis="des" ptType="node"/>
            <dgm:constrLst>
              <dgm:constr type="rMarg" refType="primFontSz" fact="0.2"/>
              <dgm:constr type="tMarg" refType="primFontSz" fact="0.2"/>
              <dgm:constr type="bMarg" refType="primFontSz" fact="0.2"/>
            </dgm:constrLst>
            <dgm:ruleLst>
              <dgm:rule type="primFontSz" val="5" fact="NaN" max="NaN"/>
            </dgm:ruleLst>
          </dgm:layoutNode>
        </dgm:if>
        <dgm:else name="Name132"/>
      </dgm:choose>
    </dgm:forEach>
    <dgm:forEach name="Name133" axis="ch" ptType="sibTrans" hideLastTrans="0" st="2" cnt="1">
      <dgm:layoutNode name="picture2">
        <dgm:alg type="sp"/>
        <dgm:shape xmlns:r="http://schemas.openxmlformats.org/officeDocument/2006/relationships" r:blip="">
          <dgm:adjLst/>
        </dgm:shape>
        <dgm:presOf/>
        <dgm:constrLst/>
        <dgm:forEach name="Name134" ref="imageRepeat"/>
      </dgm:layoutNode>
    </dgm:forEach>
    <dgm:forEach name="Name135" axis="ch" ptType="node" st="3" cnt="1">
      <dgm:layoutNode name="parTx3">
        <dgm:choose name="Name136">
          <dgm:if name="Name137" func="var" arg="dir" op="equ" val="norm">
            <dgm:alg type="tx">
              <dgm:param type="parTxLTRAlign" val="l"/>
              <dgm:param type="parTxRTLAlign" val="r"/>
            </dgm:alg>
          </dgm:if>
          <dgm:else name="Name138">
            <dgm:alg type="tx">
              <dgm:param type="parTxLTRAlign" val="r"/>
              <dgm:param type="parTxRTLAlign" val="l"/>
            </dgm:alg>
          </dgm:else>
        </dgm:choose>
        <dgm:shape xmlns:r="http://schemas.openxmlformats.org/officeDocument/2006/relationships" type="roundRect" r:blip="">
          <dgm:adjLst/>
        </dgm:shape>
        <dgm:presOf axis="self" ptType="node"/>
        <dgm:choose name="Name139">
          <dgm:if name="Name140" func="var" arg="dir" op="equ" val="norm">
            <dgm:constrLst>
              <dgm:constr type="lMarg" refType="w" fact="0.6"/>
              <dgm:constr type="rMarg" refType="primFontSz" fact="0.3"/>
              <dgm:constr type="tMarg" refType="primFontSz" fact="0.3"/>
              <dgm:constr type="bMarg" refType="primFontSz" fact="0.3"/>
            </dgm:constrLst>
          </dgm:if>
          <dgm:else name="Name141">
            <dgm:constrLst>
              <dgm:constr type="rMarg" refType="w" fact="0.6"/>
              <dgm:constr type="lMarg" refType="primFontSz" fact="0.3"/>
              <dgm:constr type="tMarg" refType="primFontSz" fact="0.3"/>
              <dgm:constr type="bMarg" refType="primFontSz" fact="0.3"/>
            </dgm:constrLst>
          </dgm:else>
        </dgm:choose>
        <dgm:ruleLst>
          <dgm:rule type="primFontSz" val="5" fact="NaN" max="NaN"/>
        </dgm:ruleLst>
      </dgm:layoutNode>
      <dgm:choose name="Name142">
        <dgm:if name="Name143" axis="ch" ptType="node" func="cnt" op="gte" val="1">
          <dgm:layoutNode name="desTx3" styleLbl="revTx">
            <dgm:varLst>
              <dgm:bulletEnabled val="1"/>
            </dgm:varLst>
            <dgm:choose name="Name144">
              <dgm:if name="Name145" func="var" arg="dir" op="equ" val="norm">
                <dgm:choose name="Name146">
                  <dgm:if name="Name147" axis="ch" ptType="node" func="cnt" op="gte" val="2">
                    <dgm:alg type="tx">
                      <dgm:param type="parTxLTRAlign" val="l"/>
                      <dgm:param type="parTxRTLAlign" val="l"/>
                      <dgm:param type="stBulletLvl" val="1"/>
                    </dgm:alg>
                  </dgm:if>
                  <dgm:else name="Name148">
                    <dgm:alg type="tx">
                      <dgm:param type="parTxLTRAlign" val="l"/>
                      <dgm:param type="parTxRTLAlign" val="l"/>
                    </dgm:alg>
                  </dgm:else>
                </dgm:choose>
              </dgm:if>
              <dgm:else name="Name149">
                <dgm:choose name="Name150">
                  <dgm:if name="Name151" axis="ch" ptType="node" func="cnt" op="gte" val="2">
                    <dgm:alg type="tx">
                      <dgm:param type="parTxLTRAlign" val="r"/>
                      <dgm:param type="parTxRTLAlign" val="r"/>
                      <dgm:param type="shpTxLTRAlignCh" val="r"/>
                      <dgm:param type="shpTxRTLAlignCh" val="r"/>
                      <dgm:param type="stBulletLvl" val="1"/>
                    </dgm:alg>
                  </dgm:if>
                  <dgm:else name="Name152">
                    <dgm:alg type="tx">
                      <dgm:param type="parTxLTRAlign" val="r"/>
                      <dgm:param type="parTxRTLAlign" val="r"/>
                      <dgm:param type="shpTxLTRAlignCh" val="r"/>
                      <dgm:param type="shpTxRTLAlignCh" val="r"/>
                    </dgm:alg>
                  </dgm:else>
                </dgm:choose>
              </dgm:else>
            </dgm:choose>
            <dgm:shape xmlns:r="http://schemas.openxmlformats.org/officeDocument/2006/relationships" type="rect" r:blip="">
              <dgm:adjLst/>
            </dgm:shape>
            <dgm:presOf axis="des" ptType="node"/>
            <dgm:constrLst>
              <dgm:constr type="rMarg" refType="primFontSz" fact="0.2"/>
              <dgm:constr type="tMarg" refType="primFontSz" fact="0.2"/>
              <dgm:constr type="bMarg" refType="primFontSz" fact="0.2"/>
            </dgm:constrLst>
            <dgm:ruleLst>
              <dgm:rule type="primFontSz" val="5" fact="NaN" max="NaN"/>
            </dgm:ruleLst>
          </dgm:layoutNode>
        </dgm:if>
        <dgm:else name="Name153"/>
      </dgm:choose>
    </dgm:forEach>
    <dgm:forEach name="Name154" axis="ch" ptType="sibTrans" hideLastTrans="0" st="3" cnt="1">
      <dgm:layoutNode name="picture3">
        <dgm:alg type="sp"/>
        <dgm:shape xmlns:r="http://schemas.openxmlformats.org/officeDocument/2006/relationships" r:blip="">
          <dgm:adjLst/>
        </dgm:shape>
        <dgm:presOf/>
        <dgm:constrLst/>
        <dgm:forEach name="Name155" ref="imageRepeat"/>
      </dgm:layoutNode>
    </dgm:forEach>
    <dgm:forEach name="Name156" axis="ch" ptType="node" st="4" cnt="1">
      <dgm:layoutNode name="parTx4">
        <dgm:choose name="Name157">
          <dgm:if name="Name158" func="var" arg="dir" op="equ" val="norm">
            <dgm:alg type="tx">
              <dgm:param type="parTxLTRAlign" val="l"/>
              <dgm:param type="parTxRTLAlign" val="r"/>
            </dgm:alg>
          </dgm:if>
          <dgm:else name="Name159">
            <dgm:alg type="tx">
              <dgm:param type="parTxLTRAlign" val="r"/>
              <dgm:param type="parTxRTLAlign" val="l"/>
            </dgm:alg>
          </dgm:else>
        </dgm:choose>
        <dgm:shape xmlns:r="http://schemas.openxmlformats.org/officeDocument/2006/relationships" type="roundRect" r:blip="">
          <dgm:adjLst/>
        </dgm:shape>
        <dgm:presOf axis="self" ptType="node"/>
        <dgm:choose name="Name160">
          <dgm:if name="Name161" func="var" arg="dir" op="equ" val="norm">
            <dgm:constrLst>
              <dgm:constr type="lMarg" refType="w" fact="0.6"/>
              <dgm:constr type="rMarg" refType="primFontSz" fact="0.3"/>
              <dgm:constr type="tMarg" refType="primFontSz" fact="0.3"/>
              <dgm:constr type="bMarg" refType="primFontSz" fact="0.3"/>
            </dgm:constrLst>
          </dgm:if>
          <dgm:else name="Name162">
            <dgm:constrLst>
              <dgm:constr type="rMarg" refType="w" fact="0.6"/>
              <dgm:constr type="lMarg" refType="primFontSz" fact="0.3"/>
              <dgm:constr type="tMarg" refType="primFontSz" fact="0.3"/>
              <dgm:constr type="bMarg" refType="primFontSz" fact="0.3"/>
            </dgm:constrLst>
          </dgm:else>
        </dgm:choose>
        <dgm:ruleLst>
          <dgm:rule type="primFontSz" val="5" fact="NaN" max="NaN"/>
        </dgm:ruleLst>
      </dgm:layoutNode>
      <dgm:choose name="Name163">
        <dgm:if name="Name164" axis="ch" ptType="node" func="cnt" op="gte" val="1">
          <dgm:layoutNode name="desTx4" styleLbl="revTx">
            <dgm:varLst>
              <dgm:bulletEnabled val="1"/>
            </dgm:varLst>
            <dgm:choose name="Name165">
              <dgm:if name="Name166" func="var" arg="dir" op="equ" val="norm">
                <dgm:choose name="Name167">
                  <dgm:if name="Name168" axis="ch" ptType="node" func="cnt" op="gte" val="2">
                    <dgm:alg type="tx">
                      <dgm:param type="parTxLTRAlign" val="l"/>
                      <dgm:param type="parTxRTLAlign" val="l"/>
                      <dgm:param type="stBulletLvl" val="1"/>
                    </dgm:alg>
                  </dgm:if>
                  <dgm:else name="Name169">
                    <dgm:alg type="tx">
                      <dgm:param type="parTxLTRAlign" val="l"/>
                      <dgm:param type="parTxRTLAlign" val="l"/>
                    </dgm:alg>
                  </dgm:else>
                </dgm:choose>
              </dgm:if>
              <dgm:else name="Name170">
                <dgm:choose name="Name171">
                  <dgm:if name="Name172" axis="ch" ptType="node" func="cnt" op="gte" val="2">
                    <dgm:alg type="tx">
                      <dgm:param type="parTxLTRAlign" val="r"/>
                      <dgm:param type="parTxRTLAlign" val="r"/>
                      <dgm:param type="shpTxLTRAlignCh" val="r"/>
                      <dgm:param type="shpTxRTLAlignCh" val="r"/>
                      <dgm:param type="stBulletLvl" val="1"/>
                    </dgm:alg>
                  </dgm:if>
                  <dgm:else name="Name173">
                    <dgm:alg type="tx">
                      <dgm:param type="parTxLTRAlign" val="r"/>
                      <dgm:param type="parTxRTLAlign" val="r"/>
                      <dgm:param type="shpTxLTRAlignCh" val="r"/>
                      <dgm:param type="shpTxRTLAlignCh" val="r"/>
                    </dgm:alg>
                  </dgm:else>
                </dgm:choose>
              </dgm:else>
            </dgm:choose>
            <dgm:shape xmlns:r="http://schemas.openxmlformats.org/officeDocument/2006/relationships" type="rect" r:blip="">
              <dgm:adjLst/>
            </dgm:shape>
            <dgm:presOf axis="des" ptType="node"/>
            <dgm:constrLst>
              <dgm:constr type="rMarg" refType="primFontSz" fact="0.2"/>
              <dgm:constr type="tMarg" refType="primFontSz" fact="0.2"/>
              <dgm:constr type="bMarg" refType="primFontSz" fact="0.2"/>
            </dgm:constrLst>
            <dgm:ruleLst>
              <dgm:rule type="primFontSz" val="5" fact="NaN" max="NaN"/>
            </dgm:ruleLst>
          </dgm:layoutNode>
        </dgm:if>
        <dgm:else name="Name174"/>
      </dgm:choose>
    </dgm:forEach>
    <dgm:forEach name="Name175" axis="ch" ptType="sibTrans" hideLastTrans="0" st="4" cnt="1">
      <dgm:layoutNode name="picture4">
        <dgm:alg type="sp"/>
        <dgm:shape xmlns:r="http://schemas.openxmlformats.org/officeDocument/2006/relationships" r:blip="">
          <dgm:adjLst/>
        </dgm:shape>
        <dgm:presOf/>
        <dgm:constrLst/>
        <dgm:forEach name="Name176" ref="imageRepeat"/>
      </dgm:layoutNode>
    </dgm:forEach>
    <dgm:forEach name="Name177" axis="ch" ptType="node" st="5" cnt="1">
      <dgm:layoutNode name="parTx5">
        <dgm:choose name="Name178">
          <dgm:if name="Name179" func="var" arg="dir" op="equ" val="norm">
            <dgm:alg type="tx">
              <dgm:param type="parTxLTRAlign" val="l"/>
              <dgm:param type="parTxRTLAlign" val="r"/>
            </dgm:alg>
          </dgm:if>
          <dgm:else name="Name180">
            <dgm:alg type="tx">
              <dgm:param type="parTxLTRAlign" val="r"/>
              <dgm:param type="parTxRTLAlign" val="l"/>
            </dgm:alg>
          </dgm:else>
        </dgm:choose>
        <dgm:shape xmlns:r="http://schemas.openxmlformats.org/officeDocument/2006/relationships" type="roundRect" r:blip="">
          <dgm:adjLst/>
        </dgm:shape>
        <dgm:presOf axis="self" ptType="node"/>
        <dgm:choose name="Name181">
          <dgm:if name="Name182" func="var" arg="dir" op="equ" val="norm">
            <dgm:constrLst>
              <dgm:constr type="lMarg" refType="w" fact="0.6"/>
              <dgm:constr type="rMarg" refType="primFontSz" fact="0.3"/>
              <dgm:constr type="tMarg" refType="primFontSz" fact="0.3"/>
              <dgm:constr type="bMarg" refType="primFontSz" fact="0.3"/>
            </dgm:constrLst>
          </dgm:if>
          <dgm:else name="Name183">
            <dgm:constrLst>
              <dgm:constr type="rMarg" refType="w" fact="0.6"/>
              <dgm:constr type="lMarg" refType="primFontSz" fact="0.3"/>
              <dgm:constr type="tMarg" refType="primFontSz" fact="0.3"/>
              <dgm:constr type="bMarg" refType="primFontSz" fact="0.3"/>
            </dgm:constrLst>
          </dgm:else>
        </dgm:choose>
        <dgm:ruleLst>
          <dgm:rule type="primFontSz" val="5" fact="NaN" max="NaN"/>
        </dgm:ruleLst>
      </dgm:layoutNode>
      <dgm:choose name="Name184">
        <dgm:if name="Name185" axis="ch" ptType="node" func="cnt" op="gte" val="1">
          <dgm:layoutNode name="desTx5" styleLbl="revTx">
            <dgm:varLst>
              <dgm:bulletEnabled val="1"/>
            </dgm:varLst>
            <dgm:choose name="Name186">
              <dgm:if name="Name187" func="var" arg="dir" op="equ" val="norm">
                <dgm:choose name="Name188">
                  <dgm:if name="Name189" axis="ch" ptType="node" func="cnt" op="gte" val="2">
                    <dgm:alg type="tx">
                      <dgm:param type="parTxLTRAlign" val="l"/>
                      <dgm:param type="parTxRTLAlign" val="l"/>
                      <dgm:param type="stBulletLvl" val="1"/>
                    </dgm:alg>
                  </dgm:if>
                  <dgm:else name="Name190">
                    <dgm:alg type="tx">
                      <dgm:param type="parTxLTRAlign" val="l"/>
                      <dgm:param type="parTxRTLAlign" val="l"/>
                    </dgm:alg>
                  </dgm:else>
                </dgm:choose>
              </dgm:if>
              <dgm:else name="Name191">
                <dgm:choose name="Name192">
                  <dgm:if name="Name193" axis="ch" ptType="node" func="cnt" op="gte" val="2">
                    <dgm:alg type="tx">
                      <dgm:param type="parTxLTRAlign" val="r"/>
                      <dgm:param type="parTxRTLAlign" val="r"/>
                      <dgm:param type="shpTxLTRAlignCh" val="r"/>
                      <dgm:param type="shpTxRTLAlignCh" val="r"/>
                      <dgm:param type="stBulletLvl" val="1"/>
                    </dgm:alg>
                  </dgm:if>
                  <dgm:else name="Name194">
                    <dgm:alg type="tx">
                      <dgm:param type="parTxLTRAlign" val="r"/>
                      <dgm:param type="parTxRTLAlign" val="r"/>
                      <dgm:param type="shpTxLTRAlignCh" val="r"/>
                      <dgm:param type="shpTxRTLAlignCh" val="r"/>
                    </dgm:alg>
                  </dgm:else>
                </dgm:choose>
              </dgm:else>
            </dgm:choose>
            <dgm:shape xmlns:r="http://schemas.openxmlformats.org/officeDocument/2006/relationships" type="rect" r:blip="">
              <dgm:adjLst/>
            </dgm:shape>
            <dgm:presOf axis="des" ptType="node"/>
            <dgm:constrLst>
              <dgm:constr type="rMarg" refType="primFontSz" fact="0.2"/>
              <dgm:constr type="tMarg" refType="primFontSz" fact="0.2"/>
              <dgm:constr type="bMarg" refType="primFontSz" fact="0.2"/>
            </dgm:constrLst>
            <dgm:ruleLst>
              <dgm:rule type="primFontSz" val="5" fact="NaN" max="NaN"/>
            </dgm:ruleLst>
          </dgm:layoutNode>
        </dgm:if>
        <dgm:else name="Name195"/>
      </dgm:choose>
    </dgm:forEach>
    <dgm:forEach name="Name196" axis="ch" ptType="sibTrans" hideLastTrans="0" st="5" cnt="1">
      <dgm:layoutNode name="picture5">
        <dgm:alg type="sp"/>
        <dgm:shape xmlns:r="http://schemas.openxmlformats.org/officeDocument/2006/relationships" r:blip="">
          <dgm:adjLst/>
        </dgm:shape>
        <dgm:presOf/>
        <dgm:constrLst/>
        <dgm:forEach name="Name197" ref="imageRepeat"/>
      </dgm:layoutNode>
    </dgm:forEach>
    <dgm:forEach name="Name198" axis="ch" ptType="node" st="6" cnt="1">
      <dgm:layoutNode name="parTx6">
        <dgm:choose name="Name199">
          <dgm:if name="Name200" func="var" arg="dir" op="equ" val="norm">
            <dgm:alg type="tx">
              <dgm:param type="parTxLTRAlign" val="l"/>
              <dgm:param type="parTxRTLAlign" val="r"/>
            </dgm:alg>
          </dgm:if>
          <dgm:else name="Name201">
            <dgm:alg type="tx">
              <dgm:param type="parTxLTRAlign" val="r"/>
              <dgm:param type="parTxRTLAlign" val="l"/>
            </dgm:alg>
          </dgm:else>
        </dgm:choose>
        <dgm:shape xmlns:r="http://schemas.openxmlformats.org/officeDocument/2006/relationships" type="roundRect" r:blip="">
          <dgm:adjLst/>
        </dgm:shape>
        <dgm:presOf axis="self" ptType="node"/>
        <dgm:choose name="Name202">
          <dgm:if name="Name203" func="var" arg="dir" op="equ" val="norm">
            <dgm:constrLst>
              <dgm:constr type="lMarg" refType="w" fact="0.6"/>
              <dgm:constr type="rMarg" refType="primFontSz" fact="0.3"/>
              <dgm:constr type="tMarg" refType="primFontSz" fact="0.3"/>
              <dgm:constr type="bMarg" refType="primFontSz" fact="0.3"/>
            </dgm:constrLst>
          </dgm:if>
          <dgm:else name="Name204">
            <dgm:constrLst>
              <dgm:constr type="rMarg" refType="w" fact="0.6"/>
              <dgm:constr type="lMarg" refType="primFontSz" fact="0.3"/>
              <dgm:constr type="tMarg" refType="primFontSz" fact="0.3"/>
              <dgm:constr type="bMarg" refType="primFontSz" fact="0.3"/>
            </dgm:constrLst>
          </dgm:else>
        </dgm:choose>
        <dgm:ruleLst>
          <dgm:rule type="primFontSz" val="5" fact="NaN" max="NaN"/>
        </dgm:ruleLst>
      </dgm:layoutNode>
      <dgm:choose name="Name205">
        <dgm:if name="Name206" axis="ch" ptType="node" func="cnt" op="gte" val="1">
          <dgm:layoutNode name="desTx6" styleLbl="revTx">
            <dgm:varLst>
              <dgm:bulletEnabled val="1"/>
            </dgm:varLst>
            <dgm:choose name="Name207">
              <dgm:if name="Name208" func="var" arg="dir" op="equ" val="norm">
                <dgm:choose name="Name209">
                  <dgm:if name="Name210" axis="ch" ptType="node" func="cnt" op="gte" val="2">
                    <dgm:alg type="tx">
                      <dgm:param type="parTxLTRAlign" val="l"/>
                      <dgm:param type="parTxRTLAlign" val="l"/>
                      <dgm:param type="stBulletLvl" val="1"/>
                    </dgm:alg>
                  </dgm:if>
                  <dgm:else name="Name211">
                    <dgm:alg type="tx">
                      <dgm:param type="parTxLTRAlign" val="l"/>
                      <dgm:param type="parTxRTLAlign" val="l"/>
                    </dgm:alg>
                  </dgm:else>
                </dgm:choose>
              </dgm:if>
              <dgm:else name="Name212">
                <dgm:choose name="Name213">
                  <dgm:if name="Name214" axis="ch" ptType="node" func="cnt" op="gte" val="2">
                    <dgm:alg type="tx">
                      <dgm:param type="parTxLTRAlign" val="r"/>
                      <dgm:param type="parTxRTLAlign" val="r"/>
                      <dgm:param type="shpTxLTRAlignCh" val="r"/>
                      <dgm:param type="shpTxRTLAlignCh" val="r"/>
                      <dgm:param type="stBulletLvl" val="1"/>
                    </dgm:alg>
                  </dgm:if>
                  <dgm:else name="Name215">
                    <dgm:alg type="tx">
                      <dgm:param type="parTxLTRAlign" val="r"/>
                      <dgm:param type="parTxRTLAlign" val="r"/>
                      <dgm:param type="shpTxLTRAlignCh" val="r"/>
                      <dgm:param type="shpTxRTLAlignCh" val="r"/>
                    </dgm:alg>
                  </dgm:else>
                </dgm:choose>
              </dgm:else>
            </dgm:choose>
            <dgm:shape xmlns:r="http://schemas.openxmlformats.org/officeDocument/2006/relationships" type="rect" r:blip="">
              <dgm:adjLst/>
            </dgm:shape>
            <dgm:presOf axis="des" ptType="node"/>
            <dgm:constrLst>
              <dgm:constr type="rMarg" refType="primFontSz" fact="0.2"/>
              <dgm:constr type="tMarg" refType="primFontSz" fact="0.2"/>
              <dgm:constr type="bMarg" refType="primFontSz" fact="0.2"/>
            </dgm:constrLst>
            <dgm:ruleLst>
              <dgm:rule type="primFontSz" val="5" fact="NaN" max="NaN"/>
            </dgm:ruleLst>
          </dgm:layoutNode>
        </dgm:if>
        <dgm:else name="Name216"/>
      </dgm:choose>
    </dgm:forEach>
    <dgm:forEach name="Name217" axis="ch" ptType="sibTrans" hideLastTrans="0" st="6" cnt="1">
      <dgm:layoutNode name="picture6">
        <dgm:alg type="sp"/>
        <dgm:shape xmlns:r="http://schemas.openxmlformats.org/officeDocument/2006/relationships" r:blip="">
          <dgm:adjLst/>
        </dgm:shape>
        <dgm:presOf/>
        <dgm:constrLst/>
        <dgm:forEach name="Name218" ref="imageRepeat"/>
      </dgm:layoutNode>
    </dgm:forEach>
    <dgm:forEach name="Name219" axis="ch" ptType="node" st="7" cnt="1">
      <dgm:layoutNode name="parTx7">
        <dgm:choose name="Name220">
          <dgm:if name="Name221" func="var" arg="dir" op="equ" val="norm">
            <dgm:alg type="tx">
              <dgm:param type="parTxLTRAlign" val="l"/>
              <dgm:param type="parTxRTLAlign" val="r"/>
            </dgm:alg>
          </dgm:if>
          <dgm:else name="Name222">
            <dgm:alg type="tx">
              <dgm:param type="parTxLTRAlign" val="r"/>
              <dgm:param type="parTxRTLAlign" val="l"/>
            </dgm:alg>
          </dgm:else>
        </dgm:choose>
        <dgm:shape xmlns:r="http://schemas.openxmlformats.org/officeDocument/2006/relationships" type="roundRect" r:blip="">
          <dgm:adjLst/>
        </dgm:shape>
        <dgm:presOf axis="self" ptType="node"/>
        <dgm:choose name="Name223">
          <dgm:if name="Name224" func="var" arg="dir" op="equ" val="norm">
            <dgm:constrLst>
              <dgm:constr type="lMarg" refType="w" fact="0.6"/>
              <dgm:constr type="rMarg" refType="primFontSz" fact="0.3"/>
              <dgm:constr type="tMarg" refType="primFontSz" fact="0.3"/>
              <dgm:constr type="bMarg" refType="primFontSz" fact="0.3"/>
            </dgm:constrLst>
          </dgm:if>
          <dgm:else name="Name225">
            <dgm:constrLst>
              <dgm:constr type="rMarg" refType="w" fact="0.6"/>
              <dgm:constr type="lMarg" refType="primFontSz" fact="0.3"/>
              <dgm:constr type="tMarg" refType="primFontSz" fact="0.3"/>
              <dgm:constr type="bMarg" refType="primFontSz" fact="0.3"/>
            </dgm:constrLst>
          </dgm:else>
        </dgm:choose>
        <dgm:ruleLst>
          <dgm:rule type="primFontSz" val="5" fact="NaN" max="NaN"/>
        </dgm:ruleLst>
      </dgm:layoutNode>
      <dgm:choose name="Name226">
        <dgm:if name="Name227" axis="ch" ptType="node" func="cnt" op="gte" val="1">
          <dgm:layoutNode name="desTx7" styleLbl="revTx">
            <dgm:varLst>
              <dgm:bulletEnabled val="1"/>
            </dgm:varLst>
            <dgm:choose name="Name228">
              <dgm:if name="Name229" func="var" arg="dir" op="equ" val="norm">
                <dgm:choose name="Name230">
                  <dgm:if name="Name231" axis="ch" ptType="node" func="cnt" op="gte" val="2">
                    <dgm:alg type="tx">
                      <dgm:param type="parTxLTRAlign" val="l"/>
                      <dgm:param type="parTxRTLAlign" val="l"/>
                      <dgm:param type="stBulletLvl" val="1"/>
                    </dgm:alg>
                  </dgm:if>
                  <dgm:else name="Name232">
                    <dgm:alg type="tx">
                      <dgm:param type="parTxLTRAlign" val="l"/>
                      <dgm:param type="parTxRTLAlign" val="l"/>
                    </dgm:alg>
                  </dgm:else>
                </dgm:choose>
              </dgm:if>
              <dgm:else name="Name233">
                <dgm:choose name="Name234">
                  <dgm:if name="Name235" axis="ch" ptType="node" func="cnt" op="gte" val="2">
                    <dgm:alg type="tx">
                      <dgm:param type="parTxLTRAlign" val="r"/>
                      <dgm:param type="parTxRTLAlign" val="r"/>
                      <dgm:param type="shpTxLTRAlignCh" val="r"/>
                      <dgm:param type="shpTxRTLAlignCh" val="r"/>
                      <dgm:param type="stBulletLvl" val="1"/>
                    </dgm:alg>
                  </dgm:if>
                  <dgm:else name="Name236">
                    <dgm:alg type="tx">
                      <dgm:param type="parTxLTRAlign" val="r"/>
                      <dgm:param type="parTxRTLAlign" val="r"/>
                      <dgm:param type="shpTxLTRAlignCh" val="r"/>
                      <dgm:param type="shpTxRTLAlignCh" val="r"/>
                    </dgm:alg>
                  </dgm:else>
                </dgm:choose>
              </dgm:else>
            </dgm:choose>
            <dgm:shape xmlns:r="http://schemas.openxmlformats.org/officeDocument/2006/relationships" type="rect" r:blip="">
              <dgm:adjLst/>
            </dgm:shape>
            <dgm:presOf axis="des" ptType="node"/>
            <dgm:constrLst>
              <dgm:constr type="rMarg" refType="primFontSz" fact="0.2"/>
              <dgm:constr type="tMarg" refType="primFontSz" fact="0.2"/>
              <dgm:constr type="bMarg" refType="primFontSz" fact="0.2"/>
            </dgm:constrLst>
            <dgm:ruleLst>
              <dgm:rule type="primFontSz" val="5" fact="NaN" max="NaN"/>
            </dgm:ruleLst>
          </dgm:layoutNode>
        </dgm:if>
        <dgm:else name="Name237"/>
      </dgm:choose>
    </dgm:forEach>
    <dgm:forEach name="Name238" axis="ch" ptType="sibTrans" hideLastTrans="0" st="7" cnt="1">
      <dgm:layoutNode name="picture7">
        <dgm:alg type="sp"/>
        <dgm:shape xmlns:r="http://schemas.openxmlformats.org/officeDocument/2006/relationships" r:blip="">
          <dgm:adjLst/>
        </dgm:shape>
        <dgm:presOf/>
        <dgm:constrLst/>
        <dgm:forEach name="Name239" ref="imageRepeat"/>
      </dgm:layoutNode>
    </dgm:forEach>
  </dgm:layoutNode>
</dgm:layoutDef>
</file>

<file path=ppt/diagrams/layout35.xml><?xml version="1.0" encoding="utf-8"?>
<dgm:layoutDef xmlns:dgm="http://schemas.openxmlformats.org/drawingml/2006/diagram" xmlns:a="http://schemas.openxmlformats.org/drawingml/2006/main" uniqueId="urn:microsoft.com/office/officeart/2005/8/layout/hChevron3">
  <dgm:title val=""/>
  <dgm:desc val=""/>
  <dgm:catLst>
    <dgm:cat type="process" pri="1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root des" func="maxDepth" op="gte" val="2">
        <dgm:constrLst>
          <dgm:constr type="w" for="ch" forName="parAndChTx" refType="w"/>
          <dgm:constr type="primFontSz" for="ch" ptType="node" op="equ"/>
          <dgm:constr type="w" for="ch" forName="parAndChSpace" refType="w" refFor="ch" refForName="parAndChTx" fact="-0.2"/>
          <dgm:constr type="w" for="ch" ptType="sibTrans" op="equ"/>
        </dgm:constrLst>
        <dgm:ruleLst/>
        <dgm:forEach name="Name6" axis="ch" ptType="node">
          <dgm:layoutNode name="parAndChTx">
            <dgm:varLst>
              <dgm:bulletEnabled val="1"/>
            </dgm:varLst>
            <dgm:alg type="tx"/>
            <dgm:choose name="Name7">
              <dgm:if name="Name8" func="var" arg="dir" op="equ" val="norm">
                <dgm:choose name="Name9">
                  <dgm:if name="Name10" axis="self" ptType="node" func="pos" op="equ" val="1">
                    <dgm:shape xmlns:r="http://schemas.openxmlformats.org/officeDocument/2006/relationships"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4"/>
                    </dgm:constrLst>
                  </dgm:if>
                  <dgm:else name="Name11">
                    <dgm:shape xmlns:r="http://schemas.openxmlformats.org/officeDocument/2006/relationships"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if>
              <dgm:else name="Name12">
                <dgm:choose name="Name13">
                  <dgm:if name="Name14" axis="self" ptType="node" func="pos" op="equ" val="1">
                    <dgm:shape xmlns:r="http://schemas.openxmlformats.org/officeDocument/2006/relationships" rot="180"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4"/>
                      <dgm:constr type="rMarg" refType="w" fact="0.1"/>
                    </dgm:constrLst>
                  </dgm:if>
                  <dgm:else name="Name15">
                    <dgm:shape xmlns:r="http://schemas.openxmlformats.org/officeDocument/2006/relationships" rot="180"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else>
            </dgm:choose>
            <dgm:ruleLst>
              <dgm:rule type="primFontSz" val="5" fact="NaN" max="NaN"/>
            </dgm:ruleLst>
          </dgm:layoutNode>
          <dgm:forEach name="Name16" axis="followSib" ptType="sibTrans" cnt="1">
            <dgm:layoutNode name="parAndChSpace">
              <dgm:alg type="sp"/>
              <dgm:shape xmlns:r="http://schemas.openxmlformats.org/officeDocument/2006/relationships" r:blip="">
                <dgm:adjLst/>
              </dgm:shape>
              <dgm:presOf/>
              <dgm:constrLst/>
              <dgm:ruleLst/>
            </dgm:layoutNode>
          </dgm:forEach>
        </dgm:forEach>
      </dgm:if>
      <dgm:else name="Name17">
        <dgm:constrLst>
          <dgm:constr type="w" for="ch" forName="parTxOnly" refType="w"/>
          <dgm:constr type="primFontSz" for="ch" ptType="node" op="equ"/>
          <dgm:constr type="w" for="ch" forName="parSpace" refType="w" refFor="ch" refForName="parTxOnly" fact="-0.2"/>
          <dgm:constr type="w" for="ch" ptType="sibTrans" op="equ"/>
        </dgm:constrLst>
        <dgm:ruleLst/>
        <dgm:forEach name="Name18" axis="ch" ptType="node">
          <dgm:layoutNode name="parTxOnly">
            <dgm:varLst>
              <dgm:bulletEnabled val="1"/>
            </dgm:varLst>
            <dgm:alg type="tx"/>
            <dgm:presOf axis="desOrSelf" ptType="node"/>
            <dgm:choose name="Name19">
              <dgm:if name="Name20" func="var" arg="dir" op="equ" val="norm">
                <dgm:choose name="Name21">
                  <dgm:if name="Name22" axis="self" ptType="node" func="pos" op="equ" val="1">
                    <dgm:shape xmlns:r="http://schemas.openxmlformats.org/officeDocument/2006/relationships" type="homePlate" r:blip="">
                      <dgm:adjLst/>
                    </dgm:shape>
                    <dgm:constrLst>
                      <dgm:constr type="h" refType="w" op="equ" fact="0.4"/>
                      <dgm:constr type="primFontSz" val="65"/>
                      <dgm:constr type="tMarg" refType="primFontSz" fact="0.21"/>
                      <dgm:constr type="bMarg" refType="primFontSz" fact="0.21"/>
                      <dgm:constr type="lMarg" refType="primFontSz" fact="0.42"/>
                      <dgm:constr type="rMarg" refType="primFontSz" fact="0.105"/>
                    </dgm:constrLst>
                  </dgm:if>
                  <dgm:else name="Name23">
                    <dgm:shape xmlns:r="http://schemas.openxmlformats.org/officeDocument/2006/relationships" type="chevron" r:blip="">
                      <dgm:adjLst/>
                    </dgm:shape>
                    <dgm:constrLst>
                      <dgm:constr type="h" refType="w" op="equ" fact="0.4"/>
                      <dgm:constr type="primFontSz" val="65"/>
                      <dgm:constr type="tMarg" refType="primFontSz" fact="0.21"/>
                      <dgm:constr type="bMarg" refType="primFontSz" fact="0.21"/>
                      <dgm:constr type="lMarg" refType="primFontSz" fact="0.315"/>
                      <dgm:constr type="rMarg" refType="primFontSz" fact="0.105"/>
                    </dgm:constrLst>
                  </dgm:else>
                </dgm:choose>
              </dgm:if>
              <dgm:else name="Name24">
                <dgm:choose name="Name25">
                  <dgm:if name="Name26" axis="self" ptType="node" func="pos" op="equ" val="1">
                    <dgm:shape xmlns:r="http://schemas.openxmlformats.org/officeDocument/2006/relationships" rot="180" type="homePlate"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42"/>
                    </dgm:constrLst>
                  </dgm:if>
                  <dgm:else name="Name27">
                    <dgm:shape xmlns:r="http://schemas.openxmlformats.org/officeDocument/2006/relationships" rot="180" type="chevron"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315"/>
                    </dgm:constrLst>
                  </dgm:else>
                </dgm:choose>
              </dgm:else>
            </dgm:choose>
            <dgm:ruleLst>
              <dgm:rule type="primFontSz" val="5" fact="NaN" max="NaN"/>
            </dgm:ruleLst>
          </dgm:layoutNode>
          <dgm:forEach name="Name28" axis="followSib" ptType="sibTrans" cnt="1">
            <dgm:layoutNode name="parSpace">
              <dgm:alg type="sp"/>
              <dgm:shape xmlns:r="http://schemas.openxmlformats.org/officeDocument/2006/relationships" r:blip="">
                <dgm:adjLst/>
              </dgm:shape>
              <dgm:presOf/>
              <dgm:constrLst/>
              <dgm:ruleLst/>
            </dgm:layoutNode>
          </dgm:forEach>
        </dgm:forEach>
      </dgm:else>
    </dgm:choose>
  </dgm:layoutNode>
</dgm:layoutDef>
</file>

<file path=ppt/diagrams/layout36.xml><?xml version="1.0" encoding="utf-8"?>
<dgm:layoutDef xmlns:dgm="http://schemas.openxmlformats.org/drawingml/2006/diagram" xmlns:a="http://schemas.openxmlformats.org/drawingml/2006/main" uniqueId="urn:microsoft.com/office/officeart/2005/8/layout/hChevron3">
  <dgm:title val=""/>
  <dgm:desc val=""/>
  <dgm:catLst>
    <dgm:cat type="process" pri="1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root des" func="maxDepth" op="gte" val="2">
        <dgm:constrLst>
          <dgm:constr type="w" for="ch" forName="parAndChTx" refType="w"/>
          <dgm:constr type="primFontSz" for="ch" ptType="node" op="equ"/>
          <dgm:constr type="w" for="ch" forName="parAndChSpace" refType="w" refFor="ch" refForName="parAndChTx" fact="-0.2"/>
          <dgm:constr type="w" for="ch" ptType="sibTrans" op="equ"/>
        </dgm:constrLst>
        <dgm:ruleLst/>
        <dgm:forEach name="Name6" axis="ch" ptType="node">
          <dgm:layoutNode name="parAndChTx">
            <dgm:varLst>
              <dgm:bulletEnabled val="1"/>
            </dgm:varLst>
            <dgm:alg type="tx"/>
            <dgm:choose name="Name7">
              <dgm:if name="Name8" func="var" arg="dir" op="equ" val="norm">
                <dgm:choose name="Name9">
                  <dgm:if name="Name10" axis="self" ptType="node" func="pos" op="equ" val="1">
                    <dgm:shape xmlns:r="http://schemas.openxmlformats.org/officeDocument/2006/relationships"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4"/>
                    </dgm:constrLst>
                  </dgm:if>
                  <dgm:else name="Name11">
                    <dgm:shape xmlns:r="http://schemas.openxmlformats.org/officeDocument/2006/relationships"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if>
              <dgm:else name="Name12">
                <dgm:choose name="Name13">
                  <dgm:if name="Name14" axis="self" ptType="node" func="pos" op="equ" val="1">
                    <dgm:shape xmlns:r="http://schemas.openxmlformats.org/officeDocument/2006/relationships" rot="180"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4"/>
                      <dgm:constr type="rMarg" refType="w" fact="0.1"/>
                    </dgm:constrLst>
                  </dgm:if>
                  <dgm:else name="Name15">
                    <dgm:shape xmlns:r="http://schemas.openxmlformats.org/officeDocument/2006/relationships" rot="180"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else>
            </dgm:choose>
            <dgm:ruleLst>
              <dgm:rule type="primFontSz" val="5" fact="NaN" max="NaN"/>
            </dgm:ruleLst>
          </dgm:layoutNode>
          <dgm:forEach name="Name16" axis="followSib" ptType="sibTrans" cnt="1">
            <dgm:layoutNode name="parAndChSpace">
              <dgm:alg type="sp"/>
              <dgm:shape xmlns:r="http://schemas.openxmlformats.org/officeDocument/2006/relationships" r:blip="">
                <dgm:adjLst/>
              </dgm:shape>
              <dgm:presOf/>
              <dgm:constrLst/>
              <dgm:ruleLst/>
            </dgm:layoutNode>
          </dgm:forEach>
        </dgm:forEach>
      </dgm:if>
      <dgm:else name="Name17">
        <dgm:constrLst>
          <dgm:constr type="w" for="ch" forName="parTxOnly" refType="w"/>
          <dgm:constr type="primFontSz" for="ch" ptType="node" op="equ"/>
          <dgm:constr type="w" for="ch" forName="parSpace" refType="w" refFor="ch" refForName="parTxOnly" fact="-0.2"/>
          <dgm:constr type="w" for="ch" ptType="sibTrans" op="equ"/>
        </dgm:constrLst>
        <dgm:ruleLst/>
        <dgm:forEach name="Name18" axis="ch" ptType="node">
          <dgm:layoutNode name="parTxOnly">
            <dgm:varLst>
              <dgm:bulletEnabled val="1"/>
            </dgm:varLst>
            <dgm:alg type="tx"/>
            <dgm:presOf axis="desOrSelf" ptType="node"/>
            <dgm:choose name="Name19">
              <dgm:if name="Name20" func="var" arg="dir" op="equ" val="norm">
                <dgm:choose name="Name21">
                  <dgm:if name="Name22" axis="self" ptType="node" func="pos" op="equ" val="1">
                    <dgm:shape xmlns:r="http://schemas.openxmlformats.org/officeDocument/2006/relationships" type="homePlate" r:blip="">
                      <dgm:adjLst/>
                    </dgm:shape>
                    <dgm:constrLst>
                      <dgm:constr type="h" refType="w" op="equ" fact="0.4"/>
                      <dgm:constr type="primFontSz" val="65"/>
                      <dgm:constr type="tMarg" refType="primFontSz" fact="0.21"/>
                      <dgm:constr type="bMarg" refType="primFontSz" fact="0.21"/>
                      <dgm:constr type="lMarg" refType="primFontSz" fact="0.42"/>
                      <dgm:constr type="rMarg" refType="primFontSz" fact="0.105"/>
                    </dgm:constrLst>
                  </dgm:if>
                  <dgm:else name="Name23">
                    <dgm:shape xmlns:r="http://schemas.openxmlformats.org/officeDocument/2006/relationships" type="chevron" r:blip="">
                      <dgm:adjLst/>
                    </dgm:shape>
                    <dgm:constrLst>
                      <dgm:constr type="h" refType="w" op="equ" fact="0.4"/>
                      <dgm:constr type="primFontSz" val="65"/>
                      <dgm:constr type="tMarg" refType="primFontSz" fact="0.21"/>
                      <dgm:constr type="bMarg" refType="primFontSz" fact="0.21"/>
                      <dgm:constr type="lMarg" refType="primFontSz" fact="0.315"/>
                      <dgm:constr type="rMarg" refType="primFontSz" fact="0.105"/>
                    </dgm:constrLst>
                  </dgm:else>
                </dgm:choose>
              </dgm:if>
              <dgm:else name="Name24">
                <dgm:choose name="Name25">
                  <dgm:if name="Name26" axis="self" ptType="node" func="pos" op="equ" val="1">
                    <dgm:shape xmlns:r="http://schemas.openxmlformats.org/officeDocument/2006/relationships" rot="180" type="homePlate"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42"/>
                    </dgm:constrLst>
                  </dgm:if>
                  <dgm:else name="Name27">
                    <dgm:shape xmlns:r="http://schemas.openxmlformats.org/officeDocument/2006/relationships" rot="180" type="chevron"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315"/>
                    </dgm:constrLst>
                  </dgm:else>
                </dgm:choose>
              </dgm:else>
            </dgm:choose>
            <dgm:ruleLst>
              <dgm:rule type="primFontSz" val="5" fact="NaN" max="NaN"/>
            </dgm:ruleLst>
          </dgm:layoutNode>
          <dgm:forEach name="Name28" axis="followSib" ptType="sibTrans" cnt="1">
            <dgm:layoutNode name="parSpace">
              <dgm:alg type="sp"/>
              <dgm:shape xmlns:r="http://schemas.openxmlformats.org/officeDocument/2006/relationships" r:blip="">
                <dgm:adjLst/>
              </dgm:shape>
              <dgm:presOf/>
              <dgm:constrLst/>
              <dgm:ruleLst/>
            </dgm:layoutNode>
          </dgm:forEach>
        </dgm:forEach>
      </dgm:else>
    </dgm:choose>
  </dgm:layoutNode>
</dgm:layoutDef>
</file>

<file path=ppt/diagrams/layout37.xml><?xml version="1.0" encoding="utf-8"?>
<dgm:layoutDef xmlns:dgm="http://schemas.openxmlformats.org/drawingml/2006/diagram" xmlns:a="http://schemas.openxmlformats.org/drawingml/2006/main" uniqueId="urn:microsoft.com/office/officeart/2005/8/layout/hChevron3">
  <dgm:title val=""/>
  <dgm:desc val=""/>
  <dgm:catLst>
    <dgm:cat type="process" pri="1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root des" func="maxDepth" op="gte" val="2">
        <dgm:constrLst>
          <dgm:constr type="w" for="ch" forName="parAndChTx" refType="w"/>
          <dgm:constr type="primFontSz" for="ch" ptType="node" op="equ"/>
          <dgm:constr type="w" for="ch" forName="parAndChSpace" refType="w" refFor="ch" refForName="parAndChTx" fact="-0.2"/>
          <dgm:constr type="w" for="ch" ptType="sibTrans" op="equ"/>
        </dgm:constrLst>
        <dgm:ruleLst/>
        <dgm:forEach name="Name6" axis="ch" ptType="node">
          <dgm:layoutNode name="parAndChTx">
            <dgm:varLst>
              <dgm:bulletEnabled val="1"/>
            </dgm:varLst>
            <dgm:alg type="tx"/>
            <dgm:choose name="Name7">
              <dgm:if name="Name8" func="var" arg="dir" op="equ" val="norm">
                <dgm:choose name="Name9">
                  <dgm:if name="Name10" axis="self" ptType="node" func="pos" op="equ" val="1">
                    <dgm:shape xmlns:r="http://schemas.openxmlformats.org/officeDocument/2006/relationships"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4"/>
                    </dgm:constrLst>
                  </dgm:if>
                  <dgm:else name="Name11">
                    <dgm:shape xmlns:r="http://schemas.openxmlformats.org/officeDocument/2006/relationships"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if>
              <dgm:else name="Name12">
                <dgm:choose name="Name13">
                  <dgm:if name="Name14" axis="self" ptType="node" func="pos" op="equ" val="1">
                    <dgm:shape xmlns:r="http://schemas.openxmlformats.org/officeDocument/2006/relationships" rot="180"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4"/>
                      <dgm:constr type="rMarg" refType="w" fact="0.1"/>
                    </dgm:constrLst>
                  </dgm:if>
                  <dgm:else name="Name15">
                    <dgm:shape xmlns:r="http://schemas.openxmlformats.org/officeDocument/2006/relationships" rot="180"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else>
            </dgm:choose>
            <dgm:ruleLst>
              <dgm:rule type="primFontSz" val="5" fact="NaN" max="NaN"/>
            </dgm:ruleLst>
          </dgm:layoutNode>
          <dgm:forEach name="Name16" axis="followSib" ptType="sibTrans" cnt="1">
            <dgm:layoutNode name="parAndChSpace">
              <dgm:alg type="sp"/>
              <dgm:shape xmlns:r="http://schemas.openxmlformats.org/officeDocument/2006/relationships" r:blip="">
                <dgm:adjLst/>
              </dgm:shape>
              <dgm:presOf/>
              <dgm:constrLst/>
              <dgm:ruleLst/>
            </dgm:layoutNode>
          </dgm:forEach>
        </dgm:forEach>
      </dgm:if>
      <dgm:else name="Name17">
        <dgm:constrLst>
          <dgm:constr type="w" for="ch" forName="parTxOnly" refType="w"/>
          <dgm:constr type="primFontSz" for="ch" ptType="node" op="equ"/>
          <dgm:constr type="w" for="ch" forName="parSpace" refType="w" refFor="ch" refForName="parTxOnly" fact="-0.2"/>
          <dgm:constr type="w" for="ch" ptType="sibTrans" op="equ"/>
        </dgm:constrLst>
        <dgm:ruleLst/>
        <dgm:forEach name="Name18" axis="ch" ptType="node">
          <dgm:layoutNode name="parTxOnly">
            <dgm:varLst>
              <dgm:bulletEnabled val="1"/>
            </dgm:varLst>
            <dgm:alg type="tx"/>
            <dgm:presOf axis="desOrSelf" ptType="node"/>
            <dgm:choose name="Name19">
              <dgm:if name="Name20" func="var" arg="dir" op="equ" val="norm">
                <dgm:choose name="Name21">
                  <dgm:if name="Name22" axis="self" ptType="node" func="pos" op="equ" val="1">
                    <dgm:shape xmlns:r="http://schemas.openxmlformats.org/officeDocument/2006/relationships" type="homePlate" r:blip="">
                      <dgm:adjLst/>
                    </dgm:shape>
                    <dgm:constrLst>
                      <dgm:constr type="h" refType="w" op="equ" fact="0.4"/>
                      <dgm:constr type="primFontSz" val="65"/>
                      <dgm:constr type="tMarg" refType="primFontSz" fact="0.21"/>
                      <dgm:constr type="bMarg" refType="primFontSz" fact="0.21"/>
                      <dgm:constr type="lMarg" refType="primFontSz" fact="0.42"/>
                      <dgm:constr type="rMarg" refType="primFontSz" fact="0.105"/>
                    </dgm:constrLst>
                  </dgm:if>
                  <dgm:else name="Name23">
                    <dgm:shape xmlns:r="http://schemas.openxmlformats.org/officeDocument/2006/relationships" type="chevron" r:blip="">
                      <dgm:adjLst/>
                    </dgm:shape>
                    <dgm:constrLst>
                      <dgm:constr type="h" refType="w" op="equ" fact="0.4"/>
                      <dgm:constr type="primFontSz" val="65"/>
                      <dgm:constr type="tMarg" refType="primFontSz" fact="0.21"/>
                      <dgm:constr type="bMarg" refType="primFontSz" fact="0.21"/>
                      <dgm:constr type="lMarg" refType="primFontSz" fact="0.315"/>
                      <dgm:constr type="rMarg" refType="primFontSz" fact="0.105"/>
                    </dgm:constrLst>
                  </dgm:else>
                </dgm:choose>
              </dgm:if>
              <dgm:else name="Name24">
                <dgm:choose name="Name25">
                  <dgm:if name="Name26" axis="self" ptType="node" func="pos" op="equ" val="1">
                    <dgm:shape xmlns:r="http://schemas.openxmlformats.org/officeDocument/2006/relationships" rot="180" type="homePlate"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42"/>
                    </dgm:constrLst>
                  </dgm:if>
                  <dgm:else name="Name27">
                    <dgm:shape xmlns:r="http://schemas.openxmlformats.org/officeDocument/2006/relationships" rot="180" type="chevron"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315"/>
                    </dgm:constrLst>
                  </dgm:else>
                </dgm:choose>
              </dgm:else>
            </dgm:choose>
            <dgm:ruleLst>
              <dgm:rule type="primFontSz" val="5" fact="NaN" max="NaN"/>
            </dgm:ruleLst>
          </dgm:layoutNode>
          <dgm:forEach name="Name28" axis="followSib" ptType="sibTrans" cnt="1">
            <dgm:layoutNode name="parSpace">
              <dgm:alg type="sp"/>
              <dgm:shape xmlns:r="http://schemas.openxmlformats.org/officeDocument/2006/relationships" r:blip="">
                <dgm:adjLst/>
              </dgm:shape>
              <dgm:presOf/>
              <dgm:constrLst/>
              <dgm:ruleLst/>
            </dgm:layoutNode>
          </dgm:forEach>
        </dgm:forEach>
      </dgm:else>
    </dgm:choose>
  </dgm:layoutNode>
</dgm:layoutDef>
</file>

<file path=ppt/diagrams/layout38.xml><?xml version="1.0" encoding="utf-8"?>
<dgm:layoutDef xmlns:dgm="http://schemas.openxmlformats.org/drawingml/2006/diagram" xmlns:a="http://schemas.openxmlformats.org/drawingml/2006/main" uniqueId="urn:microsoft.com/office/officeart/2005/8/layout/hChevron3">
  <dgm:title val=""/>
  <dgm:desc val=""/>
  <dgm:catLst>
    <dgm:cat type="process" pri="1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root des" func="maxDepth" op="gte" val="2">
        <dgm:constrLst>
          <dgm:constr type="w" for="ch" forName="parAndChTx" refType="w"/>
          <dgm:constr type="primFontSz" for="ch" ptType="node" op="equ"/>
          <dgm:constr type="w" for="ch" forName="parAndChSpace" refType="w" refFor="ch" refForName="parAndChTx" fact="-0.2"/>
          <dgm:constr type="w" for="ch" ptType="sibTrans" op="equ"/>
        </dgm:constrLst>
        <dgm:ruleLst/>
        <dgm:forEach name="Name6" axis="ch" ptType="node">
          <dgm:layoutNode name="parAndChTx">
            <dgm:varLst>
              <dgm:bulletEnabled val="1"/>
            </dgm:varLst>
            <dgm:alg type="tx"/>
            <dgm:choose name="Name7">
              <dgm:if name="Name8" func="var" arg="dir" op="equ" val="norm">
                <dgm:choose name="Name9">
                  <dgm:if name="Name10" axis="self" ptType="node" func="pos" op="equ" val="1">
                    <dgm:shape xmlns:r="http://schemas.openxmlformats.org/officeDocument/2006/relationships"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4"/>
                    </dgm:constrLst>
                  </dgm:if>
                  <dgm:else name="Name11">
                    <dgm:shape xmlns:r="http://schemas.openxmlformats.org/officeDocument/2006/relationships"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if>
              <dgm:else name="Name12">
                <dgm:choose name="Name13">
                  <dgm:if name="Name14" axis="self" ptType="node" func="pos" op="equ" val="1">
                    <dgm:shape xmlns:r="http://schemas.openxmlformats.org/officeDocument/2006/relationships" rot="180"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4"/>
                      <dgm:constr type="rMarg" refType="w" fact="0.1"/>
                    </dgm:constrLst>
                  </dgm:if>
                  <dgm:else name="Name15">
                    <dgm:shape xmlns:r="http://schemas.openxmlformats.org/officeDocument/2006/relationships" rot="180"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else>
            </dgm:choose>
            <dgm:ruleLst>
              <dgm:rule type="primFontSz" val="5" fact="NaN" max="NaN"/>
            </dgm:ruleLst>
          </dgm:layoutNode>
          <dgm:forEach name="Name16" axis="followSib" ptType="sibTrans" cnt="1">
            <dgm:layoutNode name="parAndChSpace">
              <dgm:alg type="sp"/>
              <dgm:shape xmlns:r="http://schemas.openxmlformats.org/officeDocument/2006/relationships" r:blip="">
                <dgm:adjLst/>
              </dgm:shape>
              <dgm:presOf/>
              <dgm:constrLst/>
              <dgm:ruleLst/>
            </dgm:layoutNode>
          </dgm:forEach>
        </dgm:forEach>
      </dgm:if>
      <dgm:else name="Name17">
        <dgm:constrLst>
          <dgm:constr type="w" for="ch" forName="parTxOnly" refType="w"/>
          <dgm:constr type="primFontSz" for="ch" ptType="node" op="equ"/>
          <dgm:constr type="w" for="ch" forName="parSpace" refType="w" refFor="ch" refForName="parTxOnly" fact="-0.2"/>
          <dgm:constr type="w" for="ch" ptType="sibTrans" op="equ"/>
        </dgm:constrLst>
        <dgm:ruleLst/>
        <dgm:forEach name="Name18" axis="ch" ptType="node">
          <dgm:layoutNode name="parTxOnly">
            <dgm:varLst>
              <dgm:bulletEnabled val="1"/>
            </dgm:varLst>
            <dgm:alg type="tx"/>
            <dgm:presOf axis="desOrSelf" ptType="node"/>
            <dgm:choose name="Name19">
              <dgm:if name="Name20" func="var" arg="dir" op="equ" val="norm">
                <dgm:choose name="Name21">
                  <dgm:if name="Name22" axis="self" ptType="node" func="pos" op="equ" val="1">
                    <dgm:shape xmlns:r="http://schemas.openxmlformats.org/officeDocument/2006/relationships" type="homePlate" r:blip="">
                      <dgm:adjLst/>
                    </dgm:shape>
                    <dgm:constrLst>
                      <dgm:constr type="h" refType="w" op="equ" fact="0.4"/>
                      <dgm:constr type="primFontSz" val="65"/>
                      <dgm:constr type="tMarg" refType="primFontSz" fact="0.21"/>
                      <dgm:constr type="bMarg" refType="primFontSz" fact="0.21"/>
                      <dgm:constr type="lMarg" refType="primFontSz" fact="0.42"/>
                      <dgm:constr type="rMarg" refType="primFontSz" fact="0.105"/>
                    </dgm:constrLst>
                  </dgm:if>
                  <dgm:else name="Name23">
                    <dgm:shape xmlns:r="http://schemas.openxmlformats.org/officeDocument/2006/relationships" type="chevron" r:blip="">
                      <dgm:adjLst/>
                    </dgm:shape>
                    <dgm:constrLst>
                      <dgm:constr type="h" refType="w" op="equ" fact="0.4"/>
                      <dgm:constr type="primFontSz" val="65"/>
                      <dgm:constr type="tMarg" refType="primFontSz" fact="0.21"/>
                      <dgm:constr type="bMarg" refType="primFontSz" fact="0.21"/>
                      <dgm:constr type="lMarg" refType="primFontSz" fact="0.315"/>
                      <dgm:constr type="rMarg" refType="primFontSz" fact="0.105"/>
                    </dgm:constrLst>
                  </dgm:else>
                </dgm:choose>
              </dgm:if>
              <dgm:else name="Name24">
                <dgm:choose name="Name25">
                  <dgm:if name="Name26" axis="self" ptType="node" func="pos" op="equ" val="1">
                    <dgm:shape xmlns:r="http://schemas.openxmlformats.org/officeDocument/2006/relationships" rot="180" type="homePlate"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42"/>
                    </dgm:constrLst>
                  </dgm:if>
                  <dgm:else name="Name27">
                    <dgm:shape xmlns:r="http://schemas.openxmlformats.org/officeDocument/2006/relationships" rot="180" type="chevron"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315"/>
                    </dgm:constrLst>
                  </dgm:else>
                </dgm:choose>
              </dgm:else>
            </dgm:choose>
            <dgm:ruleLst>
              <dgm:rule type="primFontSz" val="5" fact="NaN" max="NaN"/>
            </dgm:ruleLst>
          </dgm:layoutNode>
          <dgm:forEach name="Name28" axis="followSib" ptType="sibTrans" cnt="1">
            <dgm:layoutNode name="parSpace">
              <dgm:alg type="sp"/>
              <dgm:shape xmlns:r="http://schemas.openxmlformats.org/officeDocument/2006/relationships" r:blip="">
                <dgm:adjLst/>
              </dgm:shape>
              <dgm:presOf/>
              <dgm:constrLst/>
              <dgm:ruleLst/>
            </dgm:layoutNode>
          </dgm:forEach>
        </dgm:forEach>
      </dgm:else>
    </dgm:choose>
  </dgm:layoutNode>
</dgm:layoutDef>
</file>

<file path=ppt/diagrams/layout39.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40.xml><?xml version="1.0" encoding="utf-8"?>
<dgm:layoutDef xmlns:dgm="http://schemas.openxmlformats.org/drawingml/2006/diagram" xmlns:a="http://schemas.openxmlformats.org/drawingml/2006/main" uniqueId="urn:microsoft.com/office/officeart/2005/8/layout/hChevron3">
  <dgm:title val=""/>
  <dgm:desc val=""/>
  <dgm:catLst>
    <dgm:cat type="process" pri="1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root des" func="maxDepth" op="gte" val="2">
        <dgm:constrLst>
          <dgm:constr type="w" for="ch" forName="parAndChTx" refType="w"/>
          <dgm:constr type="primFontSz" for="ch" ptType="node" op="equ"/>
          <dgm:constr type="w" for="ch" forName="parAndChSpace" refType="w" refFor="ch" refForName="parAndChTx" fact="-0.2"/>
          <dgm:constr type="w" for="ch" ptType="sibTrans" op="equ"/>
        </dgm:constrLst>
        <dgm:ruleLst/>
        <dgm:forEach name="Name6" axis="ch" ptType="node">
          <dgm:layoutNode name="parAndChTx">
            <dgm:varLst>
              <dgm:bulletEnabled val="1"/>
            </dgm:varLst>
            <dgm:alg type="tx"/>
            <dgm:choose name="Name7">
              <dgm:if name="Name8" func="var" arg="dir" op="equ" val="norm">
                <dgm:choose name="Name9">
                  <dgm:if name="Name10" axis="self" ptType="node" func="pos" op="equ" val="1">
                    <dgm:shape xmlns:r="http://schemas.openxmlformats.org/officeDocument/2006/relationships"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4"/>
                    </dgm:constrLst>
                  </dgm:if>
                  <dgm:else name="Name11">
                    <dgm:shape xmlns:r="http://schemas.openxmlformats.org/officeDocument/2006/relationships"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if>
              <dgm:else name="Name12">
                <dgm:choose name="Name13">
                  <dgm:if name="Name14" axis="self" ptType="node" func="pos" op="equ" val="1">
                    <dgm:shape xmlns:r="http://schemas.openxmlformats.org/officeDocument/2006/relationships" rot="180"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4"/>
                      <dgm:constr type="rMarg" refType="w" fact="0.1"/>
                    </dgm:constrLst>
                  </dgm:if>
                  <dgm:else name="Name15">
                    <dgm:shape xmlns:r="http://schemas.openxmlformats.org/officeDocument/2006/relationships" rot="180"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else>
            </dgm:choose>
            <dgm:ruleLst>
              <dgm:rule type="primFontSz" val="5" fact="NaN" max="NaN"/>
            </dgm:ruleLst>
          </dgm:layoutNode>
          <dgm:forEach name="Name16" axis="followSib" ptType="sibTrans" cnt="1">
            <dgm:layoutNode name="parAndChSpace">
              <dgm:alg type="sp"/>
              <dgm:shape xmlns:r="http://schemas.openxmlformats.org/officeDocument/2006/relationships" r:blip="">
                <dgm:adjLst/>
              </dgm:shape>
              <dgm:presOf/>
              <dgm:constrLst/>
              <dgm:ruleLst/>
            </dgm:layoutNode>
          </dgm:forEach>
        </dgm:forEach>
      </dgm:if>
      <dgm:else name="Name17">
        <dgm:constrLst>
          <dgm:constr type="w" for="ch" forName="parTxOnly" refType="w"/>
          <dgm:constr type="primFontSz" for="ch" ptType="node" op="equ"/>
          <dgm:constr type="w" for="ch" forName="parSpace" refType="w" refFor="ch" refForName="parTxOnly" fact="-0.2"/>
          <dgm:constr type="w" for="ch" ptType="sibTrans" op="equ"/>
        </dgm:constrLst>
        <dgm:ruleLst/>
        <dgm:forEach name="Name18" axis="ch" ptType="node">
          <dgm:layoutNode name="parTxOnly">
            <dgm:varLst>
              <dgm:bulletEnabled val="1"/>
            </dgm:varLst>
            <dgm:alg type="tx"/>
            <dgm:presOf axis="desOrSelf" ptType="node"/>
            <dgm:choose name="Name19">
              <dgm:if name="Name20" func="var" arg="dir" op="equ" val="norm">
                <dgm:choose name="Name21">
                  <dgm:if name="Name22" axis="self" ptType="node" func="pos" op="equ" val="1">
                    <dgm:shape xmlns:r="http://schemas.openxmlformats.org/officeDocument/2006/relationships" type="homePlate" r:blip="">
                      <dgm:adjLst/>
                    </dgm:shape>
                    <dgm:constrLst>
                      <dgm:constr type="h" refType="w" op="equ" fact="0.4"/>
                      <dgm:constr type="primFontSz" val="65"/>
                      <dgm:constr type="tMarg" refType="primFontSz" fact="0.21"/>
                      <dgm:constr type="bMarg" refType="primFontSz" fact="0.21"/>
                      <dgm:constr type="lMarg" refType="primFontSz" fact="0.42"/>
                      <dgm:constr type="rMarg" refType="primFontSz" fact="0.105"/>
                    </dgm:constrLst>
                  </dgm:if>
                  <dgm:else name="Name23">
                    <dgm:shape xmlns:r="http://schemas.openxmlformats.org/officeDocument/2006/relationships" type="chevron" r:blip="">
                      <dgm:adjLst/>
                    </dgm:shape>
                    <dgm:constrLst>
                      <dgm:constr type="h" refType="w" op="equ" fact="0.4"/>
                      <dgm:constr type="primFontSz" val="65"/>
                      <dgm:constr type="tMarg" refType="primFontSz" fact="0.21"/>
                      <dgm:constr type="bMarg" refType="primFontSz" fact="0.21"/>
                      <dgm:constr type="lMarg" refType="primFontSz" fact="0.315"/>
                      <dgm:constr type="rMarg" refType="primFontSz" fact="0.105"/>
                    </dgm:constrLst>
                  </dgm:else>
                </dgm:choose>
              </dgm:if>
              <dgm:else name="Name24">
                <dgm:choose name="Name25">
                  <dgm:if name="Name26" axis="self" ptType="node" func="pos" op="equ" val="1">
                    <dgm:shape xmlns:r="http://schemas.openxmlformats.org/officeDocument/2006/relationships" rot="180" type="homePlate"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42"/>
                    </dgm:constrLst>
                  </dgm:if>
                  <dgm:else name="Name27">
                    <dgm:shape xmlns:r="http://schemas.openxmlformats.org/officeDocument/2006/relationships" rot="180" type="chevron"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315"/>
                    </dgm:constrLst>
                  </dgm:else>
                </dgm:choose>
              </dgm:else>
            </dgm:choose>
            <dgm:ruleLst>
              <dgm:rule type="primFontSz" val="5" fact="NaN" max="NaN"/>
            </dgm:ruleLst>
          </dgm:layoutNode>
          <dgm:forEach name="Name28" axis="followSib" ptType="sibTrans" cnt="1">
            <dgm:layoutNode name="parSpace">
              <dgm:alg type="sp"/>
              <dgm:shape xmlns:r="http://schemas.openxmlformats.org/officeDocument/2006/relationships" r:blip="">
                <dgm:adjLst/>
              </dgm:shape>
              <dgm:presOf/>
              <dgm:constrLst/>
              <dgm:ruleLst/>
            </dgm:layoutNode>
          </dgm:forEach>
        </dgm:forEach>
      </dgm:else>
    </dgm:choose>
  </dgm:layoutNode>
</dgm:layoutDef>
</file>

<file path=ppt/diagrams/layout41.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42.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43.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44.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45.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46.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47.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48.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49.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50.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layout51.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52.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53.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54.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55.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56.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57.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58.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59.xml><?xml version="1.0" encoding="utf-8"?>
<dgm:layoutDef xmlns:dgm="http://schemas.openxmlformats.org/drawingml/2006/diagram" xmlns:a="http://schemas.openxmlformats.org/drawingml/2006/main" uniqueId="urn:microsoft.com/office/officeart/2005/8/layout/lProcess3">
  <dgm:title val=""/>
  <dgm:desc val=""/>
  <dgm:catLst>
    <dgm:cat type="process" pri="11000"/>
    <dgm:cat type="convert"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2"/>
      </dgm:ptLst>
      <dgm:cxnLst>
        <dgm:cxn modelId="4" srcId="0" destId="1" srcOrd="0" destOrd="0"/>
        <dgm:cxn modelId="5" srcId="1" destId="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chPref val="3"/>
      <dgm:dir/>
      <dgm:animLvl val="lvl"/>
      <dgm:resizeHandles/>
    </dgm:varLst>
    <dgm:choose name="Name1">
      <dgm:if name="Name2" func="var" arg="dir" op="equ" val="norm">
        <dgm:alg type="lin">
          <dgm:param type="linDir" val="fromT"/>
          <dgm:param type="vertAlign" val="mid"/>
          <dgm:param type="nodeHorzAlign" val="l"/>
          <dgm:param type="nodeVertAlign" val="t"/>
          <dgm:param type="fallback" val="2D"/>
        </dgm:alg>
      </dgm:if>
      <dgm:else name="Name3">
        <dgm:alg type="lin">
          <dgm:param type="linDir" val="fromT"/>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w" for="des" forName="bigChev" refType="w"/>
      <dgm:constr type="h" for="des" forName="bigChev" refType="w" refFor="des" refForName="bigChev" op="equ" fact="0.4"/>
      <dgm:constr type="w" for="des" forName="node" refType="w" refFor="des" refForName="bigChev" fact="0.83"/>
      <dgm:constr type="h" for="des" forName="node" refType="w" refFor="des" refForName="node" op="equ" fact="0.4"/>
      <dgm:constr type="w" for="des" forName="parTrans" refType="w" refFor="des" refForName="bigChev" op="equ" fact="-0.13"/>
      <dgm:constr type="w" for="des" forName="sibTrans" refType="w" refFor="des" refForName="node" op="equ" fact="-0.14"/>
      <dgm:constr type="h" for="ch" forName="vSp" refType="h" refFor="des" refForName="bigChev" op="equ" fact="0.14"/>
      <dgm:constr type="primFontSz" for="des" forName="node" op="equ"/>
      <dgm:constr type="primFontSz" for="des" forName="bigChev" op="equ"/>
    </dgm:constrLst>
    <dgm:ruleLst/>
    <dgm:forEach name="Name4" axis="ch" ptType="node">
      <dgm:layoutNode name="horFlow">
        <dgm:choose name="Name5">
          <dgm:if name="Name6" func="var" arg="dir" op="equ" val="norm">
            <dgm:alg type="lin">
              <dgm:param type="linDir" val="fromL"/>
              <dgm:param type="nodeHorzAlign" val="l"/>
              <dgm:param type="nodeVertAlign" val="mid"/>
              <dgm:param type="fallback" val="2D"/>
            </dgm:alg>
          </dgm:if>
          <dgm:else name="Name7">
            <dgm:alg type="lin">
              <dgm:param type="linDir" val="fromR"/>
              <dgm:param type="nodeHorzAlign" val="r"/>
              <dgm:param type="nodeVertAlign" val="mid"/>
              <dgm:param type="fallback" val="2D"/>
            </dgm:alg>
          </dgm:else>
        </dgm:choose>
        <dgm:shape xmlns:r="http://schemas.openxmlformats.org/officeDocument/2006/relationships" r:blip="">
          <dgm:adjLst/>
        </dgm:shape>
        <dgm:presOf/>
        <dgm:constrLst/>
        <dgm:ruleLst/>
        <dgm:layoutNode name="bigChev" styleLbl="node1">
          <dgm:alg type="tx"/>
          <dgm:choose name="Name8">
            <dgm:if name="Name9" func="var" arg="dir" op="equ" val="norm">
              <dgm:shape xmlns:r="http://schemas.openxmlformats.org/officeDocument/2006/relationships" type="chevron" r:blip="">
                <dgm:adjLst/>
              </dgm:shape>
              <dgm:presOf axis="self"/>
              <dgm:constrLst>
                <dgm:constr type="primFontSz" val="65"/>
                <dgm:constr type="rMarg"/>
                <dgm:constr type="lMarg" refType="primFontSz" fact="0.1"/>
                <dgm:constr type="tMarg" refType="primFontSz" fact="0.05"/>
                <dgm:constr type="bMarg" refType="primFontSz" fact="0.05"/>
              </dgm:constrLst>
            </dgm:if>
            <dgm:else name="Name10">
              <dgm:shape xmlns:r="http://schemas.openxmlformats.org/officeDocument/2006/relationships" rot="180" type="chevron" r:blip="">
                <dgm:adjLst/>
              </dgm:shape>
              <dgm:presOf axis="self"/>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parTransForEach" axis="ch" ptType="parTrans" cnt="1">
          <dgm:layoutNode name="parTrans">
            <dgm:alg type="sp"/>
            <dgm:shape xmlns:r="http://schemas.openxmlformats.org/officeDocument/2006/relationships" r:blip="">
              <dgm:adjLst/>
            </dgm:shape>
            <dgm:presOf/>
            <dgm:constrLst/>
            <dgm:ruleLst/>
          </dgm:layoutNode>
        </dgm:forEach>
        <dgm:forEach name="Name11" axis="ch" ptType="node">
          <dgm:layoutNode name="node" styleLbl="alignAccFollowNode1">
            <dgm:varLst>
              <dgm:bulletEnabled val="1"/>
            </dgm:varLst>
            <dgm:alg type="tx"/>
            <dgm:choose name="Name12">
              <dgm:if name="Name13" func="var" arg="dir" op="equ" val="norm">
                <dgm:shape xmlns:r="http://schemas.openxmlformats.org/officeDocument/2006/relationships" type="chevron" r:blip="">
                  <dgm:adjLst/>
                </dgm:shape>
                <dgm:presOf axis="desOrSelf" ptType="node"/>
                <dgm:constrLst>
                  <dgm:constr type="primFontSz" val="65"/>
                  <dgm:constr type="rMarg"/>
                  <dgm:constr type="lMarg" refType="primFontSz" fact="0.1"/>
                  <dgm:constr type="tMarg" refType="primFontSz" fact="0.05"/>
                  <dgm:constr type="bMarg" refType="primFontSz" fact="0.05"/>
                </dgm:constrLst>
              </dgm:if>
              <dgm:else name="Name14">
                <dgm:shape xmlns:r="http://schemas.openxmlformats.org/officeDocument/2006/relationships" rot="180" type="chevron" r:blip="">
                  <dgm:adjLst/>
                </dgm:shape>
                <dgm:presOf axis="desOrSelf" ptType="node"/>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choose name="Name15">
        <dgm:if name="Name16" axis="self" ptType="node" func="revPos" op="gte" val="2">
          <dgm:layoutNode name="vSp">
            <dgm:alg type="sp"/>
            <dgm:shape xmlns:r="http://schemas.openxmlformats.org/officeDocument/2006/relationships" r:blip="">
              <dgm:adjLst/>
            </dgm:shape>
            <dgm:presOf/>
            <dgm:constrLst/>
            <dgm:ruleLst/>
          </dgm:layoutNode>
        </dgm:if>
        <dgm:else name="Name17"/>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60.xml><?xml version="1.0" encoding="utf-8"?>
<dgm:layoutDef xmlns:dgm="http://schemas.openxmlformats.org/drawingml/2006/diagram" xmlns:a="http://schemas.openxmlformats.org/drawingml/2006/main" uniqueId="urn:microsoft.com/office/officeart/2005/8/layout/lProcess3">
  <dgm:title val=""/>
  <dgm:desc val=""/>
  <dgm:catLst>
    <dgm:cat type="process" pri="11000"/>
    <dgm:cat type="convert"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2"/>
      </dgm:ptLst>
      <dgm:cxnLst>
        <dgm:cxn modelId="4" srcId="0" destId="1" srcOrd="0" destOrd="0"/>
        <dgm:cxn modelId="5" srcId="1" destId="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chPref val="3"/>
      <dgm:dir/>
      <dgm:animLvl val="lvl"/>
      <dgm:resizeHandles/>
    </dgm:varLst>
    <dgm:choose name="Name1">
      <dgm:if name="Name2" func="var" arg="dir" op="equ" val="norm">
        <dgm:alg type="lin">
          <dgm:param type="linDir" val="fromT"/>
          <dgm:param type="vertAlign" val="mid"/>
          <dgm:param type="nodeHorzAlign" val="l"/>
          <dgm:param type="nodeVertAlign" val="t"/>
          <dgm:param type="fallback" val="2D"/>
        </dgm:alg>
      </dgm:if>
      <dgm:else name="Name3">
        <dgm:alg type="lin">
          <dgm:param type="linDir" val="fromT"/>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w" for="des" forName="bigChev" refType="w"/>
      <dgm:constr type="h" for="des" forName="bigChev" refType="w" refFor="des" refForName="bigChev" op="equ" fact="0.4"/>
      <dgm:constr type="w" for="des" forName="node" refType="w" refFor="des" refForName="bigChev" fact="0.83"/>
      <dgm:constr type="h" for="des" forName="node" refType="w" refFor="des" refForName="node" op="equ" fact="0.4"/>
      <dgm:constr type="w" for="des" forName="parTrans" refType="w" refFor="des" refForName="bigChev" op="equ" fact="-0.13"/>
      <dgm:constr type="w" for="des" forName="sibTrans" refType="w" refFor="des" refForName="node" op="equ" fact="-0.14"/>
      <dgm:constr type="h" for="ch" forName="vSp" refType="h" refFor="des" refForName="bigChev" op="equ" fact="0.14"/>
      <dgm:constr type="primFontSz" for="des" forName="node" op="equ"/>
      <dgm:constr type="primFontSz" for="des" forName="bigChev" op="equ"/>
    </dgm:constrLst>
    <dgm:ruleLst/>
    <dgm:forEach name="Name4" axis="ch" ptType="node">
      <dgm:layoutNode name="horFlow">
        <dgm:choose name="Name5">
          <dgm:if name="Name6" func="var" arg="dir" op="equ" val="norm">
            <dgm:alg type="lin">
              <dgm:param type="linDir" val="fromL"/>
              <dgm:param type="nodeHorzAlign" val="l"/>
              <dgm:param type="nodeVertAlign" val="mid"/>
              <dgm:param type="fallback" val="2D"/>
            </dgm:alg>
          </dgm:if>
          <dgm:else name="Name7">
            <dgm:alg type="lin">
              <dgm:param type="linDir" val="fromR"/>
              <dgm:param type="nodeHorzAlign" val="r"/>
              <dgm:param type="nodeVertAlign" val="mid"/>
              <dgm:param type="fallback" val="2D"/>
            </dgm:alg>
          </dgm:else>
        </dgm:choose>
        <dgm:shape xmlns:r="http://schemas.openxmlformats.org/officeDocument/2006/relationships" r:blip="">
          <dgm:adjLst/>
        </dgm:shape>
        <dgm:presOf/>
        <dgm:constrLst/>
        <dgm:ruleLst/>
        <dgm:layoutNode name="bigChev" styleLbl="node1">
          <dgm:alg type="tx"/>
          <dgm:choose name="Name8">
            <dgm:if name="Name9" func="var" arg="dir" op="equ" val="norm">
              <dgm:shape xmlns:r="http://schemas.openxmlformats.org/officeDocument/2006/relationships" type="chevron" r:blip="">
                <dgm:adjLst/>
              </dgm:shape>
              <dgm:presOf axis="self"/>
              <dgm:constrLst>
                <dgm:constr type="primFontSz" val="65"/>
                <dgm:constr type="rMarg"/>
                <dgm:constr type="lMarg" refType="primFontSz" fact="0.1"/>
                <dgm:constr type="tMarg" refType="primFontSz" fact="0.05"/>
                <dgm:constr type="bMarg" refType="primFontSz" fact="0.05"/>
              </dgm:constrLst>
            </dgm:if>
            <dgm:else name="Name10">
              <dgm:shape xmlns:r="http://schemas.openxmlformats.org/officeDocument/2006/relationships" rot="180" type="chevron" r:blip="">
                <dgm:adjLst/>
              </dgm:shape>
              <dgm:presOf axis="self"/>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parTransForEach" axis="ch" ptType="parTrans" cnt="1">
          <dgm:layoutNode name="parTrans">
            <dgm:alg type="sp"/>
            <dgm:shape xmlns:r="http://schemas.openxmlformats.org/officeDocument/2006/relationships" r:blip="">
              <dgm:adjLst/>
            </dgm:shape>
            <dgm:presOf/>
            <dgm:constrLst/>
            <dgm:ruleLst/>
          </dgm:layoutNode>
        </dgm:forEach>
        <dgm:forEach name="Name11" axis="ch" ptType="node">
          <dgm:layoutNode name="node" styleLbl="alignAccFollowNode1">
            <dgm:varLst>
              <dgm:bulletEnabled val="1"/>
            </dgm:varLst>
            <dgm:alg type="tx"/>
            <dgm:choose name="Name12">
              <dgm:if name="Name13" func="var" arg="dir" op="equ" val="norm">
                <dgm:shape xmlns:r="http://schemas.openxmlformats.org/officeDocument/2006/relationships" type="chevron" r:blip="">
                  <dgm:adjLst/>
                </dgm:shape>
                <dgm:presOf axis="desOrSelf" ptType="node"/>
                <dgm:constrLst>
                  <dgm:constr type="primFontSz" val="65"/>
                  <dgm:constr type="rMarg"/>
                  <dgm:constr type="lMarg" refType="primFontSz" fact="0.1"/>
                  <dgm:constr type="tMarg" refType="primFontSz" fact="0.05"/>
                  <dgm:constr type="bMarg" refType="primFontSz" fact="0.05"/>
                </dgm:constrLst>
              </dgm:if>
              <dgm:else name="Name14">
                <dgm:shape xmlns:r="http://schemas.openxmlformats.org/officeDocument/2006/relationships" rot="180" type="chevron" r:blip="">
                  <dgm:adjLst/>
                </dgm:shape>
                <dgm:presOf axis="desOrSelf" ptType="node"/>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choose name="Name15">
        <dgm:if name="Name16" axis="self" ptType="node" func="revPos" op="gte" val="2">
          <dgm:layoutNode name="vSp">
            <dgm:alg type="sp"/>
            <dgm:shape xmlns:r="http://schemas.openxmlformats.org/officeDocument/2006/relationships" r:blip="">
              <dgm:adjLst/>
            </dgm:shape>
            <dgm:presOf/>
            <dgm:constrLst/>
            <dgm:ruleLst/>
          </dgm:layoutNode>
        </dgm:if>
        <dgm:else name="Name17"/>
      </dgm:choose>
    </dgm:forEach>
  </dgm:layoutNode>
</dgm:layoutDef>
</file>

<file path=ppt/diagrams/layout61.xml><?xml version="1.0" encoding="utf-8"?>
<dgm:layoutDef xmlns:dgm="http://schemas.openxmlformats.org/drawingml/2006/diagram" xmlns:a="http://schemas.openxmlformats.org/drawingml/2006/main" uniqueId="urn:microsoft.com/office/officeart/2005/8/layout/lProcess3">
  <dgm:title val=""/>
  <dgm:desc val=""/>
  <dgm:catLst>
    <dgm:cat type="process" pri="11000"/>
    <dgm:cat type="convert"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2"/>
      </dgm:ptLst>
      <dgm:cxnLst>
        <dgm:cxn modelId="4" srcId="0" destId="1" srcOrd="0" destOrd="0"/>
        <dgm:cxn modelId="5" srcId="1" destId="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chPref val="3"/>
      <dgm:dir/>
      <dgm:animLvl val="lvl"/>
      <dgm:resizeHandles/>
    </dgm:varLst>
    <dgm:choose name="Name1">
      <dgm:if name="Name2" func="var" arg="dir" op="equ" val="norm">
        <dgm:alg type="lin">
          <dgm:param type="linDir" val="fromT"/>
          <dgm:param type="vertAlign" val="mid"/>
          <dgm:param type="nodeHorzAlign" val="l"/>
          <dgm:param type="nodeVertAlign" val="t"/>
          <dgm:param type="fallback" val="2D"/>
        </dgm:alg>
      </dgm:if>
      <dgm:else name="Name3">
        <dgm:alg type="lin">
          <dgm:param type="linDir" val="fromT"/>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w" for="des" forName="bigChev" refType="w"/>
      <dgm:constr type="h" for="des" forName="bigChev" refType="w" refFor="des" refForName="bigChev" op="equ" fact="0.4"/>
      <dgm:constr type="w" for="des" forName="node" refType="w" refFor="des" refForName="bigChev" fact="0.83"/>
      <dgm:constr type="h" for="des" forName="node" refType="w" refFor="des" refForName="node" op="equ" fact="0.4"/>
      <dgm:constr type="w" for="des" forName="parTrans" refType="w" refFor="des" refForName="bigChev" op="equ" fact="-0.13"/>
      <dgm:constr type="w" for="des" forName="sibTrans" refType="w" refFor="des" refForName="node" op="equ" fact="-0.14"/>
      <dgm:constr type="h" for="ch" forName="vSp" refType="h" refFor="des" refForName="bigChev" op="equ" fact="0.14"/>
      <dgm:constr type="primFontSz" for="des" forName="node" op="equ"/>
      <dgm:constr type="primFontSz" for="des" forName="bigChev" op="equ"/>
    </dgm:constrLst>
    <dgm:ruleLst/>
    <dgm:forEach name="Name4" axis="ch" ptType="node">
      <dgm:layoutNode name="horFlow">
        <dgm:choose name="Name5">
          <dgm:if name="Name6" func="var" arg="dir" op="equ" val="norm">
            <dgm:alg type="lin">
              <dgm:param type="linDir" val="fromL"/>
              <dgm:param type="nodeHorzAlign" val="l"/>
              <dgm:param type="nodeVertAlign" val="mid"/>
              <dgm:param type="fallback" val="2D"/>
            </dgm:alg>
          </dgm:if>
          <dgm:else name="Name7">
            <dgm:alg type="lin">
              <dgm:param type="linDir" val="fromR"/>
              <dgm:param type="nodeHorzAlign" val="r"/>
              <dgm:param type="nodeVertAlign" val="mid"/>
              <dgm:param type="fallback" val="2D"/>
            </dgm:alg>
          </dgm:else>
        </dgm:choose>
        <dgm:shape xmlns:r="http://schemas.openxmlformats.org/officeDocument/2006/relationships" r:blip="">
          <dgm:adjLst/>
        </dgm:shape>
        <dgm:presOf/>
        <dgm:constrLst/>
        <dgm:ruleLst/>
        <dgm:layoutNode name="bigChev" styleLbl="node1">
          <dgm:alg type="tx"/>
          <dgm:choose name="Name8">
            <dgm:if name="Name9" func="var" arg="dir" op="equ" val="norm">
              <dgm:shape xmlns:r="http://schemas.openxmlformats.org/officeDocument/2006/relationships" type="chevron" r:blip="">
                <dgm:adjLst/>
              </dgm:shape>
              <dgm:presOf axis="self"/>
              <dgm:constrLst>
                <dgm:constr type="primFontSz" val="65"/>
                <dgm:constr type="rMarg"/>
                <dgm:constr type="lMarg" refType="primFontSz" fact="0.1"/>
                <dgm:constr type="tMarg" refType="primFontSz" fact="0.05"/>
                <dgm:constr type="bMarg" refType="primFontSz" fact="0.05"/>
              </dgm:constrLst>
            </dgm:if>
            <dgm:else name="Name10">
              <dgm:shape xmlns:r="http://schemas.openxmlformats.org/officeDocument/2006/relationships" rot="180" type="chevron" r:blip="">
                <dgm:adjLst/>
              </dgm:shape>
              <dgm:presOf axis="self"/>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parTransForEach" axis="ch" ptType="parTrans" cnt="1">
          <dgm:layoutNode name="parTrans">
            <dgm:alg type="sp"/>
            <dgm:shape xmlns:r="http://schemas.openxmlformats.org/officeDocument/2006/relationships" r:blip="">
              <dgm:adjLst/>
            </dgm:shape>
            <dgm:presOf/>
            <dgm:constrLst/>
            <dgm:ruleLst/>
          </dgm:layoutNode>
        </dgm:forEach>
        <dgm:forEach name="Name11" axis="ch" ptType="node">
          <dgm:layoutNode name="node" styleLbl="alignAccFollowNode1">
            <dgm:varLst>
              <dgm:bulletEnabled val="1"/>
            </dgm:varLst>
            <dgm:alg type="tx"/>
            <dgm:choose name="Name12">
              <dgm:if name="Name13" func="var" arg="dir" op="equ" val="norm">
                <dgm:shape xmlns:r="http://schemas.openxmlformats.org/officeDocument/2006/relationships" type="chevron" r:blip="">
                  <dgm:adjLst/>
                </dgm:shape>
                <dgm:presOf axis="desOrSelf" ptType="node"/>
                <dgm:constrLst>
                  <dgm:constr type="primFontSz" val="65"/>
                  <dgm:constr type="rMarg"/>
                  <dgm:constr type="lMarg" refType="primFontSz" fact="0.1"/>
                  <dgm:constr type="tMarg" refType="primFontSz" fact="0.05"/>
                  <dgm:constr type="bMarg" refType="primFontSz" fact="0.05"/>
                </dgm:constrLst>
              </dgm:if>
              <dgm:else name="Name14">
                <dgm:shape xmlns:r="http://schemas.openxmlformats.org/officeDocument/2006/relationships" rot="180" type="chevron" r:blip="">
                  <dgm:adjLst/>
                </dgm:shape>
                <dgm:presOf axis="desOrSelf" ptType="node"/>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choose name="Name15">
        <dgm:if name="Name16" axis="self" ptType="node" func="revPos" op="gte" val="2">
          <dgm:layoutNode name="vSp">
            <dgm:alg type="sp"/>
            <dgm:shape xmlns:r="http://schemas.openxmlformats.org/officeDocument/2006/relationships" r:blip="">
              <dgm:adjLst/>
            </dgm:shape>
            <dgm:presOf/>
            <dgm:constrLst/>
            <dgm:ruleLst/>
          </dgm:layoutNode>
        </dgm:if>
        <dgm:else name="Name17"/>
      </dgm:choose>
    </dgm:forEach>
  </dgm:layoutNode>
</dgm:layoutDef>
</file>

<file path=ppt/diagrams/layout62.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63.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64.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65.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66.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67.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68.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69.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70.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hChevron3">
  <dgm:title val=""/>
  <dgm:desc val=""/>
  <dgm:catLst>
    <dgm:cat type="process" pri="1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root des" func="maxDepth" op="gte" val="2">
        <dgm:constrLst>
          <dgm:constr type="w" for="ch" forName="parAndChTx" refType="w"/>
          <dgm:constr type="primFontSz" for="ch" ptType="node" op="equ"/>
          <dgm:constr type="w" for="ch" forName="parAndChSpace" refType="w" refFor="ch" refForName="parAndChTx" fact="-0.2"/>
          <dgm:constr type="w" for="ch" ptType="sibTrans" op="equ"/>
        </dgm:constrLst>
        <dgm:ruleLst/>
        <dgm:forEach name="Name6" axis="ch" ptType="node">
          <dgm:layoutNode name="parAndChTx">
            <dgm:varLst>
              <dgm:bulletEnabled val="1"/>
            </dgm:varLst>
            <dgm:alg type="tx"/>
            <dgm:choose name="Name7">
              <dgm:if name="Name8" func="var" arg="dir" op="equ" val="norm">
                <dgm:choose name="Name9">
                  <dgm:if name="Name10" axis="self" ptType="node" func="pos" op="equ" val="1">
                    <dgm:shape xmlns:r="http://schemas.openxmlformats.org/officeDocument/2006/relationships"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4"/>
                    </dgm:constrLst>
                  </dgm:if>
                  <dgm:else name="Name11">
                    <dgm:shape xmlns:r="http://schemas.openxmlformats.org/officeDocument/2006/relationships"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if>
              <dgm:else name="Name12">
                <dgm:choose name="Name13">
                  <dgm:if name="Name14" axis="self" ptType="node" func="pos" op="equ" val="1">
                    <dgm:shape xmlns:r="http://schemas.openxmlformats.org/officeDocument/2006/relationships" rot="180"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4"/>
                      <dgm:constr type="rMarg" refType="w" fact="0.1"/>
                    </dgm:constrLst>
                  </dgm:if>
                  <dgm:else name="Name15">
                    <dgm:shape xmlns:r="http://schemas.openxmlformats.org/officeDocument/2006/relationships" rot="180"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else>
            </dgm:choose>
            <dgm:ruleLst>
              <dgm:rule type="primFontSz" val="5" fact="NaN" max="NaN"/>
            </dgm:ruleLst>
          </dgm:layoutNode>
          <dgm:forEach name="Name16" axis="followSib" ptType="sibTrans" cnt="1">
            <dgm:layoutNode name="parAndChSpace">
              <dgm:alg type="sp"/>
              <dgm:shape xmlns:r="http://schemas.openxmlformats.org/officeDocument/2006/relationships" r:blip="">
                <dgm:adjLst/>
              </dgm:shape>
              <dgm:presOf/>
              <dgm:constrLst/>
              <dgm:ruleLst/>
            </dgm:layoutNode>
          </dgm:forEach>
        </dgm:forEach>
      </dgm:if>
      <dgm:else name="Name17">
        <dgm:constrLst>
          <dgm:constr type="w" for="ch" forName="parTxOnly" refType="w"/>
          <dgm:constr type="primFontSz" for="ch" ptType="node" op="equ"/>
          <dgm:constr type="w" for="ch" forName="parSpace" refType="w" refFor="ch" refForName="parTxOnly" fact="-0.2"/>
          <dgm:constr type="w" for="ch" ptType="sibTrans" op="equ"/>
        </dgm:constrLst>
        <dgm:ruleLst/>
        <dgm:forEach name="Name18" axis="ch" ptType="node">
          <dgm:layoutNode name="parTxOnly">
            <dgm:varLst>
              <dgm:bulletEnabled val="1"/>
            </dgm:varLst>
            <dgm:alg type="tx"/>
            <dgm:presOf axis="desOrSelf" ptType="node"/>
            <dgm:choose name="Name19">
              <dgm:if name="Name20" func="var" arg="dir" op="equ" val="norm">
                <dgm:choose name="Name21">
                  <dgm:if name="Name22" axis="self" ptType="node" func="pos" op="equ" val="1">
                    <dgm:shape xmlns:r="http://schemas.openxmlformats.org/officeDocument/2006/relationships" type="homePlate" r:blip="">
                      <dgm:adjLst/>
                    </dgm:shape>
                    <dgm:constrLst>
                      <dgm:constr type="h" refType="w" op="equ" fact="0.4"/>
                      <dgm:constr type="primFontSz" val="65"/>
                      <dgm:constr type="tMarg" refType="primFontSz" fact="0.21"/>
                      <dgm:constr type="bMarg" refType="primFontSz" fact="0.21"/>
                      <dgm:constr type="lMarg" refType="primFontSz" fact="0.42"/>
                      <dgm:constr type="rMarg" refType="primFontSz" fact="0.105"/>
                    </dgm:constrLst>
                  </dgm:if>
                  <dgm:else name="Name23">
                    <dgm:shape xmlns:r="http://schemas.openxmlformats.org/officeDocument/2006/relationships" type="chevron" r:blip="">
                      <dgm:adjLst/>
                    </dgm:shape>
                    <dgm:constrLst>
                      <dgm:constr type="h" refType="w" op="equ" fact="0.4"/>
                      <dgm:constr type="primFontSz" val="65"/>
                      <dgm:constr type="tMarg" refType="primFontSz" fact="0.21"/>
                      <dgm:constr type="bMarg" refType="primFontSz" fact="0.21"/>
                      <dgm:constr type="lMarg" refType="primFontSz" fact="0.315"/>
                      <dgm:constr type="rMarg" refType="primFontSz" fact="0.105"/>
                    </dgm:constrLst>
                  </dgm:else>
                </dgm:choose>
              </dgm:if>
              <dgm:else name="Name24">
                <dgm:choose name="Name25">
                  <dgm:if name="Name26" axis="self" ptType="node" func="pos" op="equ" val="1">
                    <dgm:shape xmlns:r="http://schemas.openxmlformats.org/officeDocument/2006/relationships" rot="180" type="homePlate"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42"/>
                    </dgm:constrLst>
                  </dgm:if>
                  <dgm:else name="Name27">
                    <dgm:shape xmlns:r="http://schemas.openxmlformats.org/officeDocument/2006/relationships" rot="180" type="chevron"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315"/>
                    </dgm:constrLst>
                  </dgm:else>
                </dgm:choose>
              </dgm:else>
            </dgm:choose>
            <dgm:ruleLst>
              <dgm:rule type="primFontSz" val="5" fact="NaN" max="NaN"/>
            </dgm:ruleLst>
          </dgm:layoutNode>
          <dgm:forEach name="Name28" axis="followSib" ptType="sibTrans" cnt="1">
            <dgm:layoutNode name="parSpace">
              <dgm:alg type="sp"/>
              <dgm:shape xmlns:r="http://schemas.openxmlformats.org/officeDocument/2006/relationships" r:blip="">
                <dgm:adjLst/>
              </dgm:shape>
              <dgm:presOf/>
              <dgm:constrLst/>
              <dgm:ruleLst/>
            </dgm:layoutNode>
          </dgm:forEach>
        </dgm:forEach>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0.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C"/>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4F04B98-CF01-49FE-A01C-D8F78300C374}" type="datetimeFigureOut">
              <a:rPr lang="es-EC" smtClean="0"/>
              <a:t>19/9/2017</a:t>
            </a:fld>
            <a:endParaRPr lang="es-EC"/>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EC"/>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C"/>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CBFFA25-F5A9-4AE8-9227-E1402915FFCF}" type="slidenum">
              <a:rPr lang="es-EC" smtClean="0"/>
              <a:t>‹Nº›</a:t>
            </a:fld>
            <a:endParaRPr lang="es-EC"/>
          </a:p>
        </p:txBody>
      </p:sp>
    </p:spTree>
    <p:extLst>
      <p:ext uri="{BB962C8B-B14F-4D97-AF65-F5344CB8AC3E}">
        <p14:creationId xmlns:p14="http://schemas.microsoft.com/office/powerpoint/2010/main" val="28334901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C" dirty="0"/>
          </a:p>
        </p:txBody>
      </p:sp>
      <p:sp>
        <p:nvSpPr>
          <p:cNvPr id="4" name="Marcador de número de diapositiva 3"/>
          <p:cNvSpPr>
            <a:spLocks noGrp="1"/>
          </p:cNvSpPr>
          <p:nvPr>
            <p:ph type="sldNum" sz="quarter" idx="10"/>
          </p:nvPr>
        </p:nvSpPr>
        <p:spPr/>
        <p:txBody>
          <a:bodyPr/>
          <a:lstStyle/>
          <a:p>
            <a:fld id="{6CBFFA25-F5A9-4AE8-9227-E1402915FFCF}" type="slidenum">
              <a:rPr lang="es-EC" smtClean="0"/>
              <a:t>4</a:t>
            </a:fld>
            <a:endParaRPr lang="es-EC"/>
          </a:p>
        </p:txBody>
      </p:sp>
    </p:spTree>
    <p:extLst>
      <p:ext uri="{BB962C8B-B14F-4D97-AF65-F5344CB8AC3E}">
        <p14:creationId xmlns:p14="http://schemas.microsoft.com/office/powerpoint/2010/main" val="25243891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editar el estilo de subtítulo del patrón</a:t>
            </a:r>
            <a:endParaRPr lang="en-US" dirty="0"/>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fld id="{72E83BFB-AF4F-4A34-B33C-9ADCAA2692AA}" type="datetimeFigureOut">
              <a:rPr lang="es-EC" smtClean="0"/>
              <a:t>19/9/2017</a:t>
            </a:fld>
            <a:endParaRPr lang="es-EC"/>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endParaRPr lang="es-EC"/>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fld id="{5D91E3E0-BC9B-4D2E-B195-5BC84E5B878F}" type="slidenum">
              <a:rPr lang="es-EC" smtClean="0"/>
              <a:t>‹Nº›</a:t>
            </a:fld>
            <a:endParaRPr lang="es-EC"/>
          </a:p>
        </p:txBody>
      </p:sp>
    </p:spTree>
    <p:extLst>
      <p:ext uri="{BB962C8B-B14F-4D97-AF65-F5344CB8AC3E}">
        <p14:creationId xmlns:p14="http://schemas.microsoft.com/office/powerpoint/2010/main" val="32120143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72E83BFB-AF4F-4A34-B33C-9ADCAA2692AA}" type="datetimeFigureOut">
              <a:rPr lang="es-EC" smtClean="0"/>
              <a:t>19/9/2017</a:t>
            </a:fld>
            <a:endParaRPr lang="es-EC"/>
          </a:p>
        </p:txBody>
      </p:sp>
      <p:sp>
        <p:nvSpPr>
          <p:cNvPr id="5" name="Footer Placeholder 4"/>
          <p:cNvSpPr>
            <a:spLocks noGrp="1"/>
          </p:cNvSpPr>
          <p:nvPr>
            <p:ph type="ftr" sz="quarter" idx="11"/>
          </p:nvPr>
        </p:nvSpPr>
        <p:spPr/>
        <p:txBody>
          <a:bodyPr/>
          <a:lstStyle/>
          <a:p>
            <a:endParaRPr lang="es-EC"/>
          </a:p>
        </p:txBody>
      </p:sp>
      <p:sp>
        <p:nvSpPr>
          <p:cNvPr id="6" name="Slide Number Placeholder 5"/>
          <p:cNvSpPr>
            <a:spLocks noGrp="1"/>
          </p:cNvSpPr>
          <p:nvPr>
            <p:ph type="sldNum" sz="quarter" idx="12"/>
          </p:nvPr>
        </p:nvSpPr>
        <p:spPr/>
        <p:txBody>
          <a:bodyPr/>
          <a:lstStyle/>
          <a:p>
            <a:fld id="{5D91E3E0-BC9B-4D2E-B195-5BC84E5B878F}" type="slidenum">
              <a:rPr lang="es-EC" smtClean="0"/>
              <a:t>‹Nº›</a:t>
            </a:fld>
            <a:endParaRPr lang="es-EC"/>
          </a:p>
        </p:txBody>
      </p:sp>
    </p:spTree>
    <p:extLst>
      <p:ext uri="{BB962C8B-B14F-4D97-AF65-F5344CB8AC3E}">
        <p14:creationId xmlns:p14="http://schemas.microsoft.com/office/powerpoint/2010/main" val="41880273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fld id="{72E83BFB-AF4F-4A34-B33C-9ADCAA2692AA}" type="datetimeFigureOut">
              <a:rPr lang="es-EC" smtClean="0"/>
              <a:t>19/9/2017</a:t>
            </a:fld>
            <a:endParaRPr lang="es-EC"/>
          </a:p>
        </p:txBody>
      </p:sp>
      <p:sp>
        <p:nvSpPr>
          <p:cNvPr id="5" name="Footer Placeholder 4"/>
          <p:cNvSpPr>
            <a:spLocks noGrp="1"/>
          </p:cNvSpPr>
          <p:nvPr>
            <p:ph type="ftr" sz="quarter" idx="11"/>
          </p:nvPr>
        </p:nvSpPr>
        <p:spPr>
          <a:xfrm>
            <a:off x="774923" y="5951811"/>
            <a:ext cx="7896279" cy="365125"/>
          </a:xfrm>
        </p:spPr>
        <p:txBody>
          <a:bodyPr/>
          <a:lstStyle/>
          <a:p>
            <a:endParaRPr lang="es-EC"/>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fld id="{5D91E3E0-BC9B-4D2E-B195-5BC84E5B878F}" type="slidenum">
              <a:rPr lang="es-EC" smtClean="0"/>
              <a:t>‹Nº›</a:t>
            </a:fld>
            <a:endParaRPr lang="es-EC"/>
          </a:p>
        </p:txBody>
      </p:sp>
    </p:spTree>
    <p:extLst>
      <p:ext uri="{BB962C8B-B14F-4D97-AF65-F5344CB8AC3E}">
        <p14:creationId xmlns:p14="http://schemas.microsoft.com/office/powerpoint/2010/main" val="25858170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581192" y="2180496"/>
            <a:ext cx="11029615" cy="3678303"/>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72E83BFB-AF4F-4A34-B33C-9ADCAA2692AA}" type="datetimeFigureOut">
              <a:rPr lang="es-EC" smtClean="0"/>
              <a:t>19/9/2017</a:t>
            </a:fld>
            <a:endParaRPr lang="es-EC"/>
          </a:p>
        </p:txBody>
      </p:sp>
      <p:sp>
        <p:nvSpPr>
          <p:cNvPr id="5" name="Footer Placeholder 4"/>
          <p:cNvSpPr>
            <a:spLocks noGrp="1"/>
          </p:cNvSpPr>
          <p:nvPr>
            <p:ph type="ftr" sz="quarter" idx="11"/>
          </p:nvPr>
        </p:nvSpPr>
        <p:spPr/>
        <p:txBody>
          <a:bodyPr/>
          <a:lstStyle/>
          <a:p>
            <a:endParaRPr lang="es-EC"/>
          </a:p>
        </p:txBody>
      </p:sp>
      <p:sp>
        <p:nvSpPr>
          <p:cNvPr id="6" name="Slide Number Placeholder 5"/>
          <p:cNvSpPr>
            <a:spLocks noGrp="1"/>
          </p:cNvSpPr>
          <p:nvPr>
            <p:ph type="sldNum" sz="quarter" idx="12"/>
          </p:nvPr>
        </p:nvSpPr>
        <p:spPr>
          <a:xfrm>
            <a:off x="10558300" y="5956137"/>
            <a:ext cx="1052508" cy="365125"/>
          </a:xfrm>
        </p:spPr>
        <p:txBody>
          <a:bodyPr/>
          <a:lstStyle/>
          <a:p>
            <a:fld id="{5D91E3E0-BC9B-4D2E-B195-5BC84E5B878F}" type="slidenum">
              <a:rPr lang="es-EC" smtClean="0"/>
              <a:t>‹Nº›</a:t>
            </a:fld>
            <a:endParaRPr lang="es-EC"/>
          </a:p>
        </p:txBody>
      </p:sp>
    </p:spTree>
    <p:extLst>
      <p:ext uri="{BB962C8B-B14F-4D97-AF65-F5344CB8AC3E}">
        <p14:creationId xmlns:p14="http://schemas.microsoft.com/office/powerpoint/2010/main" val="23133130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72E83BFB-AF4F-4A34-B33C-9ADCAA2692AA}" type="datetimeFigureOut">
              <a:rPr lang="es-EC" smtClean="0"/>
              <a:t>19/9/2017</a:t>
            </a:fld>
            <a:endParaRPr lang="es-EC"/>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s-EC"/>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5D91E3E0-BC9B-4D2E-B195-5BC84E5B878F}" type="slidenum">
              <a:rPr lang="es-EC" smtClean="0"/>
              <a:t>‹Nº›</a:t>
            </a:fld>
            <a:endParaRPr lang="es-EC"/>
          </a:p>
        </p:txBody>
      </p:sp>
    </p:spTree>
    <p:extLst>
      <p:ext uri="{BB962C8B-B14F-4D97-AF65-F5344CB8AC3E}">
        <p14:creationId xmlns:p14="http://schemas.microsoft.com/office/powerpoint/2010/main" val="15155624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581193" y="2228003"/>
            <a:ext cx="5422390" cy="3633047"/>
          </a:xfrm>
        </p:spPr>
        <p:txBody>
          <a:bodyPr>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6188417" y="2228003"/>
            <a:ext cx="5422392" cy="3633047"/>
          </a:xfrm>
        </p:spPr>
        <p:txBody>
          <a:bodyPr>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72E83BFB-AF4F-4A34-B33C-9ADCAA2692AA}" type="datetimeFigureOut">
              <a:rPr lang="es-EC" smtClean="0"/>
              <a:t>19/9/2017</a:t>
            </a:fld>
            <a:endParaRPr lang="es-EC"/>
          </a:p>
        </p:txBody>
      </p:sp>
      <p:sp>
        <p:nvSpPr>
          <p:cNvPr id="6" name="Footer Placeholder 5"/>
          <p:cNvSpPr>
            <a:spLocks noGrp="1"/>
          </p:cNvSpPr>
          <p:nvPr>
            <p:ph type="ftr" sz="quarter" idx="11"/>
          </p:nvPr>
        </p:nvSpPr>
        <p:spPr/>
        <p:txBody>
          <a:bodyPr/>
          <a:lstStyle/>
          <a:p>
            <a:endParaRPr lang="es-EC"/>
          </a:p>
        </p:txBody>
      </p:sp>
      <p:sp>
        <p:nvSpPr>
          <p:cNvPr id="7" name="Slide Number Placeholder 6"/>
          <p:cNvSpPr>
            <a:spLocks noGrp="1"/>
          </p:cNvSpPr>
          <p:nvPr>
            <p:ph type="sldNum" sz="quarter" idx="12"/>
          </p:nvPr>
        </p:nvSpPr>
        <p:spPr/>
        <p:txBody>
          <a:bodyPr/>
          <a:lstStyle/>
          <a:p>
            <a:fld id="{5D91E3E0-BC9B-4D2E-B195-5BC84E5B878F}" type="slidenum">
              <a:rPr lang="es-EC" smtClean="0"/>
              <a:t>‹Nº›</a:t>
            </a:fld>
            <a:endParaRPr lang="es-EC"/>
          </a:p>
        </p:txBody>
      </p:sp>
    </p:spTree>
    <p:extLst>
      <p:ext uri="{BB962C8B-B14F-4D97-AF65-F5344CB8AC3E}">
        <p14:creationId xmlns:p14="http://schemas.microsoft.com/office/powerpoint/2010/main" val="27765938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72E83BFB-AF4F-4A34-B33C-9ADCAA2692AA}" type="datetimeFigureOut">
              <a:rPr lang="es-EC" smtClean="0"/>
              <a:t>19/9/2017</a:t>
            </a:fld>
            <a:endParaRPr lang="es-EC"/>
          </a:p>
        </p:txBody>
      </p:sp>
      <p:sp>
        <p:nvSpPr>
          <p:cNvPr id="8" name="Footer Placeholder 7"/>
          <p:cNvSpPr>
            <a:spLocks noGrp="1"/>
          </p:cNvSpPr>
          <p:nvPr>
            <p:ph type="ftr" sz="quarter" idx="11"/>
          </p:nvPr>
        </p:nvSpPr>
        <p:spPr/>
        <p:txBody>
          <a:bodyPr/>
          <a:lstStyle/>
          <a:p>
            <a:endParaRPr lang="es-EC"/>
          </a:p>
        </p:txBody>
      </p:sp>
      <p:sp>
        <p:nvSpPr>
          <p:cNvPr id="9" name="Slide Number Placeholder 8"/>
          <p:cNvSpPr>
            <a:spLocks noGrp="1"/>
          </p:cNvSpPr>
          <p:nvPr>
            <p:ph type="sldNum" sz="quarter" idx="12"/>
          </p:nvPr>
        </p:nvSpPr>
        <p:spPr/>
        <p:txBody>
          <a:bodyPr/>
          <a:lstStyle/>
          <a:p>
            <a:fld id="{5D91E3E0-BC9B-4D2E-B195-5BC84E5B878F}" type="slidenum">
              <a:rPr lang="es-EC" smtClean="0"/>
              <a:t>‹Nº›</a:t>
            </a:fld>
            <a:endParaRPr lang="es-EC"/>
          </a:p>
        </p:txBody>
      </p:sp>
    </p:spTree>
    <p:extLst>
      <p:ext uri="{BB962C8B-B14F-4D97-AF65-F5344CB8AC3E}">
        <p14:creationId xmlns:p14="http://schemas.microsoft.com/office/powerpoint/2010/main" val="14563386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72E83BFB-AF4F-4A34-B33C-9ADCAA2692AA}" type="datetimeFigureOut">
              <a:rPr lang="es-EC" smtClean="0"/>
              <a:t>19/9/2017</a:t>
            </a:fld>
            <a:endParaRPr lang="es-EC"/>
          </a:p>
        </p:txBody>
      </p:sp>
      <p:sp>
        <p:nvSpPr>
          <p:cNvPr id="4" name="Footer Placeholder 3"/>
          <p:cNvSpPr>
            <a:spLocks noGrp="1"/>
          </p:cNvSpPr>
          <p:nvPr>
            <p:ph type="ftr" sz="quarter" idx="11"/>
          </p:nvPr>
        </p:nvSpPr>
        <p:spPr/>
        <p:txBody>
          <a:bodyPr/>
          <a:lstStyle/>
          <a:p>
            <a:endParaRPr lang="es-EC"/>
          </a:p>
        </p:txBody>
      </p:sp>
      <p:sp>
        <p:nvSpPr>
          <p:cNvPr id="5" name="Slide Number Placeholder 4"/>
          <p:cNvSpPr>
            <a:spLocks noGrp="1"/>
          </p:cNvSpPr>
          <p:nvPr>
            <p:ph type="sldNum" sz="quarter" idx="12"/>
          </p:nvPr>
        </p:nvSpPr>
        <p:spPr/>
        <p:txBody>
          <a:bodyPr/>
          <a:lstStyle/>
          <a:p>
            <a:fld id="{5D91E3E0-BC9B-4D2E-B195-5BC84E5B878F}" type="slidenum">
              <a:rPr lang="es-EC" smtClean="0"/>
              <a:t>‹Nº›</a:t>
            </a:fld>
            <a:endParaRPr lang="es-EC"/>
          </a:p>
        </p:txBody>
      </p:sp>
    </p:spTree>
    <p:extLst>
      <p:ext uri="{BB962C8B-B14F-4D97-AF65-F5344CB8AC3E}">
        <p14:creationId xmlns:p14="http://schemas.microsoft.com/office/powerpoint/2010/main" val="1973652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2E83BFB-AF4F-4A34-B33C-9ADCAA2692AA}" type="datetimeFigureOut">
              <a:rPr lang="es-EC" smtClean="0"/>
              <a:t>19/9/2017</a:t>
            </a:fld>
            <a:endParaRPr lang="es-EC"/>
          </a:p>
        </p:txBody>
      </p:sp>
      <p:sp>
        <p:nvSpPr>
          <p:cNvPr id="3" name="Footer Placeholder 2"/>
          <p:cNvSpPr>
            <a:spLocks noGrp="1"/>
          </p:cNvSpPr>
          <p:nvPr>
            <p:ph type="ftr" sz="quarter" idx="11"/>
          </p:nvPr>
        </p:nvSpPr>
        <p:spPr/>
        <p:txBody>
          <a:bodyPr/>
          <a:lstStyle/>
          <a:p>
            <a:endParaRPr lang="es-EC"/>
          </a:p>
        </p:txBody>
      </p:sp>
      <p:sp>
        <p:nvSpPr>
          <p:cNvPr id="4" name="Slide Number Placeholder 3"/>
          <p:cNvSpPr>
            <a:spLocks noGrp="1"/>
          </p:cNvSpPr>
          <p:nvPr>
            <p:ph type="sldNum" sz="quarter" idx="12"/>
          </p:nvPr>
        </p:nvSpPr>
        <p:spPr/>
        <p:txBody>
          <a:bodyPr/>
          <a:lstStyle/>
          <a:p>
            <a:fld id="{5D91E3E0-BC9B-4D2E-B195-5BC84E5B878F}" type="slidenum">
              <a:rPr lang="es-EC" smtClean="0"/>
              <a:t>‹Nº›</a:t>
            </a:fld>
            <a:endParaRPr lang="es-EC"/>
          </a:p>
        </p:txBody>
      </p:sp>
    </p:spTree>
    <p:extLst>
      <p:ext uri="{BB962C8B-B14F-4D97-AF65-F5344CB8AC3E}">
        <p14:creationId xmlns:p14="http://schemas.microsoft.com/office/powerpoint/2010/main" val="12877969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Editar el estilo de texto del patrón</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72E83BFB-AF4F-4A34-B33C-9ADCAA2692AA}" type="datetimeFigureOut">
              <a:rPr lang="es-EC" smtClean="0"/>
              <a:t>19/9/2017</a:t>
            </a:fld>
            <a:endParaRPr lang="es-EC"/>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es-EC"/>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5D91E3E0-BC9B-4D2E-B195-5BC84E5B878F}" type="slidenum">
              <a:rPr lang="es-EC" smtClean="0"/>
              <a:t>‹Nº›</a:t>
            </a:fld>
            <a:endParaRPr lang="es-EC"/>
          </a:p>
        </p:txBody>
      </p:sp>
    </p:spTree>
    <p:extLst>
      <p:ext uri="{BB962C8B-B14F-4D97-AF65-F5344CB8AC3E}">
        <p14:creationId xmlns:p14="http://schemas.microsoft.com/office/powerpoint/2010/main" val="5254706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72E83BFB-AF4F-4A34-B33C-9ADCAA2692AA}" type="datetimeFigureOut">
              <a:rPr lang="es-EC" smtClean="0"/>
              <a:t>19/9/2017</a:t>
            </a:fld>
            <a:endParaRPr lang="es-EC"/>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D91E3E0-BC9B-4D2E-B195-5BC84E5B878F}" type="slidenum">
              <a:rPr lang="es-EC" smtClean="0"/>
              <a:t>‹Nº›</a:t>
            </a:fld>
            <a:endParaRPr lang="es-EC"/>
          </a:p>
        </p:txBody>
      </p:sp>
    </p:spTree>
    <p:extLst>
      <p:ext uri="{BB962C8B-B14F-4D97-AF65-F5344CB8AC3E}">
        <p14:creationId xmlns:p14="http://schemas.microsoft.com/office/powerpoint/2010/main" val="19987609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fld id="{72E83BFB-AF4F-4A34-B33C-9ADCAA2692AA}" type="datetimeFigureOut">
              <a:rPr lang="es-EC" smtClean="0"/>
              <a:t>19/9/2017</a:t>
            </a:fld>
            <a:endParaRPr lang="es-EC"/>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endParaRPr lang="es-EC"/>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fld id="{5D91E3E0-BC9B-4D2E-B195-5BC84E5B878F}" type="slidenum">
              <a:rPr lang="es-EC" smtClean="0"/>
              <a:t>‹Nº›</a:t>
            </a:fld>
            <a:endParaRPr lang="es-EC"/>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263831271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diagramLayout" Target="../diagrams/layout22.xml"/><Relationship Id="rId13" Type="http://schemas.openxmlformats.org/officeDocument/2006/relationships/diagramLayout" Target="../diagrams/layout23.xml"/><Relationship Id="rId18" Type="http://schemas.openxmlformats.org/officeDocument/2006/relationships/diagramLayout" Target="../diagrams/layout24.xml"/><Relationship Id="rId26" Type="http://schemas.microsoft.com/office/2007/relationships/diagramDrawing" Target="../diagrams/drawing25.xml"/><Relationship Id="rId3" Type="http://schemas.openxmlformats.org/officeDocument/2006/relationships/diagramLayout" Target="../diagrams/layout21.xml"/><Relationship Id="rId21" Type="http://schemas.microsoft.com/office/2007/relationships/diagramDrawing" Target="../diagrams/drawing24.xml"/><Relationship Id="rId7" Type="http://schemas.openxmlformats.org/officeDocument/2006/relationships/diagramData" Target="../diagrams/data22.xml"/><Relationship Id="rId12" Type="http://schemas.openxmlformats.org/officeDocument/2006/relationships/diagramData" Target="../diagrams/data23.xml"/><Relationship Id="rId17" Type="http://schemas.openxmlformats.org/officeDocument/2006/relationships/diagramData" Target="../diagrams/data24.xml"/><Relationship Id="rId25" Type="http://schemas.openxmlformats.org/officeDocument/2006/relationships/diagramColors" Target="../diagrams/colors25.xml"/><Relationship Id="rId2" Type="http://schemas.openxmlformats.org/officeDocument/2006/relationships/diagramData" Target="../diagrams/data21.xml"/><Relationship Id="rId16" Type="http://schemas.microsoft.com/office/2007/relationships/diagramDrawing" Target="../diagrams/drawing23.xml"/><Relationship Id="rId20" Type="http://schemas.openxmlformats.org/officeDocument/2006/relationships/diagramColors" Target="../diagrams/colors24.xml"/><Relationship Id="rId29" Type="http://schemas.openxmlformats.org/officeDocument/2006/relationships/diagramQuickStyle" Target="../diagrams/quickStyle26.xml"/><Relationship Id="rId1" Type="http://schemas.openxmlformats.org/officeDocument/2006/relationships/slideLayout" Target="../slideLayouts/slideLayout2.xml"/><Relationship Id="rId6" Type="http://schemas.microsoft.com/office/2007/relationships/diagramDrawing" Target="../diagrams/drawing21.xml"/><Relationship Id="rId11" Type="http://schemas.microsoft.com/office/2007/relationships/diagramDrawing" Target="../diagrams/drawing22.xml"/><Relationship Id="rId24" Type="http://schemas.openxmlformats.org/officeDocument/2006/relationships/diagramQuickStyle" Target="../diagrams/quickStyle25.xml"/><Relationship Id="rId5" Type="http://schemas.openxmlformats.org/officeDocument/2006/relationships/diagramColors" Target="../diagrams/colors21.xml"/><Relationship Id="rId15" Type="http://schemas.openxmlformats.org/officeDocument/2006/relationships/diagramColors" Target="../diagrams/colors23.xml"/><Relationship Id="rId23" Type="http://schemas.openxmlformats.org/officeDocument/2006/relationships/diagramLayout" Target="../diagrams/layout25.xml"/><Relationship Id="rId28" Type="http://schemas.openxmlformats.org/officeDocument/2006/relationships/diagramLayout" Target="../diagrams/layout26.xml"/><Relationship Id="rId10" Type="http://schemas.openxmlformats.org/officeDocument/2006/relationships/diagramColors" Target="../diagrams/colors22.xml"/><Relationship Id="rId19" Type="http://schemas.openxmlformats.org/officeDocument/2006/relationships/diagramQuickStyle" Target="../diagrams/quickStyle24.xml"/><Relationship Id="rId31" Type="http://schemas.microsoft.com/office/2007/relationships/diagramDrawing" Target="../diagrams/drawing26.xml"/><Relationship Id="rId4" Type="http://schemas.openxmlformats.org/officeDocument/2006/relationships/diagramQuickStyle" Target="../diagrams/quickStyle21.xml"/><Relationship Id="rId9" Type="http://schemas.openxmlformats.org/officeDocument/2006/relationships/diagramQuickStyle" Target="../diagrams/quickStyle22.xml"/><Relationship Id="rId14" Type="http://schemas.openxmlformats.org/officeDocument/2006/relationships/diagramQuickStyle" Target="../diagrams/quickStyle23.xml"/><Relationship Id="rId22" Type="http://schemas.openxmlformats.org/officeDocument/2006/relationships/diagramData" Target="../diagrams/data25.xml"/><Relationship Id="rId27" Type="http://schemas.openxmlformats.org/officeDocument/2006/relationships/diagramData" Target="../diagrams/data26.xml"/><Relationship Id="rId30" Type="http://schemas.openxmlformats.org/officeDocument/2006/relationships/diagramColors" Target="../diagrams/colors26.xml"/></Relationships>
</file>

<file path=ppt/slides/_rels/slide11.xml.rels><?xml version="1.0" encoding="UTF-8" standalone="yes"?>
<Relationships xmlns="http://schemas.openxmlformats.org/package/2006/relationships"><Relationship Id="rId13" Type="http://schemas.openxmlformats.org/officeDocument/2006/relationships/diagramLayout" Target="../diagrams/layout29.xml"/><Relationship Id="rId18" Type="http://schemas.openxmlformats.org/officeDocument/2006/relationships/diagramLayout" Target="../diagrams/layout30.xml"/><Relationship Id="rId26" Type="http://schemas.microsoft.com/office/2007/relationships/diagramDrawing" Target="../diagrams/drawing31.xml"/><Relationship Id="rId3" Type="http://schemas.openxmlformats.org/officeDocument/2006/relationships/diagramLayout" Target="../diagrams/layout27.xml"/><Relationship Id="rId21" Type="http://schemas.microsoft.com/office/2007/relationships/diagramDrawing" Target="../diagrams/drawing30.xml"/><Relationship Id="rId34" Type="http://schemas.openxmlformats.org/officeDocument/2006/relationships/diagramQuickStyle" Target="../diagrams/quickStyle33.xml"/><Relationship Id="rId7" Type="http://schemas.openxmlformats.org/officeDocument/2006/relationships/diagramData" Target="../diagrams/data28.xml"/><Relationship Id="rId12" Type="http://schemas.openxmlformats.org/officeDocument/2006/relationships/diagramData" Target="../diagrams/data29.xml"/><Relationship Id="rId17" Type="http://schemas.openxmlformats.org/officeDocument/2006/relationships/diagramData" Target="../diagrams/data30.xml"/><Relationship Id="rId25" Type="http://schemas.openxmlformats.org/officeDocument/2006/relationships/diagramColors" Target="../diagrams/colors31.xml"/><Relationship Id="rId33" Type="http://schemas.openxmlformats.org/officeDocument/2006/relationships/diagramLayout" Target="../diagrams/layout33.xml"/><Relationship Id="rId2" Type="http://schemas.openxmlformats.org/officeDocument/2006/relationships/diagramData" Target="../diagrams/data27.xml"/><Relationship Id="rId16" Type="http://schemas.microsoft.com/office/2007/relationships/diagramDrawing" Target="../diagrams/drawing29.xml"/><Relationship Id="rId20" Type="http://schemas.openxmlformats.org/officeDocument/2006/relationships/diagramColors" Target="../diagrams/colors30.xml"/><Relationship Id="rId29" Type="http://schemas.openxmlformats.org/officeDocument/2006/relationships/diagramQuickStyle" Target="../diagrams/quickStyle32.xml"/><Relationship Id="rId1" Type="http://schemas.openxmlformats.org/officeDocument/2006/relationships/slideLayout" Target="../slideLayouts/slideLayout2.xml"/><Relationship Id="rId6" Type="http://schemas.microsoft.com/office/2007/relationships/diagramDrawing" Target="../diagrams/drawing27.xml"/><Relationship Id="rId11" Type="http://schemas.microsoft.com/office/2007/relationships/diagramDrawing" Target="../diagrams/drawing28.xml"/><Relationship Id="rId24" Type="http://schemas.openxmlformats.org/officeDocument/2006/relationships/diagramQuickStyle" Target="../diagrams/quickStyle31.xml"/><Relationship Id="rId32" Type="http://schemas.openxmlformats.org/officeDocument/2006/relationships/diagramData" Target="../diagrams/data33.xml"/><Relationship Id="rId5" Type="http://schemas.openxmlformats.org/officeDocument/2006/relationships/diagramColors" Target="../diagrams/colors27.xml"/><Relationship Id="rId15" Type="http://schemas.openxmlformats.org/officeDocument/2006/relationships/diagramColors" Target="../diagrams/colors29.xml"/><Relationship Id="rId23" Type="http://schemas.openxmlformats.org/officeDocument/2006/relationships/diagramLayout" Target="../diagrams/layout31.xml"/><Relationship Id="rId28" Type="http://schemas.openxmlformats.org/officeDocument/2006/relationships/diagramLayout" Target="../diagrams/layout32.xml"/><Relationship Id="rId36" Type="http://schemas.microsoft.com/office/2007/relationships/diagramDrawing" Target="../diagrams/drawing33.xml"/><Relationship Id="rId10" Type="http://schemas.openxmlformats.org/officeDocument/2006/relationships/diagramColors" Target="../diagrams/colors28.xml"/><Relationship Id="rId19" Type="http://schemas.openxmlformats.org/officeDocument/2006/relationships/diagramQuickStyle" Target="../diagrams/quickStyle30.xml"/><Relationship Id="rId31" Type="http://schemas.microsoft.com/office/2007/relationships/diagramDrawing" Target="../diagrams/drawing32.xml"/><Relationship Id="rId4" Type="http://schemas.openxmlformats.org/officeDocument/2006/relationships/diagramQuickStyle" Target="../diagrams/quickStyle27.xml"/><Relationship Id="rId9" Type="http://schemas.openxmlformats.org/officeDocument/2006/relationships/diagramQuickStyle" Target="../diagrams/quickStyle28.xml"/><Relationship Id="rId14" Type="http://schemas.openxmlformats.org/officeDocument/2006/relationships/diagramQuickStyle" Target="../diagrams/quickStyle29.xml"/><Relationship Id="rId22" Type="http://schemas.openxmlformats.org/officeDocument/2006/relationships/diagramData" Target="../diagrams/data31.xml"/><Relationship Id="rId27" Type="http://schemas.openxmlformats.org/officeDocument/2006/relationships/diagramData" Target="../diagrams/data32.xml"/><Relationship Id="rId30" Type="http://schemas.openxmlformats.org/officeDocument/2006/relationships/diagramColors" Target="../diagrams/colors32.xml"/><Relationship Id="rId35" Type="http://schemas.openxmlformats.org/officeDocument/2006/relationships/diagramColors" Target="../diagrams/colors33.xml"/><Relationship Id="rId8" Type="http://schemas.openxmlformats.org/officeDocument/2006/relationships/diagramLayout" Target="../diagrams/layout28.xml"/></Relationships>
</file>

<file path=ppt/slides/_rels/slide12.xml.rels><?xml version="1.0" encoding="UTF-8" standalone="yes"?>
<Relationships xmlns="http://schemas.openxmlformats.org/package/2006/relationships"><Relationship Id="rId8" Type="http://schemas.openxmlformats.org/officeDocument/2006/relationships/diagramLayout" Target="../diagrams/layout35.xml"/><Relationship Id="rId13" Type="http://schemas.openxmlformats.org/officeDocument/2006/relationships/diagramLayout" Target="../diagrams/layout36.xml"/><Relationship Id="rId18" Type="http://schemas.openxmlformats.org/officeDocument/2006/relationships/diagramLayout" Target="../diagrams/layout37.xml"/><Relationship Id="rId26" Type="http://schemas.microsoft.com/office/2007/relationships/diagramDrawing" Target="../diagrams/drawing38.xml"/><Relationship Id="rId3" Type="http://schemas.openxmlformats.org/officeDocument/2006/relationships/diagramLayout" Target="../diagrams/layout34.xml"/><Relationship Id="rId21" Type="http://schemas.microsoft.com/office/2007/relationships/diagramDrawing" Target="../diagrams/drawing37.xml"/><Relationship Id="rId7" Type="http://schemas.openxmlformats.org/officeDocument/2006/relationships/diagramData" Target="../diagrams/data35.xml"/><Relationship Id="rId12" Type="http://schemas.openxmlformats.org/officeDocument/2006/relationships/diagramData" Target="../diagrams/data36.xml"/><Relationship Id="rId17" Type="http://schemas.openxmlformats.org/officeDocument/2006/relationships/diagramData" Target="../diagrams/data37.xml"/><Relationship Id="rId25" Type="http://schemas.openxmlformats.org/officeDocument/2006/relationships/diagramColors" Target="../diagrams/colors38.xml"/><Relationship Id="rId2" Type="http://schemas.openxmlformats.org/officeDocument/2006/relationships/diagramData" Target="../diagrams/data34.xml"/><Relationship Id="rId16" Type="http://schemas.microsoft.com/office/2007/relationships/diagramDrawing" Target="../diagrams/drawing36.xml"/><Relationship Id="rId20" Type="http://schemas.openxmlformats.org/officeDocument/2006/relationships/diagramColors" Target="../diagrams/colors37.xml"/><Relationship Id="rId29" Type="http://schemas.openxmlformats.org/officeDocument/2006/relationships/diagramQuickStyle" Target="../diagrams/quickStyle39.xml"/><Relationship Id="rId1" Type="http://schemas.openxmlformats.org/officeDocument/2006/relationships/slideLayout" Target="../slideLayouts/slideLayout2.xml"/><Relationship Id="rId6" Type="http://schemas.microsoft.com/office/2007/relationships/diagramDrawing" Target="../diagrams/drawing34.xml"/><Relationship Id="rId11" Type="http://schemas.microsoft.com/office/2007/relationships/diagramDrawing" Target="../diagrams/drawing35.xml"/><Relationship Id="rId24" Type="http://schemas.openxmlformats.org/officeDocument/2006/relationships/diagramQuickStyle" Target="../diagrams/quickStyle38.xml"/><Relationship Id="rId5" Type="http://schemas.openxmlformats.org/officeDocument/2006/relationships/diagramColors" Target="../diagrams/colors34.xml"/><Relationship Id="rId15" Type="http://schemas.openxmlformats.org/officeDocument/2006/relationships/diagramColors" Target="../diagrams/colors36.xml"/><Relationship Id="rId23" Type="http://schemas.openxmlformats.org/officeDocument/2006/relationships/diagramLayout" Target="../diagrams/layout38.xml"/><Relationship Id="rId28" Type="http://schemas.openxmlformats.org/officeDocument/2006/relationships/diagramLayout" Target="../diagrams/layout39.xml"/><Relationship Id="rId10" Type="http://schemas.openxmlformats.org/officeDocument/2006/relationships/diagramColors" Target="../diagrams/colors35.xml"/><Relationship Id="rId19" Type="http://schemas.openxmlformats.org/officeDocument/2006/relationships/diagramQuickStyle" Target="../diagrams/quickStyle37.xml"/><Relationship Id="rId31" Type="http://schemas.microsoft.com/office/2007/relationships/diagramDrawing" Target="../diagrams/drawing39.xml"/><Relationship Id="rId4" Type="http://schemas.openxmlformats.org/officeDocument/2006/relationships/diagramQuickStyle" Target="../diagrams/quickStyle34.xml"/><Relationship Id="rId9" Type="http://schemas.openxmlformats.org/officeDocument/2006/relationships/diagramQuickStyle" Target="../diagrams/quickStyle35.xml"/><Relationship Id="rId14" Type="http://schemas.openxmlformats.org/officeDocument/2006/relationships/diagramQuickStyle" Target="../diagrams/quickStyle36.xml"/><Relationship Id="rId22" Type="http://schemas.openxmlformats.org/officeDocument/2006/relationships/diagramData" Target="../diagrams/data38.xml"/><Relationship Id="rId27" Type="http://schemas.openxmlformats.org/officeDocument/2006/relationships/diagramData" Target="../diagrams/data39.xml"/><Relationship Id="rId30" Type="http://schemas.openxmlformats.org/officeDocument/2006/relationships/diagramColors" Target="../diagrams/colors39.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40.xml"/><Relationship Id="rId2" Type="http://schemas.openxmlformats.org/officeDocument/2006/relationships/diagramData" Target="../diagrams/data40.xml"/><Relationship Id="rId1" Type="http://schemas.openxmlformats.org/officeDocument/2006/relationships/slideLayout" Target="../slideLayouts/slideLayout2.xml"/><Relationship Id="rId6" Type="http://schemas.microsoft.com/office/2007/relationships/diagramDrawing" Target="../diagrams/drawing40.xml"/><Relationship Id="rId5" Type="http://schemas.openxmlformats.org/officeDocument/2006/relationships/diagramColors" Target="../diagrams/colors40.xml"/><Relationship Id="rId4" Type="http://schemas.openxmlformats.org/officeDocument/2006/relationships/diagramQuickStyle" Target="../diagrams/quickStyle40.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41.xml"/><Relationship Id="rId2" Type="http://schemas.openxmlformats.org/officeDocument/2006/relationships/diagramData" Target="../diagrams/data41.xml"/><Relationship Id="rId1" Type="http://schemas.openxmlformats.org/officeDocument/2006/relationships/slideLayout" Target="../slideLayouts/slideLayout2.xml"/><Relationship Id="rId6" Type="http://schemas.microsoft.com/office/2007/relationships/diagramDrawing" Target="../diagrams/drawing41.xml"/><Relationship Id="rId5" Type="http://schemas.openxmlformats.org/officeDocument/2006/relationships/diagramColors" Target="../diagrams/colors41.xml"/><Relationship Id="rId4" Type="http://schemas.openxmlformats.org/officeDocument/2006/relationships/diagramQuickStyle" Target="../diagrams/quickStyle41.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42.xml"/><Relationship Id="rId2" Type="http://schemas.openxmlformats.org/officeDocument/2006/relationships/diagramData" Target="../diagrams/data42.xml"/><Relationship Id="rId1" Type="http://schemas.openxmlformats.org/officeDocument/2006/relationships/slideLayout" Target="../slideLayouts/slideLayout2.xml"/><Relationship Id="rId6" Type="http://schemas.microsoft.com/office/2007/relationships/diagramDrawing" Target="../diagrams/drawing42.xml"/><Relationship Id="rId5" Type="http://schemas.openxmlformats.org/officeDocument/2006/relationships/diagramColors" Target="../diagrams/colors42.xml"/><Relationship Id="rId4" Type="http://schemas.openxmlformats.org/officeDocument/2006/relationships/diagramQuickStyle" Target="../diagrams/quickStyle42.xml"/></Relationships>
</file>

<file path=ppt/slides/_rels/slide16.xml.rels><?xml version="1.0" encoding="UTF-8" standalone="yes"?>
<Relationships xmlns="http://schemas.openxmlformats.org/package/2006/relationships"><Relationship Id="rId13" Type="http://schemas.openxmlformats.org/officeDocument/2006/relationships/diagramLayout" Target="../diagrams/layout45.xml"/><Relationship Id="rId18" Type="http://schemas.openxmlformats.org/officeDocument/2006/relationships/diagramLayout" Target="../diagrams/layout46.xml"/><Relationship Id="rId26" Type="http://schemas.microsoft.com/office/2007/relationships/diagramDrawing" Target="../diagrams/drawing47.xml"/><Relationship Id="rId3" Type="http://schemas.openxmlformats.org/officeDocument/2006/relationships/diagramLayout" Target="../diagrams/layout43.xml"/><Relationship Id="rId21" Type="http://schemas.microsoft.com/office/2007/relationships/diagramDrawing" Target="../diagrams/drawing46.xml"/><Relationship Id="rId34" Type="http://schemas.openxmlformats.org/officeDocument/2006/relationships/diagramQuickStyle" Target="../diagrams/quickStyle49.xml"/><Relationship Id="rId7" Type="http://schemas.openxmlformats.org/officeDocument/2006/relationships/diagramData" Target="../diagrams/data44.xml"/><Relationship Id="rId12" Type="http://schemas.openxmlformats.org/officeDocument/2006/relationships/diagramData" Target="../diagrams/data45.xml"/><Relationship Id="rId17" Type="http://schemas.openxmlformats.org/officeDocument/2006/relationships/diagramData" Target="../diagrams/data46.xml"/><Relationship Id="rId25" Type="http://schemas.openxmlformats.org/officeDocument/2006/relationships/diagramColors" Target="../diagrams/colors47.xml"/><Relationship Id="rId33" Type="http://schemas.openxmlformats.org/officeDocument/2006/relationships/diagramLayout" Target="../diagrams/layout49.xml"/><Relationship Id="rId2" Type="http://schemas.openxmlformats.org/officeDocument/2006/relationships/diagramData" Target="../diagrams/data43.xml"/><Relationship Id="rId16" Type="http://schemas.microsoft.com/office/2007/relationships/diagramDrawing" Target="../diagrams/drawing45.xml"/><Relationship Id="rId20" Type="http://schemas.openxmlformats.org/officeDocument/2006/relationships/diagramColors" Target="../diagrams/colors46.xml"/><Relationship Id="rId29" Type="http://schemas.openxmlformats.org/officeDocument/2006/relationships/diagramQuickStyle" Target="../diagrams/quickStyle48.xml"/><Relationship Id="rId1" Type="http://schemas.openxmlformats.org/officeDocument/2006/relationships/slideLayout" Target="../slideLayouts/slideLayout2.xml"/><Relationship Id="rId6" Type="http://schemas.microsoft.com/office/2007/relationships/diagramDrawing" Target="../diagrams/drawing43.xml"/><Relationship Id="rId11" Type="http://schemas.microsoft.com/office/2007/relationships/diagramDrawing" Target="../diagrams/drawing44.xml"/><Relationship Id="rId24" Type="http://schemas.openxmlformats.org/officeDocument/2006/relationships/diagramQuickStyle" Target="../diagrams/quickStyle47.xml"/><Relationship Id="rId32" Type="http://schemas.openxmlformats.org/officeDocument/2006/relationships/diagramData" Target="../diagrams/data49.xml"/><Relationship Id="rId5" Type="http://schemas.openxmlformats.org/officeDocument/2006/relationships/diagramColors" Target="../diagrams/colors43.xml"/><Relationship Id="rId15" Type="http://schemas.openxmlformats.org/officeDocument/2006/relationships/diagramColors" Target="../diagrams/colors45.xml"/><Relationship Id="rId23" Type="http://schemas.openxmlformats.org/officeDocument/2006/relationships/diagramLayout" Target="../diagrams/layout47.xml"/><Relationship Id="rId28" Type="http://schemas.openxmlformats.org/officeDocument/2006/relationships/diagramLayout" Target="../diagrams/layout48.xml"/><Relationship Id="rId36" Type="http://schemas.microsoft.com/office/2007/relationships/diagramDrawing" Target="../diagrams/drawing49.xml"/><Relationship Id="rId10" Type="http://schemas.openxmlformats.org/officeDocument/2006/relationships/diagramColors" Target="../diagrams/colors44.xml"/><Relationship Id="rId19" Type="http://schemas.openxmlformats.org/officeDocument/2006/relationships/diagramQuickStyle" Target="../diagrams/quickStyle46.xml"/><Relationship Id="rId31" Type="http://schemas.microsoft.com/office/2007/relationships/diagramDrawing" Target="../diagrams/drawing48.xml"/><Relationship Id="rId4" Type="http://schemas.openxmlformats.org/officeDocument/2006/relationships/diagramQuickStyle" Target="../diagrams/quickStyle43.xml"/><Relationship Id="rId9" Type="http://schemas.openxmlformats.org/officeDocument/2006/relationships/diagramQuickStyle" Target="../diagrams/quickStyle44.xml"/><Relationship Id="rId14" Type="http://schemas.openxmlformats.org/officeDocument/2006/relationships/diagramQuickStyle" Target="../diagrams/quickStyle45.xml"/><Relationship Id="rId22" Type="http://schemas.openxmlformats.org/officeDocument/2006/relationships/diagramData" Target="../diagrams/data47.xml"/><Relationship Id="rId27" Type="http://schemas.openxmlformats.org/officeDocument/2006/relationships/diagramData" Target="../diagrams/data48.xml"/><Relationship Id="rId30" Type="http://schemas.openxmlformats.org/officeDocument/2006/relationships/diagramColors" Target="../diagrams/colors48.xml"/><Relationship Id="rId35" Type="http://schemas.openxmlformats.org/officeDocument/2006/relationships/diagramColors" Target="../diagrams/colors49.xml"/><Relationship Id="rId8" Type="http://schemas.openxmlformats.org/officeDocument/2006/relationships/diagramLayout" Target="../diagrams/layout44.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50.xml"/><Relationship Id="rId2" Type="http://schemas.openxmlformats.org/officeDocument/2006/relationships/diagramData" Target="../diagrams/data50.xml"/><Relationship Id="rId1" Type="http://schemas.openxmlformats.org/officeDocument/2006/relationships/slideLayout" Target="../slideLayouts/slideLayout2.xml"/><Relationship Id="rId6" Type="http://schemas.microsoft.com/office/2007/relationships/diagramDrawing" Target="../diagrams/drawing50.xml"/><Relationship Id="rId5" Type="http://schemas.openxmlformats.org/officeDocument/2006/relationships/diagramColors" Target="../diagrams/colors50.xml"/><Relationship Id="rId4" Type="http://schemas.openxmlformats.org/officeDocument/2006/relationships/diagramQuickStyle" Target="../diagrams/quickStyle50.xml"/></Relationships>
</file>

<file path=ppt/slides/_rels/slide18.xml.rels><?xml version="1.0" encoding="UTF-8" standalone="yes"?>
<Relationships xmlns="http://schemas.openxmlformats.org/package/2006/relationships"><Relationship Id="rId13" Type="http://schemas.openxmlformats.org/officeDocument/2006/relationships/diagramLayout" Target="../diagrams/layout53.xml"/><Relationship Id="rId18" Type="http://schemas.openxmlformats.org/officeDocument/2006/relationships/diagramLayout" Target="../diagrams/layout54.xml"/><Relationship Id="rId26" Type="http://schemas.microsoft.com/office/2007/relationships/diagramDrawing" Target="../diagrams/drawing55.xml"/><Relationship Id="rId39" Type="http://schemas.openxmlformats.org/officeDocument/2006/relationships/diagramQuickStyle" Target="../diagrams/quickStyle58.xml"/><Relationship Id="rId21" Type="http://schemas.microsoft.com/office/2007/relationships/diagramDrawing" Target="../diagrams/drawing54.xml"/><Relationship Id="rId34" Type="http://schemas.openxmlformats.org/officeDocument/2006/relationships/diagramQuickStyle" Target="../diagrams/quickStyle57.xml"/><Relationship Id="rId7" Type="http://schemas.openxmlformats.org/officeDocument/2006/relationships/diagramData" Target="../diagrams/data52.xml"/><Relationship Id="rId2" Type="http://schemas.openxmlformats.org/officeDocument/2006/relationships/diagramData" Target="../diagrams/data51.xml"/><Relationship Id="rId16" Type="http://schemas.microsoft.com/office/2007/relationships/diagramDrawing" Target="../diagrams/drawing53.xml"/><Relationship Id="rId20" Type="http://schemas.openxmlformats.org/officeDocument/2006/relationships/diagramColors" Target="../diagrams/colors54.xml"/><Relationship Id="rId29" Type="http://schemas.openxmlformats.org/officeDocument/2006/relationships/diagramQuickStyle" Target="../diagrams/quickStyle56.xml"/><Relationship Id="rId41" Type="http://schemas.microsoft.com/office/2007/relationships/diagramDrawing" Target="../diagrams/drawing58.xml"/><Relationship Id="rId1" Type="http://schemas.openxmlformats.org/officeDocument/2006/relationships/slideLayout" Target="../slideLayouts/slideLayout2.xml"/><Relationship Id="rId6" Type="http://schemas.microsoft.com/office/2007/relationships/diagramDrawing" Target="../diagrams/drawing51.xml"/><Relationship Id="rId11" Type="http://schemas.microsoft.com/office/2007/relationships/diagramDrawing" Target="../diagrams/drawing52.xml"/><Relationship Id="rId24" Type="http://schemas.openxmlformats.org/officeDocument/2006/relationships/diagramQuickStyle" Target="../diagrams/quickStyle55.xml"/><Relationship Id="rId32" Type="http://schemas.openxmlformats.org/officeDocument/2006/relationships/diagramData" Target="../diagrams/data57.xml"/><Relationship Id="rId37" Type="http://schemas.openxmlformats.org/officeDocument/2006/relationships/diagramData" Target="../diagrams/data58.xml"/><Relationship Id="rId40" Type="http://schemas.openxmlformats.org/officeDocument/2006/relationships/diagramColors" Target="../diagrams/colors58.xml"/><Relationship Id="rId5" Type="http://schemas.openxmlformats.org/officeDocument/2006/relationships/diagramColors" Target="../diagrams/colors51.xml"/><Relationship Id="rId15" Type="http://schemas.openxmlformats.org/officeDocument/2006/relationships/diagramColors" Target="../diagrams/colors53.xml"/><Relationship Id="rId23" Type="http://schemas.openxmlformats.org/officeDocument/2006/relationships/diagramLayout" Target="../diagrams/layout55.xml"/><Relationship Id="rId28" Type="http://schemas.openxmlformats.org/officeDocument/2006/relationships/diagramLayout" Target="../diagrams/layout56.xml"/><Relationship Id="rId36" Type="http://schemas.microsoft.com/office/2007/relationships/diagramDrawing" Target="../diagrams/drawing57.xml"/><Relationship Id="rId10" Type="http://schemas.openxmlformats.org/officeDocument/2006/relationships/diagramColors" Target="../diagrams/colors52.xml"/><Relationship Id="rId19" Type="http://schemas.openxmlformats.org/officeDocument/2006/relationships/diagramQuickStyle" Target="../diagrams/quickStyle54.xml"/><Relationship Id="rId31" Type="http://schemas.microsoft.com/office/2007/relationships/diagramDrawing" Target="../diagrams/drawing56.xml"/><Relationship Id="rId4" Type="http://schemas.openxmlformats.org/officeDocument/2006/relationships/diagramQuickStyle" Target="../diagrams/quickStyle51.xml"/><Relationship Id="rId9" Type="http://schemas.openxmlformats.org/officeDocument/2006/relationships/diagramQuickStyle" Target="../diagrams/quickStyle52.xml"/><Relationship Id="rId14" Type="http://schemas.openxmlformats.org/officeDocument/2006/relationships/diagramQuickStyle" Target="../diagrams/quickStyle53.xml"/><Relationship Id="rId22" Type="http://schemas.openxmlformats.org/officeDocument/2006/relationships/diagramData" Target="../diagrams/data55.xml"/><Relationship Id="rId27" Type="http://schemas.openxmlformats.org/officeDocument/2006/relationships/diagramData" Target="../diagrams/data56.xml"/><Relationship Id="rId30" Type="http://schemas.openxmlformats.org/officeDocument/2006/relationships/diagramColors" Target="../diagrams/colors56.xml"/><Relationship Id="rId35" Type="http://schemas.openxmlformats.org/officeDocument/2006/relationships/diagramColors" Target="../diagrams/colors57.xml"/><Relationship Id="rId8" Type="http://schemas.openxmlformats.org/officeDocument/2006/relationships/diagramLayout" Target="../diagrams/layout52.xml"/><Relationship Id="rId3" Type="http://schemas.openxmlformats.org/officeDocument/2006/relationships/diagramLayout" Target="../diagrams/layout51.xml"/><Relationship Id="rId12" Type="http://schemas.openxmlformats.org/officeDocument/2006/relationships/diagramData" Target="../diagrams/data53.xml"/><Relationship Id="rId17" Type="http://schemas.openxmlformats.org/officeDocument/2006/relationships/diagramData" Target="../diagrams/data54.xml"/><Relationship Id="rId25" Type="http://schemas.openxmlformats.org/officeDocument/2006/relationships/diagramColors" Target="../diagrams/colors55.xml"/><Relationship Id="rId33" Type="http://schemas.openxmlformats.org/officeDocument/2006/relationships/diagramLayout" Target="../diagrams/layout57.xml"/><Relationship Id="rId38" Type="http://schemas.openxmlformats.org/officeDocument/2006/relationships/diagramLayout" Target="../diagrams/layout58.xml"/></Relationships>
</file>

<file path=ppt/slides/_rels/slide19.xml.rels><?xml version="1.0" encoding="UTF-8" standalone="yes"?>
<Relationships xmlns="http://schemas.openxmlformats.org/package/2006/relationships"><Relationship Id="rId8" Type="http://schemas.openxmlformats.org/officeDocument/2006/relationships/diagramLayout" Target="../diagrams/layout60.xml"/><Relationship Id="rId13" Type="http://schemas.openxmlformats.org/officeDocument/2006/relationships/diagramLayout" Target="../diagrams/layout61.xml"/><Relationship Id="rId3" Type="http://schemas.openxmlformats.org/officeDocument/2006/relationships/diagramLayout" Target="../diagrams/layout59.xml"/><Relationship Id="rId7" Type="http://schemas.openxmlformats.org/officeDocument/2006/relationships/diagramData" Target="../diagrams/data60.xml"/><Relationship Id="rId12" Type="http://schemas.openxmlformats.org/officeDocument/2006/relationships/diagramData" Target="../diagrams/data61.xml"/><Relationship Id="rId2" Type="http://schemas.openxmlformats.org/officeDocument/2006/relationships/diagramData" Target="../diagrams/data59.xml"/><Relationship Id="rId16" Type="http://schemas.microsoft.com/office/2007/relationships/diagramDrawing" Target="../diagrams/drawing61.xml"/><Relationship Id="rId1" Type="http://schemas.openxmlformats.org/officeDocument/2006/relationships/slideLayout" Target="../slideLayouts/slideLayout2.xml"/><Relationship Id="rId6" Type="http://schemas.microsoft.com/office/2007/relationships/diagramDrawing" Target="../diagrams/drawing59.xml"/><Relationship Id="rId11" Type="http://schemas.microsoft.com/office/2007/relationships/diagramDrawing" Target="../diagrams/drawing60.xml"/><Relationship Id="rId5" Type="http://schemas.openxmlformats.org/officeDocument/2006/relationships/diagramColors" Target="../diagrams/colors59.xml"/><Relationship Id="rId15" Type="http://schemas.openxmlformats.org/officeDocument/2006/relationships/diagramColors" Target="../diagrams/colors61.xml"/><Relationship Id="rId10" Type="http://schemas.openxmlformats.org/officeDocument/2006/relationships/diagramColors" Target="../diagrams/colors60.xml"/><Relationship Id="rId4" Type="http://schemas.openxmlformats.org/officeDocument/2006/relationships/diagramQuickStyle" Target="../diagrams/quickStyle59.xml"/><Relationship Id="rId9" Type="http://schemas.openxmlformats.org/officeDocument/2006/relationships/diagramQuickStyle" Target="../diagrams/quickStyle60.xml"/><Relationship Id="rId14" Type="http://schemas.openxmlformats.org/officeDocument/2006/relationships/diagramQuickStyle" Target="../diagrams/quickStyle61.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8" Type="http://schemas.openxmlformats.org/officeDocument/2006/relationships/diagramLayout" Target="../diagrams/layout63.xml"/><Relationship Id="rId13" Type="http://schemas.openxmlformats.org/officeDocument/2006/relationships/diagramLayout" Target="../diagrams/layout64.xml"/><Relationship Id="rId18" Type="http://schemas.openxmlformats.org/officeDocument/2006/relationships/diagramLayout" Target="../diagrams/layout65.xml"/><Relationship Id="rId3" Type="http://schemas.openxmlformats.org/officeDocument/2006/relationships/diagramLayout" Target="../diagrams/layout62.xml"/><Relationship Id="rId21" Type="http://schemas.microsoft.com/office/2007/relationships/diagramDrawing" Target="../diagrams/drawing65.xml"/><Relationship Id="rId7" Type="http://schemas.openxmlformats.org/officeDocument/2006/relationships/diagramData" Target="../diagrams/data63.xml"/><Relationship Id="rId12" Type="http://schemas.openxmlformats.org/officeDocument/2006/relationships/diagramData" Target="../diagrams/data64.xml"/><Relationship Id="rId17" Type="http://schemas.openxmlformats.org/officeDocument/2006/relationships/diagramData" Target="../diagrams/data65.xml"/><Relationship Id="rId2" Type="http://schemas.openxmlformats.org/officeDocument/2006/relationships/diagramData" Target="../diagrams/data62.xml"/><Relationship Id="rId16" Type="http://schemas.microsoft.com/office/2007/relationships/diagramDrawing" Target="../diagrams/drawing64.xml"/><Relationship Id="rId20" Type="http://schemas.openxmlformats.org/officeDocument/2006/relationships/diagramColors" Target="../diagrams/colors65.xml"/><Relationship Id="rId1" Type="http://schemas.openxmlformats.org/officeDocument/2006/relationships/slideLayout" Target="../slideLayouts/slideLayout2.xml"/><Relationship Id="rId6" Type="http://schemas.microsoft.com/office/2007/relationships/diagramDrawing" Target="../diagrams/drawing62.xml"/><Relationship Id="rId11" Type="http://schemas.microsoft.com/office/2007/relationships/diagramDrawing" Target="../diagrams/drawing63.xml"/><Relationship Id="rId5" Type="http://schemas.openxmlformats.org/officeDocument/2006/relationships/diagramColors" Target="../diagrams/colors62.xml"/><Relationship Id="rId15" Type="http://schemas.openxmlformats.org/officeDocument/2006/relationships/diagramColors" Target="../diagrams/colors64.xml"/><Relationship Id="rId10" Type="http://schemas.openxmlformats.org/officeDocument/2006/relationships/diagramColors" Target="../diagrams/colors63.xml"/><Relationship Id="rId19" Type="http://schemas.openxmlformats.org/officeDocument/2006/relationships/diagramQuickStyle" Target="../diagrams/quickStyle65.xml"/><Relationship Id="rId4" Type="http://schemas.openxmlformats.org/officeDocument/2006/relationships/diagramQuickStyle" Target="../diagrams/quickStyle62.xml"/><Relationship Id="rId9" Type="http://schemas.openxmlformats.org/officeDocument/2006/relationships/diagramQuickStyle" Target="../diagrams/quickStyle63.xml"/><Relationship Id="rId14" Type="http://schemas.openxmlformats.org/officeDocument/2006/relationships/diagramQuickStyle" Target="../diagrams/quickStyle64.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66.xml"/><Relationship Id="rId2" Type="http://schemas.openxmlformats.org/officeDocument/2006/relationships/diagramData" Target="../diagrams/data66.xml"/><Relationship Id="rId1" Type="http://schemas.openxmlformats.org/officeDocument/2006/relationships/slideLayout" Target="../slideLayouts/slideLayout2.xml"/><Relationship Id="rId6" Type="http://schemas.microsoft.com/office/2007/relationships/diagramDrawing" Target="../diagrams/drawing66.xml"/><Relationship Id="rId5" Type="http://schemas.openxmlformats.org/officeDocument/2006/relationships/diagramColors" Target="../diagrams/colors66.xml"/><Relationship Id="rId4" Type="http://schemas.openxmlformats.org/officeDocument/2006/relationships/diagramQuickStyle" Target="../diagrams/quickStyle66.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67.xml"/><Relationship Id="rId2" Type="http://schemas.openxmlformats.org/officeDocument/2006/relationships/diagramData" Target="../diagrams/data67.xml"/><Relationship Id="rId1" Type="http://schemas.openxmlformats.org/officeDocument/2006/relationships/slideLayout" Target="../slideLayouts/slideLayout2.xml"/><Relationship Id="rId6" Type="http://schemas.microsoft.com/office/2007/relationships/diagramDrawing" Target="../diagrams/drawing67.xml"/><Relationship Id="rId5" Type="http://schemas.openxmlformats.org/officeDocument/2006/relationships/diagramColors" Target="../diagrams/colors67.xml"/><Relationship Id="rId4" Type="http://schemas.openxmlformats.org/officeDocument/2006/relationships/diagramQuickStyle" Target="../diagrams/quickStyle67.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68.xml"/><Relationship Id="rId2" Type="http://schemas.openxmlformats.org/officeDocument/2006/relationships/diagramData" Target="../diagrams/data68.xml"/><Relationship Id="rId1" Type="http://schemas.openxmlformats.org/officeDocument/2006/relationships/slideLayout" Target="../slideLayouts/slideLayout2.xml"/><Relationship Id="rId6" Type="http://schemas.microsoft.com/office/2007/relationships/diagramDrawing" Target="../diagrams/drawing68.xml"/><Relationship Id="rId5" Type="http://schemas.openxmlformats.org/officeDocument/2006/relationships/diagramColors" Target="../diagrams/colors68.xml"/><Relationship Id="rId4" Type="http://schemas.openxmlformats.org/officeDocument/2006/relationships/diagramQuickStyle" Target="../diagrams/quickStyle68.xml"/></Relationships>
</file>

<file path=ppt/slides/_rels/slide24.xml.rels><?xml version="1.0" encoding="UTF-8" standalone="yes"?>
<Relationships xmlns="http://schemas.openxmlformats.org/package/2006/relationships"><Relationship Id="rId3" Type="http://schemas.openxmlformats.org/officeDocument/2006/relationships/diagramLayout" Target="../diagrams/layout69.xml"/><Relationship Id="rId2" Type="http://schemas.openxmlformats.org/officeDocument/2006/relationships/diagramData" Target="../diagrams/data69.xml"/><Relationship Id="rId1" Type="http://schemas.openxmlformats.org/officeDocument/2006/relationships/slideLayout" Target="../slideLayouts/slideLayout2.xml"/><Relationship Id="rId6" Type="http://schemas.microsoft.com/office/2007/relationships/diagramDrawing" Target="../diagrams/drawing69.xml"/><Relationship Id="rId5" Type="http://schemas.openxmlformats.org/officeDocument/2006/relationships/diagramColors" Target="../diagrams/colors69.xml"/><Relationship Id="rId4" Type="http://schemas.openxmlformats.org/officeDocument/2006/relationships/diagramQuickStyle" Target="../diagrams/quickStyle69.xml"/></Relationships>
</file>

<file path=ppt/slides/_rels/slide25.xml.rels><?xml version="1.0" encoding="UTF-8" standalone="yes"?>
<Relationships xmlns="http://schemas.openxmlformats.org/package/2006/relationships"><Relationship Id="rId3" Type="http://schemas.openxmlformats.org/officeDocument/2006/relationships/diagramLayout" Target="../diagrams/layout70.xml"/><Relationship Id="rId2" Type="http://schemas.openxmlformats.org/officeDocument/2006/relationships/diagramData" Target="../diagrams/data70.xml"/><Relationship Id="rId1" Type="http://schemas.openxmlformats.org/officeDocument/2006/relationships/slideLayout" Target="../slideLayouts/slideLayout2.xml"/><Relationship Id="rId6" Type="http://schemas.microsoft.com/office/2007/relationships/diagramDrawing" Target="../diagrams/drawing70.xml"/><Relationship Id="rId5" Type="http://schemas.openxmlformats.org/officeDocument/2006/relationships/diagramColors" Target="../diagrams/colors70.xml"/><Relationship Id="rId4" Type="http://schemas.openxmlformats.org/officeDocument/2006/relationships/diagramQuickStyle" Target="../diagrams/quickStyle70.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8" Type="http://schemas.openxmlformats.org/officeDocument/2006/relationships/diagramData" Target="../diagrams/data4.xml"/><Relationship Id="rId13" Type="http://schemas.openxmlformats.org/officeDocument/2006/relationships/image" Target="../media/image2.emf"/><Relationship Id="rId18" Type="http://schemas.microsoft.com/office/2007/relationships/diagramDrawing" Target="../diagrams/drawing5.xml"/><Relationship Id="rId3" Type="http://schemas.openxmlformats.org/officeDocument/2006/relationships/diagramData" Target="../diagrams/data3.xml"/><Relationship Id="rId7" Type="http://schemas.microsoft.com/office/2007/relationships/diagramDrawing" Target="../diagrams/drawing3.xml"/><Relationship Id="rId12" Type="http://schemas.microsoft.com/office/2007/relationships/diagramDrawing" Target="../diagrams/drawing4.xml"/><Relationship Id="rId17" Type="http://schemas.openxmlformats.org/officeDocument/2006/relationships/diagramColors" Target="../diagrams/colors5.xml"/><Relationship Id="rId2" Type="http://schemas.openxmlformats.org/officeDocument/2006/relationships/notesSlide" Target="../notesSlides/notesSlide1.xml"/><Relationship Id="rId16" Type="http://schemas.openxmlformats.org/officeDocument/2006/relationships/diagramQuickStyle" Target="../diagrams/quickStyle5.xml"/><Relationship Id="rId1" Type="http://schemas.openxmlformats.org/officeDocument/2006/relationships/slideLayout" Target="../slideLayouts/slideLayout2.xml"/><Relationship Id="rId6" Type="http://schemas.openxmlformats.org/officeDocument/2006/relationships/diagramColors" Target="../diagrams/colors3.xml"/><Relationship Id="rId11" Type="http://schemas.openxmlformats.org/officeDocument/2006/relationships/diagramColors" Target="../diagrams/colors4.xml"/><Relationship Id="rId5" Type="http://schemas.openxmlformats.org/officeDocument/2006/relationships/diagramQuickStyle" Target="../diagrams/quickStyle3.xml"/><Relationship Id="rId15" Type="http://schemas.openxmlformats.org/officeDocument/2006/relationships/diagramLayout" Target="../diagrams/layout5.xml"/><Relationship Id="rId10" Type="http://schemas.openxmlformats.org/officeDocument/2006/relationships/diagramQuickStyle" Target="../diagrams/quickStyle4.xml"/><Relationship Id="rId4" Type="http://schemas.openxmlformats.org/officeDocument/2006/relationships/diagramLayout" Target="../diagrams/layout3.xml"/><Relationship Id="rId9" Type="http://schemas.openxmlformats.org/officeDocument/2006/relationships/diagramLayout" Target="../diagrams/layout4.xml"/><Relationship Id="rId14" Type="http://schemas.openxmlformats.org/officeDocument/2006/relationships/diagramData" Target="../diagrams/data5.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7.xml.rels><?xml version="1.0" encoding="UTF-8" standalone="yes"?>
<Relationships xmlns="http://schemas.openxmlformats.org/package/2006/relationships"><Relationship Id="rId8" Type="http://schemas.openxmlformats.org/officeDocument/2006/relationships/diagramLayout" Target="../diagrams/layout9.xml"/><Relationship Id="rId13" Type="http://schemas.openxmlformats.org/officeDocument/2006/relationships/diagramLayout" Target="../diagrams/layout10.xml"/><Relationship Id="rId18" Type="http://schemas.openxmlformats.org/officeDocument/2006/relationships/diagramLayout" Target="../diagrams/layout11.xml"/><Relationship Id="rId26" Type="http://schemas.microsoft.com/office/2007/relationships/diagramDrawing" Target="../diagrams/drawing12.xml"/><Relationship Id="rId3" Type="http://schemas.openxmlformats.org/officeDocument/2006/relationships/diagramLayout" Target="../diagrams/layout8.xml"/><Relationship Id="rId21" Type="http://schemas.microsoft.com/office/2007/relationships/diagramDrawing" Target="../diagrams/drawing11.xml"/><Relationship Id="rId7" Type="http://schemas.openxmlformats.org/officeDocument/2006/relationships/diagramData" Target="../diagrams/data9.xml"/><Relationship Id="rId12" Type="http://schemas.openxmlformats.org/officeDocument/2006/relationships/diagramData" Target="../diagrams/data10.xml"/><Relationship Id="rId17" Type="http://schemas.openxmlformats.org/officeDocument/2006/relationships/diagramData" Target="../diagrams/data11.xml"/><Relationship Id="rId25" Type="http://schemas.openxmlformats.org/officeDocument/2006/relationships/diagramColors" Target="../diagrams/colors12.xml"/><Relationship Id="rId2" Type="http://schemas.openxmlformats.org/officeDocument/2006/relationships/diagramData" Target="../diagrams/data8.xml"/><Relationship Id="rId16" Type="http://schemas.microsoft.com/office/2007/relationships/diagramDrawing" Target="../diagrams/drawing10.xml"/><Relationship Id="rId20" Type="http://schemas.openxmlformats.org/officeDocument/2006/relationships/diagramColors" Target="../diagrams/colors11.xml"/><Relationship Id="rId29" Type="http://schemas.openxmlformats.org/officeDocument/2006/relationships/diagramQuickStyle" Target="../diagrams/quickStyle13.xml"/><Relationship Id="rId1" Type="http://schemas.openxmlformats.org/officeDocument/2006/relationships/slideLayout" Target="../slideLayouts/slideLayout2.xml"/><Relationship Id="rId6" Type="http://schemas.microsoft.com/office/2007/relationships/diagramDrawing" Target="../diagrams/drawing8.xml"/><Relationship Id="rId11" Type="http://schemas.microsoft.com/office/2007/relationships/diagramDrawing" Target="../diagrams/drawing9.xml"/><Relationship Id="rId24" Type="http://schemas.openxmlformats.org/officeDocument/2006/relationships/diagramQuickStyle" Target="../diagrams/quickStyle12.xml"/><Relationship Id="rId5" Type="http://schemas.openxmlformats.org/officeDocument/2006/relationships/diagramColors" Target="../diagrams/colors8.xml"/><Relationship Id="rId15" Type="http://schemas.openxmlformats.org/officeDocument/2006/relationships/diagramColors" Target="../diagrams/colors10.xml"/><Relationship Id="rId23" Type="http://schemas.openxmlformats.org/officeDocument/2006/relationships/diagramLayout" Target="../diagrams/layout12.xml"/><Relationship Id="rId28" Type="http://schemas.openxmlformats.org/officeDocument/2006/relationships/diagramLayout" Target="../diagrams/layout13.xml"/><Relationship Id="rId10" Type="http://schemas.openxmlformats.org/officeDocument/2006/relationships/diagramColors" Target="../diagrams/colors9.xml"/><Relationship Id="rId19" Type="http://schemas.openxmlformats.org/officeDocument/2006/relationships/diagramQuickStyle" Target="../diagrams/quickStyle11.xml"/><Relationship Id="rId31" Type="http://schemas.microsoft.com/office/2007/relationships/diagramDrawing" Target="../diagrams/drawing13.xml"/><Relationship Id="rId4" Type="http://schemas.openxmlformats.org/officeDocument/2006/relationships/diagramQuickStyle" Target="../diagrams/quickStyle8.xml"/><Relationship Id="rId9" Type="http://schemas.openxmlformats.org/officeDocument/2006/relationships/diagramQuickStyle" Target="../diagrams/quickStyle9.xml"/><Relationship Id="rId14" Type="http://schemas.openxmlformats.org/officeDocument/2006/relationships/diagramQuickStyle" Target="../diagrams/quickStyle10.xml"/><Relationship Id="rId22" Type="http://schemas.openxmlformats.org/officeDocument/2006/relationships/diagramData" Target="../diagrams/data12.xml"/><Relationship Id="rId27" Type="http://schemas.openxmlformats.org/officeDocument/2006/relationships/diagramData" Target="../diagrams/data13.xml"/><Relationship Id="rId30" Type="http://schemas.openxmlformats.org/officeDocument/2006/relationships/diagramColors" Target="../diagrams/colors13.xml"/></Relationships>
</file>

<file path=ppt/slides/_rels/slide8.xml.rels><?xml version="1.0" encoding="UTF-8" standalone="yes"?>
<Relationships xmlns="http://schemas.openxmlformats.org/package/2006/relationships"><Relationship Id="rId8" Type="http://schemas.openxmlformats.org/officeDocument/2006/relationships/diagramLayout" Target="../diagrams/layout15.xml"/><Relationship Id="rId13" Type="http://schemas.openxmlformats.org/officeDocument/2006/relationships/diagramLayout" Target="../diagrams/layout16.xml"/><Relationship Id="rId18" Type="http://schemas.openxmlformats.org/officeDocument/2006/relationships/diagramLayout" Target="../diagrams/layout17.xml"/><Relationship Id="rId3" Type="http://schemas.openxmlformats.org/officeDocument/2006/relationships/diagramLayout" Target="../diagrams/layout14.xml"/><Relationship Id="rId21" Type="http://schemas.microsoft.com/office/2007/relationships/diagramDrawing" Target="../diagrams/drawing17.xml"/><Relationship Id="rId7" Type="http://schemas.openxmlformats.org/officeDocument/2006/relationships/diagramData" Target="../diagrams/data15.xml"/><Relationship Id="rId12" Type="http://schemas.openxmlformats.org/officeDocument/2006/relationships/diagramData" Target="../diagrams/data16.xml"/><Relationship Id="rId17" Type="http://schemas.openxmlformats.org/officeDocument/2006/relationships/diagramData" Target="../diagrams/data17.xml"/><Relationship Id="rId2" Type="http://schemas.openxmlformats.org/officeDocument/2006/relationships/diagramData" Target="../diagrams/data14.xml"/><Relationship Id="rId16" Type="http://schemas.microsoft.com/office/2007/relationships/diagramDrawing" Target="../diagrams/drawing16.xml"/><Relationship Id="rId20" Type="http://schemas.openxmlformats.org/officeDocument/2006/relationships/diagramColors" Target="../diagrams/colors17.xml"/><Relationship Id="rId1" Type="http://schemas.openxmlformats.org/officeDocument/2006/relationships/slideLayout" Target="../slideLayouts/slideLayout2.xml"/><Relationship Id="rId6" Type="http://schemas.microsoft.com/office/2007/relationships/diagramDrawing" Target="../diagrams/drawing14.xml"/><Relationship Id="rId11" Type="http://schemas.microsoft.com/office/2007/relationships/diagramDrawing" Target="../diagrams/drawing15.xml"/><Relationship Id="rId5" Type="http://schemas.openxmlformats.org/officeDocument/2006/relationships/diagramColors" Target="../diagrams/colors14.xml"/><Relationship Id="rId15" Type="http://schemas.openxmlformats.org/officeDocument/2006/relationships/diagramColors" Target="../diagrams/colors16.xml"/><Relationship Id="rId10" Type="http://schemas.openxmlformats.org/officeDocument/2006/relationships/diagramColors" Target="../diagrams/colors15.xml"/><Relationship Id="rId19" Type="http://schemas.openxmlformats.org/officeDocument/2006/relationships/diagramQuickStyle" Target="../diagrams/quickStyle17.xml"/><Relationship Id="rId4" Type="http://schemas.openxmlformats.org/officeDocument/2006/relationships/diagramQuickStyle" Target="../diagrams/quickStyle14.xml"/><Relationship Id="rId9" Type="http://schemas.openxmlformats.org/officeDocument/2006/relationships/diagramQuickStyle" Target="../diagrams/quickStyle15.xml"/><Relationship Id="rId14" Type="http://schemas.openxmlformats.org/officeDocument/2006/relationships/diagramQuickStyle" Target="../diagrams/quickStyle16.xml"/></Relationships>
</file>

<file path=ppt/slides/_rels/slide9.xml.rels><?xml version="1.0" encoding="UTF-8" standalone="yes"?>
<Relationships xmlns="http://schemas.openxmlformats.org/package/2006/relationships"><Relationship Id="rId8" Type="http://schemas.openxmlformats.org/officeDocument/2006/relationships/diagramLayout" Target="../diagrams/layout19.xml"/><Relationship Id="rId13" Type="http://schemas.openxmlformats.org/officeDocument/2006/relationships/diagramLayout" Target="../diagrams/layout20.xml"/><Relationship Id="rId3" Type="http://schemas.openxmlformats.org/officeDocument/2006/relationships/diagramLayout" Target="../diagrams/layout18.xml"/><Relationship Id="rId7" Type="http://schemas.openxmlformats.org/officeDocument/2006/relationships/diagramData" Target="../diagrams/data19.xml"/><Relationship Id="rId12" Type="http://schemas.openxmlformats.org/officeDocument/2006/relationships/diagramData" Target="../diagrams/data20.xml"/><Relationship Id="rId2" Type="http://schemas.openxmlformats.org/officeDocument/2006/relationships/diagramData" Target="../diagrams/data18.xml"/><Relationship Id="rId16" Type="http://schemas.microsoft.com/office/2007/relationships/diagramDrawing" Target="../diagrams/drawing20.xml"/><Relationship Id="rId1" Type="http://schemas.openxmlformats.org/officeDocument/2006/relationships/slideLayout" Target="../slideLayouts/slideLayout2.xml"/><Relationship Id="rId6" Type="http://schemas.microsoft.com/office/2007/relationships/diagramDrawing" Target="../diagrams/drawing18.xml"/><Relationship Id="rId11" Type="http://schemas.microsoft.com/office/2007/relationships/diagramDrawing" Target="../diagrams/drawing19.xml"/><Relationship Id="rId5" Type="http://schemas.openxmlformats.org/officeDocument/2006/relationships/diagramColors" Target="../diagrams/colors18.xml"/><Relationship Id="rId15" Type="http://schemas.openxmlformats.org/officeDocument/2006/relationships/diagramColors" Target="../diagrams/colors20.xml"/><Relationship Id="rId10" Type="http://schemas.openxmlformats.org/officeDocument/2006/relationships/diagramColors" Target="../diagrams/colors19.xml"/><Relationship Id="rId4" Type="http://schemas.openxmlformats.org/officeDocument/2006/relationships/diagramQuickStyle" Target="../diagrams/quickStyle18.xml"/><Relationship Id="rId9" Type="http://schemas.openxmlformats.org/officeDocument/2006/relationships/diagramQuickStyle" Target="../diagrams/quickStyle19.xml"/><Relationship Id="rId14" Type="http://schemas.openxmlformats.org/officeDocument/2006/relationships/diagramQuickStyle" Target="../diagrams/quickStyle2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535009" y="3339338"/>
            <a:ext cx="10993549" cy="1045334"/>
          </a:xfrm>
        </p:spPr>
        <p:txBody>
          <a:bodyPr>
            <a:noAutofit/>
          </a:bodyPr>
          <a:lstStyle/>
          <a:p>
            <a:pPr algn="ctr"/>
            <a:r>
              <a:rPr lang="es-ES" sz="2000" b="1" dirty="0">
                <a:solidFill>
                  <a:schemeClr val="bg1"/>
                </a:solidFill>
              </a:rPr>
              <a:t>OPTIMIZACIÓN DEL PROCESO DE ADQUISICIÓN DE ARTÍCULOS PARA TIENDAS DEPORTIVAS EN ECUADOR A TRAVÉS DE TÉCNICAS DE DATA MINING PARA EL DESCUBRIMIENTO DE PATRONES EN LA VENTA DE </a:t>
            </a:r>
            <a:r>
              <a:rPr lang="es-ES" sz="2000" b="1" dirty="0" smtClean="0">
                <a:solidFill>
                  <a:schemeClr val="bg1"/>
                </a:solidFill>
              </a:rPr>
              <a:t>PRODUCTOS</a:t>
            </a:r>
            <a:endParaRPr lang="es-EC" sz="2000" dirty="0">
              <a:solidFill>
                <a:schemeClr val="bg1"/>
              </a:solidFill>
            </a:endParaRPr>
          </a:p>
        </p:txBody>
      </p:sp>
      <p:sp>
        <p:nvSpPr>
          <p:cNvPr id="3" name="Subtítulo 2"/>
          <p:cNvSpPr>
            <a:spLocks noGrp="1"/>
          </p:cNvSpPr>
          <p:nvPr>
            <p:ph type="subTitle" idx="1"/>
          </p:nvPr>
        </p:nvSpPr>
        <p:spPr>
          <a:xfrm>
            <a:off x="867521" y="1776897"/>
            <a:ext cx="10993546" cy="1040194"/>
          </a:xfrm>
        </p:spPr>
        <p:txBody>
          <a:bodyPr>
            <a:normAutofit fontScale="40000" lnSpcReduction="20000"/>
          </a:bodyPr>
          <a:lstStyle/>
          <a:p>
            <a:pPr algn="ctr"/>
            <a:r>
              <a:rPr lang="es-ES" sz="4000" b="1" dirty="0" smtClean="0"/>
              <a:t>PROGRAMA </a:t>
            </a:r>
            <a:r>
              <a:rPr lang="es-ES" sz="4000" b="1" dirty="0"/>
              <a:t>DE MAESTRÍA EN GESTIÓN DE SISTEMAS DE INFORMACIÓN E INTELIGENCIA DE NEGOCIOS</a:t>
            </a:r>
            <a:endParaRPr lang="es-EC" sz="4000" dirty="0"/>
          </a:p>
          <a:p>
            <a:endParaRPr lang="es-EC" dirty="0" smtClean="0"/>
          </a:p>
          <a:p>
            <a:pPr algn="ctr"/>
            <a:r>
              <a:rPr lang="es-EC" sz="3100" b="1" dirty="0" smtClean="0"/>
              <a:t>DEFENSA DEL TRABAJO DE TITULACIÓN</a:t>
            </a:r>
            <a:endParaRPr lang="es-EC" sz="3100" b="1" dirty="0"/>
          </a:p>
        </p:txBody>
      </p:sp>
      <p:pic>
        <p:nvPicPr>
          <p:cNvPr id="4" name="Imagen 3" descr="LOGOTIPO_Universidad de Fuerzas Armadas ESPE"/>
          <p:cNvPicPr/>
          <p:nvPr/>
        </p:nvPicPr>
        <p:blipFill>
          <a:blip r:embed="rId2">
            <a:extLst>
              <a:ext uri="{28A0092B-C50C-407E-A947-70E740481C1C}">
                <a14:useLocalDpi xmlns:a14="http://schemas.microsoft.com/office/drawing/2010/main" val="0"/>
              </a:ext>
            </a:extLst>
          </a:blip>
          <a:srcRect/>
          <a:stretch>
            <a:fillRect/>
          </a:stretch>
        </p:blipFill>
        <p:spPr bwMode="auto">
          <a:xfrm>
            <a:off x="2663999" y="226723"/>
            <a:ext cx="5755640" cy="1343025"/>
          </a:xfrm>
          <a:prstGeom prst="rect">
            <a:avLst/>
          </a:prstGeom>
          <a:noFill/>
          <a:ln>
            <a:noFill/>
          </a:ln>
        </p:spPr>
      </p:pic>
      <p:sp>
        <p:nvSpPr>
          <p:cNvPr id="5" name="Subtítulo 2"/>
          <p:cNvSpPr txBox="1">
            <a:spLocks/>
          </p:cNvSpPr>
          <p:nvPr/>
        </p:nvSpPr>
        <p:spPr>
          <a:xfrm>
            <a:off x="4239488" y="4800923"/>
            <a:ext cx="3903061" cy="1479803"/>
          </a:xfrm>
          <a:prstGeom prst="rect">
            <a:avLst/>
          </a:prstGeom>
        </p:spPr>
        <p:txBody>
          <a:bodyPr vert="horz" lIns="91440" tIns="45720" rIns="91440" bIns="45720" rtlCol="0" anchor="t">
            <a:noAutofit/>
          </a:bodyPr>
          <a:lstStyle>
            <a:lvl1pPr marL="0" indent="0" algn="l" defTabSz="457200" rtl="0" eaLnBrk="1" latinLnBrk="0" hangingPunct="1">
              <a:spcBef>
                <a:spcPct val="20000"/>
              </a:spcBef>
              <a:spcAft>
                <a:spcPts val="600"/>
              </a:spcAft>
              <a:buClr>
                <a:schemeClr val="accent2"/>
              </a:buClr>
              <a:buSzPct val="92000"/>
              <a:buFont typeface="Wingdings 2" panose="05020102010507070707" pitchFamily="18" charset="2"/>
              <a:buNone/>
              <a:defRPr sz="1600" kern="1200" cap="all">
                <a:solidFill>
                  <a:schemeClr val="accent2"/>
                </a:solidFill>
                <a:latin typeface="+mn-lt"/>
                <a:ea typeface="+mn-ea"/>
                <a:cs typeface="+mn-cs"/>
              </a:defRPr>
            </a:lvl1pPr>
            <a:lvl2pPr marL="457200" indent="0" algn="ctr" defTabSz="457200" rtl="0" eaLnBrk="1" latinLnBrk="0" hangingPunct="1">
              <a:spcBef>
                <a:spcPct val="20000"/>
              </a:spcBef>
              <a:spcAft>
                <a:spcPts val="600"/>
              </a:spcAft>
              <a:buClr>
                <a:schemeClr val="accent2"/>
              </a:buClr>
              <a:buSzPct val="92000"/>
              <a:buFont typeface="Wingdings 2" panose="05020102010507070707" pitchFamily="18"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ct val="20000"/>
              </a:spcBef>
              <a:spcAft>
                <a:spcPts val="600"/>
              </a:spcAft>
              <a:buClr>
                <a:schemeClr val="accent2"/>
              </a:buClr>
              <a:buSzPct val="92000"/>
              <a:buFont typeface="Wingdings 2" panose="05020102010507070707" pitchFamily="18"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ct val="20000"/>
              </a:spcBef>
              <a:spcAft>
                <a:spcPts val="600"/>
              </a:spcAft>
              <a:buClr>
                <a:schemeClr val="accent2"/>
              </a:buClr>
              <a:buSzPct val="92000"/>
              <a:buFont typeface="Wingdings 2" panose="05020102010507070707" pitchFamily="18"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ct val="20000"/>
              </a:spcBef>
              <a:spcAft>
                <a:spcPts val="600"/>
              </a:spcAft>
              <a:buClr>
                <a:schemeClr val="accent2"/>
              </a:buClr>
              <a:buSzPct val="92000"/>
              <a:buFont typeface="Wingdings 2" panose="05020102010507070707" pitchFamily="18"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ct val="20000"/>
              </a:spcBef>
              <a:spcAft>
                <a:spcPts val="600"/>
              </a:spcAft>
              <a:buClr>
                <a:schemeClr val="accent2"/>
              </a:buClr>
              <a:buSzPct val="92000"/>
              <a:buFont typeface="Wingdings 2" panose="05020102010507070707" pitchFamily="18"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ct val="20000"/>
              </a:spcBef>
              <a:spcAft>
                <a:spcPts val="600"/>
              </a:spcAft>
              <a:buClr>
                <a:schemeClr val="accent2"/>
              </a:buClr>
              <a:buSzPct val="92000"/>
              <a:buFont typeface="Wingdings 2" panose="05020102010507070707" pitchFamily="18"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ct val="20000"/>
              </a:spcBef>
              <a:spcAft>
                <a:spcPts val="600"/>
              </a:spcAft>
              <a:buClr>
                <a:schemeClr val="accent2"/>
              </a:buClr>
              <a:buSzPct val="92000"/>
              <a:buFont typeface="Wingdings 2" panose="05020102010507070707" pitchFamily="18"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ct val="20000"/>
              </a:spcBef>
              <a:spcAft>
                <a:spcPts val="600"/>
              </a:spcAft>
              <a:buClr>
                <a:schemeClr val="accent2"/>
              </a:buClr>
              <a:buSzPct val="92000"/>
              <a:buFont typeface="Wingdings 2" panose="05020102010507070707" pitchFamily="18" charset="2"/>
              <a:buNone/>
              <a:defRPr sz="1200" kern="1200">
                <a:solidFill>
                  <a:schemeClr val="tx1">
                    <a:tint val="75000"/>
                  </a:schemeClr>
                </a:solidFill>
                <a:latin typeface="+mn-lt"/>
                <a:ea typeface="+mn-ea"/>
                <a:cs typeface="+mn-cs"/>
              </a:defRPr>
            </a:lvl9pPr>
          </a:lstStyle>
          <a:p>
            <a:pPr algn="ctr"/>
            <a:r>
              <a:rPr lang="es-ES" sz="1050" b="1" dirty="0">
                <a:solidFill>
                  <a:schemeClr val="bg1"/>
                </a:solidFill>
              </a:rPr>
              <a:t>AUTOR: DÍAZ BALDEÓN ALICIA ELIZABETH</a:t>
            </a:r>
            <a:endParaRPr lang="es-EC" sz="1050" dirty="0">
              <a:solidFill>
                <a:schemeClr val="bg1"/>
              </a:solidFill>
            </a:endParaRPr>
          </a:p>
          <a:p>
            <a:pPr algn="ctr"/>
            <a:r>
              <a:rPr lang="es-ES" sz="1050" b="1" dirty="0">
                <a:solidFill>
                  <a:schemeClr val="bg1"/>
                </a:solidFill>
              </a:rPr>
              <a:t> </a:t>
            </a:r>
            <a:endParaRPr lang="es-EC" sz="1050" dirty="0">
              <a:solidFill>
                <a:schemeClr val="bg1"/>
              </a:solidFill>
            </a:endParaRPr>
          </a:p>
          <a:p>
            <a:pPr algn="ctr"/>
            <a:r>
              <a:rPr lang="es-ES" sz="1050" b="1" dirty="0">
                <a:solidFill>
                  <a:schemeClr val="bg1"/>
                </a:solidFill>
              </a:rPr>
              <a:t>DIRECTOR: MOLINA BUSTAMANTE MARCO</a:t>
            </a:r>
            <a:endParaRPr lang="es-EC" sz="1050" dirty="0">
              <a:solidFill>
                <a:schemeClr val="bg1"/>
              </a:solidFill>
            </a:endParaRPr>
          </a:p>
          <a:p>
            <a:pPr algn="ctr"/>
            <a:r>
              <a:rPr lang="es-ES" sz="1050" b="1" dirty="0">
                <a:solidFill>
                  <a:schemeClr val="bg1"/>
                </a:solidFill>
              </a:rPr>
              <a:t> </a:t>
            </a:r>
            <a:endParaRPr lang="es-EC" sz="1050" dirty="0">
              <a:solidFill>
                <a:schemeClr val="bg1"/>
              </a:solidFill>
            </a:endParaRPr>
          </a:p>
          <a:p>
            <a:pPr algn="ctr"/>
            <a:r>
              <a:rPr lang="es-ES" sz="1050" b="1" dirty="0">
                <a:solidFill>
                  <a:schemeClr val="bg1"/>
                </a:solidFill>
              </a:rPr>
              <a:t>SANGOLQUÍ</a:t>
            </a:r>
            <a:endParaRPr lang="es-EC" sz="1050" dirty="0">
              <a:solidFill>
                <a:schemeClr val="bg1"/>
              </a:solidFill>
            </a:endParaRPr>
          </a:p>
          <a:p>
            <a:pPr algn="ctr"/>
            <a:r>
              <a:rPr lang="es-ES" sz="1050" b="1" dirty="0">
                <a:solidFill>
                  <a:schemeClr val="bg1"/>
                </a:solidFill>
              </a:rPr>
              <a:t>2017</a:t>
            </a:r>
            <a:endParaRPr lang="es-EC" sz="1050" dirty="0">
              <a:solidFill>
                <a:schemeClr val="bg1"/>
              </a:solidFill>
            </a:endParaRPr>
          </a:p>
        </p:txBody>
      </p:sp>
    </p:spTree>
    <p:extLst>
      <p:ext uri="{BB962C8B-B14F-4D97-AF65-F5344CB8AC3E}">
        <p14:creationId xmlns:p14="http://schemas.microsoft.com/office/powerpoint/2010/main" val="315496944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98055" y="426098"/>
            <a:ext cx="10515600" cy="1087868"/>
          </a:xfrm>
        </p:spPr>
        <p:txBody>
          <a:bodyPr/>
          <a:lstStyle/>
          <a:p>
            <a:r>
              <a:rPr lang="es-EC" dirty="0" smtClean="0"/>
              <a:t>Tipos de modelos</a:t>
            </a:r>
            <a:endParaRPr lang="es-EC" dirty="0"/>
          </a:p>
        </p:txBody>
      </p:sp>
      <p:graphicFrame>
        <p:nvGraphicFramePr>
          <p:cNvPr id="4" name="Marcador de contenido 3"/>
          <p:cNvGraphicFramePr>
            <a:graphicFrameLocks noGrp="1"/>
          </p:cNvGraphicFramePr>
          <p:nvPr>
            <p:ph idx="1"/>
            <p:extLst>
              <p:ext uri="{D42A27DB-BD31-4B8C-83A1-F6EECF244321}">
                <p14:modId xmlns:p14="http://schemas.microsoft.com/office/powerpoint/2010/main" val="3435418298"/>
              </p:ext>
            </p:extLst>
          </p:nvPr>
        </p:nvGraphicFramePr>
        <p:xfrm>
          <a:off x="856672" y="1776411"/>
          <a:ext cx="10515600" cy="135168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5" name="Diagrama 4"/>
          <p:cNvGraphicFramePr/>
          <p:nvPr>
            <p:extLst>
              <p:ext uri="{D42A27DB-BD31-4B8C-83A1-F6EECF244321}">
                <p14:modId xmlns:p14="http://schemas.microsoft.com/office/powerpoint/2010/main" val="2358947767"/>
              </p:ext>
            </p:extLst>
          </p:nvPr>
        </p:nvGraphicFramePr>
        <p:xfrm>
          <a:off x="533400" y="2105892"/>
          <a:ext cx="2336800" cy="1279237"/>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graphicFrame>
        <p:nvGraphicFramePr>
          <p:cNvPr id="6" name="Diagrama 5"/>
          <p:cNvGraphicFramePr/>
          <p:nvPr>
            <p:extLst>
              <p:ext uri="{D42A27DB-BD31-4B8C-83A1-F6EECF244321}">
                <p14:modId xmlns:p14="http://schemas.microsoft.com/office/powerpoint/2010/main" val="2717846730"/>
              </p:ext>
            </p:extLst>
          </p:nvPr>
        </p:nvGraphicFramePr>
        <p:xfrm>
          <a:off x="9628908" y="2111304"/>
          <a:ext cx="2336800" cy="1279236"/>
        </p:xfrm>
        <a:graphic>
          <a:graphicData uri="http://schemas.openxmlformats.org/drawingml/2006/diagram">
            <dgm:relIds xmlns:dgm="http://schemas.openxmlformats.org/drawingml/2006/diagram" xmlns:r="http://schemas.openxmlformats.org/officeDocument/2006/relationships" r:dm="rId12" r:lo="rId13" r:qs="rId14" r:cs="rId15"/>
          </a:graphicData>
        </a:graphic>
      </p:graphicFrame>
      <p:graphicFrame>
        <p:nvGraphicFramePr>
          <p:cNvPr id="7" name="Diagrama 6"/>
          <p:cNvGraphicFramePr/>
          <p:nvPr>
            <p:extLst>
              <p:ext uri="{D42A27DB-BD31-4B8C-83A1-F6EECF244321}">
                <p14:modId xmlns:p14="http://schemas.microsoft.com/office/powerpoint/2010/main" val="2387836676"/>
              </p:ext>
            </p:extLst>
          </p:nvPr>
        </p:nvGraphicFramePr>
        <p:xfrm>
          <a:off x="856672" y="4368794"/>
          <a:ext cx="2327564" cy="1898841"/>
        </p:xfrm>
        <a:graphic>
          <a:graphicData uri="http://schemas.openxmlformats.org/drawingml/2006/diagram">
            <dgm:relIds xmlns:dgm="http://schemas.openxmlformats.org/drawingml/2006/diagram" xmlns:r="http://schemas.openxmlformats.org/officeDocument/2006/relationships" r:dm="rId17" r:lo="rId18" r:qs="rId19" r:cs="rId20"/>
          </a:graphicData>
        </a:graphic>
      </p:graphicFrame>
      <p:graphicFrame>
        <p:nvGraphicFramePr>
          <p:cNvPr id="8" name="Diagrama 7"/>
          <p:cNvGraphicFramePr/>
          <p:nvPr>
            <p:extLst>
              <p:ext uri="{D42A27DB-BD31-4B8C-83A1-F6EECF244321}">
                <p14:modId xmlns:p14="http://schemas.microsoft.com/office/powerpoint/2010/main" val="1894966553"/>
              </p:ext>
            </p:extLst>
          </p:nvPr>
        </p:nvGraphicFramePr>
        <p:xfrm>
          <a:off x="8991600" y="4405744"/>
          <a:ext cx="2886364" cy="1898841"/>
        </p:xfrm>
        <a:graphic>
          <a:graphicData uri="http://schemas.openxmlformats.org/drawingml/2006/diagram">
            <dgm:relIds xmlns:dgm="http://schemas.openxmlformats.org/drawingml/2006/diagram" xmlns:r="http://schemas.openxmlformats.org/officeDocument/2006/relationships" r:dm="rId22" r:lo="rId23" r:qs="rId24" r:cs="rId25"/>
          </a:graphicData>
        </a:graphic>
      </p:graphicFrame>
      <p:graphicFrame>
        <p:nvGraphicFramePr>
          <p:cNvPr id="10" name="Diagrama 9"/>
          <p:cNvGraphicFramePr/>
          <p:nvPr>
            <p:extLst>
              <p:ext uri="{D42A27DB-BD31-4B8C-83A1-F6EECF244321}">
                <p14:modId xmlns:p14="http://schemas.microsoft.com/office/powerpoint/2010/main" val="1540454827"/>
              </p:ext>
            </p:extLst>
          </p:nvPr>
        </p:nvGraphicFramePr>
        <p:xfrm>
          <a:off x="3777673" y="3238786"/>
          <a:ext cx="4673599" cy="1748849"/>
        </p:xfrm>
        <a:graphic>
          <a:graphicData uri="http://schemas.openxmlformats.org/drawingml/2006/diagram">
            <dgm:relIds xmlns:dgm="http://schemas.openxmlformats.org/drawingml/2006/diagram" xmlns:r="http://schemas.openxmlformats.org/officeDocument/2006/relationships" r:dm="rId27" r:lo="rId28" r:qs="rId29" r:cs="rId30"/>
          </a:graphicData>
        </a:graphic>
      </p:graphicFrame>
    </p:spTree>
    <p:extLst>
      <p:ext uri="{BB962C8B-B14F-4D97-AF65-F5344CB8AC3E}">
        <p14:creationId xmlns:p14="http://schemas.microsoft.com/office/powerpoint/2010/main" val="375290673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81192" y="702156"/>
            <a:ext cx="3652480" cy="1013800"/>
          </a:xfrm>
        </p:spPr>
        <p:txBody>
          <a:bodyPr>
            <a:normAutofit/>
          </a:bodyPr>
          <a:lstStyle/>
          <a:p>
            <a:pPr algn="ctr"/>
            <a:r>
              <a:rPr lang="es-EC" sz="2000" dirty="0" smtClean="0"/>
              <a:t>Reglas de Asociación y Dependencia</a:t>
            </a:r>
            <a:endParaRPr lang="es-EC" sz="2000" dirty="0"/>
          </a:p>
        </p:txBody>
      </p:sp>
      <p:graphicFrame>
        <p:nvGraphicFramePr>
          <p:cNvPr id="4" name="Marcador de contenido 3"/>
          <p:cNvGraphicFramePr>
            <a:graphicFrameLocks noGrp="1"/>
          </p:cNvGraphicFramePr>
          <p:nvPr>
            <p:ph idx="1"/>
            <p:extLst>
              <p:ext uri="{D42A27DB-BD31-4B8C-83A1-F6EECF244321}">
                <p14:modId xmlns:p14="http://schemas.microsoft.com/office/powerpoint/2010/main" val="4106156323"/>
              </p:ext>
            </p:extLst>
          </p:nvPr>
        </p:nvGraphicFramePr>
        <p:xfrm>
          <a:off x="510309" y="1715956"/>
          <a:ext cx="3421612" cy="256771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5" name="Diagrama 4"/>
          <p:cNvGraphicFramePr/>
          <p:nvPr>
            <p:extLst>
              <p:ext uri="{D42A27DB-BD31-4B8C-83A1-F6EECF244321}">
                <p14:modId xmlns:p14="http://schemas.microsoft.com/office/powerpoint/2010/main" val="2856911235"/>
              </p:ext>
            </p:extLst>
          </p:nvPr>
        </p:nvGraphicFramePr>
        <p:xfrm>
          <a:off x="431339" y="3756259"/>
          <a:ext cx="3372565" cy="459125"/>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graphicFrame>
        <p:nvGraphicFramePr>
          <p:cNvPr id="6" name="Diagrama 5"/>
          <p:cNvGraphicFramePr/>
          <p:nvPr>
            <p:extLst>
              <p:ext uri="{D42A27DB-BD31-4B8C-83A1-F6EECF244321}">
                <p14:modId xmlns:p14="http://schemas.microsoft.com/office/powerpoint/2010/main" val="3547016969"/>
              </p:ext>
            </p:extLst>
          </p:nvPr>
        </p:nvGraphicFramePr>
        <p:xfrm>
          <a:off x="678320" y="4448984"/>
          <a:ext cx="3034144" cy="2271856"/>
        </p:xfrm>
        <a:graphic>
          <a:graphicData uri="http://schemas.openxmlformats.org/drawingml/2006/diagram">
            <dgm:relIds xmlns:dgm="http://schemas.openxmlformats.org/drawingml/2006/diagram" xmlns:r="http://schemas.openxmlformats.org/officeDocument/2006/relationships" r:dm="rId12" r:lo="rId13" r:qs="rId14" r:cs="rId15"/>
          </a:graphicData>
        </a:graphic>
      </p:graphicFrame>
      <p:sp>
        <p:nvSpPr>
          <p:cNvPr id="9" name="Título 1"/>
          <p:cNvSpPr txBox="1">
            <a:spLocks/>
          </p:cNvSpPr>
          <p:nvPr/>
        </p:nvSpPr>
        <p:spPr>
          <a:xfrm>
            <a:off x="4230347" y="718054"/>
            <a:ext cx="3652480" cy="1013800"/>
          </a:xfrm>
          <a:prstGeom prst="rect">
            <a:avLst/>
          </a:prstGeom>
        </p:spPr>
        <p:txBody>
          <a:bodyPr vert="horz" lIns="91440" tIns="45720" rIns="91440" bIns="45720" rtlCol="0" anchor="b">
            <a:normAutofit/>
          </a:bodyPr>
          <a:lst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s-EC" sz="2000" dirty="0"/>
              <a:t>Árboles de Decisión</a:t>
            </a:r>
          </a:p>
        </p:txBody>
      </p:sp>
      <p:sp>
        <p:nvSpPr>
          <p:cNvPr id="10" name="Título 1"/>
          <p:cNvSpPr txBox="1">
            <a:spLocks/>
          </p:cNvSpPr>
          <p:nvPr/>
        </p:nvSpPr>
        <p:spPr>
          <a:xfrm>
            <a:off x="8058635" y="788158"/>
            <a:ext cx="3652480" cy="1013800"/>
          </a:xfrm>
          <a:prstGeom prst="rect">
            <a:avLst/>
          </a:prstGeom>
        </p:spPr>
        <p:txBody>
          <a:bodyPr vert="horz" lIns="91440" tIns="45720" rIns="91440" bIns="45720" rtlCol="0" anchor="b">
            <a:normAutofit/>
          </a:bodyPr>
          <a:lst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s-EC" sz="2000" dirty="0" err="1"/>
              <a:t>Clustering</a:t>
            </a:r>
            <a:endParaRPr lang="es-EC" sz="2000" dirty="0"/>
          </a:p>
        </p:txBody>
      </p:sp>
      <p:graphicFrame>
        <p:nvGraphicFramePr>
          <p:cNvPr id="11" name="Marcador de contenido 3"/>
          <p:cNvGraphicFramePr>
            <a:graphicFrameLocks/>
          </p:cNvGraphicFramePr>
          <p:nvPr>
            <p:extLst>
              <p:ext uri="{D42A27DB-BD31-4B8C-83A1-F6EECF244321}">
                <p14:modId xmlns:p14="http://schemas.microsoft.com/office/powerpoint/2010/main" val="3145934864"/>
              </p:ext>
            </p:extLst>
          </p:nvPr>
        </p:nvGraphicFramePr>
        <p:xfrm>
          <a:off x="4829223" y="2050675"/>
          <a:ext cx="3060781" cy="2898094"/>
        </p:xfrm>
        <a:graphic>
          <a:graphicData uri="http://schemas.openxmlformats.org/drawingml/2006/diagram">
            <dgm:relIds xmlns:dgm="http://schemas.openxmlformats.org/drawingml/2006/diagram" xmlns:r="http://schemas.openxmlformats.org/officeDocument/2006/relationships" r:dm="rId17" r:lo="rId18" r:qs="rId19" r:cs="rId20"/>
          </a:graphicData>
        </a:graphic>
      </p:graphicFrame>
      <p:graphicFrame>
        <p:nvGraphicFramePr>
          <p:cNvPr id="12" name="Diagrama 11"/>
          <p:cNvGraphicFramePr/>
          <p:nvPr>
            <p:extLst>
              <p:ext uri="{D42A27DB-BD31-4B8C-83A1-F6EECF244321}">
                <p14:modId xmlns:p14="http://schemas.microsoft.com/office/powerpoint/2010/main" val="317940244"/>
              </p:ext>
            </p:extLst>
          </p:nvPr>
        </p:nvGraphicFramePr>
        <p:xfrm>
          <a:off x="4526196" y="5197486"/>
          <a:ext cx="3666836" cy="1440874"/>
        </p:xfrm>
        <a:graphic>
          <a:graphicData uri="http://schemas.openxmlformats.org/drawingml/2006/diagram">
            <dgm:relIds xmlns:dgm="http://schemas.openxmlformats.org/drawingml/2006/diagram" xmlns:r="http://schemas.openxmlformats.org/officeDocument/2006/relationships" r:dm="rId22" r:lo="rId23" r:qs="rId24" r:cs="rId25"/>
          </a:graphicData>
        </a:graphic>
      </p:graphicFrame>
      <p:graphicFrame>
        <p:nvGraphicFramePr>
          <p:cNvPr id="13" name="Marcador de contenido 3"/>
          <p:cNvGraphicFramePr>
            <a:graphicFrameLocks/>
          </p:cNvGraphicFramePr>
          <p:nvPr>
            <p:extLst>
              <p:ext uri="{D42A27DB-BD31-4B8C-83A1-F6EECF244321}">
                <p14:modId xmlns:p14="http://schemas.microsoft.com/office/powerpoint/2010/main" val="409360630"/>
              </p:ext>
            </p:extLst>
          </p:nvPr>
        </p:nvGraphicFramePr>
        <p:xfrm>
          <a:off x="9189629" y="2405756"/>
          <a:ext cx="2148931" cy="2043228"/>
        </p:xfrm>
        <a:graphic>
          <a:graphicData uri="http://schemas.openxmlformats.org/drawingml/2006/diagram">
            <dgm:relIds xmlns:dgm="http://schemas.openxmlformats.org/drawingml/2006/diagram" xmlns:r="http://schemas.openxmlformats.org/officeDocument/2006/relationships" r:dm="rId27" r:lo="rId28" r:qs="rId29" r:cs="rId30"/>
          </a:graphicData>
        </a:graphic>
      </p:graphicFrame>
      <p:graphicFrame>
        <p:nvGraphicFramePr>
          <p:cNvPr id="14" name="Diagrama 13"/>
          <p:cNvGraphicFramePr/>
          <p:nvPr>
            <p:extLst>
              <p:ext uri="{D42A27DB-BD31-4B8C-83A1-F6EECF244321}">
                <p14:modId xmlns:p14="http://schemas.microsoft.com/office/powerpoint/2010/main" val="4123107918"/>
              </p:ext>
            </p:extLst>
          </p:nvPr>
        </p:nvGraphicFramePr>
        <p:xfrm>
          <a:off x="8833566" y="5197486"/>
          <a:ext cx="2861056" cy="1883664"/>
        </p:xfrm>
        <a:graphic>
          <a:graphicData uri="http://schemas.openxmlformats.org/drawingml/2006/diagram">
            <dgm:relIds xmlns:dgm="http://schemas.openxmlformats.org/drawingml/2006/diagram" xmlns:r="http://schemas.openxmlformats.org/officeDocument/2006/relationships" r:dm="rId32" r:lo="rId33" r:qs="rId34" r:cs="rId35"/>
          </a:graphicData>
        </a:graphic>
      </p:graphicFrame>
      <p:cxnSp>
        <p:nvCxnSpPr>
          <p:cNvPr id="16" name="Conector recto 15"/>
          <p:cNvCxnSpPr/>
          <p:nvPr/>
        </p:nvCxnSpPr>
        <p:spPr>
          <a:xfrm>
            <a:off x="4306824" y="2185416"/>
            <a:ext cx="27432" cy="4224528"/>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Conector recto 16"/>
          <p:cNvCxnSpPr/>
          <p:nvPr/>
        </p:nvCxnSpPr>
        <p:spPr>
          <a:xfrm>
            <a:off x="8357539" y="2196315"/>
            <a:ext cx="27432" cy="422452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5921489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404952" y="929416"/>
            <a:ext cx="2869931" cy="565582"/>
          </a:xfrm>
        </p:spPr>
        <p:txBody>
          <a:bodyPr/>
          <a:lstStyle/>
          <a:p>
            <a:r>
              <a:rPr lang="es-EC" dirty="0" smtClean="0"/>
              <a:t>Metodología</a:t>
            </a:r>
            <a:endParaRPr lang="es-EC" dirty="0"/>
          </a:p>
        </p:txBody>
      </p:sp>
      <p:graphicFrame>
        <p:nvGraphicFramePr>
          <p:cNvPr id="7" name="Diagrama 6"/>
          <p:cNvGraphicFramePr/>
          <p:nvPr>
            <p:extLst>
              <p:ext uri="{D42A27DB-BD31-4B8C-83A1-F6EECF244321}">
                <p14:modId xmlns:p14="http://schemas.microsoft.com/office/powerpoint/2010/main" val="3522656046"/>
              </p:ext>
            </p:extLst>
          </p:nvPr>
        </p:nvGraphicFramePr>
        <p:xfrm>
          <a:off x="128867" y="1782953"/>
          <a:ext cx="5067481" cy="464000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10" name="Diagrama 9"/>
          <p:cNvGraphicFramePr/>
          <p:nvPr>
            <p:extLst>
              <p:ext uri="{D42A27DB-BD31-4B8C-83A1-F6EECF244321}">
                <p14:modId xmlns:p14="http://schemas.microsoft.com/office/powerpoint/2010/main" val="4017293017"/>
              </p:ext>
            </p:extLst>
          </p:nvPr>
        </p:nvGraphicFramePr>
        <p:xfrm>
          <a:off x="5673070" y="2011219"/>
          <a:ext cx="5999712" cy="345305"/>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graphicFrame>
        <p:nvGraphicFramePr>
          <p:cNvPr id="11" name="Diagrama 10"/>
          <p:cNvGraphicFramePr/>
          <p:nvPr>
            <p:extLst>
              <p:ext uri="{D42A27DB-BD31-4B8C-83A1-F6EECF244321}">
                <p14:modId xmlns:p14="http://schemas.microsoft.com/office/powerpoint/2010/main" val="3964333734"/>
              </p:ext>
            </p:extLst>
          </p:nvPr>
        </p:nvGraphicFramePr>
        <p:xfrm>
          <a:off x="5719251" y="2537875"/>
          <a:ext cx="5999711" cy="838139"/>
        </p:xfrm>
        <a:graphic>
          <a:graphicData uri="http://schemas.openxmlformats.org/drawingml/2006/diagram">
            <dgm:relIds xmlns:dgm="http://schemas.openxmlformats.org/drawingml/2006/diagram" xmlns:r="http://schemas.openxmlformats.org/officeDocument/2006/relationships" r:dm="rId12" r:lo="rId13" r:qs="rId14" r:cs="rId15"/>
          </a:graphicData>
        </a:graphic>
      </p:graphicFrame>
      <p:graphicFrame>
        <p:nvGraphicFramePr>
          <p:cNvPr id="12" name="Diagrama 11"/>
          <p:cNvGraphicFramePr/>
          <p:nvPr>
            <p:extLst>
              <p:ext uri="{D42A27DB-BD31-4B8C-83A1-F6EECF244321}">
                <p14:modId xmlns:p14="http://schemas.microsoft.com/office/powerpoint/2010/main" val="2762663549"/>
              </p:ext>
            </p:extLst>
          </p:nvPr>
        </p:nvGraphicFramePr>
        <p:xfrm>
          <a:off x="5663834" y="3483972"/>
          <a:ext cx="6055128" cy="376176"/>
        </p:xfrm>
        <a:graphic>
          <a:graphicData uri="http://schemas.openxmlformats.org/drawingml/2006/diagram">
            <dgm:relIds xmlns:dgm="http://schemas.openxmlformats.org/drawingml/2006/diagram" xmlns:r="http://schemas.openxmlformats.org/officeDocument/2006/relationships" r:dm="rId17" r:lo="rId18" r:qs="rId19" r:cs="rId20"/>
          </a:graphicData>
        </a:graphic>
      </p:graphicFrame>
      <p:graphicFrame>
        <p:nvGraphicFramePr>
          <p:cNvPr id="13" name="Diagrama 12"/>
          <p:cNvGraphicFramePr/>
          <p:nvPr>
            <p:extLst>
              <p:ext uri="{D42A27DB-BD31-4B8C-83A1-F6EECF244321}">
                <p14:modId xmlns:p14="http://schemas.microsoft.com/office/powerpoint/2010/main" val="3528170615"/>
              </p:ext>
            </p:extLst>
          </p:nvPr>
        </p:nvGraphicFramePr>
        <p:xfrm>
          <a:off x="5673815" y="4102954"/>
          <a:ext cx="6110544" cy="1140697"/>
        </p:xfrm>
        <a:graphic>
          <a:graphicData uri="http://schemas.openxmlformats.org/drawingml/2006/diagram">
            <dgm:relIds xmlns:dgm="http://schemas.openxmlformats.org/drawingml/2006/diagram" xmlns:r="http://schemas.openxmlformats.org/officeDocument/2006/relationships" r:dm="rId22" r:lo="rId23" r:qs="rId24" r:cs="rId25"/>
          </a:graphicData>
        </a:graphic>
      </p:graphicFrame>
      <p:cxnSp>
        <p:nvCxnSpPr>
          <p:cNvPr id="16" name="Conector recto de flecha 15"/>
          <p:cNvCxnSpPr/>
          <p:nvPr/>
        </p:nvCxnSpPr>
        <p:spPr>
          <a:xfrm flipV="1">
            <a:off x="2308644" y="6037006"/>
            <a:ext cx="2015845" cy="2949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8" name="Conector recto de flecha 17"/>
          <p:cNvCxnSpPr/>
          <p:nvPr/>
        </p:nvCxnSpPr>
        <p:spPr>
          <a:xfrm flipV="1">
            <a:off x="3677265" y="4911871"/>
            <a:ext cx="1995805" cy="61898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1" name="Conector recto de flecha 20"/>
          <p:cNvCxnSpPr>
            <a:endCxn id="12" idx="1"/>
          </p:cNvCxnSpPr>
          <p:nvPr/>
        </p:nvCxnSpPr>
        <p:spPr>
          <a:xfrm flipV="1">
            <a:off x="4404952" y="3672060"/>
            <a:ext cx="1258882" cy="114574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3" name="Conector recto de flecha 22"/>
          <p:cNvCxnSpPr/>
          <p:nvPr/>
        </p:nvCxnSpPr>
        <p:spPr>
          <a:xfrm flipV="1">
            <a:off x="4798142" y="3106289"/>
            <a:ext cx="921109" cy="80596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5" name="Conector recto de flecha 24"/>
          <p:cNvCxnSpPr/>
          <p:nvPr/>
        </p:nvCxnSpPr>
        <p:spPr>
          <a:xfrm flipV="1">
            <a:off x="5034393" y="2182031"/>
            <a:ext cx="638677" cy="81779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aphicFrame>
        <p:nvGraphicFramePr>
          <p:cNvPr id="30" name="Diagrama 29"/>
          <p:cNvGraphicFramePr/>
          <p:nvPr>
            <p:extLst>
              <p:ext uri="{D42A27DB-BD31-4B8C-83A1-F6EECF244321}">
                <p14:modId xmlns:p14="http://schemas.microsoft.com/office/powerpoint/2010/main" val="1278516363"/>
              </p:ext>
            </p:extLst>
          </p:nvPr>
        </p:nvGraphicFramePr>
        <p:xfrm>
          <a:off x="4324489" y="4721937"/>
          <a:ext cx="7602039" cy="2862531"/>
        </p:xfrm>
        <a:graphic>
          <a:graphicData uri="http://schemas.openxmlformats.org/drawingml/2006/diagram">
            <dgm:relIds xmlns:dgm="http://schemas.openxmlformats.org/drawingml/2006/diagram" xmlns:r="http://schemas.openxmlformats.org/officeDocument/2006/relationships" r:dm="rId27" r:lo="rId28" r:qs="rId29" r:cs="rId30"/>
          </a:graphicData>
        </a:graphic>
      </p:graphicFrame>
    </p:spTree>
    <p:extLst>
      <p:ext uri="{BB962C8B-B14F-4D97-AF65-F5344CB8AC3E}">
        <p14:creationId xmlns:p14="http://schemas.microsoft.com/office/powerpoint/2010/main" val="142775860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C" dirty="0" smtClean="0"/>
              <a:t>Tarea de visualización</a:t>
            </a:r>
            <a:endParaRPr lang="es-EC" dirty="0"/>
          </a:p>
        </p:txBody>
      </p:sp>
      <p:graphicFrame>
        <p:nvGraphicFramePr>
          <p:cNvPr id="6" name="Marcador de contenido 5"/>
          <p:cNvGraphicFramePr>
            <a:graphicFrameLocks noGrp="1"/>
          </p:cNvGraphicFramePr>
          <p:nvPr>
            <p:ph idx="1"/>
            <p:extLst>
              <p:ext uri="{D42A27DB-BD31-4B8C-83A1-F6EECF244321}">
                <p14:modId xmlns:p14="http://schemas.microsoft.com/office/powerpoint/2010/main" val="2061292937"/>
              </p:ext>
            </p:extLst>
          </p:nvPr>
        </p:nvGraphicFramePr>
        <p:xfrm>
          <a:off x="1593749" y="2177760"/>
          <a:ext cx="8582640" cy="3728604"/>
        </p:xfrm>
        <a:graphic>
          <a:graphicData uri="http://schemas.openxmlformats.org/drawingml/2006/table">
            <a:tbl>
              <a:tblPr firstRow="1" firstCol="1" bandRow="1">
                <a:tableStyleId>{5C22544A-7EE6-4342-B048-85BDC9FD1C3A}</a:tableStyleId>
              </a:tblPr>
              <a:tblGrid>
                <a:gridCol w="780240">
                  <a:extLst>
                    <a:ext uri="{9D8B030D-6E8A-4147-A177-3AD203B41FA5}">
                      <a16:colId xmlns:a16="http://schemas.microsoft.com/office/drawing/2014/main" val="1952636221"/>
                    </a:ext>
                  </a:extLst>
                </a:gridCol>
                <a:gridCol w="780240">
                  <a:extLst>
                    <a:ext uri="{9D8B030D-6E8A-4147-A177-3AD203B41FA5}">
                      <a16:colId xmlns:a16="http://schemas.microsoft.com/office/drawing/2014/main" val="3569926627"/>
                    </a:ext>
                  </a:extLst>
                </a:gridCol>
                <a:gridCol w="780240">
                  <a:extLst>
                    <a:ext uri="{9D8B030D-6E8A-4147-A177-3AD203B41FA5}">
                      <a16:colId xmlns:a16="http://schemas.microsoft.com/office/drawing/2014/main" val="731318675"/>
                    </a:ext>
                  </a:extLst>
                </a:gridCol>
                <a:gridCol w="780240">
                  <a:extLst>
                    <a:ext uri="{9D8B030D-6E8A-4147-A177-3AD203B41FA5}">
                      <a16:colId xmlns:a16="http://schemas.microsoft.com/office/drawing/2014/main" val="2163147536"/>
                    </a:ext>
                  </a:extLst>
                </a:gridCol>
                <a:gridCol w="780240">
                  <a:extLst>
                    <a:ext uri="{9D8B030D-6E8A-4147-A177-3AD203B41FA5}">
                      <a16:colId xmlns:a16="http://schemas.microsoft.com/office/drawing/2014/main" val="1168351039"/>
                    </a:ext>
                  </a:extLst>
                </a:gridCol>
                <a:gridCol w="780240">
                  <a:extLst>
                    <a:ext uri="{9D8B030D-6E8A-4147-A177-3AD203B41FA5}">
                      <a16:colId xmlns:a16="http://schemas.microsoft.com/office/drawing/2014/main" val="1814033975"/>
                    </a:ext>
                  </a:extLst>
                </a:gridCol>
                <a:gridCol w="780240">
                  <a:extLst>
                    <a:ext uri="{9D8B030D-6E8A-4147-A177-3AD203B41FA5}">
                      <a16:colId xmlns:a16="http://schemas.microsoft.com/office/drawing/2014/main" val="2748418116"/>
                    </a:ext>
                  </a:extLst>
                </a:gridCol>
                <a:gridCol w="780240">
                  <a:extLst>
                    <a:ext uri="{9D8B030D-6E8A-4147-A177-3AD203B41FA5}">
                      <a16:colId xmlns:a16="http://schemas.microsoft.com/office/drawing/2014/main" val="2817333112"/>
                    </a:ext>
                  </a:extLst>
                </a:gridCol>
                <a:gridCol w="780240">
                  <a:extLst>
                    <a:ext uri="{9D8B030D-6E8A-4147-A177-3AD203B41FA5}">
                      <a16:colId xmlns:a16="http://schemas.microsoft.com/office/drawing/2014/main" val="2172026338"/>
                    </a:ext>
                  </a:extLst>
                </a:gridCol>
                <a:gridCol w="780240">
                  <a:extLst>
                    <a:ext uri="{9D8B030D-6E8A-4147-A177-3AD203B41FA5}">
                      <a16:colId xmlns:a16="http://schemas.microsoft.com/office/drawing/2014/main" val="1919196383"/>
                    </a:ext>
                  </a:extLst>
                </a:gridCol>
                <a:gridCol w="780240">
                  <a:extLst>
                    <a:ext uri="{9D8B030D-6E8A-4147-A177-3AD203B41FA5}">
                      <a16:colId xmlns:a16="http://schemas.microsoft.com/office/drawing/2014/main" val="1797235542"/>
                    </a:ext>
                  </a:extLst>
                </a:gridCol>
              </a:tblGrid>
              <a:tr h="338964">
                <a:tc>
                  <a:txBody>
                    <a:bodyPr/>
                    <a:lstStyle/>
                    <a:p>
                      <a:pPr algn="ctr">
                        <a:lnSpc>
                          <a:spcPct val="115000"/>
                        </a:lnSpc>
                        <a:spcAft>
                          <a:spcPts val="0"/>
                        </a:spcAft>
                      </a:pPr>
                      <a:r>
                        <a:rPr lang="es-ES" sz="800">
                          <a:effectLst/>
                        </a:rPr>
                        <a:t> </a:t>
                      </a:r>
                      <a:endParaRPr lang="es-EC"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es-ES" sz="800">
                          <a:effectLst/>
                        </a:rPr>
                        <a:t>Forma de pago</a:t>
                      </a:r>
                      <a:endParaRPr lang="es-EC"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es-ES" sz="800">
                          <a:effectLst/>
                        </a:rPr>
                        <a:t>Segmentación</a:t>
                      </a:r>
                      <a:endParaRPr lang="es-EC"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es-ES" sz="800">
                          <a:effectLst/>
                        </a:rPr>
                        <a:t>Grupo</a:t>
                      </a:r>
                      <a:endParaRPr lang="es-EC"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es-ES" sz="800">
                          <a:effectLst/>
                        </a:rPr>
                        <a:t>Actividad</a:t>
                      </a:r>
                      <a:endParaRPr lang="es-EC"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es-ES" sz="800">
                          <a:effectLst/>
                        </a:rPr>
                        <a:t>Línea</a:t>
                      </a:r>
                      <a:endParaRPr lang="es-EC"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es-ES" sz="800">
                          <a:effectLst/>
                        </a:rPr>
                        <a:t>Tienda</a:t>
                      </a:r>
                      <a:endParaRPr lang="es-EC"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es-ES" sz="800">
                          <a:effectLst/>
                        </a:rPr>
                        <a:t>Región</a:t>
                      </a:r>
                      <a:endParaRPr lang="es-EC"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es-ES" sz="800">
                          <a:effectLst/>
                        </a:rPr>
                        <a:t>Genero</a:t>
                      </a:r>
                      <a:endParaRPr lang="es-EC"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es-ES" sz="800">
                          <a:effectLst/>
                        </a:rPr>
                        <a:t>Mes</a:t>
                      </a:r>
                      <a:endParaRPr lang="es-EC"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es-ES" sz="800">
                          <a:effectLst/>
                        </a:rPr>
                        <a:t>Año</a:t>
                      </a:r>
                      <a:endParaRPr lang="es-EC"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extLst>
                  <a:ext uri="{0D108BD9-81ED-4DB2-BD59-A6C34878D82A}">
                    <a16:rowId xmlns:a16="http://schemas.microsoft.com/office/drawing/2014/main" val="514037232"/>
                  </a:ext>
                </a:extLst>
              </a:tr>
              <a:tr h="338964">
                <a:tc>
                  <a:txBody>
                    <a:bodyPr/>
                    <a:lstStyle/>
                    <a:p>
                      <a:pPr algn="ctr">
                        <a:lnSpc>
                          <a:spcPct val="115000"/>
                        </a:lnSpc>
                        <a:spcAft>
                          <a:spcPts val="0"/>
                        </a:spcAft>
                      </a:pPr>
                      <a:r>
                        <a:rPr lang="es-ES" sz="800">
                          <a:effectLst/>
                        </a:rPr>
                        <a:t>Forma de pago</a:t>
                      </a:r>
                      <a:endParaRPr lang="es-EC"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es-ES" sz="800">
                          <a:effectLst/>
                        </a:rPr>
                        <a:t>X</a:t>
                      </a:r>
                      <a:endParaRPr lang="es-EC"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es-ES" sz="800">
                          <a:effectLst/>
                        </a:rPr>
                        <a:t> </a:t>
                      </a:r>
                      <a:endParaRPr lang="es-EC"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es-ES" sz="800">
                          <a:effectLst/>
                        </a:rPr>
                        <a:t> </a:t>
                      </a:r>
                      <a:endParaRPr lang="es-EC"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es-ES" sz="800">
                          <a:effectLst/>
                        </a:rPr>
                        <a:t> </a:t>
                      </a:r>
                      <a:endParaRPr lang="es-EC"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es-ES" sz="800">
                          <a:effectLst/>
                        </a:rPr>
                        <a:t> </a:t>
                      </a:r>
                      <a:endParaRPr lang="es-EC"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es-ES" sz="800">
                          <a:effectLst/>
                        </a:rPr>
                        <a:t> </a:t>
                      </a:r>
                      <a:endParaRPr lang="es-EC"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es-ES" sz="800">
                          <a:effectLst/>
                        </a:rPr>
                        <a:t> </a:t>
                      </a:r>
                      <a:endParaRPr lang="es-EC"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es-ES" sz="800">
                          <a:effectLst/>
                        </a:rPr>
                        <a:t> </a:t>
                      </a:r>
                      <a:endParaRPr lang="es-EC"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es-ES" sz="800">
                          <a:effectLst/>
                        </a:rPr>
                        <a:t> </a:t>
                      </a:r>
                      <a:endParaRPr lang="es-EC"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es-ES" sz="800">
                          <a:effectLst/>
                        </a:rPr>
                        <a:t> </a:t>
                      </a:r>
                      <a:endParaRPr lang="es-EC"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extLst>
                  <a:ext uri="{0D108BD9-81ED-4DB2-BD59-A6C34878D82A}">
                    <a16:rowId xmlns:a16="http://schemas.microsoft.com/office/drawing/2014/main" val="4208501928"/>
                  </a:ext>
                </a:extLst>
              </a:tr>
              <a:tr h="338964">
                <a:tc>
                  <a:txBody>
                    <a:bodyPr/>
                    <a:lstStyle/>
                    <a:p>
                      <a:pPr algn="ctr">
                        <a:lnSpc>
                          <a:spcPct val="115000"/>
                        </a:lnSpc>
                        <a:spcAft>
                          <a:spcPts val="0"/>
                        </a:spcAft>
                      </a:pPr>
                      <a:r>
                        <a:rPr lang="es-ES" sz="800">
                          <a:effectLst/>
                        </a:rPr>
                        <a:t>Segmentación</a:t>
                      </a:r>
                      <a:endParaRPr lang="es-EC"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es-ES" sz="800">
                          <a:effectLst/>
                        </a:rPr>
                        <a:t>NO</a:t>
                      </a:r>
                      <a:endParaRPr lang="es-EC"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es-ES" sz="800">
                          <a:effectLst/>
                        </a:rPr>
                        <a:t>X</a:t>
                      </a:r>
                      <a:endParaRPr lang="es-EC"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es-ES" sz="800">
                          <a:effectLst/>
                        </a:rPr>
                        <a:t> </a:t>
                      </a:r>
                      <a:endParaRPr lang="es-EC"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es-ES" sz="800">
                          <a:effectLst/>
                        </a:rPr>
                        <a:t> </a:t>
                      </a:r>
                      <a:endParaRPr lang="es-EC"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es-ES" sz="800">
                          <a:effectLst/>
                        </a:rPr>
                        <a:t> </a:t>
                      </a:r>
                      <a:endParaRPr lang="es-EC"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es-ES" sz="800">
                          <a:effectLst/>
                        </a:rPr>
                        <a:t> </a:t>
                      </a:r>
                      <a:endParaRPr lang="es-EC"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es-ES" sz="800">
                          <a:effectLst/>
                        </a:rPr>
                        <a:t> </a:t>
                      </a:r>
                      <a:endParaRPr lang="es-EC"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es-ES" sz="800">
                          <a:effectLst/>
                        </a:rPr>
                        <a:t> </a:t>
                      </a:r>
                      <a:endParaRPr lang="es-EC"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es-ES" sz="800">
                          <a:effectLst/>
                        </a:rPr>
                        <a:t> </a:t>
                      </a:r>
                      <a:endParaRPr lang="es-EC"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es-ES" sz="800">
                          <a:effectLst/>
                        </a:rPr>
                        <a:t> </a:t>
                      </a:r>
                      <a:endParaRPr lang="es-EC"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extLst>
                  <a:ext uri="{0D108BD9-81ED-4DB2-BD59-A6C34878D82A}">
                    <a16:rowId xmlns:a16="http://schemas.microsoft.com/office/drawing/2014/main" val="1210151943"/>
                  </a:ext>
                </a:extLst>
              </a:tr>
              <a:tr h="338964">
                <a:tc>
                  <a:txBody>
                    <a:bodyPr/>
                    <a:lstStyle/>
                    <a:p>
                      <a:pPr algn="ctr">
                        <a:lnSpc>
                          <a:spcPct val="115000"/>
                        </a:lnSpc>
                        <a:spcAft>
                          <a:spcPts val="0"/>
                        </a:spcAft>
                      </a:pPr>
                      <a:r>
                        <a:rPr lang="es-ES" sz="800">
                          <a:effectLst/>
                        </a:rPr>
                        <a:t>Grupo</a:t>
                      </a:r>
                      <a:endParaRPr lang="es-EC"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es-ES" sz="800">
                          <a:effectLst/>
                        </a:rPr>
                        <a:t>NO</a:t>
                      </a:r>
                      <a:endParaRPr lang="es-EC"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es-ES" sz="800">
                          <a:effectLst/>
                        </a:rPr>
                        <a:t>SI</a:t>
                      </a:r>
                      <a:endParaRPr lang="es-EC"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es-ES" sz="800">
                          <a:effectLst/>
                        </a:rPr>
                        <a:t>X</a:t>
                      </a:r>
                      <a:endParaRPr lang="es-EC"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es-ES" sz="800">
                          <a:effectLst/>
                        </a:rPr>
                        <a:t> </a:t>
                      </a:r>
                      <a:endParaRPr lang="es-EC"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es-ES" sz="800">
                          <a:effectLst/>
                        </a:rPr>
                        <a:t> </a:t>
                      </a:r>
                      <a:endParaRPr lang="es-EC"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es-ES" sz="800">
                          <a:effectLst/>
                        </a:rPr>
                        <a:t> </a:t>
                      </a:r>
                      <a:endParaRPr lang="es-EC"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es-ES" sz="800">
                          <a:effectLst/>
                        </a:rPr>
                        <a:t> </a:t>
                      </a:r>
                      <a:endParaRPr lang="es-EC"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es-ES" sz="800">
                          <a:effectLst/>
                        </a:rPr>
                        <a:t> </a:t>
                      </a:r>
                      <a:endParaRPr lang="es-EC"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es-ES" sz="800">
                          <a:effectLst/>
                        </a:rPr>
                        <a:t> </a:t>
                      </a:r>
                      <a:endParaRPr lang="es-EC"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es-ES" sz="800">
                          <a:effectLst/>
                        </a:rPr>
                        <a:t> </a:t>
                      </a:r>
                      <a:endParaRPr lang="es-EC"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extLst>
                  <a:ext uri="{0D108BD9-81ED-4DB2-BD59-A6C34878D82A}">
                    <a16:rowId xmlns:a16="http://schemas.microsoft.com/office/drawing/2014/main" val="1876356850"/>
                  </a:ext>
                </a:extLst>
              </a:tr>
              <a:tr h="338964">
                <a:tc>
                  <a:txBody>
                    <a:bodyPr/>
                    <a:lstStyle/>
                    <a:p>
                      <a:pPr algn="ctr">
                        <a:lnSpc>
                          <a:spcPct val="115000"/>
                        </a:lnSpc>
                        <a:spcAft>
                          <a:spcPts val="0"/>
                        </a:spcAft>
                      </a:pPr>
                      <a:r>
                        <a:rPr lang="es-ES" sz="800">
                          <a:effectLst/>
                        </a:rPr>
                        <a:t>Actividad</a:t>
                      </a:r>
                      <a:endParaRPr lang="es-EC"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es-ES" sz="800">
                          <a:effectLst/>
                        </a:rPr>
                        <a:t>NO</a:t>
                      </a:r>
                      <a:endParaRPr lang="es-EC"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es-ES" sz="800">
                          <a:effectLst/>
                        </a:rPr>
                        <a:t>SI</a:t>
                      </a:r>
                      <a:endParaRPr lang="es-EC"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es-ES" sz="800">
                          <a:effectLst/>
                        </a:rPr>
                        <a:t>SI</a:t>
                      </a:r>
                      <a:endParaRPr lang="es-EC"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es-ES" sz="800">
                          <a:effectLst/>
                        </a:rPr>
                        <a:t>X</a:t>
                      </a:r>
                      <a:endParaRPr lang="es-EC"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es-ES" sz="800">
                          <a:effectLst/>
                        </a:rPr>
                        <a:t> </a:t>
                      </a:r>
                      <a:endParaRPr lang="es-EC"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es-ES" sz="800">
                          <a:effectLst/>
                        </a:rPr>
                        <a:t> </a:t>
                      </a:r>
                      <a:endParaRPr lang="es-EC"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es-ES" sz="800">
                          <a:effectLst/>
                        </a:rPr>
                        <a:t> </a:t>
                      </a:r>
                      <a:endParaRPr lang="es-EC"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es-ES" sz="800">
                          <a:effectLst/>
                        </a:rPr>
                        <a:t> </a:t>
                      </a:r>
                      <a:endParaRPr lang="es-EC"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es-ES" sz="800">
                          <a:effectLst/>
                        </a:rPr>
                        <a:t> </a:t>
                      </a:r>
                      <a:endParaRPr lang="es-EC"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es-ES" sz="800">
                          <a:effectLst/>
                        </a:rPr>
                        <a:t> </a:t>
                      </a:r>
                      <a:endParaRPr lang="es-EC"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extLst>
                  <a:ext uri="{0D108BD9-81ED-4DB2-BD59-A6C34878D82A}">
                    <a16:rowId xmlns:a16="http://schemas.microsoft.com/office/drawing/2014/main" val="3620904144"/>
                  </a:ext>
                </a:extLst>
              </a:tr>
              <a:tr h="338964">
                <a:tc>
                  <a:txBody>
                    <a:bodyPr/>
                    <a:lstStyle/>
                    <a:p>
                      <a:pPr algn="ctr">
                        <a:lnSpc>
                          <a:spcPct val="115000"/>
                        </a:lnSpc>
                        <a:spcAft>
                          <a:spcPts val="0"/>
                        </a:spcAft>
                      </a:pPr>
                      <a:r>
                        <a:rPr lang="es-ES" sz="800">
                          <a:effectLst/>
                        </a:rPr>
                        <a:t>Línea</a:t>
                      </a:r>
                      <a:endParaRPr lang="es-EC"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es-ES" sz="800">
                          <a:effectLst/>
                        </a:rPr>
                        <a:t>NO</a:t>
                      </a:r>
                      <a:endParaRPr lang="es-EC"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es-ES" sz="800">
                          <a:effectLst/>
                        </a:rPr>
                        <a:t>NO</a:t>
                      </a:r>
                      <a:endParaRPr lang="es-EC"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es-ES" sz="800">
                          <a:effectLst/>
                        </a:rPr>
                        <a:t>SI</a:t>
                      </a:r>
                      <a:endParaRPr lang="es-EC"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es-ES" sz="800">
                          <a:effectLst/>
                        </a:rPr>
                        <a:t>SI</a:t>
                      </a:r>
                      <a:endParaRPr lang="es-EC"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es-ES" sz="800">
                          <a:effectLst/>
                        </a:rPr>
                        <a:t>X</a:t>
                      </a:r>
                      <a:endParaRPr lang="es-EC"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es-ES" sz="800">
                          <a:effectLst/>
                        </a:rPr>
                        <a:t> </a:t>
                      </a:r>
                      <a:endParaRPr lang="es-EC"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es-ES" sz="800">
                          <a:effectLst/>
                        </a:rPr>
                        <a:t> </a:t>
                      </a:r>
                      <a:endParaRPr lang="es-EC"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es-ES" sz="800">
                          <a:effectLst/>
                        </a:rPr>
                        <a:t> </a:t>
                      </a:r>
                      <a:endParaRPr lang="es-EC"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es-ES" sz="800">
                          <a:effectLst/>
                        </a:rPr>
                        <a:t> </a:t>
                      </a:r>
                      <a:endParaRPr lang="es-EC"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es-ES" sz="800">
                          <a:effectLst/>
                        </a:rPr>
                        <a:t> </a:t>
                      </a:r>
                      <a:endParaRPr lang="es-EC"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extLst>
                  <a:ext uri="{0D108BD9-81ED-4DB2-BD59-A6C34878D82A}">
                    <a16:rowId xmlns:a16="http://schemas.microsoft.com/office/drawing/2014/main" val="914097025"/>
                  </a:ext>
                </a:extLst>
              </a:tr>
              <a:tr h="338964">
                <a:tc>
                  <a:txBody>
                    <a:bodyPr/>
                    <a:lstStyle/>
                    <a:p>
                      <a:pPr algn="ctr">
                        <a:lnSpc>
                          <a:spcPct val="115000"/>
                        </a:lnSpc>
                        <a:spcAft>
                          <a:spcPts val="0"/>
                        </a:spcAft>
                      </a:pPr>
                      <a:r>
                        <a:rPr lang="es-ES" sz="800">
                          <a:effectLst/>
                        </a:rPr>
                        <a:t>Tienda</a:t>
                      </a:r>
                      <a:endParaRPr lang="es-EC"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es-ES" sz="800">
                          <a:effectLst/>
                        </a:rPr>
                        <a:t>NO</a:t>
                      </a:r>
                      <a:endParaRPr lang="es-EC"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es-ES" sz="800">
                          <a:effectLst/>
                        </a:rPr>
                        <a:t>SI</a:t>
                      </a:r>
                      <a:endParaRPr lang="es-EC"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es-ES" sz="800">
                          <a:effectLst/>
                        </a:rPr>
                        <a:t>SI</a:t>
                      </a:r>
                      <a:endParaRPr lang="es-EC"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es-ES" sz="800">
                          <a:effectLst/>
                        </a:rPr>
                        <a:t>SI</a:t>
                      </a:r>
                      <a:endParaRPr lang="es-EC"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es-ES" sz="800">
                          <a:effectLst/>
                        </a:rPr>
                        <a:t>SI</a:t>
                      </a:r>
                      <a:endParaRPr lang="es-EC"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es-ES" sz="800">
                          <a:effectLst/>
                        </a:rPr>
                        <a:t>X</a:t>
                      </a:r>
                      <a:endParaRPr lang="es-EC"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es-ES" sz="800">
                          <a:effectLst/>
                        </a:rPr>
                        <a:t> </a:t>
                      </a:r>
                      <a:endParaRPr lang="es-EC"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es-ES" sz="800">
                          <a:effectLst/>
                        </a:rPr>
                        <a:t> </a:t>
                      </a:r>
                      <a:endParaRPr lang="es-EC"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es-ES" sz="800">
                          <a:effectLst/>
                        </a:rPr>
                        <a:t> </a:t>
                      </a:r>
                      <a:endParaRPr lang="es-EC"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es-ES" sz="800">
                          <a:effectLst/>
                        </a:rPr>
                        <a:t> </a:t>
                      </a:r>
                      <a:endParaRPr lang="es-EC"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extLst>
                  <a:ext uri="{0D108BD9-81ED-4DB2-BD59-A6C34878D82A}">
                    <a16:rowId xmlns:a16="http://schemas.microsoft.com/office/drawing/2014/main" val="4060193236"/>
                  </a:ext>
                </a:extLst>
              </a:tr>
              <a:tr h="338964">
                <a:tc>
                  <a:txBody>
                    <a:bodyPr/>
                    <a:lstStyle/>
                    <a:p>
                      <a:pPr algn="ctr">
                        <a:lnSpc>
                          <a:spcPct val="115000"/>
                        </a:lnSpc>
                        <a:spcAft>
                          <a:spcPts val="0"/>
                        </a:spcAft>
                      </a:pPr>
                      <a:r>
                        <a:rPr lang="es-ES" sz="800">
                          <a:effectLst/>
                        </a:rPr>
                        <a:t>Región</a:t>
                      </a:r>
                      <a:endParaRPr lang="es-EC"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es-ES" sz="800">
                          <a:effectLst/>
                        </a:rPr>
                        <a:t>SI</a:t>
                      </a:r>
                      <a:endParaRPr lang="es-EC"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es-ES" sz="800">
                          <a:effectLst/>
                        </a:rPr>
                        <a:t>NO</a:t>
                      </a:r>
                      <a:endParaRPr lang="es-EC"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es-ES" sz="800">
                          <a:effectLst/>
                        </a:rPr>
                        <a:t>SI</a:t>
                      </a:r>
                      <a:endParaRPr lang="es-EC"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es-ES" sz="800">
                          <a:effectLst/>
                        </a:rPr>
                        <a:t>SI</a:t>
                      </a:r>
                      <a:endParaRPr lang="es-EC"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es-ES" sz="800">
                          <a:effectLst/>
                        </a:rPr>
                        <a:t>SI</a:t>
                      </a:r>
                      <a:endParaRPr lang="es-EC"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es-ES" sz="800">
                          <a:effectLst/>
                        </a:rPr>
                        <a:t>NO</a:t>
                      </a:r>
                      <a:endParaRPr lang="es-EC"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es-ES" sz="800">
                          <a:effectLst/>
                        </a:rPr>
                        <a:t>X</a:t>
                      </a:r>
                      <a:endParaRPr lang="es-EC"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es-ES" sz="800">
                          <a:effectLst/>
                        </a:rPr>
                        <a:t> </a:t>
                      </a:r>
                      <a:endParaRPr lang="es-EC"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es-ES" sz="800">
                          <a:effectLst/>
                        </a:rPr>
                        <a:t> </a:t>
                      </a:r>
                      <a:endParaRPr lang="es-EC"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es-ES" sz="800">
                          <a:effectLst/>
                        </a:rPr>
                        <a:t> </a:t>
                      </a:r>
                      <a:endParaRPr lang="es-EC"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extLst>
                  <a:ext uri="{0D108BD9-81ED-4DB2-BD59-A6C34878D82A}">
                    <a16:rowId xmlns:a16="http://schemas.microsoft.com/office/drawing/2014/main" val="1642047927"/>
                  </a:ext>
                </a:extLst>
              </a:tr>
              <a:tr h="338964">
                <a:tc>
                  <a:txBody>
                    <a:bodyPr/>
                    <a:lstStyle/>
                    <a:p>
                      <a:pPr algn="ctr">
                        <a:lnSpc>
                          <a:spcPct val="115000"/>
                        </a:lnSpc>
                        <a:spcAft>
                          <a:spcPts val="0"/>
                        </a:spcAft>
                      </a:pPr>
                      <a:r>
                        <a:rPr lang="es-ES" sz="800">
                          <a:effectLst/>
                        </a:rPr>
                        <a:t>Genero</a:t>
                      </a:r>
                      <a:endParaRPr lang="es-EC"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es-ES" sz="800">
                          <a:effectLst/>
                        </a:rPr>
                        <a:t>NO</a:t>
                      </a:r>
                      <a:endParaRPr lang="es-EC"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es-ES" sz="800">
                          <a:effectLst/>
                        </a:rPr>
                        <a:t>NO</a:t>
                      </a:r>
                      <a:endParaRPr lang="es-EC"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es-ES" sz="800">
                          <a:effectLst/>
                        </a:rPr>
                        <a:t>SI</a:t>
                      </a:r>
                      <a:endParaRPr lang="es-EC"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es-ES" sz="800">
                          <a:effectLst/>
                        </a:rPr>
                        <a:t>SI</a:t>
                      </a:r>
                      <a:endParaRPr lang="es-EC"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es-ES" sz="800">
                          <a:effectLst/>
                        </a:rPr>
                        <a:t>SI</a:t>
                      </a:r>
                      <a:endParaRPr lang="es-EC"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es-ES" sz="800">
                          <a:effectLst/>
                        </a:rPr>
                        <a:t>SI</a:t>
                      </a:r>
                      <a:endParaRPr lang="es-EC"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es-ES" sz="800">
                          <a:effectLst/>
                        </a:rPr>
                        <a:t>NO</a:t>
                      </a:r>
                      <a:endParaRPr lang="es-EC"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es-ES" sz="800">
                          <a:effectLst/>
                        </a:rPr>
                        <a:t>X</a:t>
                      </a:r>
                      <a:endParaRPr lang="es-EC"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es-ES" sz="800">
                          <a:effectLst/>
                        </a:rPr>
                        <a:t> </a:t>
                      </a:r>
                      <a:endParaRPr lang="es-EC"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es-ES" sz="800">
                          <a:effectLst/>
                        </a:rPr>
                        <a:t> </a:t>
                      </a:r>
                      <a:endParaRPr lang="es-EC"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extLst>
                  <a:ext uri="{0D108BD9-81ED-4DB2-BD59-A6C34878D82A}">
                    <a16:rowId xmlns:a16="http://schemas.microsoft.com/office/drawing/2014/main" val="3184415786"/>
                  </a:ext>
                </a:extLst>
              </a:tr>
              <a:tr h="338964">
                <a:tc>
                  <a:txBody>
                    <a:bodyPr/>
                    <a:lstStyle/>
                    <a:p>
                      <a:pPr algn="ctr">
                        <a:lnSpc>
                          <a:spcPct val="115000"/>
                        </a:lnSpc>
                        <a:spcAft>
                          <a:spcPts val="0"/>
                        </a:spcAft>
                      </a:pPr>
                      <a:r>
                        <a:rPr lang="es-ES" sz="800">
                          <a:effectLst/>
                        </a:rPr>
                        <a:t>Mes</a:t>
                      </a:r>
                      <a:endParaRPr lang="es-EC"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es-ES" sz="800">
                          <a:effectLst/>
                        </a:rPr>
                        <a:t>SI</a:t>
                      </a:r>
                      <a:endParaRPr lang="es-EC"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es-ES" sz="800">
                          <a:effectLst/>
                        </a:rPr>
                        <a:t>NO</a:t>
                      </a:r>
                      <a:endParaRPr lang="es-EC"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es-ES" sz="800">
                          <a:effectLst/>
                        </a:rPr>
                        <a:t>NO</a:t>
                      </a:r>
                      <a:endParaRPr lang="es-EC"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es-ES" sz="800">
                          <a:effectLst/>
                        </a:rPr>
                        <a:t>NO</a:t>
                      </a:r>
                      <a:endParaRPr lang="es-EC"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es-ES" sz="800">
                          <a:effectLst/>
                        </a:rPr>
                        <a:t>NO</a:t>
                      </a:r>
                      <a:endParaRPr lang="es-EC"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es-ES" sz="800">
                          <a:effectLst/>
                        </a:rPr>
                        <a:t>NO</a:t>
                      </a:r>
                      <a:endParaRPr lang="es-EC"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es-ES" sz="800">
                          <a:effectLst/>
                        </a:rPr>
                        <a:t>SI</a:t>
                      </a:r>
                      <a:endParaRPr lang="es-EC"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es-ES" sz="800">
                          <a:effectLst/>
                        </a:rPr>
                        <a:t>SI</a:t>
                      </a:r>
                      <a:endParaRPr lang="es-EC"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es-ES" sz="800">
                          <a:effectLst/>
                        </a:rPr>
                        <a:t>X</a:t>
                      </a:r>
                      <a:endParaRPr lang="es-EC"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es-ES" sz="800">
                          <a:effectLst/>
                        </a:rPr>
                        <a:t> </a:t>
                      </a:r>
                      <a:endParaRPr lang="es-EC"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extLst>
                  <a:ext uri="{0D108BD9-81ED-4DB2-BD59-A6C34878D82A}">
                    <a16:rowId xmlns:a16="http://schemas.microsoft.com/office/drawing/2014/main" val="90194647"/>
                  </a:ext>
                </a:extLst>
              </a:tr>
              <a:tr h="338964">
                <a:tc>
                  <a:txBody>
                    <a:bodyPr/>
                    <a:lstStyle/>
                    <a:p>
                      <a:pPr algn="ctr">
                        <a:lnSpc>
                          <a:spcPct val="115000"/>
                        </a:lnSpc>
                        <a:spcAft>
                          <a:spcPts val="0"/>
                        </a:spcAft>
                      </a:pPr>
                      <a:r>
                        <a:rPr lang="es-ES" sz="800">
                          <a:effectLst/>
                        </a:rPr>
                        <a:t>Año</a:t>
                      </a:r>
                      <a:endParaRPr lang="es-EC"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es-ES" sz="800">
                          <a:effectLst/>
                        </a:rPr>
                        <a:t>NO</a:t>
                      </a:r>
                      <a:endParaRPr lang="es-EC"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es-ES" sz="800">
                          <a:effectLst/>
                        </a:rPr>
                        <a:t>NO</a:t>
                      </a:r>
                      <a:endParaRPr lang="es-EC"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es-ES" sz="800">
                          <a:effectLst/>
                        </a:rPr>
                        <a:t>NO</a:t>
                      </a:r>
                      <a:endParaRPr lang="es-EC"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es-ES" sz="800">
                          <a:effectLst/>
                        </a:rPr>
                        <a:t>NO</a:t>
                      </a:r>
                      <a:endParaRPr lang="es-EC"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es-ES" sz="800">
                          <a:effectLst/>
                        </a:rPr>
                        <a:t>NO</a:t>
                      </a:r>
                      <a:endParaRPr lang="es-EC"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es-ES" sz="800">
                          <a:effectLst/>
                        </a:rPr>
                        <a:t>SI</a:t>
                      </a:r>
                      <a:endParaRPr lang="es-EC"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es-ES" sz="800">
                          <a:effectLst/>
                        </a:rPr>
                        <a:t>NO</a:t>
                      </a:r>
                      <a:endParaRPr lang="es-EC"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es-ES" sz="800">
                          <a:effectLst/>
                        </a:rPr>
                        <a:t>NO</a:t>
                      </a:r>
                      <a:endParaRPr lang="es-EC"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es-ES" sz="800">
                          <a:effectLst/>
                        </a:rPr>
                        <a:t>NO</a:t>
                      </a:r>
                      <a:endParaRPr lang="es-EC"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es-ES" sz="800" dirty="0">
                          <a:effectLst/>
                        </a:rPr>
                        <a:t>X</a:t>
                      </a:r>
                      <a:endParaRPr lang="es-EC"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extLst>
                  <a:ext uri="{0D108BD9-81ED-4DB2-BD59-A6C34878D82A}">
                    <a16:rowId xmlns:a16="http://schemas.microsoft.com/office/drawing/2014/main" val="499215670"/>
                  </a:ext>
                </a:extLst>
              </a:tr>
            </a:tbl>
          </a:graphicData>
        </a:graphic>
      </p:graphicFrame>
      <p:graphicFrame>
        <p:nvGraphicFramePr>
          <p:cNvPr id="4" name="Diagrama 3"/>
          <p:cNvGraphicFramePr/>
          <p:nvPr>
            <p:extLst>
              <p:ext uri="{D42A27DB-BD31-4B8C-83A1-F6EECF244321}">
                <p14:modId xmlns:p14="http://schemas.microsoft.com/office/powerpoint/2010/main" val="3833408801"/>
              </p:ext>
            </p:extLst>
          </p:nvPr>
        </p:nvGraphicFramePr>
        <p:xfrm>
          <a:off x="4226310" y="4042062"/>
          <a:ext cx="7965690" cy="41539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60390666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695992" y="657434"/>
            <a:ext cx="2427184" cy="629851"/>
          </a:xfrm>
        </p:spPr>
        <p:txBody>
          <a:bodyPr/>
          <a:lstStyle/>
          <a:p>
            <a:r>
              <a:rPr lang="es-EC" dirty="0" smtClean="0"/>
              <a:t>RESULTADOS</a:t>
            </a:r>
            <a:endParaRPr lang="es-EC" dirty="0"/>
          </a:p>
        </p:txBody>
      </p:sp>
      <p:graphicFrame>
        <p:nvGraphicFramePr>
          <p:cNvPr id="4" name="Marcador de contenido 3"/>
          <p:cNvGraphicFramePr>
            <a:graphicFrameLocks noGrp="1"/>
          </p:cNvGraphicFramePr>
          <p:nvPr>
            <p:ph idx="1"/>
            <p:extLst>
              <p:ext uri="{D42A27DB-BD31-4B8C-83A1-F6EECF244321}">
                <p14:modId xmlns:p14="http://schemas.microsoft.com/office/powerpoint/2010/main" val="2621183700"/>
              </p:ext>
            </p:extLst>
          </p:nvPr>
        </p:nvGraphicFramePr>
        <p:xfrm>
          <a:off x="581025" y="1942814"/>
          <a:ext cx="11029783" cy="469573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Marcador de contenido 2"/>
          <p:cNvSpPr txBox="1">
            <a:spLocks/>
          </p:cNvSpPr>
          <p:nvPr/>
        </p:nvSpPr>
        <p:spPr>
          <a:xfrm>
            <a:off x="3980081" y="1241565"/>
            <a:ext cx="3418153" cy="701249"/>
          </a:xfrm>
          <a:prstGeom prst="rect">
            <a:avLst/>
          </a:prstGeom>
        </p:spPr>
        <p:txBody>
          <a:bodyPr vert="horz" lIns="91440" tIns="45720" rIns="91440" bIns="45720" rtlCol="0" anchor="ctr">
            <a:normAutofit/>
          </a:bodyPr>
          <a:lst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a:lstStyle>
          <a:p>
            <a:r>
              <a:rPr lang="es-EC" dirty="0" smtClean="0">
                <a:solidFill>
                  <a:schemeClr val="bg1"/>
                </a:solidFill>
              </a:rPr>
              <a:t>TAREA DE VISUALIZACIÓN</a:t>
            </a:r>
            <a:endParaRPr lang="es-EC" dirty="0">
              <a:solidFill>
                <a:schemeClr val="bg1"/>
              </a:solidFill>
            </a:endParaRPr>
          </a:p>
        </p:txBody>
      </p:sp>
    </p:spTree>
    <p:extLst>
      <p:ext uri="{BB962C8B-B14F-4D97-AF65-F5344CB8AC3E}">
        <p14:creationId xmlns:p14="http://schemas.microsoft.com/office/powerpoint/2010/main" val="190684738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448133" y="576072"/>
            <a:ext cx="2427184" cy="655252"/>
          </a:xfrm>
        </p:spPr>
        <p:txBody>
          <a:bodyPr/>
          <a:lstStyle/>
          <a:p>
            <a:r>
              <a:rPr lang="es-EC" dirty="0" smtClean="0"/>
              <a:t>RESULTADOS</a:t>
            </a:r>
            <a:endParaRPr lang="es-EC" dirty="0"/>
          </a:p>
        </p:txBody>
      </p:sp>
      <p:sp>
        <p:nvSpPr>
          <p:cNvPr id="3" name="Marcador de contenido 2"/>
          <p:cNvSpPr>
            <a:spLocks noGrp="1"/>
          </p:cNvSpPr>
          <p:nvPr>
            <p:ph idx="1"/>
          </p:nvPr>
        </p:nvSpPr>
        <p:spPr>
          <a:xfrm>
            <a:off x="3952648" y="1231324"/>
            <a:ext cx="3418153" cy="701249"/>
          </a:xfrm>
        </p:spPr>
        <p:txBody>
          <a:bodyPr/>
          <a:lstStyle/>
          <a:p>
            <a:r>
              <a:rPr lang="es-EC" dirty="0" smtClean="0">
                <a:solidFill>
                  <a:schemeClr val="bg1"/>
                </a:solidFill>
              </a:rPr>
              <a:t>TAREA DE VISUALIZACIÓN</a:t>
            </a:r>
            <a:endParaRPr lang="es-EC" dirty="0">
              <a:solidFill>
                <a:schemeClr val="bg1"/>
              </a:solidFill>
            </a:endParaRPr>
          </a:p>
        </p:txBody>
      </p:sp>
      <p:graphicFrame>
        <p:nvGraphicFramePr>
          <p:cNvPr id="5" name="Diagrama 4"/>
          <p:cNvGraphicFramePr/>
          <p:nvPr>
            <p:extLst>
              <p:ext uri="{D42A27DB-BD31-4B8C-83A1-F6EECF244321}">
                <p14:modId xmlns:p14="http://schemas.microsoft.com/office/powerpoint/2010/main" val="4026997411"/>
              </p:ext>
            </p:extLst>
          </p:nvPr>
        </p:nvGraphicFramePr>
        <p:xfrm>
          <a:off x="331216" y="2029968"/>
          <a:ext cx="11437112" cy="455371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97787729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C" dirty="0" smtClean="0"/>
              <a:t>RESULTADOS</a:t>
            </a:r>
            <a:endParaRPr lang="es-EC" dirty="0"/>
          </a:p>
        </p:txBody>
      </p:sp>
      <p:sp>
        <p:nvSpPr>
          <p:cNvPr id="3" name="Marcador de contenido 2"/>
          <p:cNvSpPr>
            <a:spLocks noGrp="1"/>
          </p:cNvSpPr>
          <p:nvPr>
            <p:ph idx="1"/>
          </p:nvPr>
        </p:nvSpPr>
        <p:spPr>
          <a:xfrm>
            <a:off x="4386923" y="1014707"/>
            <a:ext cx="3418153" cy="701249"/>
          </a:xfrm>
        </p:spPr>
        <p:txBody>
          <a:bodyPr>
            <a:normAutofit/>
          </a:bodyPr>
          <a:lstStyle/>
          <a:p>
            <a:r>
              <a:rPr lang="es-EC" dirty="0" smtClean="0">
                <a:solidFill>
                  <a:schemeClr val="bg1"/>
                </a:solidFill>
              </a:rPr>
              <a:t>Perfil por Tienda</a:t>
            </a:r>
            <a:endParaRPr lang="es-EC" dirty="0">
              <a:solidFill>
                <a:schemeClr val="bg1"/>
              </a:solidFill>
            </a:endParaRPr>
          </a:p>
        </p:txBody>
      </p:sp>
      <p:graphicFrame>
        <p:nvGraphicFramePr>
          <p:cNvPr id="4" name="Diagrama 3"/>
          <p:cNvGraphicFramePr/>
          <p:nvPr>
            <p:extLst>
              <p:ext uri="{D42A27DB-BD31-4B8C-83A1-F6EECF244321}">
                <p14:modId xmlns:p14="http://schemas.microsoft.com/office/powerpoint/2010/main" val="412905133"/>
              </p:ext>
            </p:extLst>
          </p:nvPr>
        </p:nvGraphicFramePr>
        <p:xfrm>
          <a:off x="459232" y="1959888"/>
          <a:ext cx="11151576" cy="57829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6" name="Diagrama 5"/>
          <p:cNvGraphicFramePr/>
          <p:nvPr>
            <p:extLst>
              <p:ext uri="{D42A27DB-BD31-4B8C-83A1-F6EECF244321}">
                <p14:modId xmlns:p14="http://schemas.microsoft.com/office/powerpoint/2010/main" val="1047731490"/>
              </p:ext>
            </p:extLst>
          </p:nvPr>
        </p:nvGraphicFramePr>
        <p:xfrm>
          <a:off x="386080" y="2647009"/>
          <a:ext cx="11151576" cy="557661"/>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graphicFrame>
        <p:nvGraphicFramePr>
          <p:cNvPr id="7" name="Diagrama 6"/>
          <p:cNvGraphicFramePr/>
          <p:nvPr>
            <p:extLst>
              <p:ext uri="{D42A27DB-BD31-4B8C-83A1-F6EECF244321}">
                <p14:modId xmlns:p14="http://schemas.microsoft.com/office/powerpoint/2010/main" val="3847763275"/>
              </p:ext>
            </p:extLst>
          </p:nvPr>
        </p:nvGraphicFramePr>
        <p:xfrm>
          <a:off x="386080" y="3305651"/>
          <a:ext cx="11151576" cy="483839"/>
        </p:xfrm>
        <a:graphic>
          <a:graphicData uri="http://schemas.openxmlformats.org/drawingml/2006/diagram">
            <dgm:relIds xmlns:dgm="http://schemas.openxmlformats.org/drawingml/2006/diagram" xmlns:r="http://schemas.openxmlformats.org/officeDocument/2006/relationships" r:dm="rId12" r:lo="rId13" r:qs="rId14" r:cs="rId15"/>
          </a:graphicData>
        </a:graphic>
      </p:graphicFrame>
      <p:graphicFrame>
        <p:nvGraphicFramePr>
          <p:cNvPr id="8" name="Diagrama 7"/>
          <p:cNvGraphicFramePr/>
          <p:nvPr>
            <p:extLst>
              <p:ext uri="{D42A27DB-BD31-4B8C-83A1-F6EECF244321}">
                <p14:modId xmlns:p14="http://schemas.microsoft.com/office/powerpoint/2010/main" val="1855530497"/>
              </p:ext>
            </p:extLst>
          </p:nvPr>
        </p:nvGraphicFramePr>
        <p:xfrm>
          <a:off x="386080" y="3945399"/>
          <a:ext cx="11151576" cy="541686"/>
        </p:xfrm>
        <a:graphic>
          <a:graphicData uri="http://schemas.openxmlformats.org/drawingml/2006/diagram">
            <dgm:relIds xmlns:dgm="http://schemas.openxmlformats.org/drawingml/2006/diagram" xmlns:r="http://schemas.openxmlformats.org/officeDocument/2006/relationships" r:dm="rId17" r:lo="rId18" r:qs="rId19" r:cs="rId20"/>
          </a:graphicData>
        </a:graphic>
      </p:graphicFrame>
      <p:graphicFrame>
        <p:nvGraphicFramePr>
          <p:cNvPr id="9" name="Diagrama 8"/>
          <p:cNvGraphicFramePr/>
          <p:nvPr>
            <p:extLst>
              <p:ext uri="{D42A27DB-BD31-4B8C-83A1-F6EECF244321}">
                <p14:modId xmlns:p14="http://schemas.microsoft.com/office/powerpoint/2010/main" val="2155195941"/>
              </p:ext>
            </p:extLst>
          </p:nvPr>
        </p:nvGraphicFramePr>
        <p:xfrm>
          <a:off x="386080" y="4665607"/>
          <a:ext cx="11151576" cy="505109"/>
        </p:xfrm>
        <a:graphic>
          <a:graphicData uri="http://schemas.openxmlformats.org/drawingml/2006/diagram">
            <dgm:relIds xmlns:dgm="http://schemas.openxmlformats.org/drawingml/2006/diagram" xmlns:r="http://schemas.openxmlformats.org/officeDocument/2006/relationships" r:dm="rId22" r:lo="rId23" r:qs="rId24" r:cs="rId25"/>
          </a:graphicData>
        </a:graphic>
      </p:graphicFrame>
      <p:graphicFrame>
        <p:nvGraphicFramePr>
          <p:cNvPr id="10" name="Diagrama 9"/>
          <p:cNvGraphicFramePr/>
          <p:nvPr>
            <p:extLst>
              <p:ext uri="{D42A27DB-BD31-4B8C-83A1-F6EECF244321}">
                <p14:modId xmlns:p14="http://schemas.microsoft.com/office/powerpoint/2010/main" val="1887084852"/>
              </p:ext>
            </p:extLst>
          </p:nvPr>
        </p:nvGraphicFramePr>
        <p:xfrm>
          <a:off x="386080" y="5349238"/>
          <a:ext cx="11151576" cy="667514"/>
        </p:xfrm>
        <a:graphic>
          <a:graphicData uri="http://schemas.openxmlformats.org/drawingml/2006/diagram">
            <dgm:relIds xmlns:dgm="http://schemas.openxmlformats.org/drawingml/2006/diagram" xmlns:r="http://schemas.openxmlformats.org/officeDocument/2006/relationships" r:dm="rId27" r:lo="rId28" r:qs="rId29" r:cs="rId30"/>
          </a:graphicData>
        </a:graphic>
      </p:graphicFrame>
      <p:graphicFrame>
        <p:nvGraphicFramePr>
          <p:cNvPr id="11" name="Diagrama 10"/>
          <p:cNvGraphicFramePr/>
          <p:nvPr>
            <p:extLst>
              <p:ext uri="{D42A27DB-BD31-4B8C-83A1-F6EECF244321}">
                <p14:modId xmlns:p14="http://schemas.microsoft.com/office/powerpoint/2010/main" val="3235666360"/>
              </p:ext>
            </p:extLst>
          </p:nvPr>
        </p:nvGraphicFramePr>
        <p:xfrm>
          <a:off x="386080" y="6232629"/>
          <a:ext cx="11151576" cy="505109"/>
        </p:xfrm>
        <a:graphic>
          <a:graphicData uri="http://schemas.openxmlformats.org/drawingml/2006/diagram">
            <dgm:relIds xmlns:dgm="http://schemas.openxmlformats.org/drawingml/2006/diagram" xmlns:r="http://schemas.openxmlformats.org/officeDocument/2006/relationships" r:dm="rId32" r:lo="rId33" r:qs="rId34" r:cs="rId35"/>
          </a:graphicData>
        </a:graphic>
      </p:graphicFrame>
    </p:spTree>
    <p:extLst>
      <p:ext uri="{BB962C8B-B14F-4D97-AF65-F5344CB8AC3E}">
        <p14:creationId xmlns:p14="http://schemas.microsoft.com/office/powerpoint/2010/main" val="108109047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C" dirty="0" smtClean="0"/>
              <a:t>RESULTADOS</a:t>
            </a:r>
            <a:endParaRPr lang="es-EC" dirty="0"/>
          </a:p>
        </p:txBody>
      </p:sp>
      <p:sp>
        <p:nvSpPr>
          <p:cNvPr id="4" name="Marcador de contenido 2"/>
          <p:cNvSpPr txBox="1">
            <a:spLocks/>
          </p:cNvSpPr>
          <p:nvPr/>
        </p:nvSpPr>
        <p:spPr>
          <a:xfrm>
            <a:off x="4386923" y="1014707"/>
            <a:ext cx="3418153" cy="701249"/>
          </a:xfrm>
          <a:prstGeom prst="rect">
            <a:avLst/>
          </a:prstGeom>
        </p:spPr>
        <p:txBody>
          <a:bodyPr vert="horz" lIns="91440" tIns="45720" rIns="91440" bIns="45720" rtlCol="0" anchor="ctr">
            <a:normAutofit/>
          </a:bodyPr>
          <a:lst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a:lstStyle>
          <a:p>
            <a:r>
              <a:rPr lang="es-EC" dirty="0" smtClean="0">
                <a:solidFill>
                  <a:schemeClr val="bg1"/>
                </a:solidFill>
              </a:rPr>
              <a:t>TAREA DE ASOCIACIÓN</a:t>
            </a:r>
            <a:endParaRPr lang="es-EC" dirty="0">
              <a:solidFill>
                <a:schemeClr val="bg1"/>
              </a:solidFill>
            </a:endParaRPr>
          </a:p>
        </p:txBody>
      </p:sp>
      <p:graphicFrame>
        <p:nvGraphicFramePr>
          <p:cNvPr id="5" name="Diagrama 4"/>
          <p:cNvGraphicFramePr/>
          <p:nvPr>
            <p:extLst>
              <p:ext uri="{D42A27DB-BD31-4B8C-83A1-F6EECF244321}">
                <p14:modId xmlns:p14="http://schemas.microsoft.com/office/powerpoint/2010/main" val="3991927086"/>
              </p:ext>
            </p:extLst>
          </p:nvPr>
        </p:nvGraphicFramePr>
        <p:xfrm>
          <a:off x="282677" y="2119652"/>
          <a:ext cx="11001019" cy="431772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27425031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C" dirty="0" smtClean="0"/>
              <a:t>RESULTADOS</a:t>
            </a:r>
            <a:endParaRPr lang="es-EC" dirty="0"/>
          </a:p>
        </p:txBody>
      </p:sp>
      <p:sp>
        <p:nvSpPr>
          <p:cNvPr id="4" name="Marcador de contenido 2"/>
          <p:cNvSpPr txBox="1">
            <a:spLocks/>
          </p:cNvSpPr>
          <p:nvPr/>
        </p:nvSpPr>
        <p:spPr>
          <a:xfrm>
            <a:off x="4348803" y="1165210"/>
            <a:ext cx="3418153" cy="701249"/>
          </a:xfrm>
          <a:prstGeom prst="rect">
            <a:avLst/>
          </a:prstGeom>
        </p:spPr>
        <p:txBody>
          <a:bodyPr vert="horz" lIns="91440" tIns="45720" rIns="91440" bIns="45720" rtlCol="0" anchor="ctr">
            <a:normAutofit/>
          </a:bodyPr>
          <a:lst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a:lstStyle>
          <a:p>
            <a:r>
              <a:rPr lang="es-EC" dirty="0" smtClean="0">
                <a:solidFill>
                  <a:schemeClr val="bg1"/>
                </a:solidFill>
              </a:rPr>
              <a:t>TAREA DE ASOCIACIÓN</a:t>
            </a:r>
            <a:endParaRPr lang="es-EC" dirty="0">
              <a:solidFill>
                <a:schemeClr val="bg1"/>
              </a:solidFill>
            </a:endParaRPr>
          </a:p>
        </p:txBody>
      </p:sp>
      <p:graphicFrame>
        <p:nvGraphicFramePr>
          <p:cNvPr id="10" name="Diagrama 9"/>
          <p:cNvGraphicFramePr/>
          <p:nvPr>
            <p:extLst>
              <p:ext uri="{D42A27DB-BD31-4B8C-83A1-F6EECF244321}">
                <p14:modId xmlns:p14="http://schemas.microsoft.com/office/powerpoint/2010/main" val="1745277149"/>
              </p:ext>
            </p:extLst>
          </p:nvPr>
        </p:nvGraphicFramePr>
        <p:xfrm>
          <a:off x="1746504" y="1928539"/>
          <a:ext cx="9683496" cy="78631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11" name="Diagrama 10"/>
          <p:cNvGraphicFramePr/>
          <p:nvPr>
            <p:extLst>
              <p:ext uri="{D42A27DB-BD31-4B8C-83A1-F6EECF244321}">
                <p14:modId xmlns:p14="http://schemas.microsoft.com/office/powerpoint/2010/main" val="4286078455"/>
              </p:ext>
            </p:extLst>
          </p:nvPr>
        </p:nvGraphicFramePr>
        <p:xfrm>
          <a:off x="313944" y="2889874"/>
          <a:ext cx="11181040" cy="427599"/>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graphicFrame>
        <p:nvGraphicFramePr>
          <p:cNvPr id="12" name="Diagrama 11"/>
          <p:cNvGraphicFramePr/>
          <p:nvPr>
            <p:extLst>
              <p:ext uri="{D42A27DB-BD31-4B8C-83A1-F6EECF244321}">
                <p14:modId xmlns:p14="http://schemas.microsoft.com/office/powerpoint/2010/main" val="3607959995"/>
              </p:ext>
            </p:extLst>
          </p:nvPr>
        </p:nvGraphicFramePr>
        <p:xfrm>
          <a:off x="313944" y="3411880"/>
          <a:ext cx="11181040" cy="404027"/>
        </p:xfrm>
        <a:graphic>
          <a:graphicData uri="http://schemas.openxmlformats.org/drawingml/2006/diagram">
            <dgm:relIds xmlns:dgm="http://schemas.openxmlformats.org/drawingml/2006/diagram" xmlns:r="http://schemas.openxmlformats.org/officeDocument/2006/relationships" r:dm="rId12" r:lo="rId13" r:qs="rId14" r:cs="rId15"/>
          </a:graphicData>
        </a:graphic>
      </p:graphicFrame>
      <p:graphicFrame>
        <p:nvGraphicFramePr>
          <p:cNvPr id="19" name="Diagrama 18"/>
          <p:cNvGraphicFramePr/>
          <p:nvPr>
            <p:extLst>
              <p:ext uri="{D42A27DB-BD31-4B8C-83A1-F6EECF244321}">
                <p14:modId xmlns:p14="http://schemas.microsoft.com/office/powerpoint/2010/main" val="3060331929"/>
              </p:ext>
            </p:extLst>
          </p:nvPr>
        </p:nvGraphicFramePr>
        <p:xfrm>
          <a:off x="313944" y="3943266"/>
          <a:ext cx="11181040" cy="404027"/>
        </p:xfrm>
        <a:graphic>
          <a:graphicData uri="http://schemas.openxmlformats.org/drawingml/2006/diagram">
            <dgm:relIds xmlns:dgm="http://schemas.openxmlformats.org/drawingml/2006/diagram" xmlns:r="http://schemas.openxmlformats.org/officeDocument/2006/relationships" r:dm="rId17" r:lo="rId18" r:qs="rId19" r:cs="rId20"/>
          </a:graphicData>
        </a:graphic>
      </p:graphicFrame>
      <p:graphicFrame>
        <p:nvGraphicFramePr>
          <p:cNvPr id="20" name="Diagrama 19"/>
          <p:cNvGraphicFramePr/>
          <p:nvPr>
            <p:extLst>
              <p:ext uri="{D42A27DB-BD31-4B8C-83A1-F6EECF244321}">
                <p14:modId xmlns:p14="http://schemas.microsoft.com/office/powerpoint/2010/main" val="420011007"/>
              </p:ext>
            </p:extLst>
          </p:nvPr>
        </p:nvGraphicFramePr>
        <p:xfrm>
          <a:off x="313944" y="4517647"/>
          <a:ext cx="11181040" cy="404027"/>
        </p:xfrm>
        <a:graphic>
          <a:graphicData uri="http://schemas.openxmlformats.org/drawingml/2006/diagram">
            <dgm:relIds xmlns:dgm="http://schemas.openxmlformats.org/drawingml/2006/diagram" xmlns:r="http://schemas.openxmlformats.org/officeDocument/2006/relationships" r:dm="rId22" r:lo="rId23" r:qs="rId24" r:cs="rId25"/>
          </a:graphicData>
        </a:graphic>
      </p:graphicFrame>
      <p:graphicFrame>
        <p:nvGraphicFramePr>
          <p:cNvPr id="21" name="Diagrama 20"/>
          <p:cNvGraphicFramePr/>
          <p:nvPr>
            <p:extLst>
              <p:ext uri="{D42A27DB-BD31-4B8C-83A1-F6EECF244321}">
                <p14:modId xmlns:p14="http://schemas.microsoft.com/office/powerpoint/2010/main" val="547774496"/>
              </p:ext>
            </p:extLst>
          </p:nvPr>
        </p:nvGraphicFramePr>
        <p:xfrm>
          <a:off x="313944" y="5048647"/>
          <a:ext cx="11181040" cy="404027"/>
        </p:xfrm>
        <a:graphic>
          <a:graphicData uri="http://schemas.openxmlformats.org/drawingml/2006/diagram">
            <dgm:relIds xmlns:dgm="http://schemas.openxmlformats.org/drawingml/2006/diagram" xmlns:r="http://schemas.openxmlformats.org/officeDocument/2006/relationships" r:dm="rId27" r:lo="rId28" r:qs="rId29" r:cs="rId30"/>
          </a:graphicData>
        </a:graphic>
      </p:graphicFrame>
      <p:graphicFrame>
        <p:nvGraphicFramePr>
          <p:cNvPr id="22" name="Diagrama 21"/>
          <p:cNvGraphicFramePr/>
          <p:nvPr>
            <p:extLst>
              <p:ext uri="{D42A27DB-BD31-4B8C-83A1-F6EECF244321}">
                <p14:modId xmlns:p14="http://schemas.microsoft.com/office/powerpoint/2010/main" val="3360760734"/>
              </p:ext>
            </p:extLst>
          </p:nvPr>
        </p:nvGraphicFramePr>
        <p:xfrm>
          <a:off x="313944" y="5621937"/>
          <a:ext cx="11181040" cy="404027"/>
        </p:xfrm>
        <a:graphic>
          <a:graphicData uri="http://schemas.openxmlformats.org/drawingml/2006/diagram">
            <dgm:relIds xmlns:dgm="http://schemas.openxmlformats.org/drawingml/2006/diagram" xmlns:r="http://schemas.openxmlformats.org/officeDocument/2006/relationships" r:dm="rId32" r:lo="rId33" r:qs="rId34" r:cs="rId35"/>
          </a:graphicData>
        </a:graphic>
      </p:graphicFrame>
      <p:graphicFrame>
        <p:nvGraphicFramePr>
          <p:cNvPr id="23" name="Diagrama 22"/>
          <p:cNvGraphicFramePr/>
          <p:nvPr>
            <p:extLst>
              <p:ext uri="{D42A27DB-BD31-4B8C-83A1-F6EECF244321}">
                <p14:modId xmlns:p14="http://schemas.microsoft.com/office/powerpoint/2010/main" val="3367303473"/>
              </p:ext>
            </p:extLst>
          </p:nvPr>
        </p:nvGraphicFramePr>
        <p:xfrm>
          <a:off x="313944" y="6200989"/>
          <a:ext cx="11181040" cy="404027"/>
        </p:xfrm>
        <a:graphic>
          <a:graphicData uri="http://schemas.openxmlformats.org/drawingml/2006/diagram">
            <dgm:relIds xmlns:dgm="http://schemas.openxmlformats.org/drawingml/2006/diagram" xmlns:r="http://schemas.openxmlformats.org/officeDocument/2006/relationships" r:dm="rId37" r:lo="rId38" r:qs="rId39" r:cs="rId40"/>
          </a:graphicData>
        </a:graphic>
      </p:graphicFrame>
    </p:spTree>
    <p:extLst>
      <p:ext uri="{BB962C8B-B14F-4D97-AF65-F5344CB8AC3E}">
        <p14:creationId xmlns:p14="http://schemas.microsoft.com/office/powerpoint/2010/main" val="110838349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C" dirty="0" smtClean="0"/>
              <a:t>RESULTADOS</a:t>
            </a:r>
            <a:endParaRPr lang="es-EC" dirty="0"/>
          </a:p>
        </p:txBody>
      </p:sp>
      <p:sp>
        <p:nvSpPr>
          <p:cNvPr id="4" name="Marcador de contenido 2"/>
          <p:cNvSpPr txBox="1">
            <a:spLocks/>
          </p:cNvSpPr>
          <p:nvPr/>
        </p:nvSpPr>
        <p:spPr>
          <a:xfrm>
            <a:off x="4348803" y="1165210"/>
            <a:ext cx="3418153" cy="701249"/>
          </a:xfrm>
          <a:prstGeom prst="rect">
            <a:avLst/>
          </a:prstGeom>
        </p:spPr>
        <p:txBody>
          <a:bodyPr vert="horz" lIns="91440" tIns="45720" rIns="91440" bIns="45720" rtlCol="0" anchor="ctr">
            <a:normAutofit/>
          </a:bodyPr>
          <a:lst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a:lstStyle>
          <a:p>
            <a:r>
              <a:rPr lang="es-EC" dirty="0" smtClean="0">
                <a:solidFill>
                  <a:schemeClr val="bg1"/>
                </a:solidFill>
              </a:rPr>
              <a:t>TAREA DE ASOCIACIÓN</a:t>
            </a:r>
            <a:endParaRPr lang="es-EC" dirty="0">
              <a:solidFill>
                <a:schemeClr val="bg1"/>
              </a:solidFill>
            </a:endParaRPr>
          </a:p>
        </p:txBody>
      </p:sp>
      <p:graphicFrame>
        <p:nvGraphicFramePr>
          <p:cNvPr id="11" name="Diagrama 10"/>
          <p:cNvGraphicFramePr/>
          <p:nvPr>
            <p:extLst>
              <p:ext uri="{D42A27DB-BD31-4B8C-83A1-F6EECF244321}">
                <p14:modId xmlns:p14="http://schemas.microsoft.com/office/powerpoint/2010/main" val="2994508083"/>
              </p:ext>
            </p:extLst>
          </p:nvPr>
        </p:nvGraphicFramePr>
        <p:xfrm>
          <a:off x="581192" y="2150888"/>
          <a:ext cx="11181040" cy="129748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12" name="Diagrama 11"/>
          <p:cNvGraphicFramePr/>
          <p:nvPr>
            <p:extLst>
              <p:ext uri="{D42A27DB-BD31-4B8C-83A1-F6EECF244321}">
                <p14:modId xmlns:p14="http://schemas.microsoft.com/office/powerpoint/2010/main" val="710616438"/>
              </p:ext>
            </p:extLst>
          </p:nvPr>
        </p:nvGraphicFramePr>
        <p:xfrm>
          <a:off x="505480" y="3410712"/>
          <a:ext cx="11181040" cy="1682496"/>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graphicFrame>
        <p:nvGraphicFramePr>
          <p:cNvPr id="7" name="Diagrama 6"/>
          <p:cNvGraphicFramePr/>
          <p:nvPr>
            <p:extLst>
              <p:ext uri="{D42A27DB-BD31-4B8C-83A1-F6EECF244321}">
                <p14:modId xmlns:p14="http://schemas.microsoft.com/office/powerpoint/2010/main" val="1010719869"/>
              </p:ext>
            </p:extLst>
          </p:nvPr>
        </p:nvGraphicFramePr>
        <p:xfrm>
          <a:off x="66436" y="4992624"/>
          <a:ext cx="11982885" cy="1463040"/>
        </p:xfrm>
        <a:graphic>
          <a:graphicData uri="http://schemas.openxmlformats.org/drawingml/2006/diagram">
            <dgm:relIds xmlns:dgm="http://schemas.openxmlformats.org/drawingml/2006/diagram" xmlns:r="http://schemas.openxmlformats.org/officeDocument/2006/relationships" r:dm="rId12" r:lo="rId13" r:qs="rId14" r:cs="rId15"/>
          </a:graphicData>
        </a:graphic>
      </p:graphicFrame>
    </p:spTree>
    <p:extLst>
      <p:ext uri="{BB962C8B-B14F-4D97-AF65-F5344CB8AC3E}">
        <p14:creationId xmlns:p14="http://schemas.microsoft.com/office/powerpoint/2010/main" val="377222205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26912" y="795528"/>
            <a:ext cx="2792944" cy="664396"/>
          </a:xfrm>
        </p:spPr>
        <p:txBody>
          <a:bodyPr/>
          <a:lstStyle/>
          <a:p>
            <a:r>
              <a:rPr lang="es-EC" dirty="0" smtClean="0"/>
              <a:t>CONTENIDO</a:t>
            </a:r>
            <a:endParaRPr lang="es-EC" dirty="0"/>
          </a:p>
        </p:txBody>
      </p:sp>
      <p:graphicFrame>
        <p:nvGraphicFramePr>
          <p:cNvPr id="4" name="Diagrama 3"/>
          <p:cNvGraphicFramePr/>
          <p:nvPr>
            <p:extLst>
              <p:ext uri="{D42A27DB-BD31-4B8C-83A1-F6EECF244321}">
                <p14:modId xmlns:p14="http://schemas.microsoft.com/office/powerpoint/2010/main" val="2689804886"/>
              </p:ext>
            </p:extLst>
          </p:nvPr>
        </p:nvGraphicFramePr>
        <p:xfrm>
          <a:off x="1691640" y="1947672"/>
          <a:ext cx="8714232" cy="468172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63787560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C" dirty="0" smtClean="0"/>
              <a:t>RESULTADOS</a:t>
            </a:r>
            <a:endParaRPr lang="es-EC" dirty="0"/>
          </a:p>
        </p:txBody>
      </p:sp>
      <p:sp>
        <p:nvSpPr>
          <p:cNvPr id="4" name="Marcador de contenido 2"/>
          <p:cNvSpPr txBox="1">
            <a:spLocks/>
          </p:cNvSpPr>
          <p:nvPr/>
        </p:nvSpPr>
        <p:spPr>
          <a:xfrm>
            <a:off x="3970937" y="1866459"/>
            <a:ext cx="3418153" cy="701249"/>
          </a:xfrm>
          <a:prstGeom prst="rect">
            <a:avLst/>
          </a:prstGeom>
        </p:spPr>
        <p:txBody>
          <a:bodyPr vert="horz" lIns="91440" tIns="45720" rIns="91440" bIns="45720" rtlCol="0" anchor="ctr">
            <a:normAutofit/>
          </a:bodyPr>
          <a:lst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a:lstStyle>
          <a:p>
            <a:r>
              <a:rPr lang="es-EC" dirty="0" smtClean="0"/>
              <a:t>TAREA DE ASOCIACIÓN</a:t>
            </a:r>
            <a:endParaRPr lang="es-EC" dirty="0"/>
          </a:p>
        </p:txBody>
      </p:sp>
      <p:graphicFrame>
        <p:nvGraphicFramePr>
          <p:cNvPr id="7" name="Diagrama 6"/>
          <p:cNvGraphicFramePr/>
          <p:nvPr>
            <p:extLst>
              <p:ext uri="{D42A27DB-BD31-4B8C-83A1-F6EECF244321}">
                <p14:modId xmlns:p14="http://schemas.microsoft.com/office/powerpoint/2010/main" val="3376145737"/>
              </p:ext>
            </p:extLst>
          </p:nvPr>
        </p:nvGraphicFramePr>
        <p:xfrm>
          <a:off x="586461" y="2077257"/>
          <a:ext cx="2616987" cy="364688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9" name="Diagrama 8"/>
          <p:cNvGraphicFramePr/>
          <p:nvPr>
            <p:extLst>
              <p:ext uri="{D42A27DB-BD31-4B8C-83A1-F6EECF244321}">
                <p14:modId xmlns:p14="http://schemas.microsoft.com/office/powerpoint/2010/main" val="3750348636"/>
              </p:ext>
            </p:extLst>
          </p:nvPr>
        </p:nvGraphicFramePr>
        <p:xfrm>
          <a:off x="3875024" y="2731301"/>
          <a:ext cx="4064098" cy="1671783"/>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graphicFrame>
        <p:nvGraphicFramePr>
          <p:cNvPr id="10" name="Diagrama 9"/>
          <p:cNvGraphicFramePr/>
          <p:nvPr>
            <p:extLst>
              <p:ext uri="{D42A27DB-BD31-4B8C-83A1-F6EECF244321}">
                <p14:modId xmlns:p14="http://schemas.microsoft.com/office/powerpoint/2010/main" val="2035342711"/>
              </p:ext>
            </p:extLst>
          </p:nvPr>
        </p:nvGraphicFramePr>
        <p:xfrm>
          <a:off x="8988552" y="2223228"/>
          <a:ext cx="2890488" cy="2988852"/>
        </p:xfrm>
        <a:graphic>
          <a:graphicData uri="http://schemas.openxmlformats.org/drawingml/2006/diagram">
            <dgm:relIds xmlns:dgm="http://schemas.openxmlformats.org/drawingml/2006/diagram" xmlns:r="http://schemas.openxmlformats.org/officeDocument/2006/relationships" r:dm="rId12" r:lo="rId13" r:qs="rId14" r:cs="rId15"/>
          </a:graphicData>
        </a:graphic>
      </p:graphicFrame>
      <p:graphicFrame>
        <p:nvGraphicFramePr>
          <p:cNvPr id="11" name="Diagrama 10"/>
          <p:cNvGraphicFramePr/>
          <p:nvPr>
            <p:extLst>
              <p:ext uri="{D42A27DB-BD31-4B8C-83A1-F6EECF244321}">
                <p14:modId xmlns:p14="http://schemas.microsoft.com/office/powerpoint/2010/main" val="2428121982"/>
              </p:ext>
            </p:extLst>
          </p:nvPr>
        </p:nvGraphicFramePr>
        <p:xfrm>
          <a:off x="3875024" y="4890976"/>
          <a:ext cx="5113528" cy="1656751"/>
        </p:xfrm>
        <a:graphic>
          <a:graphicData uri="http://schemas.openxmlformats.org/drawingml/2006/diagram">
            <dgm:relIds xmlns:dgm="http://schemas.openxmlformats.org/drawingml/2006/diagram" xmlns:r="http://schemas.openxmlformats.org/officeDocument/2006/relationships" r:dm="rId17" r:lo="rId18" r:qs="rId19" r:cs="rId20"/>
          </a:graphicData>
        </a:graphic>
      </p:graphicFrame>
    </p:spTree>
    <p:extLst>
      <p:ext uri="{BB962C8B-B14F-4D97-AF65-F5344CB8AC3E}">
        <p14:creationId xmlns:p14="http://schemas.microsoft.com/office/powerpoint/2010/main" val="114479139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C" dirty="0" smtClean="0"/>
              <a:t>CONCLUSIONES</a:t>
            </a:r>
            <a:endParaRPr lang="es-EC" dirty="0"/>
          </a:p>
        </p:txBody>
      </p:sp>
      <p:graphicFrame>
        <p:nvGraphicFramePr>
          <p:cNvPr id="4" name="Marcador de contenido 3"/>
          <p:cNvGraphicFramePr>
            <a:graphicFrameLocks noGrp="1"/>
          </p:cNvGraphicFramePr>
          <p:nvPr>
            <p:ph idx="1"/>
            <p:extLst>
              <p:ext uri="{D42A27DB-BD31-4B8C-83A1-F6EECF244321}">
                <p14:modId xmlns:p14="http://schemas.microsoft.com/office/powerpoint/2010/main" val="3441927094"/>
              </p:ext>
            </p:extLst>
          </p:nvPr>
        </p:nvGraphicFramePr>
        <p:xfrm>
          <a:off x="581025" y="2181224"/>
          <a:ext cx="11029950" cy="440245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15066482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C" dirty="0" smtClean="0"/>
              <a:t>CONCLUSIONES</a:t>
            </a:r>
            <a:endParaRPr lang="es-EC" dirty="0"/>
          </a:p>
        </p:txBody>
      </p:sp>
      <p:graphicFrame>
        <p:nvGraphicFramePr>
          <p:cNvPr id="4" name="Marcador de contenido 3"/>
          <p:cNvGraphicFramePr>
            <a:graphicFrameLocks/>
          </p:cNvGraphicFramePr>
          <p:nvPr>
            <p:extLst>
              <p:ext uri="{D42A27DB-BD31-4B8C-83A1-F6EECF244321}">
                <p14:modId xmlns:p14="http://schemas.microsoft.com/office/powerpoint/2010/main" val="2575355081"/>
              </p:ext>
            </p:extLst>
          </p:nvPr>
        </p:nvGraphicFramePr>
        <p:xfrm>
          <a:off x="990600" y="19780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11766936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C" dirty="0" smtClean="0"/>
              <a:t>CONCLUSIONES</a:t>
            </a:r>
            <a:endParaRPr lang="es-EC" dirty="0"/>
          </a:p>
        </p:txBody>
      </p:sp>
      <p:graphicFrame>
        <p:nvGraphicFramePr>
          <p:cNvPr id="4" name="Marcador de contenido 3"/>
          <p:cNvGraphicFramePr>
            <a:graphicFrameLocks/>
          </p:cNvGraphicFramePr>
          <p:nvPr>
            <p:extLst>
              <p:ext uri="{D42A27DB-BD31-4B8C-83A1-F6EECF244321}">
                <p14:modId xmlns:p14="http://schemas.microsoft.com/office/powerpoint/2010/main" val="1382577084"/>
              </p:ext>
            </p:extLst>
          </p:nvPr>
        </p:nvGraphicFramePr>
        <p:xfrm>
          <a:off x="990600" y="19780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75726233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C" dirty="0" smtClean="0"/>
              <a:t>CONCLUSIONES</a:t>
            </a:r>
            <a:endParaRPr lang="es-EC" dirty="0"/>
          </a:p>
        </p:txBody>
      </p:sp>
      <p:graphicFrame>
        <p:nvGraphicFramePr>
          <p:cNvPr id="4" name="Marcador de contenido 3"/>
          <p:cNvGraphicFramePr>
            <a:graphicFrameLocks/>
          </p:cNvGraphicFramePr>
          <p:nvPr>
            <p:extLst>
              <p:ext uri="{D42A27DB-BD31-4B8C-83A1-F6EECF244321}">
                <p14:modId xmlns:p14="http://schemas.microsoft.com/office/powerpoint/2010/main" val="1472972223"/>
              </p:ext>
            </p:extLst>
          </p:nvPr>
        </p:nvGraphicFramePr>
        <p:xfrm>
          <a:off x="990600" y="1874520"/>
          <a:ext cx="10515600" cy="445484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0173085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C" dirty="0" smtClean="0"/>
              <a:t>RECOMENDACIONES</a:t>
            </a:r>
            <a:endParaRPr lang="es-EC" dirty="0"/>
          </a:p>
        </p:txBody>
      </p:sp>
      <p:graphicFrame>
        <p:nvGraphicFramePr>
          <p:cNvPr id="4" name="Marcador de contenido 3"/>
          <p:cNvGraphicFramePr>
            <a:graphicFrameLocks noGrp="1"/>
          </p:cNvGraphicFramePr>
          <p:nvPr>
            <p:ph idx="1"/>
            <p:extLst>
              <p:ext uri="{D42A27DB-BD31-4B8C-83A1-F6EECF244321}">
                <p14:modId xmlns:p14="http://schemas.microsoft.com/office/powerpoint/2010/main" val="2704943377"/>
              </p:ext>
            </p:extLst>
          </p:nvPr>
        </p:nvGraphicFramePr>
        <p:xfrm>
          <a:off x="581025" y="2059709"/>
          <a:ext cx="11029950" cy="4572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5492892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p:txBody>
          <a:bodyPr>
            <a:normAutofit/>
          </a:bodyPr>
          <a:lstStyle/>
          <a:p>
            <a:r>
              <a:rPr lang="es-EC" sz="4400" dirty="0" smtClean="0"/>
              <a:t>GRACIAS..!!!</a:t>
            </a:r>
            <a:endParaRPr lang="es-EC" sz="4400" dirty="0"/>
          </a:p>
        </p:txBody>
      </p:sp>
    </p:spTree>
    <p:extLst>
      <p:ext uri="{BB962C8B-B14F-4D97-AF65-F5344CB8AC3E}">
        <p14:creationId xmlns:p14="http://schemas.microsoft.com/office/powerpoint/2010/main" val="98750435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C" dirty="0" smtClean="0"/>
              <a:t>introducción</a:t>
            </a:r>
            <a:endParaRPr lang="es-EC" dirty="0"/>
          </a:p>
        </p:txBody>
      </p:sp>
      <p:graphicFrame>
        <p:nvGraphicFramePr>
          <p:cNvPr id="5" name="Marcador de contenido 4"/>
          <p:cNvGraphicFramePr>
            <a:graphicFrameLocks noGrp="1"/>
          </p:cNvGraphicFramePr>
          <p:nvPr>
            <p:ph idx="1"/>
            <p:extLst>
              <p:ext uri="{D42A27DB-BD31-4B8C-83A1-F6EECF244321}">
                <p14:modId xmlns:p14="http://schemas.microsoft.com/office/powerpoint/2010/main" val="4101174700"/>
              </p:ext>
            </p:extLst>
          </p:nvPr>
        </p:nvGraphicFramePr>
        <p:xfrm>
          <a:off x="581025" y="2181225"/>
          <a:ext cx="11029950" cy="36782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15473882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634109" y="965626"/>
            <a:ext cx="2697984" cy="574565"/>
          </a:xfrm>
        </p:spPr>
        <p:txBody>
          <a:bodyPr/>
          <a:lstStyle/>
          <a:p>
            <a:r>
              <a:rPr lang="es-EC" dirty="0" smtClean="0"/>
              <a:t>EL PROBLEMA</a:t>
            </a:r>
            <a:endParaRPr lang="es-EC" dirty="0"/>
          </a:p>
        </p:txBody>
      </p:sp>
      <p:graphicFrame>
        <p:nvGraphicFramePr>
          <p:cNvPr id="4" name="Marcador de contenido 3"/>
          <p:cNvGraphicFramePr>
            <a:graphicFrameLocks noGrp="1"/>
          </p:cNvGraphicFramePr>
          <p:nvPr>
            <p:ph idx="1"/>
            <p:extLst>
              <p:ext uri="{D42A27DB-BD31-4B8C-83A1-F6EECF244321}">
                <p14:modId xmlns:p14="http://schemas.microsoft.com/office/powerpoint/2010/main" val="950718846"/>
              </p:ext>
            </p:extLst>
          </p:nvPr>
        </p:nvGraphicFramePr>
        <p:xfrm>
          <a:off x="3011321" y="1934736"/>
          <a:ext cx="5422611" cy="380538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5" name="Diagrama 4"/>
          <p:cNvGraphicFramePr/>
          <p:nvPr>
            <p:extLst>
              <p:ext uri="{D42A27DB-BD31-4B8C-83A1-F6EECF244321}">
                <p14:modId xmlns:p14="http://schemas.microsoft.com/office/powerpoint/2010/main" val="764424239"/>
              </p:ext>
            </p:extLst>
          </p:nvPr>
        </p:nvGraphicFramePr>
        <p:xfrm>
          <a:off x="0" y="2045655"/>
          <a:ext cx="3618698" cy="4446585"/>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pic>
        <p:nvPicPr>
          <p:cNvPr id="3" name="Imagen 2"/>
          <p:cNvPicPr>
            <a:picLocks noChangeAspect="1"/>
          </p:cNvPicPr>
          <p:nvPr/>
        </p:nvPicPr>
        <p:blipFill rotWithShape="1">
          <a:blip r:embed="rId13"/>
          <a:srcRect l="20882"/>
          <a:stretch/>
        </p:blipFill>
        <p:spPr>
          <a:xfrm>
            <a:off x="5722680" y="4255822"/>
            <a:ext cx="2618331" cy="1614626"/>
          </a:xfrm>
          <a:prstGeom prst="rect">
            <a:avLst/>
          </a:prstGeom>
        </p:spPr>
      </p:pic>
      <p:sp>
        <p:nvSpPr>
          <p:cNvPr id="7" name="Título 1"/>
          <p:cNvSpPr txBox="1">
            <a:spLocks/>
          </p:cNvSpPr>
          <p:nvPr/>
        </p:nvSpPr>
        <p:spPr>
          <a:xfrm>
            <a:off x="4366841" y="3698174"/>
            <a:ext cx="2711572" cy="538320"/>
          </a:xfrm>
          <a:prstGeom prst="rect">
            <a:avLst/>
          </a:prstGeom>
        </p:spPr>
        <p:txBody>
          <a:bodyPr vert="horz" lIns="91440" tIns="45720" rIns="91440" bIns="45720" rtlCol="0" anchor="b">
            <a:normAutofit fontScale="85000" lnSpcReduction="10000"/>
          </a:bodyPr>
          <a:lst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s-EC" dirty="0" smtClean="0">
                <a:solidFill>
                  <a:schemeClr val="accent3"/>
                </a:solidFill>
              </a:rPr>
              <a:t>PLANTEAMIENTO</a:t>
            </a:r>
            <a:endParaRPr lang="es-EC" dirty="0">
              <a:solidFill>
                <a:schemeClr val="accent3"/>
              </a:solidFill>
            </a:endParaRPr>
          </a:p>
        </p:txBody>
      </p:sp>
      <p:graphicFrame>
        <p:nvGraphicFramePr>
          <p:cNvPr id="9" name="Diagrama 8"/>
          <p:cNvGraphicFramePr/>
          <p:nvPr>
            <p:extLst>
              <p:ext uri="{D42A27DB-BD31-4B8C-83A1-F6EECF244321}">
                <p14:modId xmlns:p14="http://schemas.microsoft.com/office/powerpoint/2010/main" val="1381770015"/>
              </p:ext>
            </p:extLst>
          </p:nvPr>
        </p:nvGraphicFramePr>
        <p:xfrm>
          <a:off x="8433932" y="2338326"/>
          <a:ext cx="3758068" cy="3796336"/>
        </p:xfrm>
        <a:graphic>
          <a:graphicData uri="http://schemas.openxmlformats.org/drawingml/2006/diagram">
            <dgm:relIds xmlns:dgm="http://schemas.openxmlformats.org/drawingml/2006/diagram" xmlns:r="http://schemas.openxmlformats.org/officeDocument/2006/relationships" r:dm="rId14" r:lo="rId15" r:qs="rId16" r:cs="rId17"/>
          </a:graphicData>
        </a:graphic>
      </p:graphicFrame>
    </p:spTree>
    <p:extLst>
      <p:ext uri="{BB962C8B-B14F-4D97-AF65-F5344CB8AC3E}">
        <p14:creationId xmlns:p14="http://schemas.microsoft.com/office/powerpoint/2010/main" val="363111685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Marcador de contenido 3"/>
          <p:cNvGraphicFramePr>
            <a:graphicFrameLocks noGrp="1"/>
          </p:cNvGraphicFramePr>
          <p:nvPr>
            <p:ph idx="1"/>
            <p:extLst>
              <p:ext uri="{D42A27DB-BD31-4B8C-83A1-F6EECF244321}">
                <p14:modId xmlns:p14="http://schemas.microsoft.com/office/powerpoint/2010/main" val="2455866377"/>
              </p:ext>
            </p:extLst>
          </p:nvPr>
        </p:nvGraphicFramePr>
        <p:xfrm>
          <a:off x="838199" y="2133600"/>
          <a:ext cx="10605655" cy="40433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ítulo 1"/>
          <p:cNvSpPr>
            <a:spLocks noGrp="1"/>
          </p:cNvSpPr>
          <p:nvPr>
            <p:ph type="title"/>
          </p:nvPr>
        </p:nvSpPr>
        <p:spPr>
          <a:xfrm>
            <a:off x="581192" y="702156"/>
            <a:ext cx="11029616" cy="1013800"/>
          </a:xfrm>
        </p:spPr>
        <p:txBody>
          <a:bodyPr/>
          <a:lstStyle/>
          <a:p>
            <a:r>
              <a:rPr lang="es-EC" dirty="0" smtClean="0"/>
              <a:t>PLANTEAMIENTO DEL PROBLEMA</a:t>
            </a:r>
            <a:endParaRPr lang="es-EC" dirty="0"/>
          </a:p>
        </p:txBody>
      </p:sp>
    </p:spTree>
    <p:extLst>
      <p:ext uri="{BB962C8B-B14F-4D97-AF65-F5344CB8AC3E}">
        <p14:creationId xmlns:p14="http://schemas.microsoft.com/office/powerpoint/2010/main" val="268186857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Marcador de contenido 3"/>
          <p:cNvGraphicFramePr>
            <a:graphicFrameLocks noGrp="1"/>
          </p:cNvGraphicFramePr>
          <p:nvPr>
            <p:ph idx="1"/>
            <p:extLst>
              <p:ext uri="{D42A27DB-BD31-4B8C-83A1-F6EECF244321}">
                <p14:modId xmlns:p14="http://schemas.microsoft.com/office/powerpoint/2010/main" val="1627949906"/>
              </p:ext>
            </p:extLst>
          </p:nvPr>
        </p:nvGraphicFramePr>
        <p:xfrm>
          <a:off x="1780309" y="2068946"/>
          <a:ext cx="8730673" cy="405259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ítulo 1"/>
          <p:cNvSpPr txBox="1">
            <a:spLocks/>
          </p:cNvSpPr>
          <p:nvPr/>
        </p:nvSpPr>
        <p:spPr>
          <a:xfrm>
            <a:off x="590428" y="614074"/>
            <a:ext cx="3752273"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s-EC" dirty="0" smtClean="0">
                <a:solidFill>
                  <a:schemeClr val="accent6"/>
                </a:solidFill>
              </a:rPr>
              <a:t>Marco Teórico</a:t>
            </a:r>
            <a:endParaRPr lang="es-EC" dirty="0">
              <a:solidFill>
                <a:schemeClr val="accent6"/>
              </a:solidFill>
            </a:endParaRPr>
          </a:p>
        </p:txBody>
      </p:sp>
    </p:spTree>
    <p:extLst>
      <p:ext uri="{BB962C8B-B14F-4D97-AF65-F5344CB8AC3E}">
        <p14:creationId xmlns:p14="http://schemas.microsoft.com/office/powerpoint/2010/main" val="130568841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029200" y="783659"/>
            <a:ext cx="2840182" cy="552513"/>
          </a:xfrm>
        </p:spPr>
        <p:txBody>
          <a:bodyPr/>
          <a:lstStyle/>
          <a:p>
            <a:r>
              <a:rPr lang="es-EC" dirty="0" smtClean="0"/>
              <a:t>MARKETING</a:t>
            </a:r>
            <a:endParaRPr lang="es-EC" dirty="0"/>
          </a:p>
        </p:txBody>
      </p:sp>
      <p:graphicFrame>
        <p:nvGraphicFramePr>
          <p:cNvPr id="5" name="Diagrama 4"/>
          <p:cNvGraphicFramePr/>
          <p:nvPr>
            <p:extLst>
              <p:ext uri="{D42A27DB-BD31-4B8C-83A1-F6EECF244321}">
                <p14:modId xmlns:p14="http://schemas.microsoft.com/office/powerpoint/2010/main" val="460661363"/>
              </p:ext>
            </p:extLst>
          </p:nvPr>
        </p:nvGraphicFramePr>
        <p:xfrm>
          <a:off x="320963" y="1874982"/>
          <a:ext cx="4500420" cy="472901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11" name="Diagrama 10"/>
          <p:cNvGraphicFramePr/>
          <p:nvPr>
            <p:extLst>
              <p:ext uri="{D42A27DB-BD31-4B8C-83A1-F6EECF244321}">
                <p14:modId xmlns:p14="http://schemas.microsoft.com/office/powerpoint/2010/main" val="2767258133"/>
              </p:ext>
            </p:extLst>
          </p:nvPr>
        </p:nvGraphicFramePr>
        <p:xfrm>
          <a:off x="5384800" y="1936410"/>
          <a:ext cx="6470071" cy="400424"/>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graphicFrame>
        <p:nvGraphicFramePr>
          <p:cNvPr id="12" name="Diagrama 11"/>
          <p:cNvGraphicFramePr/>
          <p:nvPr>
            <p:extLst>
              <p:ext uri="{D42A27DB-BD31-4B8C-83A1-F6EECF244321}">
                <p14:modId xmlns:p14="http://schemas.microsoft.com/office/powerpoint/2010/main" val="1378544883"/>
              </p:ext>
            </p:extLst>
          </p:nvPr>
        </p:nvGraphicFramePr>
        <p:xfrm>
          <a:off x="5347855" y="2555253"/>
          <a:ext cx="6470072" cy="703628"/>
        </p:xfrm>
        <a:graphic>
          <a:graphicData uri="http://schemas.openxmlformats.org/drawingml/2006/diagram">
            <dgm:relIds xmlns:dgm="http://schemas.openxmlformats.org/drawingml/2006/diagram" xmlns:r="http://schemas.openxmlformats.org/officeDocument/2006/relationships" r:dm="rId12" r:lo="rId13" r:qs="rId14" r:cs="rId15"/>
          </a:graphicData>
        </a:graphic>
      </p:graphicFrame>
      <p:graphicFrame>
        <p:nvGraphicFramePr>
          <p:cNvPr id="13" name="Diagrama 12"/>
          <p:cNvGraphicFramePr/>
          <p:nvPr>
            <p:extLst>
              <p:ext uri="{D42A27DB-BD31-4B8C-83A1-F6EECF244321}">
                <p14:modId xmlns:p14="http://schemas.microsoft.com/office/powerpoint/2010/main" val="1060576084"/>
              </p:ext>
            </p:extLst>
          </p:nvPr>
        </p:nvGraphicFramePr>
        <p:xfrm>
          <a:off x="5394037" y="3477300"/>
          <a:ext cx="6470071" cy="838139"/>
        </p:xfrm>
        <a:graphic>
          <a:graphicData uri="http://schemas.openxmlformats.org/drawingml/2006/diagram">
            <dgm:relIds xmlns:dgm="http://schemas.openxmlformats.org/drawingml/2006/diagram" xmlns:r="http://schemas.openxmlformats.org/officeDocument/2006/relationships" r:dm="rId17" r:lo="rId18" r:qs="rId19" r:cs="rId20"/>
          </a:graphicData>
        </a:graphic>
      </p:graphicFrame>
      <p:graphicFrame>
        <p:nvGraphicFramePr>
          <p:cNvPr id="17" name="Diagrama 16"/>
          <p:cNvGraphicFramePr/>
          <p:nvPr>
            <p:extLst>
              <p:ext uri="{D42A27DB-BD31-4B8C-83A1-F6EECF244321}">
                <p14:modId xmlns:p14="http://schemas.microsoft.com/office/powerpoint/2010/main" val="4181635925"/>
              </p:ext>
            </p:extLst>
          </p:nvPr>
        </p:nvGraphicFramePr>
        <p:xfrm>
          <a:off x="5449455" y="4539030"/>
          <a:ext cx="6470070" cy="947370"/>
        </p:xfrm>
        <a:graphic>
          <a:graphicData uri="http://schemas.openxmlformats.org/drawingml/2006/diagram">
            <dgm:relIds xmlns:dgm="http://schemas.openxmlformats.org/drawingml/2006/diagram" xmlns:r="http://schemas.openxmlformats.org/officeDocument/2006/relationships" r:dm="rId22" r:lo="rId23" r:qs="rId24" r:cs="rId25"/>
          </a:graphicData>
        </a:graphic>
      </p:graphicFrame>
      <p:cxnSp>
        <p:nvCxnSpPr>
          <p:cNvPr id="19" name="Conector recto de flecha 18"/>
          <p:cNvCxnSpPr/>
          <p:nvPr/>
        </p:nvCxnSpPr>
        <p:spPr>
          <a:xfrm flipV="1">
            <a:off x="3676073" y="2182662"/>
            <a:ext cx="1671782" cy="1076219"/>
          </a:xfrm>
          <a:prstGeom prst="straightConnector1">
            <a:avLst/>
          </a:prstGeom>
          <a:ln>
            <a:tailEnd type="triangle"/>
          </a:ln>
        </p:spPr>
        <p:style>
          <a:lnRef idx="1">
            <a:schemeClr val="accent2"/>
          </a:lnRef>
          <a:fillRef idx="0">
            <a:schemeClr val="accent2"/>
          </a:fillRef>
          <a:effectRef idx="0">
            <a:schemeClr val="accent2"/>
          </a:effectRef>
          <a:fontRef idx="minor">
            <a:schemeClr val="tx1"/>
          </a:fontRef>
        </p:style>
      </p:cxnSp>
      <p:cxnSp>
        <p:nvCxnSpPr>
          <p:cNvPr id="21" name="Conector recto de flecha 20"/>
          <p:cNvCxnSpPr>
            <a:endCxn id="12" idx="1"/>
          </p:cNvCxnSpPr>
          <p:nvPr/>
        </p:nvCxnSpPr>
        <p:spPr>
          <a:xfrm flipV="1">
            <a:off x="3676073" y="2907067"/>
            <a:ext cx="1671782" cy="98653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3" name="Conector recto de flecha 22"/>
          <p:cNvCxnSpPr/>
          <p:nvPr/>
        </p:nvCxnSpPr>
        <p:spPr>
          <a:xfrm flipV="1">
            <a:off x="3676073" y="3893604"/>
            <a:ext cx="1671782" cy="52294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5" name="Conector recto de flecha 24"/>
          <p:cNvCxnSpPr/>
          <p:nvPr/>
        </p:nvCxnSpPr>
        <p:spPr>
          <a:xfrm flipV="1">
            <a:off x="3676073" y="5001491"/>
            <a:ext cx="1717964" cy="67887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aphicFrame>
        <p:nvGraphicFramePr>
          <p:cNvPr id="26" name="Diagrama 25"/>
          <p:cNvGraphicFramePr/>
          <p:nvPr>
            <p:extLst>
              <p:ext uri="{D42A27DB-BD31-4B8C-83A1-F6EECF244321}">
                <p14:modId xmlns:p14="http://schemas.microsoft.com/office/powerpoint/2010/main" val="3717157015"/>
              </p:ext>
            </p:extLst>
          </p:nvPr>
        </p:nvGraphicFramePr>
        <p:xfrm>
          <a:off x="5504871" y="5680364"/>
          <a:ext cx="6470070" cy="988341"/>
        </p:xfrm>
        <a:graphic>
          <a:graphicData uri="http://schemas.openxmlformats.org/drawingml/2006/diagram">
            <dgm:relIds xmlns:dgm="http://schemas.openxmlformats.org/drawingml/2006/diagram" xmlns:r="http://schemas.openxmlformats.org/officeDocument/2006/relationships" r:dm="rId27" r:lo="rId28" r:qs="rId29" r:cs="rId30"/>
          </a:graphicData>
        </a:graphic>
      </p:graphicFrame>
      <p:cxnSp>
        <p:nvCxnSpPr>
          <p:cNvPr id="28" name="Conector recto de flecha 27"/>
          <p:cNvCxnSpPr/>
          <p:nvPr/>
        </p:nvCxnSpPr>
        <p:spPr>
          <a:xfrm flipV="1">
            <a:off x="3676073" y="6174534"/>
            <a:ext cx="1717964" cy="459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4840277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213556" y="767188"/>
            <a:ext cx="5385499" cy="699956"/>
          </a:xfrm>
        </p:spPr>
        <p:txBody>
          <a:bodyPr/>
          <a:lstStyle/>
          <a:p>
            <a:r>
              <a:rPr lang="es-EC" dirty="0" smtClean="0"/>
              <a:t>INTELIGENCIA DE NEGOCIOS</a:t>
            </a:r>
            <a:endParaRPr lang="es-EC" dirty="0"/>
          </a:p>
        </p:txBody>
      </p:sp>
      <p:graphicFrame>
        <p:nvGraphicFramePr>
          <p:cNvPr id="4" name="Marcador de contenido 3"/>
          <p:cNvGraphicFramePr>
            <a:graphicFrameLocks noGrp="1"/>
          </p:cNvGraphicFramePr>
          <p:nvPr>
            <p:ph idx="1"/>
            <p:extLst>
              <p:ext uri="{D42A27DB-BD31-4B8C-83A1-F6EECF244321}">
                <p14:modId xmlns:p14="http://schemas.microsoft.com/office/powerpoint/2010/main" val="1114606170"/>
              </p:ext>
            </p:extLst>
          </p:nvPr>
        </p:nvGraphicFramePr>
        <p:xfrm>
          <a:off x="9595427" y="2089635"/>
          <a:ext cx="2434521" cy="136938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5" name="Diagrama 4"/>
          <p:cNvGraphicFramePr/>
          <p:nvPr>
            <p:extLst>
              <p:ext uri="{D42A27DB-BD31-4B8C-83A1-F6EECF244321}">
                <p14:modId xmlns:p14="http://schemas.microsoft.com/office/powerpoint/2010/main" val="2058411927"/>
              </p:ext>
            </p:extLst>
          </p:nvPr>
        </p:nvGraphicFramePr>
        <p:xfrm>
          <a:off x="-387927" y="2198688"/>
          <a:ext cx="6779491" cy="3921606"/>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graphicFrame>
        <p:nvGraphicFramePr>
          <p:cNvPr id="6" name="Diagrama 5"/>
          <p:cNvGraphicFramePr/>
          <p:nvPr>
            <p:extLst>
              <p:ext uri="{D42A27DB-BD31-4B8C-83A1-F6EECF244321}">
                <p14:modId xmlns:p14="http://schemas.microsoft.com/office/powerpoint/2010/main" val="887144212"/>
              </p:ext>
            </p:extLst>
          </p:nvPr>
        </p:nvGraphicFramePr>
        <p:xfrm>
          <a:off x="5041900" y="2050473"/>
          <a:ext cx="4553527" cy="3136514"/>
        </p:xfrm>
        <a:graphic>
          <a:graphicData uri="http://schemas.openxmlformats.org/drawingml/2006/diagram">
            <dgm:relIds xmlns:dgm="http://schemas.openxmlformats.org/drawingml/2006/diagram" xmlns:r="http://schemas.openxmlformats.org/officeDocument/2006/relationships" r:dm="rId12" r:lo="rId13" r:qs="rId14" r:cs="rId15"/>
          </a:graphicData>
        </a:graphic>
      </p:graphicFrame>
      <p:graphicFrame>
        <p:nvGraphicFramePr>
          <p:cNvPr id="7" name="Marcador de contenido 3"/>
          <p:cNvGraphicFramePr>
            <a:graphicFrameLocks/>
          </p:cNvGraphicFramePr>
          <p:nvPr>
            <p:extLst>
              <p:ext uri="{D42A27DB-BD31-4B8C-83A1-F6EECF244321}">
                <p14:modId xmlns:p14="http://schemas.microsoft.com/office/powerpoint/2010/main" val="2346668904"/>
              </p:ext>
            </p:extLst>
          </p:nvPr>
        </p:nvGraphicFramePr>
        <p:xfrm>
          <a:off x="6635872" y="4867564"/>
          <a:ext cx="4974936" cy="1921161"/>
        </p:xfrm>
        <a:graphic>
          <a:graphicData uri="http://schemas.openxmlformats.org/drawingml/2006/diagram">
            <dgm:relIds xmlns:dgm="http://schemas.openxmlformats.org/drawingml/2006/diagram" xmlns:r="http://schemas.openxmlformats.org/officeDocument/2006/relationships" r:dm="rId17" r:lo="rId18" r:qs="rId19" r:cs="rId20"/>
          </a:graphicData>
        </a:graphic>
      </p:graphicFrame>
    </p:spTree>
    <p:extLst>
      <p:ext uri="{BB962C8B-B14F-4D97-AF65-F5344CB8AC3E}">
        <p14:creationId xmlns:p14="http://schemas.microsoft.com/office/powerpoint/2010/main" val="321641479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138347" y="803564"/>
            <a:ext cx="3721799" cy="579884"/>
          </a:xfrm>
        </p:spPr>
        <p:txBody>
          <a:bodyPr/>
          <a:lstStyle/>
          <a:p>
            <a:r>
              <a:rPr lang="es-EC" dirty="0" smtClean="0"/>
              <a:t>MINERÍA DE DATOS</a:t>
            </a:r>
            <a:endParaRPr lang="es-EC" dirty="0"/>
          </a:p>
        </p:txBody>
      </p:sp>
      <p:graphicFrame>
        <p:nvGraphicFramePr>
          <p:cNvPr id="4" name="Marcador de contenido 3"/>
          <p:cNvGraphicFramePr>
            <a:graphicFrameLocks noGrp="1"/>
          </p:cNvGraphicFramePr>
          <p:nvPr>
            <p:ph idx="1"/>
            <p:extLst>
              <p:ext uri="{D42A27DB-BD31-4B8C-83A1-F6EECF244321}">
                <p14:modId xmlns:p14="http://schemas.microsoft.com/office/powerpoint/2010/main" val="1525670067"/>
              </p:ext>
            </p:extLst>
          </p:nvPr>
        </p:nvGraphicFramePr>
        <p:xfrm>
          <a:off x="487218" y="2088740"/>
          <a:ext cx="10753436" cy="10477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5" name="Diagrama 4"/>
          <p:cNvGraphicFramePr/>
          <p:nvPr>
            <p:extLst>
              <p:ext uri="{D42A27DB-BD31-4B8C-83A1-F6EECF244321}">
                <p14:modId xmlns:p14="http://schemas.microsoft.com/office/powerpoint/2010/main" val="673733977"/>
              </p:ext>
            </p:extLst>
          </p:nvPr>
        </p:nvGraphicFramePr>
        <p:xfrm>
          <a:off x="1349104" y="3136490"/>
          <a:ext cx="9643359" cy="1415844"/>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graphicFrame>
        <p:nvGraphicFramePr>
          <p:cNvPr id="7" name="Diagrama 6"/>
          <p:cNvGraphicFramePr/>
          <p:nvPr>
            <p:extLst>
              <p:ext uri="{D42A27DB-BD31-4B8C-83A1-F6EECF244321}">
                <p14:modId xmlns:p14="http://schemas.microsoft.com/office/powerpoint/2010/main" val="1626317941"/>
              </p:ext>
            </p:extLst>
          </p:nvPr>
        </p:nvGraphicFramePr>
        <p:xfrm>
          <a:off x="667512" y="5175504"/>
          <a:ext cx="10857653" cy="1188720"/>
        </p:xfrm>
        <a:graphic>
          <a:graphicData uri="http://schemas.openxmlformats.org/drawingml/2006/diagram">
            <dgm:relIds xmlns:dgm="http://schemas.openxmlformats.org/drawingml/2006/diagram" xmlns:r="http://schemas.openxmlformats.org/officeDocument/2006/relationships" r:dm="rId12" r:lo="rId13" r:qs="rId14" r:cs="rId15"/>
          </a:graphicData>
        </a:graphic>
      </p:graphicFrame>
    </p:spTree>
    <p:extLst>
      <p:ext uri="{BB962C8B-B14F-4D97-AF65-F5344CB8AC3E}">
        <p14:creationId xmlns:p14="http://schemas.microsoft.com/office/powerpoint/2010/main" val="1718616344"/>
      </p:ext>
    </p:extLst>
  </p:cSld>
  <p:clrMapOvr>
    <a:masterClrMapping/>
  </p:clrMapOvr>
  <p:timing>
    <p:tnLst>
      <p:par>
        <p:cTn id="1" dur="indefinite" restart="never" nodeType="tmRoot"/>
      </p:par>
    </p:tnLst>
  </p:timing>
</p:sld>
</file>

<file path=ppt/theme/theme1.xml><?xml version="1.0" encoding="utf-8"?>
<a:theme xmlns:a="http://schemas.openxmlformats.org/drawingml/2006/main" name="Dividendo">
  <a:themeElements>
    <a:clrScheme name="Dividendo">
      <a:dk1>
        <a:sysClr val="windowText" lastClr="000000"/>
      </a:dk1>
      <a:lt1>
        <a:sysClr val="window" lastClr="FFFFFF"/>
      </a:lt1>
      <a:dk2>
        <a:srgbClr val="3D3D3D"/>
      </a:dk2>
      <a:lt2>
        <a:srgbClr val="EBEBEB"/>
      </a:lt2>
      <a:accent1>
        <a:srgbClr val="4D1434"/>
      </a:accent1>
      <a:accent2>
        <a:srgbClr val="903163"/>
      </a:accent2>
      <a:accent3>
        <a:srgbClr val="B2324B"/>
      </a:accent3>
      <a:accent4>
        <a:srgbClr val="969FA7"/>
      </a:accent4>
      <a:accent5>
        <a:srgbClr val="66B1CE"/>
      </a:accent5>
      <a:accent6>
        <a:srgbClr val="40619D"/>
      </a:accent6>
      <a:hlink>
        <a:srgbClr val="828282"/>
      </a:hlink>
      <a:folHlink>
        <a:srgbClr val="A5A5A5"/>
      </a:folHlink>
    </a:clrScheme>
    <a:fontScheme name="Dividendo">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o">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C21699FF-00E4-43C8-BBCC-D7E5536C3717}"/>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TM03457464[[fn=Dividendo]]</Template>
  <TotalTime>38310</TotalTime>
  <Words>3652</Words>
  <Application>Microsoft Office PowerPoint</Application>
  <PresentationFormat>Panorámica</PresentationFormat>
  <Paragraphs>529</Paragraphs>
  <Slides>26</Slides>
  <Notes>1</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26</vt:i4>
      </vt:variant>
    </vt:vector>
  </HeadingPairs>
  <TitlesOfParts>
    <vt:vector size="31" baseType="lpstr">
      <vt:lpstr>Calibri</vt:lpstr>
      <vt:lpstr>Gill Sans MT</vt:lpstr>
      <vt:lpstr>Times New Roman</vt:lpstr>
      <vt:lpstr>Wingdings 2</vt:lpstr>
      <vt:lpstr>Dividendo</vt:lpstr>
      <vt:lpstr>OPTIMIZACIÓN DEL PROCESO DE ADQUISICIÓN DE ARTÍCULOS PARA TIENDAS DEPORTIVAS EN ECUADOR A TRAVÉS DE TÉCNICAS DE DATA MINING PARA EL DESCUBRIMIENTO DE PATRONES EN LA VENTA DE PRODUCTOS</vt:lpstr>
      <vt:lpstr>CONTENIDO</vt:lpstr>
      <vt:lpstr>introducción</vt:lpstr>
      <vt:lpstr>EL PROBLEMA</vt:lpstr>
      <vt:lpstr>PLANTEAMIENTO DEL PROBLEMA</vt:lpstr>
      <vt:lpstr>Presentación de PowerPoint</vt:lpstr>
      <vt:lpstr>MARKETING</vt:lpstr>
      <vt:lpstr>INTELIGENCIA DE NEGOCIOS</vt:lpstr>
      <vt:lpstr>MINERÍA DE DATOS</vt:lpstr>
      <vt:lpstr>Tipos de modelos</vt:lpstr>
      <vt:lpstr>Reglas de Asociación y Dependencia</vt:lpstr>
      <vt:lpstr>Metodología</vt:lpstr>
      <vt:lpstr>Tarea de visualización</vt:lpstr>
      <vt:lpstr>RESULTADOS</vt:lpstr>
      <vt:lpstr>RESULTADOS</vt:lpstr>
      <vt:lpstr>RESULTADOS</vt:lpstr>
      <vt:lpstr>RESULTADOS</vt:lpstr>
      <vt:lpstr>RESULTADOS</vt:lpstr>
      <vt:lpstr>RESULTADOS</vt:lpstr>
      <vt:lpstr>RESULTADOS</vt:lpstr>
      <vt:lpstr>CONCLUSIONES</vt:lpstr>
      <vt:lpstr>CONCLUSIONES</vt:lpstr>
      <vt:lpstr>CONCLUSIONES</vt:lpstr>
      <vt:lpstr>CONCLUSIONES</vt:lpstr>
      <vt:lpstr>RECOMENDACIONES</vt:lpstr>
      <vt:lpstr>Presentación de PowerPoint</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afchamorro87@gmail.com</dc:creator>
  <cp:lastModifiedBy>afchamorro87@gmail.com</cp:lastModifiedBy>
  <cp:revision>151</cp:revision>
  <dcterms:created xsi:type="dcterms:W3CDTF">2017-08-23T01:18:31Z</dcterms:created>
  <dcterms:modified xsi:type="dcterms:W3CDTF">2017-09-20T02:57:37Z</dcterms:modified>
</cp:coreProperties>
</file>