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1"/>
  </p:notesMasterIdLst>
  <p:sldIdLst>
    <p:sldId id="258" r:id="rId2"/>
    <p:sldId id="257" r:id="rId3"/>
    <p:sldId id="287" r:id="rId4"/>
    <p:sldId id="260" r:id="rId5"/>
    <p:sldId id="261" r:id="rId6"/>
    <p:sldId id="264" r:id="rId7"/>
    <p:sldId id="291" r:id="rId8"/>
    <p:sldId id="292" r:id="rId9"/>
    <p:sldId id="294" r:id="rId10"/>
    <p:sldId id="295" r:id="rId11"/>
    <p:sldId id="296" r:id="rId12"/>
    <p:sldId id="298" r:id="rId13"/>
    <p:sldId id="297" r:id="rId14"/>
    <p:sldId id="300" r:id="rId15"/>
    <p:sldId id="299" r:id="rId16"/>
    <p:sldId id="301" r:id="rId17"/>
    <p:sldId id="265" r:id="rId18"/>
    <p:sldId id="302" r:id="rId19"/>
    <p:sldId id="270" r:id="rId20"/>
  </p:sldIdLst>
  <p:sldSz cx="9144000" cy="5143500" type="screen16x9"/>
  <p:notesSz cx="6858000" cy="9144000"/>
  <p:embeddedFontLst>
    <p:embeddedFont>
      <p:font typeface="Raleway"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Karla"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B59504-2C82-4EBE-80CD-FE0F24D0CC27}">
  <a:tblStyle styleId="{2CB59504-2C82-4EBE-80CD-FE0F24D0CC27}"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762" y="6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9BB984-EB0E-CD43-8AC2-D1DC6BBABF8A}" type="doc">
      <dgm:prSet loTypeId="urn:microsoft.com/office/officeart/2008/layout/VerticalCurvedList" loCatId="" qsTypeId="urn:microsoft.com/office/officeart/2005/8/quickstyle/simple2" qsCatId="simple" csTypeId="urn:microsoft.com/office/officeart/2005/8/colors/colorful3" csCatId="colorful" phldr="1"/>
      <dgm:spPr/>
    </dgm:pt>
    <dgm:pt modelId="{FFAD888E-31F9-EC43-A405-2CAB9DCC6DA2}">
      <dgm:prSet phldrT="[Texto]" custT="1"/>
      <dgm:spPr/>
      <dgm:t>
        <a:bodyPr/>
        <a:lstStyle/>
        <a:p>
          <a:r>
            <a:rPr lang="es-ES" sz="1600" cap="all" dirty="0" smtClean="0"/>
            <a:t>Módulo </a:t>
          </a:r>
          <a:r>
            <a:rPr lang="es-ES" sz="1600" cap="all" smtClean="0"/>
            <a:t>de servicios</a:t>
          </a:r>
          <a:endParaRPr lang="es-ES" sz="1600" cap="all" dirty="0"/>
        </a:p>
      </dgm:t>
    </dgm:pt>
    <dgm:pt modelId="{5C378D5C-65B5-7648-89FF-4525A491D059}" type="parTrans" cxnId="{1D67A990-3128-ED40-BA2A-D78FAB7D3D77}">
      <dgm:prSet/>
      <dgm:spPr/>
      <dgm:t>
        <a:bodyPr/>
        <a:lstStyle/>
        <a:p>
          <a:endParaRPr lang="es-ES" sz="1200"/>
        </a:p>
      </dgm:t>
    </dgm:pt>
    <dgm:pt modelId="{809AB3DE-BE3C-CF4D-AEC8-2215CDB0D0A2}" type="sibTrans" cxnId="{1D67A990-3128-ED40-BA2A-D78FAB7D3D77}">
      <dgm:prSet/>
      <dgm:spPr/>
      <dgm:t>
        <a:bodyPr/>
        <a:lstStyle/>
        <a:p>
          <a:endParaRPr lang="es-ES" sz="1200"/>
        </a:p>
      </dgm:t>
    </dgm:pt>
    <dgm:pt modelId="{896A51ED-F425-774D-9F19-33AAE927562F}">
      <dgm:prSet phldrT="[Texto]" custT="1"/>
      <dgm:spPr/>
      <dgm:t>
        <a:bodyPr/>
        <a:lstStyle/>
        <a:p>
          <a:r>
            <a:rPr lang="es-ES" sz="1600" cap="all" dirty="0" smtClean="0"/>
            <a:t>Módulo consulta por imagen (3D –</a:t>
          </a:r>
          <a:r>
            <a:rPr lang="es-ES" sz="1600" cap="all" dirty="0" err="1" smtClean="0"/>
            <a:t>r.a</a:t>
          </a:r>
          <a:r>
            <a:rPr lang="es-ES" sz="1600" cap="all" dirty="0" smtClean="0"/>
            <a:t>)</a:t>
          </a:r>
          <a:endParaRPr lang="es-ES" sz="1600" cap="all" dirty="0"/>
        </a:p>
      </dgm:t>
    </dgm:pt>
    <dgm:pt modelId="{B8ECF4D2-0433-A44C-9922-9F5EA877C101}" type="parTrans" cxnId="{C9E45C21-5619-6D42-AA78-D3D2C50F6765}">
      <dgm:prSet/>
      <dgm:spPr/>
      <dgm:t>
        <a:bodyPr/>
        <a:lstStyle/>
        <a:p>
          <a:endParaRPr lang="es-ES" sz="1200"/>
        </a:p>
      </dgm:t>
    </dgm:pt>
    <dgm:pt modelId="{843679AA-0A8F-AF4B-A6C9-74E612CDFB00}" type="sibTrans" cxnId="{C9E45C21-5619-6D42-AA78-D3D2C50F6765}">
      <dgm:prSet/>
      <dgm:spPr/>
      <dgm:t>
        <a:bodyPr/>
        <a:lstStyle/>
        <a:p>
          <a:endParaRPr lang="es-ES" sz="1200"/>
        </a:p>
      </dgm:t>
    </dgm:pt>
    <dgm:pt modelId="{0CFBAD69-FCBF-254B-BEC7-AD9A1E7B2321}">
      <dgm:prSet phldrT="[Texto]" custT="1"/>
      <dgm:spPr/>
      <dgm:t>
        <a:bodyPr/>
        <a:lstStyle/>
        <a:p>
          <a:r>
            <a:rPr lang="es-ES" sz="1600" cap="all" dirty="0" smtClean="0"/>
            <a:t>Consultas por búsqueda</a:t>
          </a:r>
        </a:p>
      </dgm:t>
    </dgm:pt>
    <dgm:pt modelId="{3700DC20-399A-9741-A300-0AEA899BDF2E}" type="parTrans" cxnId="{3010A370-23A6-C24D-9769-C531B1C8B8A1}">
      <dgm:prSet/>
      <dgm:spPr/>
      <dgm:t>
        <a:bodyPr/>
        <a:lstStyle/>
        <a:p>
          <a:endParaRPr lang="es-ES" sz="1200"/>
        </a:p>
      </dgm:t>
    </dgm:pt>
    <dgm:pt modelId="{FEB279F7-94C0-8949-B016-0E19B22ACDDA}" type="sibTrans" cxnId="{3010A370-23A6-C24D-9769-C531B1C8B8A1}">
      <dgm:prSet/>
      <dgm:spPr/>
      <dgm:t>
        <a:bodyPr/>
        <a:lstStyle/>
        <a:p>
          <a:endParaRPr lang="es-ES" sz="1200"/>
        </a:p>
      </dgm:t>
    </dgm:pt>
    <dgm:pt modelId="{6BB5FC4C-8A68-0E47-BBED-8545D476C9D2}">
      <dgm:prSet phldrT="[Texto]" custT="1"/>
      <dgm:spPr/>
      <dgm:t>
        <a:bodyPr/>
        <a:lstStyle/>
        <a:p>
          <a:r>
            <a:rPr lang="es-ES" sz="1600" cap="all" dirty="0" smtClean="0"/>
            <a:t>Administrador web</a:t>
          </a:r>
        </a:p>
      </dgm:t>
    </dgm:pt>
    <dgm:pt modelId="{EA47F341-D1DD-864C-9AC2-282154351418}" type="parTrans" cxnId="{FE2F5F80-BD81-F74E-9A17-58034D0FC833}">
      <dgm:prSet/>
      <dgm:spPr/>
      <dgm:t>
        <a:bodyPr/>
        <a:lstStyle/>
        <a:p>
          <a:endParaRPr lang="es-ES" sz="1200"/>
        </a:p>
      </dgm:t>
    </dgm:pt>
    <dgm:pt modelId="{9C077791-314B-A544-8D9D-E6B68B0CC762}" type="sibTrans" cxnId="{FE2F5F80-BD81-F74E-9A17-58034D0FC833}">
      <dgm:prSet/>
      <dgm:spPr/>
      <dgm:t>
        <a:bodyPr/>
        <a:lstStyle/>
        <a:p>
          <a:endParaRPr lang="es-ES" sz="1200"/>
        </a:p>
      </dgm:t>
    </dgm:pt>
    <dgm:pt modelId="{2DA9CDEC-BCBC-4D48-8A27-1CCDCB6D01B5}" type="pres">
      <dgm:prSet presAssocID="{C59BB984-EB0E-CD43-8AC2-D1DC6BBABF8A}" presName="Name0" presStyleCnt="0">
        <dgm:presLayoutVars>
          <dgm:chMax val="7"/>
          <dgm:chPref val="7"/>
          <dgm:dir/>
        </dgm:presLayoutVars>
      </dgm:prSet>
      <dgm:spPr/>
    </dgm:pt>
    <dgm:pt modelId="{920D3DE4-A6CC-264B-8C0B-D3F98BB23780}" type="pres">
      <dgm:prSet presAssocID="{C59BB984-EB0E-CD43-8AC2-D1DC6BBABF8A}" presName="Name1" presStyleCnt="0"/>
      <dgm:spPr/>
    </dgm:pt>
    <dgm:pt modelId="{5FEBAA0C-FBFC-AF46-BA2C-1CA59F24879C}" type="pres">
      <dgm:prSet presAssocID="{C59BB984-EB0E-CD43-8AC2-D1DC6BBABF8A}" presName="cycle" presStyleCnt="0"/>
      <dgm:spPr/>
    </dgm:pt>
    <dgm:pt modelId="{58BA68B4-D501-5947-896C-47E57807ACBB}" type="pres">
      <dgm:prSet presAssocID="{C59BB984-EB0E-CD43-8AC2-D1DC6BBABF8A}" presName="srcNode" presStyleLbl="node1" presStyleIdx="0" presStyleCnt="4"/>
      <dgm:spPr/>
    </dgm:pt>
    <dgm:pt modelId="{804119E8-F62A-0E4D-8099-656F2F588611}" type="pres">
      <dgm:prSet presAssocID="{C59BB984-EB0E-CD43-8AC2-D1DC6BBABF8A}" presName="conn" presStyleLbl="parChTrans1D2" presStyleIdx="0" presStyleCnt="1"/>
      <dgm:spPr/>
      <dgm:t>
        <a:bodyPr/>
        <a:lstStyle/>
        <a:p>
          <a:endParaRPr lang="es-ES"/>
        </a:p>
      </dgm:t>
    </dgm:pt>
    <dgm:pt modelId="{D0E35071-A8B8-DF4B-97EA-797F05833366}" type="pres">
      <dgm:prSet presAssocID="{C59BB984-EB0E-CD43-8AC2-D1DC6BBABF8A}" presName="extraNode" presStyleLbl="node1" presStyleIdx="0" presStyleCnt="4"/>
      <dgm:spPr/>
    </dgm:pt>
    <dgm:pt modelId="{28B50DE5-8B9E-A14F-9C6B-EC7C53B0A9F6}" type="pres">
      <dgm:prSet presAssocID="{C59BB984-EB0E-CD43-8AC2-D1DC6BBABF8A}" presName="dstNode" presStyleLbl="node1" presStyleIdx="0" presStyleCnt="4"/>
      <dgm:spPr/>
    </dgm:pt>
    <dgm:pt modelId="{1260D5B3-E504-794C-98B7-6790DBAA8888}" type="pres">
      <dgm:prSet presAssocID="{FFAD888E-31F9-EC43-A405-2CAB9DCC6DA2}" presName="text_1" presStyleLbl="node1" presStyleIdx="0" presStyleCnt="4" custLinFactNeighborX="65">
        <dgm:presLayoutVars>
          <dgm:bulletEnabled val="1"/>
        </dgm:presLayoutVars>
      </dgm:prSet>
      <dgm:spPr/>
      <dgm:t>
        <a:bodyPr/>
        <a:lstStyle/>
        <a:p>
          <a:endParaRPr lang="es-ES"/>
        </a:p>
      </dgm:t>
    </dgm:pt>
    <dgm:pt modelId="{E457B870-C4D6-8D41-91B4-870D09216E85}" type="pres">
      <dgm:prSet presAssocID="{FFAD888E-31F9-EC43-A405-2CAB9DCC6DA2}" presName="accent_1" presStyleCnt="0"/>
      <dgm:spPr/>
    </dgm:pt>
    <dgm:pt modelId="{1851403B-655C-E643-86BD-468CDB06A5F3}" type="pres">
      <dgm:prSet presAssocID="{FFAD888E-31F9-EC43-A405-2CAB9DCC6DA2}" presName="accentRepeatNode" presStyleLbl="solidFgAcc1" presStyleIdx="0" presStyleCnt="4"/>
      <dgm:spPr/>
    </dgm:pt>
    <dgm:pt modelId="{CF5A91F3-4F83-8E4F-961B-D07EBB7A3E4B}" type="pres">
      <dgm:prSet presAssocID="{896A51ED-F425-774D-9F19-33AAE927562F}" presName="text_2" presStyleLbl="node1" presStyleIdx="1" presStyleCnt="4">
        <dgm:presLayoutVars>
          <dgm:bulletEnabled val="1"/>
        </dgm:presLayoutVars>
      </dgm:prSet>
      <dgm:spPr/>
      <dgm:t>
        <a:bodyPr/>
        <a:lstStyle/>
        <a:p>
          <a:endParaRPr lang="es-ES"/>
        </a:p>
      </dgm:t>
    </dgm:pt>
    <dgm:pt modelId="{F4003483-4176-7840-AE0A-E5C9990472F0}" type="pres">
      <dgm:prSet presAssocID="{896A51ED-F425-774D-9F19-33AAE927562F}" presName="accent_2" presStyleCnt="0"/>
      <dgm:spPr/>
    </dgm:pt>
    <dgm:pt modelId="{27FCE59B-4DDD-BB4B-AF78-00398B10CE2B}" type="pres">
      <dgm:prSet presAssocID="{896A51ED-F425-774D-9F19-33AAE927562F}" presName="accentRepeatNode" presStyleLbl="solidFgAcc1" presStyleIdx="1" presStyleCnt="4"/>
      <dgm:spPr/>
    </dgm:pt>
    <dgm:pt modelId="{15FD0BAA-B21D-7D40-BAA8-C88C717FD941}" type="pres">
      <dgm:prSet presAssocID="{0CFBAD69-FCBF-254B-BEC7-AD9A1E7B2321}" presName="text_3" presStyleLbl="node1" presStyleIdx="2" presStyleCnt="4">
        <dgm:presLayoutVars>
          <dgm:bulletEnabled val="1"/>
        </dgm:presLayoutVars>
      </dgm:prSet>
      <dgm:spPr/>
      <dgm:t>
        <a:bodyPr/>
        <a:lstStyle/>
        <a:p>
          <a:endParaRPr lang="es-ES"/>
        </a:p>
      </dgm:t>
    </dgm:pt>
    <dgm:pt modelId="{0D07DC8C-4DDE-B549-89D9-1B58F7C18BB9}" type="pres">
      <dgm:prSet presAssocID="{0CFBAD69-FCBF-254B-BEC7-AD9A1E7B2321}" presName="accent_3" presStyleCnt="0"/>
      <dgm:spPr/>
    </dgm:pt>
    <dgm:pt modelId="{8B61193F-6AC2-3A4B-B170-6F707405B228}" type="pres">
      <dgm:prSet presAssocID="{0CFBAD69-FCBF-254B-BEC7-AD9A1E7B2321}" presName="accentRepeatNode" presStyleLbl="solidFgAcc1" presStyleIdx="2" presStyleCnt="4"/>
      <dgm:spPr/>
    </dgm:pt>
    <dgm:pt modelId="{0F97857B-455E-D24B-8CFD-4ADFE019DE97}" type="pres">
      <dgm:prSet presAssocID="{6BB5FC4C-8A68-0E47-BBED-8545D476C9D2}" presName="text_4" presStyleLbl="node1" presStyleIdx="3" presStyleCnt="4">
        <dgm:presLayoutVars>
          <dgm:bulletEnabled val="1"/>
        </dgm:presLayoutVars>
      </dgm:prSet>
      <dgm:spPr/>
      <dgm:t>
        <a:bodyPr/>
        <a:lstStyle/>
        <a:p>
          <a:endParaRPr lang="es-ES"/>
        </a:p>
      </dgm:t>
    </dgm:pt>
    <dgm:pt modelId="{B79A389F-0CE8-BF41-BED3-9A7F6BEAD1A9}" type="pres">
      <dgm:prSet presAssocID="{6BB5FC4C-8A68-0E47-BBED-8545D476C9D2}" presName="accent_4" presStyleCnt="0"/>
      <dgm:spPr/>
    </dgm:pt>
    <dgm:pt modelId="{85DFCB7C-FAE8-594B-9518-1547036C7F15}" type="pres">
      <dgm:prSet presAssocID="{6BB5FC4C-8A68-0E47-BBED-8545D476C9D2}" presName="accentRepeatNode" presStyleLbl="solidFgAcc1" presStyleIdx="3" presStyleCnt="4"/>
      <dgm:spPr/>
    </dgm:pt>
  </dgm:ptLst>
  <dgm:cxnLst>
    <dgm:cxn modelId="{C9E45C21-5619-6D42-AA78-D3D2C50F6765}" srcId="{C59BB984-EB0E-CD43-8AC2-D1DC6BBABF8A}" destId="{896A51ED-F425-774D-9F19-33AAE927562F}" srcOrd="1" destOrd="0" parTransId="{B8ECF4D2-0433-A44C-9922-9F5EA877C101}" sibTransId="{843679AA-0A8F-AF4B-A6C9-74E612CDFB00}"/>
    <dgm:cxn modelId="{3010A370-23A6-C24D-9769-C531B1C8B8A1}" srcId="{C59BB984-EB0E-CD43-8AC2-D1DC6BBABF8A}" destId="{0CFBAD69-FCBF-254B-BEC7-AD9A1E7B2321}" srcOrd="2" destOrd="0" parTransId="{3700DC20-399A-9741-A300-0AEA899BDF2E}" sibTransId="{FEB279F7-94C0-8949-B016-0E19B22ACDDA}"/>
    <dgm:cxn modelId="{4B114638-186E-4688-B929-DC09F8BF08D8}" type="presOf" srcId="{6BB5FC4C-8A68-0E47-BBED-8545D476C9D2}" destId="{0F97857B-455E-D24B-8CFD-4ADFE019DE97}" srcOrd="0" destOrd="0" presId="urn:microsoft.com/office/officeart/2008/layout/VerticalCurvedList"/>
    <dgm:cxn modelId="{FE2F5F80-BD81-F74E-9A17-58034D0FC833}" srcId="{C59BB984-EB0E-CD43-8AC2-D1DC6BBABF8A}" destId="{6BB5FC4C-8A68-0E47-BBED-8545D476C9D2}" srcOrd="3" destOrd="0" parTransId="{EA47F341-D1DD-864C-9AC2-282154351418}" sibTransId="{9C077791-314B-A544-8D9D-E6B68B0CC762}"/>
    <dgm:cxn modelId="{1D67A990-3128-ED40-BA2A-D78FAB7D3D77}" srcId="{C59BB984-EB0E-CD43-8AC2-D1DC6BBABF8A}" destId="{FFAD888E-31F9-EC43-A405-2CAB9DCC6DA2}" srcOrd="0" destOrd="0" parTransId="{5C378D5C-65B5-7648-89FF-4525A491D059}" sibTransId="{809AB3DE-BE3C-CF4D-AEC8-2215CDB0D0A2}"/>
    <dgm:cxn modelId="{576880DF-39E2-4ECD-95ED-0E928196A68B}" type="presOf" srcId="{896A51ED-F425-774D-9F19-33AAE927562F}" destId="{CF5A91F3-4F83-8E4F-961B-D07EBB7A3E4B}" srcOrd="0" destOrd="0" presId="urn:microsoft.com/office/officeart/2008/layout/VerticalCurvedList"/>
    <dgm:cxn modelId="{D30755B9-4BDF-4B18-A58A-6B14D5D25A18}" type="presOf" srcId="{0CFBAD69-FCBF-254B-BEC7-AD9A1E7B2321}" destId="{15FD0BAA-B21D-7D40-BAA8-C88C717FD941}" srcOrd="0" destOrd="0" presId="urn:microsoft.com/office/officeart/2008/layout/VerticalCurvedList"/>
    <dgm:cxn modelId="{973BBE5F-B236-40B2-BAEC-764A3F1D7F89}" type="presOf" srcId="{FFAD888E-31F9-EC43-A405-2CAB9DCC6DA2}" destId="{1260D5B3-E504-794C-98B7-6790DBAA8888}" srcOrd="0" destOrd="0" presId="urn:microsoft.com/office/officeart/2008/layout/VerticalCurvedList"/>
    <dgm:cxn modelId="{DDC1DBDC-F306-48CC-8B41-B9E231BC0BD0}" type="presOf" srcId="{C59BB984-EB0E-CD43-8AC2-D1DC6BBABF8A}" destId="{2DA9CDEC-BCBC-4D48-8A27-1CCDCB6D01B5}" srcOrd="0" destOrd="0" presId="urn:microsoft.com/office/officeart/2008/layout/VerticalCurvedList"/>
    <dgm:cxn modelId="{1E7C725C-D867-4188-80E5-B1239CE6D317}" type="presOf" srcId="{809AB3DE-BE3C-CF4D-AEC8-2215CDB0D0A2}" destId="{804119E8-F62A-0E4D-8099-656F2F588611}" srcOrd="0" destOrd="0" presId="urn:microsoft.com/office/officeart/2008/layout/VerticalCurvedList"/>
    <dgm:cxn modelId="{95250C98-70C3-405D-82D4-581CFC2CCD2D}" type="presParOf" srcId="{2DA9CDEC-BCBC-4D48-8A27-1CCDCB6D01B5}" destId="{920D3DE4-A6CC-264B-8C0B-D3F98BB23780}" srcOrd="0" destOrd="0" presId="urn:microsoft.com/office/officeart/2008/layout/VerticalCurvedList"/>
    <dgm:cxn modelId="{21C7F779-E6B6-41F3-8ED9-6AAB132C8231}" type="presParOf" srcId="{920D3DE4-A6CC-264B-8C0B-D3F98BB23780}" destId="{5FEBAA0C-FBFC-AF46-BA2C-1CA59F24879C}" srcOrd="0" destOrd="0" presId="urn:microsoft.com/office/officeart/2008/layout/VerticalCurvedList"/>
    <dgm:cxn modelId="{D1D84978-A492-4790-847F-32F01903B602}" type="presParOf" srcId="{5FEBAA0C-FBFC-AF46-BA2C-1CA59F24879C}" destId="{58BA68B4-D501-5947-896C-47E57807ACBB}" srcOrd="0" destOrd="0" presId="urn:microsoft.com/office/officeart/2008/layout/VerticalCurvedList"/>
    <dgm:cxn modelId="{8B4D7BFF-D1FE-4761-A4EB-35555E4E8F7A}" type="presParOf" srcId="{5FEBAA0C-FBFC-AF46-BA2C-1CA59F24879C}" destId="{804119E8-F62A-0E4D-8099-656F2F588611}" srcOrd="1" destOrd="0" presId="urn:microsoft.com/office/officeart/2008/layout/VerticalCurvedList"/>
    <dgm:cxn modelId="{2B8037B5-BAE6-454F-B419-E8DD34C2CF14}" type="presParOf" srcId="{5FEBAA0C-FBFC-AF46-BA2C-1CA59F24879C}" destId="{D0E35071-A8B8-DF4B-97EA-797F05833366}" srcOrd="2" destOrd="0" presId="urn:microsoft.com/office/officeart/2008/layout/VerticalCurvedList"/>
    <dgm:cxn modelId="{740AC0DE-21C8-4A42-AEA3-AA6BCC005F7C}" type="presParOf" srcId="{5FEBAA0C-FBFC-AF46-BA2C-1CA59F24879C}" destId="{28B50DE5-8B9E-A14F-9C6B-EC7C53B0A9F6}" srcOrd="3" destOrd="0" presId="urn:microsoft.com/office/officeart/2008/layout/VerticalCurvedList"/>
    <dgm:cxn modelId="{F5C8595A-88BF-4F85-97CE-C39137D14FD0}" type="presParOf" srcId="{920D3DE4-A6CC-264B-8C0B-D3F98BB23780}" destId="{1260D5B3-E504-794C-98B7-6790DBAA8888}" srcOrd="1" destOrd="0" presId="urn:microsoft.com/office/officeart/2008/layout/VerticalCurvedList"/>
    <dgm:cxn modelId="{ACD7EA83-2CF5-4EAE-A5F7-52F438AD6214}" type="presParOf" srcId="{920D3DE4-A6CC-264B-8C0B-D3F98BB23780}" destId="{E457B870-C4D6-8D41-91B4-870D09216E85}" srcOrd="2" destOrd="0" presId="urn:microsoft.com/office/officeart/2008/layout/VerticalCurvedList"/>
    <dgm:cxn modelId="{6AD26689-4C9F-4207-B30C-FBF4293D9D53}" type="presParOf" srcId="{E457B870-C4D6-8D41-91B4-870D09216E85}" destId="{1851403B-655C-E643-86BD-468CDB06A5F3}" srcOrd="0" destOrd="0" presId="urn:microsoft.com/office/officeart/2008/layout/VerticalCurvedList"/>
    <dgm:cxn modelId="{4994C141-F8FA-458F-B2F1-E2C551B7DC29}" type="presParOf" srcId="{920D3DE4-A6CC-264B-8C0B-D3F98BB23780}" destId="{CF5A91F3-4F83-8E4F-961B-D07EBB7A3E4B}" srcOrd="3" destOrd="0" presId="urn:microsoft.com/office/officeart/2008/layout/VerticalCurvedList"/>
    <dgm:cxn modelId="{FCB41073-9B62-4F3F-AD41-D9865926AAD8}" type="presParOf" srcId="{920D3DE4-A6CC-264B-8C0B-D3F98BB23780}" destId="{F4003483-4176-7840-AE0A-E5C9990472F0}" srcOrd="4" destOrd="0" presId="urn:microsoft.com/office/officeart/2008/layout/VerticalCurvedList"/>
    <dgm:cxn modelId="{1DC05585-8AA9-4255-BC3B-6F86D2C205B3}" type="presParOf" srcId="{F4003483-4176-7840-AE0A-E5C9990472F0}" destId="{27FCE59B-4DDD-BB4B-AF78-00398B10CE2B}" srcOrd="0" destOrd="0" presId="urn:microsoft.com/office/officeart/2008/layout/VerticalCurvedList"/>
    <dgm:cxn modelId="{0041D6BA-0668-4E80-B75A-04E2F92DE520}" type="presParOf" srcId="{920D3DE4-A6CC-264B-8C0B-D3F98BB23780}" destId="{15FD0BAA-B21D-7D40-BAA8-C88C717FD941}" srcOrd="5" destOrd="0" presId="urn:microsoft.com/office/officeart/2008/layout/VerticalCurvedList"/>
    <dgm:cxn modelId="{7C339638-2A09-4F58-BE9B-260D17CAC904}" type="presParOf" srcId="{920D3DE4-A6CC-264B-8C0B-D3F98BB23780}" destId="{0D07DC8C-4DDE-B549-89D9-1B58F7C18BB9}" srcOrd="6" destOrd="0" presId="urn:microsoft.com/office/officeart/2008/layout/VerticalCurvedList"/>
    <dgm:cxn modelId="{7220775B-7EFA-4405-B23E-6839E09BD25B}" type="presParOf" srcId="{0D07DC8C-4DDE-B549-89D9-1B58F7C18BB9}" destId="{8B61193F-6AC2-3A4B-B170-6F707405B228}" srcOrd="0" destOrd="0" presId="urn:microsoft.com/office/officeart/2008/layout/VerticalCurvedList"/>
    <dgm:cxn modelId="{823E1BA7-6C67-4A64-9E92-EE56F6753D46}" type="presParOf" srcId="{920D3DE4-A6CC-264B-8C0B-D3F98BB23780}" destId="{0F97857B-455E-D24B-8CFD-4ADFE019DE97}" srcOrd="7" destOrd="0" presId="urn:microsoft.com/office/officeart/2008/layout/VerticalCurvedList"/>
    <dgm:cxn modelId="{5FF8861D-EB67-4D09-9158-066BD79D3176}" type="presParOf" srcId="{920D3DE4-A6CC-264B-8C0B-D3F98BB23780}" destId="{B79A389F-0CE8-BF41-BED3-9A7F6BEAD1A9}" srcOrd="8" destOrd="0" presId="urn:microsoft.com/office/officeart/2008/layout/VerticalCurvedList"/>
    <dgm:cxn modelId="{FFC3C373-C398-4758-9112-5F1294C1BAE0}" type="presParOf" srcId="{B79A389F-0CE8-BF41-BED3-9A7F6BEAD1A9}" destId="{85DFCB7C-FAE8-594B-9518-1547036C7F1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B25C24-98D7-C74B-83EF-7551BD712E60}" type="doc">
      <dgm:prSet loTypeId="urn:microsoft.com/office/officeart/2005/8/layout/hProcess4" loCatId="" qsTypeId="urn:microsoft.com/office/officeart/2005/8/quickstyle/simple2" qsCatId="simple" csTypeId="urn:microsoft.com/office/officeart/2005/8/colors/accent4_4" csCatId="accent4" phldr="1"/>
      <dgm:spPr/>
    </dgm:pt>
    <dgm:pt modelId="{7D64B1D5-0E16-2445-A409-299BABC87B9E}">
      <dgm:prSet phldrT="[Texto]" custT="1"/>
      <dgm:spPr/>
      <dgm:t>
        <a:bodyPr/>
        <a:lstStyle/>
        <a:p>
          <a:r>
            <a:rPr lang="es-ES" sz="2000" dirty="0" smtClean="0">
              <a:latin typeface="Arial"/>
              <a:cs typeface="Arial"/>
            </a:rPr>
            <a:t>Iteración 1</a:t>
          </a:r>
          <a:endParaRPr lang="es-ES" sz="2000" dirty="0">
            <a:latin typeface="Arial"/>
            <a:cs typeface="Arial"/>
          </a:endParaRPr>
        </a:p>
      </dgm:t>
    </dgm:pt>
    <dgm:pt modelId="{B4503A9D-9EAD-524C-8629-C76DE0885C10}" type="parTrans" cxnId="{70FEE334-D9DB-184C-847B-654DE295AD7C}">
      <dgm:prSet/>
      <dgm:spPr/>
      <dgm:t>
        <a:bodyPr/>
        <a:lstStyle/>
        <a:p>
          <a:endParaRPr lang="es-ES" sz="1400">
            <a:latin typeface="Arial"/>
            <a:cs typeface="Arial"/>
          </a:endParaRPr>
        </a:p>
      </dgm:t>
    </dgm:pt>
    <dgm:pt modelId="{DF91A7E1-D80E-CB45-8893-0306B6F14958}" type="sibTrans" cxnId="{70FEE334-D9DB-184C-847B-654DE295AD7C}">
      <dgm:prSet/>
      <dgm:spPr/>
      <dgm:t>
        <a:bodyPr/>
        <a:lstStyle/>
        <a:p>
          <a:endParaRPr lang="es-ES" sz="1400">
            <a:latin typeface="Arial"/>
            <a:cs typeface="Arial"/>
          </a:endParaRPr>
        </a:p>
      </dgm:t>
    </dgm:pt>
    <dgm:pt modelId="{0587F338-DD44-CA48-8D24-FB64DCCF9189}">
      <dgm:prSet phldrT="[Texto]" custT="1"/>
      <dgm:spPr/>
      <dgm:t>
        <a:bodyPr/>
        <a:lstStyle/>
        <a:p>
          <a:r>
            <a:rPr lang="es-ES" sz="2000" dirty="0" smtClean="0">
              <a:latin typeface="Arial"/>
              <a:cs typeface="Arial"/>
            </a:rPr>
            <a:t>Iteración 2</a:t>
          </a:r>
          <a:endParaRPr lang="es-ES" sz="2000" dirty="0">
            <a:latin typeface="Arial"/>
            <a:cs typeface="Arial"/>
          </a:endParaRPr>
        </a:p>
      </dgm:t>
    </dgm:pt>
    <dgm:pt modelId="{F4B0FAD7-0A08-9942-8639-1CC8A3DADAB1}" type="parTrans" cxnId="{2F675532-C385-4447-94BA-8F7730334302}">
      <dgm:prSet/>
      <dgm:spPr/>
      <dgm:t>
        <a:bodyPr/>
        <a:lstStyle/>
        <a:p>
          <a:endParaRPr lang="es-ES" sz="1400">
            <a:latin typeface="Arial"/>
            <a:cs typeface="Arial"/>
          </a:endParaRPr>
        </a:p>
      </dgm:t>
    </dgm:pt>
    <dgm:pt modelId="{FA99885F-E23D-FB4D-A9CB-D537FDFDBF1A}" type="sibTrans" cxnId="{2F675532-C385-4447-94BA-8F7730334302}">
      <dgm:prSet/>
      <dgm:spPr/>
      <dgm:t>
        <a:bodyPr/>
        <a:lstStyle/>
        <a:p>
          <a:endParaRPr lang="es-ES" sz="1400">
            <a:latin typeface="Arial"/>
            <a:cs typeface="Arial"/>
          </a:endParaRPr>
        </a:p>
      </dgm:t>
    </dgm:pt>
    <dgm:pt modelId="{7B6039DB-756F-1C40-88BA-76F75DA48272}">
      <dgm:prSet phldrT="[Texto]" custT="1"/>
      <dgm:spPr/>
      <dgm:t>
        <a:bodyPr/>
        <a:lstStyle/>
        <a:p>
          <a:r>
            <a:rPr lang="es-ES" sz="2000" dirty="0" smtClean="0">
              <a:latin typeface="Arial"/>
              <a:cs typeface="Arial"/>
            </a:rPr>
            <a:t>Iteración 3</a:t>
          </a:r>
          <a:endParaRPr lang="es-ES" sz="2000" dirty="0">
            <a:latin typeface="Arial"/>
            <a:cs typeface="Arial"/>
          </a:endParaRPr>
        </a:p>
      </dgm:t>
    </dgm:pt>
    <dgm:pt modelId="{CE4418E1-D9DD-B949-9760-8B3316686A15}" type="parTrans" cxnId="{63EBB70E-F87B-EC47-B00E-D010648D0DBB}">
      <dgm:prSet/>
      <dgm:spPr/>
      <dgm:t>
        <a:bodyPr/>
        <a:lstStyle/>
        <a:p>
          <a:endParaRPr lang="es-ES" sz="1400">
            <a:latin typeface="Arial"/>
            <a:cs typeface="Arial"/>
          </a:endParaRPr>
        </a:p>
      </dgm:t>
    </dgm:pt>
    <dgm:pt modelId="{B47B80A3-ACC7-C84D-ACC4-ACB6D869E6A1}" type="sibTrans" cxnId="{63EBB70E-F87B-EC47-B00E-D010648D0DBB}">
      <dgm:prSet/>
      <dgm:spPr/>
      <dgm:t>
        <a:bodyPr/>
        <a:lstStyle/>
        <a:p>
          <a:endParaRPr lang="es-ES" sz="1400">
            <a:latin typeface="Arial"/>
            <a:cs typeface="Arial"/>
          </a:endParaRPr>
        </a:p>
      </dgm:t>
    </dgm:pt>
    <dgm:pt modelId="{4D0C947E-8883-E440-A1AD-9C98CEC282E8}">
      <dgm:prSet custT="1"/>
      <dgm:spPr/>
      <dgm:t>
        <a:bodyPr/>
        <a:lstStyle/>
        <a:p>
          <a:pPr algn="l"/>
          <a:r>
            <a:rPr lang="es-ES" sz="1400" dirty="0" smtClean="0">
              <a:latin typeface="Arial"/>
              <a:cs typeface="Arial"/>
            </a:rPr>
            <a:t>Visualizar Docente</a:t>
          </a:r>
          <a:endParaRPr lang="es-ES" sz="1400" dirty="0">
            <a:latin typeface="Arial"/>
            <a:cs typeface="Arial"/>
          </a:endParaRPr>
        </a:p>
      </dgm:t>
    </dgm:pt>
    <dgm:pt modelId="{E497F0F9-FA10-2F43-98D8-AF30081E6AE4}" type="parTrans" cxnId="{6AAF90F0-5992-1540-A1E8-5A597B1181C5}">
      <dgm:prSet/>
      <dgm:spPr/>
      <dgm:t>
        <a:bodyPr/>
        <a:lstStyle/>
        <a:p>
          <a:endParaRPr lang="es-ES"/>
        </a:p>
      </dgm:t>
    </dgm:pt>
    <dgm:pt modelId="{6897220A-068B-9840-BE33-F54868C50697}" type="sibTrans" cxnId="{6AAF90F0-5992-1540-A1E8-5A597B1181C5}">
      <dgm:prSet/>
      <dgm:spPr/>
      <dgm:t>
        <a:bodyPr/>
        <a:lstStyle/>
        <a:p>
          <a:endParaRPr lang="es-ES"/>
        </a:p>
      </dgm:t>
    </dgm:pt>
    <dgm:pt modelId="{D7F6CA0F-1888-D140-BA46-DE59BFC02462}">
      <dgm:prSet phldrT="[Texto]" custT="1"/>
      <dgm:spPr/>
      <dgm:t>
        <a:bodyPr/>
        <a:lstStyle/>
        <a:p>
          <a:r>
            <a:rPr lang="es-ES" sz="1400" dirty="0" smtClean="0">
              <a:latin typeface="Arial"/>
              <a:cs typeface="Arial"/>
            </a:rPr>
            <a:t>Capturar imagen en la aplicación móvil</a:t>
          </a:r>
          <a:endParaRPr lang="es-ES" sz="1400" dirty="0">
            <a:latin typeface="Arial"/>
            <a:cs typeface="Arial"/>
          </a:endParaRPr>
        </a:p>
      </dgm:t>
    </dgm:pt>
    <dgm:pt modelId="{4788B4F2-02CA-F542-9EA2-074CBE393041}" type="parTrans" cxnId="{0C9AFD30-4ED6-5B43-8386-4B8DAA023B17}">
      <dgm:prSet/>
      <dgm:spPr/>
      <dgm:t>
        <a:bodyPr/>
        <a:lstStyle/>
        <a:p>
          <a:endParaRPr lang="es-ES"/>
        </a:p>
      </dgm:t>
    </dgm:pt>
    <dgm:pt modelId="{E81C8322-5997-5343-9E23-D941AE3C8801}" type="sibTrans" cxnId="{0C9AFD30-4ED6-5B43-8386-4B8DAA023B17}">
      <dgm:prSet/>
      <dgm:spPr/>
      <dgm:t>
        <a:bodyPr/>
        <a:lstStyle/>
        <a:p>
          <a:endParaRPr lang="es-ES"/>
        </a:p>
      </dgm:t>
    </dgm:pt>
    <dgm:pt modelId="{B7260FF0-DBE4-E94B-9F09-259C2C4A87C7}">
      <dgm:prSet phldrT="[Texto]" custT="1"/>
      <dgm:spPr/>
      <dgm:t>
        <a:bodyPr/>
        <a:lstStyle/>
        <a:p>
          <a:pPr algn="l"/>
          <a:r>
            <a:rPr lang="es-ES" sz="1400" b="0" dirty="0" smtClean="0">
              <a:latin typeface="Arial"/>
              <a:cs typeface="Arial"/>
            </a:rPr>
            <a:t>Visualizar Docente</a:t>
          </a:r>
          <a:endParaRPr lang="es-ES" sz="1400" b="0" dirty="0">
            <a:latin typeface="Arial"/>
            <a:cs typeface="Arial"/>
          </a:endParaRPr>
        </a:p>
      </dgm:t>
    </dgm:pt>
    <dgm:pt modelId="{B7F58CB0-5E78-1D4E-8AAD-4E2D2685D16B}" type="parTrans" cxnId="{04FADCEB-D8DD-664C-930F-CCF5BAA9D6E3}">
      <dgm:prSet/>
      <dgm:spPr/>
      <dgm:t>
        <a:bodyPr/>
        <a:lstStyle/>
        <a:p>
          <a:endParaRPr lang="es-ES"/>
        </a:p>
      </dgm:t>
    </dgm:pt>
    <dgm:pt modelId="{6395CD28-5980-6742-9776-ADF797E75A8D}" type="sibTrans" cxnId="{04FADCEB-D8DD-664C-930F-CCF5BAA9D6E3}">
      <dgm:prSet/>
      <dgm:spPr/>
      <dgm:t>
        <a:bodyPr/>
        <a:lstStyle/>
        <a:p>
          <a:endParaRPr lang="es-ES"/>
        </a:p>
      </dgm:t>
    </dgm:pt>
    <dgm:pt modelId="{972FF74B-FBE9-4805-A143-3ABD0F0073D9}">
      <dgm:prSet custT="1"/>
      <dgm:spPr/>
      <dgm:t>
        <a:bodyPr/>
        <a:lstStyle/>
        <a:p>
          <a:pPr algn="l"/>
          <a:r>
            <a:rPr lang="es-ES" sz="1400" dirty="0" smtClean="0">
              <a:latin typeface="Arial"/>
              <a:cs typeface="Arial"/>
            </a:rPr>
            <a:t>Visualizar Asignatura</a:t>
          </a:r>
          <a:endParaRPr lang="es-ES" sz="1400" dirty="0">
            <a:latin typeface="Arial"/>
            <a:cs typeface="Arial"/>
          </a:endParaRPr>
        </a:p>
      </dgm:t>
    </dgm:pt>
    <dgm:pt modelId="{3C517CB2-F14D-4F16-96FA-B166AA5AEB75}" type="parTrans" cxnId="{C611A089-9180-4BFA-BF87-3B4318E1D107}">
      <dgm:prSet/>
      <dgm:spPr/>
      <dgm:t>
        <a:bodyPr/>
        <a:lstStyle/>
        <a:p>
          <a:endParaRPr lang="es-ES"/>
        </a:p>
      </dgm:t>
    </dgm:pt>
    <dgm:pt modelId="{217475E2-84C8-4027-BE1D-A5731259EFCA}" type="sibTrans" cxnId="{C611A089-9180-4BFA-BF87-3B4318E1D107}">
      <dgm:prSet/>
      <dgm:spPr/>
      <dgm:t>
        <a:bodyPr/>
        <a:lstStyle/>
        <a:p>
          <a:endParaRPr lang="es-ES"/>
        </a:p>
      </dgm:t>
    </dgm:pt>
    <dgm:pt modelId="{450F3908-566D-4918-8DAE-EA36BA775EE3}">
      <dgm:prSet custT="1"/>
      <dgm:spPr/>
      <dgm:t>
        <a:bodyPr/>
        <a:lstStyle/>
        <a:p>
          <a:pPr algn="l"/>
          <a:r>
            <a:rPr lang="es-ES" sz="1400" dirty="0" smtClean="0">
              <a:latin typeface="Arial"/>
              <a:cs typeface="Arial"/>
            </a:rPr>
            <a:t>Visualizar Laboratorios</a:t>
          </a:r>
          <a:endParaRPr lang="es-ES" sz="1400" dirty="0">
            <a:latin typeface="Arial"/>
            <a:cs typeface="Arial"/>
          </a:endParaRPr>
        </a:p>
      </dgm:t>
    </dgm:pt>
    <dgm:pt modelId="{0D2E9109-CE1C-4F5E-B657-CEC18294855E}" type="parTrans" cxnId="{6B095A02-19A4-414E-8A9A-69E4B502546A}">
      <dgm:prSet/>
      <dgm:spPr/>
      <dgm:t>
        <a:bodyPr/>
        <a:lstStyle/>
        <a:p>
          <a:endParaRPr lang="es-ES"/>
        </a:p>
      </dgm:t>
    </dgm:pt>
    <dgm:pt modelId="{E50D576F-5C6C-4931-BB2F-26654C4A880C}" type="sibTrans" cxnId="{6B095A02-19A4-414E-8A9A-69E4B502546A}">
      <dgm:prSet/>
      <dgm:spPr/>
      <dgm:t>
        <a:bodyPr/>
        <a:lstStyle/>
        <a:p>
          <a:endParaRPr lang="es-ES"/>
        </a:p>
      </dgm:t>
    </dgm:pt>
    <dgm:pt modelId="{60600D0E-711A-419A-9663-BFFE725E937D}">
      <dgm:prSet phldrT="[Texto]" custT="1"/>
      <dgm:spPr/>
      <dgm:t>
        <a:bodyPr/>
        <a:lstStyle/>
        <a:p>
          <a:pPr algn="l"/>
          <a:r>
            <a:rPr lang="es-ES" sz="1400" b="0" dirty="0" smtClean="0">
              <a:latin typeface="Arial"/>
              <a:cs typeface="Arial"/>
            </a:rPr>
            <a:t>Visualizar Asignatura</a:t>
          </a:r>
          <a:endParaRPr lang="es-ES" sz="1400" b="0" dirty="0">
            <a:latin typeface="Arial"/>
            <a:cs typeface="Arial"/>
          </a:endParaRPr>
        </a:p>
      </dgm:t>
    </dgm:pt>
    <dgm:pt modelId="{2C8C9829-0F3E-42B2-9CAE-1804B4791110}" type="parTrans" cxnId="{A8A2444F-3C4F-434B-9E93-6302E9074748}">
      <dgm:prSet/>
      <dgm:spPr/>
      <dgm:t>
        <a:bodyPr/>
        <a:lstStyle/>
        <a:p>
          <a:endParaRPr lang="es-ES"/>
        </a:p>
      </dgm:t>
    </dgm:pt>
    <dgm:pt modelId="{6074125A-2DDD-45A9-B347-D59826F8749D}" type="sibTrans" cxnId="{A8A2444F-3C4F-434B-9E93-6302E9074748}">
      <dgm:prSet/>
      <dgm:spPr/>
      <dgm:t>
        <a:bodyPr/>
        <a:lstStyle/>
        <a:p>
          <a:endParaRPr lang="es-ES"/>
        </a:p>
      </dgm:t>
    </dgm:pt>
    <dgm:pt modelId="{EDA3CCA7-6024-47F6-883B-6AEE633DABE0}">
      <dgm:prSet phldrT="[Texto]" custT="1"/>
      <dgm:spPr/>
      <dgm:t>
        <a:bodyPr/>
        <a:lstStyle/>
        <a:p>
          <a:pPr algn="l"/>
          <a:r>
            <a:rPr lang="es-ES" sz="1400" b="0" dirty="0" smtClean="0">
              <a:latin typeface="Arial"/>
              <a:cs typeface="Arial"/>
            </a:rPr>
            <a:t>Asignar asignatura a Laboratorio</a:t>
          </a:r>
          <a:endParaRPr lang="es-ES" sz="1400" b="0" dirty="0">
            <a:latin typeface="Arial"/>
            <a:cs typeface="Arial"/>
          </a:endParaRPr>
        </a:p>
      </dgm:t>
    </dgm:pt>
    <dgm:pt modelId="{04DE2920-FDB5-4ACD-9B05-31350AC50755}" type="parTrans" cxnId="{213757B3-918A-4B2D-AEBD-BBE06405DD8A}">
      <dgm:prSet/>
      <dgm:spPr/>
      <dgm:t>
        <a:bodyPr/>
        <a:lstStyle/>
        <a:p>
          <a:endParaRPr lang="es-ES"/>
        </a:p>
      </dgm:t>
    </dgm:pt>
    <dgm:pt modelId="{14AB7FED-DFF7-453E-8B02-ACDACF0969AC}" type="sibTrans" cxnId="{213757B3-918A-4B2D-AEBD-BBE06405DD8A}">
      <dgm:prSet/>
      <dgm:spPr/>
      <dgm:t>
        <a:bodyPr/>
        <a:lstStyle/>
        <a:p>
          <a:endParaRPr lang="es-ES"/>
        </a:p>
      </dgm:t>
    </dgm:pt>
    <dgm:pt modelId="{C10B07C8-1AC7-4C71-80AA-22BC754D979B}">
      <dgm:prSet phldrT="[Texto]" custT="1"/>
      <dgm:spPr/>
      <dgm:t>
        <a:bodyPr/>
        <a:lstStyle/>
        <a:p>
          <a:pPr algn="l"/>
          <a:r>
            <a:rPr lang="es-ES" sz="1400" b="0" dirty="0" smtClean="0">
              <a:latin typeface="Arial"/>
              <a:cs typeface="Arial"/>
            </a:rPr>
            <a:t>Finalizar cierre académico</a:t>
          </a:r>
          <a:endParaRPr lang="es-ES" sz="1400" b="0" dirty="0">
            <a:latin typeface="Arial"/>
            <a:cs typeface="Arial"/>
          </a:endParaRPr>
        </a:p>
      </dgm:t>
    </dgm:pt>
    <dgm:pt modelId="{73E72B22-99C7-4B90-9414-B6033C2E2E69}" type="parTrans" cxnId="{7B4C7A85-A696-4F86-B863-96E73A8956EF}">
      <dgm:prSet/>
      <dgm:spPr/>
      <dgm:t>
        <a:bodyPr/>
        <a:lstStyle/>
        <a:p>
          <a:endParaRPr lang="es-ES"/>
        </a:p>
      </dgm:t>
    </dgm:pt>
    <dgm:pt modelId="{B2C1F5E0-4E85-4CA3-8EBB-902465A082D1}" type="sibTrans" cxnId="{7B4C7A85-A696-4F86-B863-96E73A8956EF}">
      <dgm:prSet/>
      <dgm:spPr/>
      <dgm:t>
        <a:bodyPr/>
        <a:lstStyle/>
        <a:p>
          <a:endParaRPr lang="es-ES"/>
        </a:p>
      </dgm:t>
    </dgm:pt>
    <dgm:pt modelId="{502066C7-C77F-0447-8CAC-30623B4F66EB}" type="pres">
      <dgm:prSet presAssocID="{F5B25C24-98D7-C74B-83EF-7551BD712E60}" presName="Name0" presStyleCnt="0">
        <dgm:presLayoutVars>
          <dgm:dir/>
          <dgm:animLvl val="lvl"/>
          <dgm:resizeHandles val="exact"/>
        </dgm:presLayoutVars>
      </dgm:prSet>
      <dgm:spPr/>
    </dgm:pt>
    <dgm:pt modelId="{762A5579-26E3-1B4B-98B2-7921ADEEF6F8}" type="pres">
      <dgm:prSet presAssocID="{F5B25C24-98D7-C74B-83EF-7551BD712E60}" presName="tSp" presStyleCnt="0"/>
      <dgm:spPr/>
    </dgm:pt>
    <dgm:pt modelId="{1F5B7F9B-4E80-BB4A-B799-1E6A38D9D2AD}" type="pres">
      <dgm:prSet presAssocID="{F5B25C24-98D7-C74B-83EF-7551BD712E60}" presName="bSp" presStyleCnt="0"/>
      <dgm:spPr/>
    </dgm:pt>
    <dgm:pt modelId="{39A60AA8-AF6B-0845-AF3B-5646C6EFBFA7}" type="pres">
      <dgm:prSet presAssocID="{F5B25C24-98D7-C74B-83EF-7551BD712E60}" presName="process" presStyleCnt="0"/>
      <dgm:spPr/>
    </dgm:pt>
    <dgm:pt modelId="{62AA30D3-609C-9343-94D0-F2AB99F20DAF}" type="pres">
      <dgm:prSet presAssocID="{7D64B1D5-0E16-2445-A409-299BABC87B9E}" presName="composite1" presStyleCnt="0"/>
      <dgm:spPr/>
    </dgm:pt>
    <dgm:pt modelId="{2D536249-5F4B-C14F-B84D-09A82BFF99D9}" type="pres">
      <dgm:prSet presAssocID="{7D64B1D5-0E16-2445-A409-299BABC87B9E}" presName="dummyNode1" presStyleLbl="node1" presStyleIdx="0" presStyleCnt="3"/>
      <dgm:spPr/>
    </dgm:pt>
    <dgm:pt modelId="{BA11783C-76CD-9A46-A2DB-B764AE50CE59}" type="pres">
      <dgm:prSet presAssocID="{7D64B1D5-0E16-2445-A409-299BABC87B9E}" presName="childNode1" presStyleLbl="bgAcc1" presStyleIdx="0" presStyleCnt="3" custScaleY="145557" custLinFactNeighborX="7601">
        <dgm:presLayoutVars>
          <dgm:bulletEnabled val="1"/>
        </dgm:presLayoutVars>
      </dgm:prSet>
      <dgm:spPr/>
      <dgm:t>
        <a:bodyPr/>
        <a:lstStyle/>
        <a:p>
          <a:endParaRPr lang="es-ES"/>
        </a:p>
      </dgm:t>
    </dgm:pt>
    <dgm:pt modelId="{B7371B45-3C85-A04F-AC5E-8DA3A4AD7244}" type="pres">
      <dgm:prSet presAssocID="{7D64B1D5-0E16-2445-A409-299BABC87B9E}" presName="childNode1tx" presStyleLbl="bgAcc1" presStyleIdx="0" presStyleCnt="3">
        <dgm:presLayoutVars>
          <dgm:bulletEnabled val="1"/>
        </dgm:presLayoutVars>
      </dgm:prSet>
      <dgm:spPr/>
      <dgm:t>
        <a:bodyPr/>
        <a:lstStyle/>
        <a:p>
          <a:endParaRPr lang="es-ES"/>
        </a:p>
      </dgm:t>
    </dgm:pt>
    <dgm:pt modelId="{B60D5625-EB38-2C4E-ACF2-0D79E8E4ECBF}" type="pres">
      <dgm:prSet presAssocID="{7D64B1D5-0E16-2445-A409-299BABC87B9E}" presName="parentNode1" presStyleLbl="node1" presStyleIdx="0" presStyleCnt="3" custLinFactNeighborX="-7300" custLinFactNeighborY="25238">
        <dgm:presLayoutVars>
          <dgm:chMax val="1"/>
          <dgm:bulletEnabled val="1"/>
        </dgm:presLayoutVars>
      </dgm:prSet>
      <dgm:spPr/>
      <dgm:t>
        <a:bodyPr/>
        <a:lstStyle/>
        <a:p>
          <a:endParaRPr lang="es-ES"/>
        </a:p>
      </dgm:t>
    </dgm:pt>
    <dgm:pt modelId="{A05AC84D-6501-574E-A28D-C61DECFFB470}" type="pres">
      <dgm:prSet presAssocID="{7D64B1D5-0E16-2445-A409-299BABC87B9E}" presName="connSite1" presStyleCnt="0"/>
      <dgm:spPr/>
    </dgm:pt>
    <dgm:pt modelId="{D89FF068-95EE-F545-B7B1-5AEE72A0E5DB}" type="pres">
      <dgm:prSet presAssocID="{DF91A7E1-D80E-CB45-8893-0306B6F14958}" presName="Name9" presStyleLbl="sibTrans2D1" presStyleIdx="0" presStyleCnt="2"/>
      <dgm:spPr/>
      <dgm:t>
        <a:bodyPr/>
        <a:lstStyle/>
        <a:p>
          <a:endParaRPr lang="es-ES"/>
        </a:p>
      </dgm:t>
    </dgm:pt>
    <dgm:pt modelId="{141E5AD8-55B4-0041-A48F-AEFACCA4CD00}" type="pres">
      <dgm:prSet presAssocID="{0587F338-DD44-CA48-8D24-FB64DCCF9189}" presName="composite2" presStyleCnt="0"/>
      <dgm:spPr/>
    </dgm:pt>
    <dgm:pt modelId="{5A53869F-0C04-0648-A3D0-71592A51437A}" type="pres">
      <dgm:prSet presAssocID="{0587F338-DD44-CA48-8D24-FB64DCCF9189}" presName="dummyNode2" presStyleLbl="node1" presStyleIdx="0" presStyleCnt="3"/>
      <dgm:spPr/>
    </dgm:pt>
    <dgm:pt modelId="{AD3AE90A-69D7-C74E-9DA5-20EC92476DBE}" type="pres">
      <dgm:prSet presAssocID="{0587F338-DD44-CA48-8D24-FB64DCCF9189}" presName="childNode2" presStyleLbl="bgAcc1" presStyleIdx="1" presStyleCnt="3" custScaleY="133699" custLinFactNeighborX="2764">
        <dgm:presLayoutVars>
          <dgm:bulletEnabled val="1"/>
        </dgm:presLayoutVars>
      </dgm:prSet>
      <dgm:spPr/>
      <dgm:t>
        <a:bodyPr/>
        <a:lstStyle/>
        <a:p>
          <a:endParaRPr lang="es-ES"/>
        </a:p>
      </dgm:t>
    </dgm:pt>
    <dgm:pt modelId="{AAD5CDD5-4964-5E40-8FE5-0879053D798B}" type="pres">
      <dgm:prSet presAssocID="{0587F338-DD44-CA48-8D24-FB64DCCF9189}" presName="childNode2tx" presStyleLbl="bgAcc1" presStyleIdx="1" presStyleCnt="3">
        <dgm:presLayoutVars>
          <dgm:bulletEnabled val="1"/>
        </dgm:presLayoutVars>
      </dgm:prSet>
      <dgm:spPr/>
      <dgm:t>
        <a:bodyPr/>
        <a:lstStyle/>
        <a:p>
          <a:endParaRPr lang="es-ES"/>
        </a:p>
      </dgm:t>
    </dgm:pt>
    <dgm:pt modelId="{E827A29A-6135-BB4A-8C18-4D08B3EE5350}" type="pres">
      <dgm:prSet presAssocID="{0587F338-DD44-CA48-8D24-FB64DCCF9189}" presName="parentNode2" presStyleLbl="node1" presStyleIdx="1" presStyleCnt="3" custLinFactNeighborX="-8412" custLinFactNeighborY="-19148">
        <dgm:presLayoutVars>
          <dgm:chMax val="0"/>
          <dgm:bulletEnabled val="1"/>
        </dgm:presLayoutVars>
      </dgm:prSet>
      <dgm:spPr/>
      <dgm:t>
        <a:bodyPr/>
        <a:lstStyle/>
        <a:p>
          <a:endParaRPr lang="es-ES"/>
        </a:p>
      </dgm:t>
    </dgm:pt>
    <dgm:pt modelId="{116D75C9-FEF6-8544-8156-766C90EB1F61}" type="pres">
      <dgm:prSet presAssocID="{0587F338-DD44-CA48-8D24-FB64DCCF9189}" presName="connSite2" presStyleCnt="0"/>
      <dgm:spPr/>
    </dgm:pt>
    <dgm:pt modelId="{1D1C30B0-891F-3344-A469-084CB814FFF2}" type="pres">
      <dgm:prSet presAssocID="{FA99885F-E23D-FB4D-A9CB-D537FDFDBF1A}" presName="Name18" presStyleLbl="sibTrans2D1" presStyleIdx="1" presStyleCnt="2"/>
      <dgm:spPr/>
      <dgm:t>
        <a:bodyPr/>
        <a:lstStyle/>
        <a:p>
          <a:endParaRPr lang="es-ES"/>
        </a:p>
      </dgm:t>
    </dgm:pt>
    <dgm:pt modelId="{03EA31F7-C9CA-024D-8A82-3D3D344422AD}" type="pres">
      <dgm:prSet presAssocID="{7B6039DB-756F-1C40-88BA-76F75DA48272}" presName="composite1" presStyleCnt="0"/>
      <dgm:spPr/>
    </dgm:pt>
    <dgm:pt modelId="{E1280C21-C0C7-DA48-8380-EF9DB47A1CEE}" type="pres">
      <dgm:prSet presAssocID="{7B6039DB-756F-1C40-88BA-76F75DA48272}" presName="dummyNode1" presStyleLbl="node1" presStyleIdx="1" presStyleCnt="3"/>
      <dgm:spPr/>
    </dgm:pt>
    <dgm:pt modelId="{E7D2DE00-0732-2049-BC93-BA46A192C403}" type="pres">
      <dgm:prSet presAssocID="{7B6039DB-756F-1C40-88BA-76F75DA48272}" presName="childNode1" presStyleLbl="bgAcc1" presStyleIdx="2" presStyleCnt="3" custScaleY="130109">
        <dgm:presLayoutVars>
          <dgm:bulletEnabled val="1"/>
        </dgm:presLayoutVars>
      </dgm:prSet>
      <dgm:spPr/>
      <dgm:t>
        <a:bodyPr/>
        <a:lstStyle/>
        <a:p>
          <a:endParaRPr lang="es-ES"/>
        </a:p>
      </dgm:t>
    </dgm:pt>
    <dgm:pt modelId="{ADB9E427-FA12-614D-B363-28BF783A9AE8}" type="pres">
      <dgm:prSet presAssocID="{7B6039DB-756F-1C40-88BA-76F75DA48272}" presName="childNode1tx" presStyleLbl="bgAcc1" presStyleIdx="2" presStyleCnt="3">
        <dgm:presLayoutVars>
          <dgm:bulletEnabled val="1"/>
        </dgm:presLayoutVars>
      </dgm:prSet>
      <dgm:spPr/>
      <dgm:t>
        <a:bodyPr/>
        <a:lstStyle/>
        <a:p>
          <a:endParaRPr lang="es-ES"/>
        </a:p>
      </dgm:t>
    </dgm:pt>
    <dgm:pt modelId="{008351D9-74E0-2540-AD89-ACC3494ACA08}" type="pres">
      <dgm:prSet presAssocID="{7B6039DB-756F-1C40-88BA-76F75DA48272}" presName="parentNode1" presStyleLbl="node1" presStyleIdx="2" presStyleCnt="3" custLinFactNeighborX="1518" custLinFactNeighborY="32442">
        <dgm:presLayoutVars>
          <dgm:chMax val="1"/>
          <dgm:bulletEnabled val="1"/>
        </dgm:presLayoutVars>
      </dgm:prSet>
      <dgm:spPr/>
      <dgm:t>
        <a:bodyPr/>
        <a:lstStyle/>
        <a:p>
          <a:endParaRPr lang="es-ES"/>
        </a:p>
      </dgm:t>
    </dgm:pt>
    <dgm:pt modelId="{6C7A2B89-8850-5E40-B8D2-C8C7C43EC4D2}" type="pres">
      <dgm:prSet presAssocID="{7B6039DB-756F-1C40-88BA-76F75DA48272}" presName="connSite1" presStyleCnt="0"/>
      <dgm:spPr/>
    </dgm:pt>
  </dgm:ptLst>
  <dgm:cxnLst>
    <dgm:cxn modelId="{E726ADDA-C846-47E4-8F0D-899BC0469DD7}" type="presOf" srcId="{EDA3CCA7-6024-47F6-883B-6AEE633DABE0}" destId="{ADB9E427-FA12-614D-B363-28BF783A9AE8}" srcOrd="1" destOrd="2" presId="urn:microsoft.com/office/officeart/2005/8/layout/hProcess4"/>
    <dgm:cxn modelId="{FA3152DC-52B9-2A4C-8107-B2651A10C0E0}" type="presOf" srcId="{DF91A7E1-D80E-CB45-8893-0306B6F14958}" destId="{D89FF068-95EE-F545-B7B1-5AEE72A0E5DB}" srcOrd="0" destOrd="0" presId="urn:microsoft.com/office/officeart/2005/8/layout/hProcess4"/>
    <dgm:cxn modelId="{6B095A02-19A4-414E-8A9A-69E4B502546A}" srcId="{7D64B1D5-0E16-2445-A409-299BABC87B9E}" destId="{450F3908-566D-4918-8DAE-EA36BA775EE3}" srcOrd="2" destOrd="0" parTransId="{0D2E9109-CE1C-4F5E-B657-CEC18294855E}" sibTransId="{E50D576F-5C6C-4931-BB2F-26654C4A880C}"/>
    <dgm:cxn modelId="{DA219CF7-F894-4CD3-95F6-E445BC6B695C}" type="presOf" srcId="{60600D0E-711A-419A-9663-BFFE725E937D}" destId="{ADB9E427-FA12-614D-B363-28BF783A9AE8}" srcOrd="1" destOrd="1" presId="urn:microsoft.com/office/officeart/2005/8/layout/hProcess4"/>
    <dgm:cxn modelId="{BC773097-F251-48AF-B9A4-886FCBFA8320}" type="presOf" srcId="{EDA3CCA7-6024-47F6-883B-6AEE633DABE0}" destId="{E7D2DE00-0732-2049-BC93-BA46A192C403}" srcOrd="0" destOrd="2" presId="urn:microsoft.com/office/officeart/2005/8/layout/hProcess4"/>
    <dgm:cxn modelId="{B8C22D93-F236-7941-BBA0-991BD886DFFF}" type="presOf" srcId="{7D64B1D5-0E16-2445-A409-299BABC87B9E}" destId="{B60D5625-EB38-2C4E-ACF2-0D79E8E4ECBF}" srcOrd="0" destOrd="0" presId="urn:microsoft.com/office/officeart/2005/8/layout/hProcess4"/>
    <dgm:cxn modelId="{6AAF90F0-5992-1540-A1E8-5A597B1181C5}" srcId="{7D64B1D5-0E16-2445-A409-299BABC87B9E}" destId="{4D0C947E-8883-E440-A1AD-9C98CEC282E8}" srcOrd="0" destOrd="0" parTransId="{E497F0F9-FA10-2F43-98D8-AF30081E6AE4}" sibTransId="{6897220A-068B-9840-BE33-F54868C50697}"/>
    <dgm:cxn modelId="{63EBB70E-F87B-EC47-B00E-D010648D0DBB}" srcId="{F5B25C24-98D7-C74B-83EF-7551BD712E60}" destId="{7B6039DB-756F-1C40-88BA-76F75DA48272}" srcOrd="2" destOrd="0" parTransId="{CE4418E1-D9DD-B949-9760-8B3316686A15}" sibTransId="{B47B80A3-ACC7-C84D-ACC4-ACB6D869E6A1}"/>
    <dgm:cxn modelId="{FD3A045F-2E34-4A43-A7D4-CF1A7FDCEB45}" type="presOf" srcId="{D7F6CA0F-1888-D140-BA46-DE59BFC02462}" destId="{AD3AE90A-69D7-C74E-9DA5-20EC92476DBE}" srcOrd="0" destOrd="0" presId="urn:microsoft.com/office/officeart/2005/8/layout/hProcess4"/>
    <dgm:cxn modelId="{5C2922BD-C0C4-4467-8567-989D4331429F}" type="presOf" srcId="{C10B07C8-1AC7-4C71-80AA-22BC754D979B}" destId="{ADB9E427-FA12-614D-B363-28BF783A9AE8}" srcOrd="1" destOrd="3" presId="urn:microsoft.com/office/officeart/2005/8/layout/hProcess4"/>
    <dgm:cxn modelId="{C611A089-9180-4BFA-BF87-3B4318E1D107}" srcId="{7D64B1D5-0E16-2445-A409-299BABC87B9E}" destId="{972FF74B-FBE9-4805-A143-3ABD0F0073D9}" srcOrd="1" destOrd="0" parTransId="{3C517CB2-F14D-4F16-96FA-B166AA5AEB75}" sibTransId="{217475E2-84C8-4027-BE1D-A5731259EFCA}"/>
    <dgm:cxn modelId="{70FEE334-D9DB-184C-847B-654DE295AD7C}" srcId="{F5B25C24-98D7-C74B-83EF-7551BD712E60}" destId="{7D64B1D5-0E16-2445-A409-299BABC87B9E}" srcOrd="0" destOrd="0" parTransId="{B4503A9D-9EAD-524C-8629-C76DE0885C10}" sibTransId="{DF91A7E1-D80E-CB45-8893-0306B6F14958}"/>
    <dgm:cxn modelId="{9B01E9D5-5033-A445-9940-B095F874D4E0}" type="presOf" srcId="{B7260FF0-DBE4-E94B-9F09-259C2C4A87C7}" destId="{E7D2DE00-0732-2049-BC93-BA46A192C403}" srcOrd="0" destOrd="0" presId="urn:microsoft.com/office/officeart/2005/8/layout/hProcess4"/>
    <dgm:cxn modelId="{D8513AC7-F36D-3E49-85FE-9F520B22F75F}" type="presOf" srcId="{0587F338-DD44-CA48-8D24-FB64DCCF9189}" destId="{E827A29A-6135-BB4A-8C18-4D08B3EE5350}" srcOrd="0" destOrd="0" presId="urn:microsoft.com/office/officeart/2005/8/layout/hProcess4"/>
    <dgm:cxn modelId="{A8A2444F-3C4F-434B-9E93-6302E9074748}" srcId="{7B6039DB-756F-1C40-88BA-76F75DA48272}" destId="{60600D0E-711A-419A-9663-BFFE725E937D}" srcOrd="1" destOrd="0" parTransId="{2C8C9829-0F3E-42B2-9CAE-1804B4791110}" sibTransId="{6074125A-2DDD-45A9-B347-D59826F8749D}"/>
    <dgm:cxn modelId="{688CD3B3-3BBA-FF4F-B810-AC766EBAACE8}" type="presOf" srcId="{D7F6CA0F-1888-D140-BA46-DE59BFC02462}" destId="{AAD5CDD5-4964-5E40-8FE5-0879053D798B}" srcOrd="1" destOrd="0" presId="urn:microsoft.com/office/officeart/2005/8/layout/hProcess4"/>
    <dgm:cxn modelId="{42099109-E71C-7945-8C27-BE22275993AA}" type="presOf" srcId="{4D0C947E-8883-E440-A1AD-9C98CEC282E8}" destId="{B7371B45-3C85-A04F-AC5E-8DA3A4AD7244}" srcOrd="1" destOrd="0" presId="urn:microsoft.com/office/officeart/2005/8/layout/hProcess4"/>
    <dgm:cxn modelId="{62C84666-7BAC-1F44-BAC8-99A19E83DC07}" type="presOf" srcId="{F5B25C24-98D7-C74B-83EF-7551BD712E60}" destId="{502066C7-C77F-0447-8CAC-30623B4F66EB}" srcOrd="0" destOrd="0" presId="urn:microsoft.com/office/officeart/2005/8/layout/hProcess4"/>
    <dgm:cxn modelId="{C35D5A73-D244-4749-A3BC-5853A0DA31EC}" type="presOf" srcId="{7B6039DB-756F-1C40-88BA-76F75DA48272}" destId="{008351D9-74E0-2540-AD89-ACC3494ACA08}" srcOrd="0" destOrd="0" presId="urn:microsoft.com/office/officeart/2005/8/layout/hProcess4"/>
    <dgm:cxn modelId="{12B683D8-BA52-43B7-8499-086068D76449}" type="presOf" srcId="{C10B07C8-1AC7-4C71-80AA-22BC754D979B}" destId="{E7D2DE00-0732-2049-BC93-BA46A192C403}" srcOrd="0" destOrd="3" presId="urn:microsoft.com/office/officeart/2005/8/layout/hProcess4"/>
    <dgm:cxn modelId="{01FD09E2-937C-4524-9DD6-FE768BABC44F}" type="presOf" srcId="{60600D0E-711A-419A-9663-BFFE725E937D}" destId="{E7D2DE00-0732-2049-BC93-BA46A192C403}" srcOrd="0" destOrd="1" presId="urn:microsoft.com/office/officeart/2005/8/layout/hProcess4"/>
    <dgm:cxn modelId="{0DEC348E-91FE-49D7-8F44-013D6E5BBA60}" type="presOf" srcId="{450F3908-566D-4918-8DAE-EA36BA775EE3}" destId="{B7371B45-3C85-A04F-AC5E-8DA3A4AD7244}" srcOrd="1" destOrd="2" presId="urn:microsoft.com/office/officeart/2005/8/layout/hProcess4"/>
    <dgm:cxn modelId="{0C9AFD30-4ED6-5B43-8386-4B8DAA023B17}" srcId="{0587F338-DD44-CA48-8D24-FB64DCCF9189}" destId="{D7F6CA0F-1888-D140-BA46-DE59BFC02462}" srcOrd="0" destOrd="0" parTransId="{4788B4F2-02CA-F542-9EA2-074CBE393041}" sibTransId="{E81C8322-5997-5343-9E23-D941AE3C8801}"/>
    <dgm:cxn modelId="{A5086FF0-A7E2-441B-962B-86ED3A62B304}" type="presOf" srcId="{972FF74B-FBE9-4805-A143-3ABD0F0073D9}" destId="{BA11783C-76CD-9A46-A2DB-B764AE50CE59}" srcOrd="0" destOrd="1" presId="urn:microsoft.com/office/officeart/2005/8/layout/hProcess4"/>
    <dgm:cxn modelId="{392319FB-E7A1-4814-9795-E15CF84BDD68}" type="presOf" srcId="{450F3908-566D-4918-8DAE-EA36BA775EE3}" destId="{BA11783C-76CD-9A46-A2DB-B764AE50CE59}" srcOrd="0" destOrd="2" presId="urn:microsoft.com/office/officeart/2005/8/layout/hProcess4"/>
    <dgm:cxn modelId="{7B4C7A85-A696-4F86-B863-96E73A8956EF}" srcId="{7B6039DB-756F-1C40-88BA-76F75DA48272}" destId="{C10B07C8-1AC7-4C71-80AA-22BC754D979B}" srcOrd="3" destOrd="0" parTransId="{73E72B22-99C7-4B90-9414-B6033C2E2E69}" sibTransId="{B2C1F5E0-4E85-4CA3-8EBB-902465A082D1}"/>
    <dgm:cxn modelId="{04FADCEB-D8DD-664C-930F-CCF5BAA9D6E3}" srcId="{7B6039DB-756F-1C40-88BA-76F75DA48272}" destId="{B7260FF0-DBE4-E94B-9F09-259C2C4A87C7}" srcOrd="0" destOrd="0" parTransId="{B7F58CB0-5E78-1D4E-8AAD-4E2D2685D16B}" sibTransId="{6395CD28-5980-6742-9776-ADF797E75A8D}"/>
    <dgm:cxn modelId="{D8DAB466-A503-5741-88E5-44D5E1F78745}" type="presOf" srcId="{B7260FF0-DBE4-E94B-9F09-259C2C4A87C7}" destId="{ADB9E427-FA12-614D-B363-28BF783A9AE8}" srcOrd="1" destOrd="0" presId="urn:microsoft.com/office/officeart/2005/8/layout/hProcess4"/>
    <dgm:cxn modelId="{2F675532-C385-4447-94BA-8F7730334302}" srcId="{F5B25C24-98D7-C74B-83EF-7551BD712E60}" destId="{0587F338-DD44-CA48-8D24-FB64DCCF9189}" srcOrd="1" destOrd="0" parTransId="{F4B0FAD7-0A08-9942-8639-1CC8A3DADAB1}" sibTransId="{FA99885F-E23D-FB4D-A9CB-D537FDFDBF1A}"/>
    <dgm:cxn modelId="{5EE83338-B7D9-2745-8B5D-6B43972FDDEB}" type="presOf" srcId="{4D0C947E-8883-E440-A1AD-9C98CEC282E8}" destId="{BA11783C-76CD-9A46-A2DB-B764AE50CE59}" srcOrd="0" destOrd="0" presId="urn:microsoft.com/office/officeart/2005/8/layout/hProcess4"/>
    <dgm:cxn modelId="{7F9386D0-9037-7D4F-822D-BCF1E7AD7BC7}" type="presOf" srcId="{FA99885F-E23D-FB4D-A9CB-D537FDFDBF1A}" destId="{1D1C30B0-891F-3344-A469-084CB814FFF2}" srcOrd="0" destOrd="0" presId="urn:microsoft.com/office/officeart/2005/8/layout/hProcess4"/>
    <dgm:cxn modelId="{418374E8-54F2-4E72-8D2C-C5761B6FB723}" type="presOf" srcId="{972FF74B-FBE9-4805-A143-3ABD0F0073D9}" destId="{B7371B45-3C85-A04F-AC5E-8DA3A4AD7244}" srcOrd="1" destOrd="1" presId="urn:microsoft.com/office/officeart/2005/8/layout/hProcess4"/>
    <dgm:cxn modelId="{213757B3-918A-4B2D-AEBD-BBE06405DD8A}" srcId="{7B6039DB-756F-1C40-88BA-76F75DA48272}" destId="{EDA3CCA7-6024-47F6-883B-6AEE633DABE0}" srcOrd="2" destOrd="0" parTransId="{04DE2920-FDB5-4ACD-9B05-31350AC50755}" sibTransId="{14AB7FED-DFF7-453E-8B02-ACDACF0969AC}"/>
    <dgm:cxn modelId="{9181029B-9D75-DF40-B780-4941EC014786}" type="presParOf" srcId="{502066C7-C77F-0447-8CAC-30623B4F66EB}" destId="{762A5579-26E3-1B4B-98B2-7921ADEEF6F8}" srcOrd="0" destOrd="0" presId="urn:microsoft.com/office/officeart/2005/8/layout/hProcess4"/>
    <dgm:cxn modelId="{EB338ADC-3B00-0541-8973-5C58848D4DAA}" type="presParOf" srcId="{502066C7-C77F-0447-8CAC-30623B4F66EB}" destId="{1F5B7F9B-4E80-BB4A-B799-1E6A38D9D2AD}" srcOrd="1" destOrd="0" presId="urn:microsoft.com/office/officeart/2005/8/layout/hProcess4"/>
    <dgm:cxn modelId="{6FF27B4A-90DF-AE4C-8D0C-F4AE8AAB73F5}" type="presParOf" srcId="{502066C7-C77F-0447-8CAC-30623B4F66EB}" destId="{39A60AA8-AF6B-0845-AF3B-5646C6EFBFA7}" srcOrd="2" destOrd="0" presId="urn:microsoft.com/office/officeart/2005/8/layout/hProcess4"/>
    <dgm:cxn modelId="{E8F22376-520A-084F-B6D7-1845C511C6CB}" type="presParOf" srcId="{39A60AA8-AF6B-0845-AF3B-5646C6EFBFA7}" destId="{62AA30D3-609C-9343-94D0-F2AB99F20DAF}" srcOrd="0" destOrd="0" presId="urn:microsoft.com/office/officeart/2005/8/layout/hProcess4"/>
    <dgm:cxn modelId="{2270F518-5B3D-3D4E-A709-7B5325363AF2}" type="presParOf" srcId="{62AA30D3-609C-9343-94D0-F2AB99F20DAF}" destId="{2D536249-5F4B-C14F-B84D-09A82BFF99D9}" srcOrd="0" destOrd="0" presId="urn:microsoft.com/office/officeart/2005/8/layout/hProcess4"/>
    <dgm:cxn modelId="{97C0B316-BD1F-AD49-AF40-D0ABB36D839F}" type="presParOf" srcId="{62AA30D3-609C-9343-94D0-F2AB99F20DAF}" destId="{BA11783C-76CD-9A46-A2DB-B764AE50CE59}" srcOrd="1" destOrd="0" presId="urn:microsoft.com/office/officeart/2005/8/layout/hProcess4"/>
    <dgm:cxn modelId="{D965DD2E-40EA-4643-8419-FDC86D4778A0}" type="presParOf" srcId="{62AA30D3-609C-9343-94D0-F2AB99F20DAF}" destId="{B7371B45-3C85-A04F-AC5E-8DA3A4AD7244}" srcOrd="2" destOrd="0" presId="urn:microsoft.com/office/officeart/2005/8/layout/hProcess4"/>
    <dgm:cxn modelId="{AEA3D5B2-F250-F841-BCA8-798A33ECC0CF}" type="presParOf" srcId="{62AA30D3-609C-9343-94D0-F2AB99F20DAF}" destId="{B60D5625-EB38-2C4E-ACF2-0D79E8E4ECBF}" srcOrd="3" destOrd="0" presId="urn:microsoft.com/office/officeart/2005/8/layout/hProcess4"/>
    <dgm:cxn modelId="{4847B5D1-6228-6944-A641-45E9272C8B62}" type="presParOf" srcId="{62AA30D3-609C-9343-94D0-F2AB99F20DAF}" destId="{A05AC84D-6501-574E-A28D-C61DECFFB470}" srcOrd="4" destOrd="0" presId="urn:microsoft.com/office/officeart/2005/8/layout/hProcess4"/>
    <dgm:cxn modelId="{1D4831DB-60AC-FD43-85E0-B328E224012F}" type="presParOf" srcId="{39A60AA8-AF6B-0845-AF3B-5646C6EFBFA7}" destId="{D89FF068-95EE-F545-B7B1-5AEE72A0E5DB}" srcOrd="1" destOrd="0" presId="urn:microsoft.com/office/officeart/2005/8/layout/hProcess4"/>
    <dgm:cxn modelId="{D2FD80B0-BA5B-494F-83AE-12C28DD142D2}" type="presParOf" srcId="{39A60AA8-AF6B-0845-AF3B-5646C6EFBFA7}" destId="{141E5AD8-55B4-0041-A48F-AEFACCA4CD00}" srcOrd="2" destOrd="0" presId="urn:microsoft.com/office/officeart/2005/8/layout/hProcess4"/>
    <dgm:cxn modelId="{D8212AF6-AF0F-614E-9EF0-79FA31F157EA}" type="presParOf" srcId="{141E5AD8-55B4-0041-A48F-AEFACCA4CD00}" destId="{5A53869F-0C04-0648-A3D0-71592A51437A}" srcOrd="0" destOrd="0" presId="urn:microsoft.com/office/officeart/2005/8/layout/hProcess4"/>
    <dgm:cxn modelId="{6ED92AC8-6788-5444-A1EC-6EBB451F93CC}" type="presParOf" srcId="{141E5AD8-55B4-0041-A48F-AEFACCA4CD00}" destId="{AD3AE90A-69D7-C74E-9DA5-20EC92476DBE}" srcOrd="1" destOrd="0" presId="urn:microsoft.com/office/officeart/2005/8/layout/hProcess4"/>
    <dgm:cxn modelId="{79A5C0E2-7E2C-E544-93AD-346727462ACB}" type="presParOf" srcId="{141E5AD8-55B4-0041-A48F-AEFACCA4CD00}" destId="{AAD5CDD5-4964-5E40-8FE5-0879053D798B}" srcOrd="2" destOrd="0" presId="urn:microsoft.com/office/officeart/2005/8/layout/hProcess4"/>
    <dgm:cxn modelId="{23EE49BC-F45F-044F-8F0E-1407ABA6CF03}" type="presParOf" srcId="{141E5AD8-55B4-0041-A48F-AEFACCA4CD00}" destId="{E827A29A-6135-BB4A-8C18-4D08B3EE5350}" srcOrd="3" destOrd="0" presId="urn:microsoft.com/office/officeart/2005/8/layout/hProcess4"/>
    <dgm:cxn modelId="{151A140D-2CC5-644C-8824-FAD2ABE04B07}" type="presParOf" srcId="{141E5AD8-55B4-0041-A48F-AEFACCA4CD00}" destId="{116D75C9-FEF6-8544-8156-766C90EB1F61}" srcOrd="4" destOrd="0" presId="urn:microsoft.com/office/officeart/2005/8/layout/hProcess4"/>
    <dgm:cxn modelId="{C1B922C2-633E-B947-9DBD-39988CFDE725}" type="presParOf" srcId="{39A60AA8-AF6B-0845-AF3B-5646C6EFBFA7}" destId="{1D1C30B0-891F-3344-A469-084CB814FFF2}" srcOrd="3" destOrd="0" presId="urn:microsoft.com/office/officeart/2005/8/layout/hProcess4"/>
    <dgm:cxn modelId="{66863177-E318-324A-AA62-191115C1AC96}" type="presParOf" srcId="{39A60AA8-AF6B-0845-AF3B-5646C6EFBFA7}" destId="{03EA31F7-C9CA-024D-8A82-3D3D344422AD}" srcOrd="4" destOrd="0" presId="urn:microsoft.com/office/officeart/2005/8/layout/hProcess4"/>
    <dgm:cxn modelId="{728AF081-D79A-C848-BE54-5600B53E59C8}" type="presParOf" srcId="{03EA31F7-C9CA-024D-8A82-3D3D344422AD}" destId="{E1280C21-C0C7-DA48-8380-EF9DB47A1CEE}" srcOrd="0" destOrd="0" presId="urn:microsoft.com/office/officeart/2005/8/layout/hProcess4"/>
    <dgm:cxn modelId="{B4DE3987-9CEF-254A-8C2B-2143F09844AA}" type="presParOf" srcId="{03EA31F7-C9CA-024D-8A82-3D3D344422AD}" destId="{E7D2DE00-0732-2049-BC93-BA46A192C403}" srcOrd="1" destOrd="0" presId="urn:microsoft.com/office/officeart/2005/8/layout/hProcess4"/>
    <dgm:cxn modelId="{3B63D92C-92EE-AE4F-BDD5-423908057A1D}" type="presParOf" srcId="{03EA31F7-C9CA-024D-8A82-3D3D344422AD}" destId="{ADB9E427-FA12-614D-B363-28BF783A9AE8}" srcOrd="2" destOrd="0" presId="urn:microsoft.com/office/officeart/2005/8/layout/hProcess4"/>
    <dgm:cxn modelId="{DEB7C3AB-6B8A-7C42-87E7-DB2F4ADCB12B}" type="presParOf" srcId="{03EA31F7-C9CA-024D-8A82-3D3D344422AD}" destId="{008351D9-74E0-2540-AD89-ACC3494ACA08}" srcOrd="3" destOrd="0" presId="urn:microsoft.com/office/officeart/2005/8/layout/hProcess4"/>
    <dgm:cxn modelId="{E31C4132-0D1B-EF4A-B838-B76BB36E8726}" type="presParOf" srcId="{03EA31F7-C9CA-024D-8A82-3D3D344422AD}" destId="{6C7A2B89-8850-5E40-B8D2-C8C7C43EC4D2}"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119E8-F62A-0E4D-8099-656F2F588611}">
      <dsp:nvSpPr>
        <dsp:cNvPr id="0" name=""/>
        <dsp:cNvSpPr/>
      </dsp:nvSpPr>
      <dsp:spPr>
        <a:xfrm>
          <a:off x="-4262576" y="-653971"/>
          <a:ext cx="5078709" cy="5078709"/>
        </a:xfrm>
        <a:prstGeom prst="blockArc">
          <a:avLst>
            <a:gd name="adj1" fmla="val 18900000"/>
            <a:gd name="adj2" fmla="val 2700000"/>
            <a:gd name="adj3" fmla="val 425"/>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60D5B3-E504-794C-98B7-6790DBAA8888}">
      <dsp:nvSpPr>
        <dsp:cNvPr id="0" name=""/>
        <dsp:cNvSpPr/>
      </dsp:nvSpPr>
      <dsp:spPr>
        <a:xfrm>
          <a:off x="432041" y="289896"/>
          <a:ext cx="6867228" cy="580094"/>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60450" tIns="40640" rIns="40640" bIns="40640" numCol="1" spcCol="1270" anchor="ctr" anchorCtr="0">
          <a:noAutofit/>
        </a:bodyPr>
        <a:lstStyle/>
        <a:p>
          <a:pPr lvl="0" algn="l" defTabSz="711200">
            <a:lnSpc>
              <a:spcPct val="90000"/>
            </a:lnSpc>
            <a:spcBef>
              <a:spcPct val="0"/>
            </a:spcBef>
            <a:spcAft>
              <a:spcPct val="35000"/>
            </a:spcAft>
          </a:pPr>
          <a:r>
            <a:rPr lang="es-ES" sz="1600" kern="1200" cap="all" dirty="0" smtClean="0"/>
            <a:t>Módulo </a:t>
          </a:r>
          <a:r>
            <a:rPr lang="es-ES" sz="1600" kern="1200" cap="all" smtClean="0"/>
            <a:t>de servicios</a:t>
          </a:r>
          <a:endParaRPr lang="es-ES" sz="1600" kern="1200" cap="all" dirty="0"/>
        </a:p>
      </dsp:txBody>
      <dsp:txXfrm>
        <a:off x="432041" y="289896"/>
        <a:ext cx="6867228" cy="580094"/>
      </dsp:txXfrm>
    </dsp:sp>
    <dsp:sp modelId="{1851403B-655C-E643-86BD-468CDB06A5F3}">
      <dsp:nvSpPr>
        <dsp:cNvPr id="0" name=""/>
        <dsp:cNvSpPr/>
      </dsp:nvSpPr>
      <dsp:spPr>
        <a:xfrm>
          <a:off x="65018" y="217384"/>
          <a:ext cx="725118" cy="72511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5A91F3-4F83-8E4F-961B-D07EBB7A3E4B}">
      <dsp:nvSpPr>
        <dsp:cNvPr id="0" name=""/>
        <dsp:cNvSpPr/>
      </dsp:nvSpPr>
      <dsp:spPr>
        <a:xfrm>
          <a:off x="760159" y="1160189"/>
          <a:ext cx="6534647" cy="580094"/>
        </a:xfrm>
        <a:prstGeom prst="rect">
          <a:avLst/>
        </a:prstGeom>
        <a:solidFill>
          <a:schemeClr val="accent3">
            <a:hueOff val="2213008"/>
            <a:satOff val="-1820"/>
            <a:lumOff val="202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60450" tIns="40640" rIns="40640" bIns="40640" numCol="1" spcCol="1270" anchor="ctr" anchorCtr="0">
          <a:noAutofit/>
        </a:bodyPr>
        <a:lstStyle/>
        <a:p>
          <a:pPr lvl="0" algn="l" defTabSz="711200">
            <a:lnSpc>
              <a:spcPct val="90000"/>
            </a:lnSpc>
            <a:spcBef>
              <a:spcPct val="0"/>
            </a:spcBef>
            <a:spcAft>
              <a:spcPct val="35000"/>
            </a:spcAft>
          </a:pPr>
          <a:r>
            <a:rPr lang="es-ES" sz="1600" kern="1200" cap="all" dirty="0" smtClean="0"/>
            <a:t>Módulo consulta por imagen (3D –</a:t>
          </a:r>
          <a:r>
            <a:rPr lang="es-ES" sz="1600" kern="1200" cap="all" dirty="0" err="1" smtClean="0"/>
            <a:t>r.a</a:t>
          </a:r>
          <a:r>
            <a:rPr lang="es-ES" sz="1600" kern="1200" cap="all" dirty="0" smtClean="0"/>
            <a:t>)</a:t>
          </a:r>
          <a:endParaRPr lang="es-ES" sz="1600" kern="1200" cap="all" dirty="0"/>
        </a:p>
      </dsp:txBody>
      <dsp:txXfrm>
        <a:off x="760159" y="1160189"/>
        <a:ext cx="6534647" cy="580094"/>
      </dsp:txXfrm>
    </dsp:sp>
    <dsp:sp modelId="{27FCE59B-4DDD-BB4B-AF78-00398B10CE2B}">
      <dsp:nvSpPr>
        <dsp:cNvPr id="0" name=""/>
        <dsp:cNvSpPr/>
      </dsp:nvSpPr>
      <dsp:spPr>
        <a:xfrm>
          <a:off x="397600" y="1087677"/>
          <a:ext cx="725118" cy="725118"/>
        </a:xfrm>
        <a:prstGeom prst="ellipse">
          <a:avLst/>
        </a:prstGeom>
        <a:solidFill>
          <a:schemeClr val="lt1">
            <a:hueOff val="0"/>
            <a:satOff val="0"/>
            <a:lumOff val="0"/>
            <a:alphaOff val="0"/>
          </a:schemeClr>
        </a:solidFill>
        <a:ln w="25400" cap="flat" cmpd="sng" algn="ctr">
          <a:solidFill>
            <a:schemeClr val="accent3">
              <a:hueOff val="2213008"/>
              <a:satOff val="-1820"/>
              <a:lumOff val="2026"/>
              <a:alphaOff val="0"/>
            </a:schemeClr>
          </a:solidFill>
          <a:prstDash val="solid"/>
        </a:ln>
        <a:effectLst/>
      </dsp:spPr>
      <dsp:style>
        <a:lnRef idx="2">
          <a:scrgbClr r="0" g="0" b="0"/>
        </a:lnRef>
        <a:fillRef idx="1">
          <a:scrgbClr r="0" g="0" b="0"/>
        </a:fillRef>
        <a:effectRef idx="0">
          <a:scrgbClr r="0" g="0" b="0"/>
        </a:effectRef>
        <a:fontRef idx="minor"/>
      </dsp:style>
    </dsp:sp>
    <dsp:sp modelId="{15FD0BAA-B21D-7D40-BAA8-C88C717FD941}">
      <dsp:nvSpPr>
        <dsp:cNvPr id="0" name=""/>
        <dsp:cNvSpPr/>
      </dsp:nvSpPr>
      <dsp:spPr>
        <a:xfrm>
          <a:off x="760159" y="2030482"/>
          <a:ext cx="6534647" cy="580094"/>
        </a:xfrm>
        <a:prstGeom prst="rect">
          <a:avLst/>
        </a:prstGeom>
        <a:solidFill>
          <a:schemeClr val="accent3">
            <a:hueOff val="4426017"/>
            <a:satOff val="-3641"/>
            <a:lumOff val="40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60450" tIns="40640" rIns="40640" bIns="40640" numCol="1" spcCol="1270" anchor="ctr" anchorCtr="0">
          <a:noAutofit/>
        </a:bodyPr>
        <a:lstStyle/>
        <a:p>
          <a:pPr lvl="0" algn="l" defTabSz="711200">
            <a:lnSpc>
              <a:spcPct val="90000"/>
            </a:lnSpc>
            <a:spcBef>
              <a:spcPct val="0"/>
            </a:spcBef>
            <a:spcAft>
              <a:spcPct val="35000"/>
            </a:spcAft>
          </a:pPr>
          <a:r>
            <a:rPr lang="es-ES" sz="1600" kern="1200" cap="all" dirty="0" smtClean="0"/>
            <a:t>Consultas por búsqueda</a:t>
          </a:r>
        </a:p>
      </dsp:txBody>
      <dsp:txXfrm>
        <a:off x="760159" y="2030482"/>
        <a:ext cx="6534647" cy="580094"/>
      </dsp:txXfrm>
    </dsp:sp>
    <dsp:sp modelId="{8B61193F-6AC2-3A4B-B170-6F707405B228}">
      <dsp:nvSpPr>
        <dsp:cNvPr id="0" name=""/>
        <dsp:cNvSpPr/>
      </dsp:nvSpPr>
      <dsp:spPr>
        <a:xfrm>
          <a:off x="397600" y="1957970"/>
          <a:ext cx="725118" cy="725118"/>
        </a:xfrm>
        <a:prstGeom prst="ellipse">
          <a:avLst/>
        </a:prstGeom>
        <a:solidFill>
          <a:schemeClr val="lt1">
            <a:hueOff val="0"/>
            <a:satOff val="0"/>
            <a:lumOff val="0"/>
            <a:alphaOff val="0"/>
          </a:schemeClr>
        </a:solidFill>
        <a:ln w="25400" cap="flat" cmpd="sng" algn="ctr">
          <a:solidFill>
            <a:schemeClr val="accent3">
              <a:hueOff val="4426017"/>
              <a:satOff val="-3641"/>
              <a:lumOff val="4052"/>
              <a:alphaOff val="0"/>
            </a:schemeClr>
          </a:solidFill>
          <a:prstDash val="solid"/>
        </a:ln>
        <a:effectLst/>
      </dsp:spPr>
      <dsp:style>
        <a:lnRef idx="2">
          <a:scrgbClr r="0" g="0" b="0"/>
        </a:lnRef>
        <a:fillRef idx="1">
          <a:scrgbClr r="0" g="0" b="0"/>
        </a:fillRef>
        <a:effectRef idx="0">
          <a:scrgbClr r="0" g="0" b="0"/>
        </a:effectRef>
        <a:fontRef idx="minor"/>
      </dsp:style>
    </dsp:sp>
    <dsp:sp modelId="{0F97857B-455E-D24B-8CFD-4ADFE019DE97}">
      <dsp:nvSpPr>
        <dsp:cNvPr id="0" name=""/>
        <dsp:cNvSpPr/>
      </dsp:nvSpPr>
      <dsp:spPr>
        <a:xfrm>
          <a:off x="427577" y="2900774"/>
          <a:ext cx="6867228" cy="580094"/>
        </a:xfrm>
        <a:prstGeom prst="rect">
          <a:avLst/>
        </a:prstGeom>
        <a:solidFill>
          <a:schemeClr val="accent3">
            <a:hueOff val="6639025"/>
            <a:satOff val="-5461"/>
            <a:lumOff val="607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60450" tIns="40640" rIns="40640" bIns="40640" numCol="1" spcCol="1270" anchor="ctr" anchorCtr="0">
          <a:noAutofit/>
        </a:bodyPr>
        <a:lstStyle/>
        <a:p>
          <a:pPr lvl="0" algn="l" defTabSz="711200">
            <a:lnSpc>
              <a:spcPct val="90000"/>
            </a:lnSpc>
            <a:spcBef>
              <a:spcPct val="0"/>
            </a:spcBef>
            <a:spcAft>
              <a:spcPct val="35000"/>
            </a:spcAft>
          </a:pPr>
          <a:r>
            <a:rPr lang="es-ES" sz="1600" kern="1200" cap="all" dirty="0" smtClean="0"/>
            <a:t>Administrador web</a:t>
          </a:r>
        </a:p>
      </dsp:txBody>
      <dsp:txXfrm>
        <a:off x="427577" y="2900774"/>
        <a:ext cx="6867228" cy="580094"/>
      </dsp:txXfrm>
    </dsp:sp>
    <dsp:sp modelId="{85DFCB7C-FAE8-594B-9518-1547036C7F15}">
      <dsp:nvSpPr>
        <dsp:cNvPr id="0" name=""/>
        <dsp:cNvSpPr/>
      </dsp:nvSpPr>
      <dsp:spPr>
        <a:xfrm>
          <a:off x="65018" y="2828263"/>
          <a:ext cx="725118" cy="725118"/>
        </a:xfrm>
        <a:prstGeom prst="ellipse">
          <a:avLst/>
        </a:prstGeom>
        <a:solidFill>
          <a:schemeClr val="lt1">
            <a:hueOff val="0"/>
            <a:satOff val="0"/>
            <a:lumOff val="0"/>
            <a:alphaOff val="0"/>
          </a:schemeClr>
        </a:solidFill>
        <a:ln w="25400" cap="flat" cmpd="sng" algn="ctr">
          <a:solidFill>
            <a:schemeClr val="accent3">
              <a:hueOff val="6639025"/>
              <a:satOff val="-5461"/>
              <a:lumOff val="607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1783C-76CD-9A46-A2DB-B764AE50CE59}">
      <dsp:nvSpPr>
        <dsp:cNvPr id="0" name=""/>
        <dsp:cNvSpPr/>
      </dsp:nvSpPr>
      <dsp:spPr>
        <a:xfrm>
          <a:off x="439720" y="482310"/>
          <a:ext cx="1998363" cy="2399117"/>
        </a:xfrm>
        <a:prstGeom prst="roundRect">
          <a:avLst>
            <a:gd name="adj" fmla="val 10000"/>
          </a:avLst>
        </a:prstGeom>
        <a:solidFill>
          <a:schemeClr val="lt1">
            <a:alpha val="90000"/>
            <a:hueOff val="0"/>
            <a:satOff val="0"/>
            <a:lumOff val="0"/>
            <a:alphaOff val="0"/>
          </a:schemeClr>
        </a:solidFill>
        <a:ln w="25400" cap="flat" cmpd="sng" algn="ctr">
          <a:solidFill>
            <a:schemeClr val="accent4">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latin typeface="Arial"/>
              <a:cs typeface="Arial"/>
            </a:rPr>
            <a:t>Visualizar Docente</a:t>
          </a:r>
          <a:endParaRPr lang="es-ES" sz="1400" kern="1200" dirty="0">
            <a:latin typeface="Arial"/>
            <a:cs typeface="Arial"/>
          </a:endParaRPr>
        </a:p>
        <a:p>
          <a:pPr marL="114300" lvl="1" indent="-114300" algn="l" defTabSz="622300">
            <a:lnSpc>
              <a:spcPct val="90000"/>
            </a:lnSpc>
            <a:spcBef>
              <a:spcPct val="0"/>
            </a:spcBef>
            <a:spcAft>
              <a:spcPct val="15000"/>
            </a:spcAft>
            <a:buChar char="••"/>
          </a:pPr>
          <a:r>
            <a:rPr lang="es-ES" sz="1400" kern="1200" dirty="0" smtClean="0">
              <a:latin typeface="Arial"/>
              <a:cs typeface="Arial"/>
            </a:rPr>
            <a:t>Visualizar Asignatura</a:t>
          </a:r>
          <a:endParaRPr lang="es-ES" sz="1400" kern="1200" dirty="0">
            <a:latin typeface="Arial"/>
            <a:cs typeface="Arial"/>
          </a:endParaRPr>
        </a:p>
        <a:p>
          <a:pPr marL="114300" lvl="1" indent="-114300" algn="l" defTabSz="622300">
            <a:lnSpc>
              <a:spcPct val="90000"/>
            </a:lnSpc>
            <a:spcBef>
              <a:spcPct val="0"/>
            </a:spcBef>
            <a:spcAft>
              <a:spcPct val="15000"/>
            </a:spcAft>
            <a:buChar char="••"/>
          </a:pPr>
          <a:r>
            <a:rPr lang="es-ES" sz="1400" kern="1200" dirty="0" smtClean="0">
              <a:latin typeface="Arial"/>
              <a:cs typeface="Arial"/>
            </a:rPr>
            <a:t>Visualizar Laboratorios</a:t>
          </a:r>
          <a:endParaRPr lang="es-ES" sz="1400" kern="1200" dirty="0">
            <a:latin typeface="Arial"/>
            <a:cs typeface="Arial"/>
          </a:endParaRPr>
        </a:p>
      </dsp:txBody>
      <dsp:txXfrm>
        <a:off x="494930" y="537520"/>
        <a:ext cx="1887943" cy="1774600"/>
      </dsp:txXfrm>
    </dsp:sp>
    <dsp:sp modelId="{D89FF068-95EE-F545-B7B1-5AEE72A0E5DB}">
      <dsp:nvSpPr>
        <dsp:cNvPr id="0" name=""/>
        <dsp:cNvSpPr/>
      </dsp:nvSpPr>
      <dsp:spPr>
        <a:xfrm>
          <a:off x="1191403" y="1100092"/>
          <a:ext cx="2539186" cy="2539186"/>
        </a:xfrm>
        <a:prstGeom prst="leftCircularArrow">
          <a:avLst>
            <a:gd name="adj1" fmla="val 3325"/>
            <a:gd name="adj2" fmla="val 410852"/>
            <a:gd name="adj3" fmla="val 1890205"/>
            <a:gd name="adj4" fmla="val 8728331"/>
            <a:gd name="adj5" fmla="val 3879"/>
          </a:avLst>
        </a:prstGeom>
        <a:solidFill>
          <a:schemeClr val="accent4">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60D5625-EB38-2C4E-ACF2-0D79E8E4ECBF}">
      <dsp:nvSpPr>
        <dsp:cNvPr id="0" name=""/>
        <dsp:cNvSpPr/>
      </dsp:nvSpPr>
      <dsp:spPr>
        <a:xfrm>
          <a:off x="602233" y="2331070"/>
          <a:ext cx="1776323" cy="706385"/>
        </a:xfrm>
        <a:prstGeom prst="roundRect">
          <a:avLst>
            <a:gd name="adj" fmla="val 10000"/>
          </a:avLst>
        </a:prstGeom>
        <a:solidFill>
          <a:schemeClr val="accent4">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latin typeface="Arial"/>
              <a:cs typeface="Arial"/>
            </a:rPr>
            <a:t>Iteración 1</a:t>
          </a:r>
          <a:endParaRPr lang="es-ES" sz="2000" kern="1200" dirty="0">
            <a:latin typeface="Arial"/>
            <a:cs typeface="Arial"/>
          </a:endParaRPr>
        </a:p>
      </dsp:txBody>
      <dsp:txXfrm>
        <a:off x="622922" y="2351759"/>
        <a:ext cx="1734945" cy="665007"/>
      </dsp:txXfrm>
    </dsp:sp>
    <dsp:sp modelId="{AD3AE90A-69D7-C74E-9DA5-20EC92476DBE}">
      <dsp:nvSpPr>
        <dsp:cNvPr id="0" name=""/>
        <dsp:cNvSpPr/>
      </dsp:nvSpPr>
      <dsp:spPr>
        <a:xfrm>
          <a:off x="2965511" y="578050"/>
          <a:ext cx="1998363" cy="2203669"/>
        </a:xfrm>
        <a:prstGeom prst="roundRect">
          <a:avLst>
            <a:gd name="adj" fmla="val 10000"/>
          </a:avLst>
        </a:prstGeom>
        <a:solidFill>
          <a:schemeClr val="lt1">
            <a:alpha val="90000"/>
            <a:hueOff val="0"/>
            <a:satOff val="0"/>
            <a:lumOff val="0"/>
            <a:alphaOff val="0"/>
          </a:schemeClr>
        </a:solidFill>
        <a:ln w="25400" cap="flat" cmpd="sng" algn="ctr">
          <a:solidFill>
            <a:schemeClr val="accent4">
              <a:shade val="50000"/>
              <a:hueOff val="100784"/>
              <a:satOff val="-4617"/>
              <a:lumOff val="277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latin typeface="Arial"/>
              <a:cs typeface="Arial"/>
            </a:rPr>
            <a:t>Capturar imagen en la aplicación móvil</a:t>
          </a:r>
          <a:endParaRPr lang="es-ES" sz="1400" kern="1200" dirty="0">
            <a:latin typeface="Arial"/>
            <a:cs typeface="Arial"/>
          </a:endParaRPr>
        </a:p>
      </dsp:txBody>
      <dsp:txXfrm>
        <a:off x="3016224" y="1100978"/>
        <a:ext cx="1896937" cy="1630028"/>
      </dsp:txXfrm>
    </dsp:sp>
    <dsp:sp modelId="{1D1C30B0-891F-3344-A469-084CB814FFF2}">
      <dsp:nvSpPr>
        <dsp:cNvPr id="0" name=""/>
        <dsp:cNvSpPr/>
      </dsp:nvSpPr>
      <dsp:spPr>
        <a:xfrm>
          <a:off x="3793705" y="-307212"/>
          <a:ext cx="2749722" cy="2749722"/>
        </a:xfrm>
        <a:prstGeom prst="circularArrow">
          <a:avLst>
            <a:gd name="adj1" fmla="val 3070"/>
            <a:gd name="adj2" fmla="val 377118"/>
            <a:gd name="adj3" fmla="val 19656153"/>
            <a:gd name="adj4" fmla="val 12784292"/>
            <a:gd name="adj5" fmla="val 3582"/>
          </a:avLst>
        </a:prstGeom>
        <a:solidFill>
          <a:schemeClr val="accent4">
            <a:shade val="90000"/>
            <a:hueOff val="158861"/>
            <a:satOff val="-6413"/>
            <a:lumOff val="31784"/>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827A29A-6135-BB4A-8C18-4D08B3EE5350}">
      <dsp:nvSpPr>
        <dsp:cNvPr id="0" name=""/>
        <dsp:cNvSpPr/>
      </dsp:nvSpPr>
      <dsp:spPr>
        <a:xfrm>
          <a:off x="3204932" y="367318"/>
          <a:ext cx="1776323" cy="706385"/>
        </a:xfrm>
        <a:prstGeom prst="roundRect">
          <a:avLst>
            <a:gd name="adj" fmla="val 10000"/>
          </a:avLst>
        </a:prstGeom>
        <a:solidFill>
          <a:schemeClr val="accent4">
            <a:shade val="50000"/>
            <a:hueOff val="100784"/>
            <a:satOff val="-4617"/>
            <a:lumOff val="2779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latin typeface="Arial"/>
              <a:cs typeface="Arial"/>
            </a:rPr>
            <a:t>Iteración 2</a:t>
          </a:r>
          <a:endParaRPr lang="es-ES" sz="2000" kern="1200" dirty="0">
            <a:latin typeface="Arial"/>
            <a:cs typeface="Arial"/>
          </a:endParaRPr>
        </a:p>
      </dsp:txBody>
      <dsp:txXfrm>
        <a:off x="3225621" y="388007"/>
        <a:ext cx="1734945" cy="665007"/>
      </dsp:txXfrm>
    </dsp:sp>
    <dsp:sp modelId="{E7D2DE00-0732-2049-BC93-BA46A192C403}">
      <dsp:nvSpPr>
        <dsp:cNvPr id="0" name=""/>
        <dsp:cNvSpPr/>
      </dsp:nvSpPr>
      <dsp:spPr>
        <a:xfrm>
          <a:off x="5532728" y="611392"/>
          <a:ext cx="1998363" cy="2144498"/>
        </a:xfrm>
        <a:prstGeom prst="roundRect">
          <a:avLst>
            <a:gd name="adj" fmla="val 10000"/>
          </a:avLst>
        </a:prstGeom>
        <a:solidFill>
          <a:schemeClr val="lt1">
            <a:alpha val="90000"/>
            <a:hueOff val="0"/>
            <a:satOff val="0"/>
            <a:lumOff val="0"/>
            <a:alphaOff val="0"/>
          </a:schemeClr>
        </a:solidFill>
        <a:ln w="25400" cap="flat" cmpd="sng" algn="ctr">
          <a:solidFill>
            <a:schemeClr val="accent4">
              <a:shade val="50000"/>
              <a:hueOff val="100784"/>
              <a:satOff val="-4617"/>
              <a:lumOff val="277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s-ES" sz="1400" b="0" kern="1200" dirty="0" smtClean="0">
              <a:latin typeface="Arial"/>
              <a:cs typeface="Arial"/>
            </a:rPr>
            <a:t>Visualizar Docente</a:t>
          </a:r>
          <a:endParaRPr lang="es-ES" sz="1400" b="0" kern="1200" dirty="0">
            <a:latin typeface="Arial"/>
            <a:cs typeface="Arial"/>
          </a:endParaRPr>
        </a:p>
        <a:p>
          <a:pPr marL="114300" lvl="1" indent="-114300" algn="l" defTabSz="622300">
            <a:lnSpc>
              <a:spcPct val="90000"/>
            </a:lnSpc>
            <a:spcBef>
              <a:spcPct val="0"/>
            </a:spcBef>
            <a:spcAft>
              <a:spcPct val="15000"/>
            </a:spcAft>
            <a:buChar char="••"/>
          </a:pPr>
          <a:r>
            <a:rPr lang="es-ES" sz="1400" b="0" kern="1200" dirty="0" smtClean="0">
              <a:latin typeface="Arial"/>
              <a:cs typeface="Arial"/>
            </a:rPr>
            <a:t>Visualizar Asignatura</a:t>
          </a:r>
          <a:endParaRPr lang="es-ES" sz="1400" b="0" kern="1200" dirty="0">
            <a:latin typeface="Arial"/>
            <a:cs typeface="Arial"/>
          </a:endParaRPr>
        </a:p>
        <a:p>
          <a:pPr marL="114300" lvl="1" indent="-114300" algn="l" defTabSz="622300">
            <a:lnSpc>
              <a:spcPct val="90000"/>
            </a:lnSpc>
            <a:spcBef>
              <a:spcPct val="0"/>
            </a:spcBef>
            <a:spcAft>
              <a:spcPct val="15000"/>
            </a:spcAft>
            <a:buChar char="••"/>
          </a:pPr>
          <a:r>
            <a:rPr lang="es-ES" sz="1400" b="0" kern="1200" dirty="0" smtClean="0">
              <a:latin typeface="Arial"/>
              <a:cs typeface="Arial"/>
            </a:rPr>
            <a:t>Asignar asignatura a Laboratorio</a:t>
          </a:r>
          <a:endParaRPr lang="es-ES" sz="1400" b="0" kern="1200" dirty="0">
            <a:latin typeface="Arial"/>
            <a:cs typeface="Arial"/>
          </a:endParaRPr>
        </a:p>
        <a:p>
          <a:pPr marL="114300" lvl="1" indent="-114300" algn="l" defTabSz="622300">
            <a:lnSpc>
              <a:spcPct val="90000"/>
            </a:lnSpc>
            <a:spcBef>
              <a:spcPct val="0"/>
            </a:spcBef>
            <a:spcAft>
              <a:spcPct val="15000"/>
            </a:spcAft>
            <a:buChar char="••"/>
          </a:pPr>
          <a:r>
            <a:rPr lang="es-ES" sz="1400" b="0" kern="1200" dirty="0" smtClean="0">
              <a:latin typeface="Arial"/>
              <a:cs typeface="Arial"/>
            </a:rPr>
            <a:t>Finalizar cierre académico</a:t>
          </a:r>
          <a:endParaRPr lang="es-ES" sz="1400" b="0" kern="1200" dirty="0">
            <a:latin typeface="Arial"/>
            <a:cs typeface="Arial"/>
          </a:endParaRPr>
        </a:p>
      </dsp:txBody>
      <dsp:txXfrm>
        <a:off x="5582079" y="660743"/>
        <a:ext cx="1899661" cy="1586260"/>
      </dsp:txXfrm>
    </dsp:sp>
    <dsp:sp modelId="{008351D9-74E0-2540-AD89-ACC3494ACA08}">
      <dsp:nvSpPr>
        <dsp:cNvPr id="0" name=""/>
        <dsp:cNvSpPr/>
      </dsp:nvSpPr>
      <dsp:spPr>
        <a:xfrm>
          <a:off x="6003773" y="2383730"/>
          <a:ext cx="1776323" cy="706385"/>
        </a:xfrm>
        <a:prstGeom prst="roundRect">
          <a:avLst>
            <a:gd name="adj" fmla="val 10000"/>
          </a:avLst>
        </a:prstGeom>
        <a:solidFill>
          <a:schemeClr val="accent4">
            <a:shade val="50000"/>
            <a:hueOff val="100784"/>
            <a:satOff val="-4617"/>
            <a:lumOff val="2779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latin typeface="Arial"/>
              <a:cs typeface="Arial"/>
            </a:rPr>
            <a:t>Iteración 3</a:t>
          </a:r>
          <a:endParaRPr lang="es-ES" sz="2000" kern="1200" dirty="0">
            <a:latin typeface="Arial"/>
            <a:cs typeface="Arial"/>
          </a:endParaRPr>
        </a:p>
      </dsp:txBody>
      <dsp:txXfrm>
        <a:off x="6024462" y="2404419"/>
        <a:ext cx="1734945" cy="66500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Quote">
    <p:spTree>
      <p:nvGrpSpPr>
        <p:cNvPr id="1" name="Shape 19"/>
        <p:cNvGrpSpPr/>
        <p:nvPr/>
      </p:nvGrpSpPr>
      <p:grpSpPr>
        <a:xfrm>
          <a:off x="0" y="0"/>
          <a:ext cx="0" cy="0"/>
          <a:chOff x="0" y="0"/>
          <a:chExt cx="0" cy="0"/>
        </a:xfrm>
      </p:grpSpPr>
      <p:sp>
        <p:nvSpPr>
          <p:cNvPr id="20" name="Shape 20"/>
          <p:cNvSpPr/>
          <p:nvPr/>
        </p:nvSpPr>
        <p:spPr>
          <a:xfrm>
            <a:off x="6024" y="301575"/>
            <a:ext cx="9150050" cy="4496747"/>
          </a:xfrm>
          <a:custGeom>
            <a:avLst/>
            <a:gdLst/>
            <a:ahLst/>
            <a:cxnLst/>
            <a:rect l="0" t="0" r="0" b="0"/>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21" name="Shape 21"/>
          <p:cNvSpPr/>
          <p:nvPr/>
        </p:nvSpPr>
        <p:spPr>
          <a:xfrm>
            <a:off x="0" y="1580112"/>
            <a:ext cx="9144000" cy="3341667"/>
          </a:xfrm>
          <a:custGeom>
            <a:avLst/>
            <a:gdLst/>
            <a:ahLst/>
            <a:cxnLst/>
            <a:rect l="0" t="0" r="0" b="0"/>
            <a:pathLst>
              <a:path w="365760" h="110982" extrusionOk="0">
                <a:moveTo>
                  <a:pt x="0" y="0"/>
                </a:moveTo>
                <a:lnTo>
                  <a:pt x="0" y="54526"/>
                </a:lnTo>
                <a:lnTo>
                  <a:pt x="317748" y="110982"/>
                </a:lnTo>
                <a:lnTo>
                  <a:pt x="365760" y="84202"/>
                </a:lnTo>
                <a:lnTo>
                  <a:pt x="365760" y="26780"/>
                </a:lnTo>
                <a:close/>
              </a:path>
            </a:pathLst>
          </a:custGeom>
          <a:solidFill>
            <a:srgbClr val="00AE9D">
              <a:alpha val="83460"/>
            </a:srgbClr>
          </a:solidFill>
          <a:ln>
            <a:noFill/>
          </a:ln>
        </p:spPr>
      </p:sp>
      <p:sp>
        <p:nvSpPr>
          <p:cNvPr id="22" name="Shape 22"/>
          <p:cNvSpPr/>
          <p:nvPr/>
        </p:nvSpPr>
        <p:spPr>
          <a:xfrm>
            <a:off x="-5900" y="410541"/>
            <a:ext cx="9144151" cy="4453148"/>
          </a:xfrm>
          <a:custGeom>
            <a:avLst/>
            <a:gdLst/>
            <a:ahLst/>
            <a:cxnLst/>
            <a:rect l="0" t="0" r="0" b="0"/>
            <a:pathLst>
              <a:path w="365036" h="147896" extrusionOk="0">
                <a:moveTo>
                  <a:pt x="365036" y="21714"/>
                </a:moveTo>
                <a:lnTo>
                  <a:pt x="87097" y="0"/>
                </a:lnTo>
                <a:lnTo>
                  <a:pt x="0" y="57421"/>
                </a:lnTo>
                <a:lnTo>
                  <a:pt x="0" y="117255"/>
                </a:lnTo>
                <a:lnTo>
                  <a:pt x="241266" y="147896"/>
                </a:lnTo>
                <a:lnTo>
                  <a:pt x="365036" y="112913"/>
                </a:lnTo>
                <a:close/>
              </a:path>
            </a:pathLst>
          </a:custGeom>
          <a:solidFill>
            <a:srgbClr val="ABE33F">
              <a:alpha val="81150"/>
            </a:srgbClr>
          </a:solidFill>
          <a:ln>
            <a:noFill/>
          </a:ln>
        </p:spPr>
      </p:sp>
      <p:sp>
        <p:nvSpPr>
          <p:cNvPr id="23" name="Shape 23"/>
          <p:cNvSpPr txBox="1">
            <a:spLocks noGrp="1"/>
          </p:cNvSpPr>
          <p:nvPr>
            <p:ph type="body" idx="1"/>
          </p:nvPr>
        </p:nvSpPr>
        <p:spPr>
          <a:xfrm>
            <a:off x="1833775" y="2314200"/>
            <a:ext cx="5476500" cy="819899"/>
          </a:xfrm>
          <a:prstGeom prst="rect">
            <a:avLst/>
          </a:prstGeom>
        </p:spPr>
        <p:txBody>
          <a:bodyPr lIns="91425" tIns="91425" rIns="91425" bIns="91425" anchor="ctr" anchorCtr="0"/>
          <a:lstStyle>
            <a:lvl1pPr lvl="0" algn="ctr" rtl="0">
              <a:spcBef>
                <a:spcPts val="0"/>
              </a:spcBef>
              <a:buClr>
                <a:srgbClr val="FFFFFF"/>
              </a:buClr>
              <a:defRPr b="1" i="1">
                <a:solidFill>
                  <a:srgbClr val="FFFFFF"/>
                </a:solidFill>
              </a:defRPr>
            </a:lvl1pPr>
            <a:lvl2pPr lvl="1" algn="ctr" rtl="0">
              <a:spcBef>
                <a:spcPts val="0"/>
              </a:spcBef>
              <a:buClr>
                <a:srgbClr val="FFFFFF"/>
              </a:buClr>
              <a:defRPr b="1" i="1">
                <a:solidFill>
                  <a:srgbClr val="FFFFFF"/>
                </a:solidFill>
              </a:defRPr>
            </a:lvl2pPr>
            <a:lvl3pPr lvl="2" algn="ctr" rtl="0">
              <a:spcBef>
                <a:spcPts val="0"/>
              </a:spcBef>
              <a:buClr>
                <a:srgbClr val="FFFFFF"/>
              </a:buClr>
              <a:defRPr b="1" i="1">
                <a:solidFill>
                  <a:srgbClr val="FFFFFF"/>
                </a:solidFill>
              </a:defRPr>
            </a:lvl3pPr>
            <a:lvl4pPr lvl="3" algn="ctr" rtl="0">
              <a:spcBef>
                <a:spcPts val="0"/>
              </a:spcBef>
              <a:buClr>
                <a:srgbClr val="FFFFFF"/>
              </a:buClr>
              <a:defRPr b="1" i="1">
                <a:solidFill>
                  <a:srgbClr val="FFFFFF"/>
                </a:solidFill>
              </a:defRPr>
            </a:lvl4pPr>
            <a:lvl5pPr lvl="4" algn="ctr" rtl="0">
              <a:spcBef>
                <a:spcPts val="0"/>
              </a:spcBef>
              <a:buClr>
                <a:srgbClr val="FFFFFF"/>
              </a:buClr>
              <a:defRPr b="1" i="1">
                <a:solidFill>
                  <a:srgbClr val="FFFFFF"/>
                </a:solidFill>
              </a:defRPr>
            </a:lvl5pPr>
            <a:lvl6pPr lvl="5" algn="ctr" rtl="0">
              <a:spcBef>
                <a:spcPts val="0"/>
              </a:spcBef>
              <a:buClr>
                <a:srgbClr val="FFFFFF"/>
              </a:buClr>
              <a:defRPr b="1" i="1">
                <a:solidFill>
                  <a:srgbClr val="FFFFFF"/>
                </a:solidFill>
              </a:defRPr>
            </a:lvl6pPr>
            <a:lvl7pPr lvl="6" algn="ctr" rtl="0">
              <a:spcBef>
                <a:spcPts val="0"/>
              </a:spcBef>
              <a:buClr>
                <a:srgbClr val="FFFFFF"/>
              </a:buClr>
              <a:defRPr b="1" i="1">
                <a:solidFill>
                  <a:srgbClr val="FFFFFF"/>
                </a:solidFill>
              </a:defRPr>
            </a:lvl7pPr>
            <a:lvl8pPr lvl="7" algn="ctr" rtl="0">
              <a:spcBef>
                <a:spcPts val="0"/>
              </a:spcBef>
              <a:buClr>
                <a:srgbClr val="FFFFFF"/>
              </a:buClr>
              <a:defRPr b="1" i="1">
                <a:solidFill>
                  <a:srgbClr val="FFFFFF"/>
                </a:solidFill>
              </a:defRPr>
            </a:lvl8pPr>
            <a:lvl9pPr lvl="8" algn="ctr">
              <a:spcBef>
                <a:spcPts val="0"/>
              </a:spcBef>
              <a:buClr>
                <a:srgbClr val="FFFFFF"/>
              </a:buClr>
              <a:defRPr b="1" i="1">
                <a:solidFill>
                  <a:srgbClr val="FFFFFF"/>
                </a:solidFill>
              </a:defRPr>
            </a:lvl9pPr>
          </a:lstStyle>
          <a:p>
            <a:endParaRPr/>
          </a:p>
        </p:txBody>
      </p:sp>
      <p:sp>
        <p:nvSpPr>
          <p:cNvPr id="24" name="Shape 24"/>
          <p:cNvSpPr txBox="1"/>
          <p:nvPr/>
        </p:nvSpPr>
        <p:spPr>
          <a:xfrm>
            <a:off x="3593400" y="1086168"/>
            <a:ext cx="1957200" cy="653699"/>
          </a:xfrm>
          <a:prstGeom prst="rect">
            <a:avLst/>
          </a:prstGeom>
          <a:noFill/>
          <a:ln>
            <a:noFill/>
          </a:ln>
        </p:spPr>
        <p:txBody>
          <a:bodyPr lIns="91425" tIns="91425" rIns="91425" bIns="91425" anchor="t" anchorCtr="0">
            <a:noAutofit/>
          </a:bodyPr>
          <a:lstStyle/>
          <a:p>
            <a:pPr lvl="0" algn="ctr">
              <a:spcBef>
                <a:spcPts val="0"/>
              </a:spcBef>
              <a:buNone/>
            </a:pPr>
            <a:r>
              <a:rPr lang="en" sz="6000" b="1">
                <a:solidFill>
                  <a:srgbClr val="FFFFFF"/>
                </a:solidFill>
                <a:latin typeface="Raleway"/>
                <a:ea typeface="Raleway"/>
                <a:cs typeface="Raleway"/>
                <a:sym typeface="Raleway"/>
              </a:rPr>
              <a:t>“</a:t>
            </a:r>
          </a:p>
        </p:txBody>
      </p:sp>
      <p:sp>
        <p:nvSpPr>
          <p:cNvPr id="25" name="Shape 25"/>
          <p:cNvSpPr/>
          <p:nvPr/>
        </p:nvSpPr>
        <p:spPr>
          <a:xfrm>
            <a:off x="4179900" y="1041875"/>
            <a:ext cx="784200" cy="784200"/>
          </a:xfrm>
          <a:prstGeom prst="diamond">
            <a:avLst/>
          </a:prstGeom>
          <a:noFill/>
          <a:ln w="28575" cap="flat" cmpd="sng">
            <a:solidFill>
              <a:srgbClr val="FFFFFF"/>
            </a:solidFill>
            <a:prstDash val="solid"/>
            <a:miter lim="8000"/>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6"/>
        <p:cNvGrpSpPr/>
        <p:nvPr/>
      </p:nvGrpSpPr>
      <p:grpSpPr>
        <a:xfrm>
          <a:off x="0" y="0"/>
          <a:ext cx="0" cy="0"/>
          <a:chOff x="0" y="0"/>
          <a:chExt cx="0" cy="0"/>
        </a:xfrm>
      </p:grpSpPr>
      <p:grpSp>
        <p:nvGrpSpPr>
          <p:cNvPr id="27" name="Shape 27"/>
          <p:cNvGrpSpPr/>
          <p:nvPr/>
        </p:nvGrpSpPr>
        <p:grpSpPr>
          <a:xfrm>
            <a:off x="-6025" y="0"/>
            <a:ext cx="9168125" cy="5163100"/>
            <a:chOff x="-6025" y="0"/>
            <a:chExt cx="9168125" cy="5163100"/>
          </a:xfrm>
        </p:grpSpPr>
        <p:sp>
          <p:nvSpPr>
            <p:cNvPr id="28" name="Shape 28"/>
            <p:cNvSpPr/>
            <p:nvPr/>
          </p:nvSpPr>
          <p:spPr>
            <a:xfrm>
              <a:off x="0" y="0"/>
              <a:ext cx="8552900" cy="1333000"/>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29" name="Shape 29"/>
            <p:cNvSpPr/>
            <p:nvPr/>
          </p:nvSpPr>
          <p:spPr>
            <a:xfrm>
              <a:off x="2563450" y="0"/>
              <a:ext cx="6580550" cy="1272675"/>
            </a:xfrm>
            <a:custGeom>
              <a:avLst/>
              <a:gdLst/>
              <a:ahLst/>
              <a:cxnLst/>
              <a:rect l="0" t="0" r="0" b="0"/>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0" name="Shape 30"/>
            <p:cNvSpPr/>
            <p:nvPr/>
          </p:nvSpPr>
          <p:spPr>
            <a:xfrm>
              <a:off x="-6025" y="2"/>
              <a:ext cx="7298300" cy="1471709"/>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1" name="Shape 31"/>
            <p:cNvSpPr/>
            <p:nvPr/>
          </p:nvSpPr>
          <p:spPr>
            <a:xfrm>
              <a:off x="3596100" y="4667000"/>
              <a:ext cx="5090700" cy="476500"/>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32" name="Shape 32"/>
            <p:cNvSpPr/>
            <p:nvPr/>
          </p:nvSpPr>
          <p:spPr>
            <a:xfrm>
              <a:off x="5525000" y="4692625"/>
              <a:ext cx="3637100" cy="470475"/>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33" name="Shape 33"/>
            <p:cNvSpPr/>
            <p:nvPr/>
          </p:nvSpPr>
          <p:spPr>
            <a:xfrm>
              <a:off x="7521475" y="4023125"/>
              <a:ext cx="1634600" cy="1139975"/>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4" name="Shape 34"/>
          <p:cNvSpPr txBox="1">
            <a:spLocks noGrp="1"/>
          </p:cNvSpPr>
          <p:nvPr>
            <p:ph type="title"/>
          </p:nvPr>
        </p:nvSpPr>
        <p:spPr>
          <a:xfrm>
            <a:off x="886650" y="398400"/>
            <a:ext cx="7370699" cy="85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5" name="Shape 35"/>
          <p:cNvSpPr txBox="1">
            <a:spLocks noGrp="1"/>
          </p:cNvSpPr>
          <p:nvPr>
            <p:ph type="body" idx="1"/>
          </p:nvPr>
        </p:nvSpPr>
        <p:spPr>
          <a:xfrm>
            <a:off x="886650" y="1598408"/>
            <a:ext cx="7370699" cy="33272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6"/>
        <p:cNvGrpSpPr/>
        <p:nvPr/>
      </p:nvGrpSpPr>
      <p:grpSpPr>
        <a:xfrm>
          <a:off x="0" y="0"/>
          <a:ext cx="0" cy="0"/>
          <a:chOff x="0" y="0"/>
          <a:chExt cx="0" cy="0"/>
        </a:xfrm>
      </p:grpSpPr>
      <p:grpSp>
        <p:nvGrpSpPr>
          <p:cNvPr id="37" name="Shape 37"/>
          <p:cNvGrpSpPr/>
          <p:nvPr/>
        </p:nvGrpSpPr>
        <p:grpSpPr>
          <a:xfrm>
            <a:off x="-6025" y="0"/>
            <a:ext cx="9168125" cy="5163100"/>
            <a:chOff x="-6025" y="0"/>
            <a:chExt cx="9168125" cy="5163100"/>
          </a:xfrm>
        </p:grpSpPr>
        <p:sp>
          <p:nvSpPr>
            <p:cNvPr id="38" name="Shape 38"/>
            <p:cNvSpPr/>
            <p:nvPr/>
          </p:nvSpPr>
          <p:spPr>
            <a:xfrm>
              <a:off x="0" y="0"/>
              <a:ext cx="8552900" cy="1333000"/>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39" name="Shape 39"/>
            <p:cNvSpPr/>
            <p:nvPr/>
          </p:nvSpPr>
          <p:spPr>
            <a:xfrm>
              <a:off x="2563450" y="0"/>
              <a:ext cx="6580550" cy="1272675"/>
            </a:xfrm>
            <a:custGeom>
              <a:avLst/>
              <a:gdLst/>
              <a:ahLst/>
              <a:cxnLst/>
              <a:rect l="0" t="0" r="0" b="0"/>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0" name="Shape 40"/>
            <p:cNvSpPr/>
            <p:nvPr/>
          </p:nvSpPr>
          <p:spPr>
            <a:xfrm>
              <a:off x="-6025" y="2"/>
              <a:ext cx="7298300" cy="1471709"/>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1" name="Shape 41"/>
            <p:cNvSpPr/>
            <p:nvPr/>
          </p:nvSpPr>
          <p:spPr>
            <a:xfrm>
              <a:off x="3596100" y="4667000"/>
              <a:ext cx="5090700" cy="476500"/>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42" name="Shape 42"/>
            <p:cNvSpPr/>
            <p:nvPr/>
          </p:nvSpPr>
          <p:spPr>
            <a:xfrm>
              <a:off x="5525000" y="4692625"/>
              <a:ext cx="3637100" cy="470475"/>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43" name="Shape 43"/>
            <p:cNvSpPr/>
            <p:nvPr/>
          </p:nvSpPr>
          <p:spPr>
            <a:xfrm>
              <a:off x="7521475" y="4023125"/>
              <a:ext cx="1634600" cy="1139975"/>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4" name="Shape 44"/>
          <p:cNvSpPr txBox="1">
            <a:spLocks noGrp="1"/>
          </p:cNvSpPr>
          <p:nvPr>
            <p:ph type="title"/>
          </p:nvPr>
        </p:nvSpPr>
        <p:spPr>
          <a:xfrm>
            <a:off x="886650" y="398400"/>
            <a:ext cx="7370699" cy="85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body" idx="1"/>
          </p:nvPr>
        </p:nvSpPr>
        <p:spPr>
          <a:xfrm>
            <a:off x="904925" y="1495850"/>
            <a:ext cx="3560099" cy="34299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46" name="Shape 46"/>
          <p:cNvSpPr txBox="1">
            <a:spLocks noGrp="1"/>
          </p:cNvSpPr>
          <p:nvPr>
            <p:ph type="body" idx="2"/>
          </p:nvPr>
        </p:nvSpPr>
        <p:spPr>
          <a:xfrm>
            <a:off x="4679179" y="1495850"/>
            <a:ext cx="3560099" cy="34299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47"/>
        <p:cNvGrpSpPr/>
        <p:nvPr/>
      </p:nvGrpSpPr>
      <p:grpSpPr>
        <a:xfrm>
          <a:off x="0" y="0"/>
          <a:ext cx="0" cy="0"/>
          <a:chOff x="0" y="0"/>
          <a:chExt cx="0" cy="0"/>
        </a:xfrm>
      </p:grpSpPr>
      <p:grpSp>
        <p:nvGrpSpPr>
          <p:cNvPr id="48" name="Shape 48"/>
          <p:cNvGrpSpPr/>
          <p:nvPr/>
        </p:nvGrpSpPr>
        <p:grpSpPr>
          <a:xfrm>
            <a:off x="-6025" y="0"/>
            <a:ext cx="9168125" cy="5163100"/>
            <a:chOff x="-6025" y="0"/>
            <a:chExt cx="9168125" cy="5163100"/>
          </a:xfrm>
        </p:grpSpPr>
        <p:sp>
          <p:nvSpPr>
            <p:cNvPr id="49" name="Shape 49"/>
            <p:cNvSpPr/>
            <p:nvPr/>
          </p:nvSpPr>
          <p:spPr>
            <a:xfrm>
              <a:off x="0" y="0"/>
              <a:ext cx="8552900" cy="1333000"/>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50" name="Shape 50"/>
            <p:cNvSpPr/>
            <p:nvPr/>
          </p:nvSpPr>
          <p:spPr>
            <a:xfrm>
              <a:off x="2563450" y="0"/>
              <a:ext cx="6580550" cy="1272675"/>
            </a:xfrm>
            <a:custGeom>
              <a:avLst/>
              <a:gdLst/>
              <a:ahLst/>
              <a:cxnLst/>
              <a:rect l="0" t="0" r="0" b="0"/>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1" name="Shape 51"/>
            <p:cNvSpPr/>
            <p:nvPr/>
          </p:nvSpPr>
          <p:spPr>
            <a:xfrm>
              <a:off x="-6025" y="2"/>
              <a:ext cx="7298300" cy="1471709"/>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2" name="Shape 52"/>
            <p:cNvSpPr/>
            <p:nvPr/>
          </p:nvSpPr>
          <p:spPr>
            <a:xfrm>
              <a:off x="3596100" y="4667000"/>
              <a:ext cx="5090700" cy="476500"/>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53" name="Shape 53"/>
            <p:cNvSpPr/>
            <p:nvPr/>
          </p:nvSpPr>
          <p:spPr>
            <a:xfrm>
              <a:off x="5525000" y="4692625"/>
              <a:ext cx="3637100" cy="470475"/>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54" name="Shape 54"/>
            <p:cNvSpPr/>
            <p:nvPr/>
          </p:nvSpPr>
          <p:spPr>
            <a:xfrm>
              <a:off x="7521475" y="4023125"/>
              <a:ext cx="1634600" cy="1139975"/>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55" name="Shape 55"/>
          <p:cNvSpPr txBox="1">
            <a:spLocks noGrp="1"/>
          </p:cNvSpPr>
          <p:nvPr>
            <p:ph type="title"/>
          </p:nvPr>
        </p:nvSpPr>
        <p:spPr>
          <a:xfrm>
            <a:off x="886650" y="398400"/>
            <a:ext cx="7370699" cy="857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6" name="Shape 56"/>
          <p:cNvSpPr txBox="1">
            <a:spLocks noGrp="1"/>
          </p:cNvSpPr>
          <p:nvPr>
            <p:ph type="body" idx="1"/>
          </p:nvPr>
        </p:nvSpPr>
        <p:spPr>
          <a:xfrm>
            <a:off x="870750" y="1495850"/>
            <a:ext cx="2365199" cy="34299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57" name="Shape 57"/>
          <p:cNvSpPr txBox="1">
            <a:spLocks noGrp="1"/>
          </p:cNvSpPr>
          <p:nvPr>
            <p:ph type="body" idx="2"/>
          </p:nvPr>
        </p:nvSpPr>
        <p:spPr>
          <a:xfrm>
            <a:off x="3357261" y="1495850"/>
            <a:ext cx="2365199" cy="34299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58" name="Shape 58"/>
          <p:cNvSpPr txBox="1">
            <a:spLocks noGrp="1"/>
          </p:cNvSpPr>
          <p:nvPr>
            <p:ph type="body" idx="3"/>
          </p:nvPr>
        </p:nvSpPr>
        <p:spPr>
          <a:xfrm>
            <a:off x="5843773" y="1495850"/>
            <a:ext cx="2365199" cy="34299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grpSp>
        <p:nvGrpSpPr>
          <p:cNvPr id="60" name="Shape 60"/>
          <p:cNvGrpSpPr/>
          <p:nvPr/>
        </p:nvGrpSpPr>
        <p:grpSpPr>
          <a:xfrm>
            <a:off x="-6025" y="0"/>
            <a:ext cx="9168125" cy="5163100"/>
            <a:chOff x="-6025" y="0"/>
            <a:chExt cx="9168125" cy="5163100"/>
          </a:xfrm>
        </p:grpSpPr>
        <p:sp>
          <p:nvSpPr>
            <p:cNvPr id="61" name="Shape 61"/>
            <p:cNvSpPr/>
            <p:nvPr/>
          </p:nvSpPr>
          <p:spPr>
            <a:xfrm>
              <a:off x="0" y="0"/>
              <a:ext cx="8552900" cy="1333000"/>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62" name="Shape 62"/>
            <p:cNvSpPr/>
            <p:nvPr/>
          </p:nvSpPr>
          <p:spPr>
            <a:xfrm>
              <a:off x="2563450" y="0"/>
              <a:ext cx="6580550" cy="1272675"/>
            </a:xfrm>
            <a:custGeom>
              <a:avLst/>
              <a:gdLst/>
              <a:ahLst/>
              <a:cxnLst/>
              <a:rect l="0" t="0" r="0" b="0"/>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3" name="Shape 63"/>
            <p:cNvSpPr/>
            <p:nvPr/>
          </p:nvSpPr>
          <p:spPr>
            <a:xfrm>
              <a:off x="-6025" y="2"/>
              <a:ext cx="7298300" cy="1471709"/>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64" name="Shape 64"/>
            <p:cNvSpPr/>
            <p:nvPr/>
          </p:nvSpPr>
          <p:spPr>
            <a:xfrm>
              <a:off x="3596100" y="4667000"/>
              <a:ext cx="5090700" cy="476500"/>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65" name="Shape 65"/>
            <p:cNvSpPr/>
            <p:nvPr/>
          </p:nvSpPr>
          <p:spPr>
            <a:xfrm>
              <a:off x="5525000" y="4692625"/>
              <a:ext cx="3637100" cy="470475"/>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66" name="Shape 66"/>
            <p:cNvSpPr/>
            <p:nvPr/>
          </p:nvSpPr>
          <p:spPr>
            <a:xfrm>
              <a:off x="7521475" y="4023125"/>
              <a:ext cx="1634600" cy="1139975"/>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7" name="Shape 67"/>
          <p:cNvSpPr txBox="1">
            <a:spLocks noGrp="1"/>
          </p:cNvSpPr>
          <p:nvPr>
            <p:ph type="title"/>
          </p:nvPr>
        </p:nvSpPr>
        <p:spPr>
          <a:xfrm>
            <a:off x="886650" y="398400"/>
            <a:ext cx="7370699" cy="85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6"/>
        <p:cNvGrpSpPr/>
        <p:nvPr/>
      </p:nvGrpSpPr>
      <p:grpSpPr>
        <a:xfrm>
          <a:off x="0" y="0"/>
          <a:ext cx="0" cy="0"/>
          <a:chOff x="0" y="0"/>
          <a:chExt cx="0" cy="0"/>
        </a:xfrm>
      </p:grpSpPr>
      <p:sp>
        <p:nvSpPr>
          <p:cNvPr id="77" name="Shape 77"/>
          <p:cNvSpPr/>
          <p:nvPr/>
        </p:nvSpPr>
        <p:spPr>
          <a:xfrm>
            <a:off x="-2355" y="0"/>
            <a:ext cx="5209571" cy="983354"/>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78" name="Shape 78"/>
          <p:cNvSpPr/>
          <p:nvPr/>
        </p:nvSpPr>
        <p:spPr>
          <a:xfrm>
            <a:off x="-6025" y="1"/>
            <a:ext cx="4445394" cy="1085643"/>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9" name="Shape 79"/>
          <p:cNvSpPr/>
          <p:nvPr/>
        </p:nvSpPr>
        <p:spPr>
          <a:xfrm>
            <a:off x="6375475" y="4745746"/>
            <a:ext cx="2548913" cy="400879"/>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80" name="Shape 80"/>
          <p:cNvSpPr/>
          <p:nvPr/>
        </p:nvSpPr>
        <p:spPr>
          <a:xfrm>
            <a:off x="7341180" y="4767304"/>
            <a:ext cx="1821095" cy="395810"/>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81" name="Shape 81"/>
          <p:cNvSpPr/>
          <p:nvPr/>
        </p:nvSpPr>
        <p:spPr>
          <a:xfrm>
            <a:off x="8340717" y="4204075"/>
            <a:ext cx="818444" cy="959060"/>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sp>
        <p:nvSpPr>
          <p:cNvPr id="82" name="Shape 82"/>
          <p:cNvSpPr/>
          <p:nvPr/>
        </p:nvSpPr>
        <p:spPr>
          <a:xfrm>
            <a:off x="1559025" y="-6025"/>
            <a:ext cx="4116775" cy="944875"/>
          </a:xfrm>
          <a:custGeom>
            <a:avLst/>
            <a:gdLst/>
            <a:ahLst/>
            <a:cxnLst/>
            <a:rect l="0" t="0" r="0" b="0"/>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886650" y="1598408"/>
            <a:ext cx="7370699" cy="3327299"/>
          </a:xfrm>
          <a:prstGeom prst="rect">
            <a:avLst/>
          </a:prstGeom>
          <a:noFill/>
          <a:ln>
            <a:noFill/>
          </a:ln>
        </p:spPr>
        <p:txBody>
          <a:bodyPr lIns="91425" tIns="91425" rIns="91425" bIns="91425" anchor="t" anchorCtr="0"/>
          <a:lstStyle>
            <a:lvl1pPr lvl="0">
              <a:spcBef>
                <a:spcPts val="600"/>
              </a:spcBef>
              <a:buClr>
                <a:srgbClr val="ABE33F"/>
              </a:buClr>
              <a:buSzPct val="100000"/>
              <a:buFont typeface="Karla"/>
              <a:buChar char="◆"/>
              <a:defRPr sz="2400">
                <a:solidFill>
                  <a:srgbClr val="004C52"/>
                </a:solidFill>
                <a:latin typeface="Karla"/>
                <a:ea typeface="Karla"/>
                <a:cs typeface="Karla"/>
                <a:sym typeface="Karla"/>
              </a:defRPr>
            </a:lvl1pPr>
            <a:lvl2pPr lvl="1">
              <a:spcBef>
                <a:spcPts val="480"/>
              </a:spcBef>
              <a:buClr>
                <a:srgbClr val="ABE33F"/>
              </a:buClr>
              <a:buSzPct val="100000"/>
              <a:buFont typeface="Karla"/>
              <a:buChar char="◆"/>
              <a:defRPr sz="2400">
                <a:solidFill>
                  <a:srgbClr val="004C52"/>
                </a:solidFill>
                <a:latin typeface="Karla"/>
                <a:ea typeface="Karla"/>
                <a:cs typeface="Karla"/>
                <a:sym typeface="Karla"/>
              </a:defRPr>
            </a:lvl2pPr>
            <a:lvl3pPr lvl="2">
              <a:spcBef>
                <a:spcPts val="480"/>
              </a:spcBef>
              <a:buClr>
                <a:srgbClr val="ABE33F"/>
              </a:buClr>
              <a:buSzPct val="100000"/>
              <a:buFont typeface="Karla"/>
              <a:buChar char="◇"/>
              <a:defRPr sz="2400">
                <a:solidFill>
                  <a:srgbClr val="004C52"/>
                </a:solidFill>
                <a:latin typeface="Karla"/>
                <a:ea typeface="Karla"/>
                <a:cs typeface="Karla"/>
                <a:sym typeface="Karla"/>
              </a:defRPr>
            </a:lvl3pPr>
            <a:lvl4pPr lvl="3">
              <a:spcBef>
                <a:spcPts val="360"/>
              </a:spcBef>
              <a:buClr>
                <a:srgbClr val="004C52"/>
              </a:buClr>
              <a:buSzPct val="100000"/>
              <a:buFont typeface="Karla"/>
              <a:buChar char="●"/>
              <a:defRPr sz="2400">
                <a:solidFill>
                  <a:srgbClr val="004C52"/>
                </a:solidFill>
                <a:latin typeface="Karla"/>
                <a:ea typeface="Karla"/>
                <a:cs typeface="Karla"/>
                <a:sym typeface="Karla"/>
              </a:defRPr>
            </a:lvl4pPr>
            <a:lvl5pPr lvl="4">
              <a:spcBef>
                <a:spcPts val="360"/>
              </a:spcBef>
              <a:buClr>
                <a:srgbClr val="004C52"/>
              </a:buClr>
              <a:buSzPct val="100000"/>
              <a:buFont typeface="Karla"/>
              <a:buChar char="○"/>
              <a:defRPr sz="2400">
                <a:solidFill>
                  <a:srgbClr val="004C52"/>
                </a:solidFill>
                <a:latin typeface="Karla"/>
                <a:ea typeface="Karla"/>
                <a:cs typeface="Karla"/>
                <a:sym typeface="Karla"/>
              </a:defRPr>
            </a:lvl5pPr>
            <a:lvl6pPr lvl="5">
              <a:spcBef>
                <a:spcPts val="360"/>
              </a:spcBef>
              <a:buClr>
                <a:srgbClr val="004C52"/>
              </a:buClr>
              <a:buSzPct val="100000"/>
              <a:buFont typeface="Karla"/>
              <a:buChar char="■"/>
              <a:defRPr sz="2400">
                <a:solidFill>
                  <a:srgbClr val="004C52"/>
                </a:solidFill>
                <a:latin typeface="Karla"/>
                <a:ea typeface="Karla"/>
                <a:cs typeface="Karla"/>
                <a:sym typeface="Karla"/>
              </a:defRPr>
            </a:lvl6pPr>
            <a:lvl7pPr lvl="6">
              <a:spcBef>
                <a:spcPts val="360"/>
              </a:spcBef>
              <a:buClr>
                <a:srgbClr val="004C52"/>
              </a:buClr>
              <a:buSzPct val="100000"/>
              <a:buFont typeface="Karla"/>
              <a:buChar char="●"/>
              <a:defRPr sz="2400">
                <a:solidFill>
                  <a:srgbClr val="004C52"/>
                </a:solidFill>
                <a:latin typeface="Karla"/>
                <a:ea typeface="Karla"/>
                <a:cs typeface="Karla"/>
                <a:sym typeface="Karla"/>
              </a:defRPr>
            </a:lvl7pPr>
            <a:lvl8pPr lvl="7">
              <a:spcBef>
                <a:spcPts val="360"/>
              </a:spcBef>
              <a:buClr>
                <a:srgbClr val="004C52"/>
              </a:buClr>
              <a:buSzPct val="100000"/>
              <a:buFont typeface="Karla"/>
              <a:buChar char="○"/>
              <a:defRPr sz="2400">
                <a:solidFill>
                  <a:srgbClr val="004C52"/>
                </a:solidFill>
                <a:latin typeface="Karla"/>
                <a:ea typeface="Karla"/>
                <a:cs typeface="Karla"/>
                <a:sym typeface="Karla"/>
              </a:defRPr>
            </a:lvl8pPr>
            <a:lvl9pPr lvl="8">
              <a:spcBef>
                <a:spcPts val="360"/>
              </a:spcBef>
              <a:buClr>
                <a:srgbClr val="004C52"/>
              </a:buClr>
              <a:buSzPct val="100000"/>
              <a:buFont typeface="Karla"/>
              <a:buChar char="■"/>
              <a:defRPr sz="2400">
                <a:solidFill>
                  <a:srgbClr val="004C52"/>
                </a:solidFill>
                <a:latin typeface="Karla"/>
                <a:ea typeface="Karla"/>
                <a:cs typeface="Karla"/>
                <a:sym typeface="Karla"/>
              </a:defRPr>
            </a:lvl9pPr>
          </a:lstStyle>
          <a:p>
            <a:endParaRPr/>
          </a:p>
        </p:txBody>
      </p:sp>
      <p:sp>
        <p:nvSpPr>
          <p:cNvPr id="7" name="Shape 7"/>
          <p:cNvSpPr txBox="1">
            <a:spLocks noGrp="1"/>
          </p:cNvSpPr>
          <p:nvPr>
            <p:ph type="title"/>
          </p:nvPr>
        </p:nvSpPr>
        <p:spPr>
          <a:xfrm>
            <a:off x="886650" y="398400"/>
            <a:ext cx="7370699" cy="857400"/>
          </a:xfrm>
          <a:prstGeom prst="rect">
            <a:avLst/>
          </a:prstGeom>
          <a:noFill/>
          <a:ln>
            <a:noFill/>
          </a:ln>
        </p:spPr>
        <p:txBody>
          <a:bodyPr lIns="91425" tIns="91425" rIns="91425" bIns="91425" anchor="t" anchorCtr="0"/>
          <a:lstStyle>
            <a:lvl1pPr lvl="0">
              <a:spcBef>
                <a:spcPts val="0"/>
              </a:spcBef>
              <a:buClr>
                <a:srgbClr val="FFFFFF"/>
              </a:buClr>
              <a:buSzPct val="100000"/>
              <a:buFont typeface="Raleway"/>
              <a:buNone/>
              <a:defRPr sz="2400" b="1">
                <a:solidFill>
                  <a:srgbClr val="FFFFFF"/>
                </a:solidFill>
                <a:latin typeface="Raleway"/>
                <a:ea typeface="Raleway"/>
                <a:cs typeface="Raleway"/>
                <a:sym typeface="Raleway"/>
              </a:defRPr>
            </a:lvl1pPr>
            <a:lvl2pPr lvl="1">
              <a:spcBef>
                <a:spcPts val="0"/>
              </a:spcBef>
              <a:buClr>
                <a:srgbClr val="FFFFFF"/>
              </a:buClr>
              <a:buSzPct val="100000"/>
              <a:buFont typeface="Raleway"/>
              <a:buNone/>
              <a:defRPr sz="2400" b="1">
                <a:solidFill>
                  <a:srgbClr val="FFFFFF"/>
                </a:solidFill>
                <a:latin typeface="Raleway"/>
                <a:ea typeface="Raleway"/>
                <a:cs typeface="Raleway"/>
                <a:sym typeface="Raleway"/>
              </a:defRPr>
            </a:lvl2pPr>
            <a:lvl3pPr lvl="2">
              <a:spcBef>
                <a:spcPts val="0"/>
              </a:spcBef>
              <a:buClr>
                <a:srgbClr val="FFFFFF"/>
              </a:buClr>
              <a:buSzPct val="100000"/>
              <a:buFont typeface="Raleway"/>
              <a:buNone/>
              <a:defRPr sz="2400" b="1">
                <a:solidFill>
                  <a:srgbClr val="FFFFFF"/>
                </a:solidFill>
                <a:latin typeface="Raleway"/>
                <a:ea typeface="Raleway"/>
                <a:cs typeface="Raleway"/>
                <a:sym typeface="Raleway"/>
              </a:defRPr>
            </a:lvl3pPr>
            <a:lvl4pPr lvl="3">
              <a:spcBef>
                <a:spcPts val="0"/>
              </a:spcBef>
              <a:buClr>
                <a:srgbClr val="FFFFFF"/>
              </a:buClr>
              <a:buSzPct val="100000"/>
              <a:buFont typeface="Raleway"/>
              <a:buNone/>
              <a:defRPr sz="2400" b="1">
                <a:solidFill>
                  <a:srgbClr val="FFFFFF"/>
                </a:solidFill>
                <a:latin typeface="Raleway"/>
                <a:ea typeface="Raleway"/>
                <a:cs typeface="Raleway"/>
                <a:sym typeface="Raleway"/>
              </a:defRPr>
            </a:lvl4pPr>
            <a:lvl5pPr lvl="4">
              <a:spcBef>
                <a:spcPts val="0"/>
              </a:spcBef>
              <a:buClr>
                <a:srgbClr val="FFFFFF"/>
              </a:buClr>
              <a:buSzPct val="100000"/>
              <a:buFont typeface="Raleway"/>
              <a:buNone/>
              <a:defRPr sz="2400" b="1">
                <a:solidFill>
                  <a:srgbClr val="FFFFFF"/>
                </a:solidFill>
                <a:latin typeface="Raleway"/>
                <a:ea typeface="Raleway"/>
                <a:cs typeface="Raleway"/>
                <a:sym typeface="Raleway"/>
              </a:defRPr>
            </a:lvl5pPr>
            <a:lvl6pPr lvl="5">
              <a:spcBef>
                <a:spcPts val="0"/>
              </a:spcBef>
              <a:buClr>
                <a:srgbClr val="FFFFFF"/>
              </a:buClr>
              <a:buSzPct val="100000"/>
              <a:buFont typeface="Raleway"/>
              <a:buNone/>
              <a:defRPr sz="2400" b="1">
                <a:solidFill>
                  <a:srgbClr val="FFFFFF"/>
                </a:solidFill>
                <a:latin typeface="Raleway"/>
                <a:ea typeface="Raleway"/>
                <a:cs typeface="Raleway"/>
                <a:sym typeface="Raleway"/>
              </a:defRPr>
            </a:lvl6pPr>
            <a:lvl7pPr lvl="6">
              <a:spcBef>
                <a:spcPts val="0"/>
              </a:spcBef>
              <a:buClr>
                <a:srgbClr val="FFFFFF"/>
              </a:buClr>
              <a:buSzPct val="100000"/>
              <a:buFont typeface="Raleway"/>
              <a:buNone/>
              <a:defRPr sz="2400" b="1">
                <a:solidFill>
                  <a:srgbClr val="FFFFFF"/>
                </a:solidFill>
                <a:latin typeface="Raleway"/>
                <a:ea typeface="Raleway"/>
                <a:cs typeface="Raleway"/>
                <a:sym typeface="Raleway"/>
              </a:defRPr>
            </a:lvl7pPr>
            <a:lvl8pPr lvl="7">
              <a:spcBef>
                <a:spcPts val="0"/>
              </a:spcBef>
              <a:buClr>
                <a:srgbClr val="FFFFFF"/>
              </a:buClr>
              <a:buSzPct val="100000"/>
              <a:buFont typeface="Raleway"/>
              <a:buNone/>
              <a:defRPr sz="2400" b="1">
                <a:solidFill>
                  <a:srgbClr val="FFFFFF"/>
                </a:solidFill>
                <a:latin typeface="Raleway"/>
                <a:ea typeface="Raleway"/>
                <a:cs typeface="Raleway"/>
                <a:sym typeface="Raleway"/>
              </a:defRPr>
            </a:lvl8pPr>
            <a:lvl9pPr lvl="8">
              <a:spcBef>
                <a:spcPts val="0"/>
              </a:spcBef>
              <a:buClr>
                <a:srgbClr val="FFFFFF"/>
              </a:buClr>
              <a:buSzPct val="100000"/>
              <a:buFont typeface="Raleway"/>
              <a:buNone/>
              <a:defRPr sz="2400" b="1">
                <a:solidFill>
                  <a:srgbClr val="FFFFFF"/>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1" name="Picture 2" descr="Resultado de imagen para universidad de las fuerzas armadas"/>
          <p:cNvPicPr>
            <a:picLocks noChangeAspect="1" noChangeArrowheads="1"/>
          </p:cNvPicPr>
          <p:nvPr/>
        </p:nvPicPr>
        <p:blipFill>
          <a:blip r:embed="rId3">
            <a:lum bright="10000"/>
          </a:blip>
          <a:srcRect/>
          <a:stretch>
            <a:fillRect/>
          </a:stretch>
        </p:blipFill>
        <p:spPr bwMode="auto">
          <a:xfrm>
            <a:off x="2329780" y="699542"/>
            <a:ext cx="4762500" cy="1228726"/>
          </a:xfrm>
          <a:prstGeom prst="rect">
            <a:avLst/>
          </a:prstGeom>
          <a:noFill/>
        </p:spPr>
      </p:pic>
      <p:sp>
        <p:nvSpPr>
          <p:cNvPr id="12" name="11 Rectángulo"/>
          <p:cNvSpPr/>
          <p:nvPr/>
        </p:nvSpPr>
        <p:spPr>
          <a:xfrm>
            <a:off x="1403648" y="2283718"/>
            <a:ext cx="6984776" cy="1477328"/>
          </a:xfrm>
          <a:prstGeom prst="rect">
            <a:avLst/>
          </a:prstGeom>
        </p:spPr>
        <p:txBody>
          <a:bodyPr wrap="square">
            <a:spAutoFit/>
          </a:bodyPr>
          <a:lstStyle/>
          <a:p>
            <a:pPr algn="ctr"/>
            <a:r>
              <a:rPr lang="es-ES" sz="1800" b="1" dirty="0" smtClean="0">
                <a:solidFill>
                  <a:schemeClr val="accent1">
                    <a:lumMod val="50000"/>
                  </a:schemeClr>
                </a:solidFill>
                <a:latin typeface="Raleway" charset="0"/>
              </a:rPr>
              <a:t>APLICACIÓN MÓVIL MULTIPLATAFORMA UTILIZANDO REALIDAD AUMENTADA PARA LA ADMINISTRACIÓN DE LA CARGA HORARIA EN LOS LABORATORIOS GENERALES DE COMPUTACIÓN DE LA UNIVERSIDAD DE LAS FUERZAS ARMADAS – ESPE MATRIZ</a:t>
            </a:r>
            <a:endParaRPr lang="es-ES" sz="1800" b="1" dirty="0">
              <a:solidFill>
                <a:schemeClr val="accent1">
                  <a:lumMod val="50000"/>
                </a:schemeClr>
              </a:solidFill>
              <a:latin typeface="Raleway" charset="0"/>
            </a:endParaRPr>
          </a:p>
        </p:txBody>
      </p:sp>
      <p:sp>
        <p:nvSpPr>
          <p:cNvPr id="13" name="Shape 442"/>
          <p:cNvSpPr/>
          <p:nvPr/>
        </p:nvSpPr>
        <p:spPr>
          <a:xfrm>
            <a:off x="539552" y="2499742"/>
            <a:ext cx="792088" cy="1152128"/>
          </a:xfrm>
          <a:custGeom>
            <a:avLst/>
            <a:gdLst/>
            <a:ahLst/>
            <a:cxnLst/>
            <a:rect l="0" t="0" r="0" b="0"/>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4" name="13 CuadroTexto"/>
          <p:cNvSpPr txBox="1"/>
          <p:nvPr/>
        </p:nvSpPr>
        <p:spPr>
          <a:xfrm>
            <a:off x="971600" y="4011910"/>
            <a:ext cx="3024336" cy="830997"/>
          </a:xfrm>
          <a:prstGeom prst="rect">
            <a:avLst/>
          </a:prstGeom>
          <a:noFill/>
        </p:spPr>
        <p:txBody>
          <a:bodyPr wrap="square" rtlCol="0">
            <a:spAutoFit/>
          </a:bodyPr>
          <a:lstStyle/>
          <a:p>
            <a:pPr algn="ctr"/>
            <a:r>
              <a:rPr lang="es-EC" sz="1600" b="1" dirty="0" smtClean="0">
                <a:solidFill>
                  <a:srgbClr val="339933"/>
                </a:solidFill>
                <a:latin typeface="Raleway" charset="0"/>
              </a:rPr>
              <a:t>AUTOR:</a:t>
            </a:r>
          </a:p>
          <a:p>
            <a:pPr algn="ctr"/>
            <a:r>
              <a:rPr lang="es-EC" sz="1600" b="1" dirty="0" smtClean="0">
                <a:solidFill>
                  <a:srgbClr val="339933"/>
                </a:solidFill>
                <a:latin typeface="Raleway" charset="0"/>
              </a:rPr>
              <a:t>UTRERAS COLLAGUAZO PAMELA ESTEFANÍA</a:t>
            </a:r>
            <a:endParaRPr lang="es-ES" sz="1600" b="1" dirty="0">
              <a:solidFill>
                <a:srgbClr val="339933"/>
              </a:solidFill>
              <a:latin typeface="Raleway" charset="0"/>
            </a:endParaRPr>
          </a:p>
        </p:txBody>
      </p:sp>
      <p:grpSp>
        <p:nvGrpSpPr>
          <p:cNvPr id="15" name="Shape 451"/>
          <p:cNvGrpSpPr/>
          <p:nvPr/>
        </p:nvGrpSpPr>
        <p:grpSpPr>
          <a:xfrm>
            <a:off x="683568" y="2859782"/>
            <a:ext cx="504056" cy="432048"/>
            <a:chOff x="5255200" y="3006475"/>
            <a:chExt cx="511700" cy="378575"/>
          </a:xfrm>
          <a:solidFill>
            <a:schemeClr val="accent1"/>
          </a:solidFill>
        </p:grpSpPr>
        <p:sp>
          <p:nvSpPr>
            <p:cNvPr id="16" name="Shape 452"/>
            <p:cNvSpPr/>
            <p:nvPr/>
          </p:nvSpPr>
          <p:spPr>
            <a:xfrm>
              <a:off x="5255200" y="3006475"/>
              <a:ext cx="349900" cy="349875"/>
            </a:xfrm>
            <a:custGeom>
              <a:avLst/>
              <a:gdLst/>
              <a:ahLst/>
              <a:cxnLst/>
              <a:rect l="0" t="0" r="0" b="0"/>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lIns="91425" tIns="91425" rIns="91425" bIns="91425" anchor="ctr" anchorCtr="0">
              <a:noAutofit/>
            </a:bodyPr>
            <a:lstStyle/>
            <a:p>
              <a:pPr lvl="0">
                <a:spcBef>
                  <a:spcPts val="0"/>
                </a:spcBef>
                <a:buNone/>
              </a:pPr>
              <a:endParaRPr>
                <a:solidFill>
                  <a:schemeClr val="tx1"/>
                </a:solidFill>
              </a:endParaRPr>
            </a:p>
          </p:txBody>
        </p:sp>
        <p:sp>
          <p:nvSpPr>
            <p:cNvPr id="17" name="Shape 453"/>
            <p:cNvSpPr/>
            <p:nvPr/>
          </p:nvSpPr>
          <p:spPr>
            <a:xfrm>
              <a:off x="5567825" y="3185975"/>
              <a:ext cx="199075" cy="199075"/>
            </a:xfrm>
            <a:custGeom>
              <a:avLst/>
              <a:gdLst/>
              <a:ahLst/>
              <a:cxnLst/>
              <a:rect l="0" t="0" r="0" b="0"/>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lIns="91425" tIns="91425" rIns="91425" bIns="91425" anchor="ctr" anchorCtr="0">
              <a:noAutofit/>
            </a:bodyPr>
            <a:lstStyle/>
            <a:p>
              <a:pPr lvl="0">
                <a:spcBef>
                  <a:spcPts val="0"/>
                </a:spcBef>
                <a:buNone/>
              </a:pPr>
              <a:endParaRPr>
                <a:solidFill>
                  <a:schemeClr val="tx1"/>
                </a:solidFill>
              </a:endParaRPr>
            </a:p>
          </p:txBody>
        </p:sp>
      </p:grpSp>
      <p:sp>
        <p:nvSpPr>
          <p:cNvPr id="18" name="17 CuadroTexto"/>
          <p:cNvSpPr txBox="1"/>
          <p:nvPr/>
        </p:nvSpPr>
        <p:spPr>
          <a:xfrm>
            <a:off x="5004048" y="4083918"/>
            <a:ext cx="3024336" cy="830997"/>
          </a:xfrm>
          <a:prstGeom prst="rect">
            <a:avLst/>
          </a:prstGeom>
          <a:noFill/>
        </p:spPr>
        <p:txBody>
          <a:bodyPr wrap="square" rtlCol="0">
            <a:spAutoFit/>
          </a:bodyPr>
          <a:lstStyle/>
          <a:p>
            <a:pPr algn="ctr"/>
            <a:r>
              <a:rPr lang="es-EC" sz="1600" b="1" dirty="0" smtClean="0">
                <a:solidFill>
                  <a:srgbClr val="339933"/>
                </a:solidFill>
                <a:latin typeface="Raleway" charset="0"/>
              </a:rPr>
              <a:t>DIRECTOR:</a:t>
            </a:r>
          </a:p>
          <a:p>
            <a:pPr algn="ctr"/>
            <a:r>
              <a:rPr lang="es-EC" sz="1600" b="1" dirty="0" smtClean="0">
                <a:solidFill>
                  <a:srgbClr val="339933"/>
                </a:solidFill>
                <a:latin typeface="Raleway" charset="0"/>
              </a:rPr>
              <a:t>ING. VILLACÍS SILVA </a:t>
            </a:r>
          </a:p>
          <a:p>
            <a:pPr algn="ctr"/>
            <a:r>
              <a:rPr lang="es-EC" sz="1600" b="1" dirty="0" smtClean="0">
                <a:solidFill>
                  <a:srgbClr val="339933"/>
                </a:solidFill>
                <a:latin typeface="Raleway" charset="0"/>
              </a:rPr>
              <a:t>CÉSAR JAVIER</a:t>
            </a:r>
            <a:endParaRPr lang="es-ES" sz="1600" b="1" dirty="0">
              <a:solidFill>
                <a:srgbClr val="339933"/>
              </a:solidFill>
              <a:latin typeface="Raleway"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Requerimientos</a:t>
            </a:r>
            <a:endParaRPr lang="es-EC" dirty="0"/>
          </a:p>
        </p:txBody>
      </p:sp>
      <p:sp>
        <p:nvSpPr>
          <p:cNvPr id="3" name="Marcador de texto 2"/>
          <p:cNvSpPr>
            <a:spLocks noGrp="1"/>
          </p:cNvSpPr>
          <p:nvPr>
            <p:ph type="body" idx="1"/>
          </p:nvPr>
        </p:nvSpPr>
        <p:spPr/>
        <p:txBody>
          <a:bodyPr/>
          <a:lstStyle/>
          <a:p>
            <a:endParaRPr lang="es-EC" dirty="0"/>
          </a:p>
        </p:txBody>
      </p:sp>
      <p:pic>
        <p:nvPicPr>
          <p:cNvPr id="5" name="Imagen 4"/>
          <p:cNvPicPr>
            <a:picLocks noChangeAspect="1"/>
          </p:cNvPicPr>
          <p:nvPr/>
        </p:nvPicPr>
        <p:blipFill rotWithShape="1">
          <a:blip r:embed="rId2"/>
          <a:srcRect l="31737" t="29328" r="27396" b="21454"/>
          <a:stretch/>
        </p:blipFill>
        <p:spPr>
          <a:xfrm>
            <a:off x="300849" y="1419622"/>
            <a:ext cx="4271150" cy="28920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n 5"/>
          <p:cNvPicPr>
            <a:picLocks noChangeAspect="1"/>
          </p:cNvPicPr>
          <p:nvPr/>
        </p:nvPicPr>
        <p:blipFill rotWithShape="1">
          <a:blip r:embed="rId3"/>
          <a:srcRect l="31737" t="23422" r="27309" b="7673"/>
          <a:stretch/>
        </p:blipFill>
        <p:spPr>
          <a:xfrm>
            <a:off x="4788024" y="992484"/>
            <a:ext cx="3960441" cy="37463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53650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Requerimientos</a:t>
            </a:r>
            <a:endParaRPr lang="es-EC" dirty="0"/>
          </a:p>
        </p:txBody>
      </p:sp>
      <p:sp>
        <p:nvSpPr>
          <p:cNvPr id="3" name="Marcador de texto 2"/>
          <p:cNvSpPr>
            <a:spLocks noGrp="1"/>
          </p:cNvSpPr>
          <p:nvPr>
            <p:ph type="body" idx="1"/>
          </p:nvPr>
        </p:nvSpPr>
        <p:spPr/>
        <p:txBody>
          <a:bodyPr/>
          <a:lstStyle/>
          <a:p>
            <a:endParaRPr lang="es-EC" dirty="0"/>
          </a:p>
        </p:txBody>
      </p:sp>
      <p:pic>
        <p:nvPicPr>
          <p:cNvPr id="4" name="Imagen 3"/>
          <p:cNvPicPr>
            <a:picLocks noChangeAspect="1"/>
          </p:cNvPicPr>
          <p:nvPr/>
        </p:nvPicPr>
        <p:blipFill rotWithShape="1">
          <a:blip r:embed="rId2"/>
          <a:srcRect l="31737" t="34250" r="27863" b="17516"/>
          <a:stretch/>
        </p:blipFill>
        <p:spPr>
          <a:xfrm>
            <a:off x="216251" y="1491630"/>
            <a:ext cx="4076535" cy="2736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p:cNvPicPr>
            <a:picLocks noChangeAspect="1"/>
          </p:cNvPicPr>
          <p:nvPr/>
        </p:nvPicPr>
        <p:blipFill rotWithShape="1">
          <a:blip r:embed="rId3"/>
          <a:srcRect l="31737" t="26375" r="27309" b="20469"/>
          <a:stretch/>
        </p:blipFill>
        <p:spPr>
          <a:xfrm>
            <a:off x="4490598" y="1131590"/>
            <a:ext cx="4440495" cy="3240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83144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Requerimientos</a:t>
            </a:r>
            <a:endParaRPr lang="es-EC" dirty="0"/>
          </a:p>
        </p:txBody>
      </p:sp>
      <p:pic>
        <p:nvPicPr>
          <p:cNvPr id="4" name="Imagen 3"/>
          <p:cNvPicPr>
            <a:picLocks noChangeAspect="1"/>
          </p:cNvPicPr>
          <p:nvPr/>
        </p:nvPicPr>
        <p:blipFill rotWithShape="1">
          <a:blip r:embed="rId2"/>
          <a:srcRect l="29523" t="37203" r="23989" b="17516"/>
          <a:stretch/>
        </p:blipFill>
        <p:spPr>
          <a:xfrm>
            <a:off x="10192" y="1322462"/>
            <a:ext cx="4782404" cy="2833464"/>
          </a:xfrm>
          <a:prstGeom prst="rect">
            <a:avLst/>
          </a:prstGeom>
        </p:spPr>
      </p:pic>
      <p:pic>
        <p:nvPicPr>
          <p:cNvPr id="5" name="Imagen 4"/>
          <p:cNvPicPr>
            <a:picLocks noChangeAspect="1"/>
          </p:cNvPicPr>
          <p:nvPr/>
        </p:nvPicPr>
        <p:blipFill rotWithShape="1">
          <a:blip r:embed="rId3"/>
          <a:srcRect l="29522" t="28344" r="23436" b="23422"/>
          <a:stretch/>
        </p:blipFill>
        <p:spPr>
          <a:xfrm>
            <a:off x="4857593" y="1512140"/>
            <a:ext cx="4257125" cy="2454107"/>
          </a:xfrm>
          <a:prstGeom prst="rect">
            <a:avLst/>
          </a:prstGeom>
        </p:spPr>
      </p:pic>
      <p:sp>
        <p:nvSpPr>
          <p:cNvPr id="6" name="CuadroTexto 5"/>
          <p:cNvSpPr txBox="1"/>
          <p:nvPr/>
        </p:nvSpPr>
        <p:spPr>
          <a:xfrm>
            <a:off x="1187624" y="1101911"/>
            <a:ext cx="3168352" cy="307777"/>
          </a:xfrm>
          <a:prstGeom prst="rect">
            <a:avLst/>
          </a:prstGeom>
          <a:noFill/>
        </p:spPr>
        <p:txBody>
          <a:bodyPr wrap="square" rtlCol="0">
            <a:spAutoFit/>
          </a:bodyPr>
          <a:lstStyle/>
          <a:p>
            <a:r>
              <a:rPr lang="es-EC" b="1" dirty="0" smtClean="0"/>
              <a:t>Caso de uso Administrador Web</a:t>
            </a:r>
            <a:endParaRPr lang="es-EC" b="1" dirty="0"/>
          </a:p>
        </p:txBody>
      </p:sp>
      <p:sp>
        <p:nvSpPr>
          <p:cNvPr id="7" name="CuadroTexto 6"/>
          <p:cNvSpPr txBox="1"/>
          <p:nvPr/>
        </p:nvSpPr>
        <p:spPr>
          <a:xfrm>
            <a:off x="5867011" y="1064490"/>
            <a:ext cx="3168352" cy="307777"/>
          </a:xfrm>
          <a:prstGeom prst="rect">
            <a:avLst/>
          </a:prstGeom>
          <a:noFill/>
        </p:spPr>
        <p:txBody>
          <a:bodyPr wrap="square" rtlCol="0">
            <a:spAutoFit/>
          </a:bodyPr>
          <a:lstStyle/>
          <a:p>
            <a:r>
              <a:rPr lang="es-EC" b="1" dirty="0" smtClean="0"/>
              <a:t>Caso de uso Aplicación móvil</a:t>
            </a:r>
            <a:endParaRPr lang="es-EC" b="1" dirty="0"/>
          </a:p>
        </p:txBody>
      </p:sp>
    </p:spTree>
    <p:extLst>
      <p:ext uri="{BB962C8B-B14F-4D97-AF65-F5344CB8AC3E}">
        <p14:creationId xmlns:p14="http://schemas.microsoft.com/office/powerpoint/2010/main" val="3982312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p:txBody>
          <a:bodyPr/>
          <a:lstStyle/>
          <a:p>
            <a:endParaRPr lang="es-EC"/>
          </a:p>
        </p:txBody>
      </p:sp>
      <p:pic>
        <p:nvPicPr>
          <p:cNvPr id="4" name="Imagen 3"/>
          <p:cNvPicPr/>
          <p:nvPr/>
        </p:nvPicPr>
        <p:blipFill rotWithShape="1">
          <a:blip r:embed="rId2" cstate="print">
            <a:extLst>
              <a:ext uri="{28A0092B-C50C-407E-A947-70E740481C1C}">
                <a14:useLocalDpi xmlns:a14="http://schemas.microsoft.com/office/drawing/2010/main" val="0"/>
              </a:ext>
            </a:extLst>
          </a:blip>
          <a:srcRect l="-2243" t="-1746" r="-1173" b="-1802"/>
          <a:stretch/>
        </p:blipFill>
        <p:spPr bwMode="auto">
          <a:xfrm>
            <a:off x="2051720" y="1059582"/>
            <a:ext cx="4373245" cy="3579495"/>
          </a:xfrm>
          <a:prstGeom prst="rect">
            <a:avLst/>
          </a:prstGeom>
          <a:noFill/>
          <a:ln>
            <a:solidFill>
              <a:schemeClr val="tx1"/>
            </a:solidFill>
          </a:ln>
          <a:extLst>
            <a:ext uri="{53640926-AAD7-44D8-BBD7-CCE9431645EC}">
              <a14:shadowObscured xmlns:a14="http://schemas.microsoft.com/office/drawing/2010/main"/>
            </a:ext>
          </a:extLst>
        </p:spPr>
      </p:pic>
      <p:sp>
        <p:nvSpPr>
          <p:cNvPr id="5" name="CuadroTexto 4"/>
          <p:cNvSpPr txBox="1"/>
          <p:nvPr/>
        </p:nvSpPr>
        <p:spPr>
          <a:xfrm>
            <a:off x="2049296" y="4673908"/>
            <a:ext cx="4320480" cy="307777"/>
          </a:xfrm>
          <a:prstGeom prst="rect">
            <a:avLst/>
          </a:prstGeom>
          <a:noFill/>
        </p:spPr>
        <p:txBody>
          <a:bodyPr wrap="square" rtlCol="0">
            <a:spAutoFit/>
          </a:bodyPr>
          <a:lstStyle/>
          <a:p>
            <a:pPr algn="ctr"/>
            <a:r>
              <a:rPr lang="es-EC" b="1" dirty="0" smtClean="0"/>
              <a:t>Modelo Físico de la Base de datos</a:t>
            </a:r>
            <a:endParaRPr lang="es-EC" b="1" dirty="0"/>
          </a:p>
        </p:txBody>
      </p:sp>
      <p:sp>
        <p:nvSpPr>
          <p:cNvPr id="6" name="Título 5"/>
          <p:cNvSpPr>
            <a:spLocks noGrp="1"/>
          </p:cNvSpPr>
          <p:nvPr>
            <p:ph type="title"/>
          </p:nvPr>
        </p:nvSpPr>
        <p:spPr/>
        <p:txBody>
          <a:bodyPr/>
          <a:lstStyle/>
          <a:p>
            <a:r>
              <a:rPr lang="es-EC" dirty="0" smtClean="0"/>
              <a:t>Diseño y Desarrollo</a:t>
            </a:r>
            <a:endParaRPr lang="es-EC" dirty="0"/>
          </a:p>
        </p:txBody>
      </p:sp>
    </p:spTree>
    <p:extLst>
      <p:ext uri="{BB962C8B-B14F-4D97-AF65-F5344CB8AC3E}">
        <p14:creationId xmlns:p14="http://schemas.microsoft.com/office/powerpoint/2010/main" val="1039422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Diseño y Desarrollo</a:t>
            </a:r>
            <a:endParaRPr lang="es-EC" dirty="0"/>
          </a:p>
        </p:txBody>
      </p:sp>
      <p:pic>
        <p:nvPicPr>
          <p:cNvPr id="4" name="Imagen 3" descr="C:\Users\Carito\Downloads\Diseño Arquitectónico SmartLabs.png"/>
          <p:cNvPicPr/>
          <p:nvPr/>
        </p:nvPicPr>
        <p:blipFill>
          <a:blip r:embed="rId2" cstate="print"/>
          <a:srcRect/>
          <a:stretch>
            <a:fillRect/>
          </a:stretch>
        </p:blipFill>
        <p:spPr bwMode="auto">
          <a:xfrm>
            <a:off x="0" y="1288063"/>
            <a:ext cx="3799973" cy="3239770"/>
          </a:xfrm>
          <a:prstGeom prst="rect">
            <a:avLst/>
          </a:prstGeom>
          <a:noFill/>
          <a:ln w="9525">
            <a:solidFill>
              <a:schemeClr val="tx1"/>
            </a:solidFill>
            <a:miter lim="800000"/>
            <a:headEnd/>
            <a:tailEnd/>
          </a:ln>
        </p:spPr>
      </p:pic>
      <p:pic>
        <p:nvPicPr>
          <p:cNvPr id="5" name="Imagen 4" descr="C:\Users\Carito\Downloads\Diseño de Arquitectura de Software SmartLabs.png"/>
          <p:cNvPicPr/>
          <p:nvPr/>
        </p:nvPicPr>
        <p:blipFill>
          <a:blip r:embed="rId3" cstate="print"/>
          <a:srcRect/>
          <a:stretch>
            <a:fillRect/>
          </a:stretch>
        </p:blipFill>
        <p:spPr bwMode="auto">
          <a:xfrm>
            <a:off x="4018915" y="1635646"/>
            <a:ext cx="5125085" cy="2800350"/>
          </a:xfrm>
          <a:prstGeom prst="rect">
            <a:avLst/>
          </a:prstGeom>
          <a:noFill/>
          <a:ln w="9525">
            <a:noFill/>
            <a:miter lim="800000"/>
            <a:headEnd/>
            <a:tailEnd/>
          </a:ln>
        </p:spPr>
      </p:pic>
      <p:sp>
        <p:nvSpPr>
          <p:cNvPr id="6" name="CuadroTexto 5"/>
          <p:cNvSpPr txBox="1"/>
          <p:nvPr/>
        </p:nvSpPr>
        <p:spPr>
          <a:xfrm>
            <a:off x="2771800" y="4661953"/>
            <a:ext cx="4320480" cy="369332"/>
          </a:xfrm>
          <a:prstGeom prst="rect">
            <a:avLst/>
          </a:prstGeom>
          <a:noFill/>
        </p:spPr>
        <p:txBody>
          <a:bodyPr wrap="square" rtlCol="0">
            <a:spAutoFit/>
          </a:bodyPr>
          <a:lstStyle/>
          <a:p>
            <a:r>
              <a:rPr lang="es-EC" sz="1800" b="1" dirty="0" smtClean="0"/>
              <a:t>Diseño Arquitectónico del Sistema</a:t>
            </a:r>
            <a:endParaRPr lang="es-EC" sz="1800" b="1" dirty="0"/>
          </a:p>
        </p:txBody>
      </p:sp>
    </p:spTree>
    <p:extLst>
      <p:ext uri="{BB962C8B-B14F-4D97-AF65-F5344CB8AC3E}">
        <p14:creationId xmlns:p14="http://schemas.microsoft.com/office/powerpoint/2010/main" val="326884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Diseño y Desarrollo</a:t>
            </a:r>
            <a:endParaRPr lang="es-EC" dirty="0"/>
          </a:p>
        </p:txBody>
      </p:sp>
      <p:graphicFrame>
        <p:nvGraphicFramePr>
          <p:cNvPr id="4" name="Diagrama 3"/>
          <p:cNvGraphicFramePr/>
          <p:nvPr>
            <p:extLst>
              <p:ext uri="{D42A27DB-BD31-4B8C-83A1-F6EECF244321}">
                <p14:modId xmlns:p14="http://schemas.microsoft.com/office/powerpoint/2010/main" val="3158539673"/>
              </p:ext>
            </p:extLst>
          </p:nvPr>
        </p:nvGraphicFramePr>
        <p:xfrm>
          <a:off x="395536" y="1203598"/>
          <a:ext cx="8040957" cy="3363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971600" y="915566"/>
            <a:ext cx="3168352" cy="369332"/>
          </a:xfrm>
          <a:prstGeom prst="rect">
            <a:avLst/>
          </a:prstGeom>
          <a:noFill/>
        </p:spPr>
        <p:txBody>
          <a:bodyPr wrap="square" rtlCol="0">
            <a:spAutoFit/>
          </a:bodyPr>
          <a:lstStyle/>
          <a:p>
            <a:r>
              <a:rPr lang="es-EC" sz="1800" b="1" dirty="0" smtClean="0"/>
              <a:t>Iteraciones sucesivas</a:t>
            </a:r>
            <a:endParaRPr lang="es-EC" sz="1800" b="1" dirty="0"/>
          </a:p>
        </p:txBody>
      </p:sp>
      <p:sp>
        <p:nvSpPr>
          <p:cNvPr id="6" name="CuadroTexto 5"/>
          <p:cNvSpPr txBox="1"/>
          <p:nvPr/>
        </p:nvSpPr>
        <p:spPr>
          <a:xfrm>
            <a:off x="4427984" y="4486037"/>
            <a:ext cx="4716016" cy="369332"/>
          </a:xfrm>
          <a:prstGeom prst="rect">
            <a:avLst/>
          </a:prstGeom>
          <a:noFill/>
        </p:spPr>
        <p:txBody>
          <a:bodyPr wrap="square" rtlCol="0">
            <a:spAutoFit/>
          </a:bodyPr>
          <a:lstStyle/>
          <a:p>
            <a:r>
              <a:rPr lang="es-ES" sz="1800" b="1" dirty="0">
                <a:solidFill>
                  <a:schemeClr val="bg2">
                    <a:lumMod val="25000"/>
                  </a:schemeClr>
                </a:solidFill>
              </a:rPr>
              <a:t>Requerimientos cubiertos por Iteración</a:t>
            </a:r>
            <a:endParaRPr lang="es-ES" sz="1800" b="1" dirty="0">
              <a:solidFill>
                <a:schemeClr val="bg2">
                  <a:lumMod val="25000"/>
                </a:schemeClr>
              </a:solidFill>
            </a:endParaRPr>
          </a:p>
        </p:txBody>
      </p:sp>
    </p:spTree>
    <p:extLst>
      <p:ext uri="{BB962C8B-B14F-4D97-AF65-F5344CB8AC3E}">
        <p14:creationId xmlns:p14="http://schemas.microsoft.com/office/powerpoint/2010/main" val="170159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B60D5625-EB38-2C4E-ACF2-0D79E8E4ECB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D89FF068-95EE-F545-B7B1-5AEE72A0E5DB}"/>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E827A29A-6135-BB4A-8C18-4D08B3EE535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1D1C30B0-891F-3344-A469-084CB814FFF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008351D9-74E0-2540-AD89-ACC3494ACA0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BA11783C-76CD-9A46-A2DB-B764AE50CE59}"/>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AD3AE90A-69D7-C74E-9DA5-20EC92476DBE}"/>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E7D2DE00-0732-2049-BC93-BA46A192C40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Demostración de la Aplicación</a:t>
            </a:r>
            <a:endParaRPr lang="es-EC" dirty="0"/>
          </a:p>
        </p:txBody>
      </p:sp>
      <p:pic>
        <p:nvPicPr>
          <p:cNvPr id="4" name="Imagen 3"/>
          <p:cNvPicPr/>
          <p:nvPr/>
        </p:nvPicPr>
        <p:blipFill>
          <a:blip r:embed="rId2" cstate="print"/>
          <a:stretch>
            <a:fillRect/>
          </a:stretch>
        </p:blipFill>
        <p:spPr>
          <a:xfrm>
            <a:off x="395536" y="1542024"/>
            <a:ext cx="4824536" cy="2973941"/>
          </a:xfrm>
          <a:prstGeom prst="rect">
            <a:avLst/>
          </a:prstGeom>
        </p:spPr>
      </p:pic>
      <p:pic>
        <p:nvPicPr>
          <p:cNvPr id="5" name="Imagen 4" descr="C:\Users\lfgarcia\Dropbox\Universidad\ESPE\Tesis\Anexos\Capturas\06-laboratorio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858492"/>
            <a:ext cx="2592705" cy="4103370"/>
          </a:xfrm>
          <a:prstGeom prst="rect">
            <a:avLst/>
          </a:prstGeom>
          <a:noFill/>
          <a:ln>
            <a:noFill/>
          </a:ln>
        </p:spPr>
      </p:pic>
    </p:spTree>
    <p:extLst>
      <p:ext uri="{BB962C8B-B14F-4D97-AF65-F5344CB8AC3E}">
        <p14:creationId xmlns:p14="http://schemas.microsoft.com/office/powerpoint/2010/main" val="1270383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886650" y="398400"/>
            <a:ext cx="7370699" cy="857400"/>
          </a:xfrm>
          <a:prstGeom prst="rect">
            <a:avLst/>
          </a:prstGeom>
        </p:spPr>
        <p:txBody>
          <a:bodyPr lIns="91425" tIns="91425" rIns="91425" bIns="91425" anchor="t" anchorCtr="0">
            <a:noAutofit/>
          </a:bodyPr>
          <a:lstStyle/>
          <a:p>
            <a:pPr lvl="0" rtl="0">
              <a:spcBef>
                <a:spcPts val="0"/>
              </a:spcBef>
              <a:buNone/>
            </a:pPr>
            <a:r>
              <a:rPr lang="en" dirty="0" smtClean="0"/>
              <a:t>Conclusiones</a:t>
            </a:r>
            <a:endParaRPr lang="en" dirty="0"/>
          </a:p>
        </p:txBody>
      </p:sp>
      <p:sp>
        <p:nvSpPr>
          <p:cNvPr id="166" name="Shape 166"/>
          <p:cNvSpPr txBox="1">
            <a:spLocks noGrp="1"/>
          </p:cNvSpPr>
          <p:nvPr>
            <p:ph type="body" idx="1"/>
          </p:nvPr>
        </p:nvSpPr>
        <p:spPr>
          <a:xfrm>
            <a:off x="251520" y="1131590"/>
            <a:ext cx="8640960" cy="3744415"/>
          </a:xfrm>
          <a:prstGeom prst="rect">
            <a:avLst/>
          </a:prstGeom>
        </p:spPr>
        <p:txBody>
          <a:bodyPr lIns="91425" tIns="91425" rIns="91425" bIns="91425" anchor="t" anchorCtr="0">
            <a:noAutofit/>
          </a:bodyPr>
          <a:lstStyle/>
          <a:p>
            <a:pPr lvl="0" algn="just"/>
            <a:r>
              <a:rPr lang="es-ES" sz="1600" dirty="0"/>
              <a:t>El manejo de las metodologías SCRUM y XP durante el desarrollo del sistema tanto del Administrador Web como de la aplicación móvil permitieron que cada requerimiento se cumpla a cabalidad en los tiempos establecidos</a:t>
            </a:r>
            <a:r>
              <a:rPr lang="es-ES" sz="1600" dirty="0" smtClean="0"/>
              <a:t>.</a:t>
            </a:r>
          </a:p>
          <a:p>
            <a:pPr lvl="0" algn="just"/>
            <a:endParaRPr lang="es-EC" sz="1600" dirty="0"/>
          </a:p>
          <a:p>
            <a:pPr lvl="0" algn="just"/>
            <a:r>
              <a:rPr lang="es-ES" sz="1600" dirty="0"/>
              <a:t>Los requerimientos especificados en el documento IEEE 830 fueron detallados de manera clara y oportuna para el desarrollo óptimo del sistema</a:t>
            </a:r>
            <a:r>
              <a:rPr lang="es-ES" sz="1600" dirty="0" smtClean="0"/>
              <a:t>.</a:t>
            </a:r>
          </a:p>
          <a:p>
            <a:pPr lvl="0" algn="just"/>
            <a:endParaRPr lang="es-EC" sz="1600" dirty="0"/>
          </a:p>
          <a:p>
            <a:pPr lvl="0" algn="just"/>
            <a:r>
              <a:rPr lang="es-ES" sz="1600" dirty="0"/>
              <a:t>El análisis y diseño de la base de datos permitió que la aplicación móvil cumpla con el objetivo de proyecto de grado lo cual consiste en mostrar la información en tiempo real de la carga horaria de los laboratorios de computación de la Universidad de las Fuerzas Armadas – ESPE MATRIZ, haciendo uso de tecnología en realidad aumentada</a:t>
            </a:r>
            <a:r>
              <a:rPr lang="es-ES" sz="1600" dirty="0" smtClean="0"/>
              <a:t>.</a:t>
            </a:r>
          </a:p>
          <a:p>
            <a:pPr lvl="0" algn="just"/>
            <a:endParaRPr lang="es-EC" sz="1600" dirty="0"/>
          </a:p>
          <a:p>
            <a:pPr lvl="0" algn="just"/>
            <a:r>
              <a:rPr lang="es-ES" sz="1600" dirty="0"/>
              <a:t>El manejo de las pruebas de caja blanca y negra hicieron posible la detección de posibles fallos y errores en el desarrollo del sistema, lo que permitió la solución de estos sin contratiempos. </a:t>
            </a:r>
            <a:endParaRPr lang="es-EC"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s-EC" dirty="0"/>
          </a:p>
        </p:txBody>
      </p:sp>
      <p:sp>
        <p:nvSpPr>
          <p:cNvPr id="3" name="Marcador de texto 2"/>
          <p:cNvSpPr>
            <a:spLocks noGrp="1"/>
          </p:cNvSpPr>
          <p:nvPr>
            <p:ph type="body" idx="1"/>
          </p:nvPr>
        </p:nvSpPr>
        <p:spPr>
          <a:xfrm>
            <a:off x="886650" y="1347614"/>
            <a:ext cx="7370699" cy="3327299"/>
          </a:xfrm>
        </p:spPr>
        <p:txBody>
          <a:bodyPr/>
          <a:lstStyle/>
          <a:p>
            <a:pPr lvl="0" algn="just"/>
            <a:r>
              <a:rPr lang="es-ES" sz="1800" dirty="0"/>
              <a:t>Incrementar la información de cada laboratorio en cuanto a la capacidad de alumnos que pueden ingresar en ellas</a:t>
            </a:r>
            <a:r>
              <a:rPr lang="es-ES" sz="1800" dirty="0" smtClean="0"/>
              <a:t>.</a:t>
            </a:r>
          </a:p>
          <a:p>
            <a:pPr lvl="0" algn="just"/>
            <a:endParaRPr lang="es-EC" sz="1800" dirty="0"/>
          </a:p>
          <a:p>
            <a:pPr lvl="0" algn="just"/>
            <a:r>
              <a:rPr lang="es-ES" sz="1800" dirty="0"/>
              <a:t>Detallar el número de computadores que se encuentran en mantenimiento por cada laboratorio, permitiendo brindar información oportuna a los docentes que deseen impartir clases y hagan uso de las mismas</a:t>
            </a:r>
            <a:r>
              <a:rPr lang="es-ES" sz="1800" dirty="0" smtClean="0"/>
              <a:t>.</a:t>
            </a:r>
          </a:p>
          <a:p>
            <a:pPr lvl="0" algn="just"/>
            <a:endParaRPr lang="es-EC" sz="1800" dirty="0"/>
          </a:p>
          <a:p>
            <a:pPr lvl="0" algn="just"/>
            <a:r>
              <a:rPr lang="es-ES" sz="1800" dirty="0"/>
              <a:t>Brindar esta solución tecnológica a los diferentes Laboratorios que dispone la Universidad de las Fuerzas ESPE – MATRIZ para uso de todo el alumnado y docentes en general. </a:t>
            </a:r>
            <a:endParaRPr lang="es-EC" sz="1800" dirty="0"/>
          </a:p>
          <a:p>
            <a:pPr algn="just">
              <a:buNone/>
            </a:pPr>
            <a:endParaRPr lang="es-EC" sz="1800" dirty="0"/>
          </a:p>
        </p:txBody>
      </p:sp>
    </p:spTree>
    <p:extLst>
      <p:ext uri="{BB962C8B-B14F-4D97-AF65-F5344CB8AC3E}">
        <p14:creationId xmlns:p14="http://schemas.microsoft.com/office/powerpoint/2010/main" val="1635542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AE9D"/>
        </a:solidFill>
        <a:effectLst/>
      </p:bgPr>
    </p:bg>
    <p:spTree>
      <p:nvGrpSpPr>
        <p:cNvPr id="1" name="Shape 203"/>
        <p:cNvGrpSpPr/>
        <p:nvPr/>
      </p:nvGrpSpPr>
      <p:grpSpPr>
        <a:xfrm>
          <a:off x="0" y="0"/>
          <a:ext cx="0" cy="0"/>
          <a:chOff x="0" y="0"/>
          <a:chExt cx="0" cy="0"/>
        </a:xfrm>
      </p:grpSpPr>
      <p:sp>
        <p:nvSpPr>
          <p:cNvPr id="204" name="Shape 204"/>
          <p:cNvSpPr txBox="1">
            <a:spLocks noGrp="1"/>
          </p:cNvSpPr>
          <p:nvPr>
            <p:ph type="ctrTitle" idx="4294967295"/>
          </p:nvPr>
        </p:nvSpPr>
        <p:spPr>
          <a:xfrm>
            <a:off x="755576" y="2636087"/>
            <a:ext cx="7772400" cy="1159799"/>
          </a:xfrm>
          <a:prstGeom prst="rect">
            <a:avLst/>
          </a:prstGeom>
        </p:spPr>
        <p:txBody>
          <a:bodyPr lIns="91425" tIns="91425" rIns="91425" bIns="91425" anchor="t" anchorCtr="0">
            <a:noAutofit/>
          </a:bodyPr>
          <a:lstStyle/>
          <a:p>
            <a:pPr lvl="0" algn="ctr" rtl="0">
              <a:spcBef>
                <a:spcPts val="0"/>
              </a:spcBef>
              <a:buNone/>
            </a:pPr>
            <a:r>
              <a:rPr lang="en" sz="5400" dirty="0" smtClean="0">
                <a:solidFill>
                  <a:srgbClr val="ABE33F"/>
                </a:solidFill>
                <a:latin typeface="Karla"/>
                <a:ea typeface="Karla"/>
                <a:cs typeface="Karla"/>
                <a:sym typeface="Karla"/>
              </a:rPr>
              <a:t>GRACIAS</a:t>
            </a:r>
            <a:endParaRPr lang="en" sz="5400" dirty="0">
              <a:solidFill>
                <a:srgbClr val="ABE33F"/>
              </a:solidFill>
              <a:latin typeface="Karla"/>
              <a:ea typeface="Karla"/>
              <a:cs typeface="Karla"/>
              <a:sym typeface="Karla"/>
            </a:endParaRPr>
          </a:p>
        </p:txBody>
      </p:sp>
      <p:sp>
        <p:nvSpPr>
          <p:cNvPr id="205" name="Shape 205"/>
          <p:cNvSpPr txBox="1">
            <a:spLocks noGrp="1"/>
          </p:cNvSpPr>
          <p:nvPr>
            <p:ph type="subTitle" idx="4294967295"/>
          </p:nvPr>
        </p:nvSpPr>
        <p:spPr>
          <a:xfrm>
            <a:off x="39960" y="4358701"/>
            <a:ext cx="4388024" cy="784799"/>
          </a:xfrm>
          <a:prstGeom prst="rect">
            <a:avLst/>
          </a:prstGeom>
        </p:spPr>
        <p:txBody>
          <a:bodyPr lIns="91425" tIns="91425" rIns="91425" bIns="91425" anchor="t" anchorCtr="0">
            <a:noAutofit/>
          </a:bodyPr>
          <a:lstStyle/>
          <a:p>
            <a:pPr lvl="0" rtl="0">
              <a:spcBef>
                <a:spcPts val="0"/>
              </a:spcBef>
              <a:buNone/>
            </a:pPr>
            <a:r>
              <a:rPr lang="en" sz="1600" dirty="0" smtClean="0"/>
              <a:t>UTRERAS COLLAGUAZO PAMELA ESTEFANÍA</a:t>
            </a:r>
          </a:p>
          <a:p>
            <a:pPr lvl="0" rtl="0">
              <a:spcBef>
                <a:spcPts val="0"/>
              </a:spcBef>
              <a:buNone/>
            </a:pPr>
            <a:r>
              <a:rPr lang="en" sz="1600" dirty="0" smtClean="0"/>
              <a:t>SEPTIEMBRE 2017</a:t>
            </a:r>
            <a:endParaRPr lang="en" sz="1600" dirty="0"/>
          </a:p>
        </p:txBody>
      </p:sp>
      <p:pic>
        <p:nvPicPr>
          <p:cNvPr id="4" name="Picture 2" descr="Resultado de imagen para universidad de las fuerzas armadas"/>
          <p:cNvPicPr>
            <a:picLocks noChangeAspect="1" noChangeArrowheads="1"/>
          </p:cNvPicPr>
          <p:nvPr/>
        </p:nvPicPr>
        <p:blipFill>
          <a:blip r:embed="rId3">
            <a:lum bright="10000"/>
          </a:blip>
          <a:srcRect/>
          <a:stretch>
            <a:fillRect/>
          </a:stretch>
        </p:blipFill>
        <p:spPr bwMode="auto">
          <a:xfrm>
            <a:off x="2113756" y="699542"/>
            <a:ext cx="4762500" cy="122872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886650" y="398400"/>
            <a:ext cx="7370699" cy="857400"/>
          </a:xfrm>
          <a:prstGeom prst="rect">
            <a:avLst/>
          </a:prstGeom>
        </p:spPr>
        <p:txBody>
          <a:bodyPr lIns="91425" tIns="91425" rIns="91425" bIns="91425" anchor="t" anchorCtr="0">
            <a:noAutofit/>
          </a:bodyPr>
          <a:lstStyle/>
          <a:p>
            <a:pPr lvl="0" rtl="0">
              <a:spcBef>
                <a:spcPts val="0"/>
              </a:spcBef>
              <a:buNone/>
            </a:pPr>
            <a:r>
              <a:rPr lang="en" dirty="0" smtClean="0"/>
              <a:t>AGENDA</a:t>
            </a:r>
            <a:endParaRPr lang="en" dirty="0"/>
          </a:p>
        </p:txBody>
      </p:sp>
      <p:sp>
        <p:nvSpPr>
          <p:cNvPr id="18" name="Shape 179"/>
          <p:cNvSpPr/>
          <p:nvPr/>
        </p:nvSpPr>
        <p:spPr>
          <a:xfrm>
            <a:off x="251520" y="1347614"/>
            <a:ext cx="4392488" cy="3672408"/>
          </a:xfrm>
          <a:prstGeom prst="flowChartPreparation">
            <a:avLst/>
          </a:prstGeom>
          <a:solidFill>
            <a:srgbClr val="ABE33F">
              <a:alpha val="81150"/>
            </a:srgbClr>
          </a:solidFill>
          <a:ln>
            <a:noFill/>
          </a:ln>
        </p:spPr>
        <p:txBody>
          <a:bodyPr lIns="91425" tIns="91425" rIns="91425" bIns="91425" anchor="ctr" anchorCtr="0">
            <a:noAutofit/>
          </a:bodyPr>
          <a:lstStyle/>
          <a:p>
            <a:pPr marL="342900" lvl="0" indent="-342900" algn="just">
              <a:spcBef>
                <a:spcPts val="0"/>
              </a:spcBef>
              <a:buAutoNum type="arabicPeriod"/>
            </a:pPr>
            <a:r>
              <a:rPr lang="en" sz="1900" dirty="0" smtClean="0">
                <a:solidFill>
                  <a:srgbClr val="004C52"/>
                </a:solidFill>
                <a:latin typeface="Karla"/>
                <a:ea typeface="Karla"/>
                <a:cs typeface="Karla"/>
                <a:sym typeface="Karla"/>
              </a:rPr>
              <a:t>Introducción</a:t>
            </a:r>
          </a:p>
          <a:p>
            <a:pPr marL="342900" lvl="0" indent="-342900" algn="just">
              <a:spcBef>
                <a:spcPts val="0"/>
              </a:spcBef>
              <a:buAutoNum type="arabicPeriod"/>
            </a:pPr>
            <a:r>
              <a:rPr lang="en" sz="1900" dirty="0" smtClean="0">
                <a:solidFill>
                  <a:srgbClr val="004C52"/>
                </a:solidFill>
                <a:latin typeface="Karla"/>
                <a:ea typeface="Karla"/>
                <a:cs typeface="Karla"/>
                <a:sym typeface="Karla"/>
              </a:rPr>
              <a:t>Objetivos</a:t>
            </a:r>
          </a:p>
          <a:p>
            <a:pPr marL="342900" lvl="0" indent="-342900" algn="just">
              <a:spcBef>
                <a:spcPts val="0"/>
              </a:spcBef>
              <a:buAutoNum type="arabicPeriod"/>
            </a:pPr>
            <a:r>
              <a:rPr lang="en" sz="1900" dirty="0" smtClean="0">
                <a:solidFill>
                  <a:srgbClr val="004C52"/>
                </a:solidFill>
                <a:latin typeface="Karla"/>
                <a:ea typeface="Karla"/>
                <a:cs typeface="Karla"/>
                <a:sym typeface="Karla"/>
              </a:rPr>
              <a:t>Alcance</a:t>
            </a:r>
          </a:p>
          <a:p>
            <a:pPr marL="342900" lvl="0" indent="-342900" algn="just">
              <a:spcBef>
                <a:spcPts val="0"/>
              </a:spcBef>
              <a:buAutoNum type="arabicPeriod"/>
            </a:pPr>
            <a:r>
              <a:rPr lang="en" sz="1900" dirty="0" smtClean="0">
                <a:solidFill>
                  <a:srgbClr val="004C52"/>
                </a:solidFill>
                <a:latin typeface="Karla"/>
                <a:ea typeface="Karla"/>
                <a:cs typeface="Karla"/>
                <a:sym typeface="Karla"/>
              </a:rPr>
              <a:t>Metodologías</a:t>
            </a:r>
          </a:p>
          <a:p>
            <a:pPr marL="342900" lvl="0" indent="-342900" algn="just">
              <a:spcBef>
                <a:spcPts val="0"/>
              </a:spcBef>
              <a:buAutoNum type="arabicPeriod"/>
            </a:pPr>
            <a:r>
              <a:rPr lang="en" sz="1900" dirty="0" smtClean="0">
                <a:solidFill>
                  <a:srgbClr val="004C52"/>
                </a:solidFill>
                <a:latin typeface="Karla"/>
                <a:ea typeface="Karla"/>
                <a:cs typeface="Karla"/>
                <a:sym typeface="Karla"/>
              </a:rPr>
              <a:t>Herramientas utilizadas</a:t>
            </a:r>
          </a:p>
          <a:p>
            <a:pPr marL="342900" lvl="0" indent="-342900" algn="just">
              <a:spcBef>
                <a:spcPts val="0"/>
              </a:spcBef>
              <a:buAutoNum type="arabicPeriod"/>
            </a:pPr>
            <a:r>
              <a:rPr lang="en" sz="1900" dirty="0" smtClean="0">
                <a:solidFill>
                  <a:srgbClr val="004C52"/>
                </a:solidFill>
                <a:latin typeface="Karla"/>
                <a:ea typeface="Karla"/>
                <a:cs typeface="Karla"/>
                <a:sym typeface="Karla"/>
              </a:rPr>
              <a:t>Requerimientos</a:t>
            </a:r>
          </a:p>
          <a:p>
            <a:pPr marL="342900" lvl="0" indent="-342900" algn="just">
              <a:spcBef>
                <a:spcPts val="0"/>
              </a:spcBef>
              <a:buAutoNum type="arabicPeriod"/>
            </a:pPr>
            <a:r>
              <a:rPr lang="en" sz="1900" dirty="0" smtClean="0">
                <a:solidFill>
                  <a:srgbClr val="004C52"/>
                </a:solidFill>
                <a:latin typeface="Karla"/>
                <a:ea typeface="Karla"/>
                <a:cs typeface="Karla"/>
                <a:sym typeface="Karla"/>
              </a:rPr>
              <a:t>Diseño y desarrollo</a:t>
            </a:r>
          </a:p>
          <a:p>
            <a:pPr marL="342900" lvl="0" indent="-342900" algn="just">
              <a:spcBef>
                <a:spcPts val="0"/>
              </a:spcBef>
              <a:buAutoNum type="arabicPeriod"/>
            </a:pPr>
            <a:r>
              <a:rPr lang="en" sz="1900" dirty="0" smtClean="0">
                <a:solidFill>
                  <a:srgbClr val="004C52"/>
                </a:solidFill>
                <a:latin typeface="Karla"/>
                <a:ea typeface="Karla"/>
                <a:cs typeface="Karla"/>
                <a:sym typeface="Karla"/>
              </a:rPr>
              <a:t>Demostración de la aplicación</a:t>
            </a:r>
          </a:p>
          <a:p>
            <a:pPr marL="342900" lvl="0" indent="-342900" algn="just">
              <a:spcBef>
                <a:spcPts val="0"/>
              </a:spcBef>
              <a:buAutoNum type="arabicPeriod"/>
            </a:pPr>
            <a:r>
              <a:rPr lang="en" sz="1900" dirty="0" smtClean="0">
                <a:solidFill>
                  <a:srgbClr val="004C52"/>
                </a:solidFill>
                <a:latin typeface="Karla"/>
                <a:ea typeface="Karla"/>
                <a:cs typeface="Karla"/>
                <a:sym typeface="Karla"/>
              </a:rPr>
              <a:t>Conclusiones y recomendaciones</a:t>
            </a:r>
            <a:endParaRPr lang="en" sz="1900" dirty="0">
              <a:solidFill>
                <a:srgbClr val="004C52"/>
              </a:solidFill>
              <a:latin typeface="Karla"/>
              <a:ea typeface="Karla"/>
              <a:cs typeface="Karla"/>
              <a:sym typeface="Karla"/>
            </a:endParaRPr>
          </a:p>
        </p:txBody>
      </p:sp>
      <p:pic>
        <p:nvPicPr>
          <p:cNvPr id="55298" name="Picture 2" descr="Resultado de imagen para agenda"/>
          <p:cNvPicPr>
            <a:picLocks noChangeAspect="1" noChangeArrowheads="1"/>
          </p:cNvPicPr>
          <p:nvPr/>
        </p:nvPicPr>
        <p:blipFill>
          <a:blip r:embed="rId3"/>
          <a:srcRect/>
          <a:stretch>
            <a:fillRect/>
          </a:stretch>
        </p:blipFill>
        <p:spPr bwMode="auto">
          <a:xfrm>
            <a:off x="5508104" y="1779662"/>
            <a:ext cx="2143125" cy="2143125"/>
          </a:xfrm>
          <a:prstGeom prst="rect">
            <a:avLst/>
          </a:prstGeom>
          <a:noFill/>
        </p:spPr>
      </p:pic>
      <p:grpSp>
        <p:nvGrpSpPr>
          <p:cNvPr id="30" name="Shape 297"/>
          <p:cNvGrpSpPr/>
          <p:nvPr/>
        </p:nvGrpSpPr>
        <p:grpSpPr>
          <a:xfrm>
            <a:off x="592344" y="483518"/>
            <a:ext cx="307248" cy="388574"/>
            <a:chOff x="584925" y="238125"/>
            <a:chExt cx="415200" cy="525100"/>
          </a:xfrm>
        </p:grpSpPr>
        <p:sp>
          <p:nvSpPr>
            <p:cNvPr id="31" name="Shape 298"/>
            <p:cNvSpPr/>
            <p:nvPr/>
          </p:nvSpPr>
          <p:spPr>
            <a:xfrm>
              <a:off x="621550" y="299175"/>
              <a:ext cx="378575" cy="464050"/>
            </a:xfrm>
            <a:custGeom>
              <a:avLst/>
              <a:gdLst/>
              <a:ahLst/>
              <a:cxnLst/>
              <a:rect l="0" t="0" r="0" b="0"/>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2" name="Shape 299"/>
            <p:cNvSpPr/>
            <p:nvPr/>
          </p:nvSpPr>
          <p:spPr>
            <a:xfrm>
              <a:off x="633750" y="2381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3" name="Shape 300"/>
            <p:cNvSpPr/>
            <p:nvPr/>
          </p:nvSpPr>
          <p:spPr>
            <a:xfrm>
              <a:off x="716800"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4" name="Shape 301"/>
            <p:cNvSpPr/>
            <p:nvPr/>
          </p:nvSpPr>
          <p:spPr>
            <a:xfrm>
              <a:off x="799825" y="238125"/>
              <a:ext cx="29350" cy="63500"/>
            </a:xfrm>
            <a:custGeom>
              <a:avLst/>
              <a:gdLst/>
              <a:ahLst/>
              <a:cxnLst/>
              <a:rect l="0" t="0" r="0" b="0"/>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5" name="Shape 302"/>
            <p:cNvSpPr/>
            <p:nvPr/>
          </p:nvSpPr>
          <p:spPr>
            <a:xfrm>
              <a:off x="882875"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6" name="Shape 303"/>
            <p:cNvSpPr/>
            <p:nvPr/>
          </p:nvSpPr>
          <p:spPr>
            <a:xfrm>
              <a:off x="584925" y="261325"/>
              <a:ext cx="378575" cy="464050"/>
            </a:xfrm>
            <a:custGeom>
              <a:avLst/>
              <a:gdLst/>
              <a:ahLst/>
              <a:cxnLst/>
              <a:rect l="0" t="0" r="0" b="0"/>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886650" y="398400"/>
            <a:ext cx="7370699" cy="857400"/>
          </a:xfrm>
          <a:prstGeom prst="rect">
            <a:avLst/>
          </a:prstGeom>
        </p:spPr>
        <p:txBody>
          <a:bodyPr lIns="91425" tIns="91425" rIns="91425" bIns="91425" anchor="t" anchorCtr="0">
            <a:noAutofit/>
          </a:bodyPr>
          <a:lstStyle/>
          <a:p>
            <a:pPr lvl="0">
              <a:spcBef>
                <a:spcPts val="0"/>
              </a:spcBef>
              <a:buNone/>
            </a:pPr>
            <a:r>
              <a:rPr lang="en" dirty="0" smtClean="0"/>
              <a:t>1. INTRODUCCIÓN</a:t>
            </a:r>
            <a:endParaRPr lang="en" dirty="0"/>
          </a:p>
        </p:txBody>
      </p:sp>
      <p:sp>
        <p:nvSpPr>
          <p:cNvPr id="6" name="5 Rectángulo"/>
          <p:cNvSpPr/>
          <p:nvPr/>
        </p:nvSpPr>
        <p:spPr>
          <a:xfrm>
            <a:off x="179512" y="1206500"/>
            <a:ext cx="5256584" cy="1077218"/>
          </a:xfrm>
          <a:prstGeom prst="rect">
            <a:avLst/>
          </a:prstGeom>
        </p:spPr>
        <p:txBody>
          <a:bodyPr wrap="square">
            <a:spAutoFit/>
          </a:bodyPr>
          <a:lstStyle/>
          <a:p>
            <a:pPr algn="just"/>
            <a:r>
              <a:rPr lang="es-ES" sz="1600" dirty="0" smtClean="0">
                <a:latin typeface="Karla" charset="0"/>
                <a:ea typeface="Karla" charset="0"/>
              </a:rPr>
              <a:t>La Universidad de las Fuerzas Armadas – ESPE, cuenta con Departamentos para la identificación de carreras. La Universidad cuenta con Laboratorios de diferentes Facultades de excelente infraestructura.</a:t>
            </a:r>
            <a:endParaRPr lang="es-ES" sz="1600" dirty="0">
              <a:latin typeface="Karla" charset="0"/>
              <a:ea typeface="Karla" charset="0"/>
            </a:endParaRPr>
          </a:p>
        </p:txBody>
      </p:sp>
      <p:pic>
        <p:nvPicPr>
          <p:cNvPr id="7" name="Picture 6" descr="Imagen relacionada"/>
          <p:cNvPicPr>
            <a:picLocks noChangeAspect="1" noChangeArrowheads="1"/>
          </p:cNvPicPr>
          <p:nvPr/>
        </p:nvPicPr>
        <p:blipFill>
          <a:blip r:embed="rId3"/>
          <a:srcRect/>
          <a:stretch>
            <a:fillRect/>
          </a:stretch>
        </p:blipFill>
        <p:spPr bwMode="auto">
          <a:xfrm>
            <a:off x="5580112" y="1059582"/>
            <a:ext cx="3340943" cy="1265824"/>
          </a:xfrm>
          <a:prstGeom prst="rect">
            <a:avLst/>
          </a:prstGeom>
          <a:noFill/>
        </p:spPr>
      </p:pic>
      <p:sp>
        <p:nvSpPr>
          <p:cNvPr id="8" name="7 Rectángulo"/>
          <p:cNvSpPr/>
          <p:nvPr/>
        </p:nvSpPr>
        <p:spPr>
          <a:xfrm>
            <a:off x="1691680" y="2571750"/>
            <a:ext cx="5544616" cy="830997"/>
          </a:xfrm>
          <a:prstGeom prst="rect">
            <a:avLst/>
          </a:prstGeom>
        </p:spPr>
        <p:txBody>
          <a:bodyPr wrap="square">
            <a:spAutoFit/>
          </a:bodyPr>
          <a:lstStyle/>
          <a:p>
            <a:pPr algn="just"/>
            <a:r>
              <a:rPr lang="es-ES" sz="1600" dirty="0" smtClean="0">
                <a:latin typeface="Karla" charset="0"/>
                <a:ea typeface="Karla" charset="0"/>
              </a:rPr>
              <a:t>Cada semestre los Laboratorios están preparados para la nueva carga horaria, después de haber finalizado el proceso de matrículas.</a:t>
            </a:r>
            <a:endParaRPr lang="es-ES" sz="1600" b="1" dirty="0">
              <a:solidFill>
                <a:schemeClr val="accent1">
                  <a:lumMod val="50000"/>
                </a:schemeClr>
              </a:solidFill>
              <a:latin typeface="Karla" charset="0"/>
              <a:ea typeface="Karla" charset="0"/>
            </a:endParaRPr>
          </a:p>
        </p:txBody>
      </p:sp>
      <p:sp>
        <p:nvSpPr>
          <p:cNvPr id="9" name="8 Rectángulo"/>
          <p:cNvSpPr/>
          <p:nvPr/>
        </p:nvSpPr>
        <p:spPr>
          <a:xfrm>
            <a:off x="2555776" y="3651870"/>
            <a:ext cx="6408712" cy="1077218"/>
          </a:xfrm>
          <a:prstGeom prst="rect">
            <a:avLst/>
          </a:prstGeom>
        </p:spPr>
        <p:txBody>
          <a:bodyPr wrap="square">
            <a:spAutoFit/>
          </a:bodyPr>
          <a:lstStyle/>
          <a:p>
            <a:pPr algn="just"/>
            <a:r>
              <a:rPr lang="es-ES" sz="1600" dirty="0" smtClean="0">
                <a:latin typeface="Karla" charset="0"/>
                <a:ea typeface="Karla" charset="0"/>
              </a:rPr>
              <a:t>La tendencia en el país en cuanto a tecnología incrementa conforme el tiempo avanza, por lo que los Smartphone llegan a ser una vía de comunicación e interacción entre las personas y el mundo.</a:t>
            </a:r>
            <a:endParaRPr lang="es-ES" sz="1600" dirty="0">
              <a:latin typeface="Karla" charset="0"/>
              <a:ea typeface="Karla" charset="0"/>
            </a:endParaRPr>
          </a:p>
        </p:txBody>
      </p:sp>
      <p:pic>
        <p:nvPicPr>
          <p:cNvPr id="10" name="Picture 4" descr="Resultado de imagen para solución"/>
          <p:cNvPicPr>
            <a:picLocks noChangeAspect="1" noChangeArrowheads="1"/>
          </p:cNvPicPr>
          <p:nvPr/>
        </p:nvPicPr>
        <p:blipFill>
          <a:blip r:embed="rId4"/>
          <a:srcRect t="15742"/>
          <a:stretch>
            <a:fillRect/>
          </a:stretch>
        </p:blipFill>
        <p:spPr bwMode="auto">
          <a:xfrm>
            <a:off x="261945" y="3507854"/>
            <a:ext cx="1717767" cy="108012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1331640" y="2602232"/>
            <a:ext cx="6770674" cy="1553694"/>
          </a:xfrm>
          <a:prstGeom prst="rect">
            <a:avLst/>
          </a:prstGeom>
        </p:spPr>
        <p:txBody>
          <a:bodyPr lIns="91425" tIns="91425" rIns="91425" bIns="91425" anchor="ctr" anchorCtr="0">
            <a:noAutofit/>
          </a:bodyPr>
          <a:lstStyle/>
          <a:p>
            <a:pPr>
              <a:buNone/>
            </a:pPr>
            <a:r>
              <a:rPr lang="es-ES" sz="2000" b="0" i="0" dirty="0" smtClean="0">
                <a:solidFill>
                  <a:schemeClr val="accent1">
                    <a:lumMod val="50000"/>
                  </a:schemeClr>
                </a:solidFill>
                <a:latin typeface="Karla" charset="0"/>
                <a:ea typeface="Karla" charset="0"/>
              </a:rPr>
              <a:t>Desarrollo de una aplicación móvil multiplataforma utilizando realidad aumentada para la administración de la carga horaria en los Laboratorios generales de computación de la Universidad de las Fuerzas Armadas – ESPE Matriz.</a:t>
            </a:r>
          </a:p>
          <a:p>
            <a:pPr lvl="0">
              <a:spcBef>
                <a:spcPts val="0"/>
              </a:spcBef>
              <a:buNone/>
            </a:pPr>
            <a:endParaRPr lang="en" sz="3200" b="0" i="0" dirty="0"/>
          </a:p>
        </p:txBody>
      </p:sp>
      <p:sp>
        <p:nvSpPr>
          <p:cNvPr id="4" name="Shape 442"/>
          <p:cNvSpPr/>
          <p:nvPr/>
        </p:nvSpPr>
        <p:spPr>
          <a:xfrm>
            <a:off x="4139952" y="843558"/>
            <a:ext cx="864096" cy="1152128"/>
          </a:xfrm>
          <a:custGeom>
            <a:avLst/>
            <a:gdLst/>
            <a:ahLst/>
            <a:cxnLst/>
            <a:rect l="0" t="0" r="0" b="0"/>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grpSp>
        <p:nvGrpSpPr>
          <p:cNvPr id="5" name="Shape 346"/>
          <p:cNvGrpSpPr/>
          <p:nvPr/>
        </p:nvGrpSpPr>
        <p:grpSpPr>
          <a:xfrm>
            <a:off x="4355976" y="1203598"/>
            <a:ext cx="432048" cy="432048"/>
            <a:chOff x="584925" y="922575"/>
            <a:chExt cx="415200" cy="502525"/>
          </a:xfrm>
        </p:grpSpPr>
        <p:sp>
          <p:nvSpPr>
            <p:cNvPr id="6" name="Shape 347"/>
            <p:cNvSpPr/>
            <p:nvPr/>
          </p:nvSpPr>
          <p:spPr>
            <a:xfrm>
              <a:off x="584925" y="961025"/>
              <a:ext cx="378575" cy="464075"/>
            </a:xfrm>
            <a:custGeom>
              <a:avLst/>
              <a:gdLst/>
              <a:ahLst/>
              <a:cxnLst/>
              <a:rect l="0" t="0" r="0" b="0"/>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7" name="Shape 348"/>
            <p:cNvSpPr/>
            <p:nvPr/>
          </p:nvSpPr>
          <p:spPr>
            <a:xfrm>
              <a:off x="621550" y="922575"/>
              <a:ext cx="378575" cy="464050"/>
            </a:xfrm>
            <a:custGeom>
              <a:avLst/>
              <a:gdLst/>
              <a:ahLst/>
              <a:cxnLst/>
              <a:rect l="0" t="0" r="0" b="0"/>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8" name="Shape 349"/>
            <p:cNvSpPr/>
            <p:nvPr/>
          </p:nvSpPr>
          <p:spPr>
            <a:xfrm>
              <a:off x="915850" y="922575"/>
              <a:ext cx="84275" cy="84275"/>
            </a:xfrm>
            <a:custGeom>
              <a:avLst/>
              <a:gdLst/>
              <a:ahLst/>
              <a:cxnLst/>
              <a:rect l="0" t="0" r="0" b="0"/>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886650" y="398400"/>
            <a:ext cx="7370699" cy="857400"/>
          </a:xfrm>
          <a:prstGeom prst="rect">
            <a:avLst/>
          </a:prstGeom>
        </p:spPr>
        <p:txBody>
          <a:bodyPr lIns="91425" tIns="91425" rIns="91425" bIns="91425" anchor="t" anchorCtr="0">
            <a:noAutofit/>
          </a:bodyPr>
          <a:lstStyle/>
          <a:p>
            <a:pPr lvl="0">
              <a:spcBef>
                <a:spcPts val="0"/>
              </a:spcBef>
              <a:buNone/>
            </a:pPr>
            <a:r>
              <a:rPr lang="en" dirty="0" smtClean="0"/>
              <a:t>Objetivos Específicos</a:t>
            </a:r>
            <a:endParaRPr lang="en" dirty="0"/>
          </a:p>
        </p:txBody>
      </p:sp>
      <p:sp>
        <p:nvSpPr>
          <p:cNvPr id="125" name="Shape 125"/>
          <p:cNvSpPr txBox="1">
            <a:spLocks noGrp="1"/>
          </p:cNvSpPr>
          <p:nvPr>
            <p:ph type="body" idx="1"/>
          </p:nvPr>
        </p:nvSpPr>
        <p:spPr>
          <a:xfrm>
            <a:off x="-252536" y="1203598"/>
            <a:ext cx="7416824" cy="3327299"/>
          </a:xfrm>
          <a:prstGeom prst="rect">
            <a:avLst/>
          </a:prstGeom>
        </p:spPr>
        <p:txBody>
          <a:bodyPr lIns="91425" tIns="91425" rIns="91425" bIns="91425" anchor="t" anchorCtr="0">
            <a:noAutofit/>
          </a:bodyPr>
          <a:lstStyle/>
          <a:p>
            <a:pPr marL="714375" lvl="0" indent="-268288" algn="just" rtl="0">
              <a:spcBef>
                <a:spcPts val="0"/>
              </a:spcBef>
            </a:pPr>
            <a:r>
              <a:rPr lang="es-ES" sz="2000" dirty="0" smtClean="0"/>
              <a:t>  R</a:t>
            </a:r>
            <a:r>
              <a:rPr lang="en" sz="2000" dirty="0" smtClean="0"/>
              <a:t>evisar el marco teórico referente a la metdología Scrum y Extreme Programming para el desarrollo de sistemas  de información.</a:t>
            </a:r>
          </a:p>
          <a:p>
            <a:pPr marL="714375" lvl="0" indent="-268288" algn="just" rtl="0">
              <a:spcBef>
                <a:spcPts val="0"/>
              </a:spcBef>
              <a:buNone/>
            </a:pPr>
            <a:endParaRPr lang="en" sz="2000" dirty="0" smtClean="0"/>
          </a:p>
          <a:p>
            <a:pPr marL="714375" lvl="0" indent="-268288" algn="just" rtl="0">
              <a:spcBef>
                <a:spcPts val="0"/>
              </a:spcBef>
            </a:pPr>
            <a:r>
              <a:rPr lang="en" sz="2000" dirty="0" smtClean="0"/>
              <a:t>   Realizar la especificación de requerimientos      del sistema aplicando la norma IEEE830.</a:t>
            </a:r>
          </a:p>
          <a:p>
            <a:pPr marL="714375" lvl="0" indent="-268288" algn="just" rtl="0">
              <a:spcBef>
                <a:spcPts val="0"/>
              </a:spcBef>
              <a:buNone/>
            </a:pPr>
            <a:endParaRPr lang="en" sz="2000" dirty="0" smtClean="0"/>
          </a:p>
          <a:p>
            <a:pPr marL="714375" lvl="0" indent="-268288" algn="just" rtl="0">
              <a:spcBef>
                <a:spcPts val="0"/>
              </a:spcBef>
            </a:pPr>
            <a:r>
              <a:rPr lang="en" sz="2000" dirty="0" smtClean="0"/>
              <a:t>   Aplicar las metodologías SCRUM y Extreme Programming para el diseño y desarrollo del sistema.</a:t>
            </a:r>
          </a:p>
          <a:p>
            <a:pPr marL="714375" lvl="0" indent="-268288" algn="just" rtl="0">
              <a:spcBef>
                <a:spcPts val="0"/>
              </a:spcBef>
              <a:buNone/>
            </a:pPr>
            <a:endParaRPr lang="en" sz="2000" dirty="0" smtClean="0"/>
          </a:p>
          <a:p>
            <a:pPr marL="714375" lvl="0" indent="-268288" algn="just" rtl="0">
              <a:spcBef>
                <a:spcPts val="0"/>
              </a:spcBef>
            </a:pPr>
            <a:r>
              <a:rPr lang="en" sz="2000" dirty="0" smtClean="0"/>
              <a:t>   Realizar las pruebas de caja blanca y negra del sistema.</a:t>
            </a:r>
          </a:p>
          <a:p>
            <a:pPr marL="457200" lvl="0" indent="-228600" algn="just" rtl="0">
              <a:spcBef>
                <a:spcPts val="0"/>
              </a:spcBef>
            </a:pPr>
            <a:endParaRPr lang="en" sz="2000" dirty="0" smtClean="0"/>
          </a:p>
          <a:p>
            <a:pPr marL="457200" lvl="0" indent="-228600" algn="just" rtl="0">
              <a:spcBef>
                <a:spcPts val="0"/>
              </a:spcBef>
            </a:pPr>
            <a:endParaRPr lang="en" sz="2000" dirty="0"/>
          </a:p>
        </p:txBody>
      </p:sp>
      <p:pic>
        <p:nvPicPr>
          <p:cNvPr id="47106" name="Picture 2" descr="Resultado de imagen para metodologia"/>
          <p:cNvPicPr>
            <a:picLocks noChangeAspect="1" noChangeArrowheads="1"/>
          </p:cNvPicPr>
          <p:nvPr/>
        </p:nvPicPr>
        <p:blipFill>
          <a:blip r:embed="rId3"/>
          <a:srcRect/>
          <a:stretch>
            <a:fillRect/>
          </a:stretch>
        </p:blipFill>
        <p:spPr bwMode="auto">
          <a:xfrm>
            <a:off x="7181908" y="2099667"/>
            <a:ext cx="1962092" cy="155220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886650" y="398400"/>
            <a:ext cx="7370699" cy="857400"/>
          </a:xfrm>
          <a:prstGeom prst="rect">
            <a:avLst/>
          </a:prstGeom>
        </p:spPr>
        <p:txBody>
          <a:bodyPr lIns="91425" tIns="91425" rIns="91425" bIns="91425" anchor="t" anchorCtr="0">
            <a:noAutofit/>
          </a:bodyPr>
          <a:lstStyle/>
          <a:p>
            <a:pPr lvl="0">
              <a:spcBef>
                <a:spcPts val="0"/>
              </a:spcBef>
              <a:buNone/>
            </a:pPr>
            <a:r>
              <a:rPr lang="en" dirty="0" smtClean="0"/>
              <a:t>3. ALCANCE</a:t>
            </a:r>
            <a:endParaRPr lang="en" dirty="0"/>
          </a:p>
        </p:txBody>
      </p:sp>
      <p:graphicFrame>
        <p:nvGraphicFramePr>
          <p:cNvPr id="9" name="Marcador de contenido 3"/>
          <p:cNvGraphicFramePr>
            <a:graphicFrameLocks/>
          </p:cNvGraphicFramePr>
          <p:nvPr>
            <p:extLst>
              <p:ext uri="{D42A27DB-BD31-4B8C-83A1-F6EECF244321}">
                <p14:modId xmlns:p14="http://schemas.microsoft.com/office/powerpoint/2010/main" val="323613343"/>
              </p:ext>
            </p:extLst>
          </p:nvPr>
        </p:nvGraphicFramePr>
        <p:xfrm>
          <a:off x="971600" y="1203598"/>
          <a:ext cx="7345362" cy="377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hape 442"/>
          <p:cNvSpPr/>
          <p:nvPr/>
        </p:nvSpPr>
        <p:spPr>
          <a:xfrm>
            <a:off x="251520" y="2499742"/>
            <a:ext cx="792088" cy="1152128"/>
          </a:xfrm>
          <a:custGeom>
            <a:avLst/>
            <a:gdLst/>
            <a:ahLst/>
            <a:cxnLst/>
            <a:rect l="0" t="0" r="0" b="0"/>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grpSp>
        <p:nvGrpSpPr>
          <p:cNvPr id="11" name="Shape 451"/>
          <p:cNvGrpSpPr/>
          <p:nvPr/>
        </p:nvGrpSpPr>
        <p:grpSpPr>
          <a:xfrm>
            <a:off x="395536" y="2859782"/>
            <a:ext cx="504056" cy="432048"/>
            <a:chOff x="5255200" y="3006475"/>
            <a:chExt cx="511700" cy="378575"/>
          </a:xfrm>
          <a:solidFill>
            <a:schemeClr val="accent1"/>
          </a:solidFill>
        </p:grpSpPr>
        <p:sp>
          <p:nvSpPr>
            <p:cNvPr id="12" name="Shape 452"/>
            <p:cNvSpPr/>
            <p:nvPr/>
          </p:nvSpPr>
          <p:spPr>
            <a:xfrm>
              <a:off x="5255200" y="3006475"/>
              <a:ext cx="349900" cy="349875"/>
            </a:xfrm>
            <a:custGeom>
              <a:avLst/>
              <a:gdLst/>
              <a:ahLst/>
              <a:cxnLst/>
              <a:rect l="0" t="0" r="0" b="0"/>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lIns="91425" tIns="91425" rIns="91425" bIns="91425" anchor="ctr" anchorCtr="0">
              <a:noAutofit/>
            </a:bodyPr>
            <a:lstStyle/>
            <a:p>
              <a:pPr lvl="0">
                <a:spcBef>
                  <a:spcPts val="0"/>
                </a:spcBef>
                <a:buNone/>
              </a:pPr>
              <a:endParaRPr>
                <a:solidFill>
                  <a:schemeClr val="tx1"/>
                </a:solidFill>
              </a:endParaRPr>
            </a:p>
          </p:txBody>
        </p:sp>
        <p:sp>
          <p:nvSpPr>
            <p:cNvPr id="13" name="Shape 453"/>
            <p:cNvSpPr/>
            <p:nvPr/>
          </p:nvSpPr>
          <p:spPr>
            <a:xfrm>
              <a:off x="5567825" y="3185975"/>
              <a:ext cx="199075" cy="199075"/>
            </a:xfrm>
            <a:custGeom>
              <a:avLst/>
              <a:gdLst/>
              <a:ahLst/>
              <a:cxnLst/>
              <a:rect l="0" t="0" r="0" b="0"/>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lIns="91425" tIns="91425" rIns="91425" bIns="91425" anchor="ctr" anchorCtr="0">
              <a:noAutofit/>
            </a:bodyPr>
            <a:lstStyle/>
            <a:p>
              <a:pPr lvl="0">
                <a:spcBef>
                  <a:spcPts val="0"/>
                </a:spcBef>
                <a:buNone/>
              </a:pPr>
              <a:endParaRPr>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804119E8-F62A-0E4D-8099-656F2F588611}"/>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graphicEl>
                                              <a:dgm id="{1851403B-655C-E643-86BD-468CDB06A5F3}"/>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graphicEl>
                                              <a:dgm id="{1260D5B3-E504-794C-98B7-6790DBAA888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27FCE59B-4DDD-BB4B-AF78-00398B10CE2B}"/>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graphicEl>
                                              <a:dgm id="{CF5A91F3-4F83-8E4F-961B-D07EBB7A3E4B}"/>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graphicEl>
                                              <a:dgm id="{8B61193F-6AC2-3A4B-B170-6F707405B228}"/>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graphicEl>
                                              <a:dgm id="{15FD0BAA-B21D-7D40-BAA8-C88C717FD94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dgm id="{85DFCB7C-FAE8-594B-9518-1547036C7F15}"/>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graphicEl>
                                              <a:dgm id="{0F97857B-455E-D24B-8CFD-4ADFE019DE9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SCRUM</a:t>
            </a:r>
            <a:endParaRPr lang="es-ES" dirty="0"/>
          </a:p>
        </p:txBody>
      </p:sp>
      <p:pic>
        <p:nvPicPr>
          <p:cNvPr id="3" name="2 Imagen" descr="Resultado de imagen para ciclo scru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059582"/>
            <a:ext cx="5832648" cy="3168352"/>
          </a:xfrm>
          <a:prstGeom prst="rect">
            <a:avLst/>
          </a:prstGeom>
          <a:noFill/>
          <a:ln>
            <a:solidFill>
              <a:schemeClr val="tx1"/>
            </a:solidFill>
          </a:ln>
        </p:spPr>
      </p:pic>
      <p:sp>
        <p:nvSpPr>
          <p:cNvPr id="76801" name="Rectangle 1"/>
          <p:cNvSpPr>
            <a:spLocks noChangeArrowheads="1"/>
          </p:cNvSpPr>
          <p:nvPr/>
        </p:nvSpPr>
        <p:spPr bwMode="auto">
          <a:xfrm>
            <a:off x="3275856" y="4371950"/>
            <a:ext cx="2483768"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Fuente: </a:t>
            </a:r>
            <a:r>
              <a:rPr kumimoji="0" lang="es-EC"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(Torras, 2015)</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Extreme </a:t>
            </a:r>
            <a:r>
              <a:rPr lang="es-EC" dirty="0" err="1" smtClean="0"/>
              <a:t>Programming</a:t>
            </a:r>
            <a:endParaRPr lang="es-ES" dirty="0"/>
          </a:p>
        </p:txBody>
      </p:sp>
      <p:sp>
        <p:nvSpPr>
          <p:cNvPr id="76801" name="Rectangle 1"/>
          <p:cNvSpPr>
            <a:spLocks noChangeArrowheads="1"/>
          </p:cNvSpPr>
          <p:nvPr/>
        </p:nvSpPr>
        <p:spPr bwMode="auto">
          <a:xfrm>
            <a:off x="3275856" y="4731990"/>
            <a:ext cx="2483768"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Fuente: </a:t>
            </a:r>
            <a:r>
              <a:rPr kumimoji="0" lang="es-EC"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kumimoji="0" lang="es-EC" sz="10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Pressman</a:t>
            </a:r>
            <a:r>
              <a:rPr kumimoji="0" lang="es-EC"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2010)</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Imagen 4"/>
          <p:cNvPicPr/>
          <p:nvPr/>
        </p:nvPicPr>
        <p:blipFill>
          <a:blip r:embed="rId2">
            <a:extLst>
              <a:ext uri="{28A0092B-C50C-407E-A947-70E740481C1C}">
                <a14:useLocalDpi xmlns:a14="http://schemas.microsoft.com/office/drawing/2010/main"/>
              </a:ext>
            </a:extLst>
          </a:blip>
          <a:stretch>
            <a:fillRect/>
          </a:stretch>
        </p:blipFill>
        <p:spPr>
          <a:xfrm>
            <a:off x="2483768" y="1066358"/>
            <a:ext cx="4224659" cy="3593624"/>
          </a:xfrm>
          <a:prstGeom prst="rect">
            <a:avLst/>
          </a:prstGeom>
          <a:ln>
            <a:solidFill>
              <a:srgbClr val="00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Herramientas</a:t>
            </a:r>
            <a:endParaRPr lang="es-ES"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b="44511"/>
          <a:stretch/>
        </p:blipFill>
        <p:spPr>
          <a:xfrm>
            <a:off x="251520" y="1635646"/>
            <a:ext cx="1728192" cy="537012"/>
          </a:xfrm>
          <a:prstGeom prst="rect">
            <a:avLst/>
          </a:prstGeom>
        </p:spPr>
      </p:pic>
      <p:pic>
        <p:nvPicPr>
          <p:cNvPr id="6" name="Picture 2" descr="http://wiki.uqbar.org/img/languages/Java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172658"/>
            <a:ext cx="2088032" cy="11689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rosehosting.com/blog/wp-content/uploads/2015/08/glassfis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448" y="3341589"/>
            <a:ext cx="1800200" cy="15206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en/thumb/6/62/MySQL.svg/1200px-MySQL.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8758" y="1488707"/>
            <a:ext cx="1889367" cy="9777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vuforia.com/content/dam/vuforia/hompage/singles/Vuforia%20Logo%20OLx2a89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7045" y="2898938"/>
            <a:ext cx="2073484" cy="55609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uniat.com/wp-content/uploads/2015/07/Unity-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016" y="3677565"/>
            <a:ext cx="1907929" cy="107321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www.eclipse.org/eclipse.org-common/themes/solstice/public/images/logo/eclipse-800x188.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6176" y="1598296"/>
            <a:ext cx="2304256" cy="54150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chileforma.cl/img/csharp.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8264" y="2446917"/>
            <a:ext cx="1038930" cy="10389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Escal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TotalTime>
  <Words>600</Words>
  <Application>Microsoft Office PowerPoint</Application>
  <PresentationFormat>Presentación en pantalla (16:9)</PresentationFormat>
  <Paragraphs>80</Paragraphs>
  <Slides>19</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Raleway</vt:lpstr>
      <vt:lpstr>Calibri</vt:lpstr>
      <vt:lpstr>Karla</vt:lpstr>
      <vt:lpstr>Arial</vt:lpstr>
      <vt:lpstr>Escalus template</vt:lpstr>
      <vt:lpstr>Presentación de PowerPoint</vt:lpstr>
      <vt:lpstr>AGENDA</vt:lpstr>
      <vt:lpstr>1. INTRODUCCIÓN</vt:lpstr>
      <vt:lpstr>Presentación de PowerPoint</vt:lpstr>
      <vt:lpstr>Objetivos Específicos</vt:lpstr>
      <vt:lpstr>3. ALCANCE</vt:lpstr>
      <vt:lpstr>SCRUM</vt:lpstr>
      <vt:lpstr>Extreme Programming</vt:lpstr>
      <vt:lpstr>Herramientas</vt:lpstr>
      <vt:lpstr>Requerimientos</vt:lpstr>
      <vt:lpstr>Requerimientos</vt:lpstr>
      <vt:lpstr>Requerimientos</vt:lpstr>
      <vt:lpstr>Diseño y Desarrollo</vt:lpstr>
      <vt:lpstr>Diseño y Desarrollo</vt:lpstr>
      <vt:lpstr>Diseño y Desarrollo</vt:lpstr>
      <vt:lpstr>Demostración de la Aplicación</vt:lpstr>
      <vt:lpstr>Conclusiones</vt:lpstr>
      <vt:lpstr>Recomendaciones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DESARROLLO DE UNA APLICACIÓN MÓVIL MULTIPLATAFORMA UTILIZANDO REALIDAD AUMENTADA PARA LA ADMINISTRACIÓN DE LA CARGA HORARIA EN LOS LABORATORIOS GENERALES DE COMPUTACIÓN DE LA UNIVERSIDAD DE LAS FUERZAS ARMADAS – ESPE MATRIZ</dc:title>
  <cp:lastModifiedBy>Luis García Castro</cp:lastModifiedBy>
  <cp:revision>34</cp:revision>
  <dcterms:modified xsi:type="dcterms:W3CDTF">2017-08-30T18:15:43Z</dcterms:modified>
</cp:coreProperties>
</file>