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ags/tag4.xml" ContentType="application/vnd.openxmlformats-officedocument.presentationml.tags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tags/tag5.xml" ContentType="application/vnd.openxmlformats-officedocument.presentationml.tags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tags/tag6.xml" ContentType="application/vnd.openxmlformats-officedocument.presentationml.tags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3661" r:id="rId1"/>
  </p:sldMasterIdLst>
  <p:sldIdLst>
    <p:sldId id="363" r:id="rId2"/>
    <p:sldId id="260" r:id="rId3"/>
    <p:sldId id="262" r:id="rId4"/>
    <p:sldId id="367" r:id="rId5"/>
    <p:sldId id="334" r:id="rId6"/>
    <p:sldId id="263" r:id="rId7"/>
    <p:sldId id="265" r:id="rId8"/>
    <p:sldId id="365" r:id="rId9"/>
    <p:sldId id="267" r:id="rId10"/>
    <p:sldId id="336" r:id="rId11"/>
    <p:sldId id="276" r:id="rId12"/>
    <p:sldId id="370" r:id="rId13"/>
    <p:sldId id="371" r:id="rId14"/>
    <p:sldId id="408" r:id="rId15"/>
    <p:sldId id="375" r:id="rId16"/>
    <p:sldId id="376" r:id="rId17"/>
    <p:sldId id="411" r:id="rId18"/>
    <p:sldId id="283" r:id="rId19"/>
    <p:sldId id="377" r:id="rId20"/>
    <p:sldId id="412" r:id="rId21"/>
    <p:sldId id="414" r:id="rId22"/>
    <p:sldId id="413" r:id="rId23"/>
    <p:sldId id="293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294" r:id="rId33"/>
    <p:sldId id="388" r:id="rId34"/>
    <p:sldId id="389" r:id="rId35"/>
    <p:sldId id="415" r:id="rId36"/>
    <p:sldId id="416" r:id="rId37"/>
    <p:sldId id="417" r:id="rId38"/>
    <p:sldId id="418" r:id="rId39"/>
    <p:sldId id="419" r:id="rId40"/>
    <p:sldId id="397" r:id="rId41"/>
    <p:sldId id="398" r:id="rId42"/>
    <p:sldId id="399" r:id="rId43"/>
    <p:sldId id="400" r:id="rId44"/>
    <p:sldId id="401" r:id="rId45"/>
    <p:sldId id="402" r:id="rId46"/>
    <p:sldId id="404" r:id="rId47"/>
    <p:sldId id="317" r:id="rId48"/>
    <p:sldId id="405" r:id="rId49"/>
    <p:sldId id="406" r:id="rId50"/>
    <p:sldId id="321" r:id="rId51"/>
    <p:sldId id="322" r:id="rId52"/>
    <p:sldId id="323" r:id="rId53"/>
    <p:sldId id="325" r:id="rId54"/>
    <p:sldId id="326" r:id="rId5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FF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516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ABC9F5-BF29-4AD7-9DFF-FC9CC74E168F}" type="doc">
      <dgm:prSet loTypeId="urn:microsoft.com/office/officeart/2005/8/layout/default#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F927361E-63EC-4B09-8547-AF3C43B363BB}">
      <dgm:prSet phldrT="[Texto]"/>
      <dgm:spPr/>
      <dgm:t>
        <a:bodyPr/>
        <a:lstStyle/>
        <a:p>
          <a:r>
            <a:rPr lang="es-EC" i="1" dirty="0" smtClean="0"/>
            <a:t>Anastrepha fraterculus</a:t>
          </a:r>
          <a:r>
            <a:rPr lang="es-EC" dirty="0" smtClean="0"/>
            <a:t>, es una de las principales plagas de los frutales en América.</a:t>
          </a:r>
          <a:endParaRPr lang="es-EC" dirty="0"/>
        </a:p>
      </dgm:t>
    </dgm:pt>
    <dgm:pt modelId="{4630E3E1-F6A6-45F7-B65A-9D9334D11364}" type="parTrans" cxnId="{836A7FDD-299B-4C2A-85D3-23604B77C75A}">
      <dgm:prSet/>
      <dgm:spPr/>
      <dgm:t>
        <a:bodyPr/>
        <a:lstStyle/>
        <a:p>
          <a:endParaRPr lang="es-EC"/>
        </a:p>
      </dgm:t>
    </dgm:pt>
    <dgm:pt modelId="{D841BA5A-690E-40EB-9B91-A8E1626247AF}" type="sibTrans" cxnId="{836A7FDD-299B-4C2A-85D3-23604B77C75A}">
      <dgm:prSet/>
      <dgm:spPr/>
      <dgm:t>
        <a:bodyPr/>
        <a:lstStyle/>
        <a:p>
          <a:endParaRPr lang="es-EC"/>
        </a:p>
      </dgm:t>
    </dgm:pt>
    <dgm:pt modelId="{353EC747-96EC-41EE-9078-BC23BB51B0C7}">
      <dgm:prSet phldrT="[Texto]"/>
      <dgm:spPr/>
      <dgm:t>
        <a:bodyPr/>
        <a:lstStyle/>
        <a:p>
          <a:r>
            <a:rPr lang="es-EC" dirty="0" smtClean="0"/>
            <a:t>Ocasiona graves pérdidas económicas </a:t>
          </a:r>
          <a:endParaRPr lang="es-EC" dirty="0"/>
        </a:p>
      </dgm:t>
    </dgm:pt>
    <dgm:pt modelId="{C4C61B89-AB22-4345-9DC0-DA4DDFDB7DB3}" type="parTrans" cxnId="{6BAE8DCA-FB3D-45FF-A184-92AF1B639255}">
      <dgm:prSet/>
      <dgm:spPr/>
      <dgm:t>
        <a:bodyPr/>
        <a:lstStyle/>
        <a:p>
          <a:endParaRPr lang="es-EC"/>
        </a:p>
      </dgm:t>
    </dgm:pt>
    <dgm:pt modelId="{9E5DE37D-74C7-43CC-8F01-0A03D8616F0B}" type="sibTrans" cxnId="{6BAE8DCA-FB3D-45FF-A184-92AF1B639255}">
      <dgm:prSet/>
      <dgm:spPr/>
      <dgm:t>
        <a:bodyPr/>
        <a:lstStyle/>
        <a:p>
          <a:endParaRPr lang="es-EC"/>
        </a:p>
      </dgm:t>
    </dgm:pt>
    <dgm:pt modelId="{8D652854-E64F-44AA-882A-65AA547311DB}">
      <dgm:prSet phldrT="[Texto]"/>
      <dgm:spPr/>
      <dgm:t>
        <a:bodyPr/>
        <a:lstStyle/>
        <a:p>
          <a:r>
            <a:rPr lang="es-EC" dirty="0" smtClean="0"/>
            <a:t>Reducción</a:t>
          </a:r>
          <a:r>
            <a:rPr lang="es-EC" baseline="0" dirty="0" smtClean="0"/>
            <a:t> en el rendimiento </a:t>
          </a:r>
          <a:endParaRPr lang="es-EC" dirty="0"/>
        </a:p>
      </dgm:t>
    </dgm:pt>
    <dgm:pt modelId="{950637D9-435C-4468-961A-86F07303E40C}" type="parTrans" cxnId="{3ED8AEE6-C7D3-41B0-88C9-06C0406E9EC4}">
      <dgm:prSet/>
      <dgm:spPr/>
      <dgm:t>
        <a:bodyPr/>
        <a:lstStyle/>
        <a:p>
          <a:endParaRPr lang="es-EC"/>
        </a:p>
      </dgm:t>
    </dgm:pt>
    <dgm:pt modelId="{E70304BF-0834-445F-9255-327BFEE30A09}" type="sibTrans" cxnId="{3ED8AEE6-C7D3-41B0-88C9-06C0406E9EC4}">
      <dgm:prSet/>
      <dgm:spPr/>
      <dgm:t>
        <a:bodyPr/>
        <a:lstStyle/>
        <a:p>
          <a:endParaRPr lang="es-EC"/>
        </a:p>
      </dgm:t>
    </dgm:pt>
    <dgm:pt modelId="{B5155DAE-6EBA-430E-9B20-1FDA03A0D99F}" type="pres">
      <dgm:prSet presAssocID="{98ABC9F5-BF29-4AD7-9DFF-FC9CC74E16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B668A79-DEF5-44D3-83CD-493F403C7C8D}" type="pres">
      <dgm:prSet presAssocID="{F927361E-63EC-4B09-8547-AF3C43B363BB}" presName="node" presStyleLbl="node1" presStyleIdx="0" presStyleCnt="3" custLinFactNeighborX="4785" custLinFactNeighborY="16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736F6C-A26D-4C91-A390-9F55B0440497}" type="pres">
      <dgm:prSet presAssocID="{D841BA5A-690E-40EB-9B91-A8E1626247AF}" presName="sibTrans" presStyleCnt="0"/>
      <dgm:spPr/>
    </dgm:pt>
    <dgm:pt modelId="{B1F97391-C666-474A-B707-74120883B7DC}" type="pres">
      <dgm:prSet presAssocID="{353EC747-96EC-41EE-9078-BC23BB51B0C7}" presName="node" presStyleLbl="node1" presStyleIdx="1" presStyleCnt="3" custLinFactX="-7620" custLinFactY="25934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C588AB-E6D3-4865-8C08-D34BD19DA005}" type="pres">
      <dgm:prSet presAssocID="{9E5DE37D-74C7-43CC-8F01-0A03D8616F0B}" presName="sibTrans" presStyleCnt="0"/>
      <dgm:spPr/>
    </dgm:pt>
    <dgm:pt modelId="{0257A18A-4FA6-4FE7-9B6F-21FEDB41E0B3}" type="pres">
      <dgm:prSet presAssocID="{8D652854-E64F-44AA-882A-65AA547311DB}" presName="node" presStyleLbl="node1" presStyleIdx="2" presStyleCnt="3" custLinFactNeighborX="53213" custLinFactNeighborY="92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D8AEE6-C7D3-41B0-88C9-06C0406E9EC4}" srcId="{98ABC9F5-BF29-4AD7-9DFF-FC9CC74E168F}" destId="{8D652854-E64F-44AA-882A-65AA547311DB}" srcOrd="2" destOrd="0" parTransId="{950637D9-435C-4468-961A-86F07303E40C}" sibTransId="{E70304BF-0834-445F-9255-327BFEE30A09}"/>
    <dgm:cxn modelId="{BF930541-C938-4445-BBA4-97864EBD1CD9}" type="presOf" srcId="{353EC747-96EC-41EE-9078-BC23BB51B0C7}" destId="{B1F97391-C666-474A-B707-74120883B7DC}" srcOrd="0" destOrd="0" presId="urn:microsoft.com/office/officeart/2005/8/layout/default#1"/>
    <dgm:cxn modelId="{836A7FDD-299B-4C2A-85D3-23604B77C75A}" srcId="{98ABC9F5-BF29-4AD7-9DFF-FC9CC74E168F}" destId="{F927361E-63EC-4B09-8547-AF3C43B363BB}" srcOrd="0" destOrd="0" parTransId="{4630E3E1-F6A6-45F7-B65A-9D9334D11364}" sibTransId="{D841BA5A-690E-40EB-9B91-A8E1626247AF}"/>
    <dgm:cxn modelId="{AD2C6A50-05EA-498F-BDE6-9E9E2C40CF6F}" type="presOf" srcId="{F927361E-63EC-4B09-8547-AF3C43B363BB}" destId="{7B668A79-DEF5-44D3-83CD-493F403C7C8D}" srcOrd="0" destOrd="0" presId="urn:microsoft.com/office/officeart/2005/8/layout/default#1"/>
    <dgm:cxn modelId="{81A40D92-8E9D-46E8-A1DB-D91AF4F980CE}" type="presOf" srcId="{8D652854-E64F-44AA-882A-65AA547311DB}" destId="{0257A18A-4FA6-4FE7-9B6F-21FEDB41E0B3}" srcOrd="0" destOrd="0" presId="urn:microsoft.com/office/officeart/2005/8/layout/default#1"/>
    <dgm:cxn modelId="{B4081315-DC11-4E2E-84C3-AAB02F87FFE2}" type="presOf" srcId="{98ABC9F5-BF29-4AD7-9DFF-FC9CC74E168F}" destId="{B5155DAE-6EBA-430E-9B20-1FDA03A0D99F}" srcOrd="0" destOrd="0" presId="urn:microsoft.com/office/officeart/2005/8/layout/default#1"/>
    <dgm:cxn modelId="{6BAE8DCA-FB3D-45FF-A184-92AF1B639255}" srcId="{98ABC9F5-BF29-4AD7-9DFF-FC9CC74E168F}" destId="{353EC747-96EC-41EE-9078-BC23BB51B0C7}" srcOrd="1" destOrd="0" parTransId="{C4C61B89-AB22-4345-9DC0-DA4DDFDB7DB3}" sibTransId="{9E5DE37D-74C7-43CC-8F01-0A03D8616F0B}"/>
    <dgm:cxn modelId="{4CA58E93-FDC4-4018-9A20-2D23C26AEF7D}" type="presParOf" srcId="{B5155DAE-6EBA-430E-9B20-1FDA03A0D99F}" destId="{7B668A79-DEF5-44D3-83CD-493F403C7C8D}" srcOrd="0" destOrd="0" presId="urn:microsoft.com/office/officeart/2005/8/layout/default#1"/>
    <dgm:cxn modelId="{573E3782-D482-4E36-AD09-623BB8EB4C04}" type="presParOf" srcId="{B5155DAE-6EBA-430E-9B20-1FDA03A0D99F}" destId="{5D736F6C-A26D-4C91-A390-9F55B0440497}" srcOrd="1" destOrd="0" presId="urn:microsoft.com/office/officeart/2005/8/layout/default#1"/>
    <dgm:cxn modelId="{BD665CBD-3FE7-4F7B-9B25-90030AEEF999}" type="presParOf" srcId="{B5155DAE-6EBA-430E-9B20-1FDA03A0D99F}" destId="{B1F97391-C666-474A-B707-74120883B7DC}" srcOrd="2" destOrd="0" presId="urn:microsoft.com/office/officeart/2005/8/layout/default#1"/>
    <dgm:cxn modelId="{A7B0D53D-9948-4280-B14E-A67A556016F4}" type="presParOf" srcId="{B5155DAE-6EBA-430E-9B20-1FDA03A0D99F}" destId="{E8C588AB-E6D3-4865-8C08-D34BD19DA005}" srcOrd="3" destOrd="0" presId="urn:microsoft.com/office/officeart/2005/8/layout/default#1"/>
    <dgm:cxn modelId="{3FCDB77C-A653-4E1A-8CE9-0E123F96456C}" type="presParOf" srcId="{B5155DAE-6EBA-430E-9B20-1FDA03A0D99F}" destId="{0257A18A-4FA6-4FE7-9B6F-21FEDB41E0B3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6AC135-F05D-41BB-BABD-B1C4D456D220}" type="doc">
      <dgm:prSet loTypeId="urn:microsoft.com/office/officeart/2005/8/layout/default#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8A6E67BC-A7BB-440A-A633-7F416F4FB4A3}">
      <dgm:prSet phldrT="[Texto]" custT="1"/>
      <dgm:spPr/>
      <dgm:t>
        <a:bodyPr/>
        <a:lstStyle/>
        <a:p>
          <a:r>
            <a:rPr lang="es-EC" sz="1800" dirty="0" smtClean="0"/>
            <a:t>Es el medio de cultivo más utilizado en micología, parcialmente selectivo para hongos</a:t>
          </a:r>
          <a:endParaRPr lang="es-EC" sz="1800" dirty="0"/>
        </a:p>
      </dgm:t>
    </dgm:pt>
    <dgm:pt modelId="{6C45CB52-4F3B-468B-88B6-3F82A67CD8F3}" type="parTrans" cxnId="{0E45286A-0BAB-48A9-A1C5-F70E29D0971A}">
      <dgm:prSet/>
      <dgm:spPr/>
      <dgm:t>
        <a:bodyPr/>
        <a:lstStyle/>
        <a:p>
          <a:endParaRPr lang="es-EC"/>
        </a:p>
      </dgm:t>
    </dgm:pt>
    <dgm:pt modelId="{29C37982-B928-499A-93EC-C90B0D6879B6}" type="sibTrans" cxnId="{0E45286A-0BAB-48A9-A1C5-F70E29D0971A}">
      <dgm:prSet/>
      <dgm:spPr/>
      <dgm:t>
        <a:bodyPr/>
        <a:lstStyle/>
        <a:p>
          <a:endParaRPr lang="es-EC"/>
        </a:p>
      </dgm:t>
    </dgm:pt>
    <dgm:pt modelId="{E68E0097-2704-4FE5-AB22-AF39F22B80CE}">
      <dgm:prSet phldrT="[Texto]" custT="1"/>
      <dgm:spPr/>
      <dgm:t>
        <a:bodyPr/>
        <a:lstStyle/>
        <a:p>
          <a:r>
            <a:rPr lang="es-EC" sz="1800" dirty="0" smtClean="0"/>
            <a:t>Debido a su composición, los hongos crecen exuberantemente y esporulan bien. </a:t>
          </a:r>
          <a:endParaRPr lang="es-EC" sz="1800" dirty="0"/>
        </a:p>
      </dgm:t>
    </dgm:pt>
    <dgm:pt modelId="{8FFDAF9D-FA13-4D18-A756-057D84D54AC4}" type="parTrans" cxnId="{F7232D40-3937-441A-8A91-2B776D6341CC}">
      <dgm:prSet/>
      <dgm:spPr/>
      <dgm:t>
        <a:bodyPr/>
        <a:lstStyle/>
        <a:p>
          <a:endParaRPr lang="es-EC"/>
        </a:p>
      </dgm:t>
    </dgm:pt>
    <dgm:pt modelId="{697691D1-C74F-4634-91C3-86C416E89402}" type="sibTrans" cxnId="{F7232D40-3937-441A-8A91-2B776D6341CC}">
      <dgm:prSet/>
      <dgm:spPr/>
      <dgm:t>
        <a:bodyPr/>
        <a:lstStyle/>
        <a:p>
          <a:endParaRPr lang="es-EC"/>
        </a:p>
      </dgm:t>
    </dgm:pt>
    <dgm:pt modelId="{3E3AC794-C628-4D1A-B901-E15FAA6AB2D0}" type="pres">
      <dgm:prSet presAssocID="{786AC135-F05D-41BB-BABD-B1C4D456D22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15A3485-2BB2-4831-BB54-5F7C36227DA2}" type="pres">
      <dgm:prSet presAssocID="{8A6E67BC-A7BB-440A-A633-7F416F4FB4A3}" presName="node" presStyleLbl="node1" presStyleIdx="0" presStyleCnt="2" custScaleX="73854" custScaleY="75823" custLinFactNeighborX="-42745" custLinFactNeighborY="62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D61362-37A9-4883-B397-C6A828B58153}" type="pres">
      <dgm:prSet presAssocID="{29C37982-B928-499A-93EC-C90B0D6879B6}" presName="sibTrans" presStyleCnt="0"/>
      <dgm:spPr/>
    </dgm:pt>
    <dgm:pt modelId="{71543EF6-5E53-42DF-BDF5-F1C891FE07D5}" type="pres">
      <dgm:prSet presAssocID="{E68E0097-2704-4FE5-AB22-AF39F22B80CE}" presName="node" presStyleLbl="node1" presStyleIdx="1" presStyleCnt="2" custScaleX="74061" custScaleY="69956" custLinFactNeighborX="-47733" custLinFactNeighborY="-34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7232D40-3937-441A-8A91-2B776D6341CC}" srcId="{786AC135-F05D-41BB-BABD-B1C4D456D220}" destId="{E68E0097-2704-4FE5-AB22-AF39F22B80CE}" srcOrd="1" destOrd="0" parTransId="{8FFDAF9D-FA13-4D18-A756-057D84D54AC4}" sibTransId="{697691D1-C74F-4634-91C3-86C416E89402}"/>
    <dgm:cxn modelId="{82043D35-6550-43F3-9095-BBECDEC972B4}" type="presOf" srcId="{786AC135-F05D-41BB-BABD-B1C4D456D220}" destId="{3E3AC794-C628-4D1A-B901-E15FAA6AB2D0}" srcOrd="0" destOrd="0" presId="urn:microsoft.com/office/officeart/2005/8/layout/default#5"/>
    <dgm:cxn modelId="{46EF2466-7857-4172-8088-E3B3F039B61C}" type="presOf" srcId="{8A6E67BC-A7BB-440A-A633-7F416F4FB4A3}" destId="{415A3485-2BB2-4831-BB54-5F7C36227DA2}" srcOrd="0" destOrd="0" presId="urn:microsoft.com/office/officeart/2005/8/layout/default#5"/>
    <dgm:cxn modelId="{0E45286A-0BAB-48A9-A1C5-F70E29D0971A}" srcId="{786AC135-F05D-41BB-BABD-B1C4D456D220}" destId="{8A6E67BC-A7BB-440A-A633-7F416F4FB4A3}" srcOrd="0" destOrd="0" parTransId="{6C45CB52-4F3B-468B-88B6-3F82A67CD8F3}" sibTransId="{29C37982-B928-499A-93EC-C90B0D6879B6}"/>
    <dgm:cxn modelId="{6AF326F8-C8FC-4ABB-BF5E-E7156F97B8D9}" type="presOf" srcId="{E68E0097-2704-4FE5-AB22-AF39F22B80CE}" destId="{71543EF6-5E53-42DF-BDF5-F1C891FE07D5}" srcOrd="0" destOrd="0" presId="urn:microsoft.com/office/officeart/2005/8/layout/default#5"/>
    <dgm:cxn modelId="{881EACAF-38BB-4E81-AFF2-8E60F06FC72B}" type="presParOf" srcId="{3E3AC794-C628-4D1A-B901-E15FAA6AB2D0}" destId="{415A3485-2BB2-4831-BB54-5F7C36227DA2}" srcOrd="0" destOrd="0" presId="urn:microsoft.com/office/officeart/2005/8/layout/default#5"/>
    <dgm:cxn modelId="{FBFA66DC-A1EF-4A1D-98A7-902586F58472}" type="presParOf" srcId="{3E3AC794-C628-4D1A-B901-E15FAA6AB2D0}" destId="{71D61362-37A9-4883-B397-C6A828B58153}" srcOrd="1" destOrd="0" presId="urn:microsoft.com/office/officeart/2005/8/layout/default#5"/>
    <dgm:cxn modelId="{F8FB066F-1A83-4624-BE01-45CD969E138F}" type="presParOf" srcId="{3E3AC794-C628-4D1A-B901-E15FAA6AB2D0}" destId="{71543EF6-5E53-42DF-BDF5-F1C891FE07D5}" srcOrd="2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86AC135-F05D-41BB-BABD-B1C4D456D220}" type="doc">
      <dgm:prSet loTypeId="urn:microsoft.com/office/officeart/2005/8/layout/default#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8A6E67BC-A7BB-440A-A633-7F416F4FB4A3}">
      <dgm:prSet phldrT="[Texto]" custT="1"/>
      <dgm:spPr/>
      <dgm:t>
        <a:bodyPr/>
        <a:lstStyle/>
        <a:p>
          <a:r>
            <a:rPr lang="es-EC" sz="1800" dirty="0" smtClean="0"/>
            <a:t>Utilizado en el cultivo de hongos y levaduras </a:t>
          </a:r>
          <a:endParaRPr lang="es-EC" sz="1800" dirty="0"/>
        </a:p>
      </dgm:t>
    </dgm:pt>
    <dgm:pt modelId="{6C45CB52-4F3B-468B-88B6-3F82A67CD8F3}" type="parTrans" cxnId="{0E45286A-0BAB-48A9-A1C5-F70E29D0971A}">
      <dgm:prSet/>
      <dgm:spPr/>
      <dgm:t>
        <a:bodyPr/>
        <a:lstStyle/>
        <a:p>
          <a:endParaRPr lang="es-EC"/>
        </a:p>
      </dgm:t>
    </dgm:pt>
    <dgm:pt modelId="{29C37982-B928-499A-93EC-C90B0D6879B6}" type="sibTrans" cxnId="{0E45286A-0BAB-48A9-A1C5-F70E29D0971A}">
      <dgm:prSet/>
      <dgm:spPr/>
      <dgm:t>
        <a:bodyPr/>
        <a:lstStyle/>
        <a:p>
          <a:endParaRPr lang="es-EC"/>
        </a:p>
      </dgm:t>
    </dgm:pt>
    <dgm:pt modelId="{E68E0097-2704-4FE5-AB22-AF39F22B80CE}">
      <dgm:prSet phldrT="[Texto]" custT="1"/>
      <dgm:spPr/>
      <dgm:t>
        <a:bodyPr/>
        <a:lstStyle/>
        <a:p>
          <a:r>
            <a:rPr lang="es-EC" sz="1800" dirty="0" smtClean="0"/>
            <a:t>Compuesto por infusión de papa deshidratada, dextrosa y agar</a:t>
          </a:r>
          <a:endParaRPr lang="es-EC" sz="1800" dirty="0"/>
        </a:p>
      </dgm:t>
    </dgm:pt>
    <dgm:pt modelId="{8FFDAF9D-FA13-4D18-A756-057D84D54AC4}" type="parTrans" cxnId="{F7232D40-3937-441A-8A91-2B776D6341CC}">
      <dgm:prSet/>
      <dgm:spPr/>
      <dgm:t>
        <a:bodyPr/>
        <a:lstStyle/>
        <a:p>
          <a:endParaRPr lang="es-EC"/>
        </a:p>
      </dgm:t>
    </dgm:pt>
    <dgm:pt modelId="{697691D1-C74F-4634-91C3-86C416E89402}" type="sibTrans" cxnId="{F7232D40-3937-441A-8A91-2B776D6341CC}">
      <dgm:prSet/>
      <dgm:spPr/>
      <dgm:t>
        <a:bodyPr/>
        <a:lstStyle/>
        <a:p>
          <a:endParaRPr lang="es-EC"/>
        </a:p>
      </dgm:t>
    </dgm:pt>
    <dgm:pt modelId="{277D05F2-B9E0-465B-B39C-94A2A0F21FCC}">
      <dgm:prSet phldrT="[Texto]" custT="1"/>
      <dgm:spPr/>
      <dgm:t>
        <a:bodyPr/>
        <a:lstStyle/>
        <a:p>
          <a:r>
            <a:rPr lang="es-EC" sz="1800" dirty="0" smtClean="0"/>
            <a:t>Estimula la esporulación de mohos</a:t>
          </a:r>
        </a:p>
      </dgm:t>
    </dgm:pt>
    <dgm:pt modelId="{260B4AC8-9801-449A-A363-2E0ECA317740}" type="parTrans" cxnId="{E681CA33-F5B2-4145-9E60-21F5C3F0FE95}">
      <dgm:prSet/>
      <dgm:spPr/>
      <dgm:t>
        <a:bodyPr/>
        <a:lstStyle/>
        <a:p>
          <a:endParaRPr lang="es-EC"/>
        </a:p>
      </dgm:t>
    </dgm:pt>
    <dgm:pt modelId="{C899627A-664A-4F3E-8BAA-B16E511708AE}" type="sibTrans" cxnId="{E681CA33-F5B2-4145-9E60-21F5C3F0FE95}">
      <dgm:prSet/>
      <dgm:spPr/>
      <dgm:t>
        <a:bodyPr/>
        <a:lstStyle/>
        <a:p>
          <a:endParaRPr lang="es-EC"/>
        </a:p>
      </dgm:t>
    </dgm:pt>
    <dgm:pt modelId="{3E3AC794-C628-4D1A-B901-E15FAA6AB2D0}" type="pres">
      <dgm:prSet presAssocID="{786AC135-F05D-41BB-BABD-B1C4D456D22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15A3485-2BB2-4831-BB54-5F7C36227DA2}" type="pres">
      <dgm:prSet presAssocID="{8A6E67BC-A7BB-440A-A633-7F416F4FB4A3}" presName="node" presStyleLbl="node1" presStyleIdx="0" presStyleCnt="3" custScaleX="91095" custScaleY="562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D61362-37A9-4883-B397-C6A828B58153}" type="pres">
      <dgm:prSet presAssocID="{29C37982-B928-499A-93EC-C90B0D6879B6}" presName="sibTrans" presStyleCnt="0"/>
      <dgm:spPr/>
    </dgm:pt>
    <dgm:pt modelId="{71543EF6-5E53-42DF-BDF5-F1C891FE07D5}" type="pres">
      <dgm:prSet presAssocID="{E68E0097-2704-4FE5-AB22-AF39F22B80CE}" presName="node" presStyleLbl="node1" presStyleIdx="1" presStyleCnt="3" custScaleX="84608" custScaleY="565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73CFA2-29DE-4174-8D50-91F267FF0EAB}" type="pres">
      <dgm:prSet presAssocID="{697691D1-C74F-4634-91C3-86C416E89402}" presName="sibTrans" presStyleCnt="0"/>
      <dgm:spPr/>
    </dgm:pt>
    <dgm:pt modelId="{0D1599BC-263A-41C5-8A22-A405EA280293}" type="pres">
      <dgm:prSet presAssocID="{277D05F2-B9E0-465B-B39C-94A2A0F21FCC}" presName="node" presStyleLbl="node1" presStyleIdx="2" presStyleCnt="3" custScaleX="94625" custScaleY="66040" custLinFactNeighborX="-54632" custLinFactNeighborY="72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81CA33-F5B2-4145-9E60-21F5C3F0FE95}" srcId="{786AC135-F05D-41BB-BABD-B1C4D456D220}" destId="{277D05F2-B9E0-465B-B39C-94A2A0F21FCC}" srcOrd="2" destOrd="0" parTransId="{260B4AC8-9801-449A-A363-2E0ECA317740}" sibTransId="{C899627A-664A-4F3E-8BAA-B16E511708AE}"/>
    <dgm:cxn modelId="{10082E1C-B4A1-4AF8-9951-0B9CBE3FBC5E}" type="presOf" srcId="{277D05F2-B9E0-465B-B39C-94A2A0F21FCC}" destId="{0D1599BC-263A-41C5-8A22-A405EA280293}" srcOrd="0" destOrd="0" presId="urn:microsoft.com/office/officeart/2005/8/layout/default#5"/>
    <dgm:cxn modelId="{A3E658D6-1707-48A6-B4A7-4540AF742CCD}" type="presOf" srcId="{786AC135-F05D-41BB-BABD-B1C4D456D220}" destId="{3E3AC794-C628-4D1A-B901-E15FAA6AB2D0}" srcOrd="0" destOrd="0" presId="urn:microsoft.com/office/officeart/2005/8/layout/default#5"/>
    <dgm:cxn modelId="{0E45286A-0BAB-48A9-A1C5-F70E29D0971A}" srcId="{786AC135-F05D-41BB-BABD-B1C4D456D220}" destId="{8A6E67BC-A7BB-440A-A633-7F416F4FB4A3}" srcOrd="0" destOrd="0" parTransId="{6C45CB52-4F3B-468B-88B6-3F82A67CD8F3}" sibTransId="{29C37982-B928-499A-93EC-C90B0D6879B6}"/>
    <dgm:cxn modelId="{D2D79F9F-A8FA-4636-A455-2AF7FFC18A6B}" type="presOf" srcId="{E68E0097-2704-4FE5-AB22-AF39F22B80CE}" destId="{71543EF6-5E53-42DF-BDF5-F1C891FE07D5}" srcOrd="0" destOrd="0" presId="urn:microsoft.com/office/officeart/2005/8/layout/default#5"/>
    <dgm:cxn modelId="{F7232D40-3937-441A-8A91-2B776D6341CC}" srcId="{786AC135-F05D-41BB-BABD-B1C4D456D220}" destId="{E68E0097-2704-4FE5-AB22-AF39F22B80CE}" srcOrd="1" destOrd="0" parTransId="{8FFDAF9D-FA13-4D18-A756-057D84D54AC4}" sibTransId="{697691D1-C74F-4634-91C3-86C416E89402}"/>
    <dgm:cxn modelId="{BD1CB03C-84B7-45FE-9E68-D98749B2989C}" type="presOf" srcId="{8A6E67BC-A7BB-440A-A633-7F416F4FB4A3}" destId="{415A3485-2BB2-4831-BB54-5F7C36227DA2}" srcOrd="0" destOrd="0" presId="urn:microsoft.com/office/officeart/2005/8/layout/default#5"/>
    <dgm:cxn modelId="{1BCDFD0C-F6AA-4E39-BF1A-6616E35D9D8B}" type="presParOf" srcId="{3E3AC794-C628-4D1A-B901-E15FAA6AB2D0}" destId="{415A3485-2BB2-4831-BB54-5F7C36227DA2}" srcOrd="0" destOrd="0" presId="urn:microsoft.com/office/officeart/2005/8/layout/default#5"/>
    <dgm:cxn modelId="{68FBA358-3410-487F-8E28-A68470066990}" type="presParOf" srcId="{3E3AC794-C628-4D1A-B901-E15FAA6AB2D0}" destId="{71D61362-37A9-4883-B397-C6A828B58153}" srcOrd="1" destOrd="0" presId="urn:microsoft.com/office/officeart/2005/8/layout/default#5"/>
    <dgm:cxn modelId="{BEEA9648-8BA1-43E0-A03C-17E288B7F44C}" type="presParOf" srcId="{3E3AC794-C628-4D1A-B901-E15FAA6AB2D0}" destId="{71543EF6-5E53-42DF-BDF5-F1C891FE07D5}" srcOrd="2" destOrd="0" presId="urn:microsoft.com/office/officeart/2005/8/layout/default#5"/>
    <dgm:cxn modelId="{24B1D3C6-212F-4702-BE41-73A1BBB7DEF7}" type="presParOf" srcId="{3E3AC794-C628-4D1A-B901-E15FAA6AB2D0}" destId="{1773CFA2-29DE-4174-8D50-91F267FF0EAB}" srcOrd="3" destOrd="0" presId="urn:microsoft.com/office/officeart/2005/8/layout/default#5"/>
    <dgm:cxn modelId="{F8963596-BBD4-4A4F-93AC-3C6F6DEA97CF}" type="presParOf" srcId="{3E3AC794-C628-4D1A-B901-E15FAA6AB2D0}" destId="{0D1599BC-263A-41C5-8A22-A405EA280293}" srcOrd="4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10113C-345D-48B4-B939-D8A87006C1B2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B9684976-6AB6-4AF2-A562-5D23D313A7F1}">
      <dgm:prSet phldrT="[Texto]" custT="1"/>
      <dgm:spPr/>
      <dgm:t>
        <a:bodyPr/>
        <a:lstStyle/>
        <a:p>
          <a:pPr algn="just"/>
          <a:r>
            <a:rPr lang="es-EC" sz="1600" dirty="0" smtClean="0"/>
            <a:t>Destrucción de la pulpa </a:t>
          </a:r>
          <a:endParaRPr lang="es-EC" sz="1600" dirty="0"/>
        </a:p>
      </dgm:t>
    </dgm:pt>
    <dgm:pt modelId="{61A35A69-73E6-4E42-BDE0-1D314840EE68}" type="parTrans" cxnId="{4A2741FD-F331-4A3A-B8EA-8DD15E3B450A}">
      <dgm:prSet/>
      <dgm:spPr/>
      <dgm:t>
        <a:bodyPr/>
        <a:lstStyle/>
        <a:p>
          <a:endParaRPr lang="es-EC" sz="4400"/>
        </a:p>
      </dgm:t>
    </dgm:pt>
    <dgm:pt modelId="{F6F2A816-FA4C-4110-BBE4-2D4B4007896B}" type="sibTrans" cxnId="{4A2741FD-F331-4A3A-B8EA-8DD15E3B450A}">
      <dgm:prSet/>
      <dgm:spPr/>
      <dgm:t>
        <a:bodyPr/>
        <a:lstStyle/>
        <a:p>
          <a:endParaRPr lang="es-EC" sz="4400"/>
        </a:p>
      </dgm:t>
    </dgm:pt>
    <dgm:pt modelId="{13C67B0B-8B6B-4642-B9B6-DF831A2CCB6B}">
      <dgm:prSet phldrT="[Texto]" custT="1"/>
      <dgm:spPr/>
      <dgm:t>
        <a:bodyPr/>
        <a:lstStyle/>
        <a:p>
          <a:pPr algn="just"/>
          <a:r>
            <a:rPr lang="es-EC" sz="1600" dirty="0" smtClean="0"/>
            <a:t>Disminución del valor comercial del fruto</a:t>
          </a:r>
          <a:endParaRPr lang="es-EC" sz="1600" dirty="0"/>
        </a:p>
      </dgm:t>
    </dgm:pt>
    <dgm:pt modelId="{539DE4AA-84D3-4323-883D-DA65934BC1DE}" type="parTrans" cxnId="{B797AB7F-3B43-437E-AB2C-9FB4512E9459}">
      <dgm:prSet/>
      <dgm:spPr/>
      <dgm:t>
        <a:bodyPr/>
        <a:lstStyle/>
        <a:p>
          <a:endParaRPr lang="es-EC" sz="4400"/>
        </a:p>
      </dgm:t>
    </dgm:pt>
    <dgm:pt modelId="{E39D7D39-EF46-468D-82BA-55FC5B1F8768}" type="sibTrans" cxnId="{B797AB7F-3B43-437E-AB2C-9FB4512E9459}">
      <dgm:prSet/>
      <dgm:spPr/>
      <dgm:t>
        <a:bodyPr/>
        <a:lstStyle/>
        <a:p>
          <a:endParaRPr lang="es-EC" sz="4400"/>
        </a:p>
      </dgm:t>
    </dgm:pt>
    <dgm:pt modelId="{6024F680-AD9E-410C-8A34-2CCFB3575833}">
      <dgm:prSet phldrT="[Texto]" custT="1"/>
      <dgm:spPr/>
      <dgm:t>
        <a:bodyPr/>
        <a:lstStyle/>
        <a:p>
          <a:r>
            <a:rPr lang="es-EC" sz="1600" dirty="0" smtClean="0"/>
            <a:t>Facilidad al ataque de patógenos </a:t>
          </a:r>
          <a:endParaRPr lang="es-EC" sz="1600" dirty="0"/>
        </a:p>
      </dgm:t>
    </dgm:pt>
    <dgm:pt modelId="{6C41C61E-C6D6-4972-ADD0-9F9D5BD60830}" type="parTrans" cxnId="{9A3D4C4D-7A30-4237-95CD-FA0B4D501B42}">
      <dgm:prSet/>
      <dgm:spPr/>
      <dgm:t>
        <a:bodyPr/>
        <a:lstStyle/>
        <a:p>
          <a:endParaRPr lang="es-EC" sz="4400"/>
        </a:p>
      </dgm:t>
    </dgm:pt>
    <dgm:pt modelId="{1DC9A16A-F4BF-468A-8C4A-7B1F9E35F06E}" type="sibTrans" cxnId="{9A3D4C4D-7A30-4237-95CD-FA0B4D501B42}">
      <dgm:prSet/>
      <dgm:spPr/>
      <dgm:t>
        <a:bodyPr/>
        <a:lstStyle/>
        <a:p>
          <a:endParaRPr lang="es-EC" sz="4400"/>
        </a:p>
      </dgm:t>
    </dgm:pt>
    <dgm:pt modelId="{C73A133F-3634-46A0-AE04-901A6B436787}">
      <dgm:prSet custT="1"/>
      <dgm:spPr/>
      <dgm:t>
        <a:bodyPr/>
        <a:lstStyle/>
        <a:p>
          <a:endParaRPr lang="es-EC" sz="1600"/>
        </a:p>
      </dgm:t>
    </dgm:pt>
    <dgm:pt modelId="{E18DC797-1626-4558-93E9-82E3D9A719CA}" type="parTrans" cxnId="{A27CE301-D809-48F8-B7F5-D202CEC4C0AC}">
      <dgm:prSet/>
      <dgm:spPr/>
      <dgm:t>
        <a:bodyPr/>
        <a:lstStyle/>
        <a:p>
          <a:endParaRPr lang="es-EC" sz="4400"/>
        </a:p>
      </dgm:t>
    </dgm:pt>
    <dgm:pt modelId="{60491A71-CA42-445A-922E-715F11A1B96A}" type="sibTrans" cxnId="{A27CE301-D809-48F8-B7F5-D202CEC4C0AC}">
      <dgm:prSet/>
      <dgm:spPr/>
      <dgm:t>
        <a:bodyPr/>
        <a:lstStyle/>
        <a:p>
          <a:endParaRPr lang="es-EC" sz="4400"/>
        </a:p>
      </dgm:t>
    </dgm:pt>
    <dgm:pt modelId="{66E92B70-E76D-4EE7-A064-EC1585F2F346}">
      <dgm:prSet custT="1"/>
      <dgm:spPr/>
      <dgm:t>
        <a:bodyPr/>
        <a:lstStyle/>
        <a:p>
          <a:endParaRPr lang="es-EC" sz="1600"/>
        </a:p>
      </dgm:t>
    </dgm:pt>
    <dgm:pt modelId="{B564EA6B-12B7-4C7E-8BD5-9946BD7D8DBF}" type="parTrans" cxnId="{6465A24F-DF45-4CD9-A29C-0EBFBBF3DD1B}">
      <dgm:prSet/>
      <dgm:spPr/>
      <dgm:t>
        <a:bodyPr/>
        <a:lstStyle/>
        <a:p>
          <a:endParaRPr lang="es-EC" sz="4400"/>
        </a:p>
      </dgm:t>
    </dgm:pt>
    <dgm:pt modelId="{065A8E5F-F510-46EE-95C7-EE5FE1BF2690}" type="sibTrans" cxnId="{6465A24F-DF45-4CD9-A29C-0EBFBBF3DD1B}">
      <dgm:prSet/>
      <dgm:spPr/>
      <dgm:t>
        <a:bodyPr/>
        <a:lstStyle/>
        <a:p>
          <a:endParaRPr lang="es-EC" sz="4400"/>
        </a:p>
      </dgm:t>
    </dgm:pt>
    <dgm:pt modelId="{4492AB9F-1837-4244-8371-52C833A4359B}">
      <dgm:prSet phldrT="[Texto]" custT="1"/>
      <dgm:spPr/>
      <dgm:t>
        <a:bodyPr/>
        <a:lstStyle/>
        <a:p>
          <a:r>
            <a:rPr lang="es-EC" sz="1600" dirty="0" smtClean="0"/>
            <a:t>Disminución de la producción de fruta</a:t>
          </a:r>
          <a:endParaRPr lang="es-EC" sz="1600" dirty="0"/>
        </a:p>
      </dgm:t>
    </dgm:pt>
    <dgm:pt modelId="{CD5CD2E6-CA58-450F-8084-552C5641B7EF}" type="parTrans" cxnId="{5A197465-C0A7-4B9E-A21A-6A08A54DE970}">
      <dgm:prSet/>
      <dgm:spPr/>
      <dgm:t>
        <a:bodyPr/>
        <a:lstStyle/>
        <a:p>
          <a:endParaRPr lang="es-EC" sz="4400"/>
        </a:p>
      </dgm:t>
    </dgm:pt>
    <dgm:pt modelId="{2767EB09-641E-4F89-98E2-91D7127DCB89}" type="sibTrans" cxnId="{5A197465-C0A7-4B9E-A21A-6A08A54DE970}">
      <dgm:prSet/>
      <dgm:spPr/>
      <dgm:t>
        <a:bodyPr/>
        <a:lstStyle/>
        <a:p>
          <a:endParaRPr lang="es-EC" sz="4400"/>
        </a:p>
      </dgm:t>
    </dgm:pt>
    <dgm:pt modelId="{759B853A-7485-403E-92A1-3DAF7303D61B}" type="pres">
      <dgm:prSet presAssocID="{2410113C-345D-48B4-B939-D8A87006C1B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B13F512-DE03-4B43-B42E-B30183C4BB20}" type="pres">
      <dgm:prSet presAssocID="{B9684976-6AB6-4AF2-A562-5D23D313A7F1}" presName="parentLin" presStyleCnt="0"/>
      <dgm:spPr/>
    </dgm:pt>
    <dgm:pt modelId="{2341F88B-083E-46BC-86E9-B579E7387E01}" type="pres">
      <dgm:prSet presAssocID="{B9684976-6AB6-4AF2-A562-5D23D313A7F1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010BFC14-BCD9-4EB8-9BDC-05A6A30CB341}" type="pres">
      <dgm:prSet presAssocID="{B9684976-6AB6-4AF2-A562-5D23D313A7F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F735A6-59DD-431D-B92B-97EB9D2D6BAC}" type="pres">
      <dgm:prSet presAssocID="{B9684976-6AB6-4AF2-A562-5D23D313A7F1}" presName="negativeSpace" presStyleCnt="0"/>
      <dgm:spPr/>
    </dgm:pt>
    <dgm:pt modelId="{0ABDC43B-3312-40AA-9712-353B0CF5E626}" type="pres">
      <dgm:prSet presAssocID="{B9684976-6AB6-4AF2-A562-5D23D313A7F1}" presName="childText" presStyleLbl="conFgAcc1" presStyleIdx="0" presStyleCnt="4">
        <dgm:presLayoutVars>
          <dgm:bulletEnabled val="1"/>
        </dgm:presLayoutVars>
      </dgm:prSet>
      <dgm:spPr/>
    </dgm:pt>
    <dgm:pt modelId="{90D0518E-25A7-4622-BE1B-937F6FDBCDD4}" type="pres">
      <dgm:prSet presAssocID="{F6F2A816-FA4C-4110-BBE4-2D4B4007896B}" presName="spaceBetweenRectangles" presStyleCnt="0"/>
      <dgm:spPr/>
    </dgm:pt>
    <dgm:pt modelId="{D157D5DF-E0F0-448B-8648-91A77B85F4A7}" type="pres">
      <dgm:prSet presAssocID="{13C67B0B-8B6B-4642-B9B6-DF831A2CCB6B}" presName="parentLin" presStyleCnt="0"/>
      <dgm:spPr/>
    </dgm:pt>
    <dgm:pt modelId="{344804D6-094A-41D5-909D-1D321E13F072}" type="pres">
      <dgm:prSet presAssocID="{13C67B0B-8B6B-4642-B9B6-DF831A2CCB6B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18CF990D-2D4B-458F-9EDE-678D82477D45}" type="pres">
      <dgm:prSet presAssocID="{13C67B0B-8B6B-4642-B9B6-DF831A2CCB6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DF2B12-0BE4-4FF5-A66C-C9F8F84EC649}" type="pres">
      <dgm:prSet presAssocID="{13C67B0B-8B6B-4642-B9B6-DF831A2CCB6B}" presName="negativeSpace" presStyleCnt="0"/>
      <dgm:spPr/>
    </dgm:pt>
    <dgm:pt modelId="{239ECF71-814A-4D0D-8023-C0937C3E2201}" type="pres">
      <dgm:prSet presAssocID="{13C67B0B-8B6B-4642-B9B6-DF831A2CCB6B}" presName="childText" presStyleLbl="conFgAcc1" presStyleIdx="1" presStyleCnt="4">
        <dgm:presLayoutVars>
          <dgm:bulletEnabled val="1"/>
        </dgm:presLayoutVars>
      </dgm:prSet>
      <dgm:spPr/>
    </dgm:pt>
    <dgm:pt modelId="{F20CB114-AAFF-404F-9690-77A31712D361}" type="pres">
      <dgm:prSet presAssocID="{E39D7D39-EF46-468D-82BA-55FC5B1F8768}" presName="spaceBetweenRectangles" presStyleCnt="0"/>
      <dgm:spPr/>
    </dgm:pt>
    <dgm:pt modelId="{B11AD766-9F35-4BE3-8A25-39C0FFC29BB8}" type="pres">
      <dgm:prSet presAssocID="{6024F680-AD9E-410C-8A34-2CCFB3575833}" presName="parentLin" presStyleCnt="0"/>
      <dgm:spPr/>
    </dgm:pt>
    <dgm:pt modelId="{9A9576FC-98CF-4838-A90F-DE5C70BDC757}" type="pres">
      <dgm:prSet presAssocID="{6024F680-AD9E-410C-8A34-2CCFB3575833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EECC13DE-5FA3-405B-88AC-A2F8C526A560}" type="pres">
      <dgm:prSet presAssocID="{6024F680-AD9E-410C-8A34-2CCFB357583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6FF3FE-E7B0-4F2E-90B9-D51732DB2A0E}" type="pres">
      <dgm:prSet presAssocID="{6024F680-AD9E-410C-8A34-2CCFB3575833}" presName="negativeSpace" presStyleCnt="0"/>
      <dgm:spPr/>
    </dgm:pt>
    <dgm:pt modelId="{59B3A73B-5A84-49E6-AD29-97322975C170}" type="pres">
      <dgm:prSet presAssocID="{6024F680-AD9E-410C-8A34-2CCFB3575833}" presName="childText" presStyleLbl="conFgAcc1" presStyleIdx="2" presStyleCnt="4" custScaleY="575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FB90A9-580D-45BA-946B-C374496CC64C}" type="pres">
      <dgm:prSet presAssocID="{1DC9A16A-F4BF-468A-8C4A-7B1F9E35F06E}" presName="spaceBetweenRectangles" presStyleCnt="0"/>
      <dgm:spPr/>
    </dgm:pt>
    <dgm:pt modelId="{C2C643A5-3686-476D-BA7C-C96FE43FC29F}" type="pres">
      <dgm:prSet presAssocID="{4492AB9F-1837-4244-8371-52C833A4359B}" presName="parentLin" presStyleCnt="0"/>
      <dgm:spPr/>
    </dgm:pt>
    <dgm:pt modelId="{649A882D-F17D-479A-A467-B41CF38DF733}" type="pres">
      <dgm:prSet presAssocID="{4492AB9F-1837-4244-8371-52C833A4359B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DF9B6301-E2B6-4969-AD29-22556B52BDCA}" type="pres">
      <dgm:prSet presAssocID="{4492AB9F-1837-4244-8371-52C833A4359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288017-5FB7-42EB-9431-ECD747757E8D}" type="pres">
      <dgm:prSet presAssocID="{4492AB9F-1837-4244-8371-52C833A4359B}" presName="negativeSpace" presStyleCnt="0"/>
      <dgm:spPr/>
    </dgm:pt>
    <dgm:pt modelId="{FFD582C0-5713-4558-9D60-7FC94245DB92}" type="pres">
      <dgm:prSet presAssocID="{4492AB9F-1837-4244-8371-52C833A4359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A2741FD-F331-4A3A-B8EA-8DD15E3B450A}" srcId="{2410113C-345D-48B4-B939-D8A87006C1B2}" destId="{B9684976-6AB6-4AF2-A562-5D23D313A7F1}" srcOrd="0" destOrd="0" parTransId="{61A35A69-73E6-4E42-BDE0-1D314840EE68}" sibTransId="{F6F2A816-FA4C-4110-BBE4-2D4B4007896B}"/>
    <dgm:cxn modelId="{A27CE301-D809-48F8-B7F5-D202CEC4C0AC}" srcId="{6024F680-AD9E-410C-8A34-2CCFB3575833}" destId="{C73A133F-3634-46A0-AE04-901A6B436787}" srcOrd="0" destOrd="0" parTransId="{E18DC797-1626-4558-93E9-82E3D9A719CA}" sibTransId="{60491A71-CA42-445A-922E-715F11A1B96A}"/>
    <dgm:cxn modelId="{35C48EC3-C635-48D0-88CF-38C1C53338C5}" type="presOf" srcId="{13C67B0B-8B6B-4642-B9B6-DF831A2CCB6B}" destId="{344804D6-094A-41D5-909D-1D321E13F072}" srcOrd="0" destOrd="0" presId="urn:microsoft.com/office/officeart/2005/8/layout/list1"/>
    <dgm:cxn modelId="{A2F2C998-EC66-4142-B60F-342B410D3987}" type="presOf" srcId="{6024F680-AD9E-410C-8A34-2CCFB3575833}" destId="{EECC13DE-5FA3-405B-88AC-A2F8C526A560}" srcOrd="1" destOrd="0" presId="urn:microsoft.com/office/officeart/2005/8/layout/list1"/>
    <dgm:cxn modelId="{EEF63CC3-CF7E-4825-A9CF-7B6CE3C7D81F}" type="presOf" srcId="{4492AB9F-1837-4244-8371-52C833A4359B}" destId="{DF9B6301-E2B6-4969-AD29-22556B52BDCA}" srcOrd="1" destOrd="0" presId="urn:microsoft.com/office/officeart/2005/8/layout/list1"/>
    <dgm:cxn modelId="{9A3D4C4D-7A30-4237-95CD-FA0B4D501B42}" srcId="{2410113C-345D-48B4-B939-D8A87006C1B2}" destId="{6024F680-AD9E-410C-8A34-2CCFB3575833}" srcOrd="2" destOrd="0" parTransId="{6C41C61E-C6D6-4972-ADD0-9F9D5BD60830}" sibTransId="{1DC9A16A-F4BF-468A-8C4A-7B1F9E35F06E}"/>
    <dgm:cxn modelId="{6D9C656E-1C01-41A2-8A82-40036974B3CE}" type="presOf" srcId="{C73A133F-3634-46A0-AE04-901A6B436787}" destId="{59B3A73B-5A84-49E6-AD29-97322975C170}" srcOrd="0" destOrd="0" presId="urn:microsoft.com/office/officeart/2005/8/layout/list1"/>
    <dgm:cxn modelId="{46BD161F-27D0-4C09-8E84-31A4F2A8F2AF}" type="presOf" srcId="{B9684976-6AB6-4AF2-A562-5D23D313A7F1}" destId="{2341F88B-083E-46BC-86E9-B579E7387E01}" srcOrd="0" destOrd="0" presId="urn:microsoft.com/office/officeart/2005/8/layout/list1"/>
    <dgm:cxn modelId="{9B780B92-CDDC-4DC3-9366-A8CDEF417A84}" type="presOf" srcId="{66E92B70-E76D-4EE7-A064-EC1585F2F346}" destId="{59B3A73B-5A84-49E6-AD29-97322975C170}" srcOrd="0" destOrd="1" presId="urn:microsoft.com/office/officeart/2005/8/layout/list1"/>
    <dgm:cxn modelId="{FF46E3EE-2759-403E-95A6-4B47E6395B7A}" type="presOf" srcId="{6024F680-AD9E-410C-8A34-2CCFB3575833}" destId="{9A9576FC-98CF-4838-A90F-DE5C70BDC757}" srcOrd="0" destOrd="0" presId="urn:microsoft.com/office/officeart/2005/8/layout/list1"/>
    <dgm:cxn modelId="{B797AB7F-3B43-437E-AB2C-9FB4512E9459}" srcId="{2410113C-345D-48B4-B939-D8A87006C1B2}" destId="{13C67B0B-8B6B-4642-B9B6-DF831A2CCB6B}" srcOrd="1" destOrd="0" parTransId="{539DE4AA-84D3-4323-883D-DA65934BC1DE}" sibTransId="{E39D7D39-EF46-468D-82BA-55FC5B1F8768}"/>
    <dgm:cxn modelId="{3405A052-78FE-4F02-8911-1EA1EC290A5A}" type="presOf" srcId="{4492AB9F-1837-4244-8371-52C833A4359B}" destId="{649A882D-F17D-479A-A467-B41CF38DF733}" srcOrd="0" destOrd="0" presId="urn:microsoft.com/office/officeart/2005/8/layout/list1"/>
    <dgm:cxn modelId="{48A045B6-2F1E-414C-9B0E-E233DBEB8AF5}" type="presOf" srcId="{2410113C-345D-48B4-B939-D8A87006C1B2}" destId="{759B853A-7485-403E-92A1-3DAF7303D61B}" srcOrd="0" destOrd="0" presId="urn:microsoft.com/office/officeart/2005/8/layout/list1"/>
    <dgm:cxn modelId="{6465A24F-DF45-4CD9-A29C-0EBFBBF3DD1B}" srcId="{6024F680-AD9E-410C-8A34-2CCFB3575833}" destId="{66E92B70-E76D-4EE7-A064-EC1585F2F346}" srcOrd="1" destOrd="0" parTransId="{B564EA6B-12B7-4C7E-8BD5-9946BD7D8DBF}" sibTransId="{065A8E5F-F510-46EE-95C7-EE5FE1BF2690}"/>
    <dgm:cxn modelId="{F0CC58FD-A554-443D-A7F4-69BDF8673FF1}" type="presOf" srcId="{B9684976-6AB6-4AF2-A562-5D23D313A7F1}" destId="{010BFC14-BCD9-4EB8-9BDC-05A6A30CB341}" srcOrd="1" destOrd="0" presId="urn:microsoft.com/office/officeart/2005/8/layout/list1"/>
    <dgm:cxn modelId="{5A197465-C0A7-4B9E-A21A-6A08A54DE970}" srcId="{2410113C-345D-48B4-B939-D8A87006C1B2}" destId="{4492AB9F-1837-4244-8371-52C833A4359B}" srcOrd="3" destOrd="0" parTransId="{CD5CD2E6-CA58-450F-8084-552C5641B7EF}" sibTransId="{2767EB09-641E-4F89-98E2-91D7127DCB89}"/>
    <dgm:cxn modelId="{D7CD4181-321C-48D1-A914-9E5758AE1A1B}" type="presOf" srcId="{13C67B0B-8B6B-4642-B9B6-DF831A2CCB6B}" destId="{18CF990D-2D4B-458F-9EDE-678D82477D45}" srcOrd="1" destOrd="0" presId="urn:microsoft.com/office/officeart/2005/8/layout/list1"/>
    <dgm:cxn modelId="{F242D695-4130-404E-9354-A8EA4A42DC97}" type="presParOf" srcId="{759B853A-7485-403E-92A1-3DAF7303D61B}" destId="{0B13F512-DE03-4B43-B42E-B30183C4BB20}" srcOrd="0" destOrd="0" presId="urn:microsoft.com/office/officeart/2005/8/layout/list1"/>
    <dgm:cxn modelId="{1F1A6290-F49C-4BE7-B729-8F89B6841C3A}" type="presParOf" srcId="{0B13F512-DE03-4B43-B42E-B30183C4BB20}" destId="{2341F88B-083E-46BC-86E9-B579E7387E01}" srcOrd="0" destOrd="0" presId="urn:microsoft.com/office/officeart/2005/8/layout/list1"/>
    <dgm:cxn modelId="{45756FFC-D9B0-41FD-BDED-6CB1BAD808E6}" type="presParOf" srcId="{0B13F512-DE03-4B43-B42E-B30183C4BB20}" destId="{010BFC14-BCD9-4EB8-9BDC-05A6A30CB341}" srcOrd="1" destOrd="0" presId="urn:microsoft.com/office/officeart/2005/8/layout/list1"/>
    <dgm:cxn modelId="{3BAA1B31-06FB-4E8D-9E56-3511097C17C9}" type="presParOf" srcId="{759B853A-7485-403E-92A1-3DAF7303D61B}" destId="{7AF735A6-59DD-431D-B92B-97EB9D2D6BAC}" srcOrd="1" destOrd="0" presId="urn:microsoft.com/office/officeart/2005/8/layout/list1"/>
    <dgm:cxn modelId="{D336A38C-1A12-4F6C-A1DF-75B9935A5C6B}" type="presParOf" srcId="{759B853A-7485-403E-92A1-3DAF7303D61B}" destId="{0ABDC43B-3312-40AA-9712-353B0CF5E626}" srcOrd="2" destOrd="0" presId="urn:microsoft.com/office/officeart/2005/8/layout/list1"/>
    <dgm:cxn modelId="{DFE917C1-1EF5-4380-B0B3-37055C402568}" type="presParOf" srcId="{759B853A-7485-403E-92A1-3DAF7303D61B}" destId="{90D0518E-25A7-4622-BE1B-937F6FDBCDD4}" srcOrd="3" destOrd="0" presId="urn:microsoft.com/office/officeart/2005/8/layout/list1"/>
    <dgm:cxn modelId="{488AA73E-0A60-4361-A364-C219B3BE6291}" type="presParOf" srcId="{759B853A-7485-403E-92A1-3DAF7303D61B}" destId="{D157D5DF-E0F0-448B-8648-91A77B85F4A7}" srcOrd="4" destOrd="0" presId="urn:microsoft.com/office/officeart/2005/8/layout/list1"/>
    <dgm:cxn modelId="{CC0BF589-B978-4DB0-9C01-2C2AA5C0AE1A}" type="presParOf" srcId="{D157D5DF-E0F0-448B-8648-91A77B85F4A7}" destId="{344804D6-094A-41D5-909D-1D321E13F072}" srcOrd="0" destOrd="0" presId="urn:microsoft.com/office/officeart/2005/8/layout/list1"/>
    <dgm:cxn modelId="{1A0EB67C-9183-4311-A255-556411BE673B}" type="presParOf" srcId="{D157D5DF-E0F0-448B-8648-91A77B85F4A7}" destId="{18CF990D-2D4B-458F-9EDE-678D82477D45}" srcOrd="1" destOrd="0" presId="urn:microsoft.com/office/officeart/2005/8/layout/list1"/>
    <dgm:cxn modelId="{E8FF8646-7355-407C-B4CF-58D70A6F05FC}" type="presParOf" srcId="{759B853A-7485-403E-92A1-3DAF7303D61B}" destId="{11DF2B12-0BE4-4FF5-A66C-C9F8F84EC649}" srcOrd="5" destOrd="0" presId="urn:microsoft.com/office/officeart/2005/8/layout/list1"/>
    <dgm:cxn modelId="{942ECD03-22CC-4899-933E-2EC00C4BDEEE}" type="presParOf" srcId="{759B853A-7485-403E-92A1-3DAF7303D61B}" destId="{239ECF71-814A-4D0D-8023-C0937C3E2201}" srcOrd="6" destOrd="0" presId="urn:microsoft.com/office/officeart/2005/8/layout/list1"/>
    <dgm:cxn modelId="{0FCDA803-635F-4E05-9EF4-FCD06AC5224B}" type="presParOf" srcId="{759B853A-7485-403E-92A1-3DAF7303D61B}" destId="{F20CB114-AAFF-404F-9690-77A31712D361}" srcOrd="7" destOrd="0" presId="urn:microsoft.com/office/officeart/2005/8/layout/list1"/>
    <dgm:cxn modelId="{B98E5DEE-9E32-45EA-9782-DED14ADCDB72}" type="presParOf" srcId="{759B853A-7485-403E-92A1-3DAF7303D61B}" destId="{B11AD766-9F35-4BE3-8A25-39C0FFC29BB8}" srcOrd="8" destOrd="0" presId="urn:microsoft.com/office/officeart/2005/8/layout/list1"/>
    <dgm:cxn modelId="{F34EF446-5BB5-471C-91DD-EA707AF08341}" type="presParOf" srcId="{B11AD766-9F35-4BE3-8A25-39C0FFC29BB8}" destId="{9A9576FC-98CF-4838-A90F-DE5C70BDC757}" srcOrd="0" destOrd="0" presId="urn:microsoft.com/office/officeart/2005/8/layout/list1"/>
    <dgm:cxn modelId="{D1D63CE8-7B12-4F29-960D-524A53AEBAF7}" type="presParOf" srcId="{B11AD766-9F35-4BE3-8A25-39C0FFC29BB8}" destId="{EECC13DE-5FA3-405B-88AC-A2F8C526A560}" srcOrd="1" destOrd="0" presId="urn:microsoft.com/office/officeart/2005/8/layout/list1"/>
    <dgm:cxn modelId="{180C5992-D4EB-4338-B0CC-C1015D70751F}" type="presParOf" srcId="{759B853A-7485-403E-92A1-3DAF7303D61B}" destId="{C46FF3FE-E7B0-4F2E-90B9-D51732DB2A0E}" srcOrd="9" destOrd="0" presId="urn:microsoft.com/office/officeart/2005/8/layout/list1"/>
    <dgm:cxn modelId="{350962B0-6252-4360-8075-D39672FA6EDB}" type="presParOf" srcId="{759B853A-7485-403E-92A1-3DAF7303D61B}" destId="{59B3A73B-5A84-49E6-AD29-97322975C170}" srcOrd="10" destOrd="0" presId="urn:microsoft.com/office/officeart/2005/8/layout/list1"/>
    <dgm:cxn modelId="{9CA5CDAB-5F85-4A0A-A483-52417F05B828}" type="presParOf" srcId="{759B853A-7485-403E-92A1-3DAF7303D61B}" destId="{A3FB90A9-580D-45BA-946B-C374496CC64C}" srcOrd="11" destOrd="0" presId="urn:microsoft.com/office/officeart/2005/8/layout/list1"/>
    <dgm:cxn modelId="{F1DEF383-DB23-43D1-A871-15F988FF407A}" type="presParOf" srcId="{759B853A-7485-403E-92A1-3DAF7303D61B}" destId="{C2C643A5-3686-476D-BA7C-C96FE43FC29F}" srcOrd="12" destOrd="0" presId="urn:microsoft.com/office/officeart/2005/8/layout/list1"/>
    <dgm:cxn modelId="{E2ADC979-D49F-4A36-A614-0CC6589E0BD6}" type="presParOf" srcId="{C2C643A5-3686-476D-BA7C-C96FE43FC29F}" destId="{649A882D-F17D-479A-A467-B41CF38DF733}" srcOrd="0" destOrd="0" presId="urn:microsoft.com/office/officeart/2005/8/layout/list1"/>
    <dgm:cxn modelId="{86B0E95D-A93D-4ABA-8162-6E6B01B4B704}" type="presParOf" srcId="{C2C643A5-3686-476D-BA7C-C96FE43FC29F}" destId="{DF9B6301-E2B6-4969-AD29-22556B52BDCA}" srcOrd="1" destOrd="0" presId="urn:microsoft.com/office/officeart/2005/8/layout/list1"/>
    <dgm:cxn modelId="{3BEB9906-BDC9-4FBE-82A0-F201067BE75C}" type="presParOf" srcId="{759B853A-7485-403E-92A1-3DAF7303D61B}" destId="{55288017-5FB7-42EB-9431-ECD747757E8D}" srcOrd="13" destOrd="0" presId="urn:microsoft.com/office/officeart/2005/8/layout/list1"/>
    <dgm:cxn modelId="{6B4C9ADB-D109-4C80-8BA9-C1A48A59E095}" type="presParOf" srcId="{759B853A-7485-403E-92A1-3DAF7303D61B}" destId="{FFD582C0-5713-4558-9D60-7FC94245DB9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5CB37-954A-4B27-A68D-FF469724B997}" type="doc">
      <dgm:prSet loTypeId="urn:microsoft.com/office/officeart/2005/8/layout/radial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242D130C-0627-4CA7-B960-26DF08322137}">
      <dgm:prSet phldrT="[Texto]"/>
      <dgm:spPr/>
      <dgm:t>
        <a:bodyPr/>
        <a:lstStyle/>
        <a:p>
          <a:r>
            <a:rPr lang="es-EC" dirty="0" smtClean="0"/>
            <a:t>Medidas de control</a:t>
          </a:r>
          <a:endParaRPr lang="es-EC" dirty="0"/>
        </a:p>
      </dgm:t>
    </dgm:pt>
    <dgm:pt modelId="{8340A773-35BD-444A-A08C-A0AEA9FB6B8C}" type="parTrans" cxnId="{577C1676-F2A4-426E-AFE9-BD177DB151C4}">
      <dgm:prSet/>
      <dgm:spPr/>
      <dgm:t>
        <a:bodyPr/>
        <a:lstStyle/>
        <a:p>
          <a:endParaRPr lang="es-EC"/>
        </a:p>
      </dgm:t>
    </dgm:pt>
    <dgm:pt modelId="{91BE2C7F-9C64-4BDD-9F94-5347853B2384}" type="sibTrans" cxnId="{577C1676-F2A4-426E-AFE9-BD177DB151C4}">
      <dgm:prSet/>
      <dgm:spPr/>
      <dgm:t>
        <a:bodyPr/>
        <a:lstStyle/>
        <a:p>
          <a:endParaRPr lang="es-EC"/>
        </a:p>
      </dgm:t>
    </dgm:pt>
    <dgm:pt modelId="{63489DDB-6AF5-4D13-BD20-E9D610E5A769}">
      <dgm:prSet phldrT="[Texto]"/>
      <dgm:spPr/>
      <dgm:t>
        <a:bodyPr/>
        <a:lstStyle/>
        <a:p>
          <a:r>
            <a:rPr lang="es-EC" dirty="0" smtClean="0"/>
            <a:t>Químicas</a:t>
          </a:r>
          <a:endParaRPr lang="es-EC" dirty="0"/>
        </a:p>
      </dgm:t>
    </dgm:pt>
    <dgm:pt modelId="{C271A7E8-8D38-4734-8C5F-8332FFE7D8BA}" type="parTrans" cxnId="{CA942D7C-00BB-41D0-95F8-571974A81572}">
      <dgm:prSet/>
      <dgm:spPr/>
      <dgm:t>
        <a:bodyPr/>
        <a:lstStyle/>
        <a:p>
          <a:endParaRPr lang="es-EC"/>
        </a:p>
      </dgm:t>
    </dgm:pt>
    <dgm:pt modelId="{372FFB64-57C3-4409-BC87-4BD0BF2CE5CD}" type="sibTrans" cxnId="{CA942D7C-00BB-41D0-95F8-571974A81572}">
      <dgm:prSet/>
      <dgm:spPr/>
      <dgm:t>
        <a:bodyPr/>
        <a:lstStyle/>
        <a:p>
          <a:endParaRPr lang="es-EC"/>
        </a:p>
      </dgm:t>
    </dgm:pt>
    <dgm:pt modelId="{12875F55-24E9-43A7-8E8A-E5E734346344}">
      <dgm:prSet phldrT="[Texto]"/>
      <dgm:spPr/>
      <dgm:t>
        <a:bodyPr/>
        <a:lstStyle/>
        <a:p>
          <a:r>
            <a:rPr lang="es-EC" dirty="0" smtClean="0"/>
            <a:t>Físicas</a:t>
          </a:r>
          <a:endParaRPr lang="es-EC" dirty="0"/>
        </a:p>
      </dgm:t>
    </dgm:pt>
    <dgm:pt modelId="{207EA5A6-3DA3-457F-AD9E-F5211CB8A50B}" type="parTrans" cxnId="{587225A9-AE65-4E82-A6F8-D323F9839FF1}">
      <dgm:prSet/>
      <dgm:spPr/>
      <dgm:t>
        <a:bodyPr/>
        <a:lstStyle/>
        <a:p>
          <a:endParaRPr lang="es-EC"/>
        </a:p>
      </dgm:t>
    </dgm:pt>
    <dgm:pt modelId="{21F8EC13-F0E6-437F-A788-F8EABF141574}" type="sibTrans" cxnId="{587225A9-AE65-4E82-A6F8-D323F9839FF1}">
      <dgm:prSet/>
      <dgm:spPr/>
      <dgm:t>
        <a:bodyPr/>
        <a:lstStyle/>
        <a:p>
          <a:endParaRPr lang="es-EC"/>
        </a:p>
      </dgm:t>
    </dgm:pt>
    <dgm:pt modelId="{22750B4F-174B-4C5C-A6E4-75757D07510C}">
      <dgm:prSet phldrT="[Texto]"/>
      <dgm:spPr/>
      <dgm:t>
        <a:bodyPr/>
        <a:lstStyle/>
        <a:p>
          <a:r>
            <a:rPr lang="es-EC" dirty="0" smtClean="0"/>
            <a:t>Biológicas</a:t>
          </a:r>
          <a:endParaRPr lang="es-EC" dirty="0"/>
        </a:p>
      </dgm:t>
    </dgm:pt>
    <dgm:pt modelId="{61F75407-3418-4022-B71A-3DB9A9EF5A4E}" type="parTrans" cxnId="{175C23E4-F3F3-49A6-82C5-198D05A497F3}">
      <dgm:prSet/>
      <dgm:spPr/>
      <dgm:t>
        <a:bodyPr/>
        <a:lstStyle/>
        <a:p>
          <a:endParaRPr lang="es-EC"/>
        </a:p>
      </dgm:t>
    </dgm:pt>
    <dgm:pt modelId="{552A1E3B-3D57-4AFE-9558-B1BB24EF2996}" type="sibTrans" cxnId="{175C23E4-F3F3-49A6-82C5-198D05A497F3}">
      <dgm:prSet/>
      <dgm:spPr/>
      <dgm:t>
        <a:bodyPr/>
        <a:lstStyle/>
        <a:p>
          <a:endParaRPr lang="es-EC"/>
        </a:p>
      </dgm:t>
    </dgm:pt>
    <dgm:pt modelId="{7D987E81-28A7-4432-8E7D-680000EAF144}">
      <dgm:prSet phldrT="[Texto]"/>
      <dgm:spPr/>
      <dgm:t>
        <a:bodyPr/>
        <a:lstStyle/>
        <a:p>
          <a:endParaRPr lang="es-EC"/>
        </a:p>
      </dgm:t>
    </dgm:pt>
    <dgm:pt modelId="{DEA319D5-76D1-46F1-B3D6-817ECF3D372C}" type="parTrans" cxnId="{8078B87D-894B-4D9C-8228-31B156296CD2}">
      <dgm:prSet/>
      <dgm:spPr/>
      <dgm:t>
        <a:bodyPr/>
        <a:lstStyle/>
        <a:p>
          <a:endParaRPr lang="es-EC"/>
        </a:p>
      </dgm:t>
    </dgm:pt>
    <dgm:pt modelId="{5B13B1A8-4638-4D37-BFAA-E08E28DE4467}" type="sibTrans" cxnId="{8078B87D-894B-4D9C-8228-31B156296CD2}">
      <dgm:prSet/>
      <dgm:spPr/>
      <dgm:t>
        <a:bodyPr/>
        <a:lstStyle/>
        <a:p>
          <a:endParaRPr lang="es-EC"/>
        </a:p>
      </dgm:t>
    </dgm:pt>
    <dgm:pt modelId="{D35F17AF-B51B-4099-AE1C-F2F1B3C38252}" type="pres">
      <dgm:prSet presAssocID="{0EE5CB37-954A-4B27-A68D-FF469724B99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CE745DB-3F1C-458E-ACB5-AA3C65A09F4F}" type="pres">
      <dgm:prSet presAssocID="{0EE5CB37-954A-4B27-A68D-FF469724B997}" presName="radial" presStyleCnt="0">
        <dgm:presLayoutVars>
          <dgm:animLvl val="ctr"/>
        </dgm:presLayoutVars>
      </dgm:prSet>
      <dgm:spPr/>
    </dgm:pt>
    <dgm:pt modelId="{0A28341F-CE6D-4E55-A265-9195304B78B0}" type="pres">
      <dgm:prSet presAssocID="{242D130C-0627-4CA7-B960-26DF08322137}" presName="centerShape" presStyleLbl="vennNode1" presStyleIdx="0" presStyleCnt="4"/>
      <dgm:spPr/>
      <dgm:t>
        <a:bodyPr/>
        <a:lstStyle/>
        <a:p>
          <a:endParaRPr lang="es-EC"/>
        </a:p>
      </dgm:t>
    </dgm:pt>
    <dgm:pt modelId="{37AB4EDC-549D-40E1-8680-B0F2DFDD1DF9}" type="pres">
      <dgm:prSet presAssocID="{63489DDB-6AF5-4D13-BD20-E9D610E5A769}" presName="node" presStyleLbl="vennNode1" presStyleIdx="1" presStyleCnt="4" custRadScaleRad="108727" custRadScaleInc="-405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9A16D4-EFC4-4112-9289-C0D8FB2EF631}" type="pres">
      <dgm:prSet presAssocID="{12875F55-24E9-43A7-8E8A-E5E734346344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F89FC7-9A09-4937-B048-4AAD1822959A}" type="pres">
      <dgm:prSet presAssocID="{22750B4F-174B-4C5C-A6E4-75757D07510C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65FC1A-B670-4C79-A74E-E22415F36249}" type="presOf" srcId="{242D130C-0627-4CA7-B960-26DF08322137}" destId="{0A28341F-CE6D-4E55-A265-9195304B78B0}" srcOrd="0" destOrd="0" presId="urn:microsoft.com/office/officeart/2005/8/layout/radial3"/>
    <dgm:cxn modelId="{587225A9-AE65-4E82-A6F8-D323F9839FF1}" srcId="{242D130C-0627-4CA7-B960-26DF08322137}" destId="{12875F55-24E9-43A7-8E8A-E5E734346344}" srcOrd="1" destOrd="0" parTransId="{207EA5A6-3DA3-457F-AD9E-F5211CB8A50B}" sibTransId="{21F8EC13-F0E6-437F-A788-F8EABF141574}"/>
    <dgm:cxn modelId="{4B7E6B71-6AD5-4FD9-9ADC-ED5BEACA9783}" type="presOf" srcId="{0EE5CB37-954A-4B27-A68D-FF469724B997}" destId="{D35F17AF-B51B-4099-AE1C-F2F1B3C38252}" srcOrd="0" destOrd="0" presId="urn:microsoft.com/office/officeart/2005/8/layout/radial3"/>
    <dgm:cxn modelId="{CA942D7C-00BB-41D0-95F8-571974A81572}" srcId="{242D130C-0627-4CA7-B960-26DF08322137}" destId="{63489DDB-6AF5-4D13-BD20-E9D610E5A769}" srcOrd="0" destOrd="0" parTransId="{C271A7E8-8D38-4734-8C5F-8332FFE7D8BA}" sibTransId="{372FFB64-57C3-4409-BC87-4BD0BF2CE5CD}"/>
    <dgm:cxn modelId="{175C23E4-F3F3-49A6-82C5-198D05A497F3}" srcId="{242D130C-0627-4CA7-B960-26DF08322137}" destId="{22750B4F-174B-4C5C-A6E4-75757D07510C}" srcOrd="2" destOrd="0" parTransId="{61F75407-3418-4022-B71A-3DB9A9EF5A4E}" sibTransId="{552A1E3B-3D57-4AFE-9558-B1BB24EF2996}"/>
    <dgm:cxn modelId="{577C1676-F2A4-426E-AFE9-BD177DB151C4}" srcId="{0EE5CB37-954A-4B27-A68D-FF469724B997}" destId="{242D130C-0627-4CA7-B960-26DF08322137}" srcOrd="0" destOrd="0" parTransId="{8340A773-35BD-444A-A08C-A0AEA9FB6B8C}" sibTransId="{91BE2C7F-9C64-4BDD-9F94-5347853B2384}"/>
    <dgm:cxn modelId="{8078B87D-894B-4D9C-8228-31B156296CD2}" srcId="{0EE5CB37-954A-4B27-A68D-FF469724B997}" destId="{7D987E81-28A7-4432-8E7D-680000EAF144}" srcOrd="1" destOrd="0" parTransId="{DEA319D5-76D1-46F1-B3D6-817ECF3D372C}" sibTransId="{5B13B1A8-4638-4D37-BFAA-E08E28DE4467}"/>
    <dgm:cxn modelId="{4E8F6C1A-51AC-4450-9575-14F4DADC10DC}" type="presOf" srcId="{22750B4F-174B-4C5C-A6E4-75757D07510C}" destId="{89F89FC7-9A09-4937-B048-4AAD1822959A}" srcOrd="0" destOrd="0" presId="urn:microsoft.com/office/officeart/2005/8/layout/radial3"/>
    <dgm:cxn modelId="{B509A928-BF36-4AF5-989A-4EEEDD2FAA2F}" type="presOf" srcId="{63489DDB-6AF5-4D13-BD20-E9D610E5A769}" destId="{37AB4EDC-549D-40E1-8680-B0F2DFDD1DF9}" srcOrd="0" destOrd="0" presId="urn:microsoft.com/office/officeart/2005/8/layout/radial3"/>
    <dgm:cxn modelId="{508A23D7-6BF7-4B07-BEDC-C666CD099D68}" type="presOf" srcId="{12875F55-24E9-43A7-8E8A-E5E734346344}" destId="{5C9A16D4-EFC4-4112-9289-C0D8FB2EF631}" srcOrd="0" destOrd="0" presId="urn:microsoft.com/office/officeart/2005/8/layout/radial3"/>
    <dgm:cxn modelId="{B86181E1-25BF-43CA-8472-DDD118342672}" type="presParOf" srcId="{D35F17AF-B51B-4099-AE1C-F2F1B3C38252}" destId="{ECE745DB-3F1C-458E-ACB5-AA3C65A09F4F}" srcOrd="0" destOrd="0" presId="urn:microsoft.com/office/officeart/2005/8/layout/radial3"/>
    <dgm:cxn modelId="{A310A983-D380-4392-9D22-36E85D84028E}" type="presParOf" srcId="{ECE745DB-3F1C-458E-ACB5-AA3C65A09F4F}" destId="{0A28341F-CE6D-4E55-A265-9195304B78B0}" srcOrd="0" destOrd="0" presId="urn:microsoft.com/office/officeart/2005/8/layout/radial3"/>
    <dgm:cxn modelId="{F8DF3B8F-0957-4496-87E3-4BD8987C6405}" type="presParOf" srcId="{ECE745DB-3F1C-458E-ACB5-AA3C65A09F4F}" destId="{37AB4EDC-549D-40E1-8680-B0F2DFDD1DF9}" srcOrd="1" destOrd="0" presId="urn:microsoft.com/office/officeart/2005/8/layout/radial3"/>
    <dgm:cxn modelId="{8D1830C9-54F0-4250-8535-7A9BC01FC5FD}" type="presParOf" srcId="{ECE745DB-3F1C-458E-ACB5-AA3C65A09F4F}" destId="{5C9A16D4-EFC4-4112-9289-C0D8FB2EF631}" srcOrd="2" destOrd="0" presId="urn:microsoft.com/office/officeart/2005/8/layout/radial3"/>
    <dgm:cxn modelId="{F981A0EC-E93F-46A8-B94D-1B33209520C6}" type="presParOf" srcId="{ECE745DB-3F1C-458E-ACB5-AA3C65A09F4F}" destId="{89F89FC7-9A09-4937-B048-4AAD1822959A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DBAC36-337A-43C4-813F-3BB3635CE9E6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</dgm:pt>
    <dgm:pt modelId="{743AD406-46A4-4981-9CD9-943BF274BC9D}">
      <dgm:prSet phldrT="[Texto]"/>
      <dgm:spPr/>
      <dgm:t>
        <a:bodyPr/>
        <a:lstStyle/>
        <a:p>
          <a:r>
            <a:rPr lang="es-EC" dirty="0" smtClean="0"/>
            <a:t>La fruta queda prácticamente inutilizable</a:t>
          </a:r>
          <a:endParaRPr lang="es-EC" dirty="0"/>
        </a:p>
      </dgm:t>
    </dgm:pt>
    <dgm:pt modelId="{C75977A0-5886-40EA-8764-BA489A0632E2}" type="parTrans" cxnId="{2806783B-35F0-4201-97FF-3C61B7A91DCE}">
      <dgm:prSet/>
      <dgm:spPr/>
      <dgm:t>
        <a:bodyPr/>
        <a:lstStyle/>
        <a:p>
          <a:endParaRPr lang="es-EC"/>
        </a:p>
      </dgm:t>
    </dgm:pt>
    <dgm:pt modelId="{D4D2C663-27E9-4F2E-9C53-12E4E1F0A2D8}" type="sibTrans" cxnId="{2806783B-35F0-4201-97FF-3C61B7A91DCE}">
      <dgm:prSet/>
      <dgm:spPr/>
      <dgm:t>
        <a:bodyPr/>
        <a:lstStyle/>
        <a:p>
          <a:endParaRPr lang="es-EC"/>
        </a:p>
      </dgm:t>
    </dgm:pt>
    <dgm:pt modelId="{616B75CD-B807-4004-BE60-F2DF898A95E6}">
      <dgm:prSet phldrT="[Texto]"/>
      <dgm:spPr/>
      <dgm:t>
        <a:bodyPr/>
        <a:lstStyle/>
        <a:p>
          <a:r>
            <a:rPr lang="es-EC" dirty="0" smtClean="0"/>
            <a:t>Grandes mercados imponen restricciones cuarentenarias, normas sanitarias y fitosanitarias </a:t>
          </a:r>
          <a:endParaRPr lang="es-EC" dirty="0"/>
        </a:p>
      </dgm:t>
    </dgm:pt>
    <dgm:pt modelId="{4CD60D6D-0381-448E-808F-BF766E55CE13}" type="parTrans" cxnId="{86D56783-4A41-42E0-8D1B-AC222E287D71}">
      <dgm:prSet/>
      <dgm:spPr/>
      <dgm:t>
        <a:bodyPr/>
        <a:lstStyle/>
        <a:p>
          <a:endParaRPr lang="es-EC"/>
        </a:p>
      </dgm:t>
    </dgm:pt>
    <dgm:pt modelId="{8D94CC3E-A00B-4EE0-AAEF-365654E5DA42}" type="sibTrans" cxnId="{86D56783-4A41-42E0-8D1B-AC222E287D71}">
      <dgm:prSet/>
      <dgm:spPr/>
      <dgm:t>
        <a:bodyPr/>
        <a:lstStyle/>
        <a:p>
          <a:endParaRPr lang="es-EC"/>
        </a:p>
      </dgm:t>
    </dgm:pt>
    <dgm:pt modelId="{80904B5D-68BB-428A-868B-302DC39BAC5F}">
      <dgm:prSet phldrT="[Texto]"/>
      <dgm:spPr/>
      <dgm:t>
        <a:bodyPr/>
        <a:lstStyle/>
        <a:p>
          <a:r>
            <a:rPr lang="es-EC" dirty="0" smtClean="0"/>
            <a:t>Difíciles de cumplir por parte de los productores</a:t>
          </a:r>
          <a:endParaRPr lang="es-EC" dirty="0"/>
        </a:p>
      </dgm:t>
    </dgm:pt>
    <dgm:pt modelId="{21D188A7-0B07-46F5-9D6F-6756203157BF}" type="parTrans" cxnId="{CD386E7B-40E1-4CD7-A28E-DD18E22CD9A7}">
      <dgm:prSet/>
      <dgm:spPr/>
      <dgm:t>
        <a:bodyPr/>
        <a:lstStyle/>
        <a:p>
          <a:endParaRPr lang="es-EC"/>
        </a:p>
      </dgm:t>
    </dgm:pt>
    <dgm:pt modelId="{8145DF57-C486-4B67-853F-5FD65712A2EE}" type="sibTrans" cxnId="{CD386E7B-40E1-4CD7-A28E-DD18E22CD9A7}">
      <dgm:prSet/>
      <dgm:spPr/>
      <dgm:t>
        <a:bodyPr/>
        <a:lstStyle/>
        <a:p>
          <a:endParaRPr lang="es-EC"/>
        </a:p>
      </dgm:t>
    </dgm:pt>
    <dgm:pt modelId="{74898BAD-35EA-482B-B83D-973100FC7175}" type="pres">
      <dgm:prSet presAssocID="{FDDBAC36-337A-43C4-813F-3BB3635CE9E6}" presName="Name0" presStyleCnt="0">
        <dgm:presLayoutVars>
          <dgm:dir/>
          <dgm:resizeHandles val="exact"/>
        </dgm:presLayoutVars>
      </dgm:prSet>
      <dgm:spPr/>
    </dgm:pt>
    <dgm:pt modelId="{DBFC3AF7-3415-4237-801B-FC3DC038EA1C}" type="pres">
      <dgm:prSet presAssocID="{743AD406-46A4-4981-9CD9-943BF274BC9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A4F83F-D1F9-4595-BF7A-2D2C2B6AEE50}" type="pres">
      <dgm:prSet presAssocID="{D4D2C663-27E9-4F2E-9C53-12E4E1F0A2D8}" presName="sibTrans" presStyleLbl="sibTrans2D1" presStyleIdx="0" presStyleCnt="2"/>
      <dgm:spPr/>
      <dgm:t>
        <a:bodyPr/>
        <a:lstStyle/>
        <a:p>
          <a:endParaRPr lang="es-EC"/>
        </a:p>
      </dgm:t>
    </dgm:pt>
    <dgm:pt modelId="{A1BA0930-2239-426D-8670-0A4C0302B8C1}" type="pres">
      <dgm:prSet presAssocID="{D4D2C663-27E9-4F2E-9C53-12E4E1F0A2D8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0EE56DCB-CD67-4EDD-A13E-240784885D57}" type="pres">
      <dgm:prSet presAssocID="{616B75CD-B807-4004-BE60-F2DF898A95E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48688F-E80B-412D-AF4C-241DC674B6CC}" type="pres">
      <dgm:prSet presAssocID="{8D94CC3E-A00B-4EE0-AAEF-365654E5DA42}" presName="sibTrans" presStyleLbl="sibTrans2D1" presStyleIdx="1" presStyleCnt="2"/>
      <dgm:spPr/>
      <dgm:t>
        <a:bodyPr/>
        <a:lstStyle/>
        <a:p>
          <a:endParaRPr lang="es-EC"/>
        </a:p>
      </dgm:t>
    </dgm:pt>
    <dgm:pt modelId="{117F516E-3FAF-48BE-BDEE-130D7C0D4AFA}" type="pres">
      <dgm:prSet presAssocID="{8D94CC3E-A00B-4EE0-AAEF-365654E5DA42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396675F7-0DFE-4755-87C4-F904D5313D5E}" type="pres">
      <dgm:prSet presAssocID="{80904B5D-68BB-428A-868B-302DC39BAC5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8599810-BA6E-4DB1-B987-52DA5A6D9063}" type="presOf" srcId="{616B75CD-B807-4004-BE60-F2DF898A95E6}" destId="{0EE56DCB-CD67-4EDD-A13E-240784885D57}" srcOrd="0" destOrd="0" presId="urn:microsoft.com/office/officeart/2005/8/layout/process1"/>
    <dgm:cxn modelId="{A9B28444-C4D3-4ECF-8C28-4A557BA6A9A3}" type="presOf" srcId="{8D94CC3E-A00B-4EE0-AAEF-365654E5DA42}" destId="{C648688F-E80B-412D-AF4C-241DC674B6CC}" srcOrd="0" destOrd="0" presId="urn:microsoft.com/office/officeart/2005/8/layout/process1"/>
    <dgm:cxn modelId="{5C60919B-FA02-4452-A8E6-DC1C5A5AAAB4}" type="presOf" srcId="{8D94CC3E-A00B-4EE0-AAEF-365654E5DA42}" destId="{117F516E-3FAF-48BE-BDEE-130D7C0D4AFA}" srcOrd="1" destOrd="0" presId="urn:microsoft.com/office/officeart/2005/8/layout/process1"/>
    <dgm:cxn modelId="{CD386E7B-40E1-4CD7-A28E-DD18E22CD9A7}" srcId="{FDDBAC36-337A-43C4-813F-3BB3635CE9E6}" destId="{80904B5D-68BB-428A-868B-302DC39BAC5F}" srcOrd="2" destOrd="0" parTransId="{21D188A7-0B07-46F5-9D6F-6756203157BF}" sibTransId="{8145DF57-C486-4B67-853F-5FD65712A2EE}"/>
    <dgm:cxn modelId="{26BBE81E-4880-4C79-B249-74322D55D727}" type="presOf" srcId="{FDDBAC36-337A-43C4-813F-3BB3635CE9E6}" destId="{74898BAD-35EA-482B-B83D-973100FC7175}" srcOrd="0" destOrd="0" presId="urn:microsoft.com/office/officeart/2005/8/layout/process1"/>
    <dgm:cxn modelId="{1E77E134-8CD1-4D0A-A1FA-1327544B096C}" type="presOf" srcId="{743AD406-46A4-4981-9CD9-943BF274BC9D}" destId="{DBFC3AF7-3415-4237-801B-FC3DC038EA1C}" srcOrd="0" destOrd="0" presId="urn:microsoft.com/office/officeart/2005/8/layout/process1"/>
    <dgm:cxn modelId="{F14396B1-48FE-44E8-8205-56C686AB95F4}" type="presOf" srcId="{D4D2C663-27E9-4F2E-9C53-12E4E1F0A2D8}" destId="{93A4F83F-D1F9-4595-BF7A-2D2C2B6AEE50}" srcOrd="0" destOrd="0" presId="urn:microsoft.com/office/officeart/2005/8/layout/process1"/>
    <dgm:cxn modelId="{8A646321-997A-48BF-9C34-98F5C5A39B4C}" type="presOf" srcId="{80904B5D-68BB-428A-868B-302DC39BAC5F}" destId="{396675F7-0DFE-4755-87C4-F904D5313D5E}" srcOrd="0" destOrd="0" presId="urn:microsoft.com/office/officeart/2005/8/layout/process1"/>
    <dgm:cxn modelId="{2806783B-35F0-4201-97FF-3C61B7A91DCE}" srcId="{FDDBAC36-337A-43C4-813F-3BB3635CE9E6}" destId="{743AD406-46A4-4981-9CD9-943BF274BC9D}" srcOrd="0" destOrd="0" parTransId="{C75977A0-5886-40EA-8764-BA489A0632E2}" sibTransId="{D4D2C663-27E9-4F2E-9C53-12E4E1F0A2D8}"/>
    <dgm:cxn modelId="{86D56783-4A41-42E0-8D1B-AC222E287D71}" srcId="{FDDBAC36-337A-43C4-813F-3BB3635CE9E6}" destId="{616B75CD-B807-4004-BE60-F2DF898A95E6}" srcOrd="1" destOrd="0" parTransId="{4CD60D6D-0381-448E-808F-BF766E55CE13}" sibTransId="{8D94CC3E-A00B-4EE0-AAEF-365654E5DA42}"/>
    <dgm:cxn modelId="{EBC3A502-DDAB-4378-9109-A22FCBAF12A3}" type="presOf" srcId="{D4D2C663-27E9-4F2E-9C53-12E4E1F0A2D8}" destId="{A1BA0930-2239-426D-8670-0A4C0302B8C1}" srcOrd="1" destOrd="0" presId="urn:microsoft.com/office/officeart/2005/8/layout/process1"/>
    <dgm:cxn modelId="{2E698153-B95E-4708-AE33-D28EAB15208E}" type="presParOf" srcId="{74898BAD-35EA-482B-B83D-973100FC7175}" destId="{DBFC3AF7-3415-4237-801B-FC3DC038EA1C}" srcOrd="0" destOrd="0" presId="urn:microsoft.com/office/officeart/2005/8/layout/process1"/>
    <dgm:cxn modelId="{7F0B44BD-5ED0-4C29-AB3F-DE204E84137A}" type="presParOf" srcId="{74898BAD-35EA-482B-B83D-973100FC7175}" destId="{93A4F83F-D1F9-4595-BF7A-2D2C2B6AEE50}" srcOrd="1" destOrd="0" presId="urn:microsoft.com/office/officeart/2005/8/layout/process1"/>
    <dgm:cxn modelId="{02F45BA0-2622-4584-8231-66C244072F2F}" type="presParOf" srcId="{93A4F83F-D1F9-4595-BF7A-2D2C2B6AEE50}" destId="{A1BA0930-2239-426D-8670-0A4C0302B8C1}" srcOrd="0" destOrd="0" presId="urn:microsoft.com/office/officeart/2005/8/layout/process1"/>
    <dgm:cxn modelId="{A545437F-E1BE-4122-A8A4-AA7770BA9FE7}" type="presParOf" srcId="{74898BAD-35EA-482B-B83D-973100FC7175}" destId="{0EE56DCB-CD67-4EDD-A13E-240784885D57}" srcOrd="2" destOrd="0" presId="urn:microsoft.com/office/officeart/2005/8/layout/process1"/>
    <dgm:cxn modelId="{B411AD04-DF6D-4B9D-B8BB-D7926E71521C}" type="presParOf" srcId="{74898BAD-35EA-482B-B83D-973100FC7175}" destId="{C648688F-E80B-412D-AF4C-241DC674B6CC}" srcOrd="3" destOrd="0" presId="urn:microsoft.com/office/officeart/2005/8/layout/process1"/>
    <dgm:cxn modelId="{E4ED842F-36F4-4B20-B68B-57C0721C91A7}" type="presParOf" srcId="{C648688F-E80B-412D-AF4C-241DC674B6CC}" destId="{117F516E-3FAF-48BE-BDEE-130D7C0D4AFA}" srcOrd="0" destOrd="0" presId="urn:microsoft.com/office/officeart/2005/8/layout/process1"/>
    <dgm:cxn modelId="{327C2E12-9C2E-4685-9EF1-B0DC5B9915E0}" type="presParOf" srcId="{74898BAD-35EA-482B-B83D-973100FC7175}" destId="{396675F7-0DFE-4755-87C4-F904D5313D5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5461B4-75AD-44AE-8A26-3F45B2EE85A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36D3C05-AFA5-47C1-9BB3-BFF3425E5A17}">
      <dgm:prSet phldrT="[Texto]"/>
      <dgm:spPr/>
      <dgm:t>
        <a:bodyPr/>
        <a:lstStyle/>
        <a:p>
          <a:r>
            <a:rPr lang="es-EC" b="1" dirty="0" smtClean="0"/>
            <a:t>Orden</a:t>
          </a:r>
        </a:p>
        <a:p>
          <a:r>
            <a:rPr lang="es-EC" dirty="0" smtClean="0"/>
            <a:t>Díptera</a:t>
          </a:r>
          <a:endParaRPr lang="es-EC" dirty="0"/>
        </a:p>
      </dgm:t>
    </dgm:pt>
    <dgm:pt modelId="{378E7EDE-3EBE-4411-948A-A227DD2573A6}" type="parTrans" cxnId="{3BEBBEC7-B548-438F-A5DD-8B2B114748DB}">
      <dgm:prSet/>
      <dgm:spPr/>
      <dgm:t>
        <a:bodyPr/>
        <a:lstStyle/>
        <a:p>
          <a:endParaRPr lang="es-EC"/>
        </a:p>
      </dgm:t>
    </dgm:pt>
    <dgm:pt modelId="{C9417EB3-FB36-4AD4-9B1F-CE20191A2D9D}" type="sibTrans" cxnId="{3BEBBEC7-B548-438F-A5DD-8B2B114748DB}">
      <dgm:prSet/>
      <dgm:spPr/>
      <dgm:t>
        <a:bodyPr/>
        <a:lstStyle/>
        <a:p>
          <a:endParaRPr lang="es-EC"/>
        </a:p>
      </dgm:t>
    </dgm:pt>
    <dgm:pt modelId="{D85F2267-EB24-4891-92C5-F026D3B15BF4}">
      <dgm:prSet phldrT="[Texto]"/>
      <dgm:spPr/>
      <dgm:t>
        <a:bodyPr/>
        <a:lstStyle/>
        <a:p>
          <a:r>
            <a:rPr lang="es-EC" b="1" dirty="0" smtClean="0"/>
            <a:t>Familia</a:t>
          </a:r>
        </a:p>
        <a:p>
          <a:r>
            <a:rPr lang="es-EC" dirty="0" smtClean="0"/>
            <a:t>Tephritidae</a:t>
          </a:r>
          <a:endParaRPr lang="es-EC" dirty="0"/>
        </a:p>
      </dgm:t>
    </dgm:pt>
    <dgm:pt modelId="{8634CADB-D211-4A2E-BF87-ECFAFBA28A15}" type="parTrans" cxnId="{94CBB4DE-014A-4E8F-BAC5-7B27B6920E31}">
      <dgm:prSet/>
      <dgm:spPr/>
      <dgm:t>
        <a:bodyPr/>
        <a:lstStyle/>
        <a:p>
          <a:endParaRPr lang="es-EC"/>
        </a:p>
      </dgm:t>
    </dgm:pt>
    <dgm:pt modelId="{03816980-5A86-4C4F-9E35-E5C340C05F76}" type="sibTrans" cxnId="{94CBB4DE-014A-4E8F-BAC5-7B27B6920E31}">
      <dgm:prSet/>
      <dgm:spPr/>
      <dgm:t>
        <a:bodyPr/>
        <a:lstStyle/>
        <a:p>
          <a:endParaRPr lang="es-EC"/>
        </a:p>
      </dgm:t>
    </dgm:pt>
    <dgm:pt modelId="{DC62F1BA-DF7A-4459-95B7-7F5CB76DA823}">
      <dgm:prSet phldrT="[Texto]"/>
      <dgm:spPr/>
      <dgm:t>
        <a:bodyPr/>
        <a:lstStyle/>
        <a:p>
          <a:r>
            <a:rPr lang="es-EC" b="1" dirty="0" smtClean="0"/>
            <a:t>Género</a:t>
          </a:r>
        </a:p>
        <a:p>
          <a:r>
            <a:rPr lang="es-EC" i="1" dirty="0" smtClean="0">
              <a:solidFill>
                <a:schemeClr val="tx1"/>
              </a:solidFill>
            </a:rPr>
            <a:t>Anastrepha</a:t>
          </a:r>
          <a:endParaRPr lang="es-EC" b="1" dirty="0"/>
        </a:p>
      </dgm:t>
    </dgm:pt>
    <dgm:pt modelId="{9DE04B60-ECAC-42A0-92DD-3526558BB10B}" type="parTrans" cxnId="{A834A07A-21C8-4E5F-A819-CBC5D67942C5}">
      <dgm:prSet/>
      <dgm:spPr/>
      <dgm:t>
        <a:bodyPr/>
        <a:lstStyle/>
        <a:p>
          <a:endParaRPr lang="es-EC"/>
        </a:p>
      </dgm:t>
    </dgm:pt>
    <dgm:pt modelId="{7AF5D5FE-2AB5-4CBB-B250-4D3579A068D5}" type="sibTrans" cxnId="{A834A07A-21C8-4E5F-A819-CBC5D67942C5}">
      <dgm:prSet/>
      <dgm:spPr/>
      <dgm:t>
        <a:bodyPr/>
        <a:lstStyle/>
        <a:p>
          <a:endParaRPr lang="es-EC"/>
        </a:p>
      </dgm:t>
    </dgm:pt>
    <dgm:pt modelId="{C6F06453-EF8D-48EC-8D58-C90BF836CD09}">
      <dgm:prSet phldrT="[Texto]"/>
      <dgm:spPr/>
      <dgm:t>
        <a:bodyPr/>
        <a:lstStyle/>
        <a:p>
          <a:r>
            <a:rPr lang="es-EC" b="1" dirty="0" smtClean="0"/>
            <a:t>Especie</a:t>
          </a:r>
        </a:p>
        <a:p>
          <a:r>
            <a:rPr lang="es-EC" i="1" dirty="0" smtClean="0">
              <a:solidFill>
                <a:schemeClr val="tx1"/>
              </a:solidFill>
            </a:rPr>
            <a:t>Anastrepha fraterculus </a:t>
          </a:r>
          <a:r>
            <a:rPr lang="es-EC" i="0" dirty="0" smtClean="0">
              <a:solidFill>
                <a:schemeClr val="tx1"/>
              </a:solidFill>
            </a:rPr>
            <a:t>(Wied.)</a:t>
          </a:r>
          <a:endParaRPr lang="es-EC" b="1" i="0" dirty="0"/>
        </a:p>
      </dgm:t>
    </dgm:pt>
    <dgm:pt modelId="{8BA66D0C-DAA4-425C-916C-AD4BABEF4684}" type="parTrans" cxnId="{E3BD7A4B-D564-4DA9-80E0-2B41C606F2A6}">
      <dgm:prSet/>
      <dgm:spPr/>
      <dgm:t>
        <a:bodyPr/>
        <a:lstStyle/>
        <a:p>
          <a:endParaRPr lang="es-EC"/>
        </a:p>
      </dgm:t>
    </dgm:pt>
    <dgm:pt modelId="{85A322EF-37D1-461E-A14A-40C95E922E2A}" type="sibTrans" cxnId="{E3BD7A4B-D564-4DA9-80E0-2B41C606F2A6}">
      <dgm:prSet/>
      <dgm:spPr/>
      <dgm:t>
        <a:bodyPr/>
        <a:lstStyle/>
        <a:p>
          <a:endParaRPr lang="es-EC"/>
        </a:p>
      </dgm:t>
    </dgm:pt>
    <dgm:pt modelId="{AC70E491-759A-4062-80A0-6D75323ACBEA}" type="pres">
      <dgm:prSet presAssocID="{795461B4-75AD-44AE-8A26-3F45B2EE85A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1136FDF3-B6EA-4629-ACE5-2D4E1F8251B5}" type="pres">
      <dgm:prSet presAssocID="{795461B4-75AD-44AE-8A26-3F45B2EE85AC}" presName="pyramid" presStyleLbl="node1" presStyleIdx="0" presStyleCnt="1"/>
      <dgm:spPr/>
    </dgm:pt>
    <dgm:pt modelId="{B7C7190B-056B-4ADB-A8EE-313D8772CE19}" type="pres">
      <dgm:prSet presAssocID="{795461B4-75AD-44AE-8A26-3F45B2EE85AC}" presName="theList" presStyleCnt="0"/>
      <dgm:spPr/>
    </dgm:pt>
    <dgm:pt modelId="{B7EC35A5-82EC-4E12-81DC-695F796181FB}" type="pres">
      <dgm:prSet presAssocID="{236D3C05-AFA5-47C1-9BB3-BFF3425E5A17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EA57D1-1E4A-430E-B8F2-5E49C1C284F9}" type="pres">
      <dgm:prSet presAssocID="{236D3C05-AFA5-47C1-9BB3-BFF3425E5A17}" presName="aSpace" presStyleCnt="0"/>
      <dgm:spPr/>
    </dgm:pt>
    <dgm:pt modelId="{860395E3-0B15-428A-911A-764C8B2B84F5}" type="pres">
      <dgm:prSet presAssocID="{D85F2267-EB24-4891-92C5-F026D3B15BF4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D81CE3-C216-408D-B52C-0ED5BD5EB524}" type="pres">
      <dgm:prSet presAssocID="{D85F2267-EB24-4891-92C5-F026D3B15BF4}" presName="aSpace" presStyleCnt="0"/>
      <dgm:spPr/>
    </dgm:pt>
    <dgm:pt modelId="{9CC96DBE-1B1E-4DC9-868C-7E54A1CC9814}" type="pres">
      <dgm:prSet presAssocID="{DC62F1BA-DF7A-4459-95B7-7F5CB76DA823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C680D2-5302-4D79-8C14-C004EDCC9E83}" type="pres">
      <dgm:prSet presAssocID="{DC62F1BA-DF7A-4459-95B7-7F5CB76DA823}" presName="aSpace" presStyleCnt="0"/>
      <dgm:spPr/>
    </dgm:pt>
    <dgm:pt modelId="{6F969692-5DCC-4E5C-BEAF-7FABB91BDE58}" type="pres">
      <dgm:prSet presAssocID="{C6F06453-EF8D-48EC-8D58-C90BF836CD09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5D3BBC-D6A7-4ADC-8525-C2B2624304C3}" type="pres">
      <dgm:prSet presAssocID="{C6F06453-EF8D-48EC-8D58-C90BF836CD09}" presName="aSpace" presStyleCnt="0"/>
      <dgm:spPr/>
    </dgm:pt>
  </dgm:ptLst>
  <dgm:cxnLst>
    <dgm:cxn modelId="{59223FE9-8441-43C7-AB1A-6FB895B3A839}" type="presOf" srcId="{236D3C05-AFA5-47C1-9BB3-BFF3425E5A17}" destId="{B7EC35A5-82EC-4E12-81DC-695F796181FB}" srcOrd="0" destOrd="0" presId="urn:microsoft.com/office/officeart/2005/8/layout/pyramid2"/>
    <dgm:cxn modelId="{94CBB4DE-014A-4E8F-BAC5-7B27B6920E31}" srcId="{795461B4-75AD-44AE-8A26-3F45B2EE85AC}" destId="{D85F2267-EB24-4891-92C5-F026D3B15BF4}" srcOrd="1" destOrd="0" parTransId="{8634CADB-D211-4A2E-BF87-ECFAFBA28A15}" sibTransId="{03816980-5A86-4C4F-9E35-E5C340C05F76}"/>
    <dgm:cxn modelId="{B854BEB4-D5B4-4EBF-B84C-6A588F397ED8}" type="presOf" srcId="{DC62F1BA-DF7A-4459-95B7-7F5CB76DA823}" destId="{9CC96DBE-1B1E-4DC9-868C-7E54A1CC9814}" srcOrd="0" destOrd="0" presId="urn:microsoft.com/office/officeart/2005/8/layout/pyramid2"/>
    <dgm:cxn modelId="{09562032-F859-4623-B95D-B61B7C821934}" type="presOf" srcId="{D85F2267-EB24-4891-92C5-F026D3B15BF4}" destId="{860395E3-0B15-428A-911A-764C8B2B84F5}" srcOrd="0" destOrd="0" presId="urn:microsoft.com/office/officeart/2005/8/layout/pyramid2"/>
    <dgm:cxn modelId="{E3BD7A4B-D564-4DA9-80E0-2B41C606F2A6}" srcId="{795461B4-75AD-44AE-8A26-3F45B2EE85AC}" destId="{C6F06453-EF8D-48EC-8D58-C90BF836CD09}" srcOrd="3" destOrd="0" parTransId="{8BA66D0C-DAA4-425C-916C-AD4BABEF4684}" sibTransId="{85A322EF-37D1-461E-A14A-40C95E922E2A}"/>
    <dgm:cxn modelId="{3BEBBEC7-B548-438F-A5DD-8B2B114748DB}" srcId="{795461B4-75AD-44AE-8A26-3F45B2EE85AC}" destId="{236D3C05-AFA5-47C1-9BB3-BFF3425E5A17}" srcOrd="0" destOrd="0" parTransId="{378E7EDE-3EBE-4411-948A-A227DD2573A6}" sibTransId="{C9417EB3-FB36-4AD4-9B1F-CE20191A2D9D}"/>
    <dgm:cxn modelId="{F4D87ED7-E7F7-4337-85A2-574BD1911F09}" type="presOf" srcId="{C6F06453-EF8D-48EC-8D58-C90BF836CD09}" destId="{6F969692-5DCC-4E5C-BEAF-7FABB91BDE58}" srcOrd="0" destOrd="0" presId="urn:microsoft.com/office/officeart/2005/8/layout/pyramid2"/>
    <dgm:cxn modelId="{A834A07A-21C8-4E5F-A819-CBC5D67942C5}" srcId="{795461B4-75AD-44AE-8A26-3F45B2EE85AC}" destId="{DC62F1BA-DF7A-4459-95B7-7F5CB76DA823}" srcOrd="2" destOrd="0" parTransId="{9DE04B60-ECAC-42A0-92DD-3526558BB10B}" sibTransId="{7AF5D5FE-2AB5-4CBB-B250-4D3579A068D5}"/>
    <dgm:cxn modelId="{DC804189-E480-4C67-ABFD-191C3CDBB5ED}" type="presOf" srcId="{795461B4-75AD-44AE-8A26-3F45B2EE85AC}" destId="{AC70E491-759A-4062-80A0-6D75323ACBEA}" srcOrd="0" destOrd="0" presId="urn:microsoft.com/office/officeart/2005/8/layout/pyramid2"/>
    <dgm:cxn modelId="{645A7B46-E189-4FFE-8FB9-7DCD7632055E}" type="presParOf" srcId="{AC70E491-759A-4062-80A0-6D75323ACBEA}" destId="{1136FDF3-B6EA-4629-ACE5-2D4E1F8251B5}" srcOrd="0" destOrd="0" presId="urn:microsoft.com/office/officeart/2005/8/layout/pyramid2"/>
    <dgm:cxn modelId="{E14B1B09-DB13-4E8D-9657-B2EF82D84FD7}" type="presParOf" srcId="{AC70E491-759A-4062-80A0-6D75323ACBEA}" destId="{B7C7190B-056B-4ADB-A8EE-313D8772CE19}" srcOrd="1" destOrd="0" presId="urn:microsoft.com/office/officeart/2005/8/layout/pyramid2"/>
    <dgm:cxn modelId="{78A88750-6AD8-444B-930F-09A52D99A8EC}" type="presParOf" srcId="{B7C7190B-056B-4ADB-A8EE-313D8772CE19}" destId="{B7EC35A5-82EC-4E12-81DC-695F796181FB}" srcOrd="0" destOrd="0" presId="urn:microsoft.com/office/officeart/2005/8/layout/pyramid2"/>
    <dgm:cxn modelId="{995C939D-F3DE-4B9D-97C3-3A241188AE68}" type="presParOf" srcId="{B7C7190B-056B-4ADB-A8EE-313D8772CE19}" destId="{ABEA57D1-1E4A-430E-B8F2-5E49C1C284F9}" srcOrd="1" destOrd="0" presId="urn:microsoft.com/office/officeart/2005/8/layout/pyramid2"/>
    <dgm:cxn modelId="{58902C4C-FBED-4F4E-933A-B416E652B1AC}" type="presParOf" srcId="{B7C7190B-056B-4ADB-A8EE-313D8772CE19}" destId="{860395E3-0B15-428A-911A-764C8B2B84F5}" srcOrd="2" destOrd="0" presId="urn:microsoft.com/office/officeart/2005/8/layout/pyramid2"/>
    <dgm:cxn modelId="{92531A06-8503-401B-A39C-62E43DF0A8A3}" type="presParOf" srcId="{B7C7190B-056B-4ADB-A8EE-313D8772CE19}" destId="{73D81CE3-C216-408D-B52C-0ED5BD5EB524}" srcOrd="3" destOrd="0" presId="urn:microsoft.com/office/officeart/2005/8/layout/pyramid2"/>
    <dgm:cxn modelId="{8003905A-4CDE-4A8C-BBBE-448C360C5081}" type="presParOf" srcId="{B7C7190B-056B-4ADB-A8EE-313D8772CE19}" destId="{9CC96DBE-1B1E-4DC9-868C-7E54A1CC9814}" srcOrd="4" destOrd="0" presId="urn:microsoft.com/office/officeart/2005/8/layout/pyramid2"/>
    <dgm:cxn modelId="{FA27AB11-3BFD-4A85-88FC-261F6B440AE7}" type="presParOf" srcId="{B7C7190B-056B-4ADB-A8EE-313D8772CE19}" destId="{E1C680D2-5302-4D79-8C14-C004EDCC9E83}" srcOrd="5" destOrd="0" presId="urn:microsoft.com/office/officeart/2005/8/layout/pyramid2"/>
    <dgm:cxn modelId="{C68B03A7-42F5-4C05-8272-9989F0059818}" type="presParOf" srcId="{B7C7190B-056B-4ADB-A8EE-313D8772CE19}" destId="{6F969692-5DCC-4E5C-BEAF-7FABB91BDE58}" srcOrd="6" destOrd="0" presId="urn:microsoft.com/office/officeart/2005/8/layout/pyramid2"/>
    <dgm:cxn modelId="{001E72D4-9B37-40A5-A348-36BF415B0056}" type="presParOf" srcId="{B7C7190B-056B-4ADB-A8EE-313D8772CE19}" destId="{8F5D3BBC-D6A7-4ADC-8525-C2B2624304C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86A7EB-355F-4EF5-B5D0-C8A2B6690EE1}" type="doc">
      <dgm:prSet loTypeId="urn:microsoft.com/office/officeart/2005/8/layout/vList4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809CD8F1-F52F-4D6A-975E-43D3868D5AB3}">
      <dgm:prSet phldrT="[Texto]" custT="1"/>
      <dgm:spPr/>
      <dgm:t>
        <a:bodyPr/>
        <a:lstStyle/>
        <a:p>
          <a:pPr algn="just"/>
          <a:r>
            <a:rPr lang="es-ES" sz="1800" b="0" dirty="0" smtClean="0"/>
            <a:t> El fruto es una baya verde grisácea, de forma más o menos   redondeada</a:t>
          </a:r>
        </a:p>
        <a:p>
          <a:pPr algn="just"/>
          <a:r>
            <a:rPr lang="es-ES" sz="1800" b="0" dirty="0" smtClean="0"/>
            <a:t>La pulpa del fruto es blanquecina,   jugosa, aromática y de sabor agradable</a:t>
          </a:r>
          <a:endParaRPr lang="es-EC" sz="1800" b="0" dirty="0"/>
        </a:p>
      </dgm:t>
    </dgm:pt>
    <dgm:pt modelId="{7F495AE8-8AD3-4C2A-BFAF-EE64C300F69A}" type="parTrans" cxnId="{F6EE4380-BBDB-4E7B-B55C-C1AC3DBCBE6F}">
      <dgm:prSet/>
      <dgm:spPr/>
      <dgm:t>
        <a:bodyPr/>
        <a:lstStyle/>
        <a:p>
          <a:endParaRPr lang="es-EC" sz="1800"/>
        </a:p>
      </dgm:t>
    </dgm:pt>
    <dgm:pt modelId="{620D2764-883D-47A5-99B7-B4560E9EA23C}" type="sibTrans" cxnId="{F6EE4380-BBDB-4E7B-B55C-C1AC3DBCBE6F}">
      <dgm:prSet/>
      <dgm:spPr/>
      <dgm:t>
        <a:bodyPr/>
        <a:lstStyle/>
        <a:p>
          <a:endParaRPr lang="es-EC" sz="1800"/>
        </a:p>
      </dgm:t>
    </dgm:pt>
    <dgm:pt modelId="{135C0F57-8592-40C2-8382-9D6F929BB34B}">
      <dgm:prSet phldrT="[Texto]" phldr="1" custT="1"/>
      <dgm:spPr/>
      <dgm:t>
        <a:bodyPr/>
        <a:lstStyle/>
        <a:p>
          <a:pPr algn="just"/>
          <a:endParaRPr lang="es-EC" sz="1800" b="0" dirty="0"/>
        </a:p>
      </dgm:t>
    </dgm:pt>
    <dgm:pt modelId="{891FEDBE-0218-44B5-B05C-4AD193C2DF70}" type="parTrans" cxnId="{B3C245A5-2C23-43C7-819D-C53BE9008A66}">
      <dgm:prSet/>
      <dgm:spPr/>
      <dgm:t>
        <a:bodyPr/>
        <a:lstStyle/>
        <a:p>
          <a:endParaRPr lang="es-EC" sz="1800"/>
        </a:p>
      </dgm:t>
    </dgm:pt>
    <dgm:pt modelId="{39A8ECEF-1708-4B07-A7F3-56678FEC392D}" type="sibTrans" cxnId="{B3C245A5-2C23-43C7-819D-C53BE9008A66}">
      <dgm:prSet/>
      <dgm:spPr/>
      <dgm:t>
        <a:bodyPr/>
        <a:lstStyle/>
        <a:p>
          <a:endParaRPr lang="es-EC" sz="1800"/>
        </a:p>
      </dgm:t>
    </dgm:pt>
    <dgm:pt modelId="{D825F28C-1385-4C10-92E5-D494685A6396}">
      <dgm:prSet phldrT="[Texto]" custT="1"/>
      <dgm:spPr/>
      <dgm:t>
        <a:bodyPr/>
        <a:lstStyle/>
        <a:p>
          <a:pPr algn="just"/>
          <a:r>
            <a:rPr lang="es-ES" sz="1800" b="0" dirty="0" smtClean="0"/>
            <a:t>En el Ecuador se ha reportado ataque de </a:t>
          </a:r>
          <a:r>
            <a:rPr lang="es-EC" sz="1800" b="0" i="1" dirty="0" smtClean="0"/>
            <a:t>Anastrepha fraterculus </a:t>
          </a:r>
          <a:r>
            <a:rPr lang="es-EC" sz="1800" b="0" dirty="0" smtClean="0"/>
            <a:t>(Wied.) en Feijoa, en las localidades de Guayllabamba y Patate (Tigrero, 2009)</a:t>
          </a:r>
          <a:endParaRPr lang="es-EC" sz="1800" b="0" dirty="0"/>
        </a:p>
      </dgm:t>
    </dgm:pt>
    <dgm:pt modelId="{63E6463A-0EF2-49F5-B8D2-A581685E9698}" type="sibTrans" cxnId="{DF989155-43BE-4458-90A0-0264415D3B59}">
      <dgm:prSet/>
      <dgm:spPr/>
      <dgm:t>
        <a:bodyPr/>
        <a:lstStyle/>
        <a:p>
          <a:endParaRPr lang="es-EC" sz="1800"/>
        </a:p>
      </dgm:t>
    </dgm:pt>
    <dgm:pt modelId="{D2ADCC6F-E6BE-474E-A84F-E9AB36E5D08A}" type="parTrans" cxnId="{DF989155-43BE-4458-90A0-0264415D3B59}">
      <dgm:prSet/>
      <dgm:spPr/>
      <dgm:t>
        <a:bodyPr/>
        <a:lstStyle/>
        <a:p>
          <a:endParaRPr lang="es-EC" sz="1800"/>
        </a:p>
      </dgm:t>
    </dgm:pt>
    <dgm:pt modelId="{941383A1-3537-4E16-98A3-C0EFB1ABF400}" type="pres">
      <dgm:prSet presAssocID="{9D86A7EB-355F-4EF5-B5D0-C8A2B6690EE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171BC7E-5622-44BE-A15A-E6B2B3313662}" type="pres">
      <dgm:prSet presAssocID="{809CD8F1-F52F-4D6A-975E-43D3868D5AB3}" presName="comp" presStyleCnt="0"/>
      <dgm:spPr/>
    </dgm:pt>
    <dgm:pt modelId="{1CABD4C6-E44A-4E92-B8EA-01649F367628}" type="pres">
      <dgm:prSet presAssocID="{809CD8F1-F52F-4D6A-975E-43D3868D5AB3}" presName="box" presStyleLbl="node1" presStyleIdx="0" presStyleCnt="2"/>
      <dgm:spPr/>
      <dgm:t>
        <a:bodyPr/>
        <a:lstStyle/>
        <a:p>
          <a:endParaRPr lang="es-EC"/>
        </a:p>
      </dgm:t>
    </dgm:pt>
    <dgm:pt modelId="{3CFF7578-24CD-405C-9845-64E9BB7B432F}" type="pres">
      <dgm:prSet presAssocID="{809CD8F1-F52F-4D6A-975E-43D3868D5AB3}" presName="img" presStyleLbl="fgImgPlace1" presStyleIdx="0" presStyleCnt="2" custScaleX="104117" custScaleY="91042" custLinFactNeighborX="-1181" custLinFactNeighborY="-665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5F42514-C2B6-4831-BB2B-7FEEE04B25C8}" type="pres">
      <dgm:prSet presAssocID="{809CD8F1-F52F-4D6A-975E-43D3868D5AB3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A80188-F813-4BF5-9313-620A66A3D978}" type="pres">
      <dgm:prSet presAssocID="{620D2764-883D-47A5-99B7-B4560E9EA23C}" presName="spacer" presStyleCnt="0"/>
      <dgm:spPr/>
    </dgm:pt>
    <dgm:pt modelId="{B327BFE8-6DB2-4C4B-B00D-756A2E8758BD}" type="pres">
      <dgm:prSet presAssocID="{135C0F57-8592-40C2-8382-9D6F929BB34B}" presName="comp" presStyleCnt="0"/>
      <dgm:spPr/>
    </dgm:pt>
    <dgm:pt modelId="{DB70B538-5034-4A04-A4F3-436DDAC03D0F}" type="pres">
      <dgm:prSet presAssocID="{135C0F57-8592-40C2-8382-9D6F929BB34B}" presName="box" presStyleLbl="node1" presStyleIdx="1" presStyleCnt="2"/>
      <dgm:spPr/>
      <dgm:t>
        <a:bodyPr/>
        <a:lstStyle/>
        <a:p>
          <a:endParaRPr lang="es-EC"/>
        </a:p>
      </dgm:t>
    </dgm:pt>
    <dgm:pt modelId="{E55EAE86-23BA-4EAC-887A-5AD1EF412537}" type="pres">
      <dgm:prSet presAssocID="{135C0F57-8592-40C2-8382-9D6F929BB34B}" presName="img" presStyleLbl="fgImgPlace1" presStyleIdx="1" presStyleCnt="2" custScaleX="126016" custLinFactNeighborX="-44" custLinFactNeighborY="-368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E67A48B-4A4E-4615-8AB6-D0C6A9D383D8}" type="pres">
      <dgm:prSet presAssocID="{135C0F57-8592-40C2-8382-9D6F929BB34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037D168-F6A1-4964-97C8-FD58FBF95E97}" type="presOf" srcId="{D825F28C-1385-4C10-92E5-D494685A6396}" destId="{EE67A48B-4A4E-4615-8AB6-D0C6A9D383D8}" srcOrd="1" destOrd="1" presId="urn:microsoft.com/office/officeart/2005/8/layout/vList4#1"/>
    <dgm:cxn modelId="{83B358E3-FA99-4534-A290-34DA89DF3C77}" type="presOf" srcId="{809CD8F1-F52F-4D6A-975E-43D3868D5AB3}" destId="{1CABD4C6-E44A-4E92-B8EA-01649F367628}" srcOrd="0" destOrd="0" presId="urn:microsoft.com/office/officeart/2005/8/layout/vList4#1"/>
    <dgm:cxn modelId="{B3C245A5-2C23-43C7-819D-C53BE9008A66}" srcId="{9D86A7EB-355F-4EF5-B5D0-C8A2B6690EE1}" destId="{135C0F57-8592-40C2-8382-9D6F929BB34B}" srcOrd="1" destOrd="0" parTransId="{891FEDBE-0218-44B5-B05C-4AD193C2DF70}" sibTransId="{39A8ECEF-1708-4B07-A7F3-56678FEC392D}"/>
    <dgm:cxn modelId="{F6EE4380-BBDB-4E7B-B55C-C1AC3DBCBE6F}" srcId="{9D86A7EB-355F-4EF5-B5D0-C8A2B6690EE1}" destId="{809CD8F1-F52F-4D6A-975E-43D3868D5AB3}" srcOrd="0" destOrd="0" parTransId="{7F495AE8-8AD3-4C2A-BFAF-EE64C300F69A}" sibTransId="{620D2764-883D-47A5-99B7-B4560E9EA23C}"/>
    <dgm:cxn modelId="{FF2375FC-7B9A-46BF-8792-D16B5BFB9215}" type="presOf" srcId="{809CD8F1-F52F-4D6A-975E-43D3868D5AB3}" destId="{95F42514-C2B6-4831-BB2B-7FEEE04B25C8}" srcOrd="1" destOrd="0" presId="urn:microsoft.com/office/officeart/2005/8/layout/vList4#1"/>
    <dgm:cxn modelId="{F7D43A9D-0DE1-4F0A-8C09-BB7F49C52D02}" type="presOf" srcId="{135C0F57-8592-40C2-8382-9D6F929BB34B}" destId="{EE67A48B-4A4E-4615-8AB6-D0C6A9D383D8}" srcOrd="1" destOrd="0" presId="urn:microsoft.com/office/officeart/2005/8/layout/vList4#1"/>
    <dgm:cxn modelId="{CB3D7921-C4E4-4653-AF5B-F13ADC5ADEA5}" type="presOf" srcId="{D825F28C-1385-4C10-92E5-D494685A6396}" destId="{DB70B538-5034-4A04-A4F3-436DDAC03D0F}" srcOrd="0" destOrd="1" presId="urn:microsoft.com/office/officeart/2005/8/layout/vList4#1"/>
    <dgm:cxn modelId="{67FE5142-8C6B-49F3-B80F-47859AFE69D2}" type="presOf" srcId="{135C0F57-8592-40C2-8382-9D6F929BB34B}" destId="{DB70B538-5034-4A04-A4F3-436DDAC03D0F}" srcOrd="0" destOrd="0" presId="urn:microsoft.com/office/officeart/2005/8/layout/vList4#1"/>
    <dgm:cxn modelId="{200E1476-F2EC-4A8B-B568-8CE4D7C98BCC}" type="presOf" srcId="{9D86A7EB-355F-4EF5-B5D0-C8A2B6690EE1}" destId="{941383A1-3537-4E16-98A3-C0EFB1ABF400}" srcOrd="0" destOrd="0" presId="urn:microsoft.com/office/officeart/2005/8/layout/vList4#1"/>
    <dgm:cxn modelId="{DF989155-43BE-4458-90A0-0264415D3B59}" srcId="{135C0F57-8592-40C2-8382-9D6F929BB34B}" destId="{D825F28C-1385-4C10-92E5-D494685A6396}" srcOrd="0" destOrd="0" parTransId="{D2ADCC6F-E6BE-474E-A84F-E9AB36E5D08A}" sibTransId="{63E6463A-0EF2-49F5-B8D2-A581685E9698}"/>
    <dgm:cxn modelId="{89AB2849-40B9-406A-9F79-9DBC3B8623A2}" type="presParOf" srcId="{941383A1-3537-4E16-98A3-C0EFB1ABF400}" destId="{B171BC7E-5622-44BE-A15A-E6B2B3313662}" srcOrd="0" destOrd="0" presId="urn:microsoft.com/office/officeart/2005/8/layout/vList4#1"/>
    <dgm:cxn modelId="{70256B51-EED4-4C8D-872B-FBD01A241D74}" type="presParOf" srcId="{B171BC7E-5622-44BE-A15A-E6B2B3313662}" destId="{1CABD4C6-E44A-4E92-B8EA-01649F367628}" srcOrd="0" destOrd="0" presId="urn:microsoft.com/office/officeart/2005/8/layout/vList4#1"/>
    <dgm:cxn modelId="{40D2F928-5AFA-401B-B748-E7760ACFBEAF}" type="presParOf" srcId="{B171BC7E-5622-44BE-A15A-E6B2B3313662}" destId="{3CFF7578-24CD-405C-9845-64E9BB7B432F}" srcOrd="1" destOrd="0" presId="urn:microsoft.com/office/officeart/2005/8/layout/vList4#1"/>
    <dgm:cxn modelId="{08FF6EAC-2BFB-431F-BDE6-EA022FDCBA44}" type="presParOf" srcId="{B171BC7E-5622-44BE-A15A-E6B2B3313662}" destId="{95F42514-C2B6-4831-BB2B-7FEEE04B25C8}" srcOrd="2" destOrd="0" presId="urn:microsoft.com/office/officeart/2005/8/layout/vList4#1"/>
    <dgm:cxn modelId="{F16CC968-5BBC-4843-B978-7E2B842A6B29}" type="presParOf" srcId="{941383A1-3537-4E16-98A3-C0EFB1ABF400}" destId="{CDA80188-F813-4BF5-9313-620A66A3D978}" srcOrd="1" destOrd="0" presId="urn:microsoft.com/office/officeart/2005/8/layout/vList4#1"/>
    <dgm:cxn modelId="{790654DA-3BE5-4DAC-9B23-E090AEF46D00}" type="presParOf" srcId="{941383A1-3537-4E16-98A3-C0EFB1ABF400}" destId="{B327BFE8-6DB2-4C4B-B00D-756A2E8758BD}" srcOrd="2" destOrd="0" presId="urn:microsoft.com/office/officeart/2005/8/layout/vList4#1"/>
    <dgm:cxn modelId="{E6FD175C-374D-48F8-92CC-2BB0987B38CF}" type="presParOf" srcId="{B327BFE8-6DB2-4C4B-B00D-756A2E8758BD}" destId="{DB70B538-5034-4A04-A4F3-436DDAC03D0F}" srcOrd="0" destOrd="0" presId="urn:microsoft.com/office/officeart/2005/8/layout/vList4#1"/>
    <dgm:cxn modelId="{946349A8-8C0E-4A68-8EF7-8A3FACE3F194}" type="presParOf" srcId="{B327BFE8-6DB2-4C4B-B00D-756A2E8758BD}" destId="{E55EAE86-23BA-4EAC-887A-5AD1EF412537}" srcOrd="1" destOrd="0" presId="urn:microsoft.com/office/officeart/2005/8/layout/vList4#1"/>
    <dgm:cxn modelId="{10384448-FB30-44CE-9BB1-2DA9BF16F228}" type="presParOf" srcId="{B327BFE8-6DB2-4C4B-B00D-756A2E8758BD}" destId="{EE67A48B-4A4E-4615-8AB6-D0C6A9D383D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7FAD64-8664-4CAC-902B-3EA66BC435B4}" type="doc">
      <dgm:prSet loTypeId="urn:microsoft.com/office/officeart/2005/8/layout/default#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B38FDE86-BC1D-42F4-9785-400060FEAA94}">
      <dgm:prSet phldrT="[Texto]"/>
      <dgm:spPr/>
      <dgm:t>
        <a:bodyPr/>
        <a:lstStyle/>
        <a:p>
          <a:r>
            <a:rPr lang="es-EC" dirty="0" smtClean="0"/>
            <a:t>Es una práctica muy importante para el manejo de plagas</a:t>
          </a:r>
          <a:endParaRPr lang="es-EC" dirty="0"/>
        </a:p>
      </dgm:t>
    </dgm:pt>
    <dgm:pt modelId="{A1A237D0-D8B3-420A-8645-870B70850F7F}" type="parTrans" cxnId="{BD8B1CA3-1EA5-4F20-875C-6C88C98E5AC8}">
      <dgm:prSet/>
      <dgm:spPr/>
      <dgm:t>
        <a:bodyPr/>
        <a:lstStyle/>
        <a:p>
          <a:endParaRPr lang="es-EC"/>
        </a:p>
      </dgm:t>
    </dgm:pt>
    <dgm:pt modelId="{B38048F2-98FF-4076-939E-8D7C3F67627C}" type="sibTrans" cxnId="{BD8B1CA3-1EA5-4F20-875C-6C88C98E5AC8}">
      <dgm:prSet/>
      <dgm:spPr/>
      <dgm:t>
        <a:bodyPr/>
        <a:lstStyle/>
        <a:p>
          <a:endParaRPr lang="es-EC"/>
        </a:p>
      </dgm:t>
    </dgm:pt>
    <dgm:pt modelId="{9003A2B7-985A-4C41-9793-B545EA108481}">
      <dgm:prSet phldrT="[Texto]"/>
      <dgm:spPr/>
      <dgm:t>
        <a:bodyPr/>
        <a:lstStyle/>
        <a:p>
          <a:r>
            <a:rPr lang="es-EC" dirty="0" smtClean="0"/>
            <a:t>Utilización de organismos vivos</a:t>
          </a:r>
          <a:endParaRPr lang="es-EC" dirty="0"/>
        </a:p>
      </dgm:t>
    </dgm:pt>
    <dgm:pt modelId="{C152E483-A5E2-499A-83FB-FB9CA16CCA76}" type="parTrans" cxnId="{D6CD314A-D277-404B-B341-3BD773AFDB5B}">
      <dgm:prSet/>
      <dgm:spPr/>
      <dgm:t>
        <a:bodyPr/>
        <a:lstStyle/>
        <a:p>
          <a:endParaRPr lang="es-EC"/>
        </a:p>
      </dgm:t>
    </dgm:pt>
    <dgm:pt modelId="{563DFC5D-E697-40C0-9C10-BEC2C2BFCA3B}" type="sibTrans" cxnId="{D6CD314A-D277-404B-B341-3BD773AFDB5B}">
      <dgm:prSet/>
      <dgm:spPr/>
      <dgm:t>
        <a:bodyPr/>
        <a:lstStyle/>
        <a:p>
          <a:endParaRPr lang="es-EC"/>
        </a:p>
      </dgm:t>
    </dgm:pt>
    <dgm:pt modelId="{1A66A56C-BFD4-49E1-A89C-E8C1D8D022A8}">
      <dgm:prSet phldrT="[Texto]"/>
      <dgm:spPr/>
      <dgm:t>
        <a:bodyPr/>
        <a:lstStyle/>
        <a:p>
          <a:r>
            <a:rPr lang="es-EC" dirty="0" smtClean="0"/>
            <a:t>Control eficiente de una plaga tanto a mediano como a largo plazo</a:t>
          </a:r>
          <a:endParaRPr lang="es-EC" dirty="0"/>
        </a:p>
      </dgm:t>
    </dgm:pt>
    <dgm:pt modelId="{07429052-F294-4428-9FC8-1CA1062FE11F}" type="parTrans" cxnId="{AC67B23D-33F8-4E34-936E-4C42FD16646A}">
      <dgm:prSet/>
      <dgm:spPr/>
      <dgm:t>
        <a:bodyPr/>
        <a:lstStyle/>
        <a:p>
          <a:endParaRPr lang="es-EC"/>
        </a:p>
      </dgm:t>
    </dgm:pt>
    <dgm:pt modelId="{068F2D63-D543-4E4C-8AF1-BB9D10D16C99}" type="sibTrans" cxnId="{AC67B23D-33F8-4E34-936E-4C42FD16646A}">
      <dgm:prSet/>
      <dgm:spPr/>
      <dgm:t>
        <a:bodyPr/>
        <a:lstStyle/>
        <a:p>
          <a:endParaRPr lang="es-EC"/>
        </a:p>
      </dgm:t>
    </dgm:pt>
    <dgm:pt modelId="{C6115057-222E-4F01-A468-280D36E336DE}" type="pres">
      <dgm:prSet presAssocID="{4C7FAD64-8664-4CAC-902B-3EA66BC435B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18BBC3B-F5FE-4434-9BF2-366C274648A2}" type="pres">
      <dgm:prSet presAssocID="{B38FDE86-BC1D-42F4-9785-400060FEAA9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C08660-6C59-49BD-9DD3-C34FF2720A76}" type="pres">
      <dgm:prSet presAssocID="{B38048F2-98FF-4076-939E-8D7C3F67627C}" presName="sibTrans" presStyleCnt="0"/>
      <dgm:spPr/>
    </dgm:pt>
    <dgm:pt modelId="{7F563F4F-C940-4911-BADA-74D043B4B5B1}" type="pres">
      <dgm:prSet presAssocID="{9003A2B7-985A-4C41-9793-B545EA10848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2E2A80-6E51-4918-8960-E239DF6F1A23}" type="pres">
      <dgm:prSet presAssocID="{563DFC5D-E697-40C0-9C10-BEC2C2BFCA3B}" presName="sibTrans" presStyleCnt="0"/>
      <dgm:spPr/>
    </dgm:pt>
    <dgm:pt modelId="{2B426752-B580-4351-AE42-1F2F298C4263}" type="pres">
      <dgm:prSet presAssocID="{1A66A56C-BFD4-49E1-A89C-E8C1D8D022A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8B1CA3-1EA5-4F20-875C-6C88C98E5AC8}" srcId="{4C7FAD64-8664-4CAC-902B-3EA66BC435B4}" destId="{B38FDE86-BC1D-42F4-9785-400060FEAA94}" srcOrd="0" destOrd="0" parTransId="{A1A237D0-D8B3-420A-8645-870B70850F7F}" sibTransId="{B38048F2-98FF-4076-939E-8D7C3F67627C}"/>
    <dgm:cxn modelId="{D6CD314A-D277-404B-B341-3BD773AFDB5B}" srcId="{4C7FAD64-8664-4CAC-902B-3EA66BC435B4}" destId="{9003A2B7-985A-4C41-9793-B545EA108481}" srcOrd="1" destOrd="0" parTransId="{C152E483-A5E2-499A-83FB-FB9CA16CCA76}" sibTransId="{563DFC5D-E697-40C0-9C10-BEC2C2BFCA3B}"/>
    <dgm:cxn modelId="{AC67B23D-33F8-4E34-936E-4C42FD16646A}" srcId="{4C7FAD64-8664-4CAC-902B-3EA66BC435B4}" destId="{1A66A56C-BFD4-49E1-A89C-E8C1D8D022A8}" srcOrd="2" destOrd="0" parTransId="{07429052-F294-4428-9FC8-1CA1062FE11F}" sibTransId="{068F2D63-D543-4E4C-8AF1-BB9D10D16C99}"/>
    <dgm:cxn modelId="{19E6AA6F-912C-41F6-BFAA-4A089915E041}" type="presOf" srcId="{B38FDE86-BC1D-42F4-9785-400060FEAA94}" destId="{218BBC3B-F5FE-4434-9BF2-366C274648A2}" srcOrd="0" destOrd="0" presId="urn:microsoft.com/office/officeart/2005/8/layout/default#2"/>
    <dgm:cxn modelId="{31C5A1CB-30D2-4FC8-B257-828C1C76AD16}" type="presOf" srcId="{1A66A56C-BFD4-49E1-A89C-E8C1D8D022A8}" destId="{2B426752-B580-4351-AE42-1F2F298C4263}" srcOrd="0" destOrd="0" presId="urn:microsoft.com/office/officeart/2005/8/layout/default#2"/>
    <dgm:cxn modelId="{15DE48C6-1699-467C-B775-DD37AC1B2A7F}" type="presOf" srcId="{4C7FAD64-8664-4CAC-902B-3EA66BC435B4}" destId="{C6115057-222E-4F01-A468-280D36E336DE}" srcOrd="0" destOrd="0" presId="urn:microsoft.com/office/officeart/2005/8/layout/default#2"/>
    <dgm:cxn modelId="{ACD21E3B-AF93-4AD3-889A-6F9737B505F7}" type="presOf" srcId="{9003A2B7-985A-4C41-9793-B545EA108481}" destId="{7F563F4F-C940-4911-BADA-74D043B4B5B1}" srcOrd="0" destOrd="0" presId="urn:microsoft.com/office/officeart/2005/8/layout/default#2"/>
    <dgm:cxn modelId="{DB9EC9CD-412C-49CB-BC00-5199EA46FF17}" type="presParOf" srcId="{C6115057-222E-4F01-A468-280D36E336DE}" destId="{218BBC3B-F5FE-4434-9BF2-366C274648A2}" srcOrd="0" destOrd="0" presId="urn:microsoft.com/office/officeart/2005/8/layout/default#2"/>
    <dgm:cxn modelId="{40283B0B-471D-4847-A67F-3B4D12B7F81C}" type="presParOf" srcId="{C6115057-222E-4F01-A468-280D36E336DE}" destId="{E5C08660-6C59-49BD-9DD3-C34FF2720A76}" srcOrd="1" destOrd="0" presId="urn:microsoft.com/office/officeart/2005/8/layout/default#2"/>
    <dgm:cxn modelId="{8DA8497A-AA0E-48FC-92CB-5EB36437274F}" type="presParOf" srcId="{C6115057-222E-4F01-A468-280D36E336DE}" destId="{7F563F4F-C940-4911-BADA-74D043B4B5B1}" srcOrd="2" destOrd="0" presId="urn:microsoft.com/office/officeart/2005/8/layout/default#2"/>
    <dgm:cxn modelId="{DE6BEAEB-DB4B-4C18-94C5-9E0BC7190D5B}" type="presParOf" srcId="{C6115057-222E-4F01-A468-280D36E336DE}" destId="{CE2E2A80-6E51-4918-8960-E239DF6F1A23}" srcOrd="3" destOrd="0" presId="urn:microsoft.com/office/officeart/2005/8/layout/default#2"/>
    <dgm:cxn modelId="{BA2649E7-C0E1-42FD-9EB3-4D16E0629C49}" type="presParOf" srcId="{C6115057-222E-4F01-A468-280D36E336DE}" destId="{2B426752-B580-4351-AE42-1F2F298C4263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7FAD64-8664-4CAC-902B-3EA66BC435B4}" type="doc">
      <dgm:prSet loTypeId="urn:microsoft.com/office/officeart/2005/8/layout/default#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B38FDE86-BC1D-42F4-9785-400060FEAA94}">
      <dgm:prSet phldrT="[Texto]" custT="1"/>
      <dgm:spPr/>
      <dgm:t>
        <a:bodyPr/>
        <a:lstStyle/>
        <a:p>
          <a:r>
            <a:rPr lang="es-EC" sz="2400" dirty="0" smtClean="0"/>
            <a:t>Mecanismos de invasión únicos.</a:t>
          </a:r>
          <a:endParaRPr lang="es-EC" sz="2400" dirty="0"/>
        </a:p>
      </dgm:t>
    </dgm:pt>
    <dgm:pt modelId="{A1A237D0-D8B3-420A-8645-870B70850F7F}" type="parTrans" cxnId="{BD8B1CA3-1EA5-4F20-875C-6C88C98E5AC8}">
      <dgm:prSet/>
      <dgm:spPr/>
      <dgm:t>
        <a:bodyPr/>
        <a:lstStyle/>
        <a:p>
          <a:endParaRPr lang="es-EC"/>
        </a:p>
      </dgm:t>
    </dgm:pt>
    <dgm:pt modelId="{B38048F2-98FF-4076-939E-8D7C3F67627C}" type="sibTrans" cxnId="{BD8B1CA3-1EA5-4F20-875C-6C88C98E5AC8}">
      <dgm:prSet/>
      <dgm:spPr/>
      <dgm:t>
        <a:bodyPr/>
        <a:lstStyle/>
        <a:p>
          <a:endParaRPr lang="es-EC"/>
        </a:p>
      </dgm:t>
    </dgm:pt>
    <dgm:pt modelId="{9003A2B7-985A-4C41-9793-B545EA108481}">
      <dgm:prSet phldrT="[Texto]" custT="1"/>
      <dgm:spPr/>
      <dgm:t>
        <a:bodyPr/>
        <a:lstStyle/>
        <a:p>
          <a:r>
            <a:rPr lang="es-EC" sz="2400" dirty="0" smtClean="0"/>
            <a:t>Infección por contacto y adhesión de las esporas a las partes del cuerpo. </a:t>
          </a:r>
          <a:endParaRPr lang="es-EC" sz="2400" dirty="0"/>
        </a:p>
      </dgm:t>
    </dgm:pt>
    <dgm:pt modelId="{C152E483-A5E2-499A-83FB-FB9CA16CCA76}" type="parTrans" cxnId="{D6CD314A-D277-404B-B341-3BD773AFDB5B}">
      <dgm:prSet/>
      <dgm:spPr/>
      <dgm:t>
        <a:bodyPr/>
        <a:lstStyle/>
        <a:p>
          <a:endParaRPr lang="es-EC"/>
        </a:p>
      </dgm:t>
    </dgm:pt>
    <dgm:pt modelId="{563DFC5D-E697-40C0-9C10-BEC2C2BFCA3B}" type="sibTrans" cxnId="{D6CD314A-D277-404B-B341-3BD773AFDB5B}">
      <dgm:prSet/>
      <dgm:spPr/>
      <dgm:t>
        <a:bodyPr/>
        <a:lstStyle/>
        <a:p>
          <a:endParaRPr lang="es-EC"/>
        </a:p>
      </dgm:t>
    </dgm:pt>
    <dgm:pt modelId="{C6115057-222E-4F01-A468-280D36E336DE}" type="pres">
      <dgm:prSet presAssocID="{4C7FAD64-8664-4CAC-902B-3EA66BC435B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18BBC3B-F5FE-4434-9BF2-366C274648A2}" type="pres">
      <dgm:prSet presAssocID="{B38FDE86-BC1D-42F4-9785-400060FEAA94}" presName="node" presStyleLbl="node1" presStyleIdx="0" presStyleCnt="2" custScaleX="59630" custScaleY="33220" custLinFactNeighborX="-3564" custLinFactNeighborY="63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C08660-6C59-49BD-9DD3-C34FF2720A76}" type="pres">
      <dgm:prSet presAssocID="{B38048F2-98FF-4076-939E-8D7C3F67627C}" presName="sibTrans" presStyleCnt="0"/>
      <dgm:spPr/>
    </dgm:pt>
    <dgm:pt modelId="{7F563F4F-C940-4911-BADA-74D043B4B5B1}" type="pres">
      <dgm:prSet presAssocID="{9003A2B7-985A-4C41-9793-B545EA108481}" presName="node" presStyleLbl="node1" presStyleIdx="1" presStyleCnt="2" custScaleX="68445" custScaleY="49916" custLinFactNeighborX="-5080" custLinFactNeighborY="-4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8B1CA3-1EA5-4F20-875C-6C88C98E5AC8}" srcId="{4C7FAD64-8664-4CAC-902B-3EA66BC435B4}" destId="{B38FDE86-BC1D-42F4-9785-400060FEAA94}" srcOrd="0" destOrd="0" parTransId="{A1A237D0-D8B3-420A-8645-870B70850F7F}" sibTransId="{B38048F2-98FF-4076-939E-8D7C3F67627C}"/>
    <dgm:cxn modelId="{82851806-9CB4-4834-9275-83182964D8A1}" type="presOf" srcId="{B38FDE86-BC1D-42F4-9785-400060FEAA94}" destId="{218BBC3B-F5FE-4434-9BF2-366C274648A2}" srcOrd="0" destOrd="0" presId="urn:microsoft.com/office/officeart/2005/8/layout/default#3"/>
    <dgm:cxn modelId="{D6CD314A-D277-404B-B341-3BD773AFDB5B}" srcId="{4C7FAD64-8664-4CAC-902B-3EA66BC435B4}" destId="{9003A2B7-985A-4C41-9793-B545EA108481}" srcOrd="1" destOrd="0" parTransId="{C152E483-A5E2-499A-83FB-FB9CA16CCA76}" sibTransId="{563DFC5D-E697-40C0-9C10-BEC2C2BFCA3B}"/>
    <dgm:cxn modelId="{345E3C54-7F82-471E-9434-F11D2572ED30}" type="presOf" srcId="{9003A2B7-985A-4C41-9793-B545EA108481}" destId="{7F563F4F-C940-4911-BADA-74D043B4B5B1}" srcOrd="0" destOrd="0" presId="urn:microsoft.com/office/officeart/2005/8/layout/default#3"/>
    <dgm:cxn modelId="{6EE1AFB3-C940-40F5-8140-32BB51DAD9FA}" type="presOf" srcId="{4C7FAD64-8664-4CAC-902B-3EA66BC435B4}" destId="{C6115057-222E-4F01-A468-280D36E336DE}" srcOrd="0" destOrd="0" presId="urn:microsoft.com/office/officeart/2005/8/layout/default#3"/>
    <dgm:cxn modelId="{C9EE7023-8078-4A31-AF9F-66CD8256044A}" type="presParOf" srcId="{C6115057-222E-4F01-A468-280D36E336DE}" destId="{218BBC3B-F5FE-4434-9BF2-366C274648A2}" srcOrd="0" destOrd="0" presId="urn:microsoft.com/office/officeart/2005/8/layout/default#3"/>
    <dgm:cxn modelId="{10A916AB-0C10-43F7-8B0A-8AE60270C52F}" type="presParOf" srcId="{C6115057-222E-4F01-A468-280D36E336DE}" destId="{E5C08660-6C59-49BD-9DD3-C34FF2720A76}" srcOrd="1" destOrd="0" presId="urn:microsoft.com/office/officeart/2005/8/layout/default#3"/>
    <dgm:cxn modelId="{7061AE38-97E2-410F-8F29-AB7E81ECB68E}" type="presParOf" srcId="{C6115057-222E-4F01-A468-280D36E336DE}" destId="{7F563F4F-C940-4911-BADA-74D043B4B5B1}" srcOrd="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A61E08-F90A-4250-8971-B69985D463D2}" type="doc">
      <dgm:prSet loTypeId="urn:microsoft.com/office/officeart/2005/8/layout/radial5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720A5768-38B0-4C56-B7D9-1846B77D73D8}">
      <dgm:prSet phldrT="[Texto]" custT="1"/>
      <dgm:spPr/>
      <dgm:t>
        <a:bodyPr/>
        <a:lstStyle/>
        <a:p>
          <a:r>
            <a:rPr lang="es-EC" sz="1100" b="1" i="0" dirty="0" smtClean="0">
              <a:latin typeface="+mn-lt"/>
            </a:rPr>
            <a:t>Metarhizium anisopliae</a:t>
          </a:r>
          <a:endParaRPr lang="es-EC" sz="1100" i="0" dirty="0">
            <a:latin typeface="+mn-lt"/>
          </a:endParaRPr>
        </a:p>
      </dgm:t>
    </dgm:pt>
    <dgm:pt modelId="{EB8391E5-08FB-45C1-9104-4782058DEA8B}" type="parTrans" cxnId="{67005EFC-71AF-4443-A286-F1A4F7634FDC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7302728E-CB06-49A5-8C9D-D0C75CF7A47F}" type="sibTrans" cxnId="{67005EFC-71AF-4443-A286-F1A4F7634FDC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FF5B1290-68E6-4C6B-A517-93542FC76893}">
      <dgm:prSet phldrT="[Texto]" custT="1"/>
      <dgm:spPr/>
      <dgm:t>
        <a:bodyPr/>
        <a:lstStyle/>
        <a:p>
          <a:r>
            <a:rPr lang="es-EC" sz="1000" b="0" dirty="0" smtClean="0">
              <a:latin typeface="+mn-lt"/>
            </a:rPr>
            <a:t>Naturaleza, rastrojos de cultivos, estiércol, suelo, animales atacados por el hongo </a:t>
          </a:r>
          <a:endParaRPr lang="es-EC" sz="1000" dirty="0">
            <a:latin typeface="+mn-lt"/>
          </a:endParaRPr>
        </a:p>
      </dgm:t>
    </dgm:pt>
    <dgm:pt modelId="{7C41D8EE-68C1-472F-994C-E6B1D35AA6A1}" type="parTrans" cxnId="{02BD63EC-1D3F-473F-B351-54AAE63B6BEA}">
      <dgm:prSet custT="1"/>
      <dgm:spPr/>
      <dgm:t>
        <a:bodyPr/>
        <a:lstStyle/>
        <a:p>
          <a:endParaRPr lang="es-EC" sz="700">
            <a:latin typeface="+mn-lt"/>
          </a:endParaRPr>
        </a:p>
      </dgm:t>
    </dgm:pt>
    <dgm:pt modelId="{7872A2B4-E3C7-4AF5-A61D-35A1FCDBD19B}" type="sibTrans" cxnId="{02BD63EC-1D3F-473F-B351-54AAE63B6BEA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8D56EFD3-595D-4874-B144-1CF7EE8804C7}">
      <dgm:prSet phldrT="[Texto]" custT="1"/>
      <dgm:spPr/>
      <dgm:t>
        <a:bodyPr/>
        <a:lstStyle/>
        <a:p>
          <a:r>
            <a:rPr lang="es-EC" sz="1100" b="0" dirty="0" smtClean="0"/>
            <a:t>300 especies de insectos de diversos órdenes</a:t>
          </a:r>
          <a:endParaRPr lang="es-EC" sz="1100" dirty="0">
            <a:latin typeface="+mn-lt"/>
          </a:endParaRPr>
        </a:p>
      </dgm:t>
    </dgm:pt>
    <dgm:pt modelId="{E4AAA073-B9B2-4534-846B-352988FDA9EB}" type="parTrans" cxnId="{9279E138-0425-4FE3-85D1-9904A4552646}">
      <dgm:prSet custT="1"/>
      <dgm:spPr/>
      <dgm:t>
        <a:bodyPr/>
        <a:lstStyle/>
        <a:p>
          <a:endParaRPr lang="es-EC" sz="700">
            <a:latin typeface="+mn-lt"/>
          </a:endParaRPr>
        </a:p>
      </dgm:t>
    </dgm:pt>
    <dgm:pt modelId="{146ADA43-F4D2-47D2-9619-5A1EDF81A5DF}" type="sibTrans" cxnId="{9279E138-0425-4FE3-85D1-9904A4552646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684478A2-77EB-4767-BCB1-4C0F56136C35}">
      <dgm:prSet phldrT="[Texto]" custT="1"/>
      <dgm:spPr/>
      <dgm:t>
        <a:bodyPr/>
        <a:lstStyle/>
        <a:p>
          <a:r>
            <a:rPr lang="es-EC" sz="1100" b="0" dirty="0" smtClean="0"/>
            <a:t>Control del  “salivazo de la caña de azúcar” </a:t>
          </a:r>
          <a:r>
            <a:rPr lang="es-EC" sz="1100" b="0" i="1" dirty="0" err="1" smtClean="0"/>
            <a:t>Manaharva</a:t>
          </a:r>
          <a:r>
            <a:rPr lang="es-EC" sz="1100" b="0" i="1" dirty="0" smtClean="0"/>
            <a:t> </a:t>
          </a:r>
          <a:r>
            <a:rPr lang="es-EC" sz="1100" b="0" i="1" dirty="0" err="1" smtClean="0"/>
            <a:t>posticata</a:t>
          </a:r>
          <a:endParaRPr lang="es-EC" sz="1100" dirty="0">
            <a:latin typeface="+mn-lt"/>
          </a:endParaRPr>
        </a:p>
      </dgm:t>
    </dgm:pt>
    <dgm:pt modelId="{E2926528-9C61-4748-BEFC-67C2E794D1C3}" type="parTrans" cxnId="{7AF62092-A9B8-48F1-8B70-BDA1C2495C6E}">
      <dgm:prSet custT="1"/>
      <dgm:spPr/>
      <dgm:t>
        <a:bodyPr/>
        <a:lstStyle/>
        <a:p>
          <a:endParaRPr lang="es-EC" sz="700">
            <a:latin typeface="+mn-lt"/>
          </a:endParaRPr>
        </a:p>
      </dgm:t>
    </dgm:pt>
    <dgm:pt modelId="{2FDC4378-C3E2-41CE-A850-A39B6C64AD89}" type="sibTrans" cxnId="{7AF62092-A9B8-48F1-8B70-BDA1C2495C6E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EE22647D-DFE7-4182-95AA-E8F8938615BA}">
      <dgm:prSet phldrT="[Texto]" custT="1"/>
      <dgm:spPr/>
      <dgm:t>
        <a:bodyPr/>
        <a:lstStyle/>
        <a:p>
          <a:r>
            <a:rPr lang="es-EC" sz="1050" b="0" dirty="0" smtClean="0"/>
            <a:t>Produce varias toxinas como las </a:t>
          </a:r>
          <a:r>
            <a:rPr lang="es-EC" sz="1050" b="0" dirty="0" err="1" smtClean="0"/>
            <a:t>dextruxinas</a:t>
          </a:r>
          <a:r>
            <a:rPr lang="es-EC" sz="1050" b="0" dirty="0" smtClean="0"/>
            <a:t> A, B, C, D</a:t>
          </a:r>
          <a:endParaRPr lang="es-EC" sz="1050" dirty="0">
            <a:latin typeface="+mn-lt"/>
          </a:endParaRPr>
        </a:p>
      </dgm:t>
    </dgm:pt>
    <dgm:pt modelId="{B3F98756-AA44-4C15-9516-0DC397CFAC75}" type="parTrans" cxnId="{D97EE4D9-66AF-4E20-8140-B1D9BC31E036}">
      <dgm:prSet custT="1"/>
      <dgm:spPr/>
      <dgm:t>
        <a:bodyPr/>
        <a:lstStyle/>
        <a:p>
          <a:endParaRPr lang="es-EC" sz="700">
            <a:latin typeface="+mn-lt"/>
          </a:endParaRPr>
        </a:p>
      </dgm:t>
    </dgm:pt>
    <dgm:pt modelId="{E9A3C2CC-2FDE-4206-8DBA-5961906683F6}" type="sibTrans" cxnId="{D97EE4D9-66AF-4E20-8140-B1D9BC31E036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DDADBAB4-827F-43F2-8E9D-8EAD6F9252CB}" type="pres">
      <dgm:prSet presAssocID="{16A61E08-F90A-4250-8971-B69985D463D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FBA0E46-43D4-46C2-9BB2-281CC966AF02}" type="pres">
      <dgm:prSet presAssocID="{720A5768-38B0-4C56-B7D9-1846B77D73D8}" presName="centerShape" presStyleLbl="node0" presStyleIdx="0" presStyleCnt="1" custScaleX="146855"/>
      <dgm:spPr/>
      <dgm:t>
        <a:bodyPr/>
        <a:lstStyle/>
        <a:p>
          <a:endParaRPr lang="es-EC"/>
        </a:p>
      </dgm:t>
    </dgm:pt>
    <dgm:pt modelId="{4B34B667-A6B6-4B48-B36B-D77F715DC26E}" type="pres">
      <dgm:prSet presAssocID="{7C41D8EE-68C1-472F-994C-E6B1D35AA6A1}" presName="parTrans" presStyleLbl="sibTrans2D1" presStyleIdx="0" presStyleCnt="4"/>
      <dgm:spPr/>
      <dgm:t>
        <a:bodyPr/>
        <a:lstStyle/>
        <a:p>
          <a:endParaRPr lang="es-EC"/>
        </a:p>
      </dgm:t>
    </dgm:pt>
    <dgm:pt modelId="{913739DB-6BBC-4134-B92C-D13DD5136994}" type="pres">
      <dgm:prSet presAssocID="{7C41D8EE-68C1-472F-994C-E6B1D35AA6A1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C009A73F-67C9-45B1-AF01-70BBA1C52824}" type="pres">
      <dgm:prSet presAssocID="{FF5B1290-68E6-4C6B-A517-93542FC76893}" presName="node" presStyleLbl="node1" presStyleIdx="0" presStyleCnt="4" custScaleX="134773" custScaleY="1316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895F87-18A5-4123-B69E-38E1C94C05B2}" type="pres">
      <dgm:prSet presAssocID="{E4AAA073-B9B2-4534-846B-352988FDA9EB}" presName="parTrans" presStyleLbl="sibTrans2D1" presStyleIdx="1" presStyleCnt="4"/>
      <dgm:spPr/>
      <dgm:t>
        <a:bodyPr/>
        <a:lstStyle/>
        <a:p>
          <a:endParaRPr lang="es-EC"/>
        </a:p>
      </dgm:t>
    </dgm:pt>
    <dgm:pt modelId="{39FF0166-B14A-4BE4-8568-7974B97C955E}" type="pres">
      <dgm:prSet presAssocID="{E4AAA073-B9B2-4534-846B-352988FDA9EB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D41EBCFD-C5E7-4A88-86B5-91EFDD593E73}" type="pres">
      <dgm:prSet presAssocID="{8D56EFD3-595D-4874-B144-1CF7EE8804C7}" presName="node" presStyleLbl="node1" presStyleIdx="1" presStyleCnt="4" custScaleX="132427" custScaleY="1224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F8640B-919A-4395-A2A2-FA78DA160E5E}" type="pres">
      <dgm:prSet presAssocID="{E2926528-9C61-4748-BEFC-67C2E794D1C3}" presName="parTrans" presStyleLbl="sibTrans2D1" presStyleIdx="2" presStyleCnt="4"/>
      <dgm:spPr/>
      <dgm:t>
        <a:bodyPr/>
        <a:lstStyle/>
        <a:p>
          <a:endParaRPr lang="es-EC"/>
        </a:p>
      </dgm:t>
    </dgm:pt>
    <dgm:pt modelId="{47FFF5A8-E829-45EB-ABE1-EBEF33E33DA0}" type="pres">
      <dgm:prSet presAssocID="{E2926528-9C61-4748-BEFC-67C2E794D1C3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683FE460-47DE-4E9F-951F-100841C62D04}" type="pres">
      <dgm:prSet presAssocID="{684478A2-77EB-4767-BCB1-4C0F56136C35}" presName="node" presStyleLbl="node1" presStyleIdx="2" presStyleCnt="4" custScaleX="129301" custScaleY="1339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F0F412-9BC8-481E-AFDE-DD46D49FED99}" type="pres">
      <dgm:prSet presAssocID="{B3F98756-AA44-4C15-9516-0DC397CFAC75}" presName="parTrans" presStyleLbl="sibTrans2D1" presStyleIdx="3" presStyleCnt="4"/>
      <dgm:spPr/>
      <dgm:t>
        <a:bodyPr/>
        <a:lstStyle/>
        <a:p>
          <a:endParaRPr lang="es-EC"/>
        </a:p>
      </dgm:t>
    </dgm:pt>
    <dgm:pt modelId="{CB619E6C-C8D0-46C5-80DF-97A6856181C7}" type="pres">
      <dgm:prSet presAssocID="{B3F98756-AA44-4C15-9516-0DC397CFAC75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796CFD7C-9C06-43FA-BAD8-F77C559501F4}" type="pres">
      <dgm:prSet presAssocID="{EE22647D-DFE7-4182-95AA-E8F8938615BA}" presName="node" presStyleLbl="node1" presStyleIdx="3" presStyleCnt="4" custScaleX="164853" custScaleY="150595" custRadScaleRad="109223" custRadScaleInc="-36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C79E170-9C88-40E4-844C-F889AF52CCA5}" type="presOf" srcId="{B3F98756-AA44-4C15-9516-0DC397CFAC75}" destId="{CBF0F412-9BC8-481E-AFDE-DD46D49FED99}" srcOrd="0" destOrd="0" presId="urn:microsoft.com/office/officeart/2005/8/layout/radial5"/>
    <dgm:cxn modelId="{1E5DD0A2-0D8C-4A65-9B9B-81261BFE3C41}" type="presOf" srcId="{E2926528-9C61-4748-BEFC-67C2E794D1C3}" destId="{47FFF5A8-E829-45EB-ABE1-EBEF33E33DA0}" srcOrd="1" destOrd="0" presId="urn:microsoft.com/office/officeart/2005/8/layout/radial5"/>
    <dgm:cxn modelId="{AEA6C53A-2034-4E50-B229-161D65119B56}" type="presOf" srcId="{FF5B1290-68E6-4C6B-A517-93542FC76893}" destId="{C009A73F-67C9-45B1-AF01-70BBA1C52824}" srcOrd="0" destOrd="0" presId="urn:microsoft.com/office/officeart/2005/8/layout/radial5"/>
    <dgm:cxn modelId="{67005EFC-71AF-4443-A286-F1A4F7634FDC}" srcId="{16A61E08-F90A-4250-8971-B69985D463D2}" destId="{720A5768-38B0-4C56-B7D9-1846B77D73D8}" srcOrd="0" destOrd="0" parTransId="{EB8391E5-08FB-45C1-9104-4782058DEA8B}" sibTransId="{7302728E-CB06-49A5-8C9D-D0C75CF7A47F}"/>
    <dgm:cxn modelId="{FC2F3A58-889B-4D49-ACD8-9F8C04F1ED2D}" type="presOf" srcId="{E4AAA073-B9B2-4534-846B-352988FDA9EB}" destId="{F1895F87-18A5-4123-B69E-38E1C94C05B2}" srcOrd="0" destOrd="0" presId="urn:microsoft.com/office/officeart/2005/8/layout/radial5"/>
    <dgm:cxn modelId="{1A2F3756-AD36-41E2-996F-EDFBC6ECD8A8}" type="presOf" srcId="{E2926528-9C61-4748-BEFC-67C2E794D1C3}" destId="{2DF8640B-919A-4395-A2A2-FA78DA160E5E}" srcOrd="0" destOrd="0" presId="urn:microsoft.com/office/officeart/2005/8/layout/radial5"/>
    <dgm:cxn modelId="{48EC1470-DC0F-45C6-9602-6154E075F95A}" type="presOf" srcId="{E4AAA073-B9B2-4534-846B-352988FDA9EB}" destId="{39FF0166-B14A-4BE4-8568-7974B97C955E}" srcOrd="1" destOrd="0" presId="urn:microsoft.com/office/officeart/2005/8/layout/radial5"/>
    <dgm:cxn modelId="{9279E138-0425-4FE3-85D1-9904A4552646}" srcId="{720A5768-38B0-4C56-B7D9-1846B77D73D8}" destId="{8D56EFD3-595D-4874-B144-1CF7EE8804C7}" srcOrd="1" destOrd="0" parTransId="{E4AAA073-B9B2-4534-846B-352988FDA9EB}" sibTransId="{146ADA43-F4D2-47D2-9619-5A1EDF81A5DF}"/>
    <dgm:cxn modelId="{7A62CF38-0EC6-406F-A553-82C6BB76B85A}" type="presOf" srcId="{EE22647D-DFE7-4182-95AA-E8F8938615BA}" destId="{796CFD7C-9C06-43FA-BAD8-F77C559501F4}" srcOrd="0" destOrd="0" presId="urn:microsoft.com/office/officeart/2005/8/layout/radial5"/>
    <dgm:cxn modelId="{20963491-3961-42B7-9DCC-FDF0407838F6}" type="presOf" srcId="{684478A2-77EB-4767-BCB1-4C0F56136C35}" destId="{683FE460-47DE-4E9F-951F-100841C62D04}" srcOrd="0" destOrd="0" presId="urn:microsoft.com/office/officeart/2005/8/layout/radial5"/>
    <dgm:cxn modelId="{4802582E-C563-4F5D-87FA-7AA702CC5BCE}" type="presOf" srcId="{7C41D8EE-68C1-472F-994C-E6B1D35AA6A1}" destId="{913739DB-6BBC-4134-B92C-D13DD5136994}" srcOrd="1" destOrd="0" presId="urn:microsoft.com/office/officeart/2005/8/layout/radial5"/>
    <dgm:cxn modelId="{211E9EA6-595F-4A71-99CE-73AD3671171A}" type="presOf" srcId="{B3F98756-AA44-4C15-9516-0DC397CFAC75}" destId="{CB619E6C-C8D0-46C5-80DF-97A6856181C7}" srcOrd="1" destOrd="0" presId="urn:microsoft.com/office/officeart/2005/8/layout/radial5"/>
    <dgm:cxn modelId="{02BD63EC-1D3F-473F-B351-54AAE63B6BEA}" srcId="{720A5768-38B0-4C56-B7D9-1846B77D73D8}" destId="{FF5B1290-68E6-4C6B-A517-93542FC76893}" srcOrd="0" destOrd="0" parTransId="{7C41D8EE-68C1-472F-994C-E6B1D35AA6A1}" sibTransId="{7872A2B4-E3C7-4AF5-A61D-35A1FCDBD19B}"/>
    <dgm:cxn modelId="{BA91A010-649B-4E79-B738-8CE4C54ACAE7}" type="presOf" srcId="{8D56EFD3-595D-4874-B144-1CF7EE8804C7}" destId="{D41EBCFD-C5E7-4A88-86B5-91EFDD593E73}" srcOrd="0" destOrd="0" presId="urn:microsoft.com/office/officeart/2005/8/layout/radial5"/>
    <dgm:cxn modelId="{BABFDCE8-EE44-477F-9338-8DE5CF2D6444}" type="presOf" srcId="{7C41D8EE-68C1-472F-994C-E6B1D35AA6A1}" destId="{4B34B667-A6B6-4B48-B36B-D77F715DC26E}" srcOrd="0" destOrd="0" presId="urn:microsoft.com/office/officeart/2005/8/layout/radial5"/>
    <dgm:cxn modelId="{77E94AF6-CE65-4B44-9FDF-FB2042E73B5F}" type="presOf" srcId="{720A5768-38B0-4C56-B7D9-1846B77D73D8}" destId="{7FBA0E46-43D4-46C2-9BB2-281CC966AF02}" srcOrd="0" destOrd="0" presId="urn:microsoft.com/office/officeart/2005/8/layout/radial5"/>
    <dgm:cxn modelId="{D97EE4D9-66AF-4E20-8140-B1D9BC31E036}" srcId="{720A5768-38B0-4C56-B7D9-1846B77D73D8}" destId="{EE22647D-DFE7-4182-95AA-E8F8938615BA}" srcOrd="3" destOrd="0" parTransId="{B3F98756-AA44-4C15-9516-0DC397CFAC75}" sibTransId="{E9A3C2CC-2FDE-4206-8DBA-5961906683F6}"/>
    <dgm:cxn modelId="{7AF62092-A9B8-48F1-8B70-BDA1C2495C6E}" srcId="{720A5768-38B0-4C56-B7D9-1846B77D73D8}" destId="{684478A2-77EB-4767-BCB1-4C0F56136C35}" srcOrd="2" destOrd="0" parTransId="{E2926528-9C61-4748-BEFC-67C2E794D1C3}" sibTransId="{2FDC4378-C3E2-41CE-A850-A39B6C64AD89}"/>
    <dgm:cxn modelId="{743A379D-602C-41F6-9105-4D0DBD113433}" type="presOf" srcId="{16A61E08-F90A-4250-8971-B69985D463D2}" destId="{DDADBAB4-827F-43F2-8E9D-8EAD6F9252CB}" srcOrd="0" destOrd="0" presId="urn:microsoft.com/office/officeart/2005/8/layout/radial5"/>
    <dgm:cxn modelId="{C7C7F0F9-C5D8-4377-B238-BA7F31EF481C}" type="presParOf" srcId="{DDADBAB4-827F-43F2-8E9D-8EAD6F9252CB}" destId="{7FBA0E46-43D4-46C2-9BB2-281CC966AF02}" srcOrd="0" destOrd="0" presId="urn:microsoft.com/office/officeart/2005/8/layout/radial5"/>
    <dgm:cxn modelId="{0DEE8FF2-4BCE-4B87-BB10-21C6B2683F23}" type="presParOf" srcId="{DDADBAB4-827F-43F2-8E9D-8EAD6F9252CB}" destId="{4B34B667-A6B6-4B48-B36B-D77F715DC26E}" srcOrd="1" destOrd="0" presId="urn:microsoft.com/office/officeart/2005/8/layout/radial5"/>
    <dgm:cxn modelId="{1A35C95D-FD9B-4C17-9269-C6DC06423FC0}" type="presParOf" srcId="{4B34B667-A6B6-4B48-B36B-D77F715DC26E}" destId="{913739DB-6BBC-4134-B92C-D13DD5136994}" srcOrd="0" destOrd="0" presId="urn:microsoft.com/office/officeart/2005/8/layout/radial5"/>
    <dgm:cxn modelId="{BFE7D58C-DB55-462D-8507-D8CA2649B429}" type="presParOf" srcId="{DDADBAB4-827F-43F2-8E9D-8EAD6F9252CB}" destId="{C009A73F-67C9-45B1-AF01-70BBA1C52824}" srcOrd="2" destOrd="0" presId="urn:microsoft.com/office/officeart/2005/8/layout/radial5"/>
    <dgm:cxn modelId="{6BD85159-3B19-4A13-9217-9E6E2E7FEF6F}" type="presParOf" srcId="{DDADBAB4-827F-43F2-8E9D-8EAD6F9252CB}" destId="{F1895F87-18A5-4123-B69E-38E1C94C05B2}" srcOrd="3" destOrd="0" presId="urn:microsoft.com/office/officeart/2005/8/layout/radial5"/>
    <dgm:cxn modelId="{98E2B7DC-D87D-44EF-9050-27DC4910D14D}" type="presParOf" srcId="{F1895F87-18A5-4123-B69E-38E1C94C05B2}" destId="{39FF0166-B14A-4BE4-8568-7974B97C955E}" srcOrd="0" destOrd="0" presId="urn:microsoft.com/office/officeart/2005/8/layout/radial5"/>
    <dgm:cxn modelId="{1A8CA59F-0632-459D-B9C7-724508F890F9}" type="presParOf" srcId="{DDADBAB4-827F-43F2-8E9D-8EAD6F9252CB}" destId="{D41EBCFD-C5E7-4A88-86B5-91EFDD593E73}" srcOrd="4" destOrd="0" presId="urn:microsoft.com/office/officeart/2005/8/layout/radial5"/>
    <dgm:cxn modelId="{34431A53-C5F5-4716-90FA-893B86301ED5}" type="presParOf" srcId="{DDADBAB4-827F-43F2-8E9D-8EAD6F9252CB}" destId="{2DF8640B-919A-4395-A2A2-FA78DA160E5E}" srcOrd="5" destOrd="0" presId="urn:microsoft.com/office/officeart/2005/8/layout/radial5"/>
    <dgm:cxn modelId="{6D067450-5835-4106-92EE-2940A4E4A9B5}" type="presParOf" srcId="{2DF8640B-919A-4395-A2A2-FA78DA160E5E}" destId="{47FFF5A8-E829-45EB-ABE1-EBEF33E33DA0}" srcOrd="0" destOrd="0" presId="urn:microsoft.com/office/officeart/2005/8/layout/radial5"/>
    <dgm:cxn modelId="{71C2975F-B0D5-43DA-87E0-032F1CAEF5C2}" type="presParOf" srcId="{DDADBAB4-827F-43F2-8E9D-8EAD6F9252CB}" destId="{683FE460-47DE-4E9F-951F-100841C62D04}" srcOrd="6" destOrd="0" presId="urn:microsoft.com/office/officeart/2005/8/layout/radial5"/>
    <dgm:cxn modelId="{E83344B3-6ADC-4AD1-A142-0C971DB68AB8}" type="presParOf" srcId="{DDADBAB4-827F-43F2-8E9D-8EAD6F9252CB}" destId="{CBF0F412-9BC8-481E-AFDE-DD46D49FED99}" srcOrd="7" destOrd="0" presId="urn:microsoft.com/office/officeart/2005/8/layout/radial5"/>
    <dgm:cxn modelId="{4E2A3F2D-705B-4662-A0B8-222BF5F6A5D5}" type="presParOf" srcId="{CBF0F412-9BC8-481E-AFDE-DD46D49FED99}" destId="{CB619E6C-C8D0-46C5-80DF-97A6856181C7}" srcOrd="0" destOrd="0" presId="urn:microsoft.com/office/officeart/2005/8/layout/radial5"/>
    <dgm:cxn modelId="{4B109466-A2EF-46B4-AFD0-E7B3B64F791C}" type="presParOf" srcId="{DDADBAB4-827F-43F2-8E9D-8EAD6F9252CB}" destId="{796CFD7C-9C06-43FA-BAD8-F77C559501F4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668A79-DEF5-44D3-83CD-493F403C7C8D}">
      <dsp:nvSpPr>
        <dsp:cNvPr id="0" name=""/>
        <dsp:cNvSpPr/>
      </dsp:nvSpPr>
      <dsp:spPr>
        <a:xfrm>
          <a:off x="144017" y="288027"/>
          <a:ext cx="2993726" cy="17962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i="1" kern="1200" dirty="0" smtClean="0"/>
            <a:t>Anastrepha fraterculus</a:t>
          </a:r>
          <a:r>
            <a:rPr lang="es-EC" sz="2400" kern="1200" dirty="0" smtClean="0"/>
            <a:t>, es una de las principales plagas de los frutales en América.</a:t>
          </a:r>
          <a:endParaRPr lang="es-EC" sz="2400" kern="1200" dirty="0"/>
        </a:p>
      </dsp:txBody>
      <dsp:txXfrm>
        <a:off x="144017" y="288027"/>
        <a:ext cx="2993726" cy="1796235"/>
      </dsp:txXfrm>
    </dsp:sp>
    <dsp:sp modelId="{B1F97391-C666-474A-B707-74120883B7DC}">
      <dsp:nvSpPr>
        <dsp:cNvPr id="0" name=""/>
        <dsp:cNvSpPr/>
      </dsp:nvSpPr>
      <dsp:spPr>
        <a:xfrm>
          <a:off x="72018" y="2520281"/>
          <a:ext cx="2993726" cy="17962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Ocasiona graves pérdidas económicas </a:t>
          </a:r>
          <a:endParaRPr lang="es-EC" sz="2400" kern="1200" dirty="0"/>
        </a:p>
      </dsp:txBody>
      <dsp:txXfrm>
        <a:off x="72018" y="2520281"/>
        <a:ext cx="2993726" cy="1796235"/>
      </dsp:txXfrm>
    </dsp:sp>
    <dsp:sp modelId="{0257A18A-4FA6-4FE7-9B6F-21FEDB41E0B3}">
      <dsp:nvSpPr>
        <dsp:cNvPr id="0" name=""/>
        <dsp:cNvSpPr/>
      </dsp:nvSpPr>
      <dsp:spPr>
        <a:xfrm>
          <a:off x="3240368" y="2520275"/>
          <a:ext cx="2993726" cy="17962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Reducción</a:t>
          </a:r>
          <a:r>
            <a:rPr lang="es-EC" sz="2400" kern="1200" baseline="0" dirty="0" smtClean="0"/>
            <a:t> en el rendimiento </a:t>
          </a:r>
          <a:endParaRPr lang="es-EC" sz="2400" kern="1200" dirty="0"/>
        </a:p>
      </dsp:txBody>
      <dsp:txXfrm>
        <a:off x="3240368" y="2520275"/>
        <a:ext cx="2993726" cy="1796235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5A3485-2BB2-4831-BB54-5F7C36227DA2}">
      <dsp:nvSpPr>
        <dsp:cNvPr id="0" name=""/>
        <dsp:cNvSpPr/>
      </dsp:nvSpPr>
      <dsp:spPr>
        <a:xfrm>
          <a:off x="0" y="156544"/>
          <a:ext cx="3077634" cy="18958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 el medio de cultivo más utilizado en micología, parcialmente selectivo para hongos</a:t>
          </a:r>
          <a:endParaRPr lang="es-EC" sz="1800" kern="1200" dirty="0"/>
        </a:p>
      </dsp:txBody>
      <dsp:txXfrm>
        <a:off x="0" y="156544"/>
        <a:ext cx="3077634" cy="1895811"/>
      </dsp:txXfrm>
    </dsp:sp>
    <dsp:sp modelId="{71543EF6-5E53-42DF-BDF5-F1C891FE07D5}">
      <dsp:nvSpPr>
        <dsp:cNvPr id="0" name=""/>
        <dsp:cNvSpPr/>
      </dsp:nvSpPr>
      <dsp:spPr>
        <a:xfrm>
          <a:off x="0" y="2226670"/>
          <a:ext cx="3086260" cy="17491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Debido a su composición, los hongos crecen exuberantemente y esporulan bien. </a:t>
          </a:r>
          <a:endParaRPr lang="es-EC" sz="1800" kern="1200" dirty="0"/>
        </a:p>
      </dsp:txBody>
      <dsp:txXfrm>
        <a:off x="0" y="2226670"/>
        <a:ext cx="3086260" cy="1749118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5A3485-2BB2-4831-BB54-5F7C36227DA2}">
      <dsp:nvSpPr>
        <dsp:cNvPr id="0" name=""/>
        <dsp:cNvSpPr/>
      </dsp:nvSpPr>
      <dsp:spPr>
        <a:xfrm>
          <a:off x="2311" y="664201"/>
          <a:ext cx="2988072" cy="11078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Utilizado en el cultivo de hongos y levaduras </a:t>
          </a:r>
          <a:endParaRPr lang="es-EC" sz="1800" kern="1200" dirty="0"/>
        </a:p>
      </dsp:txBody>
      <dsp:txXfrm>
        <a:off x="2311" y="664201"/>
        <a:ext cx="2988072" cy="1107845"/>
      </dsp:txXfrm>
    </dsp:sp>
    <dsp:sp modelId="{71543EF6-5E53-42DF-BDF5-F1C891FE07D5}">
      <dsp:nvSpPr>
        <dsp:cNvPr id="0" name=""/>
        <dsp:cNvSpPr/>
      </dsp:nvSpPr>
      <dsp:spPr>
        <a:xfrm>
          <a:off x="3318400" y="661632"/>
          <a:ext cx="2775287" cy="11129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Compuesto por infusión de papa deshidratada, dextrosa y agar</a:t>
          </a:r>
          <a:endParaRPr lang="es-EC" sz="1800" kern="1200" dirty="0"/>
        </a:p>
      </dsp:txBody>
      <dsp:txXfrm>
        <a:off x="3318400" y="661632"/>
        <a:ext cx="2775287" cy="1112981"/>
      </dsp:txXfrm>
    </dsp:sp>
    <dsp:sp modelId="{0D1599BC-263A-41C5-8A22-A405EA280293}">
      <dsp:nvSpPr>
        <dsp:cNvPr id="0" name=""/>
        <dsp:cNvSpPr/>
      </dsp:nvSpPr>
      <dsp:spPr>
        <a:xfrm>
          <a:off x="0" y="2244433"/>
          <a:ext cx="3103862" cy="12997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Estimula la esporulación de mohos</a:t>
          </a:r>
        </a:p>
      </dsp:txBody>
      <dsp:txXfrm>
        <a:off x="0" y="2244433"/>
        <a:ext cx="3103862" cy="129973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BDC43B-3312-40AA-9712-353B0CF5E626}">
      <dsp:nvSpPr>
        <dsp:cNvPr id="0" name=""/>
        <dsp:cNvSpPr/>
      </dsp:nvSpPr>
      <dsp:spPr>
        <a:xfrm>
          <a:off x="0" y="400021"/>
          <a:ext cx="6096000" cy="5538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BFC14-BCD9-4EB8-9BDC-05A6A30CB341}">
      <dsp:nvSpPr>
        <dsp:cNvPr id="0" name=""/>
        <dsp:cNvSpPr/>
      </dsp:nvSpPr>
      <dsp:spPr>
        <a:xfrm>
          <a:off x="304800" y="75618"/>
          <a:ext cx="4267200" cy="648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Destrucción de la pulpa </a:t>
          </a:r>
          <a:endParaRPr lang="es-EC" sz="1600" kern="1200" dirty="0"/>
        </a:p>
      </dsp:txBody>
      <dsp:txXfrm>
        <a:off x="304800" y="75618"/>
        <a:ext cx="4267200" cy="648805"/>
      </dsp:txXfrm>
    </dsp:sp>
    <dsp:sp modelId="{239ECF71-814A-4D0D-8023-C0937C3E2201}">
      <dsp:nvSpPr>
        <dsp:cNvPr id="0" name=""/>
        <dsp:cNvSpPr/>
      </dsp:nvSpPr>
      <dsp:spPr>
        <a:xfrm>
          <a:off x="0" y="1396967"/>
          <a:ext cx="6096000" cy="5538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F990D-2D4B-458F-9EDE-678D82477D45}">
      <dsp:nvSpPr>
        <dsp:cNvPr id="0" name=""/>
        <dsp:cNvSpPr/>
      </dsp:nvSpPr>
      <dsp:spPr>
        <a:xfrm>
          <a:off x="304800" y="1072564"/>
          <a:ext cx="4267200" cy="648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Disminución del valor comercial del fruto</a:t>
          </a:r>
          <a:endParaRPr lang="es-EC" sz="1600" kern="1200" dirty="0"/>
        </a:p>
      </dsp:txBody>
      <dsp:txXfrm>
        <a:off x="304800" y="1072564"/>
        <a:ext cx="4267200" cy="648805"/>
      </dsp:txXfrm>
    </dsp:sp>
    <dsp:sp modelId="{59B3A73B-5A84-49E6-AD29-97322975C170}">
      <dsp:nvSpPr>
        <dsp:cNvPr id="0" name=""/>
        <dsp:cNvSpPr/>
      </dsp:nvSpPr>
      <dsp:spPr>
        <a:xfrm>
          <a:off x="0" y="2393912"/>
          <a:ext cx="6096000" cy="5975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458216" rIns="4731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600" kern="1200"/>
        </a:p>
      </dsp:txBody>
      <dsp:txXfrm>
        <a:off x="0" y="2393912"/>
        <a:ext cx="6096000" cy="597523"/>
      </dsp:txXfrm>
    </dsp:sp>
    <dsp:sp modelId="{EECC13DE-5FA3-405B-88AC-A2F8C526A560}">
      <dsp:nvSpPr>
        <dsp:cNvPr id="0" name=""/>
        <dsp:cNvSpPr/>
      </dsp:nvSpPr>
      <dsp:spPr>
        <a:xfrm>
          <a:off x="304800" y="2069509"/>
          <a:ext cx="4267200" cy="648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Facilidad al ataque de patógenos </a:t>
          </a:r>
          <a:endParaRPr lang="es-EC" sz="1600" kern="1200" dirty="0"/>
        </a:p>
      </dsp:txBody>
      <dsp:txXfrm>
        <a:off x="304800" y="2069509"/>
        <a:ext cx="4267200" cy="648805"/>
      </dsp:txXfrm>
    </dsp:sp>
    <dsp:sp modelId="{FFD582C0-5713-4558-9D60-7FC94245DB92}">
      <dsp:nvSpPr>
        <dsp:cNvPr id="0" name=""/>
        <dsp:cNvSpPr/>
      </dsp:nvSpPr>
      <dsp:spPr>
        <a:xfrm>
          <a:off x="0" y="3434522"/>
          <a:ext cx="6096000" cy="5538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B6301-E2B6-4969-AD29-22556B52BDCA}">
      <dsp:nvSpPr>
        <dsp:cNvPr id="0" name=""/>
        <dsp:cNvSpPr/>
      </dsp:nvSpPr>
      <dsp:spPr>
        <a:xfrm>
          <a:off x="304800" y="3110119"/>
          <a:ext cx="4267200" cy="648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Disminución de la producción de fruta</a:t>
          </a:r>
          <a:endParaRPr lang="es-EC" sz="1600" kern="1200" dirty="0"/>
        </a:p>
      </dsp:txBody>
      <dsp:txXfrm>
        <a:off x="304800" y="3110119"/>
        <a:ext cx="4267200" cy="64880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28341F-CE6D-4E55-A265-9195304B78B0}">
      <dsp:nvSpPr>
        <dsp:cNvPr id="0" name=""/>
        <dsp:cNvSpPr/>
      </dsp:nvSpPr>
      <dsp:spPr>
        <a:xfrm>
          <a:off x="2724745" y="1325107"/>
          <a:ext cx="2780108" cy="278010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Medidas de control</a:t>
          </a:r>
          <a:endParaRPr lang="es-EC" sz="3800" kern="1200" dirty="0"/>
        </a:p>
      </dsp:txBody>
      <dsp:txXfrm>
        <a:off x="2724745" y="1325107"/>
        <a:ext cx="2780108" cy="2780108"/>
      </dsp:txXfrm>
    </dsp:sp>
    <dsp:sp modelId="{37AB4EDC-549D-40E1-8680-B0F2DFDD1DF9}">
      <dsp:nvSpPr>
        <dsp:cNvPr id="0" name=""/>
        <dsp:cNvSpPr/>
      </dsp:nvSpPr>
      <dsp:spPr>
        <a:xfrm>
          <a:off x="1944220" y="720083"/>
          <a:ext cx="1390054" cy="139005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Químicas</a:t>
          </a:r>
          <a:endParaRPr lang="es-EC" sz="1600" kern="1200" dirty="0"/>
        </a:p>
      </dsp:txBody>
      <dsp:txXfrm>
        <a:off x="1944220" y="720083"/>
        <a:ext cx="1390054" cy="1390054"/>
      </dsp:txXfrm>
    </dsp:sp>
    <dsp:sp modelId="{5C9A16D4-EFC4-4112-9289-C0D8FB2EF631}">
      <dsp:nvSpPr>
        <dsp:cNvPr id="0" name=""/>
        <dsp:cNvSpPr/>
      </dsp:nvSpPr>
      <dsp:spPr>
        <a:xfrm>
          <a:off x="4986170" y="2924494"/>
          <a:ext cx="1390054" cy="139005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Físicas</a:t>
          </a:r>
          <a:endParaRPr lang="es-EC" sz="1600" kern="1200" dirty="0"/>
        </a:p>
      </dsp:txBody>
      <dsp:txXfrm>
        <a:off x="4986170" y="2924494"/>
        <a:ext cx="1390054" cy="1390054"/>
      </dsp:txXfrm>
    </dsp:sp>
    <dsp:sp modelId="{89F89FC7-9A09-4937-B048-4AAD1822959A}">
      <dsp:nvSpPr>
        <dsp:cNvPr id="0" name=""/>
        <dsp:cNvSpPr/>
      </dsp:nvSpPr>
      <dsp:spPr>
        <a:xfrm>
          <a:off x="1853375" y="2924494"/>
          <a:ext cx="1390054" cy="139005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Biológicas</a:t>
          </a:r>
          <a:endParaRPr lang="es-EC" sz="1600" kern="1200" dirty="0"/>
        </a:p>
      </dsp:txBody>
      <dsp:txXfrm>
        <a:off x="1853375" y="2924494"/>
        <a:ext cx="1390054" cy="139005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FC3AF7-3415-4237-801B-FC3DC038EA1C}">
      <dsp:nvSpPr>
        <dsp:cNvPr id="0" name=""/>
        <dsp:cNvSpPr/>
      </dsp:nvSpPr>
      <dsp:spPr>
        <a:xfrm>
          <a:off x="7233" y="1310404"/>
          <a:ext cx="2161877" cy="19051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 fruta queda prácticamente inutilizable</a:t>
          </a:r>
          <a:endParaRPr lang="es-EC" sz="1800" kern="1200" dirty="0"/>
        </a:p>
      </dsp:txBody>
      <dsp:txXfrm>
        <a:off x="7233" y="1310404"/>
        <a:ext cx="2161877" cy="1905154"/>
      </dsp:txXfrm>
    </dsp:sp>
    <dsp:sp modelId="{93A4F83F-D1F9-4595-BF7A-2D2C2B6AEE50}">
      <dsp:nvSpPr>
        <dsp:cNvPr id="0" name=""/>
        <dsp:cNvSpPr/>
      </dsp:nvSpPr>
      <dsp:spPr>
        <a:xfrm>
          <a:off x="2385298" y="199490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2385298" y="1994908"/>
        <a:ext cx="458317" cy="536145"/>
      </dsp:txXfrm>
    </dsp:sp>
    <dsp:sp modelId="{0EE56DCB-CD67-4EDD-A13E-240784885D57}">
      <dsp:nvSpPr>
        <dsp:cNvPr id="0" name=""/>
        <dsp:cNvSpPr/>
      </dsp:nvSpPr>
      <dsp:spPr>
        <a:xfrm>
          <a:off x="3033861" y="1310404"/>
          <a:ext cx="2161877" cy="19051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Grandes mercados imponen restricciones cuarentenarias, normas sanitarias y fitosanitarias </a:t>
          </a:r>
          <a:endParaRPr lang="es-EC" sz="1800" kern="1200" dirty="0"/>
        </a:p>
      </dsp:txBody>
      <dsp:txXfrm>
        <a:off x="3033861" y="1310404"/>
        <a:ext cx="2161877" cy="1905154"/>
      </dsp:txXfrm>
    </dsp:sp>
    <dsp:sp modelId="{C648688F-E80B-412D-AF4C-241DC674B6CC}">
      <dsp:nvSpPr>
        <dsp:cNvPr id="0" name=""/>
        <dsp:cNvSpPr/>
      </dsp:nvSpPr>
      <dsp:spPr>
        <a:xfrm>
          <a:off x="5411926" y="199490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5411926" y="1994908"/>
        <a:ext cx="458317" cy="536145"/>
      </dsp:txXfrm>
    </dsp:sp>
    <dsp:sp modelId="{396675F7-0DFE-4755-87C4-F904D5313D5E}">
      <dsp:nvSpPr>
        <dsp:cNvPr id="0" name=""/>
        <dsp:cNvSpPr/>
      </dsp:nvSpPr>
      <dsp:spPr>
        <a:xfrm>
          <a:off x="6060489" y="1310404"/>
          <a:ext cx="2161877" cy="19051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Difíciles de cumplir por parte de los productores</a:t>
          </a:r>
          <a:endParaRPr lang="es-EC" sz="1800" kern="1200" dirty="0"/>
        </a:p>
      </dsp:txBody>
      <dsp:txXfrm>
        <a:off x="6060489" y="1310404"/>
        <a:ext cx="2161877" cy="190515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36FDF3-B6EA-4629-ACE5-2D4E1F8251B5}">
      <dsp:nvSpPr>
        <dsp:cNvPr id="0" name=""/>
        <dsp:cNvSpPr/>
      </dsp:nvSpPr>
      <dsp:spPr>
        <a:xfrm>
          <a:off x="711199" y="0"/>
          <a:ext cx="4064000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C35A5-82EC-4E12-81DC-695F796181FB}">
      <dsp:nvSpPr>
        <dsp:cNvPr id="0" name=""/>
        <dsp:cNvSpPr/>
      </dsp:nvSpPr>
      <dsp:spPr>
        <a:xfrm>
          <a:off x="2743199" y="406796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Orden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Díptera</a:t>
          </a:r>
          <a:endParaRPr lang="es-EC" sz="1400" kern="1200" dirty="0"/>
        </a:p>
      </dsp:txBody>
      <dsp:txXfrm>
        <a:off x="2743199" y="406796"/>
        <a:ext cx="2641600" cy="722312"/>
      </dsp:txXfrm>
    </dsp:sp>
    <dsp:sp modelId="{860395E3-0B15-428A-911A-764C8B2B84F5}">
      <dsp:nvSpPr>
        <dsp:cNvPr id="0" name=""/>
        <dsp:cNvSpPr/>
      </dsp:nvSpPr>
      <dsp:spPr>
        <a:xfrm>
          <a:off x="2743199" y="1219398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Familia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Tephritidae</a:t>
          </a:r>
          <a:endParaRPr lang="es-EC" sz="1400" kern="1200" dirty="0"/>
        </a:p>
      </dsp:txBody>
      <dsp:txXfrm>
        <a:off x="2743199" y="1219398"/>
        <a:ext cx="2641600" cy="722312"/>
      </dsp:txXfrm>
    </dsp:sp>
    <dsp:sp modelId="{9CC96DBE-1B1E-4DC9-868C-7E54A1CC9814}">
      <dsp:nvSpPr>
        <dsp:cNvPr id="0" name=""/>
        <dsp:cNvSpPr/>
      </dsp:nvSpPr>
      <dsp:spPr>
        <a:xfrm>
          <a:off x="2743199" y="2032000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Género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i="1" kern="1200" dirty="0" smtClean="0">
              <a:solidFill>
                <a:schemeClr val="tx1"/>
              </a:solidFill>
            </a:rPr>
            <a:t>Anastrepha</a:t>
          </a:r>
          <a:endParaRPr lang="es-EC" sz="1400" b="1" kern="1200" dirty="0"/>
        </a:p>
      </dsp:txBody>
      <dsp:txXfrm>
        <a:off x="2743199" y="2032000"/>
        <a:ext cx="2641600" cy="722312"/>
      </dsp:txXfrm>
    </dsp:sp>
    <dsp:sp modelId="{6F969692-5DCC-4E5C-BEAF-7FABB91BDE58}">
      <dsp:nvSpPr>
        <dsp:cNvPr id="0" name=""/>
        <dsp:cNvSpPr/>
      </dsp:nvSpPr>
      <dsp:spPr>
        <a:xfrm>
          <a:off x="2743199" y="2844601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Especie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i="1" kern="1200" dirty="0" smtClean="0">
              <a:solidFill>
                <a:schemeClr val="tx1"/>
              </a:solidFill>
            </a:rPr>
            <a:t>Anastrepha fraterculus </a:t>
          </a:r>
          <a:r>
            <a:rPr lang="es-EC" sz="1400" i="0" kern="1200" dirty="0" smtClean="0">
              <a:solidFill>
                <a:schemeClr val="tx1"/>
              </a:solidFill>
            </a:rPr>
            <a:t>(Wied.)</a:t>
          </a:r>
          <a:endParaRPr lang="es-EC" sz="1400" b="1" i="0" kern="1200" dirty="0"/>
        </a:p>
      </dsp:txBody>
      <dsp:txXfrm>
        <a:off x="2743199" y="2844601"/>
        <a:ext cx="2641600" cy="72231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ABD4C6-E44A-4E92-B8EA-01649F367628}">
      <dsp:nvSpPr>
        <dsp:cNvPr id="0" name=""/>
        <dsp:cNvSpPr/>
      </dsp:nvSpPr>
      <dsp:spPr>
        <a:xfrm>
          <a:off x="0" y="0"/>
          <a:ext cx="7776864" cy="20300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 El fruto es una baya verde grisácea, de forma más o menos   redondeada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/>
            <a:t>La pulpa del fruto es blanquecina,   jugosa, aromática y de sabor agradable</a:t>
          </a:r>
          <a:endParaRPr lang="es-EC" sz="1800" b="0" kern="1200" dirty="0"/>
        </a:p>
      </dsp:txBody>
      <dsp:txXfrm>
        <a:off x="1758382" y="0"/>
        <a:ext cx="6018481" cy="2030098"/>
      </dsp:txXfrm>
    </dsp:sp>
    <dsp:sp modelId="{3CFF7578-24CD-405C-9845-64E9BB7B432F}">
      <dsp:nvSpPr>
        <dsp:cNvPr id="0" name=""/>
        <dsp:cNvSpPr/>
      </dsp:nvSpPr>
      <dsp:spPr>
        <a:xfrm>
          <a:off x="152623" y="167669"/>
          <a:ext cx="1619407" cy="14785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0B538-5034-4A04-A4F3-436DDAC03D0F}">
      <dsp:nvSpPr>
        <dsp:cNvPr id="0" name=""/>
        <dsp:cNvSpPr/>
      </dsp:nvSpPr>
      <dsp:spPr>
        <a:xfrm>
          <a:off x="0" y="2233108"/>
          <a:ext cx="7776864" cy="20300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b="0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En el Ecuador se ha reportado ataque de </a:t>
          </a:r>
          <a:r>
            <a:rPr lang="es-EC" sz="1800" b="0" i="1" kern="1200" dirty="0" smtClean="0"/>
            <a:t>Anastrepha fraterculus </a:t>
          </a:r>
          <a:r>
            <a:rPr lang="es-EC" sz="1800" b="0" kern="1200" dirty="0" smtClean="0"/>
            <a:t>(Wied.) en Feijoa, en las localidades de Guayllabamba y Patate (Tigrero, 2009)</a:t>
          </a:r>
          <a:endParaRPr lang="es-EC" sz="1800" b="0" kern="1200" dirty="0"/>
        </a:p>
      </dsp:txBody>
      <dsp:txXfrm>
        <a:off x="1758382" y="2233108"/>
        <a:ext cx="6018481" cy="2030098"/>
      </dsp:txXfrm>
    </dsp:sp>
    <dsp:sp modelId="{E55EAE86-23BA-4EAC-887A-5AD1EF412537}">
      <dsp:nvSpPr>
        <dsp:cNvPr id="0" name=""/>
        <dsp:cNvSpPr/>
      </dsp:nvSpPr>
      <dsp:spPr>
        <a:xfrm>
          <a:off x="2" y="2376270"/>
          <a:ext cx="1960018" cy="16240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8BBC3B-F5FE-4434-9BF2-366C274648A2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Es una práctica muy importante para el manejo de plagas</a:t>
          </a:r>
          <a:endParaRPr lang="es-EC" sz="2500" kern="1200" dirty="0"/>
        </a:p>
      </dsp:txBody>
      <dsp:txXfrm>
        <a:off x="744" y="145603"/>
        <a:ext cx="2902148" cy="1741289"/>
      </dsp:txXfrm>
    </dsp:sp>
    <dsp:sp modelId="{7F563F4F-C940-4911-BADA-74D043B4B5B1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Utilización de organismos vivos</a:t>
          </a:r>
          <a:endParaRPr lang="es-EC" sz="2500" kern="1200" dirty="0"/>
        </a:p>
      </dsp:txBody>
      <dsp:txXfrm>
        <a:off x="3193107" y="145603"/>
        <a:ext cx="2902148" cy="1741289"/>
      </dsp:txXfrm>
    </dsp:sp>
    <dsp:sp modelId="{2B426752-B580-4351-AE42-1F2F298C4263}">
      <dsp:nvSpPr>
        <dsp:cNvPr id="0" name=""/>
        <dsp:cNvSpPr/>
      </dsp:nvSpPr>
      <dsp:spPr>
        <a:xfrm>
          <a:off x="1596925" y="2177107"/>
          <a:ext cx="2902148" cy="17412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Control eficiente de una plaga tanto a mediano como a largo plazo</a:t>
          </a:r>
          <a:endParaRPr lang="es-EC" sz="2500" kern="1200" dirty="0"/>
        </a:p>
      </dsp:txBody>
      <dsp:txXfrm>
        <a:off x="1596925" y="2177107"/>
        <a:ext cx="2902148" cy="174128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8BBC3B-F5FE-4434-9BF2-366C274648A2}">
      <dsp:nvSpPr>
        <dsp:cNvPr id="0" name=""/>
        <dsp:cNvSpPr/>
      </dsp:nvSpPr>
      <dsp:spPr>
        <a:xfrm>
          <a:off x="1013216" y="438846"/>
          <a:ext cx="3635044" cy="12150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Mecanismos de invasión únicos.</a:t>
          </a:r>
          <a:endParaRPr lang="es-EC" sz="2400" kern="1200" dirty="0"/>
        </a:p>
      </dsp:txBody>
      <dsp:txXfrm>
        <a:off x="1013216" y="438846"/>
        <a:ext cx="3635044" cy="1215054"/>
      </dsp:txXfrm>
    </dsp:sp>
    <dsp:sp modelId="{7F563F4F-C940-4911-BADA-74D043B4B5B1}">
      <dsp:nvSpPr>
        <dsp:cNvPr id="0" name=""/>
        <dsp:cNvSpPr/>
      </dsp:nvSpPr>
      <dsp:spPr>
        <a:xfrm>
          <a:off x="652119" y="2014748"/>
          <a:ext cx="4172407" cy="18257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Infección por contacto y adhesión de las esporas a las partes del cuerpo. </a:t>
          </a:r>
          <a:endParaRPr lang="es-EC" sz="2400" kern="1200" dirty="0"/>
        </a:p>
      </dsp:txBody>
      <dsp:txXfrm>
        <a:off x="652119" y="2014748"/>
        <a:ext cx="4172407" cy="182572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BA0E46-43D4-46C2-9BB2-281CC966AF02}">
      <dsp:nvSpPr>
        <dsp:cNvPr id="0" name=""/>
        <dsp:cNvSpPr/>
      </dsp:nvSpPr>
      <dsp:spPr>
        <a:xfrm>
          <a:off x="2501168" y="1594384"/>
          <a:ext cx="1266912" cy="8626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i="0" kern="1200" dirty="0" smtClean="0">
              <a:latin typeface="+mn-lt"/>
            </a:rPr>
            <a:t>Metarhizium anisopliae</a:t>
          </a:r>
          <a:endParaRPr lang="es-EC" sz="1100" i="0" kern="1200" dirty="0">
            <a:latin typeface="+mn-lt"/>
          </a:endParaRPr>
        </a:p>
      </dsp:txBody>
      <dsp:txXfrm>
        <a:off x="2501168" y="1594384"/>
        <a:ext cx="1266912" cy="862696"/>
      </dsp:txXfrm>
    </dsp:sp>
    <dsp:sp modelId="{4B34B667-A6B6-4B48-B36B-D77F715DC26E}">
      <dsp:nvSpPr>
        <dsp:cNvPr id="0" name=""/>
        <dsp:cNvSpPr/>
      </dsp:nvSpPr>
      <dsp:spPr>
        <a:xfrm rot="16200000">
          <a:off x="3039028" y="1237765"/>
          <a:ext cx="191192" cy="363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>
            <a:latin typeface="+mn-lt"/>
          </a:endParaRPr>
        </a:p>
      </dsp:txBody>
      <dsp:txXfrm rot="16200000">
        <a:off x="3039028" y="1237765"/>
        <a:ext cx="191192" cy="363319"/>
      </dsp:txXfrm>
    </dsp:sp>
    <dsp:sp modelId="{C009A73F-67C9-45B1-AF01-70BBA1C52824}">
      <dsp:nvSpPr>
        <dsp:cNvPr id="0" name=""/>
        <dsp:cNvSpPr/>
      </dsp:nvSpPr>
      <dsp:spPr>
        <a:xfrm>
          <a:off x="2414542" y="-173106"/>
          <a:ext cx="1440165" cy="14067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0" kern="1200" dirty="0" smtClean="0">
              <a:latin typeface="+mn-lt"/>
            </a:rPr>
            <a:t>Naturaleza, rastrojos de cultivos, estiércol, suelo, animales atacados por el hongo </a:t>
          </a:r>
          <a:endParaRPr lang="es-EC" sz="1000" kern="1200" dirty="0">
            <a:latin typeface="+mn-lt"/>
          </a:endParaRPr>
        </a:p>
      </dsp:txBody>
      <dsp:txXfrm>
        <a:off x="2414542" y="-173106"/>
        <a:ext cx="1440165" cy="1406750"/>
      </dsp:txXfrm>
    </dsp:sp>
    <dsp:sp modelId="{F1895F87-18A5-4123-B69E-38E1C94C05B2}">
      <dsp:nvSpPr>
        <dsp:cNvPr id="0" name=""/>
        <dsp:cNvSpPr/>
      </dsp:nvSpPr>
      <dsp:spPr>
        <a:xfrm>
          <a:off x="3802062" y="1844073"/>
          <a:ext cx="81863" cy="363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>
            <a:latin typeface="+mn-lt"/>
          </a:endParaRPr>
        </a:p>
      </dsp:txBody>
      <dsp:txXfrm>
        <a:off x="3802062" y="1844073"/>
        <a:ext cx="81863" cy="363319"/>
      </dsp:txXfrm>
    </dsp:sp>
    <dsp:sp modelId="{D41EBCFD-C5E7-4A88-86B5-91EFDD593E73}">
      <dsp:nvSpPr>
        <dsp:cNvPr id="0" name=""/>
        <dsp:cNvSpPr/>
      </dsp:nvSpPr>
      <dsp:spPr>
        <a:xfrm>
          <a:off x="3922540" y="1371389"/>
          <a:ext cx="1415096" cy="13086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dirty="0" smtClean="0"/>
            <a:t>300 especies de insectos de diversos órdenes</a:t>
          </a:r>
          <a:endParaRPr lang="es-EC" sz="1100" kern="1200" dirty="0">
            <a:latin typeface="+mn-lt"/>
          </a:endParaRPr>
        </a:p>
      </dsp:txBody>
      <dsp:txXfrm>
        <a:off x="3922540" y="1371389"/>
        <a:ext cx="1415096" cy="1308686"/>
      </dsp:txXfrm>
    </dsp:sp>
    <dsp:sp modelId="{2DF8640B-919A-4395-A2A2-FA78DA160E5E}">
      <dsp:nvSpPr>
        <dsp:cNvPr id="0" name=""/>
        <dsp:cNvSpPr/>
      </dsp:nvSpPr>
      <dsp:spPr>
        <a:xfrm rot="5400000">
          <a:off x="3042350" y="2444301"/>
          <a:ext cx="184549" cy="363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>
            <a:latin typeface="+mn-lt"/>
          </a:endParaRPr>
        </a:p>
      </dsp:txBody>
      <dsp:txXfrm rot="5400000">
        <a:off x="3042350" y="2444301"/>
        <a:ext cx="184549" cy="363319"/>
      </dsp:txXfrm>
    </dsp:sp>
    <dsp:sp modelId="{683FE460-47DE-4E9F-951F-100841C62D04}">
      <dsp:nvSpPr>
        <dsp:cNvPr id="0" name=""/>
        <dsp:cNvSpPr/>
      </dsp:nvSpPr>
      <dsp:spPr>
        <a:xfrm>
          <a:off x="2443778" y="2805286"/>
          <a:ext cx="1381692" cy="14318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kern="1200" dirty="0" smtClean="0"/>
            <a:t>Control del  “salivazo de la caña de azúcar” </a:t>
          </a:r>
          <a:r>
            <a:rPr lang="es-EC" sz="1100" b="0" i="1" kern="1200" dirty="0" err="1" smtClean="0"/>
            <a:t>Manaharva</a:t>
          </a:r>
          <a:r>
            <a:rPr lang="es-EC" sz="1100" b="0" i="1" kern="1200" dirty="0" smtClean="0"/>
            <a:t> </a:t>
          </a:r>
          <a:r>
            <a:rPr lang="es-EC" sz="1100" b="0" i="1" kern="1200" dirty="0" err="1" smtClean="0"/>
            <a:t>posticata</a:t>
          </a:r>
          <a:endParaRPr lang="es-EC" sz="1100" kern="1200" dirty="0">
            <a:latin typeface="+mn-lt"/>
          </a:endParaRPr>
        </a:p>
      </dsp:txBody>
      <dsp:txXfrm>
        <a:off x="2443778" y="2805286"/>
        <a:ext cx="1381692" cy="1431819"/>
      </dsp:txXfrm>
    </dsp:sp>
    <dsp:sp modelId="{CBF0F412-9BC8-481E-AFDE-DD46D49FED99}">
      <dsp:nvSpPr>
        <dsp:cNvPr id="0" name=""/>
        <dsp:cNvSpPr/>
      </dsp:nvSpPr>
      <dsp:spPr>
        <a:xfrm rot="10701180">
          <a:off x="2412123" y="1863936"/>
          <a:ext cx="63340" cy="363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>
            <a:latin typeface="+mn-lt"/>
          </a:endParaRPr>
        </a:p>
      </dsp:txBody>
      <dsp:txXfrm rot="10701180">
        <a:off x="2412123" y="1863936"/>
        <a:ext cx="63340" cy="363319"/>
      </dsp:txXfrm>
    </dsp:sp>
    <dsp:sp modelId="{796CFD7C-9C06-43FA-BAD8-F77C559501F4}">
      <dsp:nvSpPr>
        <dsp:cNvPr id="0" name=""/>
        <dsp:cNvSpPr/>
      </dsp:nvSpPr>
      <dsp:spPr>
        <a:xfrm>
          <a:off x="621111" y="1268060"/>
          <a:ext cx="1761595" cy="16092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0" kern="1200" dirty="0" smtClean="0"/>
            <a:t>Produce varias toxinas como las </a:t>
          </a:r>
          <a:r>
            <a:rPr lang="es-EC" sz="1050" b="0" kern="1200" dirty="0" err="1" smtClean="0"/>
            <a:t>dextruxinas</a:t>
          </a:r>
          <a:r>
            <a:rPr lang="es-EC" sz="1050" b="0" kern="1200" dirty="0" smtClean="0"/>
            <a:t> A, B, C, D</a:t>
          </a:r>
          <a:endParaRPr lang="es-EC" sz="1050" kern="1200" dirty="0">
            <a:latin typeface="+mn-lt"/>
          </a:endParaRPr>
        </a:p>
      </dsp:txBody>
      <dsp:txXfrm>
        <a:off x="621111" y="1268060"/>
        <a:ext cx="1761595" cy="1609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p:oleObj spid="_x0000_s17489" name="CorelDRAW" r:id="rId3" imgW="9151920" imgH="5621400" progId="">
              <p:embed/>
            </p:oleObj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 smtClean="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 smtClean="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400" smtClean="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400" smtClean="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mtClean="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2213159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537397124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630965379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958658304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758271562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03462896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700015698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461515760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0597329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994413599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191894945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mtClean="0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mtClean="0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fade thruBlk="1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3.png"/><Relationship Id="rId4" Type="http://schemas.openxmlformats.org/officeDocument/2006/relationships/image" Target="../media/image78.png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Rectángulo"/>
          <p:cNvSpPr>
            <a:spLocks noChangeArrowheads="1"/>
          </p:cNvSpPr>
          <p:nvPr/>
        </p:nvSpPr>
        <p:spPr bwMode="auto">
          <a:xfrm>
            <a:off x="1259632" y="2060848"/>
            <a:ext cx="72723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sz="2800" b="1" dirty="0" smtClean="0"/>
              <a:t>“EVALUACIÓN DE LA APLICACIÓN  DE </a:t>
            </a:r>
            <a:r>
              <a:rPr lang="es-EC" sz="2800" b="1" i="1" dirty="0" smtClean="0"/>
              <a:t>Metarhizium anisopliae, </a:t>
            </a:r>
            <a:r>
              <a:rPr lang="es-EC" sz="2800" b="1" dirty="0" smtClean="0"/>
              <a:t>PARA EL CONTROL DE PUPAS DE </a:t>
            </a:r>
            <a:endParaRPr lang="es-EC" sz="2800" dirty="0" smtClean="0"/>
          </a:p>
          <a:p>
            <a:pPr algn="ctr"/>
            <a:r>
              <a:rPr lang="es-EC" sz="2800" b="1" dirty="0" smtClean="0"/>
              <a:t>   </a:t>
            </a:r>
            <a:r>
              <a:rPr lang="es-EC" sz="2800" b="1" i="1" dirty="0" smtClean="0"/>
              <a:t>Anastrepha fraterculus </a:t>
            </a:r>
            <a:r>
              <a:rPr lang="es-EC" sz="2800" b="1" dirty="0" smtClean="0"/>
              <a:t>(WIED.)</a:t>
            </a:r>
            <a:r>
              <a:rPr lang="es-EC" sz="2800" b="1" i="1" dirty="0" smtClean="0"/>
              <a:t> </a:t>
            </a:r>
            <a:r>
              <a:rPr lang="es-EC" sz="2800" b="1" dirty="0" smtClean="0"/>
              <a:t>EN GUAYLLABAMBA, ECUADOR”</a:t>
            </a:r>
            <a:endParaRPr lang="es-EC" sz="2800" dirty="0"/>
          </a:p>
        </p:txBody>
      </p:sp>
      <p:sp>
        <p:nvSpPr>
          <p:cNvPr id="3075" name="2 Rectángulo"/>
          <p:cNvSpPr>
            <a:spLocks noChangeArrowheads="1"/>
          </p:cNvSpPr>
          <p:nvPr/>
        </p:nvSpPr>
        <p:spPr bwMode="auto">
          <a:xfrm>
            <a:off x="3635896" y="5218112"/>
            <a:ext cx="5508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altLang="es-ES" b="1" dirty="0" smtClean="0"/>
              <a:t>DANIELA MICHELLE ALARCÓN CASTELLANOS</a:t>
            </a:r>
            <a:endParaRPr lang="es-MX" altLang="es-ES" dirty="0"/>
          </a:p>
        </p:txBody>
      </p:sp>
      <p:pic>
        <p:nvPicPr>
          <p:cNvPr id="3076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31559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10385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16632"/>
            <a:ext cx="8229600" cy="106613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algn="ctr" eaLnBrk="1" hangingPunct="1">
              <a:defRPr/>
            </a:pPr>
            <a:r>
              <a:rPr lang="es-ES" dirty="0" smtClean="0">
                <a:solidFill>
                  <a:schemeClr val="accent4"/>
                </a:solidFill>
              </a:rPr>
              <a:t>                        REVISIÓN DE LITERATURA</a:t>
            </a:r>
            <a:br>
              <a:rPr lang="es-ES" dirty="0" smtClean="0">
                <a:solidFill>
                  <a:schemeClr val="accent4"/>
                </a:solidFill>
              </a:rPr>
            </a:br>
            <a:r>
              <a:rPr lang="es-ES" dirty="0" smtClean="0">
                <a:solidFill>
                  <a:schemeClr val="accent4"/>
                </a:solidFill>
              </a:rPr>
              <a:t/>
            </a:r>
            <a:br>
              <a:rPr lang="es-ES" dirty="0" smtClean="0">
                <a:solidFill>
                  <a:schemeClr val="accent4"/>
                </a:solidFill>
              </a:rPr>
            </a:br>
            <a:r>
              <a:rPr lang="es-EC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C" sz="2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000" dirty="0" smtClean="0">
                <a:solidFill>
                  <a:schemeClr val="tx1"/>
                </a:solidFill>
              </a:rPr>
              <a:t/>
            </a:r>
            <a:br>
              <a:rPr lang="es-ES" sz="2000" dirty="0" smtClean="0">
                <a:solidFill>
                  <a:schemeClr val="tx1"/>
                </a:solidFill>
              </a:rPr>
            </a:br>
            <a:endParaRPr lang="es-EC" dirty="0" smtClean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67544" y="764704"/>
            <a:ext cx="6552728" cy="576064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b="1" kern="0" dirty="0" smtClean="0"/>
              <a:t>CICLO BIOLÓGICO DE LA MOSCA DE LA FRUTA </a:t>
            </a:r>
            <a:r>
              <a:rPr kumimoji="0" lang="es-EC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6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 l="30570" t="23839" r="33220" b="8387"/>
          <a:stretch>
            <a:fillRect/>
          </a:stretch>
        </p:blipFill>
        <p:spPr bwMode="auto">
          <a:xfrm>
            <a:off x="2483768" y="1196752"/>
            <a:ext cx="42484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orque las moscas de las frutas prefieren las naranjas?"/>
          <p:cNvPicPr>
            <a:picLocks noChangeAspect="1" noChangeArrowheads="1"/>
          </p:cNvPicPr>
          <p:nvPr/>
        </p:nvPicPr>
        <p:blipFill>
          <a:blip r:embed="rId3" cstate="print"/>
          <a:srcRect r="54255"/>
          <a:stretch>
            <a:fillRect/>
          </a:stretch>
        </p:blipFill>
        <p:spPr bwMode="auto">
          <a:xfrm>
            <a:off x="755576" y="1340768"/>
            <a:ext cx="1484653" cy="108012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11 Flecha izquierda"/>
          <p:cNvSpPr/>
          <p:nvPr/>
        </p:nvSpPr>
        <p:spPr>
          <a:xfrm flipV="1">
            <a:off x="2411760" y="2060848"/>
            <a:ext cx="28803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12 Imagen"/>
          <p:cNvPicPr/>
          <p:nvPr/>
        </p:nvPicPr>
        <p:blipFill>
          <a:blip r:embed="rId4" cstate="print"/>
          <a:srcRect l="49508" t="39032" r="29996" b="38710"/>
          <a:stretch>
            <a:fillRect/>
          </a:stretch>
        </p:blipFill>
        <p:spPr bwMode="auto">
          <a:xfrm>
            <a:off x="467544" y="3068960"/>
            <a:ext cx="1944216" cy="1224136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13 Flecha izquierda"/>
          <p:cNvSpPr/>
          <p:nvPr/>
        </p:nvSpPr>
        <p:spPr>
          <a:xfrm flipV="1">
            <a:off x="2483768" y="3573016"/>
            <a:ext cx="28803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14 Imagen"/>
          <p:cNvPicPr/>
          <p:nvPr/>
        </p:nvPicPr>
        <p:blipFill>
          <a:blip r:embed="rId5" cstate="print"/>
          <a:srcRect l="34922" t="50645" r="37021" b="25161"/>
          <a:stretch>
            <a:fillRect/>
          </a:stretch>
        </p:blipFill>
        <p:spPr bwMode="auto">
          <a:xfrm>
            <a:off x="683568" y="4653136"/>
            <a:ext cx="2016224" cy="1296144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18 Flecha derecha"/>
          <p:cNvSpPr/>
          <p:nvPr/>
        </p:nvSpPr>
        <p:spPr>
          <a:xfrm rot="10800000">
            <a:off x="3066559" y="5425755"/>
            <a:ext cx="940457" cy="229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" name="19 Imagen" descr="C:\Users\usuario\Dropbox\FOTOS TESIS\RESULTADOS CON FOTOSHOP\T2R3.jpg"/>
          <p:cNvPicPr/>
          <p:nvPr/>
        </p:nvPicPr>
        <p:blipFill>
          <a:blip r:embed="rId6" cstate="print"/>
          <a:srcRect l="12441" t="24041" r="16785" b="16000"/>
          <a:stretch>
            <a:fillRect/>
          </a:stretch>
        </p:blipFill>
        <p:spPr bwMode="auto">
          <a:xfrm>
            <a:off x="6732240" y="4221088"/>
            <a:ext cx="1800200" cy="1368152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20 Flecha arriba"/>
          <p:cNvSpPr/>
          <p:nvPr/>
        </p:nvSpPr>
        <p:spPr>
          <a:xfrm flipH="1">
            <a:off x="7452320" y="3789040"/>
            <a:ext cx="170305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" name="21 Imagen"/>
          <p:cNvPicPr/>
          <p:nvPr/>
        </p:nvPicPr>
        <p:blipFill>
          <a:blip r:embed="rId7" cstate="print"/>
          <a:srcRect l="35490" t="23548" r="37400" b="29629"/>
          <a:stretch>
            <a:fillRect/>
          </a:stretch>
        </p:blipFill>
        <p:spPr bwMode="auto">
          <a:xfrm>
            <a:off x="6732240" y="1916832"/>
            <a:ext cx="1656183" cy="1728191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23 Flecha derecha"/>
          <p:cNvSpPr/>
          <p:nvPr/>
        </p:nvSpPr>
        <p:spPr>
          <a:xfrm rot="20603246">
            <a:off x="5823094" y="5123300"/>
            <a:ext cx="681506" cy="242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Rectángulo"/>
          <p:cNvSpPr/>
          <p:nvPr/>
        </p:nvSpPr>
        <p:spPr>
          <a:xfrm>
            <a:off x="395536" y="6093296"/>
            <a:ext cx="597666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cs typeface="Times New Roman" pitchFamily="18" charset="0"/>
              </a:rPr>
              <a:t>Fuentes:</a:t>
            </a:r>
            <a:r>
              <a:rPr lang="en-US" sz="1100" dirty="0" smtClean="0">
                <a:cs typeface="Times New Roman" pitchFamily="18" charset="0"/>
              </a:rPr>
              <a:t> </a:t>
            </a:r>
          </a:p>
          <a:p>
            <a:r>
              <a:rPr lang="en-US" sz="1100" dirty="0" smtClean="0">
                <a:cs typeface="Times New Roman" pitchFamily="18" charset="0"/>
              </a:rPr>
              <a:t>http://www.fumigacontinente.com.ar/porque-las-moscas-de-las-frutas-prefieren-las-naranjas/</a:t>
            </a:r>
          </a:p>
          <a:p>
            <a:r>
              <a:rPr lang="es-EC" sz="1100" dirty="0" smtClean="0">
                <a:ea typeface="Times New Roman" pitchFamily="18" charset="0"/>
                <a:cs typeface="Times New Roman" pitchFamily="18" charset="0"/>
              </a:rPr>
              <a:t>(Vilatuña, Sandoval, &amp; Tigrero, 2010)</a:t>
            </a:r>
          </a:p>
          <a:p>
            <a:r>
              <a:rPr lang="es-EC" sz="1100" dirty="0" smtClean="0">
                <a:ea typeface="Times New Roman" pitchFamily="18" charset="0"/>
                <a:cs typeface="Times New Roman" pitchFamily="18" charset="0"/>
              </a:rPr>
              <a:t>(Alarcón, 2017)</a:t>
            </a:r>
          </a:p>
          <a:p>
            <a:endParaRPr lang="en-US" sz="11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3924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accent4"/>
                </a:solidFill>
              </a:rPr>
              <a:t>Revisión de Literatura</a:t>
            </a:r>
            <a:endParaRPr lang="es-ES" dirty="0"/>
          </a:p>
        </p:txBody>
      </p:sp>
      <p:graphicFrame>
        <p:nvGraphicFramePr>
          <p:cNvPr id="14" name="13 Diagrama"/>
          <p:cNvGraphicFramePr/>
          <p:nvPr/>
        </p:nvGraphicFramePr>
        <p:xfrm>
          <a:off x="755576" y="1196752"/>
          <a:ext cx="7776864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14 Rectángulo"/>
          <p:cNvSpPr/>
          <p:nvPr/>
        </p:nvSpPr>
        <p:spPr>
          <a:xfrm>
            <a:off x="827584" y="764704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Feijoa </a:t>
            </a:r>
            <a:r>
              <a:rPr lang="es-EC" b="1" i="1" dirty="0" smtClean="0"/>
              <a:t>(</a:t>
            </a:r>
            <a:r>
              <a:rPr lang="es-ES" b="1" i="1" dirty="0" smtClean="0"/>
              <a:t>Acca  sellowiana)</a:t>
            </a:r>
            <a:endParaRPr lang="es-ES" b="1" dirty="0"/>
          </a:p>
        </p:txBody>
      </p:sp>
      <p:sp>
        <p:nvSpPr>
          <p:cNvPr id="6" name="5 Rectángulo"/>
          <p:cNvSpPr/>
          <p:nvPr/>
        </p:nvSpPr>
        <p:spPr>
          <a:xfrm>
            <a:off x="1187624" y="2852936"/>
            <a:ext cx="1202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(Valdez, 2011)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115616" y="5229200"/>
            <a:ext cx="127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(Alarcón, 2016) </a:t>
            </a:r>
          </a:p>
        </p:txBody>
      </p:sp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4"/>
                </a:solidFill>
              </a:rPr>
              <a:t>Revisión de Literatura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1403648" y="836712"/>
            <a:ext cx="2985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 smtClean="0"/>
              <a:t>CONTROL BIOLÓGICO</a:t>
            </a:r>
            <a:endParaRPr lang="es-ES" sz="2000" b="1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327106223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accent4"/>
                </a:solidFill>
              </a:rPr>
              <a:t>Revisión de Literatura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539552" y="836712"/>
            <a:ext cx="793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USO DE HONGOS ENTOMOPATÓGENOS EN EL CONTROL BIOLÓGICO</a:t>
            </a:r>
            <a:endParaRPr lang="es-ES" b="1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xmlns="" val="395002534"/>
              </p:ext>
            </p:extLst>
          </p:nvPr>
        </p:nvGraphicFramePr>
        <p:xfrm>
          <a:off x="323528" y="13407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7 Imagen" descr="http://inta.gob.ar/sites/default/files/styles/intelligent_resizer_-_portada_-_350/public/script-img-imyza-chinche.jpg?itok=D58QaNkM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486573" y="2082379"/>
            <a:ext cx="24955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Flecha derecha"/>
          <p:cNvSpPr/>
          <p:nvPr/>
        </p:nvSpPr>
        <p:spPr>
          <a:xfrm>
            <a:off x="5148064" y="2876575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5235622" y="4437112"/>
            <a:ext cx="3230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Fuente (</a:t>
            </a:r>
            <a:r>
              <a:rPr lang="es-EC" sz="1600" dirty="0" err="1" smtClean="0">
                <a:ea typeface="Calibri" pitchFamily="34" charset="0"/>
                <a:cs typeface="Times New Roman" pitchFamily="18" charset="0"/>
              </a:rPr>
              <a:t>Lecuona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 &amp; </a:t>
            </a:r>
            <a:r>
              <a:rPr lang="es-EC" sz="1600" dirty="0" err="1" smtClean="0">
                <a:ea typeface="Calibri" pitchFamily="34" charset="0"/>
                <a:cs typeface="Times New Roman" pitchFamily="18" charset="0"/>
              </a:rPr>
              <a:t>Kruger</a:t>
            </a:r>
            <a:r>
              <a:rPr lang="es-EC" sz="1600" dirty="0" smtClean="0">
                <a:ea typeface="Calibri" pitchFamily="34" charset="0"/>
                <a:cs typeface="Times New Roman" pitchFamily="18" charset="0"/>
              </a:rPr>
              <a:t>, 2014)</a:t>
            </a:r>
            <a:endParaRPr lang="es-EC" sz="3600" dirty="0" smtClean="0"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accent4"/>
                </a:solidFill>
              </a:rPr>
              <a:t>Revisión de Literatura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539552" y="836712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 smtClean="0"/>
              <a:t>Metarhizium anisopliae</a:t>
            </a:r>
            <a:endParaRPr lang="es-ES" b="1" i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93830265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print"/>
          <a:srcRect l="2751" t="24801" r="36770" b="12201"/>
          <a:stretch/>
        </p:blipFill>
        <p:spPr>
          <a:xfrm>
            <a:off x="1928521" y="1389021"/>
            <a:ext cx="1512168" cy="1181381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lecha izquierda 4"/>
          <p:cNvSpPr/>
          <p:nvPr/>
        </p:nvSpPr>
        <p:spPr>
          <a:xfrm>
            <a:off x="3563888" y="1979711"/>
            <a:ext cx="216024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25 Rectángulo"/>
          <p:cNvSpPr/>
          <p:nvPr/>
        </p:nvSpPr>
        <p:spPr>
          <a:xfrm>
            <a:off x="203035" y="6309320"/>
            <a:ext cx="6120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 smtClean="0">
                <a:cs typeface="Times New Roman" pitchFamily="18" charset="0"/>
              </a:rPr>
              <a:t>Fuente</a:t>
            </a:r>
            <a:r>
              <a:rPr lang="en-US" sz="1100" b="1" dirty="0" smtClean="0">
                <a:cs typeface="Times New Roman" pitchFamily="18" charset="0"/>
              </a:rPr>
              <a:t>:</a:t>
            </a:r>
            <a:r>
              <a:rPr lang="en-US" sz="1100" dirty="0" smtClean="0">
                <a:cs typeface="Times New Roman" pitchFamily="18" charset="0"/>
              </a:rPr>
              <a:t> </a:t>
            </a:r>
          </a:p>
          <a:p>
            <a:pPr algn="just"/>
            <a:r>
              <a:rPr lang="en-US" sz="1100" dirty="0">
                <a:cs typeface="Times New Roman" pitchFamily="18" charset="0"/>
              </a:rPr>
              <a:t>http://www.cenicana.org/publicaciones/carta_trimestral/ct2010/ct3y4_10/ct3y4_10_plagas.php</a:t>
            </a:r>
            <a:endParaRPr lang="en-US" sz="1100" dirty="0" smtClean="0"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563740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accent4"/>
                </a:solidFill>
              </a:rPr>
              <a:t>Revisión de Literatura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539552" y="836712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 smtClean="0"/>
              <a:t>Metarhizium anisopliae</a:t>
            </a:r>
            <a:endParaRPr lang="es-ES" b="1" i="1" dirty="0"/>
          </a:p>
        </p:txBody>
      </p:sp>
      <p:sp>
        <p:nvSpPr>
          <p:cNvPr id="10" name="9 Rectángulo"/>
          <p:cNvSpPr/>
          <p:nvPr/>
        </p:nvSpPr>
        <p:spPr>
          <a:xfrm>
            <a:off x="323528" y="6309320"/>
            <a:ext cx="22322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C" sz="1100" b="1" dirty="0" smtClean="0">
                <a:ea typeface="Times New Roman" pitchFamily="18" charset="0"/>
                <a:cs typeface="Times New Roman" pitchFamily="18" charset="0"/>
              </a:rPr>
              <a:t>Fuentes: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C" sz="1100" dirty="0" smtClean="0">
                <a:ea typeface="Times New Roman" pitchFamily="18" charset="0"/>
                <a:cs typeface="Times New Roman" pitchFamily="18" charset="0"/>
              </a:rPr>
              <a:t>(Alarcón, 2017)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C" sz="1100" dirty="0" smtClean="0">
                <a:cs typeface="Times New Roman" pitchFamily="18" charset="0"/>
              </a:rPr>
              <a:t>(García, 2012)</a:t>
            </a:r>
            <a:endParaRPr lang="es-EC" sz="2400" dirty="0" smtClean="0">
              <a:cs typeface="Arial" pitchFamily="34" charset="0"/>
            </a:endParaRPr>
          </a:p>
        </p:txBody>
      </p:sp>
      <p:pic>
        <p:nvPicPr>
          <p:cNvPr id="11" name="10 Imagen" descr="C:\Users\usuario\Dropbox\Tesis\Archivo 13-2-17 22 16 31.jpeg"/>
          <p:cNvPicPr/>
          <p:nvPr/>
        </p:nvPicPr>
        <p:blipFill>
          <a:blip r:embed="rId3" cstate="print"/>
          <a:srcRect l="29379" t="15328" r="53347" b="58578"/>
          <a:stretch>
            <a:fillRect/>
          </a:stretch>
        </p:blipFill>
        <p:spPr bwMode="auto">
          <a:xfrm>
            <a:off x="6444208" y="1988840"/>
            <a:ext cx="2051685" cy="232346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/>
          <a:srcRect l="35825" t="31100" r="44488" b="43700"/>
          <a:stretch/>
        </p:blipFill>
        <p:spPr>
          <a:xfrm>
            <a:off x="827938" y="2276872"/>
            <a:ext cx="1800200" cy="17281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/>
          <p:nvPr/>
        </p:nvPicPr>
        <p:blipFill>
          <a:blip r:embed="rId5" cstate="print"/>
          <a:srcRect l="28130" t="26129" r="50895" b="40645"/>
          <a:stretch>
            <a:fillRect/>
          </a:stretch>
        </p:blipFill>
        <p:spPr bwMode="auto">
          <a:xfrm>
            <a:off x="3479984" y="2115443"/>
            <a:ext cx="2204720" cy="205105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accent4"/>
                </a:solidFill>
              </a:rPr>
              <a:t>Revisión de Literatura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827584" y="1052736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Medio de cultivo</a:t>
            </a:r>
            <a:r>
              <a:rPr lang="es-EC" b="1" i="1" dirty="0" smtClean="0"/>
              <a:t> </a:t>
            </a:r>
            <a:r>
              <a:rPr lang="es-EC" b="1" dirty="0" smtClean="0"/>
              <a:t>Sabouraud</a:t>
            </a:r>
            <a:endParaRPr lang="es-ES" b="1" dirty="0"/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xmlns="" val="316895881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3717032"/>
            <a:ext cx="1656184" cy="1656184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4716016" y="4365104"/>
            <a:ext cx="432048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7" name="Grupo 6"/>
          <p:cNvGrpSpPr/>
          <p:nvPr/>
        </p:nvGrpSpPr>
        <p:grpSpPr>
          <a:xfrm>
            <a:off x="4860032" y="1559371"/>
            <a:ext cx="2902148" cy="1741289"/>
            <a:chOff x="23671" y="2320032"/>
            <a:chExt cx="2902148" cy="1741289"/>
          </a:xfrm>
        </p:grpSpPr>
        <p:sp>
          <p:nvSpPr>
            <p:cNvPr id="9" name="Rectángulo 8"/>
            <p:cNvSpPr/>
            <p:nvPr/>
          </p:nvSpPr>
          <p:spPr>
            <a:xfrm>
              <a:off x="23671" y="2320032"/>
              <a:ext cx="2902148" cy="1741289"/>
            </a:xfrm>
            <a:prstGeom prst="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23671" y="2320032"/>
              <a:ext cx="2902148" cy="17412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700" kern="1200" dirty="0" smtClean="0"/>
                <a:t>Compuesto por peptonas,  dextrosa y el agar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accent4"/>
                </a:solidFill>
              </a:rPr>
              <a:t>Revisión de Literatura</a:t>
            </a: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827584" y="1052736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Medio de cultivo</a:t>
            </a:r>
            <a:r>
              <a:rPr lang="es-EC" b="1" i="1" dirty="0" smtClean="0"/>
              <a:t> </a:t>
            </a:r>
            <a:r>
              <a:rPr lang="es-EC" b="1" dirty="0" smtClean="0"/>
              <a:t>PDA</a:t>
            </a:r>
            <a:endParaRPr lang="es-ES" b="1" dirty="0"/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xmlns="" val="26244560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36096" y="3284984"/>
            <a:ext cx="1855188" cy="1872208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4932040" y="4221088"/>
            <a:ext cx="432048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14296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95536" y="1124744"/>
            <a:ext cx="169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MATERIALES</a:t>
            </a:r>
            <a:endParaRPr lang="es-ES" b="1" dirty="0"/>
          </a:p>
        </p:txBody>
      </p:sp>
      <p:sp>
        <p:nvSpPr>
          <p:cNvPr id="1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MATERIALES DE CAMPO</a:t>
            </a:r>
          </a:p>
          <a:p>
            <a:pPr lvl="0"/>
            <a:r>
              <a:rPr lang="es-EC" sz="2000" dirty="0" smtClean="0">
                <a:solidFill>
                  <a:schemeClr val="tx1"/>
                </a:solidFill>
              </a:rPr>
              <a:t>Salivazo (</a:t>
            </a:r>
            <a:r>
              <a:rPr lang="es-EC" sz="2000" i="1" dirty="0" err="1" smtClean="0">
                <a:solidFill>
                  <a:schemeClr val="tx1"/>
                </a:solidFill>
              </a:rPr>
              <a:t>Mahanarva</a:t>
            </a:r>
            <a:r>
              <a:rPr lang="es-EC" sz="2000" i="1" dirty="0" smtClean="0">
                <a:solidFill>
                  <a:schemeClr val="tx1"/>
                </a:solidFill>
              </a:rPr>
              <a:t> andigena)</a:t>
            </a:r>
            <a:r>
              <a:rPr lang="es-EC" sz="2000" dirty="0" smtClean="0">
                <a:solidFill>
                  <a:schemeClr val="tx1"/>
                </a:solidFill>
              </a:rPr>
              <a:t> de la caña de azúcar infectado de </a:t>
            </a:r>
            <a:r>
              <a:rPr lang="es-EC" sz="2000" i="1" dirty="0" smtClean="0">
                <a:solidFill>
                  <a:schemeClr val="tx1"/>
                </a:solidFill>
              </a:rPr>
              <a:t>Metarhizium anisopliae</a:t>
            </a:r>
            <a:endParaRPr lang="es-EC" sz="2000" b="1" dirty="0" smtClean="0">
              <a:solidFill>
                <a:schemeClr val="tx1"/>
              </a:solidFill>
            </a:endParaRPr>
          </a:p>
          <a:p>
            <a:pPr lvl="0"/>
            <a:r>
              <a:rPr lang="pt-BR" sz="2000" dirty="0" smtClean="0">
                <a:solidFill>
                  <a:schemeClr val="tx1"/>
                </a:solidFill>
              </a:rPr>
              <a:t>Cultivo de Feijoa </a:t>
            </a:r>
            <a:r>
              <a:rPr lang="pt-BR" sz="2000" i="1" dirty="0" smtClean="0">
                <a:solidFill>
                  <a:schemeClr val="tx1"/>
                </a:solidFill>
              </a:rPr>
              <a:t>(Acca sellowiana)</a:t>
            </a:r>
            <a:endParaRPr lang="es-EC" sz="2000" b="1" dirty="0" smtClean="0">
              <a:solidFill>
                <a:schemeClr val="tx1"/>
              </a:solidFill>
            </a:endParaRPr>
          </a:p>
          <a:p>
            <a:pPr lvl="0"/>
            <a:r>
              <a:rPr lang="pt-BR" sz="2000" dirty="0" smtClean="0">
                <a:solidFill>
                  <a:schemeClr val="tx1"/>
                </a:solidFill>
              </a:rPr>
              <a:t>Pupas de </a:t>
            </a:r>
            <a:r>
              <a:rPr lang="pt-BR" sz="2000" i="1" dirty="0" smtClean="0">
                <a:solidFill>
                  <a:schemeClr val="tx1"/>
                </a:solidFill>
              </a:rPr>
              <a:t>Anastrepha fraterculus </a:t>
            </a:r>
            <a:r>
              <a:rPr lang="pt-BR" sz="2000" dirty="0" smtClean="0">
                <a:solidFill>
                  <a:schemeClr val="tx1"/>
                </a:solidFill>
              </a:rPr>
              <a:t>(Wied.)</a:t>
            </a:r>
            <a:endParaRPr lang="es-EC" sz="2000" b="1" dirty="0" smtClean="0">
              <a:solidFill>
                <a:schemeClr val="tx1"/>
              </a:solidFill>
            </a:endParaRPr>
          </a:p>
          <a:p>
            <a:pPr lvl="0"/>
            <a:r>
              <a:rPr lang="es-EC" sz="2000" dirty="0" smtClean="0">
                <a:solidFill>
                  <a:schemeClr val="tx1"/>
                </a:solidFill>
              </a:rPr>
              <a:t>Sacabocados</a:t>
            </a:r>
          </a:p>
          <a:p>
            <a:pPr marL="0" lvl="0" indent="0">
              <a:buNone/>
            </a:pPr>
            <a:endParaRPr lang="es-EC" sz="2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MATERIALES DE LABORATORIO</a:t>
            </a:r>
          </a:p>
          <a:p>
            <a:pPr algn="just"/>
            <a:r>
              <a:rPr lang="es-EC" sz="2000" dirty="0">
                <a:solidFill>
                  <a:schemeClr val="tx1"/>
                </a:solidFill>
              </a:rPr>
              <a:t>M</a:t>
            </a:r>
            <a:r>
              <a:rPr lang="es-EC" sz="2000" dirty="0" smtClean="0">
                <a:solidFill>
                  <a:schemeClr val="tx1"/>
                </a:solidFill>
              </a:rPr>
              <a:t>edios de cultivo PDA y Sabouraud, </a:t>
            </a:r>
            <a:r>
              <a:rPr lang="es-EC" sz="2000" dirty="0" err="1" smtClean="0">
                <a:solidFill>
                  <a:schemeClr val="tx1"/>
                </a:solidFill>
              </a:rPr>
              <a:t>Dodine</a:t>
            </a:r>
            <a:r>
              <a:rPr lang="es-EC" sz="2000" dirty="0" smtClean="0">
                <a:solidFill>
                  <a:schemeClr val="tx1"/>
                </a:solidFill>
              </a:rPr>
              <a:t>, balanza, arroz, fundas de polipropileno, cámara de </a:t>
            </a:r>
            <a:r>
              <a:rPr lang="es-EC" sz="2000" dirty="0" err="1" smtClean="0">
                <a:solidFill>
                  <a:schemeClr val="tx1"/>
                </a:solidFill>
              </a:rPr>
              <a:t>Neubauer</a:t>
            </a:r>
            <a:r>
              <a:rPr lang="es-EC" sz="2000" dirty="0" smtClean="0">
                <a:solidFill>
                  <a:schemeClr val="tx1"/>
                </a:solidFill>
              </a:rPr>
              <a:t>, pinzas  y mechero </a:t>
            </a:r>
            <a:endParaRPr lang="es-EC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s-EC" sz="2000" dirty="0" smtClean="0">
              <a:solidFill>
                <a:schemeClr val="tx1"/>
              </a:solidFill>
            </a:endParaRPr>
          </a:p>
          <a:p>
            <a:pPr lvl="0">
              <a:buNone/>
            </a:pPr>
            <a:endParaRPr lang="es-EC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s-EC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Materiales y Métodos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95536" y="112474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UBICACIÓN GEOGRÁFICA</a:t>
            </a:r>
            <a:endParaRPr lang="es-ES" b="1" dirty="0"/>
          </a:p>
        </p:txBody>
      </p:sp>
      <p:pic>
        <p:nvPicPr>
          <p:cNvPr id="12" name="11 Imagen" descr="C:\Users\usuario\Dropbox\FOTOS TESIS\Foto 10-2-17 12 48 53.png"/>
          <p:cNvPicPr/>
          <p:nvPr/>
        </p:nvPicPr>
        <p:blipFill>
          <a:blip r:embed="rId3" cstate="print"/>
          <a:srcRect t="29099" r="3009" b="12808"/>
          <a:stretch>
            <a:fillRect/>
          </a:stretch>
        </p:blipFill>
        <p:spPr bwMode="auto">
          <a:xfrm>
            <a:off x="1043608" y="1844824"/>
            <a:ext cx="316835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12 Marcador de contenido" descr="C:\Users\usuario\Dropbox\FOTOS TESIS\Foto 10-2-17 12 55 31.png"/>
          <p:cNvPicPr>
            <a:picLocks noGrp="1"/>
          </p:cNvPicPr>
          <p:nvPr>
            <p:ph idx="1"/>
          </p:nvPr>
        </p:nvPicPr>
        <p:blipFill>
          <a:blip r:embed="rId4" cstate="print"/>
          <a:srcRect t="11009" b="30092"/>
          <a:stretch>
            <a:fillRect/>
          </a:stretch>
        </p:blipFill>
        <p:spPr bwMode="auto">
          <a:xfrm>
            <a:off x="5004048" y="1844824"/>
            <a:ext cx="2952328" cy="3489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15 Rectángulo"/>
          <p:cNvSpPr/>
          <p:nvPr/>
        </p:nvSpPr>
        <p:spPr>
          <a:xfrm>
            <a:off x="683568" y="5517232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r>
              <a:rPr lang="pt-BR" sz="1200" b="1" dirty="0" smtClean="0">
                <a:ea typeface="Times New Roman" pitchFamily="18" charset="0"/>
                <a:cs typeface="Times New Roman" pitchFamily="18" charset="0"/>
              </a:rPr>
              <a:t>Mapa de </a:t>
            </a:r>
            <a:r>
              <a:rPr lang="pt-BR" sz="1200" b="1" dirty="0" err="1" smtClean="0">
                <a:ea typeface="Times New Roman" pitchFamily="18" charset="0"/>
                <a:cs typeface="Times New Roman" pitchFamily="18" charset="0"/>
              </a:rPr>
              <a:t>la</a:t>
            </a:r>
            <a:r>
              <a:rPr lang="pt-BR" sz="1200" b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pt-BR" sz="1200" b="1" dirty="0" err="1" smtClean="0">
                <a:ea typeface="Times New Roman" pitchFamily="18" charset="0"/>
                <a:cs typeface="Times New Roman" pitchFamily="18" charset="0"/>
              </a:rPr>
              <a:t>parroquia</a:t>
            </a:r>
            <a:r>
              <a:rPr lang="pt-BR" sz="1200" b="1" dirty="0" smtClean="0">
                <a:ea typeface="Times New Roman" pitchFamily="18" charset="0"/>
                <a:cs typeface="Times New Roman" pitchFamily="18" charset="0"/>
              </a:rPr>
              <a:t> de Guayllabamba</a:t>
            </a:r>
            <a:endParaRPr lang="es-EC" sz="1100" dirty="0" smtClean="0"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</a:tabLst>
            </a:pPr>
            <a:r>
              <a:rPr lang="pt-BR" sz="1100" dirty="0" err="1" smtClean="0">
                <a:ea typeface="Times New Roman" pitchFamily="18" charset="0"/>
                <a:cs typeface="Arial" pitchFamily="34" charset="0"/>
              </a:rPr>
              <a:t>Fuente</a:t>
            </a:r>
            <a:r>
              <a:rPr lang="pt-BR" sz="1000" dirty="0" smtClean="0">
                <a:ea typeface="Times New Roman" pitchFamily="18" charset="0"/>
                <a:cs typeface="Arial" pitchFamily="34" charset="0"/>
              </a:rPr>
              <a:t> (Google  </a:t>
            </a:r>
            <a:r>
              <a:rPr lang="pt-BR" sz="1000" dirty="0" err="1" smtClean="0">
                <a:ea typeface="Times New Roman" pitchFamily="18" charset="0"/>
                <a:cs typeface="Arial" pitchFamily="34" charset="0"/>
              </a:rPr>
              <a:t>Maps</a:t>
            </a:r>
            <a:r>
              <a:rPr lang="pt-BR" sz="1000" dirty="0" smtClean="0">
                <a:ea typeface="Times New Roman" pitchFamily="18" charset="0"/>
                <a:cs typeface="Arial" pitchFamily="34" charset="0"/>
              </a:rPr>
              <a:t>, 2017)                                </a:t>
            </a:r>
            <a:endParaRPr lang="pt-BR" dirty="0" smtClean="0">
              <a:cs typeface="Arial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932040" y="5517233"/>
            <a:ext cx="30243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100" b="1" dirty="0" smtClean="0">
                <a:ea typeface="Times New Roman" pitchFamily="18" charset="0"/>
                <a:cs typeface="Times New Roman" pitchFamily="18" charset="0"/>
              </a:rPr>
              <a:t>Mapa  IASA 1</a:t>
            </a:r>
            <a:endParaRPr lang="es-EC" sz="1100" dirty="0" smtClean="0"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100" dirty="0" smtClean="0">
                <a:ea typeface="Times New Roman" pitchFamily="18" charset="0"/>
                <a:cs typeface="Times New Roman" pitchFamily="18" charset="0"/>
              </a:rPr>
              <a:t>Fuente (Google  </a:t>
            </a:r>
            <a:r>
              <a:rPr lang="es-EC" sz="1100" dirty="0" err="1" smtClean="0">
                <a:ea typeface="Times New Roman" pitchFamily="18" charset="0"/>
                <a:cs typeface="Times New Roman" pitchFamily="18" charset="0"/>
              </a:rPr>
              <a:t>Maps</a:t>
            </a:r>
            <a:r>
              <a:rPr lang="es-EC" sz="1100" dirty="0" smtClean="0">
                <a:ea typeface="Times New Roman" pitchFamily="18" charset="0"/>
                <a:cs typeface="Times New Roman" pitchFamily="18" charset="0"/>
              </a:rPr>
              <a:t>, 2017)</a:t>
            </a:r>
            <a:endParaRPr lang="es-EC" sz="1100" dirty="0" smtClean="0"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S" dirty="0" smtClean="0">
                <a:solidFill>
                  <a:schemeClr val="accent4"/>
                </a:solidFill>
              </a:rPr>
              <a:t>INTRODUCCIÓN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Diagrama"/>
          <p:cNvGraphicFramePr/>
          <p:nvPr/>
        </p:nvGraphicFramePr>
        <p:xfrm>
          <a:off x="1331640" y="1052736"/>
          <a:ext cx="628836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8 Imagen"/>
          <p:cNvPicPr/>
          <p:nvPr/>
        </p:nvPicPr>
        <p:blipFill>
          <a:blip r:embed="rId8" cstate="print"/>
          <a:srcRect l="35490" t="23548" r="37400" b="29629"/>
          <a:stretch>
            <a:fillRect/>
          </a:stretch>
        </p:blipFill>
        <p:spPr bwMode="auto">
          <a:xfrm>
            <a:off x="5292080" y="1052736"/>
            <a:ext cx="194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Flecha derecha"/>
          <p:cNvSpPr/>
          <p:nvPr/>
        </p:nvSpPr>
        <p:spPr>
          <a:xfrm>
            <a:off x="4572000" y="220486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4932040" y="3068960"/>
            <a:ext cx="2808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Fuente (Vilatuña, Sandoval, &amp; Tigrero, 2010)</a:t>
            </a:r>
            <a:endParaRPr kumimoji="0" lang="es-EC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2 Rectángulo"/>
              <p:cNvSpPr/>
              <p:nvPr/>
            </p:nvSpPr>
            <p:spPr>
              <a:xfrm>
                <a:off x="539552" y="1916832"/>
                <a:ext cx="7776864" cy="4590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dirty="0" smtClean="0"/>
                  <a:t>Se utilizó un diseño completamente aleatorizado (DCA), sin embargo para el análisis estadístico se ajustó a un modelo de covarianza, cuyo modelo matemático fue: </a:t>
                </a:r>
              </a:p>
              <a:p>
                <a:endParaRPr lang="es-EC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/>
                          </m:ctrlPr>
                        </m:sSubPr>
                        <m:e>
                          <m:r>
                            <a:rPr lang="es-ES" b="1" i="1"/>
                            <m:t>𝒀</m:t>
                          </m:r>
                        </m:e>
                        <m:sub>
                          <m:r>
                            <a:rPr lang="es-ES" b="1" i="1"/>
                            <m:t>𝒊𝒋</m:t>
                          </m:r>
                        </m:sub>
                      </m:sSub>
                      <m:r>
                        <a:rPr lang="es-ES" b="1" i="1"/>
                        <m:t>= </m:t>
                      </m:r>
                      <m:r>
                        <a:rPr lang="es-ES" b="1" i="1"/>
                        <m:t>𝝁</m:t>
                      </m:r>
                      <m:r>
                        <a:rPr lang="es-ES" b="1" i="1"/>
                        <m:t>+</m:t>
                      </m:r>
                      <m:sSub>
                        <m:sSubPr>
                          <m:ctrlPr>
                            <a:rPr lang="es-EC" b="1" i="1"/>
                          </m:ctrlPr>
                        </m:sSubPr>
                        <m:e>
                          <m:r>
                            <a:rPr lang="es-ES" b="1" i="1"/>
                            <m:t>𝑪</m:t>
                          </m:r>
                        </m:e>
                        <m:sub>
                          <m:r>
                            <a:rPr lang="es-ES" b="1" i="1"/>
                            <m:t>𝒊</m:t>
                          </m:r>
                        </m:sub>
                      </m:sSub>
                      <m:r>
                        <a:rPr lang="es-ES" b="1" i="1"/>
                        <m:t>+</m:t>
                      </m:r>
                      <m:r>
                        <a:rPr lang="es-ES" b="1" i="1"/>
                        <m:t>𝑩</m:t>
                      </m:r>
                      <m:r>
                        <a:rPr lang="es-ES" b="1" i="1"/>
                        <m:t>(</m:t>
                      </m:r>
                      <m:sSub>
                        <m:sSubPr>
                          <m:ctrlPr>
                            <a:rPr lang="es-EC" b="1" i="1"/>
                          </m:ctrlPr>
                        </m:sSubPr>
                        <m:e>
                          <m:r>
                            <a:rPr lang="es-ES" b="1" i="1"/>
                            <m:t>𝑿</m:t>
                          </m:r>
                        </m:e>
                        <m:sub>
                          <m:r>
                            <a:rPr lang="es-ES" b="1" i="1"/>
                            <m:t>𝒊𝒋</m:t>
                          </m:r>
                        </m:sub>
                      </m:sSub>
                      <m:r>
                        <a:rPr lang="es-ES" b="1" i="1"/>
                        <m:t>−</m:t>
                      </m:r>
                      <m:r>
                        <a:rPr lang="es-EC" b="1" i="1" smtClean="0">
                          <a:latin typeface="Cambria Math" panose="02040503050406030204" pitchFamily="18" charset="0"/>
                        </a:rPr>
                        <m:t>𝒙</m:t>
                      </m:r>
                      <m:sSub>
                        <m:sSubPr>
                          <m:ctrlPr>
                            <a:rPr lang="es-EC" b="1" i="1"/>
                          </m:ctrlPr>
                        </m:sSubPr>
                        <m:e>
                          <m:r>
                            <a:rPr lang="es-ES" b="1" i="1"/>
                            <m:t>..)+</m:t>
                          </m:r>
                          <m:r>
                            <a:rPr lang="es-ES" b="1" i="1"/>
                            <m:t>𝒆</m:t>
                          </m:r>
                        </m:e>
                        <m:sub>
                          <m:r>
                            <a:rPr lang="es-ES" b="1" i="1"/>
                            <m:t>𝒊𝒋</m:t>
                          </m:r>
                        </m:sub>
                      </m:sSub>
                    </m:oMath>
                  </m:oMathPara>
                </a14:m>
                <a:endParaRPr lang="es-EC" b="1" dirty="0"/>
              </a:p>
              <a:p>
                <a:endParaRPr lang="es-EC" dirty="0" smtClean="0"/>
              </a:p>
              <a:p>
                <a:r>
                  <a:rPr lang="es-ES" dirty="0" smtClean="0"/>
                  <a:t> </a:t>
                </a:r>
                <a:r>
                  <a:rPr lang="es-ES" dirty="0" smtClean="0"/>
                  <a:t>Dónde</a:t>
                </a:r>
                <a:r>
                  <a:rPr lang="es-ES" dirty="0" smtClean="0"/>
                  <a:t>: </a:t>
                </a:r>
                <a:endParaRPr lang="es-EC" b="1" dirty="0" smtClean="0"/>
              </a:p>
              <a:p>
                <a:r>
                  <a:rPr lang="es-ES" dirty="0" smtClean="0"/>
                  <a:t>Y</a:t>
                </a:r>
                <a:r>
                  <a:rPr lang="es-ES" baseline="-25000" dirty="0" smtClean="0"/>
                  <a:t>ij</a:t>
                </a:r>
                <a:r>
                  <a:rPr lang="es-ES" dirty="0" smtClean="0"/>
                  <a:t>: </a:t>
                </a:r>
                <a:r>
                  <a:rPr lang="es-EC" dirty="0" smtClean="0"/>
                  <a:t>% de eficacia de </a:t>
                </a:r>
                <a:r>
                  <a:rPr lang="es-EC" i="1" dirty="0" smtClean="0"/>
                  <a:t>Metarhizium anisopliae </a:t>
                </a:r>
                <a:r>
                  <a:rPr lang="es-EC" dirty="0" smtClean="0"/>
                  <a:t>en pupas de </a:t>
                </a:r>
                <a:r>
                  <a:rPr lang="es-EC" i="1" dirty="0" smtClean="0"/>
                  <a:t>Anastrepha fraterculus </a:t>
                </a:r>
                <a:r>
                  <a:rPr lang="es-EC" dirty="0" smtClean="0"/>
                  <a:t>(Wied.)</a:t>
                </a:r>
                <a:endParaRPr lang="es-EC" b="1" dirty="0" smtClean="0"/>
              </a:p>
              <a:p>
                <a:r>
                  <a:rPr lang="es-EC" dirty="0" smtClean="0"/>
                  <a:t>μ =  media general</a:t>
                </a:r>
                <a:endParaRPr lang="es-EC" b="1" dirty="0" smtClean="0"/>
              </a:p>
              <a:p>
                <a:r>
                  <a:rPr lang="es-EC" dirty="0" smtClean="0"/>
                  <a:t>Ci= efecto de la  i-ésima concentración de  </a:t>
                </a:r>
                <a:r>
                  <a:rPr lang="es-EC" i="1" dirty="0" smtClean="0"/>
                  <a:t>Metarhizium anisopliae</a:t>
                </a:r>
                <a:endParaRPr lang="es-EC" b="1" dirty="0" smtClean="0"/>
              </a:p>
              <a:p>
                <a:r>
                  <a:rPr lang="es-EC" dirty="0" err="1" smtClean="0"/>
                  <a:t>X</a:t>
                </a:r>
                <a:r>
                  <a:rPr lang="es-EC" baseline="-25000" dirty="0" err="1" smtClean="0"/>
                  <a:t>ij</a:t>
                </a:r>
                <a:r>
                  <a:rPr lang="es-EC" dirty="0" smtClean="0"/>
                  <a:t>= número de pupas vivas iniciales</a:t>
                </a:r>
                <a:endParaRPr lang="es-EC" b="1" dirty="0" smtClean="0"/>
              </a:p>
              <a:p>
                <a:r>
                  <a:rPr lang="es-EC" dirty="0" smtClean="0"/>
                  <a:t>x= media general del número de pupas vivas iniciales</a:t>
                </a:r>
                <a:endParaRPr lang="es-EC" b="1" dirty="0" smtClean="0"/>
              </a:p>
              <a:p>
                <a:r>
                  <a:rPr lang="es-EC" dirty="0" smtClean="0"/>
                  <a:t>B= coeficiente de regresión lineal</a:t>
                </a:r>
                <a:endParaRPr lang="es-EC" b="1" dirty="0" smtClean="0"/>
              </a:p>
              <a:p>
                <a:r>
                  <a:rPr lang="es-EC" dirty="0" smtClean="0"/>
                  <a:t>εij = error experimental</a:t>
                </a:r>
                <a:endParaRPr lang="es-EC" b="1" dirty="0" smtClean="0"/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s-EC" b="1" dirty="0"/>
              </a:p>
            </p:txBody>
          </p:sp>
        </mc:Choice>
        <mc:Fallback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916832"/>
                <a:ext cx="7776864" cy="4590552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706" t="-664" r="-54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3 CuadroTexto"/>
          <p:cNvSpPr txBox="1"/>
          <p:nvPr/>
        </p:nvSpPr>
        <p:spPr>
          <a:xfrm>
            <a:off x="357158" y="1340338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TIPO DE DISEÑO</a:t>
            </a:r>
            <a:endParaRPr lang="es-ES" b="1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5148064" y="3140968"/>
            <a:ext cx="1440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18313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357158" y="1340338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Variables evaluadas</a:t>
            </a:r>
            <a:endParaRPr lang="es-ES" b="1" dirty="0"/>
          </a:p>
        </p:txBody>
      </p:sp>
      <p:sp>
        <p:nvSpPr>
          <p:cNvPr id="6" name="Rectángulo 5"/>
          <p:cNvSpPr/>
          <p:nvPr/>
        </p:nvSpPr>
        <p:spPr>
          <a:xfrm>
            <a:off x="611560" y="1916832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Variable dependiente: </a:t>
            </a:r>
            <a:r>
              <a:rPr lang="es-EC" dirty="0"/>
              <a:t>número de pupas infectadas por las concentraciones  </a:t>
            </a:r>
            <a:r>
              <a:rPr lang="es-EC" i="1" dirty="0" smtClean="0"/>
              <a:t>Metarhizium anisopliae</a:t>
            </a:r>
            <a:r>
              <a:rPr lang="es-EC" dirty="0" smtClean="0"/>
              <a:t>.</a:t>
            </a:r>
          </a:p>
          <a:p>
            <a:endParaRPr lang="es-EC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 smtClean="0"/>
              <a:t>Variables </a:t>
            </a:r>
            <a:r>
              <a:rPr lang="es-EC" b="1" dirty="0"/>
              <a:t>independientes: </a:t>
            </a:r>
            <a:r>
              <a:rPr lang="es-EC" dirty="0"/>
              <a:t>porcentaje de eficacia de </a:t>
            </a:r>
            <a:r>
              <a:rPr lang="es-EC" i="1" dirty="0"/>
              <a:t>Metarhizium anisopliae</a:t>
            </a:r>
            <a:r>
              <a:rPr lang="es-EC" dirty="0"/>
              <a:t> en pupas de </a:t>
            </a:r>
            <a:r>
              <a:rPr lang="es-EC" i="1" dirty="0" err="1"/>
              <a:t>Anastrepha</a:t>
            </a:r>
            <a:r>
              <a:rPr lang="es-EC" i="1" dirty="0"/>
              <a:t> </a:t>
            </a:r>
            <a:r>
              <a:rPr lang="es-EC" i="1" dirty="0" err="1"/>
              <a:t>fraterculus</a:t>
            </a:r>
            <a:r>
              <a:rPr lang="es-EC" dirty="0"/>
              <a:t> (</a:t>
            </a:r>
            <a:r>
              <a:rPr lang="es-EC" dirty="0" err="1"/>
              <a:t>Wied</a:t>
            </a:r>
            <a:r>
              <a:rPr lang="es-EC" dirty="0"/>
              <a:t>.), densidad poblacional inicial de pupas </a:t>
            </a:r>
            <a:r>
              <a:rPr lang="es-EC" i="1" dirty="0" err="1"/>
              <a:t>Anastrepha</a:t>
            </a:r>
            <a:r>
              <a:rPr lang="es-EC" i="1" dirty="0"/>
              <a:t> </a:t>
            </a:r>
            <a:r>
              <a:rPr lang="es-EC" i="1" dirty="0" err="1"/>
              <a:t>fraterculus</a:t>
            </a:r>
            <a:r>
              <a:rPr lang="es-EC" dirty="0"/>
              <a:t> (</a:t>
            </a:r>
            <a:r>
              <a:rPr lang="es-EC" dirty="0" err="1"/>
              <a:t>Wied</a:t>
            </a:r>
            <a:r>
              <a:rPr lang="es-EC" dirty="0"/>
              <a:t>.) en el suelo superficial (0-10 cm de profundidad).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91580" y="48010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T1= </a:t>
            </a:r>
            <a:r>
              <a:rPr lang="es-EC" dirty="0" smtClean="0"/>
              <a:t>1x10</a:t>
            </a:r>
            <a:r>
              <a:rPr lang="es-EC" baseline="30000" dirty="0" smtClean="0"/>
              <a:t>6 </a:t>
            </a:r>
            <a:r>
              <a:rPr lang="es-EC" dirty="0" smtClean="0"/>
              <a:t> UFC</a:t>
            </a:r>
            <a:endParaRPr lang="es-EC" dirty="0"/>
          </a:p>
          <a:p>
            <a:r>
              <a:rPr lang="es-EC" dirty="0"/>
              <a:t>T2= </a:t>
            </a:r>
            <a:r>
              <a:rPr lang="es-EC" dirty="0" smtClean="0"/>
              <a:t>1x10</a:t>
            </a:r>
            <a:r>
              <a:rPr lang="es-EC" baseline="30000" dirty="0" smtClean="0"/>
              <a:t>7  </a:t>
            </a:r>
            <a:r>
              <a:rPr lang="es-EC" dirty="0" smtClean="0"/>
              <a:t>UFC</a:t>
            </a:r>
            <a:endParaRPr lang="es-EC" dirty="0"/>
          </a:p>
          <a:p>
            <a:r>
              <a:rPr lang="es-EC" dirty="0"/>
              <a:t>T3= </a:t>
            </a:r>
            <a:r>
              <a:rPr lang="es-EC" dirty="0" smtClean="0"/>
              <a:t>1x10</a:t>
            </a:r>
            <a:r>
              <a:rPr lang="es-EC" baseline="30000" dirty="0" smtClean="0"/>
              <a:t>8  </a:t>
            </a:r>
            <a:r>
              <a:rPr lang="es-EC" dirty="0" smtClean="0"/>
              <a:t>UFC</a:t>
            </a:r>
            <a:endParaRPr lang="es-EC" dirty="0"/>
          </a:p>
          <a:p>
            <a:r>
              <a:rPr lang="es-EC" dirty="0"/>
              <a:t>T4= Testigo</a:t>
            </a:r>
          </a:p>
        </p:txBody>
      </p:sp>
      <p:sp>
        <p:nvSpPr>
          <p:cNvPr id="17" name="13 CuadroTexto"/>
          <p:cNvSpPr txBox="1"/>
          <p:nvPr/>
        </p:nvSpPr>
        <p:spPr>
          <a:xfrm>
            <a:off x="357158" y="4082104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Tratamientos</a:t>
            </a:r>
            <a:endParaRPr lang="es-ES" b="1" dirty="0"/>
          </a:p>
        </p:txBody>
      </p:sp>
      <p:sp>
        <p:nvSpPr>
          <p:cNvPr id="8" name="Rectángulo 7"/>
          <p:cNvSpPr/>
          <p:nvPr/>
        </p:nvSpPr>
        <p:spPr>
          <a:xfrm>
            <a:off x="791580" y="4400717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ea typeface="Times New Roman" panose="02020603050405020304" pitchFamily="18" charset="0"/>
              </a:rPr>
              <a:t>Diferentes </a:t>
            </a:r>
            <a:r>
              <a:rPr lang="es-EC" dirty="0">
                <a:ea typeface="Times New Roman" panose="02020603050405020304" pitchFamily="18" charset="0"/>
              </a:rPr>
              <a:t>concentraciones de </a:t>
            </a:r>
            <a:r>
              <a:rPr lang="es-EC" i="1" dirty="0">
                <a:ea typeface="Times New Roman" panose="02020603050405020304" pitchFamily="18" charset="0"/>
              </a:rPr>
              <a:t>M.  </a:t>
            </a:r>
            <a:r>
              <a:rPr lang="es-EC" i="1" dirty="0" smtClean="0">
                <a:ea typeface="Times New Roman" panose="02020603050405020304" pitchFamily="18" charset="0"/>
              </a:rPr>
              <a:t>Anisopliae: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3275856" y="5196437"/>
            <a:ext cx="194370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3 </a:t>
            </a:r>
            <a:r>
              <a:rPr lang="es-EC" sz="1600" dirty="0"/>
              <a:t>R</a:t>
            </a:r>
            <a:r>
              <a:rPr lang="es-EC" sz="1600" dirty="0" smtClean="0"/>
              <a:t>EPETICIONES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xmlns="" val="3986916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539552" y="2132856"/>
            <a:ext cx="7776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C" dirty="0" smtClean="0"/>
              <a:t>Con ayuda del programa estadístico </a:t>
            </a:r>
            <a:r>
              <a:rPr lang="es-EC" dirty="0" err="1" smtClean="0"/>
              <a:t>InfoStat</a:t>
            </a:r>
            <a:r>
              <a:rPr lang="es-EC" dirty="0" smtClean="0"/>
              <a:t>, se realizó un análisis de    covarianza (ANCOVA) de las variables evaluadas.</a:t>
            </a:r>
          </a:p>
          <a:p>
            <a:pPr algn="just"/>
            <a:endParaRPr lang="es-EC" dirty="0" smtClean="0"/>
          </a:p>
          <a:p>
            <a:pPr algn="just">
              <a:buFont typeface="Arial" pitchFamily="34" charset="0"/>
              <a:buChar char="•"/>
            </a:pPr>
            <a:r>
              <a:rPr lang="es-EC" dirty="0" smtClean="0"/>
              <a:t> Las medias obtenidas de los tratamientos fueron evaluadas mediante el procedimiento de comparaciones de medias de Duncan a un nivel de significancia de P ≤ 0.05.</a:t>
            </a:r>
            <a:endParaRPr lang="es-EC" b="1" dirty="0" smtClean="0"/>
          </a:p>
          <a:p>
            <a:pPr marL="285750" indent="-285750" algn="just">
              <a:buFont typeface="Arial" pitchFamily="34" charset="0"/>
              <a:buChar char="•"/>
            </a:pPr>
            <a:endParaRPr lang="es-EC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57158" y="1484784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Análisis estadístico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="" val="36759410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395536" y="112474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Determinación de  densidad poblacional de pupas de </a:t>
            </a:r>
            <a:r>
              <a:rPr lang="es-EC" i="1" dirty="0" smtClean="0"/>
              <a:t>Anastrepha fraterculus </a:t>
            </a:r>
            <a:r>
              <a:rPr lang="es-EC" dirty="0" smtClean="0"/>
              <a:t>(Wied.) </a:t>
            </a:r>
            <a:endParaRPr lang="es-EC" dirty="0"/>
          </a:p>
        </p:txBody>
      </p:sp>
      <p:pic>
        <p:nvPicPr>
          <p:cNvPr id="30722" name="Picture 2" descr="https://scontent.fuio3-1.fna.fbcdn.net/v/t34.0-12/17321563_1338587546187268_595919689_n.jpg?oh=c2e27ba798d9fa63b558000a2b695a94&amp;oe=58CE64C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844824"/>
            <a:ext cx="1566174" cy="2088232"/>
          </a:xfrm>
          <a:prstGeom prst="rect">
            <a:avLst/>
          </a:prstGeom>
          <a:noFill/>
        </p:spPr>
      </p:pic>
      <p:pic>
        <p:nvPicPr>
          <p:cNvPr id="30724" name="Picture 4" descr="https://scontent.fuio3-1.fna.fbcdn.net/v/t34.0-12/17321723_1338588422853847_113840527_n.jpg?oh=b6cbeabca3e31e03613f3af741bedc05&amp;oe=58CE51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88840"/>
            <a:ext cx="2208245" cy="1656184"/>
          </a:xfrm>
          <a:prstGeom prst="rect">
            <a:avLst/>
          </a:prstGeom>
          <a:noFill/>
        </p:spPr>
      </p:pic>
      <p:pic>
        <p:nvPicPr>
          <p:cNvPr id="30726" name="Picture 6" descr="https://scontent.fuio3-1.fna.fbcdn.net/v/t34.0-12/17352897_1338589709520385_1449090687_n.jpg?oh=7d4e02304869fb72369efa10ed9c6cc8&amp;oe=58CDE7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293096"/>
            <a:ext cx="1599641" cy="2132856"/>
          </a:xfrm>
          <a:prstGeom prst="rect">
            <a:avLst/>
          </a:prstGeom>
          <a:noFill/>
        </p:spPr>
      </p:pic>
      <p:pic>
        <p:nvPicPr>
          <p:cNvPr id="30728" name="Picture 8" descr="https://scontent.fuio3-1.fna.fbcdn.net/v/t34.0-12/17360797_1338590502853639_225704789_n.jpg?oh=57b2eba7e1174d4f5f7330171415426b&amp;oe=58CE70E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1504" y="4277183"/>
            <a:ext cx="1656184" cy="2208245"/>
          </a:xfrm>
          <a:prstGeom prst="rect">
            <a:avLst/>
          </a:prstGeom>
          <a:noFill/>
        </p:spPr>
      </p:pic>
      <p:sp>
        <p:nvSpPr>
          <p:cNvPr id="21" name="20 Flecha derecha"/>
          <p:cNvSpPr/>
          <p:nvPr/>
        </p:nvSpPr>
        <p:spPr>
          <a:xfrm>
            <a:off x="3923928" y="2636912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abajo"/>
          <p:cNvSpPr/>
          <p:nvPr/>
        </p:nvSpPr>
        <p:spPr>
          <a:xfrm>
            <a:off x="5724128" y="3789040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Flecha derecha"/>
          <p:cNvSpPr/>
          <p:nvPr/>
        </p:nvSpPr>
        <p:spPr>
          <a:xfrm rot="10800000">
            <a:off x="4211960" y="5085184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/>
          <p:cNvSpPr txBox="1"/>
          <p:nvPr/>
        </p:nvSpPr>
        <p:spPr>
          <a:xfrm>
            <a:off x="7058640" y="4839544"/>
            <a:ext cx="108012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0-3 cm</a:t>
            </a:r>
          </a:p>
          <a:p>
            <a:pPr algn="ctr"/>
            <a:r>
              <a:rPr lang="es-EC" dirty="0" smtClean="0"/>
              <a:t>3,1-6 cm</a:t>
            </a:r>
          </a:p>
          <a:p>
            <a:pPr algn="ctr"/>
            <a:r>
              <a:rPr lang="es-EC" dirty="0" smtClean="0"/>
              <a:t>6,1-9 cm</a:t>
            </a:r>
            <a:endParaRPr lang="es-EC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98072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Evaluación de la eficacia de control de tres concentraciones de </a:t>
            </a:r>
            <a:r>
              <a:rPr lang="es-EC" i="1" dirty="0" smtClean="0"/>
              <a:t>Metharizium anisopliae</a:t>
            </a:r>
            <a:r>
              <a:rPr lang="es-EC" dirty="0" smtClean="0"/>
              <a:t> en pupas de </a:t>
            </a:r>
            <a:r>
              <a:rPr lang="es-EC" i="1" dirty="0" smtClean="0"/>
              <a:t>Anastrepha fraterculus </a:t>
            </a:r>
            <a:r>
              <a:rPr lang="es-EC" dirty="0" smtClean="0"/>
              <a:t>(Wied.)</a:t>
            </a:r>
            <a:endParaRPr lang="es-EC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pic>
        <p:nvPicPr>
          <p:cNvPr id="62466" name="Picture 2" descr="https://scontent.fuio3-1.fna.fbcdn.net/v/t34.0-12/17360725_1338594612853228_1836402686_n.jpg?oh=1e82d275cb93ec4d058423baa0e22e18&amp;oe=58CE2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924944"/>
            <a:ext cx="2688298" cy="2016224"/>
          </a:xfrm>
          <a:prstGeom prst="rect">
            <a:avLst/>
          </a:prstGeom>
          <a:noFill/>
        </p:spPr>
      </p:pic>
      <p:pic>
        <p:nvPicPr>
          <p:cNvPr id="62468" name="Picture 4" descr="https://scontent.fuio3-1.fna.fbcdn.net/v/t34.0-12/17361071_1338593382853351_1598618811_n.jpg?oh=18a47dc890688a4e9cf2ca42f277941a&amp;oe=58CE04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92896"/>
            <a:ext cx="2232248" cy="2976331"/>
          </a:xfrm>
          <a:prstGeom prst="rect">
            <a:avLst/>
          </a:prstGeom>
          <a:noFill/>
        </p:spPr>
      </p:pic>
      <p:pic>
        <p:nvPicPr>
          <p:cNvPr id="9" name="8 Imagen" descr="C:\Users\usuario\Dropbox\Tesis\Archivo 13-2-17 22 16 31.jpeg"/>
          <p:cNvPicPr/>
          <p:nvPr/>
        </p:nvPicPr>
        <p:blipFill>
          <a:blip r:embed="rId4" cstate="print"/>
          <a:srcRect l="29379" t="15328" r="53347" b="58578"/>
          <a:stretch>
            <a:fillRect/>
          </a:stretch>
        </p:blipFill>
        <p:spPr bwMode="auto">
          <a:xfrm>
            <a:off x="6588224" y="2636912"/>
            <a:ext cx="2051685" cy="2323465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9 Flecha derecha"/>
          <p:cNvSpPr/>
          <p:nvPr/>
        </p:nvSpPr>
        <p:spPr>
          <a:xfrm>
            <a:off x="2843808" y="3933056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/>
          <p:cNvSpPr/>
          <p:nvPr/>
        </p:nvSpPr>
        <p:spPr>
          <a:xfrm>
            <a:off x="6156176" y="3861048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98072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Evaluación de la eficacia de control de tres concentraciones de </a:t>
            </a:r>
            <a:r>
              <a:rPr lang="es-EC" i="1" dirty="0" smtClean="0"/>
              <a:t>Metharizium anisopliae</a:t>
            </a:r>
            <a:r>
              <a:rPr lang="es-EC" dirty="0" smtClean="0"/>
              <a:t> en pupas de </a:t>
            </a:r>
            <a:r>
              <a:rPr lang="es-EC" i="1" dirty="0" smtClean="0"/>
              <a:t>Anastrepha fraterculus </a:t>
            </a:r>
            <a:r>
              <a:rPr lang="es-EC" dirty="0" smtClean="0"/>
              <a:t>(Wied.)</a:t>
            </a:r>
          </a:p>
          <a:p>
            <a:pPr algn="just"/>
            <a:endParaRPr lang="es-EC" dirty="0" smtClean="0"/>
          </a:p>
          <a:p>
            <a:pPr algn="just"/>
            <a:r>
              <a:rPr lang="es-EC" dirty="0" smtClean="0"/>
              <a:t>Purificación 1:</a:t>
            </a:r>
            <a:endParaRPr lang="es-EC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pic>
        <p:nvPicPr>
          <p:cNvPr id="63490" name="Picture 2" descr="https://scontent.fuio3-1.fna.fbcdn.net/v/t34.0-12/17352918_1338600102852679_1601240338_n.jpg?oh=fad071af23496169a5c05466e10c49f4&amp;oe=58CE45F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76872"/>
            <a:ext cx="2214246" cy="2952328"/>
          </a:xfrm>
          <a:prstGeom prst="rect">
            <a:avLst/>
          </a:prstGeom>
          <a:noFill/>
        </p:spPr>
      </p:pic>
      <p:pic>
        <p:nvPicPr>
          <p:cNvPr id="63492" name="Picture 4" descr="https://scontent.fuio3-1.fna.fbcdn.net/v/t34.0-12/17328051_1338600439519312_1528965305_n.jpg?oh=fe82eaeb3ab5258c313e7dc7d226ee5a&amp;oe=58CE0D03"/>
          <p:cNvPicPr>
            <a:picLocks noChangeAspect="1" noChangeArrowheads="1"/>
          </p:cNvPicPr>
          <p:nvPr/>
        </p:nvPicPr>
        <p:blipFill>
          <a:blip r:embed="rId3" cstate="print"/>
          <a:srcRect t="18644"/>
          <a:stretch>
            <a:fillRect/>
          </a:stretch>
        </p:blipFill>
        <p:spPr bwMode="auto">
          <a:xfrm>
            <a:off x="3347864" y="2276872"/>
            <a:ext cx="2655295" cy="2880320"/>
          </a:xfrm>
          <a:prstGeom prst="rect">
            <a:avLst/>
          </a:prstGeom>
          <a:noFill/>
        </p:spPr>
      </p:pic>
      <p:pic>
        <p:nvPicPr>
          <p:cNvPr id="63494" name="Picture 6" descr="https://scontent.fuio3-1.fna.fbcdn.net/v/t34.0-12/17360698_1338600622852627_2062728667_n.jpg?oh=b8a1e5a3ac2d020c5e2197f0ba4e2434&amp;oe=58CE139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204864"/>
            <a:ext cx="2232248" cy="2976330"/>
          </a:xfrm>
          <a:prstGeom prst="rect">
            <a:avLst/>
          </a:prstGeom>
          <a:noFill/>
        </p:spPr>
      </p:pic>
      <p:sp>
        <p:nvSpPr>
          <p:cNvPr id="12" name="11 Flecha derecha"/>
          <p:cNvSpPr/>
          <p:nvPr/>
        </p:nvSpPr>
        <p:spPr>
          <a:xfrm>
            <a:off x="2843808" y="3645024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derecha"/>
          <p:cNvSpPr/>
          <p:nvPr/>
        </p:nvSpPr>
        <p:spPr>
          <a:xfrm>
            <a:off x="6012160" y="3573016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98072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Evaluación de la eficacia de control de tres concentraciones de </a:t>
            </a:r>
            <a:r>
              <a:rPr lang="es-EC" i="1" dirty="0" smtClean="0"/>
              <a:t>Metharizium anisopliae</a:t>
            </a:r>
            <a:r>
              <a:rPr lang="es-EC" dirty="0" smtClean="0"/>
              <a:t> en pupas de </a:t>
            </a:r>
            <a:r>
              <a:rPr lang="es-EC" i="1" dirty="0" smtClean="0"/>
              <a:t>Anastrepha fraterculus </a:t>
            </a:r>
            <a:r>
              <a:rPr lang="es-EC" dirty="0" smtClean="0"/>
              <a:t>(Wied.)</a:t>
            </a:r>
          </a:p>
          <a:p>
            <a:pPr algn="just"/>
            <a:endParaRPr lang="es-EC" dirty="0" smtClean="0"/>
          </a:p>
          <a:p>
            <a:pPr algn="just"/>
            <a:r>
              <a:rPr lang="es-EC" dirty="0" smtClean="0"/>
              <a:t>Purificación 2:</a:t>
            </a:r>
            <a:endParaRPr lang="es-EC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sp>
        <p:nvSpPr>
          <p:cNvPr id="13" name="12 Flecha derecha"/>
          <p:cNvSpPr/>
          <p:nvPr/>
        </p:nvSpPr>
        <p:spPr>
          <a:xfrm>
            <a:off x="3635896" y="2924944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4514" name="Picture 2" descr="https://scontent.fuio3-1.fna.fbcdn.net/v/t34.0-12/17328067_1338605929518763_261774972_n.jpg?oh=a64f8991e86608d18c62df3be737bbba&amp;oe=58CE4E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55611" y="1904831"/>
            <a:ext cx="1800200" cy="2400267"/>
          </a:xfrm>
          <a:prstGeom prst="rect">
            <a:avLst/>
          </a:prstGeom>
          <a:noFill/>
        </p:spPr>
      </p:pic>
      <p:pic>
        <p:nvPicPr>
          <p:cNvPr id="64516" name="Picture 4" descr="https://scontent.fuio3-1.fna.fbcdn.net/v/t34.0-12/17354727_1338610156185007_550715250_n.jpg?oh=a7a33ec1f231403c3685d90e398e927b&amp;oe=58CE3FC9"/>
          <p:cNvPicPr>
            <a:picLocks noChangeAspect="1" noChangeArrowheads="1"/>
          </p:cNvPicPr>
          <p:nvPr/>
        </p:nvPicPr>
        <p:blipFill>
          <a:blip r:embed="rId3" cstate="print"/>
          <a:srcRect r="8822"/>
          <a:stretch>
            <a:fillRect/>
          </a:stretch>
        </p:blipFill>
        <p:spPr bwMode="auto">
          <a:xfrm>
            <a:off x="4788024" y="2132856"/>
            <a:ext cx="2188512" cy="1800200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457200" y="413978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 smtClean="0"/>
              <a:t>Potencialización de la cepa:</a:t>
            </a:r>
            <a:endParaRPr lang="es-EC" dirty="0"/>
          </a:p>
        </p:txBody>
      </p:sp>
      <p:pic>
        <p:nvPicPr>
          <p:cNvPr id="64518" name="Picture 6" descr="https://scontent.fuio3-1.fna.fbcdn.net/v/t34.0-12/17350965_1338608089518547_1029804225_n.jpg?oh=ed4a7809cd8649b725f9e36d3ca92810&amp;oe=58CDF8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509120"/>
            <a:ext cx="1620180" cy="2160240"/>
          </a:xfrm>
          <a:prstGeom prst="rect">
            <a:avLst/>
          </a:prstGeom>
          <a:noFill/>
        </p:spPr>
      </p:pic>
      <p:sp>
        <p:nvSpPr>
          <p:cNvPr id="14" name="13 Flecha derecha"/>
          <p:cNvSpPr/>
          <p:nvPr/>
        </p:nvSpPr>
        <p:spPr>
          <a:xfrm>
            <a:off x="3635896" y="558924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4520" name="Picture 8" descr="https://scontent.fuio3-1.fna.fbcdn.net/v/t34.0-12/17360646_1338607019518654_2065708293_n.jpg?oh=e60a7cae7c9e07ab771b26da1f783382&amp;oe=58CDF35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437112"/>
            <a:ext cx="2160239" cy="2160240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2998" y="5963796"/>
            <a:ext cx="1208625" cy="815546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98072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Evaluación de la eficacia de control de tres concentraciones de </a:t>
            </a:r>
            <a:r>
              <a:rPr lang="es-EC" i="1" dirty="0" smtClean="0"/>
              <a:t>Metharizium anisopliae</a:t>
            </a:r>
            <a:r>
              <a:rPr lang="es-EC" dirty="0" smtClean="0"/>
              <a:t> en pupas de </a:t>
            </a:r>
            <a:r>
              <a:rPr lang="es-EC" i="1" dirty="0" smtClean="0"/>
              <a:t>Anastrepha fraterculus </a:t>
            </a:r>
            <a:r>
              <a:rPr lang="es-EC" dirty="0" smtClean="0"/>
              <a:t>(Wied.)</a:t>
            </a:r>
          </a:p>
          <a:p>
            <a:pPr algn="just"/>
            <a:endParaRPr lang="es-EC" dirty="0" smtClean="0"/>
          </a:p>
          <a:p>
            <a:pPr algn="just"/>
            <a:r>
              <a:rPr lang="es-EC" dirty="0" smtClean="0"/>
              <a:t>Masificación:</a:t>
            </a:r>
            <a:endParaRPr lang="es-EC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sp>
        <p:nvSpPr>
          <p:cNvPr id="13" name="12 Flecha derecha"/>
          <p:cNvSpPr/>
          <p:nvPr/>
        </p:nvSpPr>
        <p:spPr>
          <a:xfrm>
            <a:off x="2627784" y="342900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5538" name="Picture 2" descr="https://scontent.fuio3-1.fna.fbcdn.net/v/t34.0-12/17360846_1338614182851271_1025591732_n.jpg?oh=652de1b2e58d7f9ce54affeed8c81b83&amp;oe=58CE40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1698278" cy="2264371"/>
          </a:xfrm>
          <a:prstGeom prst="rect">
            <a:avLst/>
          </a:prstGeom>
          <a:noFill/>
        </p:spPr>
      </p:pic>
      <p:pic>
        <p:nvPicPr>
          <p:cNvPr id="65540" name="Picture 4" descr="https://scontent.fuio3-1.fna.fbcdn.net/v/t34.0-12/17360628_1338614409517915_522303748_n.jpg?oh=8efcfeeb284eba6b46aae1c3c8d5ce17&amp;oe=58CE52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204864"/>
            <a:ext cx="1746194" cy="2328259"/>
          </a:xfrm>
          <a:prstGeom prst="rect">
            <a:avLst/>
          </a:prstGeom>
          <a:noFill/>
        </p:spPr>
      </p:pic>
      <p:pic>
        <p:nvPicPr>
          <p:cNvPr id="65542" name="Picture 6" descr="https://scontent.fuio3-1.fna.fbcdn.net/v/t34.0-12/17352895_1338614729517883_1755584045_n.jpg?oh=5cc672d0806448b2f0b29139db000026&amp;oe=58CE5C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204864"/>
            <a:ext cx="1728192" cy="2304256"/>
          </a:xfrm>
          <a:prstGeom prst="rect">
            <a:avLst/>
          </a:prstGeom>
          <a:noFill/>
        </p:spPr>
      </p:pic>
      <p:sp>
        <p:nvSpPr>
          <p:cNvPr id="15" name="14 Flecha derecha"/>
          <p:cNvSpPr/>
          <p:nvPr/>
        </p:nvSpPr>
        <p:spPr>
          <a:xfrm>
            <a:off x="5292080" y="3356992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5544" name="Picture 8" descr="https://scontent.fuio3-1.fna.fbcdn.net/v/t34.0-12/17360611_1338615046184518_133967096_n.jpg?oh=c98640d3bd8553e4c1615e925fe23770&amp;oe=58CE02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841776"/>
            <a:ext cx="1440160" cy="1920213"/>
          </a:xfrm>
          <a:prstGeom prst="rect">
            <a:avLst/>
          </a:prstGeom>
          <a:noFill/>
        </p:spPr>
      </p:pic>
      <p:sp>
        <p:nvSpPr>
          <p:cNvPr id="16" name="15 Flecha abajo"/>
          <p:cNvSpPr/>
          <p:nvPr/>
        </p:nvSpPr>
        <p:spPr>
          <a:xfrm>
            <a:off x="6732240" y="4581128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5546" name="Picture 10" descr="https://scontent.fuio3-1.fna.fbcdn.net/v/t34.0-12/17354944_1338617506184272_1751667515_n.jpg?oh=1b6851a8733b6cb93fc9e08e3848b9d2&amp;oe=58CE1C3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869160"/>
            <a:ext cx="2376264" cy="1782198"/>
          </a:xfrm>
          <a:prstGeom prst="rect">
            <a:avLst/>
          </a:prstGeom>
          <a:noFill/>
        </p:spPr>
      </p:pic>
      <p:sp>
        <p:nvSpPr>
          <p:cNvPr id="18" name="17 Flecha derecha"/>
          <p:cNvSpPr/>
          <p:nvPr/>
        </p:nvSpPr>
        <p:spPr>
          <a:xfrm rot="10800000">
            <a:off x="5436096" y="558924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98072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Evaluación de la eficacia de control de tres concentraciones de </a:t>
            </a:r>
            <a:r>
              <a:rPr lang="es-EC" i="1" dirty="0" smtClean="0"/>
              <a:t>Metharizium anisopliae</a:t>
            </a:r>
            <a:r>
              <a:rPr lang="es-EC" dirty="0" smtClean="0"/>
              <a:t> en pupas de </a:t>
            </a:r>
            <a:r>
              <a:rPr lang="es-EC" i="1" dirty="0" smtClean="0"/>
              <a:t>Anastrepha fraterculus </a:t>
            </a:r>
            <a:r>
              <a:rPr lang="es-EC" dirty="0" smtClean="0"/>
              <a:t>(Wied.)</a:t>
            </a:r>
          </a:p>
          <a:p>
            <a:pPr algn="just"/>
            <a:endParaRPr lang="es-EC" dirty="0" smtClean="0"/>
          </a:p>
          <a:p>
            <a:r>
              <a:rPr lang="es-EC" dirty="0" smtClean="0"/>
              <a:t>Preparación de las  concentraciones de </a:t>
            </a:r>
            <a:r>
              <a:rPr lang="es-EC" i="1" dirty="0" smtClean="0"/>
              <a:t>Metarhizium anisopliae</a:t>
            </a:r>
            <a:r>
              <a:rPr lang="es-EC" dirty="0" smtClean="0"/>
              <a:t>:</a:t>
            </a:r>
            <a:endParaRPr lang="es-EC" b="1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pic>
        <p:nvPicPr>
          <p:cNvPr id="66562" name="Picture 2" descr="https://scontent.fuio3-1.fna.fbcdn.net/v/t34.0-12/17328185_1338620169517339_1110334896_n.jpg?oh=eaa2ef3c355fa88e369bc2a6a668debc&amp;oe=58CE5F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20888"/>
            <a:ext cx="1458161" cy="1944216"/>
          </a:xfrm>
          <a:prstGeom prst="rect">
            <a:avLst/>
          </a:prstGeom>
          <a:noFill/>
        </p:spPr>
      </p:pic>
      <p:pic>
        <p:nvPicPr>
          <p:cNvPr id="66564" name="Picture 4" descr="https://scontent.fuio3-1.fna.fbcdn.net/v/t34.0-12/17361463_1338620432850646_6301508_n.jpg?oh=07553fcd9dc6d9ea5e25ea5b1169cdf7&amp;oe=58CE16F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348880"/>
            <a:ext cx="1584176" cy="2112234"/>
          </a:xfrm>
          <a:prstGeom prst="rect">
            <a:avLst/>
          </a:prstGeom>
          <a:noFill/>
        </p:spPr>
      </p:pic>
      <p:pic>
        <p:nvPicPr>
          <p:cNvPr id="66566" name="Picture 6" descr="https://scontent.fuio3-1.fna.fbcdn.net/v/t34.0-12/17360815_1338620702850619_1077810779_n.jpg?oh=890094d31a42db4fddbca2f37dc709b7&amp;oe=58CE085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276872"/>
            <a:ext cx="1710190" cy="2280253"/>
          </a:xfrm>
          <a:prstGeom prst="rect">
            <a:avLst/>
          </a:prstGeom>
          <a:noFill/>
        </p:spPr>
      </p:pic>
      <p:pic>
        <p:nvPicPr>
          <p:cNvPr id="66568" name="Picture 8" descr="https://scontent.fuio3-1.fna.fbcdn.net/v/t34.0-12/17355159_1338621032850586_172076642_n.jpg?oh=e29b0a7cc400b076e294139352f05efb&amp;oe=58CE41C5"/>
          <p:cNvPicPr>
            <a:picLocks noChangeAspect="1" noChangeArrowheads="1"/>
          </p:cNvPicPr>
          <p:nvPr/>
        </p:nvPicPr>
        <p:blipFill>
          <a:blip r:embed="rId5" cstate="print"/>
          <a:srcRect t="10000" r="12500"/>
          <a:stretch>
            <a:fillRect/>
          </a:stretch>
        </p:blipFill>
        <p:spPr bwMode="auto">
          <a:xfrm>
            <a:off x="5436096" y="4869160"/>
            <a:ext cx="2304256" cy="1777569"/>
          </a:xfrm>
          <a:prstGeom prst="rect">
            <a:avLst/>
          </a:prstGeom>
          <a:noFill/>
        </p:spPr>
      </p:pic>
      <p:pic>
        <p:nvPicPr>
          <p:cNvPr id="66570" name="Picture 10" descr="https://scontent.fuio3-1.fna.fbcdn.net/v/t34.0-12/17352910_1338621202850569_1428280041_n.jpg?oh=95b9270150c8e31987854c92ac40a3bd&amp;oe=58CF104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730039"/>
            <a:ext cx="1440160" cy="1920213"/>
          </a:xfrm>
          <a:prstGeom prst="rect">
            <a:avLst/>
          </a:prstGeom>
          <a:noFill/>
        </p:spPr>
      </p:pic>
      <p:sp>
        <p:nvSpPr>
          <p:cNvPr id="19" name="18 Flecha derecha"/>
          <p:cNvSpPr/>
          <p:nvPr/>
        </p:nvSpPr>
        <p:spPr>
          <a:xfrm>
            <a:off x="2627784" y="342900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9 Flecha derecha"/>
          <p:cNvSpPr/>
          <p:nvPr/>
        </p:nvSpPr>
        <p:spPr>
          <a:xfrm>
            <a:off x="5004048" y="3356992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abajo"/>
          <p:cNvSpPr/>
          <p:nvPr/>
        </p:nvSpPr>
        <p:spPr>
          <a:xfrm>
            <a:off x="6516216" y="4581128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derecha"/>
          <p:cNvSpPr/>
          <p:nvPr/>
        </p:nvSpPr>
        <p:spPr>
          <a:xfrm rot="10800000">
            <a:off x="4850425" y="5690145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/>
          <a:srcRect l="33324" t="80515" r="53335" b="12594"/>
          <a:stretch/>
        </p:blipFill>
        <p:spPr>
          <a:xfrm>
            <a:off x="3045421" y="5433027"/>
            <a:ext cx="1728192" cy="50405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21 Flecha derecha"/>
          <p:cNvSpPr/>
          <p:nvPr/>
        </p:nvSpPr>
        <p:spPr>
          <a:xfrm rot="10800000">
            <a:off x="2383518" y="5609065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98072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Evaluación de la eficacia de control de tres concentraciones de </a:t>
            </a:r>
            <a:r>
              <a:rPr lang="es-EC" i="1" dirty="0" smtClean="0"/>
              <a:t>Metharizium anisopliae</a:t>
            </a:r>
            <a:r>
              <a:rPr lang="es-EC" dirty="0" smtClean="0"/>
              <a:t> en pupas de </a:t>
            </a:r>
            <a:r>
              <a:rPr lang="es-EC" i="1" dirty="0" smtClean="0"/>
              <a:t>Anastrepha fraterculus </a:t>
            </a:r>
            <a:r>
              <a:rPr lang="es-EC" dirty="0" smtClean="0"/>
              <a:t>(Wied.)</a:t>
            </a:r>
          </a:p>
          <a:p>
            <a:endParaRPr lang="es-EC" b="1" dirty="0" smtClean="0"/>
          </a:p>
          <a:p>
            <a:r>
              <a:rPr lang="es-EC" dirty="0" smtClean="0"/>
              <a:t>Aplicación de </a:t>
            </a:r>
            <a:r>
              <a:rPr lang="es-EC" i="1" dirty="0" smtClean="0"/>
              <a:t>Metarhizium anisopliae</a:t>
            </a:r>
            <a:r>
              <a:rPr lang="es-EC" dirty="0" smtClean="0"/>
              <a:t> en el campo:</a:t>
            </a:r>
            <a:endParaRPr lang="es-EC" b="1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pic>
        <p:nvPicPr>
          <p:cNvPr id="67586" name="Picture 2" descr="https://scontent.fuio3-1.fna.fbcdn.net/v/t34.0-12/17355049_1338624922850197_363361348_n.jpg?oh=5f7cccef9ebc7879055de255c4b2fb26&amp;oe=58CE1A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36912"/>
            <a:ext cx="2160240" cy="2880320"/>
          </a:xfrm>
          <a:prstGeom prst="rect">
            <a:avLst/>
          </a:prstGeom>
          <a:noFill/>
        </p:spPr>
      </p:pic>
      <p:pic>
        <p:nvPicPr>
          <p:cNvPr id="67588" name="Picture 4" descr="https://scontent.fuio3-1.fna.fbcdn.net/v/t34.0-12/17360848_1338625426183480_1436747451_n.jpg?oh=b6e1e77ede9a2cdb076401af43d73098&amp;oe=58CE23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68960"/>
            <a:ext cx="2448272" cy="1836204"/>
          </a:xfrm>
          <a:prstGeom prst="rect">
            <a:avLst/>
          </a:prstGeom>
          <a:noFill/>
        </p:spPr>
      </p:pic>
      <p:sp>
        <p:nvSpPr>
          <p:cNvPr id="16" name="15 Flecha derecha"/>
          <p:cNvSpPr/>
          <p:nvPr/>
        </p:nvSpPr>
        <p:spPr>
          <a:xfrm>
            <a:off x="3059832" y="400506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derecha"/>
          <p:cNvSpPr/>
          <p:nvPr/>
        </p:nvSpPr>
        <p:spPr>
          <a:xfrm>
            <a:off x="6156176" y="3933056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7590" name="Picture 6" descr="https://scontent.fuio3-1.fna.fbcdn.net/v/t34.0-12/17361448_1338626992849990_659577077_n.jpg?oh=a130d1e24428b8be5da269367de6ce7f&amp;oe=58CE4CD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780928"/>
            <a:ext cx="1782198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S" dirty="0" smtClean="0">
                <a:solidFill>
                  <a:schemeClr val="accent4"/>
                </a:solidFill>
              </a:rPr>
              <a:t>INTRODUCCIÓN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11 Diagrama"/>
          <p:cNvGraphicFramePr/>
          <p:nvPr/>
        </p:nvGraphicFramePr>
        <p:xfrm>
          <a:off x="1547664" y="16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2 Marcador de contenido"/>
          <p:cNvSpPr>
            <a:spLocks noGrp="1"/>
          </p:cNvSpPr>
          <p:nvPr>
            <p:ph idx="1"/>
          </p:nvPr>
        </p:nvSpPr>
        <p:spPr>
          <a:xfrm>
            <a:off x="1475656" y="980728"/>
            <a:ext cx="1306488" cy="748680"/>
          </a:xfrm>
        </p:spPr>
        <p:txBody>
          <a:bodyPr/>
          <a:lstStyle/>
          <a:p>
            <a:pPr algn="just">
              <a:buNone/>
            </a:pPr>
            <a:r>
              <a:rPr lang="es-EC" dirty="0" smtClean="0">
                <a:solidFill>
                  <a:schemeClr val="tx1"/>
                </a:solidFill>
              </a:rPr>
              <a:t>DAÑOS</a:t>
            </a: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98072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Evaluación de la eficacia de control de tres concentraciones de </a:t>
            </a:r>
            <a:r>
              <a:rPr lang="es-EC" i="1" dirty="0" smtClean="0"/>
              <a:t>Metharizium anisopliae</a:t>
            </a:r>
            <a:r>
              <a:rPr lang="es-EC" dirty="0" smtClean="0"/>
              <a:t> en pupas de </a:t>
            </a:r>
            <a:r>
              <a:rPr lang="es-EC" i="1" dirty="0" smtClean="0"/>
              <a:t>Anastrepha fraterculus </a:t>
            </a:r>
            <a:r>
              <a:rPr lang="es-EC" dirty="0" smtClean="0"/>
              <a:t>(Wied.)</a:t>
            </a:r>
          </a:p>
          <a:p>
            <a:endParaRPr lang="es-EC" b="1" dirty="0" smtClean="0"/>
          </a:p>
          <a:p>
            <a:r>
              <a:rPr lang="es-EC" dirty="0" smtClean="0"/>
              <a:t>Análisis de muestras:</a:t>
            </a:r>
            <a:endParaRPr lang="es-EC" b="1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pic>
        <p:nvPicPr>
          <p:cNvPr id="68611" name="Picture 3" descr="https://scontent.fuio3-1.fna.fbcdn.net/v/t34.0-12/17354905_1338628262849863_1751918005_n.jpg?oh=c3c09f82004bfff0ae0483c4a3585bc5&amp;oe=58CE16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1944216" cy="2592288"/>
          </a:xfrm>
          <a:prstGeom prst="rect">
            <a:avLst/>
          </a:prstGeom>
          <a:noFill/>
        </p:spPr>
      </p:pic>
      <p:pic>
        <p:nvPicPr>
          <p:cNvPr id="68613" name="Picture 5" descr="https://scontent.fuio3-1.fna.fbcdn.net/v/t34.0-12/17327806_1338628549516501_138124611_n.jpg?oh=42724ebc95178bf5331bc748d33778a8&amp;oe=58CDD6B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36912"/>
            <a:ext cx="1998222" cy="2664296"/>
          </a:xfrm>
          <a:prstGeom prst="rect">
            <a:avLst/>
          </a:prstGeom>
          <a:noFill/>
        </p:spPr>
      </p:pic>
      <p:pic>
        <p:nvPicPr>
          <p:cNvPr id="68615" name="Picture 7" descr="https://scontent.fuio3-1.fna.fbcdn.net/v/t34.0-12/17360972_1338628969516459_1832703359_n.jpg?oh=1feb2c03e86bffc1e7c370464bed6ace&amp;oe=58CF0FB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780928"/>
            <a:ext cx="1872208" cy="2496277"/>
          </a:xfrm>
          <a:prstGeom prst="rect">
            <a:avLst/>
          </a:prstGeom>
          <a:noFill/>
        </p:spPr>
      </p:pic>
      <p:pic>
        <p:nvPicPr>
          <p:cNvPr id="68617" name="Picture 9" descr="https://scontent.fuio3-1.fna.fbcdn.net/v/t34.0-12/17355152_1338629496183073_1139838569_n.jpg?oh=5d3522488e8d8284b3734b4777f360fa&amp;oe=58CDFE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780928"/>
            <a:ext cx="1782198" cy="2376264"/>
          </a:xfrm>
          <a:prstGeom prst="rect">
            <a:avLst/>
          </a:prstGeom>
          <a:noFill/>
        </p:spPr>
      </p:pic>
      <p:sp>
        <p:nvSpPr>
          <p:cNvPr id="14" name="13 Flecha derecha"/>
          <p:cNvSpPr/>
          <p:nvPr/>
        </p:nvSpPr>
        <p:spPr>
          <a:xfrm>
            <a:off x="2339752" y="4005064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derecha"/>
          <p:cNvSpPr/>
          <p:nvPr/>
        </p:nvSpPr>
        <p:spPr>
          <a:xfrm>
            <a:off x="4716016" y="3933056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derecha"/>
          <p:cNvSpPr/>
          <p:nvPr/>
        </p:nvSpPr>
        <p:spPr>
          <a:xfrm>
            <a:off x="6876256" y="3933056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98072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/>
              <a:t> </a:t>
            </a:r>
            <a:r>
              <a:rPr lang="es-ES" dirty="0" smtClean="0"/>
              <a:t>Evaluación cualitativa de los dos tipos de medio de cultivo,  PDA y </a:t>
            </a:r>
            <a:r>
              <a:rPr lang="es-EC" dirty="0" smtClean="0"/>
              <a:t>Sabouraud en el aislamiento de </a:t>
            </a:r>
            <a:r>
              <a:rPr lang="es-EC" i="1" dirty="0" smtClean="0"/>
              <a:t>Metharizium anisopliae</a:t>
            </a:r>
            <a:endParaRPr lang="es-EC" b="1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Metodología</a:t>
            </a:r>
            <a:endParaRPr lang="es-EC" dirty="0" smtClean="0"/>
          </a:p>
        </p:txBody>
      </p:sp>
      <p:sp>
        <p:nvSpPr>
          <p:cNvPr id="15" name="14 Flecha derecha"/>
          <p:cNvSpPr/>
          <p:nvPr/>
        </p:nvSpPr>
        <p:spPr>
          <a:xfrm>
            <a:off x="3995936" y="3068960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9634" name="Picture 2" descr="https://scontent.fuio3-1.fna.fbcdn.net/v/t34.0-12/17353001_1338634246182598_635737096_n.jpg?oh=08cbd243d9732949bc90c8313178f783&amp;oe=58CF0DF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16832"/>
            <a:ext cx="1836204" cy="2232248"/>
          </a:xfrm>
          <a:prstGeom prst="rect">
            <a:avLst/>
          </a:prstGeom>
          <a:noFill/>
        </p:spPr>
      </p:pic>
      <p:pic>
        <p:nvPicPr>
          <p:cNvPr id="69636" name="Picture 4" descr="https://scontent.fuio3-1.fna.fbcdn.net/v/t34.0-12/17321356_1338634569515899_393490513_n.jpg?oh=36537c7117b1f91d14dc45c496a084d2&amp;oe=58CE5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88840"/>
            <a:ext cx="2880320" cy="2160240"/>
          </a:xfrm>
          <a:prstGeom prst="rect">
            <a:avLst/>
          </a:prstGeom>
          <a:noFill/>
        </p:spPr>
      </p:pic>
      <p:pic>
        <p:nvPicPr>
          <p:cNvPr id="69638" name="Picture 6" descr="https://scontent.fuio3-1.fna.fbcdn.net/v/t34.0-12/17354966_1338635122849177_1919459027_n.jpg?oh=72e8ecca094ee1de6ba56b8fe126f7f7&amp;oe=58CE6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509120"/>
            <a:ext cx="2592288" cy="1944216"/>
          </a:xfrm>
          <a:prstGeom prst="rect">
            <a:avLst/>
          </a:prstGeom>
          <a:noFill/>
        </p:spPr>
      </p:pic>
      <p:pic>
        <p:nvPicPr>
          <p:cNvPr id="69640" name="Picture 8" descr="https://scontent.fuio3-1.fna.fbcdn.net/v/t34.0-12/17354886_1338635262849163_1147581781_n.jpg?oh=91326c631ae5182e7f1fb61b5c3c4991&amp;oe=58CE1368"/>
          <p:cNvPicPr>
            <a:picLocks noChangeAspect="1" noChangeArrowheads="1"/>
          </p:cNvPicPr>
          <p:nvPr/>
        </p:nvPicPr>
        <p:blipFill>
          <a:blip r:embed="rId5" cstate="print"/>
          <a:srcRect t="19149"/>
          <a:stretch>
            <a:fillRect/>
          </a:stretch>
        </p:blipFill>
        <p:spPr bwMode="auto">
          <a:xfrm>
            <a:off x="1907704" y="4437112"/>
            <a:ext cx="1937110" cy="2088232"/>
          </a:xfrm>
          <a:prstGeom prst="rect">
            <a:avLst/>
          </a:prstGeom>
          <a:noFill/>
        </p:spPr>
      </p:pic>
      <p:sp>
        <p:nvSpPr>
          <p:cNvPr id="16" name="15 Flecha abajo"/>
          <p:cNvSpPr/>
          <p:nvPr/>
        </p:nvSpPr>
        <p:spPr>
          <a:xfrm>
            <a:off x="5940152" y="4293096"/>
            <a:ext cx="144016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derecha"/>
          <p:cNvSpPr/>
          <p:nvPr/>
        </p:nvSpPr>
        <p:spPr>
          <a:xfrm rot="10800000">
            <a:off x="3995936" y="5373216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86058"/>
            <a:ext cx="8258204" cy="1214446"/>
          </a:xfr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algn="ctr" eaLnBrk="1" hangingPunct="1">
              <a:defRPr/>
            </a:pPr>
            <a:r>
              <a:rPr lang="es-EC" sz="5400" dirty="0" smtClean="0">
                <a:solidFill>
                  <a:schemeClr val="tx1"/>
                </a:solidFill>
              </a:rPr>
              <a:t>RESULTADOS</a:t>
            </a:r>
            <a:endParaRPr lang="es-EC" sz="5400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1124744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sz="1400" b="1" i="1" dirty="0" smtClean="0"/>
          </a:p>
          <a:p>
            <a:pPr algn="just"/>
            <a:r>
              <a:rPr lang="es-EC" sz="1400" b="1" dirty="0" smtClean="0"/>
              <a:t>Población inicial de pupas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(Wied.), en los diferentes  tratamientos,  en el suelo superficial (entre 0-10 cm de profundidad)</a:t>
            </a:r>
          </a:p>
          <a:p>
            <a:pPr algn="just"/>
            <a:endParaRPr lang="es-EC" sz="1400" b="1" dirty="0"/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4786474"/>
              </p:ext>
            </p:extLst>
          </p:nvPr>
        </p:nvGraphicFramePr>
        <p:xfrm>
          <a:off x="1691680" y="2420888"/>
          <a:ext cx="5904657" cy="2808311"/>
        </p:xfrm>
        <a:graphic>
          <a:graphicData uri="http://schemas.openxmlformats.org/drawingml/2006/table">
            <a:tbl>
              <a:tblPr/>
              <a:tblGrid>
                <a:gridCol w="1286930"/>
                <a:gridCol w="543582"/>
                <a:gridCol w="543582"/>
                <a:gridCol w="529992"/>
                <a:gridCol w="489223"/>
                <a:gridCol w="516403"/>
                <a:gridCol w="516403"/>
                <a:gridCol w="475634"/>
                <a:gridCol w="501454"/>
                <a:gridCol w="501454"/>
              </a:tblGrid>
              <a:tr h="435833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                                         NÚMERO DE PUPAS DE  </a:t>
                      </a:r>
                      <a:r>
                        <a:rPr lang="es-EC" sz="1000" b="1" i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Anastrepha</a:t>
                      </a:r>
                      <a:r>
                        <a:rPr lang="es-EC" sz="1000" b="1" i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C" sz="1000" b="1" i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fraterculus</a:t>
                      </a:r>
                      <a:endParaRPr lang="es-EC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678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TRATAMIENTOS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REPETICIÓN 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REPETICIÓN 2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REPETICIÓN 3</a:t>
                      </a:r>
                      <a:endParaRPr lang="es-EC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67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SEGMENTOS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SEGMENTOS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SEGMENTOS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5357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0 - 3 cm.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3.1 - 6 cm.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6.1 - 9 cm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0 - 3 cm.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3.1 - 6 cm.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6.1 - 9 cm.</a:t>
                      </a:r>
                      <a:endParaRPr lang="es-EC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0 - 3 cm.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3.1 - 6 cm.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6.1 - 9 cm.</a:t>
                      </a:r>
                      <a:endParaRPr lang="es-EC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  1X10</a:t>
                      </a:r>
                      <a:r>
                        <a:rPr lang="es-EC" sz="1000" b="1" baseline="30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 </a:t>
                      </a: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UFC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  1X10</a:t>
                      </a:r>
                      <a:r>
                        <a:rPr lang="es-EC" sz="1000" b="1" baseline="30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 </a:t>
                      </a: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UFC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3.  1X10</a:t>
                      </a:r>
                      <a:r>
                        <a:rPr lang="es-EC" sz="1000" b="1" baseline="30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 </a:t>
                      </a: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UFC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TESTIGO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1124744"/>
            <a:ext cx="7632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endParaRPr lang="es-EC" sz="1400" b="1" dirty="0" smtClean="0"/>
          </a:p>
          <a:p>
            <a:r>
              <a:rPr lang="es-EC" sz="1400" dirty="0" smtClean="0"/>
              <a:t>Resultados en el tratamiento 1: 1x10</a:t>
            </a:r>
            <a:r>
              <a:rPr lang="es-EC" sz="1400" baseline="30000" dirty="0" smtClean="0"/>
              <a:t>6</a:t>
            </a:r>
            <a:endParaRPr lang="es-EC" sz="1400" dirty="0" smtClean="0"/>
          </a:p>
          <a:p>
            <a:pPr algn="just"/>
            <a:endParaRPr lang="es-EC" sz="1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3218" y="2468826"/>
            <a:ext cx="1682642" cy="1371719"/>
          </a:xfrm>
          <a:prstGeom prst="rect">
            <a:avLst/>
          </a:prstGeom>
        </p:spPr>
      </p:pic>
      <p:pic>
        <p:nvPicPr>
          <p:cNvPr id="15" name="Imagen 14" descr="C:\Users\usuario\Dropbox\Tesis\Foto 9-1-17 13 48 02.jpg"/>
          <p:cNvPicPr/>
          <p:nvPr/>
        </p:nvPicPr>
        <p:blipFill>
          <a:blip r:embed="rId4" cstate="print"/>
          <a:srcRect l="2065" t="12462" r="3547" b="19616"/>
          <a:stretch>
            <a:fillRect/>
          </a:stretch>
        </p:blipFill>
        <p:spPr bwMode="auto">
          <a:xfrm>
            <a:off x="4283968" y="2468826"/>
            <a:ext cx="1333500" cy="1278255"/>
          </a:xfrm>
          <a:prstGeom prst="rect">
            <a:avLst/>
          </a:prstGeom>
          <a:noFill/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1101054" y="3806876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6228184" y="2923287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/>
              <a:t>Metarhizium </a:t>
            </a:r>
            <a:r>
              <a:rPr lang="es-EC" i="1" dirty="0"/>
              <a:t>anisopliae 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5835764" y="3060472"/>
            <a:ext cx="36004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1025" y="4221088"/>
            <a:ext cx="1707028" cy="13656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44615" y="4781968"/>
            <a:ext cx="390178" cy="2438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/>
          <a:srcRect l="48861" t="17459" r="11621" b="8411"/>
          <a:stretch/>
        </p:blipFill>
        <p:spPr>
          <a:xfrm>
            <a:off x="4427984" y="4221089"/>
            <a:ext cx="1152129" cy="13441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" name="Rectángulo 23"/>
          <p:cNvSpPr/>
          <p:nvPr/>
        </p:nvSpPr>
        <p:spPr>
          <a:xfrm>
            <a:off x="6234793" y="4665403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/>
              <a:t>Fusarium </a:t>
            </a:r>
            <a:r>
              <a:rPr lang="es-EC" dirty="0" smtClean="0"/>
              <a:t>sp.</a:t>
            </a:r>
            <a:endParaRPr lang="es-EC" i="1" dirty="0"/>
          </a:p>
        </p:txBody>
      </p:sp>
    </p:spTree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1124744"/>
            <a:ext cx="7632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endParaRPr lang="es-EC" sz="1400" b="1" dirty="0" smtClean="0"/>
          </a:p>
          <a:p>
            <a:r>
              <a:rPr lang="es-EC" sz="1400" dirty="0" smtClean="0"/>
              <a:t>Resultados en el tratamiento 1: 1x10</a:t>
            </a:r>
            <a:r>
              <a:rPr lang="es-EC" sz="1400" baseline="30000" dirty="0" smtClean="0"/>
              <a:t>6</a:t>
            </a:r>
            <a:endParaRPr lang="es-EC" sz="1400" dirty="0" smtClean="0"/>
          </a:p>
          <a:p>
            <a:pPr algn="just"/>
            <a:endParaRPr lang="es-EC" sz="14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475656" y="2841036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2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457126" y="5174918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3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379470"/>
            <a:ext cx="1755800" cy="1292464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6027354" y="2901780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Sin infección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0420" y="2964516"/>
            <a:ext cx="390178" cy="2438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9778" y="3993962"/>
            <a:ext cx="1847248" cy="13656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7092" y="3941333"/>
            <a:ext cx="1639966" cy="14570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53243" y="5406765"/>
            <a:ext cx="1841152" cy="140829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946" y="4514009"/>
            <a:ext cx="390178" cy="2438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71220" y="4389030"/>
            <a:ext cx="161558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107558"/>
      </p:ext>
    </p:extLst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1124744"/>
            <a:ext cx="7632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endParaRPr lang="es-EC" sz="1400" b="1" dirty="0" smtClean="0"/>
          </a:p>
          <a:p>
            <a:r>
              <a:rPr lang="es-EC" sz="1400" dirty="0" smtClean="0"/>
              <a:t>Resultados en el tratamiento 2: 1x10</a:t>
            </a:r>
            <a:r>
              <a:rPr lang="es-EC" sz="1400" baseline="30000" dirty="0"/>
              <a:t>7</a:t>
            </a:r>
            <a:endParaRPr lang="es-EC" sz="1400" dirty="0" smtClean="0"/>
          </a:p>
          <a:p>
            <a:pPr algn="just"/>
            <a:endParaRPr lang="es-EC" sz="14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475656" y="2631052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6996989" y="2608357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/>
              <a:t>Aspergillus </a:t>
            </a:r>
            <a:r>
              <a:rPr lang="es-EC" dirty="0" smtClean="0"/>
              <a:t>sp.</a:t>
            </a:r>
            <a:endParaRPr lang="es-EC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6640" y="2671093"/>
            <a:ext cx="390178" cy="243861"/>
          </a:xfrm>
          <a:prstGeom prst="rect">
            <a:avLst/>
          </a:prstGeom>
        </p:spPr>
      </p:pic>
      <p:pic>
        <p:nvPicPr>
          <p:cNvPr id="22" name="Imagen 21" descr="C:\Users\usuario\Dropbox\FOTOS TESIS\RESULTADOS CON FOTOSHOP\T2R1.jpg"/>
          <p:cNvPicPr/>
          <p:nvPr/>
        </p:nvPicPr>
        <p:blipFill>
          <a:blip r:embed="rId4" cstate="print"/>
          <a:srcRect l="19780" t="20772" r="17847" b="22255"/>
          <a:stretch>
            <a:fillRect/>
          </a:stretch>
        </p:blipFill>
        <p:spPr bwMode="auto">
          <a:xfrm>
            <a:off x="2453243" y="2234774"/>
            <a:ext cx="1593215" cy="119062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2641" y="2149610"/>
            <a:ext cx="1498165" cy="1324105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1475656" y="4077072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2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48485" y="3645024"/>
            <a:ext cx="1743607" cy="13839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72641" y="3645138"/>
            <a:ext cx="1547243" cy="129603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6640" y="4123437"/>
            <a:ext cx="390178" cy="24386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31737" y="3995409"/>
            <a:ext cx="1615580" cy="493819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1475656" y="5523092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3</a:t>
            </a:r>
            <a:endParaRPr lang="es-EC" dirty="0" smtClean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48485" y="5345391"/>
            <a:ext cx="1749704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89986"/>
      </p:ext>
    </p:extLst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1124744"/>
            <a:ext cx="7632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endParaRPr lang="es-EC" sz="1400" b="1" dirty="0" smtClean="0"/>
          </a:p>
          <a:p>
            <a:r>
              <a:rPr lang="es-EC" sz="1400" dirty="0" smtClean="0"/>
              <a:t>Resultados en el tratamiento </a:t>
            </a:r>
            <a:r>
              <a:rPr lang="es-EC" sz="1400" dirty="0"/>
              <a:t>3</a:t>
            </a:r>
            <a:r>
              <a:rPr lang="es-EC" sz="1400" dirty="0" smtClean="0"/>
              <a:t>: 1x10</a:t>
            </a:r>
            <a:r>
              <a:rPr lang="es-EC" sz="1400" baseline="30000" dirty="0" smtClean="0"/>
              <a:t>8</a:t>
            </a:r>
            <a:endParaRPr lang="es-EC" sz="1400" dirty="0" smtClean="0"/>
          </a:p>
          <a:p>
            <a:pPr algn="just"/>
            <a:endParaRPr lang="es-EC" sz="14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468842" y="3441790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1446" y="4367297"/>
            <a:ext cx="390178" cy="2438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1" y="2276588"/>
            <a:ext cx="1872208" cy="13498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1" y="3748500"/>
            <a:ext cx="1896020" cy="14814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1451" y="3748500"/>
            <a:ext cx="1731414" cy="1530229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7122729" y="4241826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smtClean="0"/>
              <a:t>Rhizoctonia </a:t>
            </a:r>
            <a:r>
              <a:rPr lang="es-EC" dirty="0" smtClean="0"/>
              <a:t>sp.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xmlns="" val="1373866448"/>
      </p:ext>
    </p:extLst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1124744"/>
            <a:ext cx="7632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endParaRPr lang="es-EC" sz="1400" b="1" dirty="0" smtClean="0"/>
          </a:p>
          <a:p>
            <a:r>
              <a:rPr lang="es-EC" sz="1400" dirty="0" smtClean="0"/>
              <a:t>Resultados en el tratamiento </a:t>
            </a:r>
            <a:r>
              <a:rPr lang="es-EC" sz="1400" dirty="0"/>
              <a:t>3</a:t>
            </a:r>
            <a:r>
              <a:rPr lang="es-EC" sz="1400" dirty="0" smtClean="0"/>
              <a:t>: 1x10</a:t>
            </a:r>
            <a:r>
              <a:rPr lang="es-EC" sz="1400" baseline="30000" dirty="0" smtClean="0"/>
              <a:t>8</a:t>
            </a:r>
            <a:endParaRPr lang="es-EC" sz="1400" dirty="0" smtClean="0"/>
          </a:p>
          <a:p>
            <a:pPr algn="just"/>
            <a:endParaRPr lang="es-EC" sz="14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295637" y="2714062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1" y="2218853"/>
            <a:ext cx="1742291" cy="13991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624" y="2215443"/>
            <a:ext cx="1737241" cy="141187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4259" y="2796519"/>
            <a:ext cx="390178" cy="243861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7065831" y="2691976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 err="1" smtClean="0"/>
              <a:t>Beauveria</a:t>
            </a:r>
            <a:r>
              <a:rPr lang="es-EC" i="1" dirty="0" smtClean="0"/>
              <a:t> </a:t>
            </a:r>
            <a:r>
              <a:rPr lang="es-EC" dirty="0" smtClean="0"/>
              <a:t>sp.</a:t>
            </a:r>
            <a:endParaRPr lang="es-EC" i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1" y="3779872"/>
            <a:ext cx="1810669" cy="1396105"/>
          </a:xfrm>
          <a:prstGeom prst="rect">
            <a:avLst/>
          </a:prstGeom>
        </p:spPr>
      </p:pic>
      <p:pic>
        <p:nvPicPr>
          <p:cNvPr id="24" name="Imagen 23" descr="C:\Users\usuario\Dropbox\FOTOS TESIS\RESULTADOS CON FOTOSHOP\T3R3-1.jpg"/>
          <p:cNvPicPr/>
          <p:nvPr/>
        </p:nvPicPr>
        <p:blipFill>
          <a:blip r:embed="rId7" cstate="print"/>
          <a:srcRect l="22569" t="27714" r="24618" b="24286"/>
          <a:stretch>
            <a:fillRect/>
          </a:stretch>
        </p:blipFill>
        <p:spPr bwMode="auto">
          <a:xfrm>
            <a:off x="2514455" y="5337802"/>
            <a:ext cx="1605280" cy="121031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CuadroTexto 24"/>
          <p:cNvSpPr txBox="1"/>
          <p:nvPr/>
        </p:nvSpPr>
        <p:spPr>
          <a:xfrm>
            <a:off x="1300087" y="4939482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3</a:t>
            </a:r>
            <a:endParaRPr lang="es-EC" dirty="0" smtClean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68840" y="4120095"/>
            <a:ext cx="1847248" cy="182286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4259" y="4876097"/>
            <a:ext cx="390178" cy="243861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16383" y="4682313"/>
            <a:ext cx="161558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391549"/>
      </p:ext>
    </p:extLst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1124744"/>
            <a:ext cx="7632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endParaRPr lang="es-EC" sz="1400" b="1" dirty="0" smtClean="0"/>
          </a:p>
          <a:p>
            <a:r>
              <a:rPr lang="es-EC" sz="1400" dirty="0" smtClean="0"/>
              <a:t>Resultados en el testigo:</a:t>
            </a:r>
          </a:p>
          <a:p>
            <a:pPr algn="just"/>
            <a:endParaRPr lang="es-EC" sz="14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270104" y="4221088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2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267744" y="5702060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3</a:t>
            </a:r>
            <a:endParaRPr lang="es-EC" dirty="0" smtClean="0"/>
          </a:p>
        </p:txBody>
      </p:sp>
      <p:sp>
        <p:nvSpPr>
          <p:cNvPr id="23" name="CuadroTexto 22"/>
          <p:cNvSpPr txBox="1"/>
          <p:nvPr/>
        </p:nvSpPr>
        <p:spPr>
          <a:xfrm>
            <a:off x="2267744" y="2555450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pic>
        <p:nvPicPr>
          <p:cNvPr id="26" name="Imagen 25" descr="C:\Users\usuario\Dropbox\FOTOS TESIS\RESULTADOS CON FOTOSHOP\TESTIGO3.jpg"/>
          <p:cNvPicPr/>
          <p:nvPr/>
        </p:nvPicPr>
        <p:blipFill>
          <a:blip r:embed="rId3" cstate="print"/>
          <a:srcRect l="21726" t="22886" r="21743" b="25836"/>
          <a:stretch>
            <a:fillRect/>
          </a:stretch>
        </p:blipFill>
        <p:spPr bwMode="auto">
          <a:xfrm>
            <a:off x="3707904" y="2106843"/>
            <a:ext cx="1656184" cy="12665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n 26" descr="C:\Users\usuario\Dropbox\FOTOS TESIS\RESULTADOS CON FOTOSHOP\TESTIGO2.jpg"/>
          <p:cNvPicPr/>
          <p:nvPr/>
        </p:nvPicPr>
        <p:blipFill>
          <a:blip r:embed="rId4" cstate="print"/>
          <a:srcRect l="17477" t="18098" r="20876" b="18712"/>
          <a:stretch>
            <a:fillRect/>
          </a:stretch>
        </p:blipFill>
        <p:spPr bwMode="auto">
          <a:xfrm>
            <a:off x="3707905" y="3635398"/>
            <a:ext cx="1656184" cy="130408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6665" y="5278843"/>
            <a:ext cx="1697423" cy="148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4712770"/>
      </p:ext>
    </p:extLst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S" dirty="0" smtClean="0">
                <a:solidFill>
                  <a:schemeClr val="accent4"/>
                </a:solidFill>
              </a:rPr>
              <a:t>INTRODUCCIÓN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16161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10 Marcador de contenido"/>
          <p:cNvGraphicFramePr>
            <a:graphicFrameLocks noGrp="1"/>
          </p:cNvGraphicFramePr>
          <p:nvPr>
            <p:ph idx="1"/>
          </p:nvPr>
        </p:nvGraphicFramePr>
        <p:xfrm>
          <a:off x="395536" y="105273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8 Grupo"/>
          <p:cNvGrpSpPr/>
          <p:nvPr/>
        </p:nvGrpSpPr>
        <p:grpSpPr>
          <a:xfrm>
            <a:off x="5292080" y="1772816"/>
            <a:ext cx="1390054" cy="1390054"/>
            <a:chOff x="4986170" y="2924494"/>
            <a:chExt cx="1390054" cy="1390054"/>
          </a:xfrm>
        </p:grpSpPr>
        <p:sp>
          <p:nvSpPr>
            <p:cNvPr id="10" name="9 Elipse"/>
            <p:cNvSpPr/>
            <p:nvPr/>
          </p:nvSpPr>
          <p:spPr>
            <a:xfrm>
              <a:off x="4986170" y="2924494"/>
              <a:ext cx="1390054" cy="1390054"/>
            </a:xfrm>
            <a:prstGeom prst="ellips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Elipse 4"/>
            <p:cNvSpPr/>
            <p:nvPr/>
          </p:nvSpPr>
          <p:spPr>
            <a:xfrm>
              <a:off x="5189739" y="3128063"/>
              <a:ext cx="982916" cy="9829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/>
                <a:t>Naturales</a:t>
              </a:r>
              <a:endParaRPr lang="es-EC" sz="1600" kern="1200" dirty="0"/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83671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pPr algn="just"/>
            <a:endParaRPr lang="es-EC" sz="1400" b="1" dirty="0"/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2218850"/>
              </p:ext>
            </p:extLst>
          </p:nvPr>
        </p:nvGraphicFramePr>
        <p:xfrm>
          <a:off x="1993582" y="2777490"/>
          <a:ext cx="5602754" cy="1731629"/>
        </p:xfrm>
        <a:graphic>
          <a:graphicData uri="http://schemas.openxmlformats.org/drawingml/2006/table">
            <a:tbl>
              <a:tblPr/>
              <a:tblGrid>
                <a:gridCol w="1544707"/>
                <a:gridCol w="470518"/>
                <a:gridCol w="1181815"/>
                <a:gridCol w="828581"/>
                <a:gridCol w="551927"/>
                <a:gridCol w="565726"/>
                <a:gridCol w="459480"/>
              </a:tblGrid>
              <a:tr h="465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Fuente de variación </a:t>
                      </a:r>
                      <a:endParaRPr lang="es-EC" sz="11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g.l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Suma de cuadrados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Cuadrado medio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F. tab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p- valor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Coef.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53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Modelo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0,26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0,06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1,77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0,1595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Tratamiento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0,07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0,02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0,62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0,6061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Pupas vivas iniciales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0,10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0,10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2,86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0,1006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0,09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Error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31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1,12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0,04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</a:t>
                      </a:r>
                      <a:endParaRPr lang="es-EC" sz="1100" dirty="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35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1,37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s-EC" sz="1100"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467544" y="1412776"/>
            <a:ext cx="8172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ANCOVA para el número de pupas infectadas finales bajo el efecto de tres concentraciones de </a:t>
            </a:r>
            <a:r>
              <a:rPr kumimoji="0" lang="es-EC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Metarhizium anisopliae</a:t>
            </a: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Transformación: raíz X +1 donde x= número pupas vivas iniciales y número pupas infectadas finales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C.V. = </a:t>
            </a:r>
            <a:r>
              <a:rPr kumimoji="0" lang="es-MX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17,23</a:t>
            </a:r>
            <a:endParaRPr kumimoji="0" 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83568" y="4725144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p=0,1006</a:t>
            </a:r>
            <a:endParaRPr lang="es-EC" dirty="0"/>
          </a:p>
        </p:txBody>
      </p:sp>
    </p:spTree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83671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pPr algn="just"/>
            <a:endParaRPr lang="es-EC" sz="1400" b="1" dirty="0"/>
          </a:p>
        </p:txBody>
      </p:sp>
      <p:pic>
        <p:nvPicPr>
          <p:cNvPr id="17" name="16 Imagen"/>
          <p:cNvPicPr/>
          <p:nvPr/>
        </p:nvPicPr>
        <p:blipFill>
          <a:blip r:embed="rId3" cstate="print"/>
          <a:srcRect t="11884" r="-68" b="13913"/>
          <a:stretch>
            <a:fillRect/>
          </a:stretch>
        </p:blipFill>
        <p:spPr bwMode="auto">
          <a:xfrm>
            <a:off x="1331640" y="1700808"/>
            <a:ext cx="6480720" cy="316835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-910849"/>
            <a:ext cx="1001014" cy="227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331640" y="4941168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600" b="1" dirty="0" smtClean="0">
                <a:ea typeface="Times New Roman" pitchFamily="18" charset="0"/>
                <a:cs typeface="Times New Roman" pitchFamily="18" charset="0"/>
              </a:rPr>
              <a:t>F</a:t>
            </a:r>
            <a:r>
              <a:rPr lang="es-EC" sz="1600" b="1" dirty="0" smtClean="0" bmk="">
                <a:ea typeface="Times New Roman" pitchFamily="18" charset="0"/>
                <a:cs typeface="Times New Roman" pitchFamily="18" charset="0"/>
              </a:rPr>
              <a:t>igura </a:t>
            </a:r>
            <a:r>
              <a:rPr lang="es-EC" sz="1600" b="1" dirty="0" smtClean="0" bmk="_Toc477375954">
                <a:ea typeface="Times New Roman" pitchFamily="18" charset="0"/>
                <a:cs typeface="Times New Roman" pitchFamily="18" charset="0"/>
              </a:rPr>
              <a:t>1 Número de pupas infectadas en los diferentes tratamientos a los 13, 18, 23 y 28 días</a:t>
            </a:r>
            <a:endParaRPr lang="es-EC" sz="1600" b="1" dirty="0" smtClean="0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83671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pPr algn="just"/>
            <a:endParaRPr lang="es-EC" sz="1400" b="1" dirty="0"/>
          </a:p>
        </p:txBody>
      </p:sp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467544" y="1305052"/>
            <a:ext cx="8172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sz="1400" b="1" dirty="0" smtClean="0"/>
          </a:p>
          <a:p>
            <a:pPr algn="just"/>
            <a:r>
              <a:rPr lang="es-EC" sz="1400" b="1" dirty="0" smtClean="0"/>
              <a:t>ANCOVA para el número de pupas eclosionadas iniciales bajo el efecto de tres concentraciones de </a:t>
            </a:r>
            <a:r>
              <a:rPr lang="es-EC" sz="1400" b="1" i="1" dirty="0" smtClean="0"/>
              <a:t>Metarhizium anisopliae</a:t>
            </a:r>
            <a:r>
              <a:rPr lang="es-EC" sz="1400" b="1" dirty="0" smtClean="0"/>
              <a:t> </a:t>
            </a:r>
          </a:p>
          <a:p>
            <a:r>
              <a:rPr lang="es-MX" sz="1400" dirty="0" smtClean="0"/>
              <a:t>Transformación: raíz X +1 donde x= número pupas vivas iniciales y </a:t>
            </a:r>
            <a:r>
              <a:rPr lang="es-EC" sz="1400" dirty="0" smtClean="0"/>
              <a:t>número de   pupas eclosionadas iniciales</a:t>
            </a:r>
            <a:endParaRPr lang="es-EC" sz="1400" b="1" dirty="0" smtClean="0"/>
          </a:p>
          <a:p>
            <a:r>
              <a:rPr lang="es-MX" sz="1400" b="1" dirty="0" smtClean="0"/>
              <a:t> C.V. = </a:t>
            </a:r>
            <a:r>
              <a:rPr lang="es-MX" sz="1400" dirty="0" smtClean="0"/>
              <a:t>32,41</a:t>
            </a:r>
            <a:endParaRPr lang="es-EC" sz="1400" dirty="0"/>
          </a:p>
        </p:txBody>
      </p:sp>
      <p:sp>
        <p:nvSpPr>
          <p:cNvPr id="16" name="15 Rectángulo"/>
          <p:cNvSpPr/>
          <p:nvPr/>
        </p:nvSpPr>
        <p:spPr>
          <a:xfrm>
            <a:off x="683568" y="4725144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p=0,1861</a:t>
            </a:r>
            <a:endParaRPr lang="es-EC" dirty="0"/>
          </a:p>
        </p:txBody>
      </p:sp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9631201"/>
              </p:ext>
            </p:extLst>
          </p:nvPr>
        </p:nvGraphicFramePr>
        <p:xfrm>
          <a:off x="2025015" y="2777490"/>
          <a:ext cx="5571320" cy="1803639"/>
        </p:xfrm>
        <a:graphic>
          <a:graphicData uri="http://schemas.openxmlformats.org/drawingml/2006/table">
            <a:tbl>
              <a:tblPr/>
              <a:tblGrid>
                <a:gridCol w="1486241"/>
                <a:gridCol w="473653"/>
                <a:gridCol w="1189687"/>
                <a:gridCol w="834101"/>
                <a:gridCol w="555604"/>
                <a:gridCol w="569494"/>
                <a:gridCol w="462540"/>
              </a:tblGrid>
              <a:tr h="485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Fuente de variación 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g.l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Suma de cuadrados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Cuadrado medio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F. tab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p- valor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Coef.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63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Modelo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0,82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0,21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0,93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0,4616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Tratamiento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0,36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0,12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0,54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0,6561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Pupas vivas iniciales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0,41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0,41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1,83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0,1861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0,18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Error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6,90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0,22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7,72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83671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pPr algn="just"/>
            <a:endParaRPr lang="es-EC" sz="1400" b="1" dirty="0"/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-910849"/>
            <a:ext cx="1001014" cy="227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331640" y="4941168"/>
            <a:ext cx="65527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/>
              <a:t>Figura 2 Número de pupas eclosionadas en los diferentes tratamientos a los 13, 18, 23 y 28 días</a:t>
            </a:r>
          </a:p>
          <a:p>
            <a:pPr algn="just"/>
            <a:r>
              <a:rPr lang="es-EC" sz="1600" b="1" dirty="0" smtClean="0"/>
              <a:t/>
            </a:r>
            <a:br>
              <a:rPr lang="es-EC" sz="1600" b="1" dirty="0" smtClean="0"/>
            </a:br>
            <a:endParaRPr lang="es-EC" sz="1600" b="1" dirty="0" smtClean="0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5" name="14 Imagen"/>
          <p:cNvPicPr/>
          <p:nvPr/>
        </p:nvPicPr>
        <p:blipFill>
          <a:blip r:embed="rId3" cstate="print"/>
          <a:srcRect l="31213" t="16667" r="12354" b="17708"/>
          <a:stretch>
            <a:fillRect/>
          </a:stretch>
        </p:blipFill>
        <p:spPr bwMode="auto">
          <a:xfrm>
            <a:off x="2195736" y="1628800"/>
            <a:ext cx="4892818" cy="320987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83671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pPr algn="just"/>
            <a:endParaRPr lang="es-EC" sz="1400" b="1" dirty="0"/>
          </a:p>
        </p:txBody>
      </p:sp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467544" y="1412773"/>
            <a:ext cx="8172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sz="1400" b="1" dirty="0" smtClean="0"/>
          </a:p>
          <a:p>
            <a:pPr algn="just"/>
            <a:r>
              <a:rPr lang="es-EC" sz="1400" b="1" dirty="0" smtClean="0"/>
              <a:t>ANCOVA para el número de pupas sanas finales bajo el efecto de tres concentraciones de </a:t>
            </a:r>
            <a:r>
              <a:rPr lang="es-EC" sz="1400" b="1" i="1" dirty="0" smtClean="0"/>
              <a:t>Metarhizium anisopliae</a:t>
            </a:r>
            <a:r>
              <a:rPr lang="es-EC" sz="1400" b="1" dirty="0" smtClean="0"/>
              <a:t> </a:t>
            </a:r>
          </a:p>
          <a:p>
            <a:r>
              <a:rPr lang="es-MX" sz="1400" dirty="0" smtClean="0"/>
              <a:t>Transformación: raíz X +1 donde x= número pupas vivas iniciales y </a:t>
            </a:r>
            <a:r>
              <a:rPr lang="es-EC" sz="1400" dirty="0" smtClean="0"/>
              <a:t>número de   pupas vivas finales</a:t>
            </a:r>
            <a:endParaRPr lang="es-EC" sz="1400" b="1" dirty="0" smtClean="0"/>
          </a:p>
          <a:p>
            <a:r>
              <a:rPr lang="es-MX" sz="1400" b="1" dirty="0" smtClean="0"/>
              <a:t>   C.V. = </a:t>
            </a:r>
            <a:r>
              <a:rPr lang="es-MX" sz="1400" dirty="0" smtClean="0"/>
              <a:t>19,52</a:t>
            </a:r>
            <a:endParaRPr lang="es-EC" sz="1400" dirty="0"/>
          </a:p>
        </p:txBody>
      </p:sp>
      <p:sp>
        <p:nvSpPr>
          <p:cNvPr id="16" name="15 Rectángulo"/>
          <p:cNvSpPr/>
          <p:nvPr/>
        </p:nvSpPr>
        <p:spPr>
          <a:xfrm>
            <a:off x="683568" y="4725144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p=0,0065</a:t>
            </a:r>
            <a:endParaRPr lang="es-EC" dirty="0"/>
          </a:p>
        </p:txBody>
      </p:sp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1236888"/>
              </p:ext>
            </p:extLst>
          </p:nvPr>
        </p:nvGraphicFramePr>
        <p:xfrm>
          <a:off x="2025012" y="2777490"/>
          <a:ext cx="5571323" cy="1659623"/>
        </p:xfrm>
        <a:graphic>
          <a:graphicData uri="http://schemas.openxmlformats.org/drawingml/2006/table">
            <a:tbl>
              <a:tblPr/>
              <a:tblGrid>
                <a:gridCol w="1486242"/>
                <a:gridCol w="473653"/>
                <a:gridCol w="1189688"/>
                <a:gridCol w="834101"/>
                <a:gridCol w="555604"/>
                <a:gridCol w="569494"/>
                <a:gridCol w="462541"/>
              </a:tblGrid>
              <a:tr h="446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Fuente de variación </a:t>
                      </a:r>
                      <a:endParaRPr lang="es-EC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g.l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Suma de cuadrados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Cuadrado medio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F. tab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p- valor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Coef.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4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Modelo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0,57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0,14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2,80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0,0431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Tratamiento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0,05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0,02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0,30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0,8261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Pupas vivas iniciales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0,43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0,43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8,53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0,0065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0,19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Error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1,57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0,05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Total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2,14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0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683568" y="83671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de la eficacia de control de tres concentraciones de </a:t>
            </a:r>
            <a:r>
              <a:rPr lang="es-EC" sz="1400" b="1" i="1" dirty="0" smtClean="0"/>
              <a:t>Metharizium  anisopliae </a:t>
            </a:r>
            <a:r>
              <a:rPr lang="es-EC" sz="1400" b="1" dirty="0" smtClean="0"/>
              <a:t> en pupas de </a:t>
            </a:r>
            <a:r>
              <a:rPr lang="es-EC" sz="1400" b="1" i="1" dirty="0" smtClean="0"/>
              <a:t>Anastrepha fraterculus </a:t>
            </a:r>
            <a:r>
              <a:rPr lang="es-EC" sz="1400" b="1" dirty="0" smtClean="0"/>
              <a:t>(Wied.)</a:t>
            </a:r>
            <a:endParaRPr lang="es-ES" sz="1400" b="1" i="1" dirty="0" smtClean="0"/>
          </a:p>
          <a:p>
            <a:pPr algn="just"/>
            <a:endParaRPr lang="es-EC" sz="1400" b="1" dirty="0"/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-910849"/>
            <a:ext cx="1001014" cy="227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331640" y="4941168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 smtClean="0"/>
              <a:t>Figura 3 Número de pupas sanas en los diferentes tratamientos a los 13, 18, 23 y 28 días</a:t>
            </a:r>
          </a:p>
          <a:p>
            <a:pPr algn="ctr"/>
            <a:r>
              <a:rPr lang="es-EC" sz="1600" b="1" dirty="0" smtClean="0"/>
              <a:t/>
            </a:r>
            <a:br>
              <a:rPr lang="es-EC" sz="1600" b="1" dirty="0" smtClean="0"/>
            </a:br>
            <a:r>
              <a:rPr lang="es-EC" sz="1600" b="1" dirty="0" smtClean="0"/>
              <a:t> </a:t>
            </a:r>
            <a:br>
              <a:rPr lang="es-EC" sz="1600" b="1" dirty="0" smtClean="0"/>
            </a:br>
            <a:endParaRPr lang="es-EC" sz="1600" b="1" dirty="0" smtClean="0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6" name="15 Imagen"/>
          <p:cNvPicPr/>
          <p:nvPr/>
        </p:nvPicPr>
        <p:blipFill>
          <a:blip r:embed="rId3" cstate="print"/>
          <a:srcRect t="11594" r="-68" b="13623"/>
          <a:stretch>
            <a:fillRect/>
          </a:stretch>
        </p:blipFill>
        <p:spPr bwMode="auto">
          <a:xfrm>
            <a:off x="1547664" y="1700808"/>
            <a:ext cx="6035939" cy="292628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C" dirty="0" smtClean="0">
                <a:solidFill>
                  <a:schemeClr val="tx1"/>
                </a:solidFill>
              </a:rPr>
              <a:t>RESULTADOS</a:t>
            </a:r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542716" y="54064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Evaluación cualitativa de los dos tipos de medio de cultivo PDA y </a:t>
            </a:r>
            <a:r>
              <a:rPr lang="es-EC" sz="1400" b="1" dirty="0" smtClean="0"/>
              <a:t>Sabouraud en el    aislamiento de </a:t>
            </a:r>
            <a:r>
              <a:rPr lang="es-EC" sz="1400" b="1" i="1" dirty="0" err="1" smtClean="0"/>
              <a:t>Metharizium</a:t>
            </a:r>
            <a:r>
              <a:rPr lang="es-EC" sz="1400" b="1" i="1" dirty="0" smtClean="0"/>
              <a:t> anisopliae</a:t>
            </a:r>
          </a:p>
          <a:p>
            <a:pPr algn="just"/>
            <a:r>
              <a:rPr lang="es-EC" sz="1400" dirty="0" smtClean="0"/>
              <a:t>Crecimiento de </a:t>
            </a:r>
            <a:r>
              <a:rPr lang="es-EC" sz="1400" i="1" dirty="0" smtClean="0"/>
              <a:t>Metharizium anisopliae </a:t>
            </a:r>
            <a:r>
              <a:rPr lang="es-EC" sz="1400" dirty="0" smtClean="0"/>
              <a:t> en los dos medios de cultivo </a:t>
            </a:r>
            <a:r>
              <a:rPr lang="es-ES" sz="1400" dirty="0" smtClean="0"/>
              <a:t>PDA y    </a:t>
            </a:r>
            <a:r>
              <a:rPr lang="es-EC" sz="1400" dirty="0" smtClean="0"/>
              <a:t>Sabouraud a los 5, 10 y 15 días del aislamiento en caja Petri</a:t>
            </a:r>
            <a:endParaRPr lang="es-EC" sz="1400" dirty="0"/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-910849"/>
            <a:ext cx="1001014" cy="227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1772199"/>
            <a:ext cx="1803364" cy="1627310"/>
          </a:xfrm>
          <a:prstGeom prst="rect">
            <a:avLst/>
          </a:prstGeom>
        </p:spPr>
      </p:pic>
      <p:pic>
        <p:nvPicPr>
          <p:cNvPr id="15" name="Imagen 14" descr="C:\Users\usuario\Dropbox\FOTOS TESIS\Foto 28-11-16 12 44 46.jpg"/>
          <p:cNvPicPr/>
          <p:nvPr/>
        </p:nvPicPr>
        <p:blipFill>
          <a:blip r:embed="rId4" cstate="print"/>
          <a:srcRect t="17929" r="1095" b="6521"/>
          <a:stretch>
            <a:fillRect/>
          </a:stretch>
        </p:blipFill>
        <p:spPr bwMode="auto">
          <a:xfrm>
            <a:off x="4597263" y="1775057"/>
            <a:ext cx="1656184" cy="1512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7823" y="3399509"/>
            <a:ext cx="1803364" cy="17066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5054" y="3399509"/>
            <a:ext cx="1711503" cy="17066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7434" y="5106178"/>
            <a:ext cx="1611706" cy="16419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48751" y="5106178"/>
            <a:ext cx="1607425" cy="1622172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403648" y="2417953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5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403648" y="4068177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10</a:t>
            </a:r>
            <a:endParaRPr lang="es-EC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403648" y="5665071"/>
            <a:ext cx="504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15</a:t>
            </a:r>
            <a:endParaRPr lang="es-EC" dirty="0"/>
          </a:p>
        </p:txBody>
      </p:sp>
      <p:sp>
        <p:nvSpPr>
          <p:cNvPr id="23" name="CuadroTexto 22"/>
          <p:cNvSpPr txBox="1"/>
          <p:nvPr/>
        </p:nvSpPr>
        <p:spPr>
          <a:xfrm>
            <a:off x="2869211" y="1511743"/>
            <a:ext cx="117649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SABOURAUD</a:t>
            </a:r>
            <a:endParaRPr lang="es-EC" sz="1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357612" y="1494755"/>
            <a:ext cx="40227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PDA</a:t>
            </a:r>
            <a:endParaRPr lang="es-EC" sz="1200" dirty="0"/>
          </a:p>
        </p:txBody>
      </p:sp>
    </p:spTree>
  </p:cSld>
  <p:clrMapOvr>
    <a:masterClrMapping/>
  </p:clrMapOvr>
  <p:transition spd="slow" advTm="57687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86058"/>
            <a:ext cx="8258204" cy="1214446"/>
          </a:xfr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2" algn="ctr" eaLnBrk="1" hangingPunct="1">
              <a:defRPr/>
            </a:pPr>
            <a:r>
              <a:rPr lang="es-EC" sz="5400" dirty="0" smtClean="0">
                <a:solidFill>
                  <a:schemeClr val="tx1"/>
                </a:solidFill>
              </a:rPr>
              <a:t>DISCUSIÓN</a:t>
            </a:r>
            <a:endParaRPr lang="es-EC" sz="5400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/>
          <a:lstStyle/>
          <a:p>
            <a:pPr algn="just"/>
            <a:r>
              <a:rPr lang="es-EC" sz="1800" dirty="0" smtClean="0">
                <a:solidFill>
                  <a:schemeClr val="tx1"/>
                </a:solidFill>
              </a:rPr>
              <a:t>GEIGY (1981)       conclusiones valederas de la población total, depende del número representativo de muestras.</a:t>
            </a: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r>
              <a:rPr lang="es-EC" sz="1800" dirty="0" smtClean="0">
                <a:solidFill>
                  <a:schemeClr val="tx1"/>
                </a:solidFill>
              </a:rPr>
              <a:t>En este estudio, el número de pupas no fue representativo.</a:t>
            </a: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r>
              <a:rPr lang="es-EC" sz="1800" dirty="0" smtClean="0">
                <a:solidFill>
                  <a:schemeClr val="tx1"/>
                </a:solidFill>
              </a:rPr>
              <a:t>Gómez (1999)      ensayos de laboratorio      larvas de la mosca de la fruta </a:t>
            </a:r>
            <a:r>
              <a:rPr lang="es-EC" sz="1800" i="1" dirty="0" smtClean="0">
                <a:solidFill>
                  <a:schemeClr val="tx1"/>
                </a:solidFill>
              </a:rPr>
              <a:t>Ceratitis </a:t>
            </a:r>
            <a:r>
              <a:rPr lang="es-EC" sz="1800" i="1" dirty="0" err="1" smtClean="0">
                <a:solidFill>
                  <a:schemeClr val="tx1"/>
                </a:solidFill>
              </a:rPr>
              <a:t>capitata</a:t>
            </a:r>
            <a:r>
              <a:rPr lang="es-EC" sz="1800" i="1" dirty="0" smtClean="0">
                <a:solidFill>
                  <a:schemeClr val="tx1"/>
                </a:solidFill>
              </a:rPr>
              <a:t> </a:t>
            </a:r>
            <a:r>
              <a:rPr lang="es-EC" sz="1800" dirty="0" smtClean="0">
                <a:solidFill>
                  <a:schemeClr val="tx1"/>
                </a:solidFill>
              </a:rPr>
              <a:t>(Wied.) </a:t>
            </a:r>
            <a:r>
              <a:rPr lang="es-EC" sz="1800" i="1" dirty="0" smtClean="0">
                <a:solidFill>
                  <a:schemeClr val="tx1"/>
                </a:solidFill>
              </a:rPr>
              <a:t>M. anisopliae </a:t>
            </a:r>
            <a:r>
              <a:rPr lang="es-EC" sz="1800" dirty="0" smtClean="0">
                <a:solidFill>
                  <a:schemeClr val="tx1"/>
                </a:solidFill>
              </a:rPr>
              <a:t>    mortalidad del 96,7% con           1,8 x 10</a:t>
            </a:r>
            <a:r>
              <a:rPr lang="es-EC" sz="1800" baseline="30000" dirty="0" smtClean="0">
                <a:solidFill>
                  <a:schemeClr val="tx1"/>
                </a:solidFill>
              </a:rPr>
              <a:t>6</a:t>
            </a:r>
            <a:r>
              <a:rPr lang="es-EC" sz="1800" dirty="0" smtClean="0">
                <a:solidFill>
                  <a:schemeClr val="tx1"/>
                </a:solidFill>
              </a:rPr>
              <a:t> conidias/ ml. </a:t>
            </a:r>
          </a:p>
          <a:p>
            <a:pPr algn="just">
              <a:buNone/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r>
              <a:rPr lang="es-EC" sz="1800" dirty="0" smtClean="0">
                <a:solidFill>
                  <a:schemeClr val="tx1"/>
                </a:solidFill>
              </a:rPr>
              <a:t>Rodríguez et al</a:t>
            </a:r>
            <a:r>
              <a:rPr lang="es-EC" sz="1800" i="1" dirty="0" smtClean="0">
                <a:solidFill>
                  <a:schemeClr val="tx1"/>
                </a:solidFill>
              </a:rPr>
              <a:t>. </a:t>
            </a:r>
            <a:r>
              <a:rPr lang="es-EC" sz="1800" dirty="0" smtClean="0">
                <a:solidFill>
                  <a:schemeClr val="tx1"/>
                </a:solidFill>
              </a:rPr>
              <a:t>(2004)    condiciones de campo   </a:t>
            </a:r>
            <a:r>
              <a:rPr lang="es-EC" sz="1800" i="1" dirty="0" smtClean="0">
                <a:solidFill>
                  <a:schemeClr val="tx1"/>
                </a:solidFill>
              </a:rPr>
              <a:t>M. anisopliae    </a:t>
            </a:r>
            <a:r>
              <a:rPr lang="es-EC" sz="1800" dirty="0" smtClean="0">
                <a:solidFill>
                  <a:schemeClr val="tx1"/>
                </a:solidFill>
              </a:rPr>
              <a:t>mortalidad  50% de la población de larvas de </a:t>
            </a:r>
            <a:r>
              <a:rPr lang="es-EC" sz="1800" i="1" dirty="0" err="1" smtClean="0">
                <a:solidFill>
                  <a:schemeClr val="tx1"/>
                </a:solidFill>
              </a:rPr>
              <a:t>Hylamorpha</a:t>
            </a:r>
            <a:r>
              <a:rPr lang="es-EC" sz="1800" i="1" dirty="0" smtClean="0">
                <a:solidFill>
                  <a:schemeClr val="tx1"/>
                </a:solidFill>
              </a:rPr>
              <a:t> </a:t>
            </a:r>
            <a:r>
              <a:rPr lang="es-EC" sz="1800" i="1" dirty="0" err="1" smtClean="0">
                <a:solidFill>
                  <a:schemeClr val="tx1"/>
                </a:solidFill>
              </a:rPr>
              <a:t>elegans</a:t>
            </a:r>
            <a:r>
              <a:rPr lang="es-EC" sz="1800" i="1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es-EC" sz="1800" i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  DISCUSIÓN</a:t>
            </a:r>
            <a:endParaRPr lang="es-ES" dirty="0"/>
          </a:p>
        </p:txBody>
      </p:sp>
      <p:sp>
        <p:nvSpPr>
          <p:cNvPr id="2" name="Flecha derecha 1"/>
          <p:cNvSpPr/>
          <p:nvPr/>
        </p:nvSpPr>
        <p:spPr>
          <a:xfrm>
            <a:off x="2483768" y="1196752"/>
            <a:ext cx="333751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Flecha derecha 4"/>
          <p:cNvSpPr/>
          <p:nvPr/>
        </p:nvSpPr>
        <p:spPr>
          <a:xfrm>
            <a:off x="2462463" y="2768942"/>
            <a:ext cx="333751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lecha derecha 5"/>
          <p:cNvSpPr/>
          <p:nvPr/>
        </p:nvSpPr>
        <p:spPr>
          <a:xfrm>
            <a:off x="5290425" y="2774756"/>
            <a:ext cx="217679" cy="138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lecha derecha 6"/>
          <p:cNvSpPr/>
          <p:nvPr/>
        </p:nvSpPr>
        <p:spPr>
          <a:xfrm>
            <a:off x="5390081" y="3058215"/>
            <a:ext cx="366661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lecha derecha 7"/>
          <p:cNvSpPr/>
          <p:nvPr/>
        </p:nvSpPr>
        <p:spPr>
          <a:xfrm>
            <a:off x="6804248" y="3964273"/>
            <a:ext cx="288032" cy="139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derecha 8"/>
          <p:cNvSpPr/>
          <p:nvPr/>
        </p:nvSpPr>
        <p:spPr>
          <a:xfrm>
            <a:off x="683568" y="4221088"/>
            <a:ext cx="216024" cy="163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derecha 10"/>
          <p:cNvSpPr/>
          <p:nvPr/>
        </p:nvSpPr>
        <p:spPr>
          <a:xfrm>
            <a:off x="3851920" y="3964273"/>
            <a:ext cx="216024" cy="139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/>
          <a:lstStyle/>
          <a:p>
            <a:pPr algn="just"/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r>
              <a:rPr lang="es-EC" sz="1800" dirty="0" smtClean="0">
                <a:solidFill>
                  <a:schemeClr val="tx1"/>
                </a:solidFill>
              </a:rPr>
              <a:t>En la presente investigación       efectividad 20%      1x10</a:t>
            </a:r>
            <a:r>
              <a:rPr lang="es-EC" sz="1800" baseline="30000" dirty="0" smtClean="0">
                <a:solidFill>
                  <a:schemeClr val="tx1"/>
                </a:solidFill>
              </a:rPr>
              <a:t>6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r>
              <a:rPr lang="es-EC" sz="1800" dirty="0" smtClean="0">
                <a:solidFill>
                  <a:schemeClr val="tx1"/>
                </a:solidFill>
              </a:rPr>
              <a:t>Gómez (1999)     aplicación de </a:t>
            </a:r>
            <a:r>
              <a:rPr lang="es-EC" sz="1800" i="1" dirty="0" smtClean="0">
                <a:solidFill>
                  <a:schemeClr val="tx1"/>
                </a:solidFill>
              </a:rPr>
              <a:t>M. anisopliae </a:t>
            </a:r>
            <a:r>
              <a:rPr lang="es-EC" sz="1800" dirty="0" smtClean="0">
                <a:solidFill>
                  <a:schemeClr val="tx1"/>
                </a:solidFill>
              </a:rPr>
              <a:t>en concentraciones muy altas para que se establezca en el suelo y comience su actividad patogénica.</a:t>
            </a: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</a:rPr>
              <a:t>La cepa de </a:t>
            </a:r>
            <a:r>
              <a:rPr lang="es-EC" sz="1800" i="1" dirty="0">
                <a:solidFill>
                  <a:schemeClr val="tx1"/>
                </a:solidFill>
              </a:rPr>
              <a:t>M.  anisopliae</a:t>
            </a:r>
            <a:r>
              <a:rPr lang="es-EC" sz="1800" dirty="0">
                <a:solidFill>
                  <a:schemeClr val="tx1"/>
                </a:solidFill>
              </a:rPr>
              <a:t> </a:t>
            </a:r>
            <a:r>
              <a:rPr lang="es-EC" sz="1800" dirty="0" smtClean="0">
                <a:solidFill>
                  <a:schemeClr val="tx1"/>
                </a:solidFill>
              </a:rPr>
              <a:t>      Palo </a:t>
            </a:r>
            <a:r>
              <a:rPr lang="es-EC" sz="1800" dirty="0">
                <a:solidFill>
                  <a:schemeClr val="tx1"/>
                </a:solidFill>
              </a:rPr>
              <a:t>Quemado, vía Santo </a:t>
            </a:r>
            <a:r>
              <a:rPr lang="es-EC" sz="1800" dirty="0" smtClean="0">
                <a:solidFill>
                  <a:schemeClr val="tx1"/>
                </a:solidFill>
              </a:rPr>
              <a:t>Domingo               Cañadas </a:t>
            </a:r>
            <a:r>
              <a:rPr lang="es-EC" sz="1800" dirty="0">
                <a:solidFill>
                  <a:schemeClr val="tx1"/>
                </a:solidFill>
              </a:rPr>
              <a:t>(1983</a:t>
            </a:r>
            <a:r>
              <a:rPr lang="es-EC" sz="1800" dirty="0" smtClean="0">
                <a:solidFill>
                  <a:schemeClr val="tx1"/>
                </a:solidFill>
              </a:rPr>
              <a:t>)     región </a:t>
            </a:r>
            <a:r>
              <a:rPr lang="es-EC" sz="1800" dirty="0">
                <a:solidFill>
                  <a:schemeClr val="tx1"/>
                </a:solidFill>
              </a:rPr>
              <a:t>muy húmeda sub-tropical  </a:t>
            </a:r>
            <a:r>
              <a:rPr lang="es-EC" sz="1800" dirty="0" smtClean="0">
                <a:solidFill>
                  <a:schemeClr val="tx1"/>
                </a:solidFill>
              </a:rPr>
              <a:t>   18 </a:t>
            </a:r>
            <a:r>
              <a:rPr lang="es-EC" sz="1800" dirty="0">
                <a:solidFill>
                  <a:schemeClr val="tx1"/>
                </a:solidFill>
              </a:rPr>
              <a:t>y 22,8 °</a:t>
            </a:r>
            <a:r>
              <a:rPr lang="es-EC" sz="1800" dirty="0" smtClean="0">
                <a:solidFill>
                  <a:schemeClr val="tx1"/>
                </a:solidFill>
              </a:rPr>
              <a:t>C      precipitación entre </a:t>
            </a:r>
            <a:r>
              <a:rPr lang="es-EC" sz="1800" dirty="0">
                <a:solidFill>
                  <a:schemeClr val="tx1"/>
                </a:solidFill>
              </a:rPr>
              <a:t>2000 y 3000 milímetros.</a:t>
            </a: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r>
              <a:rPr lang="es-EC" sz="1800" dirty="0" err="1" smtClean="0">
                <a:solidFill>
                  <a:schemeClr val="tx1"/>
                </a:solidFill>
              </a:rPr>
              <a:t>Guayllabamba</a:t>
            </a:r>
            <a:r>
              <a:rPr lang="es-EC" sz="1800" dirty="0" smtClean="0">
                <a:solidFill>
                  <a:schemeClr val="tx1"/>
                </a:solidFill>
              </a:rPr>
              <a:t>      </a:t>
            </a:r>
            <a:r>
              <a:rPr lang="es-EC" sz="1800" dirty="0">
                <a:solidFill>
                  <a:schemeClr val="tx1"/>
                </a:solidFill>
              </a:rPr>
              <a:t>Cañadas (</a:t>
            </a:r>
            <a:r>
              <a:rPr lang="es-EC" sz="1800" dirty="0" smtClean="0">
                <a:solidFill>
                  <a:schemeClr val="tx1"/>
                </a:solidFill>
              </a:rPr>
              <a:t>1983)       región </a:t>
            </a:r>
            <a:r>
              <a:rPr lang="es-EC" sz="1800" dirty="0">
                <a:solidFill>
                  <a:schemeClr val="tx1"/>
                </a:solidFill>
              </a:rPr>
              <a:t>seca temperada </a:t>
            </a:r>
            <a:r>
              <a:rPr lang="es-EC" sz="1800" dirty="0" smtClean="0">
                <a:solidFill>
                  <a:schemeClr val="tx1"/>
                </a:solidFill>
              </a:rPr>
              <a:t>    </a:t>
            </a:r>
            <a:r>
              <a:rPr lang="es-EC" sz="1800" dirty="0">
                <a:solidFill>
                  <a:schemeClr val="tx1"/>
                </a:solidFill>
              </a:rPr>
              <a:t>12 y </a:t>
            </a:r>
            <a:r>
              <a:rPr lang="es-EC" sz="1800" dirty="0" smtClean="0">
                <a:solidFill>
                  <a:schemeClr val="tx1"/>
                </a:solidFill>
              </a:rPr>
              <a:t>      </a:t>
            </a:r>
            <a:r>
              <a:rPr lang="es-EC" sz="1800" dirty="0">
                <a:solidFill>
                  <a:schemeClr val="tx1"/>
                </a:solidFill>
              </a:rPr>
              <a:t>18 °</a:t>
            </a:r>
            <a:r>
              <a:rPr lang="es-EC" sz="1800" dirty="0" smtClean="0">
                <a:solidFill>
                  <a:schemeClr val="tx1"/>
                </a:solidFill>
              </a:rPr>
              <a:t>C       200-500 </a:t>
            </a:r>
            <a:r>
              <a:rPr lang="es-EC" sz="1800" dirty="0">
                <a:solidFill>
                  <a:schemeClr val="tx1"/>
                </a:solidFill>
              </a:rPr>
              <a:t>milímetros. </a:t>
            </a:r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</a:rPr>
              <a:t>Maldonado (2013) </a:t>
            </a:r>
            <a:r>
              <a:rPr lang="es-EC" sz="1800" dirty="0" smtClean="0">
                <a:solidFill>
                  <a:schemeClr val="tx1"/>
                </a:solidFill>
              </a:rPr>
              <a:t>    </a:t>
            </a:r>
            <a:r>
              <a:rPr lang="es-EC" sz="1800" dirty="0" err="1" smtClean="0">
                <a:solidFill>
                  <a:schemeClr val="tx1"/>
                </a:solidFill>
              </a:rPr>
              <a:t>Sabouraud</a:t>
            </a:r>
            <a:r>
              <a:rPr lang="es-EC" sz="1800" dirty="0" smtClean="0">
                <a:solidFill>
                  <a:schemeClr val="tx1"/>
                </a:solidFill>
              </a:rPr>
              <a:t>       selectivo para hongos    bajo </a:t>
            </a:r>
            <a:r>
              <a:rPr lang="es-EC" sz="1800" dirty="0">
                <a:solidFill>
                  <a:schemeClr val="tx1"/>
                </a:solidFill>
              </a:rPr>
              <a:t>pH, alta concentración de glucosa y peptonas</a:t>
            </a:r>
          </a:p>
          <a:p>
            <a:pPr algn="just"/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DISCUSIÓN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484784"/>
            <a:ext cx="291868" cy="1653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480184"/>
            <a:ext cx="291868" cy="1653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195736"/>
            <a:ext cx="291868" cy="1653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9479" y="3068960"/>
            <a:ext cx="292633" cy="1646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79459"/>
            <a:ext cx="292633" cy="1646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379459"/>
            <a:ext cx="292633" cy="1646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5636" y="3371832"/>
            <a:ext cx="292633" cy="1646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4293096"/>
            <a:ext cx="292633" cy="16460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1727" y="4293096"/>
            <a:ext cx="292633" cy="16460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07759" y="4303692"/>
            <a:ext cx="292633" cy="16460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4379" y="4555709"/>
            <a:ext cx="292633" cy="16460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4573" y="5239417"/>
            <a:ext cx="292633" cy="16460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9094" y="5239417"/>
            <a:ext cx="292633" cy="16460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9102" y="5239417"/>
            <a:ext cx="292633" cy="16460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PROBLEMA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934016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596" y="2143116"/>
            <a:ext cx="8258204" cy="1857388"/>
          </a:xfr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algn="ctr" eaLnBrk="1" hangingPunct="1">
              <a:defRPr/>
            </a:pPr>
            <a:r>
              <a:rPr lang="es-EC" sz="5400" dirty="0" smtClean="0">
                <a:solidFill>
                  <a:schemeClr val="tx1"/>
                </a:solidFill>
              </a:rPr>
              <a:t>CONCLUSIONES Y RECOMENDACIONES</a:t>
            </a:r>
            <a:endParaRPr lang="es-EC" sz="5400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CONCLUSIONES</a:t>
            </a:r>
            <a:endParaRPr lang="es-ES" dirty="0"/>
          </a:p>
        </p:txBody>
      </p:sp>
      <p:pic>
        <p:nvPicPr>
          <p:cNvPr id="4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145435"/>
          </a:xfrm>
        </p:spPr>
        <p:txBody>
          <a:bodyPr/>
          <a:lstStyle/>
          <a:p>
            <a:pPr lvl="0" algn="just"/>
            <a:r>
              <a:rPr lang="es-EC" dirty="0" smtClean="0">
                <a:solidFill>
                  <a:schemeClr val="tx1"/>
                </a:solidFill>
              </a:rPr>
              <a:t>La población inicial de pupas de </a:t>
            </a:r>
            <a:r>
              <a:rPr lang="es-EC" i="1" dirty="0" smtClean="0">
                <a:solidFill>
                  <a:schemeClr val="tx1"/>
                </a:solidFill>
              </a:rPr>
              <a:t>A</a:t>
            </a:r>
            <a:r>
              <a:rPr lang="es-EC" dirty="0" smtClean="0">
                <a:solidFill>
                  <a:schemeClr val="tx1"/>
                </a:solidFill>
              </a:rPr>
              <a:t>. </a:t>
            </a:r>
            <a:r>
              <a:rPr lang="es-EC" i="1" dirty="0" smtClean="0">
                <a:solidFill>
                  <a:schemeClr val="tx1"/>
                </a:solidFill>
              </a:rPr>
              <a:t>fraterculus</a:t>
            </a:r>
            <a:r>
              <a:rPr lang="es-EC" dirty="0" smtClean="0">
                <a:solidFill>
                  <a:schemeClr val="tx1"/>
                </a:solidFill>
              </a:rPr>
              <a:t> </a:t>
            </a:r>
            <a:r>
              <a:rPr lang="es-ES" dirty="0" smtClean="0">
                <a:solidFill>
                  <a:schemeClr val="tx1"/>
                </a:solidFill>
              </a:rPr>
              <a:t>en la capa de suelo analizada, no resultó representativa debido a que las mismas se encuentran bajo la superficie del suelo, lo que dificulta analizar efectivamente la población presente en el sitio del ensayo.</a:t>
            </a:r>
          </a:p>
          <a:p>
            <a:pPr lvl="0" algn="just">
              <a:buNone/>
            </a:pPr>
            <a:endParaRPr lang="es-EC" b="1" dirty="0" smtClean="0">
              <a:solidFill>
                <a:schemeClr val="tx1"/>
              </a:solidFill>
            </a:endParaRPr>
          </a:p>
          <a:p>
            <a:pPr lvl="0" algn="just"/>
            <a:r>
              <a:rPr lang="es-EC" dirty="0" smtClean="0">
                <a:solidFill>
                  <a:schemeClr val="tx1"/>
                </a:solidFill>
              </a:rPr>
              <a:t>La aplicación de la cepa de </a:t>
            </a:r>
            <a:r>
              <a:rPr lang="es-EC" i="1" dirty="0" smtClean="0">
                <a:solidFill>
                  <a:schemeClr val="tx1"/>
                </a:solidFill>
              </a:rPr>
              <a:t>Metharizium anisopliae </a:t>
            </a:r>
            <a:r>
              <a:rPr lang="es-EC" dirty="0" smtClean="0">
                <a:solidFill>
                  <a:schemeClr val="tx1"/>
                </a:solidFill>
              </a:rPr>
              <a:t>en el sitio del ensayo no fue efectiva, alcanzando apenas un 20% de control. Esto muy probablemente se debe a que la cepa fue obtenida en una zona con condiciones climáticas diferente al sitio del ensayo.  </a:t>
            </a:r>
            <a:endParaRPr lang="es-EC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CONCLUSIONES</a:t>
            </a:r>
            <a:endParaRPr lang="es-ES" dirty="0"/>
          </a:p>
        </p:txBody>
      </p:sp>
      <p:pic>
        <p:nvPicPr>
          <p:cNvPr id="4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73427"/>
          </a:xfrm>
        </p:spPr>
        <p:txBody>
          <a:bodyPr/>
          <a:lstStyle/>
          <a:p>
            <a:pPr lvl="0" algn="just"/>
            <a:r>
              <a:rPr lang="es-ES" dirty="0" smtClean="0">
                <a:solidFill>
                  <a:schemeClr val="tx1"/>
                </a:solidFill>
              </a:rPr>
              <a:t>Al momento de realizar una investigación, las condiciones ambientales juegan un papel muy importante ya que pueden favorecer o dificultar el proceso y los resultados de la investigación.</a:t>
            </a:r>
          </a:p>
          <a:p>
            <a:pPr lvl="0" algn="just">
              <a:buNone/>
            </a:pPr>
            <a:endParaRPr lang="es-EC" b="1" dirty="0" smtClean="0">
              <a:solidFill>
                <a:schemeClr val="tx1"/>
              </a:solidFill>
            </a:endParaRPr>
          </a:p>
          <a:p>
            <a:pPr lvl="0" algn="just"/>
            <a:r>
              <a:rPr lang="es-ES" dirty="0" smtClean="0">
                <a:solidFill>
                  <a:schemeClr val="tx1"/>
                </a:solidFill>
              </a:rPr>
              <a:t>El medio de cultivo Sabouraud cualitativamente es el más idóneo para el aislamiento de </a:t>
            </a:r>
            <a:r>
              <a:rPr lang="es-EC" i="1" dirty="0" smtClean="0">
                <a:solidFill>
                  <a:schemeClr val="tx1"/>
                </a:solidFill>
              </a:rPr>
              <a:t>Metharizium anisopliae </a:t>
            </a:r>
            <a:r>
              <a:rPr lang="es-EC" dirty="0" smtClean="0">
                <a:solidFill>
                  <a:schemeClr val="tx1"/>
                </a:solidFill>
              </a:rPr>
              <a:t> por el exuberante desarrollo que presentan las esporas en el mismo. </a:t>
            </a:r>
            <a:endParaRPr lang="es-EC" b="1" dirty="0" smtClean="0">
              <a:solidFill>
                <a:schemeClr val="tx1"/>
              </a:solidFill>
            </a:endParaRPr>
          </a:p>
          <a:p>
            <a:pPr algn="just"/>
            <a:endParaRPr lang="es-EC" dirty="0" smtClean="0">
              <a:solidFill>
                <a:schemeClr val="tx1"/>
              </a:solidFill>
            </a:endParaRPr>
          </a:p>
          <a:p>
            <a:pPr algn="just"/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RECOMENDACIONES</a:t>
            </a:r>
            <a:endParaRPr lang="es-ES" dirty="0"/>
          </a:p>
        </p:txBody>
      </p:sp>
      <p:pic>
        <p:nvPicPr>
          <p:cNvPr id="4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785395"/>
          </a:xfrm>
        </p:spPr>
        <p:txBody>
          <a:bodyPr/>
          <a:lstStyle/>
          <a:p>
            <a:pPr lvl="0" algn="just"/>
            <a:r>
              <a:rPr lang="es-ES" sz="2200" dirty="0" smtClean="0">
                <a:solidFill>
                  <a:schemeClr val="tx1"/>
                </a:solidFill>
              </a:rPr>
              <a:t>Se debe realizar una evaluación más minuciosa para determinar si la población de la plaga, en nuestro caso pupas de </a:t>
            </a:r>
            <a:r>
              <a:rPr lang="es-ES" sz="2200" i="1" dirty="0" smtClean="0">
                <a:solidFill>
                  <a:schemeClr val="tx1"/>
                </a:solidFill>
              </a:rPr>
              <a:t>A. fraterculus, </a:t>
            </a:r>
            <a:r>
              <a:rPr lang="es-ES" sz="2200" dirty="0" smtClean="0">
                <a:solidFill>
                  <a:schemeClr val="tx1"/>
                </a:solidFill>
              </a:rPr>
              <a:t>son representativas para poder realizar el montaje del ensayo.</a:t>
            </a:r>
          </a:p>
          <a:p>
            <a:pPr lvl="0" algn="just"/>
            <a:r>
              <a:rPr lang="es-EC" sz="2200" dirty="0" smtClean="0">
                <a:solidFill>
                  <a:schemeClr val="tx1"/>
                </a:solidFill>
              </a:rPr>
              <a:t>En una investigación de este tipo, el entomopatógeno a evaluar, se debe obtener de  la misma zona o de otra que presente condiciones bioclimáticas similares al sitio donde será realizado el estudio.</a:t>
            </a:r>
          </a:p>
          <a:p>
            <a:pPr algn="just"/>
            <a:r>
              <a:rPr lang="es-ES" sz="2200" dirty="0">
                <a:solidFill>
                  <a:schemeClr val="tx1"/>
                </a:solidFill>
              </a:rPr>
              <a:t>Para realizar un ensayo en campo, se debe delimitar correctamente las parcelas donde serán aplicados los tratamientos, para asegurar que factores externos a cada unidad experimental, no interfieran en los resultados finales</a:t>
            </a:r>
            <a:r>
              <a:rPr lang="es-ES" sz="2200" dirty="0" smtClean="0">
                <a:solidFill>
                  <a:schemeClr val="tx1"/>
                </a:solidFill>
              </a:rPr>
              <a:t>.</a:t>
            </a:r>
            <a:endParaRPr lang="es-EC" sz="22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36" y="6000768"/>
            <a:ext cx="2357464" cy="57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031432" y="1772816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C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GRACIAS!</a:t>
            </a:r>
            <a:endParaRPr lang="es-EC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482" name="Picture 2" descr="La imagen puede contener: 5 personas, personas sonriendo, selfie y primer plano"/>
          <p:cNvPicPr>
            <a:picLocks noChangeAspect="1" noChangeArrowheads="1"/>
          </p:cNvPicPr>
          <p:nvPr/>
        </p:nvPicPr>
        <p:blipFill>
          <a:blip r:embed="rId3" cstate="print"/>
          <a:srcRect r="-1060" b="11347"/>
          <a:stretch>
            <a:fillRect/>
          </a:stretch>
        </p:blipFill>
        <p:spPr bwMode="auto">
          <a:xfrm>
            <a:off x="899592" y="404664"/>
            <a:ext cx="2736304" cy="2400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6" name="Picture 6" descr="La imagen puede contener: 22 personas, personas sonriendo, exterior"/>
          <p:cNvPicPr>
            <a:picLocks noChangeAspect="1" noChangeArrowheads="1"/>
          </p:cNvPicPr>
          <p:nvPr/>
        </p:nvPicPr>
        <p:blipFill>
          <a:blip r:embed="rId4" cstate="print"/>
          <a:srcRect b="19772"/>
          <a:stretch>
            <a:fillRect/>
          </a:stretch>
        </p:blipFill>
        <p:spPr bwMode="auto">
          <a:xfrm rot="486289">
            <a:off x="4514960" y="3067646"/>
            <a:ext cx="4248471" cy="2556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8" name="Picture 8" descr="https://scontent.fuio3-1.fna.fbcdn.net/v/t34.0-12/17274209_1334448723267817_1666107911_n.jpg?oh=1fad98040b08c44da33a0f7b97b4daee&amp;oe=58C85BFD"/>
          <p:cNvPicPr>
            <a:picLocks noChangeAspect="1" noChangeArrowheads="1"/>
          </p:cNvPicPr>
          <p:nvPr/>
        </p:nvPicPr>
        <p:blipFill>
          <a:blip r:embed="rId5" cstate="print"/>
          <a:srcRect l="12074" t="24487" r="54064" b="26164"/>
          <a:stretch>
            <a:fillRect/>
          </a:stretch>
        </p:blipFill>
        <p:spPr bwMode="auto">
          <a:xfrm rot="311929">
            <a:off x="1187624" y="3212976"/>
            <a:ext cx="270106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90" name="Picture 10" descr="Resultado de imagen para SELLO IAS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692696"/>
            <a:ext cx="1165934" cy="11967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S" dirty="0" smtClean="0">
                <a:solidFill>
                  <a:schemeClr val="accent4"/>
                </a:solidFill>
              </a:rPr>
              <a:t>Objetivo General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2 Rectángulo"/>
          <p:cNvSpPr>
            <a:spLocks noChangeArrowheads="1"/>
          </p:cNvSpPr>
          <p:nvPr/>
        </p:nvSpPr>
        <p:spPr bwMode="auto">
          <a:xfrm>
            <a:off x="827584" y="2060848"/>
            <a:ext cx="75612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es-EC" sz="2800" dirty="0" smtClean="0"/>
              <a:t>Evaluar la eficacia  de </a:t>
            </a:r>
            <a:r>
              <a:rPr lang="es-EC" sz="2800" i="1" dirty="0" smtClean="0"/>
              <a:t>Metarhizium anisopliae, </a:t>
            </a:r>
            <a:r>
              <a:rPr lang="es-EC" sz="2800" dirty="0" smtClean="0"/>
              <a:t>para el control de pupas de </a:t>
            </a:r>
            <a:r>
              <a:rPr lang="es-EC" sz="2800" i="1" dirty="0" smtClean="0"/>
              <a:t>Anastrepha fraterculus </a:t>
            </a:r>
            <a:r>
              <a:rPr lang="es-EC" sz="2800" dirty="0" smtClean="0"/>
              <a:t>(Wied.)</a:t>
            </a:r>
            <a:r>
              <a:rPr lang="es-EC" sz="2800" i="1" dirty="0" smtClean="0"/>
              <a:t> </a:t>
            </a:r>
            <a:r>
              <a:rPr lang="es-EC" sz="2800" dirty="0" smtClean="0"/>
              <a:t>en Guayllabamba, Ecuador</a:t>
            </a:r>
          </a:p>
          <a:p>
            <a:pPr marL="457200" indent="-457200" algn="just"/>
            <a:endParaRPr lang="es-EC" sz="2800" dirty="0"/>
          </a:p>
          <a:p>
            <a:pPr algn="just" eaLnBrk="1" hangingPunct="1">
              <a:defRPr/>
            </a:pPr>
            <a:endParaRPr lang="es-EC" altLang="es-EC" sz="2800" dirty="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S" dirty="0" smtClean="0">
                <a:solidFill>
                  <a:schemeClr val="accent4"/>
                </a:solidFill>
              </a:rPr>
              <a:t>Objetivos Específicos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2 Rectángulo"/>
          <p:cNvSpPr>
            <a:spLocks noChangeArrowheads="1"/>
          </p:cNvSpPr>
          <p:nvPr/>
        </p:nvSpPr>
        <p:spPr bwMode="auto">
          <a:xfrm>
            <a:off x="827584" y="1772816"/>
            <a:ext cx="75612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>
              <a:buFont typeface="Arial" pitchFamily="34" charset="0"/>
              <a:buChar char="•"/>
            </a:pPr>
            <a:r>
              <a:rPr lang="es-EC" sz="2400" dirty="0" smtClean="0"/>
              <a:t> Determinar la densidad poblacional de pupas de </a:t>
            </a:r>
            <a:r>
              <a:rPr lang="es-EC" sz="2400" i="1" dirty="0" smtClean="0"/>
              <a:t>Anastrepha fraterculus </a:t>
            </a:r>
            <a:r>
              <a:rPr lang="es-EC" sz="2400" dirty="0" smtClean="0"/>
              <a:t>(Wied.) en el suelo superficial (1 dm </a:t>
            </a:r>
            <a:r>
              <a:rPr lang="es-EC" sz="2400" baseline="30000" dirty="0" smtClean="0"/>
              <a:t>2</a:t>
            </a:r>
            <a:r>
              <a:rPr lang="es-EC" sz="2400" dirty="0" smtClean="0"/>
              <a:t>) de un cultivo de Feijoa </a:t>
            </a:r>
            <a:r>
              <a:rPr lang="es-EC" sz="2400" i="1" dirty="0" smtClean="0"/>
              <a:t>(</a:t>
            </a:r>
            <a:r>
              <a:rPr lang="es-ES" sz="2400" i="1" dirty="0" smtClean="0"/>
              <a:t>Acca sellowiana)</a:t>
            </a:r>
          </a:p>
          <a:p>
            <a:pPr lvl="0" algn="just"/>
            <a:endParaRPr lang="es-EC" sz="2400" dirty="0" smtClean="0"/>
          </a:p>
          <a:p>
            <a:pPr lvl="0" algn="just">
              <a:buFont typeface="Arial" pitchFamily="34" charset="0"/>
              <a:buChar char="•"/>
            </a:pPr>
            <a:r>
              <a:rPr lang="es-ES" sz="2400" dirty="0" smtClean="0"/>
              <a:t> Evaluar la eficacia de control de tres concentraciones de </a:t>
            </a:r>
            <a:r>
              <a:rPr lang="es-EC" sz="2400" i="1" dirty="0" smtClean="0"/>
              <a:t>Metarhizium anisopliae </a:t>
            </a:r>
            <a:r>
              <a:rPr lang="es-EC" sz="2400" dirty="0" smtClean="0"/>
              <a:t> en pupas de </a:t>
            </a:r>
            <a:r>
              <a:rPr lang="es-EC" sz="2400" i="1" dirty="0" smtClean="0"/>
              <a:t>Anastrepha fraterculus </a:t>
            </a:r>
            <a:r>
              <a:rPr lang="es-EC" sz="2400" dirty="0" smtClean="0"/>
              <a:t>(Wied.)</a:t>
            </a:r>
            <a:endParaRPr lang="es-EC" sz="2400" b="1" dirty="0" smtClean="0"/>
          </a:p>
          <a:p>
            <a:pPr lvl="0"/>
            <a:endParaRPr lang="es-ES" sz="2400" dirty="0" smtClean="0"/>
          </a:p>
          <a:p>
            <a:pPr algn="just" eaLnBrk="1" hangingPunct="1">
              <a:defRPr/>
            </a:pPr>
            <a:endParaRPr lang="es-EC" altLang="es-EC" sz="2400" dirty="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S" dirty="0" smtClean="0">
                <a:solidFill>
                  <a:schemeClr val="accent4"/>
                </a:solidFill>
              </a:rPr>
              <a:t>Objetivos Específicos</a:t>
            </a: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2 Rectángulo"/>
          <p:cNvSpPr>
            <a:spLocks noChangeArrowheads="1"/>
          </p:cNvSpPr>
          <p:nvPr/>
        </p:nvSpPr>
        <p:spPr bwMode="auto">
          <a:xfrm>
            <a:off x="827584" y="1772816"/>
            <a:ext cx="75612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>
              <a:buFont typeface="Arial" pitchFamily="34" charset="0"/>
              <a:buChar char="•"/>
            </a:pPr>
            <a:r>
              <a:rPr lang="es-ES" sz="2400" dirty="0" smtClean="0"/>
              <a:t> Estudiar cualitativamente la aplicación de dos tipos de medio de cultivo PDA y </a:t>
            </a:r>
            <a:r>
              <a:rPr lang="es-EC" sz="2400" dirty="0" smtClean="0"/>
              <a:t>Sabouraud en el aislamiento de </a:t>
            </a:r>
            <a:r>
              <a:rPr lang="es-EC" sz="2400" i="1" dirty="0" smtClean="0"/>
              <a:t>Metarhizium anisopliae </a:t>
            </a:r>
          </a:p>
          <a:p>
            <a:pPr lvl="0" algn="just"/>
            <a:r>
              <a:rPr lang="es-EC" sz="2400" dirty="0" smtClean="0"/>
              <a:t> </a:t>
            </a:r>
            <a:endParaRPr lang="es-EC" sz="2400" b="1" dirty="0" smtClean="0"/>
          </a:p>
          <a:p>
            <a:pPr lvl="0" algn="just">
              <a:buFont typeface="Arial" pitchFamily="34" charset="0"/>
              <a:buChar char="•"/>
            </a:pPr>
            <a:r>
              <a:rPr lang="es-EC" sz="2400" dirty="0" smtClean="0"/>
              <a:t> Difundir los resultados obtenidos mediante el Repositorio Digital de la ESPE y en la comunidad de Guayllabamba</a:t>
            </a:r>
            <a:endParaRPr lang="es-EC" sz="2400" b="1" dirty="0" smtClean="0"/>
          </a:p>
          <a:p>
            <a:pPr lvl="0"/>
            <a:endParaRPr lang="es-ES" sz="2400" dirty="0" smtClean="0"/>
          </a:p>
          <a:p>
            <a:pPr algn="just" eaLnBrk="1" hangingPunct="1">
              <a:defRPr/>
            </a:pPr>
            <a:endParaRPr lang="es-EC" altLang="es-EC" sz="2400" dirty="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690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defRPr/>
            </a:pPr>
            <a:r>
              <a:rPr lang="es-ES" dirty="0" smtClean="0">
                <a:solidFill>
                  <a:schemeClr val="accent4"/>
                </a:solidFill>
              </a:rPr>
              <a:t>REVISIÓN DE LITERATURA</a:t>
            </a:r>
            <a:br>
              <a:rPr lang="es-ES" dirty="0" smtClean="0">
                <a:solidFill>
                  <a:schemeClr val="accent4"/>
                </a:solidFill>
              </a:rPr>
            </a:br>
            <a:endParaRPr lang="es-EC" dirty="0" smtClean="0"/>
          </a:p>
        </p:txBody>
      </p:sp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sp>
        <p:nvSpPr>
          <p:cNvPr id="410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S"/>
          </a:p>
        </p:txBody>
      </p:sp>
      <p:pic>
        <p:nvPicPr>
          <p:cNvPr id="4103" name="17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11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827584" y="980728"/>
            <a:ext cx="6552728" cy="576064"/>
          </a:xfrm>
        </p:spPr>
        <p:txBody>
          <a:bodyPr/>
          <a:lstStyle/>
          <a:p>
            <a:pPr algn="ctr">
              <a:buNone/>
            </a:pPr>
            <a:r>
              <a:rPr lang="es-ES" sz="1800" b="1" dirty="0" smtClean="0">
                <a:solidFill>
                  <a:schemeClr val="tx1"/>
                </a:solidFill>
              </a:rPr>
              <a:t>CLASIFICACIÓN TAXONÓMICA DE </a:t>
            </a:r>
            <a:r>
              <a:rPr lang="es-EC" sz="1800" b="1" i="1" dirty="0" smtClean="0">
                <a:solidFill>
                  <a:schemeClr val="tx1"/>
                </a:solidFill>
              </a:rPr>
              <a:t>Anastrepha fraterculus </a:t>
            </a:r>
            <a:endParaRPr lang="es-E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|2.4|20.6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|2.4|20.6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|2.4|20.6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|2.4|20.6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|2.4|20.6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|2.4|20.6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|2.4|20.6|0.8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6002</TotalTime>
  <Words>2293</Words>
  <Application>Microsoft Office PowerPoint</Application>
  <PresentationFormat>Presentación en pantalla (4:3)</PresentationFormat>
  <Paragraphs>464</Paragraphs>
  <Slides>54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6" baseType="lpstr">
      <vt:lpstr>Diseño predeterminado</vt:lpstr>
      <vt:lpstr>CorelDRAW</vt:lpstr>
      <vt:lpstr>Diapositiva 1</vt:lpstr>
      <vt:lpstr>INTRODUCCIÓN</vt:lpstr>
      <vt:lpstr>INTRODUCCIÓN</vt:lpstr>
      <vt:lpstr>INTRODUCCIÓN</vt:lpstr>
      <vt:lpstr>PROBLEMA</vt:lpstr>
      <vt:lpstr>Objetivo General</vt:lpstr>
      <vt:lpstr>Objetivos Específicos</vt:lpstr>
      <vt:lpstr>Objetivos Específicos</vt:lpstr>
      <vt:lpstr>REVISIÓN DE LITERATURA </vt:lpstr>
      <vt:lpstr>                        REVISIÓN DE LITERATURA    </vt:lpstr>
      <vt:lpstr>Revisión de Literatura</vt:lpstr>
      <vt:lpstr>Revisión de Literatura</vt:lpstr>
      <vt:lpstr>Revisión de Literatura</vt:lpstr>
      <vt:lpstr>Revisión de Literatura</vt:lpstr>
      <vt:lpstr>Revisión de Literatura</vt:lpstr>
      <vt:lpstr>Revisión de Literatura</vt:lpstr>
      <vt:lpstr>Revisión de Literatura</vt:lpstr>
      <vt:lpstr>Materiales y Métodos</vt:lpstr>
      <vt:lpstr>Materiales y Métodos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DISCUSIÓN</vt:lpstr>
      <vt:lpstr>  DISCUSIÓN</vt:lpstr>
      <vt:lpstr>DISCUSIÓN</vt:lpstr>
      <vt:lpstr>CONCLUSIONES Y RECOMENDACIONES</vt:lpstr>
      <vt:lpstr>CONCLUSIONES</vt:lpstr>
      <vt:lpstr>CONCLUSIONES</vt:lpstr>
      <vt:lpstr>RECOMENDACIONES</vt:lpstr>
      <vt:lpstr>Diapositiva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INTEL</dc:creator>
  <cp:lastModifiedBy>usuario</cp:lastModifiedBy>
  <cp:revision>219</cp:revision>
  <dcterms:created xsi:type="dcterms:W3CDTF">2015-12-06T15:06:50Z</dcterms:created>
  <dcterms:modified xsi:type="dcterms:W3CDTF">2017-03-23T04:47:40Z</dcterms:modified>
</cp:coreProperties>
</file>