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57" r:id="rId4"/>
    <p:sldId id="258" r:id="rId5"/>
    <p:sldId id="259" r:id="rId6"/>
    <p:sldId id="264" r:id="rId7"/>
    <p:sldId id="263" r:id="rId8"/>
    <p:sldId id="281" r:id="rId9"/>
    <p:sldId id="282" r:id="rId10"/>
    <p:sldId id="290" r:id="rId11"/>
    <p:sldId id="291" r:id="rId12"/>
    <p:sldId id="289" r:id="rId13"/>
    <p:sldId id="261" r:id="rId14"/>
    <p:sldId id="286" r:id="rId15"/>
    <p:sldId id="285" r:id="rId16"/>
    <p:sldId id="287" r:id="rId17"/>
    <p:sldId id="288" r:id="rId18"/>
    <p:sldId id="275" r:id="rId19"/>
    <p:sldId id="276" r:id="rId20"/>
    <p:sldId id="277" r:id="rId21"/>
    <p:sldId id="283" r:id="rId22"/>
    <p:sldId id="279" r:id="rId23"/>
    <p:sldId id="284" r:id="rId24"/>
    <p:sldId id="29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0" autoAdjust="0"/>
  </p:normalViewPr>
  <p:slideViewPr>
    <p:cSldViewPr>
      <p:cViewPr varScale="1">
        <p:scale>
          <a:sx n="39" d="100"/>
          <a:sy n="39" d="100"/>
        </p:scale>
        <p:origin x="12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ac2011\Desktop\tesiss\aqui%20solo%20falta%20las%20conclusines%20del%20ejemplo222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ac2011\Desktop\tesiss\aqui%20solo%20falta%20las%20conclusines%20del%20ejemplo222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ac2011\Desktop\tesiss\aqui%20solo%20falta%20las%20conclusines%20del%20ejemplo222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ac2011\Desktop\tesiss\aqui%20solo%20falta%20las%20conclusines%20del%20ejemplo222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Hoja1!$B$2:$B$5</c:f>
              <c:strCache>
                <c:ptCount val="4"/>
                <c:pt idx="0">
                  <c:v>Siempre</c:v>
                </c:pt>
                <c:pt idx="1">
                  <c:v>A veces 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25</c:v>
                </c:pt>
                <c:pt idx="1">
                  <c:v>89</c:v>
                </c:pt>
                <c:pt idx="2">
                  <c:v>127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340408491009638"/>
          <c:w val="1"/>
          <c:h val="0.7163036962934520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0057224003386606E-2"/>
                  <c:y val="0.100651146954930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190223291108313E-2"/>
                  <c:y val="9.52344082889844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Hoja1!$B$36:$B$39</c:f>
              <c:strCache>
                <c:ptCount val="4"/>
                <c:pt idx="0">
                  <c:v>Siempre</c:v>
                </c:pt>
                <c:pt idx="1">
                  <c:v>A veces 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f>Hoja1!$C$36:$C$39</c:f>
              <c:numCache>
                <c:formatCode>General</c:formatCode>
                <c:ptCount val="4"/>
                <c:pt idx="0">
                  <c:v>50</c:v>
                </c:pt>
                <c:pt idx="1">
                  <c:v>76</c:v>
                </c:pt>
                <c:pt idx="2">
                  <c:v>89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21811191146385847"/>
          <c:y val="3.867963662113235E-2"/>
          <c:w val="0.57091579679644155"/>
          <c:h val="0.12468415389075715"/>
        </c:manualLayout>
      </c:layout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6.8612154136576994E-2"/>
                  <c:y val="6.91414455932638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517975918267658E-2"/>
                  <c:y val="6.42769486305757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Hoja1!$B$53:$B$56</c:f>
              <c:strCache>
                <c:ptCount val="4"/>
                <c:pt idx="0">
                  <c:v>siempre</c:v>
                </c:pt>
                <c:pt idx="1">
                  <c:v>a veces 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f>Hoja1!$C$53:$C$56</c:f>
              <c:numCache>
                <c:formatCode>General</c:formatCode>
                <c:ptCount val="4"/>
                <c:pt idx="0">
                  <c:v>127</c:v>
                </c:pt>
                <c:pt idx="1">
                  <c:v>89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 sz="2400"/>
          </a:pPr>
          <a:endParaRPr lang="es-EC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96794741082767E-2"/>
          <c:y val="0.23483657020018447"/>
          <c:w val="0.83650506635922062"/>
          <c:h val="0.6732523855870628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Hoja1!$B$70:$B$73</c:f>
              <c:strCache>
                <c:ptCount val="4"/>
                <c:pt idx="0">
                  <c:v>Siempre</c:v>
                </c:pt>
                <c:pt idx="1">
                  <c:v>A veces 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f>Hoja1!$C$70:$C$73</c:f>
              <c:numCache>
                <c:formatCode>General</c:formatCode>
                <c:ptCount val="4"/>
                <c:pt idx="0">
                  <c:v>63</c:v>
                </c:pt>
                <c:pt idx="1">
                  <c:v>38</c:v>
                </c:pt>
                <c:pt idx="2">
                  <c:v>63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 sz="2400"/>
          </a:pPr>
          <a:endParaRPr lang="es-EC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58CDB-AE0D-4C9E-9AA6-384A592F4FD6}" type="doc">
      <dgm:prSet loTypeId="urn:microsoft.com/office/officeart/2005/8/layout/vList4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FAAFC6-F135-4A6D-8BC7-7317FC1F65D6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LA LECTURA ES INSTRUMENTO PARA MEJORAR EL NIVEL ACADÉMICO Y CULTURAL DE TODO EL PERSONAL MILITAR</a:t>
          </a:r>
          <a:endParaRPr lang="es-ES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F3CD0D7-C21B-4CD0-B33D-6A3B18BA8D2C}" type="parTrans" cxnId="{377FBBF5-530F-499A-BFCA-B2F2DC3A7D40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3BA4944-B47F-4914-97D5-004A0C4F95CA}" type="sibTrans" cxnId="{377FBBF5-530F-499A-BFCA-B2F2DC3A7D40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332ED8B-04ED-489E-B8F3-8A7506063F8C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LOS MÉTODOS UTILIZADOS EN LA ESMIL NO SON LOS MAS ADECUADOS</a:t>
          </a:r>
          <a:endParaRPr lang="es-ES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055DCE3-44AC-4CD3-83BA-31D7B697D0A6}" type="parTrans" cxnId="{BE1582DB-8F77-45F9-B800-5E98B79AA125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BF1EAF2-21D0-45D8-B4A8-785A005F524B}" type="sibTrans" cxnId="{BE1582DB-8F77-45F9-B800-5E98B79AA125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5B5EBFD-9729-4FAA-AA92-1D30033753E6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EL CADETE NO TIENE FACILIDAD DE INGRESAR A LA BIBLIOTECA VIRTUAL, NO DISPONE DE TIEMPO</a:t>
          </a:r>
          <a:endParaRPr lang="es-ES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D2C9DF9-6EEE-4C22-B704-DE778EE3471D}" type="parTrans" cxnId="{678C49F9-398C-4B8F-AEA4-1551BA8BD75F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B4398F4-E7AB-453D-A6C2-1D7D7A1E4DCD}" type="sibTrans" cxnId="{678C49F9-398C-4B8F-AEA4-1551BA8BD75F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2D1859F-A682-44CC-B10C-41EDD56D6A0F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NO SE UTILIZAN  NUEVOS METODOS DE LECTURA VAN A PERMITIR MEJORAR  LA PREPARACION DE LOS FUTUROS INSTRUCTORES</a:t>
          </a:r>
          <a:endParaRPr lang="es-ES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4439824-4D8A-4E2C-907E-9A9174949C04}" type="parTrans" cxnId="{50A19CF3-514C-4441-BF3C-AB02A667469D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9E4D8A1-AF3D-4D96-9881-59FB82309FA7}" type="sibTrans" cxnId="{50A19CF3-514C-4441-BF3C-AB02A667469D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6977DAB-CCB0-460A-B9BF-0EF43C800483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EL CADETE NO DESARROLLA HABILIDADES Y COSTUMBRES LECTORAS, POR SI SOLO</a:t>
          </a:r>
          <a:endParaRPr lang="es-ES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45E50E2-F7ED-4214-A0CC-EA05EBFDF498}" type="parTrans" cxnId="{5D4FB21C-2025-4E55-9A43-189674624C2A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456A9AE-8D21-4894-90FB-D765C627A10F}" type="sibTrans" cxnId="{5D4FB21C-2025-4E55-9A43-189674624C2A}">
      <dgm:prSet/>
      <dgm:spPr/>
      <dgm:t>
        <a:bodyPr/>
        <a:lstStyle/>
        <a:p>
          <a:endParaRPr lang="es-E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A905B1A-2830-48BB-9D1F-08EEEF86C2EA}" type="pres">
      <dgm:prSet presAssocID="{2C358CDB-AE0D-4C9E-9AA6-384A592F4F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30182D-B7C3-4D21-B77F-BDFE7E5ADAA5}" type="pres">
      <dgm:prSet presAssocID="{B8FAAFC6-F135-4A6D-8BC7-7317FC1F65D6}" presName="comp" presStyleCnt="0"/>
      <dgm:spPr/>
    </dgm:pt>
    <dgm:pt modelId="{D12FEFEE-72DE-4920-B516-9E03BBAC8F89}" type="pres">
      <dgm:prSet presAssocID="{B8FAAFC6-F135-4A6D-8BC7-7317FC1F65D6}" presName="box" presStyleLbl="node1" presStyleIdx="0" presStyleCnt="5" custLinFactY="142643" custLinFactNeighborY="200000"/>
      <dgm:spPr/>
      <dgm:t>
        <a:bodyPr/>
        <a:lstStyle/>
        <a:p>
          <a:endParaRPr lang="es-ES"/>
        </a:p>
      </dgm:t>
    </dgm:pt>
    <dgm:pt modelId="{FBF07761-9FAF-4332-8E29-4CE324C2B927}" type="pres">
      <dgm:prSet presAssocID="{B8FAAFC6-F135-4A6D-8BC7-7317FC1F65D6}" presName="img" presStyleLbl="fgImgPlace1" presStyleIdx="0" presStyleCnt="5" custLinFactNeighborX="1040" custLinFactNeighborY="527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6FB7B0-D5B4-4D76-96C3-9C07F0529C85}" type="pres">
      <dgm:prSet presAssocID="{B8FAAFC6-F135-4A6D-8BC7-7317FC1F65D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6417D-A676-4B96-A03E-4C80646FD93E}" type="pres">
      <dgm:prSet presAssocID="{63BA4944-B47F-4914-97D5-004A0C4F95CA}" presName="spacer" presStyleCnt="0"/>
      <dgm:spPr/>
    </dgm:pt>
    <dgm:pt modelId="{B8B55F75-2269-4545-992A-92B1F84386CD}" type="pres">
      <dgm:prSet presAssocID="{9332ED8B-04ED-489E-B8F3-8A7506063F8C}" presName="comp" presStyleCnt="0"/>
      <dgm:spPr/>
    </dgm:pt>
    <dgm:pt modelId="{6AF3626B-DAE5-47BF-BA23-1BA618E756D8}" type="pres">
      <dgm:prSet presAssocID="{9332ED8B-04ED-489E-B8F3-8A7506063F8C}" presName="box" presStyleLbl="node1" presStyleIdx="1" presStyleCnt="5" custLinFactNeighborY="37190"/>
      <dgm:spPr/>
      <dgm:t>
        <a:bodyPr/>
        <a:lstStyle/>
        <a:p>
          <a:endParaRPr lang="es-ES"/>
        </a:p>
      </dgm:t>
    </dgm:pt>
    <dgm:pt modelId="{3A598044-24AB-4CFC-BE35-12DC9A351F83}" type="pres">
      <dgm:prSet presAssocID="{9332ED8B-04ED-489E-B8F3-8A7506063F8C}" presName="img" presStyleLbl="fgImgPlace1" presStyleIdx="1" presStyleCnt="5" custLinFactNeighborY="446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DD9D92-33A1-4249-BD72-90BF5E3CF493}" type="pres">
      <dgm:prSet presAssocID="{9332ED8B-04ED-489E-B8F3-8A7506063F8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6C16F-4EED-4D0E-9E11-38AD9A2F8228}" type="pres">
      <dgm:prSet presAssocID="{BBF1EAF2-21D0-45D8-B4A8-785A005F524B}" presName="spacer" presStyleCnt="0"/>
      <dgm:spPr/>
    </dgm:pt>
    <dgm:pt modelId="{7A63603F-6699-45EE-865F-39F419D39E9F}" type="pres">
      <dgm:prSet presAssocID="{C5B5EBFD-9729-4FAA-AA92-1D30033753E6}" presName="comp" presStyleCnt="0"/>
      <dgm:spPr/>
    </dgm:pt>
    <dgm:pt modelId="{6DCEF4BC-C427-4CB5-A215-D4A45EAF6BC1}" type="pres">
      <dgm:prSet presAssocID="{C5B5EBFD-9729-4FAA-AA92-1D30033753E6}" presName="box" presStyleLbl="node1" presStyleIdx="2" presStyleCnt="5" custLinFactNeighborY="24917"/>
      <dgm:spPr/>
      <dgm:t>
        <a:bodyPr/>
        <a:lstStyle/>
        <a:p>
          <a:endParaRPr lang="es-ES"/>
        </a:p>
      </dgm:t>
    </dgm:pt>
    <dgm:pt modelId="{ADA61FD7-B0CE-45EB-8D71-A5633FBD45CB}" type="pres">
      <dgm:prSet presAssocID="{C5B5EBFD-9729-4FAA-AA92-1D30033753E6}" presName="img" presStyleLbl="fgImgPlace1" presStyleIdx="2" presStyleCnt="5" custLinFactNeighborY="292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D8D678-71D8-4654-AF57-49AACD743B2E}" type="pres">
      <dgm:prSet presAssocID="{C5B5EBFD-9729-4FAA-AA92-1D30033753E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CA8D21-C445-4AB1-9670-14AB31600277}" type="pres">
      <dgm:prSet presAssocID="{0B4398F4-E7AB-453D-A6C2-1D7D7A1E4DCD}" presName="spacer" presStyleCnt="0"/>
      <dgm:spPr/>
    </dgm:pt>
    <dgm:pt modelId="{5CB7ED88-D80A-4E3E-9526-2C4AD78D1778}" type="pres">
      <dgm:prSet presAssocID="{62D1859F-A682-44CC-B10C-41EDD56D6A0F}" presName="comp" presStyleCnt="0"/>
      <dgm:spPr/>
    </dgm:pt>
    <dgm:pt modelId="{A8F0AEBA-C79A-4943-9338-1BE593DD52AC}" type="pres">
      <dgm:prSet presAssocID="{62D1859F-A682-44CC-B10C-41EDD56D6A0F}" presName="box" presStyleLbl="node1" presStyleIdx="3" presStyleCnt="5" custLinFactY="-100000" custLinFactNeighborY="-186285"/>
      <dgm:spPr/>
      <dgm:t>
        <a:bodyPr/>
        <a:lstStyle/>
        <a:p>
          <a:endParaRPr lang="es-ES"/>
        </a:p>
      </dgm:t>
    </dgm:pt>
    <dgm:pt modelId="{A3468D56-ABD2-4576-9A9A-D51895AC510C}" type="pres">
      <dgm:prSet presAssocID="{62D1859F-A682-44CC-B10C-41EDD56D6A0F}" presName="img" presStyleLbl="fgImgPlace1" presStyleIdx="3" presStyleCnt="5" custLinFactNeighborY="2111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E67E177-40AD-4A48-B618-E28AD869F64A}" type="pres">
      <dgm:prSet presAssocID="{62D1859F-A682-44CC-B10C-41EDD56D6A0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5159E5-BF30-4F82-961D-8BC1E2728010}" type="pres">
      <dgm:prSet presAssocID="{C9E4D8A1-AF3D-4D96-9881-59FB82309FA7}" presName="spacer" presStyleCnt="0"/>
      <dgm:spPr/>
    </dgm:pt>
    <dgm:pt modelId="{28440B1A-C754-4A22-BC38-0B2EAEA04C5A}" type="pres">
      <dgm:prSet presAssocID="{06977DAB-CCB0-460A-B9BF-0EF43C800483}" presName="comp" presStyleCnt="0"/>
      <dgm:spPr/>
    </dgm:pt>
    <dgm:pt modelId="{DF4EB3F2-BC2E-42A5-8F47-4253C02BCC0B}" type="pres">
      <dgm:prSet presAssocID="{06977DAB-CCB0-460A-B9BF-0EF43C800483}" presName="box" presStyleLbl="node1" presStyleIdx="4" presStyleCnt="5"/>
      <dgm:spPr/>
      <dgm:t>
        <a:bodyPr/>
        <a:lstStyle/>
        <a:p>
          <a:endParaRPr lang="es-ES"/>
        </a:p>
      </dgm:t>
    </dgm:pt>
    <dgm:pt modelId="{E5C36FD2-CEFD-4D75-877B-86095F3C9205}" type="pres">
      <dgm:prSet presAssocID="{06977DAB-CCB0-460A-B9BF-0EF43C800483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42895F0-C221-4F53-BD68-5BD06A211435}" type="pres">
      <dgm:prSet presAssocID="{06977DAB-CCB0-460A-B9BF-0EF43C80048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3ABC31-C250-4727-9184-7CC9019C1935}" type="presOf" srcId="{B8FAAFC6-F135-4A6D-8BC7-7317FC1F65D6}" destId="{DA6FB7B0-D5B4-4D76-96C3-9C07F0529C85}" srcOrd="1" destOrd="0" presId="urn:microsoft.com/office/officeart/2005/8/layout/vList4#1"/>
    <dgm:cxn modelId="{0D1BA41E-79C3-4889-A350-FC42E5C35B80}" type="presOf" srcId="{9332ED8B-04ED-489E-B8F3-8A7506063F8C}" destId="{6AF3626B-DAE5-47BF-BA23-1BA618E756D8}" srcOrd="0" destOrd="0" presId="urn:microsoft.com/office/officeart/2005/8/layout/vList4#1"/>
    <dgm:cxn modelId="{678C49F9-398C-4B8F-AEA4-1551BA8BD75F}" srcId="{2C358CDB-AE0D-4C9E-9AA6-384A592F4FD6}" destId="{C5B5EBFD-9729-4FAA-AA92-1D30033753E6}" srcOrd="2" destOrd="0" parTransId="{1D2C9DF9-6EEE-4C22-B704-DE778EE3471D}" sibTransId="{0B4398F4-E7AB-453D-A6C2-1D7D7A1E4DCD}"/>
    <dgm:cxn modelId="{356F0836-6334-4082-AB4A-3F816B301B4B}" type="presOf" srcId="{62D1859F-A682-44CC-B10C-41EDD56D6A0F}" destId="{9E67E177-40AD-4A48-B618-E28AD869F64A}" srcOrd="1" destOrd="0" presId="urn:microsoft.com/office/officeart/2005/8/layout/vList4#1"/>
    <dgm:cxn modelId="{ACF51ED6-73CA-4AB9-A9C9-09B6F89D38DE}" type="presOf" srcId="{C5B5EBFD-9729-4FAA-AA92-1D30033753E6}" destId="{BED8D678-71D8-4654-AF57-49AACD743B2E}" srcOrd="1" destOrd="0" presId="urn:microsoft.com/office/officeart/2005/8/layout/vList4#1"/>
    <dgm:cxn modelId="{5D4FB21C-2025-4E55-9A43-189674624C2A}" srcId="{2C358CDB-AE0D-4C9E-9AA6-384A592F4FD6}" destId="{06977DAB-CCB0-460A-B9BF-0EF43C800483}" srcOrd="4" destOrd="0" parTransId="{C45E50E2-F7ED-4214-A0CC-EA05EBFDF498}" sibTransId="{7456A9AE-8D21-4894-90FB-D765C627A10F}"/>
    <dgm:cxn modelId="{4DACF358-BBC7-4FA1-B4BA-0B5B7189A8EA}" type="presOf" srcId="{9332ED8B-04ED-489E-B8F3-8A7506063F8C}" destId="{64DD9D92-33A1-4249-BD72-90BF5E3CF493}" srcOrd="1" destOrd="0" presId="urn:microsoft.com/office/officeart/2005/8/layout/vList4#1"/>
    <dgm:cxn modelId="{50A19CF3-514C-4441-BF3C-AB02A667469D}" srcId="{2C358CDB-AE0D-4C9E-9AA6-384A592F4FD6}" destId="{62D1859F-A682-44CC-B10C-41EDD56D6A0F}" srcOrd="3" destOrd="0" parTransId="{44439824-4D8A-4E2C-907E-9A9174949C04}" sibTransId="{C9E4D8A1-AF3D-4D96-9881-59FB82309FA7}"/>
    <dgm:cxn modelId="{6FB230FC-C040-403C-AB3B-1B574CE12C78}" type="presOf" srcId="{06977DAB-CCB0-460A-B9BF-0EF43C800483}" destId="{842895F0-C221-4F53-BD68-5BD06A211435}" srcOrd="1" destOrd="0" presId="urn:microsoft.com/office/officeart/2005/8/layout/vList4#1"/>
    <dgm:cxn modelId="{377FBBF5-530F-499A-BFCA-B2F2DC3A7D40}" srcId="{2C358CDB-AE0D-4C9E-9AA6-384A592F4FD6}" destId="{B8FAAFC6-F135-4A6D-8BC7-7317FC1F65D6}" srcOrd="0" destOrd="0" parTransId="{1F3CD0D7-C21B-4CD0-B33D-6A3B18BA8D2C}" sibTransId="{63BA4944-B47F-4914-97D5-004A0C4F95CA}"/>
    <dgm:cxn modelId="{20B3478A-DFF1-4F7D-9637-73CFEA8358F2}" type="presOf" srcId="{62D1859F-A682-44CC-B10C-41EDD56D6A0F}" destId="{A8F0AEBA-C79A-4943-9338-1BE593DD52AC}" srcOrd="0" destOrd="0" presId="urn:microsoft.com/office/officeart/2005/8/layout/vList4#1"/>
    <dgm:cxn modelId="{BE1582DB-8F77-45F9-B800-5E98B79AA125}" srcId="{2C358CDB-AE0D-4C9E-9AA6-384A592F4FD6}" destId="{9332ED8B-04ED-489E-B8F3-8A7506063F8C}" srcOrd="1" destOrd="0" parTransId="{3055DCE3-44AC-4CD3-83BA-31D7B697D0A6}" sibTransId="{BBF1EAF2-21D0-45D8-B4A8-785A005F524B}"/>
    <dgm:cxn modelId="{C4DD1F2C-F85B-46DF-B83F-3E096FCCFA88}" type="presOf" srcId="{06977DAB-CCB0-460A-B9BF-0EF43C800483}" destId="{DF4EB3F2-BC2E-42A5-8F47-4253C02BCC0B}" srcOrd="0" destOrd="0" presId="urn:microsoft.com/office/officeart/2005/8/layout/vList4#1"/>
    <dgm:cxn modelId="{C6F75471-D67F-4FF3-9277-212C585308F1}" type="presOf" srcId="{2C358CDB-AE0D-4C9E-9AA6-384A592F4FD6}" destId="{2A905B1A-2830-48BB-9D1F-08EEEF86C2EA}" srcOrd="0" destOrd="0" presId="urn:microsoft.com/office/officeart/2005/8/layout/vList4#1"/>
    <dgm:cxn modelId="{08D531FD-6BE5-4A67-ABC6-1D94B962E4EE}" type="presOf" srcId="{C5B5EBFD-9729-4FAA-AA92-1D30033753E6}" destId="{6DCEF4BC-C427-4CB5-A215-D4A45EAF6BC1}" srcOrd="0" destOrd="0" presId="urn:microsoft.com/office/officeart/2005/8/layout/vList4#1"/>
    <dgm:cxn modelId="{A1177331-2E63-4888-B0A9-B8C0042D2BAC}" type="presOf" srcId="{B8FAAFC6-F135-4A6D-8BC7-7317FC1F65D6}" destId="{D12FEFEE-72DE-4920-B516-9E03BBAC8F89}" srcOrd="0" destOrd="0" presId="urn:microsoft.com/office/officeart/2005/8/layout/vList4#1"/>
    <dgm:cxn modelId="{02C23D6A-7667-4078-AA12-A5776F132C73}" type="presParOf" srcId="{2A905B1A-2830-48BB-9D1F-08EEEF86C2EA}" destId="{ED30182D-B7C3-4D21-B77F-BDFE7E5ADAA5}" srcOrd="0" destOrd="0" presId="urn:microsoft.com/office/officeart/2005/8/layout/vList4#1"/>
    <dgm:cxn modelId="{FA89D48C-D99B-4AFB-9B1C-069BE5972983}" type="presParOf" srcId="{ED30182D-B7C3-4D21-B77F-BDFE7E5ADAA5}" destId="{D12FEFEE-72DE-4920-B516-9E03BBAC8F89}" srcOrd="0" destOrd="0" presId="urn:microsoft.com/office/officeart/2005/8/layout/vList4#1"/>
    <dgm:cxn modelId="{3B30B771-89C0-4763-8438-EE99CFF3FA83}" type="presParOf" srcId="{ED30182D-B7C3-4D21-B77F-BDFE7E5ADAA5}" destId="{FBF07761-9FAF-4332-8E29-4CE324C2B927}" srcOrd="1" destOrd="0" presId="urn:microsoft.com/office/officeart/2005/8/layout/vList4#1"/>
    <dgm:cxn modelId="{45E07069-D2E5-4B6E-8FB0-B725CF072D8B}" type="presParOf" srcId="{ED30182D-B7C3-4D21-B77F-BDFE7E5ADAA5}" destId="{DA6FB7B0-D5B4-4D76-96C3-9C07F0529C85}" srcOrd="2" destOrd="0" presId="urn:microsoft.com/office/officeart/2005/8/layout/vList4#1"/>
    <dgm:cxn modelId="{09F63E58-EB3A-43C8-977F-433B0AB13B50}" type="presParOf" srcId="{2A905B1A-2830-48BB-9D1F-08EEEF86C2EA}" destId="{4ED6417D-A676-4B96-A03E-4C80646FD93E}" srcOrd="1" destOrd="0" presId="urn:microsoft.com/office/officeart/2005/8/layout/vList4#1"/>
    <dgm:cxn modelId="{8393F522-77C9-4CDF-86BA-02A2E9E751D3}" type="presParOf" srcId="{2A905B1A-2830-48BB-9D1F-08EEEF86C2EA}" destId="{B8B55F75-2269-4545-992A-92B1F84386CD}" srcOrd="2" destOrd="0" presId="urn:microsoft.com/office/officeart/2005/8/layout/vList4#1"/>
    <dgm:cxn modelId="{1E19440C-A6F9-428E-B0D2-867012EE68E0}" type="presParOf" srcId="{B8B55F75-2269-4545-992A-92B1F84386CD}" destId="{6AF3626B-DAE5-47BF-BA23-1BA618E756D8}" srcOrd="0" destOrd="0" presId="urn:microsoft.com/office/officeart/2005/8/layout/vList4#1"/>
    <dgm:cxn modelId="{0F2EA45F-CCC4-4B33-8E78-52F719114E42}" type="presParOf" srcId="{B8B55F75-2269-4545-992A-92B1F84386CD}" destId="{3A598044-24AB-4CFC-BE35-12DC9A351F83}" srcOrd="1" destOrd="0" presId="urn:microsoft.com/office/officeart/2005/8/layout/vList4#1"/>
    <dgm:cxn modelId="{559AB6F7-AD19-4B1E-82CE-B5E4EF8AAE70}" type="presParOf" srcId="{B8B55F75-2269-4545-992A-92B1F84386CD}" destId="{64DD9D92-33A1-4249-BD72-90BF5E3CF493}" srcOrd="2" destOrd="0" presId="urn:microsoft.com/office/officeart/2005/8/layout/vList4#1"/>
    <dgm:cxn modelId="{1A23E624-0505-491B-AFDC-45FB5E244B20}" type="presParOf" srcId="{2A905B1A-2830-48BB-9D1F-08EEEF86C2EA}" destId="{D646C16F-4EED-4D0E-9E11-38AD9A2F8228}" srcOrd="3" destOrd="0" presId="urn:microsoft.com/office/officeart/2005/8/layout/vList4#1"/>
    <dgm:cxn modelId="{4C04DC80-E8F2-42A1-9154-95CB4CC6E107}" type="presParOf" srcId="{2A905B1A-2830-48BB-9D1F-08EEEF86C2EA}" destId="{7A63603F-6699-45EE-865F-39F419D39E9F}" srcOrd="4" destOrd="0" presId="urn:microsoft.com/office/officeart/2005/8/layout/vList4#1"/>
    <dgm:cxn modelId="{01D3E7F4-C084-4D7F-BB7C-71E38AC4E31C}" type="presParOf" srcId="{7A63603F-6699-45EE-865F-39F419D39E9F}" destId="{6DCEF4BC-C427-4CB5-A215-D4A45EAF6BC1}" srcOrd="0" destOrd="0" presId="urn:microsoft.com/office/officeart/2005/8/layout/vList4#1"/>
    <dgm:cxn modelId="{987719F4-FF03-431E-9FB4-EEFE60DD0519}" type="presParOf" srcId="{7A63603F-6699-45EE-865F-39F419D39E9F}" destId="{ADA61FD7-B0CE-45EB-8D71-A5633FBD45CB}" srcOrd="1" destOrd="0" presId="urn:microsoft.com/office/officeart/2005/8/layout/vList4#1"/>
    <dgm:cxn modelId="{F26D411E-8F3B-4A13-835C-9CBCAE831573}" type="presParOf" srcId="{7A63603F-6699-45EE-865F-39F419D39E9F}" destId="{BED8D678-71D8-4654-AF57-49AACD743B2E}" srcOrd="2" destOrd="0" presId="urn:microsoft.com/office/officeart/2005/8/layout/vList4#1"/>
    <dgm:cxn modelId="{A28AE6F2-C33D-452C-94C9-FF0571AE9F0F}" type="presParOf" srcId="{2A905B1A-2830-48BB-9D1F-08EEEF86C2EA}" destId="{C6CA8D21-C445-4AB1-9670-14AB31600277}" srcOrd="5" destOrd="0" presId="urn:microsoft.com/office/officeart/2005/8/layout/vList4#1"/>
    <dgm:cxn modelId="{718D437E-1EAB-463A-A877-105D9EA7AD7E}" type="presParOf" srcId="{2A905B1A-2830-48BB-9D1F-08EEEF86C2EA}" destId="{5CB7ED88-D80A-4E3E-9526-2C4AD78D1778}" srcOrd="6" destOrd="0" presId="urn:microsoft.com/office/officeart/2005/8/layout/vList4#1"/>
    <dgm:cxn modelId="{0764376E-B392-419B-9982-414B732111D6}" type="presParOf" srcId="{5CB7ED88-D80A-4E3E-9526-2C4AD78D1778}" destId="{A8F0AEBA-C79A-4943-9338-1BE593DD52AC}" srcOrd="0" destOrd="0" presId="urn:microsoft.com/office/officeart/2005/8/layout/vList4#1"/>
    <dgm:cxn modelId="{34ED8B19-A82E-484B-AA2D-E1B6A0E0E538}" type="presParOf" srcId="{5CB7ED88-D80A-4E3E-9526-2C4AD78D1778}" destId="{A3468D56-ABD2-4576-9A9A-D51895AC510C}" srcOrd="1" destOrd="0" presId="urn:microsoft.com/office/officeart/2005/8/layout/vList4#1"/>
    <dgm:cxn modelId="{4E8806CB-9D80-40A3-A305-57AEA083E278}" type="presParOf" srcId="{5CB7ED88-D80A-4E3E-9526-2C4AD78D1778}" destId="{9E67E177-40AD-4A48-B618-E28AD869F64A}" srcOrd="2" destOrd="0" presId="urn:microsoft.com/office/officeart/2005/8/layout/vList4#1"/>
    <dgm:cxn modelId="{F309E8AA-2A31-4EB5-9960-1409D780E296}" type="presParOf" srcId="{2A905B1A-2830-48BB-9D1F-08EEEF86C2EA}" destId="{625159E5-BF30-4F82-961D-8BC1E2728010}" srcOrd="7" destOrd="0" presId="urn:microsoft.com/office/officeart/2005/8/layout/vList4#1"/>
    <dgm:cxn modelId="{1A2087A8-2A34-46B0-99EF-3FE120DED5C3}" type="presParOf" srcId="{2A905B1A-2830-48BB-9D1F-08EEEF86C2EA}" destId="{28440B1A-C754-4A22-BC38-0B2EAEA04C5A}" srcOrd="8" destOrd="0" presId="urn:microsoft.com/office/officeart/2005/8/layout/vList4#1"/>
    <dgm:cxn modelId="{07694746-6BD4-478E-9426-59331E807A71}" type="presParOf" srcId="{28440B1A-C754-4A22-BC38-0B2EAEA04C5A}" destId="{DF4EB3F2-BC2E-42A5-8F47-4253C02BCC0B}" srcOrd="0" destOrd="0" presId="urn:microsoft.com/office/officeart/2005/8/layout/vList4#1"/>
    <dgm:cxn modelId="{0A23FFC8-8160-4A0F-80C5-FC2782677490}" type="presParOf" srcId="{28440B1A-C754-4A22-BC38-0B2EAEA04C5A}" destId="{E5C36FD2-CEFD-4D75-877B-86095F3C9205}" srcOrd="1" destOrd="0" presId="urn:microsoft.com/office/officeart/2005/8/layout/vList4#1"/>
    <dgm:cxn modelId="{4440BF8D-71A8-4A6F-B61B-56B1EB794506}" type="presParOf" srcId="{28440B1A-C754-4A22-BC38-0B2EAEA04C5A}" destId="{842895F0-C221-4F53-BD68-5BD06A21143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2B72E1-6B2C-4FD6-AA0C-AA88DD7D1680}" type="doc">
      <dgm:prSet loTypeId="urn:microsoft.com/office/officeart/2005/8/layout/hProcess9" loCatId="process" qsTypeId="urn:microsoft.com/office/officeart/2005/8/quickstyle/3d9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3C00658C-2904-4228-896A-4270EA781B55}">
      <dgm:prSet phldrT="[Texto]" custT="1"/>
      <dgm:spPr/>
      <dgm:t>
        <a:bodyPr/>
        <a:lstStyle/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S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U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B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R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Y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R</a:t>
          </a:r>
          <a:endParaRPr lang="es-ES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2E5CB7C-A570-4AFE-B31A-B8EE13C2A0EE}" type="parTrans" cxnId="{4421890A-86F0-4A2F-AFBC-BAE7E1029830}">
      <dgm:prSet/>
      <dgm:spPr/>
      <dgm:t>
        <a:bodyPr/>
        <a:lstStyle/>
        <a:p>
          <a:endParaRPr lang="es-ES"/>
        </a:p>
      </dgm:t>
    </dgm:pt>
    <dgm:pt modelId="{B3EBA009-B78D-483C-BBCA-601447AF84B2}" type="sibTrans" cxnId="{4421890A-86F0-4A2F-AFBC-BAE7E1029830}">
      <dgm:prSet/>
      <dgm:spPr/>
      <dgm:t>
        <a:bodyPr/>
        <a:lstStyle/>
        <a:p>
          <a:endParaRPr lang="es-ES"/>
        </a:p>
      </dgm:t>
    </dgm:pt>
    <dgm:pt modelId="{33C774AF-8AF4-49FD-8078-167637AE25C0}">
      <dgm:prSet phldrT="[Texto]" custT="1"/>
      <dgm:spPr/>
      <dgm:t>
        <a:bodyPr/>
        <a:lstStyle/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R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S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U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M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N</a:t>
          </a:r>
          <a:endParaRPr lang="es-ES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C54DDC1-CBB6-4691-8EEE-11CDFC7D43EE}" type="parTrans" cxnId="{A55A8D91-B908-4698-8E35-41755F39EED4}">
      <dgm:prSet/>
      <dgm:spPr/>
      <dgm:t>
        <a:bodyPr/>
        <a:lstStyle/>
        <a:p>
          <a:endParaRPr lang="es-ES"/>
        </a:p>
      </dgm:t>
    </dgm:pt>
    <dgm:pt modelId="{18817C79-8C91-4A8F-9240-6BA7821EAFD3}" type="sibTrans" cxnId="{A55A8D91-B908-4698-8E35-41755F39EED4}">
      <dgm:prSet/>
      <dgm:spPr/>
      <dgm:t>
        <a:bodyPr/>
        <a:lstStyle/>
        <a:p>
          <a:endParaRPr lang="es-ES"/>
        </a:p>
      </dgm:t>
    </dgm:pt>
    <dgm:pt modelId="{A77AEE57-BC5C-4038-BE84-C76833C5479A}">
      <dgm:prSet phldrT="[Texto]" custT="1"/>
      <dgm:spPr/>
      <dgm:t>
        <a:bodyPr/>
        <a:lstStyle/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S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N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T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S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S</a:t>
          </a:r>
        </a:p>
      </dgm:t>
    </dgm:pt>
    <dgm:pt modelId="{EBCB1A39-8014-4BB9-8A17-C6B1E09B5D30}" type="parTrans" cxnId="{9B7713C3-7CCD-450B-9E8B-85D55D9C1E9A}">
      <dgm:prSet/>
      <dgm:spPr/>
      <dgm:t>
        <a:bodyPr/>
        <a:lstStyle/>
        <a:p>
          <a:endParaRPr lang="es-ES"/>
        </a:p>
      </dgm:t>
    </dgm:pt>
    <dgm:pt modelId="{58F4D1F2-79F2-4D6D-BE14-93353377377A}" type="sibTrans" cxnId="{9B7713C3-7CCD-450B-9E8B-85D55D9C1E9A}">
      <dgm:prSet/>
      <dgm:spPr/>
      <dgm:t>
        <a:bodyPr/>
        <a:lstStyle/>
        <a:p>
          <a:endParaRPr lang="es-ES"/>
        </a:p>
      </dgm:t>
    </dgm:pt>
    <dgm:pt modelId="{C2A33F31-B0D9-4BF2-A604-A7C259043360}">
      <dgm:prSet phldrT="[Texto]" custT="1"/>
      <dgm:spPr/>
      <dgm:t>
        <a:bodyPr/>
        <a:lstStyle/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S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Q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U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M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</a:t>
          </a:r>
        </a:p>
      </dgm:t>
    </dgm:pt>
    <dgm:pt modelId="{8E5ACB9B-8897-445C-B94C-A94EABCBBEE4}" type="parTrans" cxnId="{E9A40C0A-2507-4C4F-B685-C55BCA97178B}">
      <dgm:prSet/>
      <dgm:spPr/>
      <dgm:t>
        <a:bodyPr/>
        <a:lstStyle/>
        <a:p>
          <a:endParaRPr lang="es-ES"/>
        </a:p>
      </dgm:t>
    </dgm:pt>
    <dgm:pt modelId="{76E1E198-9DB3-4286-9D5F-0B7DBBAED368}" type="sibTrans" cxnId="{E9A40C0A-2507-4C4F-B685-C55BCA97178B}">
      <dgm:prSet/>
      <dgm:spPr/>
      <dgm:t>
        <a:bodyPr/>
        <a:lstStyle/>
        <a:p>
          <a:endParaRPr lang="es-ES"/>
        </a:p>
      </dgm:t>
    </dgm:pt>
    <dgm:pt modelId="{14A033E4-DC37-492F-B8FA-149BBC2EB242}">
      <dgm:prSet phldrT="[Texto]" custT="1"/>
      <dgm:spPr/>
      <dgm:t>
        <a:bodyPr/>
        <a:lstStyle/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  C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  O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  N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M  C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   E 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P   </a:t>
          </a:r>
          <a:r>
            <a:rPr lang="es-ES" sz="14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P</a:t>
          </a:r>
          <a:endParaRPr lang="es-ES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   T 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 U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A 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L</a:t>
          </a:r>
        </a:p>
      </dgm:t>
    </dgm:pt>
    <dgm:pt modelId="{77236841-DDC1-47CD-BC8A-4B0B36337E3B}" type="parTrans" cxnId="{9D4B3D15-9C5A-49BF-BB36-68D2F63BD5CF}">
      <dgm:prSet/>
      <dgm:spPr/>
      <dgm:t>
        <a:bodyPr/>
        <a:lstStyle/>
        <a:p>
          <a:endParaRPr lang="es-ES"/>
        </a:p>
      </dgm:t>
    </dgm:pt>
    <dgm:pt modelId="{9DE7DBEF-27F7-4319-8A51-EDB56788975B}" type="sibTrans" cxnId="{9D4B3D15-9C5A-49BF-BB36-68D2F63BD5CF}">
      <dgm:prSet/>
      <dgm:spPr/>
      <dgm:t>
        <a:bodyPr/>
        <a:lstStyle/>
        <a:p>
          <a:endParaRPr lang="es-ES"/>
        </a:p>
      </dgm:t>
    </dgm:pt>
    <dgm:pt modelId="{0B1283FE-A54D-4372-A505-110D753ADA9E}">
      <dgm:prSet phldrT="[Texto]" custT="1"/>
      <dgm:spPr/>
      <dgm:t>
        <a:bodyPr/>
        <a:lstStyle/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D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R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M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T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Z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A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C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Ò</a:t>
          </a:r>
        </a:p>
        <a:p>
          <a:r>
            <a:rPr lang="es-ES" sz="11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N</a:t>
          </a:r>
        </a:p>
      </dgm:t>
    </dgm:pt>
    <dgm:pt modelId="{D2D56995-DE5A-4C91-843C-B64201E772C0}" type="parTrans" cxnId="{50219A09-4109-47DD-AF17-52794690987C}">
      <dgm:prSet/>
      <dgm:spPr/>
      <dgm:t>
        <a:bodyPr/>
        <a:lstStyle/>
        <a:p>
          <a:endParaRPr lang="es-ES"/>
        </a:p>
      </dgm:t>
    </dgm:pt>
    <dgm:pt modelId="{707FFF3B-A52C-4052-BDFC-502154E233C2}" type="sibTrans" cxnId="{50219A09-4109-47DD-AF17-52794690987C}">
      <dgm:prSet/>
      <dgm:spPr/>
      <dgm:t>
        <a:bodyPr/>
        <a:lstStyle/>
        <a:p>
          <a:endParaRPr lang="es-ES"/>
        </a:p>
      </dgm:t>
    </dgm:pt>
    <dgm:pt modelId="{DA630FF9-4909-4462-B30A-50B8466370FC}">
      <dgm:prSet phldrT="[Texto]" custT="1"/>
      <dgm:spPr/>
      <dgm:t>
        <a:bodyPr/>
        <a:lstStyle/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C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O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 M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L  P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  R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  </a:t>
          </a:r>
          <a:r>
            <a:rPr lang="es-ES" sz="14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</a:t>
          </a:r>
          <a:endParaRPr lang="es-ES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R  N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D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E</a:t>
          </a:r>
        </a:p>
        <a:p>
          <a:r>
            <a:rPr lang="es-ES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   R</a:t>
          </a:r>
        </a:p>
      </dgm:t>
    </dgm:pt>
    <dgm:pt modelId="{C88168DC-0944-48DA-9867-037DD7531CEA}" type="parTrans" cxnId="{D34ECA94-7A26-4392-A6D8-B16DA2E18AD2}">
      <dgm:prSet/>
      <dgm:spPr/>
      <dgm:t>
        <a:bodyPr/>
        <a:lstStyle/>
        <a:p>
          <a:endParaRPr lang="es-ES"/>
        </a:p>
      </dgm:t>
    </dgm:pt>
    <dgm:pt modelId="{2266C547-0462-4C09-BA66-5FD0630D119A}" type="sibTrans" cxnId="{D34ECA94-7A26-4392-A6D8-B16DA2E18AD2}">
      <dgm:prSet/>
      <dgm:spPr/>
      <dgm:t>
        <a:bodyPr/>
        <a:lstStyle/>
        <a:p>
          <a:endParaRPr lang="es-ES"/>
        </a:p>
      </dgm:t>
    </dgm:pt>
    <dgm:pt modelId="{7A84B9CA-A271-4E76-939D-069A25765F30}" type="pres">
      <dgm:prSet presAssocID="{2C2B72E1-6B2C-4FD6-AA0C-AA88DD7D16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1B30F0-2D6A-492A-99E5-2FE56565031C}" type="pres">
      <dgm:prSet presAssocID="{2C2B72E1-6B2C-4FD6-AA0C-AA88DD7D1680}" presName="arrow" presStyleLbl="bgShp" presStyleIdx="0" presStyleCnt="1"/>
      <dgm:spPr/>
    </dgm:pt>
    <dgm:pt modelId="{6C17EC29-A7C2-46D7-B4F7-B1C706F5434C}" type="pres">
      <dgm:prSet presAssocID="{2C2B72E1-6B2C-4FD6-AA0C-AA88DD7D1680}" presName="linearProcess" presStyleCnt="0"/>
      <dgm:spPr/>
    </dgm:pt>
    <dgm:pt modelId="{B8340317-FDA3-45DE-9155-79A422136A28}" type="pres">
      <dgm:prSet presAssocID="{3C00658C-2904-4228-896A-4270EA781B55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A1158-BC38-40A0-AB54-052E5D8774EF}" type="pres">
      <dgm:prSet presAssocID="{B3EBA009-B78D-483C-BBCA-601447AF84B2}" presName="sibTrans" presStyleCnt="0"/>
      <dgm:spPr/>
    </dgm:pt>
    <dgm:pt modelId="{A961F550-02CA-4763-B147-2D7A0B688E40}" type="pres">
      <dgm:prSet presAssocID="{33C774AF-8AF4-49FD-8078-167637AE25C0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5FC675-5346-4A42-A7E8-F3D4143246C9}" type="pres">
      <dgm:prSet presAssocID="{18817C79-8C91-4A8F-9240-6BA7821EAFD3}" presName="sibTrans" presStyleCnt="0"/>
      <dgm:spPr/>
    </dgm:pt>
    <dgm:pt modelId="{CA161788-5414-4C76-9C58-85F3E9A68A17}" type="pres">
      <dgm:prSet presAssocID="{A77AEE57-BC5C-4038-BE84-C76833C5479A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F72F6A-02C5-4F0D-8154-C7B7E75FAAC5}" type="pres">
      <dgm:prSet presAssocID="{58F4D1F2-79F2-4D6D-BE14-93353377377A}" presName="sibTrans" presStyleCnt="0"/>
      <dgm:spPr/>
    </dgm:pt>
    <dgm:pt modelId="{7AD82767-2DD9-441E-A4A9-22C8799F0901}" type="pres">
      <dgm:prSet presAssocID="{C2A33F31-B0D9-4BF2-A604-A7C25904336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3E8AE-416F-4FEF-9EF9-9FB1FA407DE5}" type="pres">
      <dgm:prSet presAssocID="{76E1E198-9DB3-4286-9D5F-0B7DBBAED368}" presName="sibTrans" presStyleCnt="0"/>
      <dgm:spPr/>
    </dgm:pt>
    <dgm:pt modelId="{C509EEB9-3F96-4D08-8F2D-EBA041F4E66F}" type="pres">
      <dgm:prSet presAssocID="{14A033E4-DC37-492F-B8FA-149BBC2EB242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DDD29D-6470-4B07-BFC0-C322DE4B5C32}" type="pres">
      <dgm:prSet presAssocID="{9DE7DBEF-27F7-4319-8A51-EDB56788975B}" presName="sibTrans" presStyleCnt="0"/>
      <dgm:spPr/>
    </dgm:pt>
    <dgm:pt modelId="{BEB23F0B-8315-4FF7-AE97-0D4E63C3737B}" type="pres">
      <dgm:prSet presAssocID="{0B1283FE-A54D-4372-A505-110D753ADA9E}" presName="textNode" presStyleLbl="node1" presStyleIdx="5" presStyleCnt="7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B2916-625B-4BA1-8016-A65D03CEDE5A}" type="pres">
      <dgm:prSet presAssocID="{707FFF3B-A52C-4052-BDFC-502154E233C2}" presName="sibTrans" presStyleCnt="0"/>
      <dgm:spPr/>
    </dgm:pt>
    <dgm:pt modelId="{A720F906-7D47-4CA5-A3AC-BAE096206346}" type="pres">
      <dgm:prSet presAssocID="{DA630FF9-4909-4462-B30A-50B8466370FC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302587-5FF0-488F-B62D-BE83234F2D0D}" type="presOf" srcId="{0B1283FE-A54D-4372-A505-110D753ADA9E}" destId="{BEB23F0B-8315-4FF7-AE97-0D4E63C3737B}" srcOrd="0" destOrd="0" presId="urn:microsoft.com/office/officeart/2005/8/layout/hProcess9"/>
    <dgm:cxn modelId="{D34ECA94-7A26-4392-A6D8-B16DA2E18AD2}" srcId="{2C2B72E1-6B2C-4FD6-AA0C-AA88DD7D1680}" destId="{DA630FF9-4909-4462-B30A-50B8466370FC}" srcOrd="6" destOrd="0" parTransId="{C88168DC-0944-48DA-9867-037DD7531CEA}" sibTransId="{2266C547-0462-4C09-BA66-5FD0630D119A}"/>
    <dgm:cxn modelId="{9F147D19-C159-4DF4-8B9F-D6B83BD3F65A}" type="presOf" srcId="{C2A33F31-B0D9-4BF2-A604-A7C259043360}" destId="{7AD82767-2DD9-441E-A4A9-22C8799F0901}" srcOrd="0" destOrd="0" presId="urn:microsoft.com/office/officeart/2005/8/layout/hProcess9"/>
    <dgm:cxn modelId="{D752BD60-8109-4F99-8C3A-A515965B8A94}" type="presOf" srcId="{14A033E4-DC37-492F-B8FA-149BBC2EB242}" destId="{C509EEB9-3F96-4D08-8F2D-EBA041F4E66F}" srcOrd="0" destOrd="0" presId="urn:microsoft.com/office/officeart/2005/8/layout/hProcess9"/>
    <dgm:cxn modelId="{EF9C83B1-7E2D-47D1-8156-98326651A96A}" type="presOf" srcId="{33C774AF-8AF4-49FD-8078-167637AE25C0}" destId="{A961F550-02CA-4763-B147-2D7A0B688E40}" srcOrd="0" destOrd="0" presId="urn:microsoft.com/office/officeart/2005/8/layout/hProcess9"/>
    <dgm:cxn modelId="{50219A09-4109-47DD-AF17-52794690987C}" srcId="{2C2B72E1-6B2C-4FD6-AA0C-AA88DD7D1680}" destId="{0B1283FE-A54D-4372-A505-110D753ADA9E}" srcOrd="5" destOrd="0" parTransId="{D2D56995-DE5A-4C91-843C-B64201E772C0}" sibTransId="{707FFF3B-A52C-4052-BDFC-502154E233C2}"/>
    <dgm:cxn modelId="{4421890A-86F0-4A2F-AFBC-BAE7E1029830}" srcId="{2C2B72E1-6B2C-4FD6-AA0C-AA88DD7D1680}" destId="{3C00658C-2904-4228-896A-4270EA781B55}" srcOrd="0" destOrd="0" parTransId="{42E5CB7C-A570-4AFE-B31A-B8EE13C2A0EE}" sibTransId="{B3EBA009-B78D-483C-BBCA-601447AF84B2}"/>
    <dgm:cxn modelId="{C772643A-F137-4692-B5AB-89DB6E751EB7}" type="presOf" srcId="{2C2B72E1-6B2C-4FD6-AA0C-AA88DD7D1680}" destId="{7A84B9CA-A271-4E76-939D-069A25765F30}" srcOrd="0" destOrd="0" presId="urn:microsoft.com/office/officeart/2005/8/layout/hProcess9"/>
    <dgm:cxn modelId="{9F29E19B-965F-4E5F-96FC-ABADDF347481}" type="presOf" srcId="{DA630FF9-4909-4462-B30A-50B8466370FC}" destId="{A720F906-7D47-4CA5-A3AC-BAE096206346}" srcOrd="0" destOrd="0" presId="urn:microsoft.com/office/officeart/2005/8/layout/hProcess9"/>
    <dgm:cxn modelId="{9D4B3D15-9C5A-49BF-BB36-68D2F63BD5CF}" srcId="{2C2B72E1-6B2C-4FD6-AA0C-AA88DD7D1680}" destId="{14A033E4-DC37-492F-B8FA-149BBC2EB242}" srcOrd="4" destOrd="0" parTransId="{77236841-DDC1-47CD-BC8A-4B0B36337E3B}" sibTransId="{9DE7DBEF-27F7-4319-8A51-EDB56788975B}"/>
    <dgm:cxn modelId="{A55A8D91-B908-4698-8E35-41755F39EED4}" srcId="{2C2B72E1-6B2C-4FD6-AA0C-AA88DD7D1680}" destId="{33C774AF-8AF4-49FD-8078-167637AE25C0}" srcOrd="1" destOrd="0" parTransId="{DC54DDC1-CBB6-4691-8EEE-11CDFC7D43EE}" sibTransId="{18817C79-8C91-4A8F-9240-6BA7821EAFD3}"/>
    <dgm:cxn modelId="{E9A40C0A-2507-4C4F-B685-C55BCA97178B}" srcId="{2C2B72E1-6B2C-4FD6-AA0C-AA88DD7D1680}" destId="{C2A33F31-B0D9-4BF2-A604-A7C259043360}" srcOrd="3" destOrd="0" parTransId="{8E5ACB9B-8897-445C-B94C-A94EABCBBEE4}" sibTransId="{76E1E198-9DB3-4286-9D5F-0B7DBBAED368}"/>
    <dgm:cxn modelId="{A9937B64-035B-4989-BD94-6B8A717D23F8}" type="presOf" srcId="{A77AEE57-BC5C-4038-BE84-C76833C5479A}" destId="{CA161788-5414-4C76-9C58-85F3E9A68A17}" srcOrd="0" destOrd="0" presId="urn:microsoft.com/office/officeart/2005/8/layout/hProcess9"/>
    <dgm:cxn modelId="{AFE3D68D-0F9C-4626-A914-E064CB4B342E}" type="presOf" srcId="{3C00658C-2904-4228-896A-4270EA781B55}" destId="{B8340317-FDA3-45DE-9155-79A422136A28}" srcOrd="0" destOrd="0" presId="urn:microsoft.com/office/officeart/2005/8/layout/hProcess9"/>
    <dgm:cxn modelId="{9B7713C3-7CCD-450B-9E8B-85D55D9C1E9A}" srcId="{2C2B72E1-6B2C-4FD6-AA0C-AA88DD7D1680}" destId="{A77AEE57-BC5C-4038-BE84-C76833C5479A}" srcOrd="2" destOrd="0" parTransId="{EBCB1A39-8014-4BB9-8A17-C6B1E09B5D30}" sibTransId="{58F4D1F2-79F2-4D6D-BE14-93353377377A}"/>
    <dgm:cxn modelId="{6BA5C883-6088-4B4A-AB7B-BB62158B715F}" type="presParOf" srcId="{7A84B9CA-A271-4E76-939D-069A25765F30}" destId="{721B30F0-2D6A-492A-99E5-2FE56565031C}" srcOrd="0" destOrd="0" presId="urn:microsoft.com/office/officeart/2005/8/layout/hProcess9"/>
    <dgm:cxn modelId="{BEBDDF92-AC56-4130-868A-F3A065CEFB0B}" type="presParOf" srcId="{7A84B9CA-A271-4E76-939D-069A25765F30}" destId="{6C17EC29-A7C2-46D7-B4F7-B1C706F5434C}" srcOrd="1" destOrd="0" presId="urn:microsoft.com/office/officeart/2005/8/layout/hProcess9"/>
    <dgm:cxn modelId="{32151EAD-A531-469B-BC53-8F5ED1DE6B32}" type="presParOf" srcId="{6C17EC29-A7C2-46D7-B4F7-B1C706F5434C}" destId="{B8340317-FDA3-45DE-9155-79A422136A28}" srcOrd="0" destOrd="0" presId="urn:microsoft.com/office/officeart/2005/8/layout/hProcess9"/>
    <dgm:cxn modelId="{1026BDC2-55A9-4BF6-99A7-B7C87B3D793E}" type="presParOf" srcId="{6C17EC29-A7C2-46D7-B4F7-B1C706F5434C}" destId="{6BCA1158-BC38-40A0-AB54-052E5D8774EF}" srcOrd="1" destOrd="0" presId="urn:microsoft.com/office/officeart/2005/8/layout/hProcess9"/>
    <dgm:cxn modelId="{14EC63B8-A390-4AE7-8F03-C97ED707B514}" type="presParOf" srcId="{6C17EC29-A7C2-46D7-B4F7-B1C706F5434C}" destId="{A961F550-02CA-4763-B147-2D7A0B688E40}" srcOrd="2" destOrd="0" presId="urn:microsoft.com/office/officeart/2005/8/layout/hProcess9"/>
    <dgm:cxn modelId="{4C18E508-E9C3-44B8-A4D4-C2735F53B292}" type="presParOf" srcId="{6C17EC29-A7C2-46D7-B4F7-B1C706F5434C}" destId="{0C5FC675-5346-4A42-A7E8-F3D4143246C9}" srcOrd="3" destOrd="0" presId="urn:microsoft.com/office/officeart/2005/8/layout/hProcess9"/>
    <dgm:cxn modelId="{16B26C8A-0A8A-44E1-88FB-1879805F7A7F}" type="presParOf" srcId="{6C17EC29-A7C2-46D7-B4F7-B1C706F5434C}" destId="{CA161788-5414-4C76-9C58-85F3E9A68A17}" srcOrd="4" destOrd="0" presId="urn:microsoft.com/office/officeart/2005/8/layout/hProcess9"/>
    <dgm:cxn modelId="{B9D5D428-F95A-4A58-B470-CD5E30897C1D}" type="presParOf" srcId="{6C17EC29-A7C2-46D7-B4F7-B1C706F5434C}" destId="{33F72F6A-02C5-4F0D-8154-C7B7E75FAAC5}" srcOrd="5" destOrd="0" presId="urn:microsoft.com/office/officeart/2005/8/layout/hProcess9"/>
    <dgm:cxn modelId="{EFA7A3F3-6E39-4053-B946-89383892E27A}" type="presParOf" srcId="{6C17EC29-A7C2-46D7-B4F7-B1C706F5434C}" destId="{7AD82767-2DD9-441E-A4A9-22C8799F0901}" srcOrd="6" destOrd="0" presId="urn:microsoft.com/office/officeart/2005/8/layout/hProcess9"/>
    <dgm:cxn modelId="{B2BC482C-8AC8-4D05-984E-08B774BE0F51}" type="presParOf" srcId="{6C17EC29-A7C2-46D7-B4F7-B1C706F5434C}" destId="{8C13E8AE-416F-4FEF-9EF9-9FB1FA407DE5}" srcOrd="7" destOrd="0" presId="urn:microsoft.com/office/officeart/2005/8/layout/hProcess9"/>
    <dgm:cxn modelId="{4FA0267E-C9E3-4EEC-9813-E26C6768927D}" type="presParOf" srcId="{6C17EC29-A7C2-46D7-B4F7-B1C706F5434C}" destId="{C509EEB9-3F96-4D08-8F2D-EBA041F4E66F}" srcOrd="8" destOrd="0" presId="urn:microsoft.com/office/officeart/2005/8/layout/hProcess9"/>
    <dgm:cxn modelId="{FB75D60E-BFCF-4818-B508-D581589381E4}" type="presParOf" srcId="{6C17EC29-A7C2-46D7-B4F7-B1C706F5434C}" destId="{A4DDD29D-6470-4B07-BFC0-C322DE4B5C32}" srcOrd="9" destOrd="0" presId="urn:microsoft.com/office/officeart/2005/8/layout/hProcess9"/>
    <dgm:cxn modelId="{352ED254-B996-4DFB-BB68-606FC2233DBD}" type="presParOf" srcId="{6C17EC29-A7C2-46D7-B4F7-B1C706F5434C}" destId="{BEB23F0B-8315-4FF7-AE97-0D4E63C3737B}" srcOrd="10" destOrd="0" presId="urn:microsoft.com/office/officeart/2005/8/layout/hProcess9"/>
    <dgm:cxn modelId="{4809A780-A7B0-44E7-BF33-A0E39267F23F}" type="presParOf" srcId="{6C17EC29-A7C2-46D7-B4F7-B1C706F5434C}" destId="{0CAB2916-625B-4BA1-8016-A65D03CEDE5A}" srcOrd="11" destOrd="0" presId="urn:microsoft.com/office/officeart/2005/8/layout/hProcess9"/>
    <dgm:cxn modelId="{BA8C1C9D-7392-4088-91FD-1A1AE6F4DD7A}" type="presParOf" srcId="{6C17EC29-A7C2-46D7-B4F7-B1C706F5434C}" destId="{A720F906-7D47-4CA5-A3AC-BAE09620634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80113-13BE-4FF9-A1C2-199716526A37}" type="doc">
      <dgm:prSet loTypeId="urn:microsoft.com/office/officeart/2005/8/layout/vProcess5" loCatId="process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AB8A7A-0FD8-4911-AD46-B249BAAB789F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190500">
          <a:bevelT w="152400" h="25400"/>
        </a:sp3d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PROYECTOS DE LECTURA ANTERIORES 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D456040-6B78-4F7C-8BBA-4DD0CA862F8A}" type="parTrans" cxnId="{2DDCE52B-F43E-4C93-B78B-0F80EE2F7381}">
      <dgm:prSet/>
      <dgm:spPr/>
      <dgm:t>
        <a:bodyPr/>
        <a:lstStyle/>
        <a:p>
          <a:endParaRPr lang="es-ES"/>
        </a:p>
      </dgm:t>
    </dgm:pt>
    <dgm:pt modelId="{C70D5218-BD2B-4879-BE65-5EC21399CCC2}" type="sibTrans" cxnId="{2DDCE52B-F43E-4C93-B78B-0F80EE2F7381}">
      <dgm:prSet/>
      <dgm:spPr/>
      <dgm:t>
        <a:bodyPr/>
        <a:lstStyle/>
        <a:p>
          <a:endParaRPr lang="es-ES"/>
        </a:p>
      </dgm:t>
    </dgm:pt>
    <dgm:pt modelId="{C9746160-BBCE-4702-997A-4DDAABCAD54F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 LO SOCIAL, MANTIENE INFORMADO DE LOS ACONTECIMIENTOS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9B4348-E8FD-4B6B-8EE3-D62DBFD1EF1E}" type="parTrans" cxnId="{AB1BA51E-9AA1-490E-8AA6-034E2B8B2602}">
      <dgm:prSet/>
      <dgm:spPr/>
      <dgm:t>
        <a:bodyPr/>
        <a:lstStyle/>
        <a:p>
          <a:endParaRPr lang="es-ES"/>
        </a:p>
      </dgm:t>
    </dgm:pt>
    <dgm:pt modelId="{6019C62C-C269-4302-AC25-917C81D76A5D}" type="sibTrans" cxnId="{AB1BA51E-9AA1-490E-8AA6-034E2B8B2602}">
      <dgm:prSet/>
      <dgm:spPr/>
      <dgm:t>
        <a:bodyPr/>
        <a:lstStyle/>
        <a:p>
          <a:endParaRPr lang="es-ES"/>
        </a:p>
      </dgm:t>
    </dgm:pt>
    <dgm:pt modelId="{21145DB6-B9C5-4DCA-B06E-D30A044E025A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 LO ACADEMICO, MEJORA LOS CONOCIMIENTOS</a:t>
          </a:r>
        </a:p>
      </dgm:t>
    </dgm:pt>
    <dgm:pt modelId="{8DAFA157-E6ED-4018-892F-260027DC2DCA}" type="parTrans" cxnId="{C2E5A4BC-3685-456C-A4EE-B8D0B9275129}">
      <dgm:prSet/>
      <dgm:spPr/>
      <dgm:t>
        <a:bodyPr/>
        <a:lstStyle/>
        <a:p>
          <a:endParaRPr lang="es-ES"/>
        </a:p>
      </dgm:t>
    </dgm:pt>
    <dgm:pt modelId="{10ED9B55-D9DC-4E2F-9134-5592EC882581}" type="sibTrans" cxnId="{C2E5A4BC-3685-456C-A4EE-B8D0B9275129}">
      <dgm:prSet/>
      <dgm:spPr/>
      <dgm:t>
        <a:bodyPr/>
        <a:lstStyle/>
        <a:p>
          <a:endParaRPr lang="es-ES"/>
        </a:p>
      </dgm:t>
    </dgm:pt>
    <dgm:pt modelId="{068B83C0-D327-4114-9D66-0521ACF76DF3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EL ADECUADO FUNCIONAMIENTO DE LOS METODOS  DE LECTURA MEJORA EL RENDIMIENTO</a:t>
          </a:r>
        </a:p>
      </dgm:t>
    </dgm:pt>
    <dgm:pt modelId="{F0E15995-7E8D-4B09-9DA9-1C14FCF91E30}" type="parTrans" cxnId="{992997BE-428C-4D7C-96C8-5AB0663407F8}">
      <dgm:prSet/>
      <dgm:spPr/>
      <dgm:t>
        <a:bodyPr/>
        <a:lstStyle/>
        <a:p>
          <a:endParaRPr lang="es-ES"/>
        </a:p>
      </dgm:t>
    </dgm:pt>
    <dgm:pt modelId="{58A8E522-1284-4DCA-BC34-008A9BE47907}" type="sibTrans" cxnId="{992997BE-428C-4D7C-96C8-5AB0663407F8}">
      <dgm:prSet/>
      <dgm:spPr/>
      <dgm:t>
        <a:bodyPr/>
        <a:lstStyle/>
        <a:p>
          <a:endParaRPr lang="es-ES"/>
        </a:p>
      </dgm:t>
    </dgm:pt>
    <dgm:pt modelId="{6F0DF626-A321-4AEA-8D94-B8186E1154DE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EL USO DE UNA ESTRATEGIA METODOLOGICA, CREA UNA ATRACCION A LOS LIBROS</a:t>
          </a:r>
        </a:p>
      </dgm:t>
    </dgm:pt>
    <dgm:pt modelId="{96717F7B-4352-4E7C-A208-0DF04260C34E}" type="parTrans" cxnId="{F2285F45-7951-48C0-B79F-8825D97B6132}">
      <dgm:prSet/>
      <dgm:spPr/>
      <dgm:t>
        <a:bodyPr/>
        <a:lstStyle/>
        <a:p>
          <a:endParaRPr lang="es-ES"/>
        </a:p>
      </dgm:t>
    </dgm:pt>
    <dgm:pt modelId="{CCC9A22E-E7A9-46D9-9390-80EA135E0B08}" type="sibTrans" cxnId="{F2285F45-7951-48C0-B79F-8825D97B6132}">
      <dgm:prSet/>
      <dgm:spPr/>
      <dgm:t>
        <a:bodyPr/>
        <a:lstStyle/>
        <a:p>
          <a:endParaRPr lang="es-ES"/>
        </a:p>
      </dgm:t>
    </dgm:pt>
    <dgm:pt modelId="{9FAD30A6-E102-40D4-9196-CB12C1873AE0}">
      <dgm:prSet phldrT="[Texto]"/>
      <dgm:spPr/>
      <dgm:t>
        <a:bodyPr/>
        <a:lstStyle/>
        <a:p>
          <a:endParaRPr lang="es-ES"/>
        </a:p>
      </dgm:t>
    </dgm:pt>
    <dgm:pt modelId="{17448503-662C-49D9-BAEA-A27DFCCC5403}" type="parTrans" cxnId="{6E599D3E-2A0A-4C1C-BB9F-777FA04C43F5}">
      <dgm:prSet/>
      <dgm:spPr/>
      <dgm:t>
        <a:bodyPr/>
        <a:lstStyle/>
        <a:p>
          <a:endParaRPr lang="es-ES"/>
        </a:p>
      </dgm:t>
    </dgm:pt>
    <dgm:pt modelId="{D8FFBD6F-AC10-4356-B406-53F3A1650591}" type="sibTrans" cxnId="{6E599D3E-2A0A-4C1C-BB9F-777FA04C43F5}">
      <dgm:prSet/>
      <dgm:spPr/>
      <dgm:t>
        <a:bodyPr/>
        <a:lstStyle/>
        <a:p>
          <a:endParaRPr lang="es-ES"/>
        </a:p>
      </dgm:t>
    </dgm:pt>
    <dgm:pt modelId="{A4EC3994-96E8-454C-804A-A173D575472E}" type="pres">
      <dgm:prSet presAssocID="{2AF80113-13BE-4FF9-A1C2-199716526A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26660D-21C1-45C7-9857-EFE06CA21D43}" type="pres">
      <dgm:prSet presAssocID="{2AF80113-13BE-4FF9-A1C2-199716526A37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A4878C77-4488-4E85-A3D5-4908BA9F430C}" type="pres">
      <dgm:prSet presAssocID="{2AF80113-13BE-4FF9-A1C2-199716526A3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45EB3F-22C6-446F-83B3-CD80718B7A7A}" type="pres">
      <dgm:prSet presAssocID="{2AF80113-13BE-4FF9-A1C2-199716526A3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8B49D-4BAB-4882-BB92-2EA24FB16A94}" type="pres">
      <dgm:prSet presAssocID="{2AF80113-13BE-4FF9-A1C2-199716526A3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B698AB-1776-46FB-BE24-9EEC3980B8D7}" type="pres">
      <dgm:prSet presAssocID="{2AF80113-13BE-4FF9-A1C2-199716526A3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B990A-5D7C-49A1-94DF-FBF34213DDB7}" type="pres">
      <dgm:prSet presAssocID="{2AF80113-13BE-4FF9-A1C2-199716526A3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10B71E-FC85-4C36-BAA7-6231F97EC663}" type="pres">
      <dgm:prSet presAssocID="{2AF80113-13BE-4FF9-A1C2-199716526A3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49568-4FD1-47B0-94F3-CC9DBA1D3EFB}" type="pres">
      <dgm:prSet presAssocID="{2AF80113-13BE-4FF9-A1C2-199716526A3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19FB82-B220-423D-81A7-83C649F88523}" type="pres">
      <dgm:prSet presAssocID="{2AF80113-13BE-4FF9-A1C2-199716526A3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72415E-4D6B-444C-94B6-518BD86AAA3D}" type="pres">
      <dgm:prSet presAssocID="{2AF80113-13BE-4FF9-A1C2-199716526A3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E2F08-B180-40B3-8860-A0AD052FF3B1}" type="pres">
      <dgm:prSet presAssocID="{2AF80113-13BE-4FF9-A1C2-199716526A3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036D8-A44B-47E3-B1FF-A5BA361822FC}" type="pres">
      <dgm:prSet presAssocID="{2AF80113-13BE-4FF9-A1C2-199716526A3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9BF1E6-9B4F-40E9-A4B0-3C9775D22F10}" type="pres">
      <dgm:prSet presAssocID="{2AF80113-13BE-4FF9-A1C2-199716526A3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D1A810-F33E-45BC-A429-7C48EBEFD804}" type="pres">
      <dgm:prSet presAssocID="{2AF80113-13BE-4FF9-A1C2-199716526A3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0344A-04D9-4F11-B0BA-852FA26C465E}" type="pres">
      <dgm:prSet presAssocID="{2AF80113-13BE-4FF9-A1C2-199716526A3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1BA51E-9AA1-490E-8AA6-034E2B8B2602}" srcId="{2AF80113-13BE-4FF9-A1C2-199716526A37}" destId="{C9746160-BBCE-4702-997A-4DDAABCAD54F}" srcOrd="1" destOrd="0" parTransId="{FC9B4348-E8FD-4B6B-8EE3-D62DBFD1EF1E}" sibTransId="{6019C62C-C269-4302-AC25-917C81D76A5D}"/>
    <dgm:cxn modelId="{97194E4A-2B94-464D-A01E-0784D7AFAF50}" type="presOf" srcId="{DBAB8A7A-0FD8-4911-AD46-B249BAAB789F}" destId="{A4878C77-4488-4E85-A3D5-4908BA9F430C}" srcOrd="0" destOrd="0" presId="urn:microsoft.com/office/officeart/2005/8/layout/vProcess5"/>
    <dgm:cxn modelId="{AC45540D-0A54-4315-948F-FC20449E93C5}" type="presOf" srcId="{21145DB6-B9C5-4DCA-B06E-D30A044E025A}" destId="{0F68B49D-4BAB-4882-BB92-2EA24FB16A94}" srcOrd="0" destOrd="0" presId="urn:microsoft.com/office/officeart/2005/8/layout/vProcess5"/>
    <dgm:cxn modelId="{E046099D-25E2-42A3-B133-A3B87B7EB8F9}" type="presOf" srcId="{2AF80113-13BE-4FF9-A1C2-199716526A37}" destId="{A4EC3994-96E8-454C-804A-A173D575472E}" srcOrd="0" destOrd="0" presId="urn:microsoft.com/office/officeart/2005/8/layout/vProcess5"/>
    <dgm:cxn modelId="{BDA7B789-896F-499B-ACDA-96EE82517985}" type="presOf" srcId="{6F0DF626-A321-4AEA-8D94-B8186E1154DE}" destId="{2E60344A-04D9-4F11-B0BA-852FA26C465E}" srcOrd="1" destOrd="0" presId="urn:microsoft.com/office/officeart/2005/8/layout/vProcess5"/>
    <dgm:cxn modelId="{B654DBF7-E576-454E-A737-F3576680D904}" type="presOf" srcId="{C70D5218-BD2B-4879-BE65-5EC21399CCC2}" destId="{9010B71E-FC85-4C36-BAA7-6231F97EC663}" srcOrd="0" destOrd="0" presId="urn:microsoft.com/office/officeart/2005/8/layout/vProcess5"/>
    <dgm:cxn modelId="{0B23335D-08ED-4AD3-93E2-D25C6E84BDB3}" type="presOf" srcId="{068B83C0-D327-4114-9D66-0521ACF76DF3}" destId="{34D1A810-F33E-45BC-A429-7C48EBEFD804}" srcOrd="1" destOrd="0" presId="urn:microsoft.com/office/officeart/2005/8/layout/vProcess5"/>
    <dgm:cxn modelId="{A9B03E14-EEDC-4EB9-AB9B-7C732C45AAC0}" type="presOf" srcId="{C9746160-BBCE-4702-997A-4DDAABCAD54F}" destId="{C5C036D8-A44B-47E3-B1FF-A5BA361822FC}" srcOrd="1" destOrd="0" presId="urn:microsoft.com/office/officeart/2005/8/layout/vProcess5"/>
    <dgm:cxn modelId="{F1464718-062B-45D7-AADA-3CE215BAC5B9}" type="presOf" srcId="{58A8E522-1284-4DCA-BC34-008A9BE47907}" destId="{2272415E-4D6B-444C-94B6-518BD86AAA3D}" srcOrd="0" destOrd="0" presId="urn:microsoft.com/office/officeart/2005/8/layout/vProcess5"/>
    <dgm:cxn modelId="{72C55C26-7107-469B-9D93-2B6BAA9AA75E}" type="presOf" srcId="{10ED9B55-D9DC-4E2F-9134-5592EC882581}" destId="{DE19FB82-B220-423D-81A7-83C649F88523}" srcOrd="0" destOrd="0" presId="urn:microsoft.com/office/officeart/2005/8/layout/vProcess5"/>
    <dgm:cxn modelId="{F2285F45-7951-48C0-B79F-8825D97B6132}" srcId="{2AF80113-13BE-4FF9-A1C2-199716526A37}" destId="{6F0DF626-A321-4AEA-8D94-B8186E1154DE}" srcOrd="4" destOrd="0" parTransId="{96717F7B-4352-4E7C-A208-0DF04260C34E}" sibTransId="{CCC9A22E-E7A9-46D9-9390-80EA135E0B08}"/>
    <dgm:cxn modelId="{F53A21F5-B28A-4D59-95CF-4B0D29A09A58}" type="presOf" srcId="{6F0DF626-A321-4AEA-8D94-B8186E1154DE}" destId="{FCDB990A-5D7C-49A1-94DF-FBF34213DDB7}" srcOrd="0" destOrd="0" presId="urn:microsoft.com/office/officeart/2005/8/layout/vProcess5"/>
    <dgm:cxn modelId="{D8256B5E-B360-4879-B50F-25C270C6B66B}" type="presOf" srcId="{C9746160-BBCE-4702-997A-4DDAABCAD54F}" destId="{B645EB3F-22C6-446F-83B3-CD80718B7A7A}" srcOrd="0" destOrd="0" presId="urn:microsoft.com/office/officeart/2005/8/layout/vProcess5"/>
    <dgm:cxn modelId="{6E599D3E-2A0A-4C1C-BB9F-777FA04C43F5}" srcId="{2AF80113-13BE-4FF9-A1C2-199716526A37}" destId="{9FAD30A6-E102-40D4-9196-CB12C1873AE0}" srcOrd="5" destOrd="0" parTransId="{17448503-662C-49D9-BAEA-A27DFCCC5403}" sibTransId="{D8FFBD6F-AC10-4356-B406-53F3A1650591}"/>
    <dgm:cxn modelId="{E427C757-CE89-420B-AF9B-69738E62278C}" type="presOf" srcId="{21145DB6-B9C5-4DCA-B06E-D30A044E025A}" destId="{1F9BF1E6-9B4F-40E9-A4B0-3C9775D22F10}" srcOrd="1" destOrd="0" presId="urn:microsoft.com/office/officeart/2005/8/layout/vProcess5"/>
    <dgm:cxn modelId="{1F3DE523-F84B-4571-B5E5-F927AA3A1B57}" type="presOf" srcId="{DBAB8A7A-0FD8-4911-AD46-B249BAAB789F}" destId="{DF7E2F08-B180-40B3-8860-A0AD052FF3B1}" srcOrd="1" destOrd="0" presId="urn:microsoft.com/office/officeart/2005/8/layout/vProcess5"/>
    <dgm:cxn modelId="{D78FFAB7-EE0D-43E6-8EAC-6D6C4DAC5D95}" type="presOf" srcId="{6019C62C-C269-4302-AC25-917C81D76A5D}" destId="{BE049568-4FD1-47B0-94F3-CC9DBA1D3EFB}" srcOrd="0" destOrd="0" presId="urn:microsoft.com/office/officeart/2005/8/layout/vProcess5"/>
    <dgm:cxn modelId="{C2E5A4BC-3685-456C-A4EE-B8D0B9275129}" srcId="{2AF80113-13BE-4FF9-A1C2-199716526A37}" destId="{21145DB6-B9C5-4DCA-B06E-D30A044E025A}" srcOrd="2" destOrd="0" parTransId="{8DAFA157-E6ED-4018-892F-260027DC2DCA}" sibTransId="{10ED9B55-D9DC-4E2F-9134-5592EC882581}"/>
    <dgm:cxn modelId="{01DFDDE9-DCFD-451D-9F75-9847615549F7}" type="presOf" srcId="{068B83C0-D327-4114-9D66-0521ACF76DF3}" destId="{CFB698AB-1776-46FB-BE24-9EEC3980B8D7}" srcOrd="0" destOrd="0" presId="urn:microsoft.com/office/officeart/2005/8/layout/vProcess5"/>
    <dgm:cxn modelId="{992997BE-428C-4D7C-96C8-5AB0663407F8}" srcId="{2AF80113-13BE-4FF9-A1C2-199716526A37}" destId="{068B83C0-D327-4114-9D66-0521ACF76DF3}" srcOrd="3" destOrd="0" parTransId="{F0E15995-7E8D-4B09-9DA9-1C14FCF91E30}" sibTransId="{58A8E522-1284-4DCA-BC34-008A9BE47907}"/>
    <dgm:cxn modelId="{2DDCE52B-F43E-4C93-B78B-0F80EE2F7381}" srcId="{2AF80113-13BE-4FF9-A1C2-199716526A37}" destId="{DBAB8A7A-0FD8-4911-AD46-B249BAAB789F}" srcOrd="0" destOrd="0" parTransId="{AD456040-6B78-4F7C-8BBA-4DD0CA862F8A}" sibTransId="{C70D5218-BD2B-4879-BE65-5EC21399CCC2}"/>
    <dgm:cxn modelId="{52D43342-2D6C-473E-85DE-B6AC5328C5C2}" type="presParOf" srcId="{A4EC3994-96E8-454C-804A-A173D575472E}" destId="{B926660D-21C1-45C7-9857-EFE06CA21D43}" srcOrd="0" destOrd="0" presId="urn:microsoft.com/office/officeart/2005/8/layout/vProcess5"/>
    <dgm:cxn modelId="{15A2FD17-4C9B-48EF-873A-3CE2EA85D513}" type="presParOf" srcId="{A4EC3994-96E8-454C-804A-A173D575472E}" destId="{A4878C77-4488-4E85-A3D5-4908BA9F430C}" srcOrd="1" destOrd="0" presId="urn:microsoft.com/office/officeart/2005/8/layout/vProcess5"/>
    <dgm:cxn modelId="{C966CEF1-A7AC-48CF-8EFA-4D94ED14AFF0}" type="presParOf" srcId="{A4EC3994-96E8-454C-804A-A173D575472E}" destId="{B645EB3F-22C6-446F-83B3-CD80718B7A7A}" srcOrd="2" destOrd="0" presId="urn:microsoft.com/office/officeart/2005/8/layout/vProcess5"/>
    <dgm:cxn modelId="{5B4B5EC1-8E95-408B-BF60-B4D22479F2C5}" type="presParOf" srcId="{A4EC3994-96E8-454C-804A-A173D575472E}" destId="{0F68B49D-4BAB-4882-BB92-2EA24FB16A94}" srcOrd="3" destOrd="0" presId="urn:microsoft.com/office/officeart/2005/8/layout/vProcess5"/>
    <dgm:cxn modelId="{F2D799AB-C133-4786-8D60-BE3C9AEC612A}" type="presParOf" srcId="{A4EC3994-96E8-454C-804A-A173D575472E}" destId="{CFB698AB-1776-46FB-BE24-9EEC3980B8D7}" srcOrd="4" destOrd="0" presId="urn:microsoft.com/office/officeart/2005/8/layout/vProcess5"/>
    <dgm:cxn modelId="{F3A00DB4-F3F4-4A3A-91FD-95E101DDD803}" type="presParOf" srcId="{A4EC3994-96E8-454C-804A-A173D575472E}" destId="{FCDB990A-5D7C-49A1-94DF-FBF34213DDB7}" srcOrd="5" destOrd="0" presId="urn:microsoft.com/office/officeart/2005/8/layout/vProcess5"/>
    <dgm:cxn modelId="{727680B4-4684-4760-8F62-6980B1D0F82C}" type="presParOf" srcId="{A4EC3994-96E8-454C-804A-A173D575472E}" destId="{9010B71E-FC85-4C36-BAA7-6231F97EC663}" srcOrd="6" destOrd="0" presId="urn:microsoft.com/office/officeart/2005/8/layout/vProcess5"/>
    <dgm:cxn modelId="{73B1A899-E789-4DAF-8507-CC50DBD9CC34}" type="presParOf" srcId="{A4EC3994-96E8-454C-804A-A173D575472E}" destId="{BE049568-4FD1-47B0-94F3-CC9DBA1D3EFB}" srcOrd="7" destOrd="0" presId="urn:microsoft.com/office/officeart/2005/8/layout/vProcess5"/>
    <dgm:cxn modelId="{B4094047-8F5E-4639-B4AC-CAF77C49FC5C}" type="presParOf" srcId="{A4EC3994-96E8-454C-804A-A173D575472E}" destId="{DE19FB82-B220-423D-81A7-83C649F88523}" srcOrd="8" destOrd="0" presId="urn:microsoft.com/office/officeart/2005/8/layout/vProcess5"/>
    <dgm:cxn modelId="{B31DCF3C-E892-436B-AD29-64A9716B3164}" type="presParOf" srcId="{A4EC3994-96E8-454C-804A-A173D575472E}" destId="{2272415E-4D6B-444C-94B6-518BD86AAA3D}" srcOrd="9" destOrd="0" presId="urn:microsoft.com/office/officeart/2005/8/layout/vProcess5"/>
    <dgm:cxn modelId="{2AF5907B-62E5-4E3D-920A-66219E75E21E}" type="presParOf" srcId="{A4EC3994-96E8-454C-804A-A173D575472E}" destId="{DF7E2F08-B180-40B3-8860-A0AD052FF3B1}" srcOrd="10" destOrd="0" presId="urn:microsoft.com/office/officeart/2005/8/layout/vProcess5"/>
    <dgm:cxn modelId="{BDC96D12-D8E7-4ED8-80AE-BE01A3445F8B}" type="presParOf" srcId="{A4EC3994-96E8-454C-804A-A173D575472E}" destId="{C5C036D8-A44B-47E3-B1FF-A5BA361822FC}" srcOrd="11" destOrd="0" presId="urn:microsoft.com/office/officeart/2005/8/layout/vProcess5"/>
    <dgm:cxn modelId="{866C70E1-C9E3-451B-9EDF-8B4FEC0A4D35}" type="presParOf" srcId="{A4EC3994-96E8-454C-804A-A173D575472E}" destId="{1F9BF1E6-9B4F-40E9-A4B0-3C9775D22F10}" srcOrd="12" destOrd="0" presId="urn:microsoft.com/office/officeart/2005/8/layout/vProcess5"/>
    <dgm:cxn modelId="{227D6A8A-E632-4EC8-B7E6-9834745C7D28}" type="presParOf" srcId="{A4EC3994-96E8-454C-804A-A173D575472E}" destId="{34D1A810-F33E-45BC-A429-7C48EBEFD804}" srcOrd="13" destOrd="0" presId="urn:microsoft.com/office/officeart/2005/8/layout/vProcess5"/>
    <dgm:cxn modelId="{2E121BB7-453F-4FD8-8E96-A722916A15AC}" type="presParOf" srcId="{A4EC3994-96E8-454C-804A-A173D575472E}" destId="{2E60344A-04D9-4F11-B0BA-852FA26C46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0F4CA-1900-4083-8FB3-C0B7ADB6AF86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5E8871-733D-421D-90A0-2670A0DD2F3E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b="0" cap="none" spc="0" dirty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853E6F-34E3-44C4-BACB-6D0FB9EE20B1}" type="parTrans" cxnId="{BEB35BAF-B545-4567-9FC8-1F675FA62AF0}">
      <dgm:prSet/>
      <dgm:spPr/>
      <dgm:t>
        <a:bodyPr/>
        <a:lstStyle/>
        <a:p>
          <a:endParaRPr lang="es-ES"/>
        </a:p>
      </dgm:t>
    </dgm:pt>
    <dgm:pt modelId="{B6D205CC-15E0-42B7-815D-10FE6EAE7CD7}" type="sibTrans" cxnId="{BEB35BAF-B545-4567-9FC8-1F675FA62AF0}">
      <dgm:prSet/>
      <dgm:spPr/>
      <dgm:t>
        <a:bodyPr/>
        <a:lstStyle/>
        <a:p>
          <a:endParaRPr lang="es-ES"/>
        </a:p>
      </dgm:t>
    </dgm:pt>
    <dgm:pt modelId="{2DA70E14-2298-4A4D-834D-7EB94C201533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INCENTIVA AL CADETE PARA EL COMPROMISO</a:t>
          </a:r>
          <a:endParaRPr lang="es-E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52947CB-B228-4F44-88B9-4896828E6AFC}" type="parTrans" cxnId="{C31D2DA3-E0DE-40ED-9803-765135DDD0AF}">
      <dgm:prSet/>
      <dgm:spPr/>
      <dgm:t>
        <a:bodyPr/>
        <a:lstStyle/>
        <a:p>
          <a:endParaRPr lang="es-ES"/>
        </a:p>
      </dgm:t>
    </dgm:pt>
    <dgm:pt modelId="{63D198CB-CA79-4821-BCAA-5AE1F177AA4B}" type="sibTrans" cxnId="{C31D2DA3-E0DE-40ED-9803-765135DDD0AF}">
      <dgm:prSet/>
      <dgm:spPr/>
      <dgm:t>
        <a:bodyPr/>
        <a:lstStyle/>
        <a:p>
          <a:endParaRPr lang="es-ES"/>
        </a:p>
      </dgm:t>
    </dgm:pt>
    <dgm:pt modelId="{A3A72C56-B0B4-4644-9C46-689C76AB793F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S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CONCIENTIZA AL PERSONAL</a:t>
          </a:r>
          <a:endParaRPr lang="es-ES" b="1" cap="none" spc="0" dirty="0">
            <a:ln w="17780" cmpd="sng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869902E-8B9B-49A8-B735-7B55D40FF42F}" type="parTrans" cxnId="{0C13DE98-0A69-4F01-B403-6A527850FE45}">
      <dgm:prSet/>
      <dgm:spPr/>
      <dgm:t>
        <a:bodyPr/>
        <a:lstStyle/>
        <a:p>
          <a:endParaRPr lang="es-ES"/>
        </a:p>
      </dgm:t>
    </dgm:pt>
    <dgm:pt modelId="{8D264715-BD61-440D-BD81-57ED7AE9C482}" type="sibTrans" cxnId="{0C13DE98-0A69-4F01-B403-6A527850FE45}">
      <dgm:prSet/>
      <dgm:spPr/>
      <dgm:t>
        <a:bodyPr/>
        <a:lstStyle/>
        <a:p>
          <a:endParaRPr lang="es-ES"/>
        </a:p>
      </dgm:t>
    </dgm:pt>
    <dgm:pt modelId="{B5BB1197-89FF-4952-9166-A4CCF726AA97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S" b="1" cap="none" spc="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SELECCIONA METODOS</a:t>
          </a:r>
          <a:endParaRPr lang="es-ES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C53BBAF-A70E-4304-BEAA-B1CC62E17F5D}" type="parTrans" cxnId="{E6385CFE-D67A-4F97-9341-F58E796B2052}">
      <dgm:prSet/>
      <dgm:spPr/>
      <dgm:t>
        <a:bodyPr/>
        <a:lstStyle/>
        <a:p>
          <a:endParaRPr lang="es-ES"/>
        </a:p>
      </dgm:t>
    </dgm:pt>
    <dgm:pt modelId="{E1104522-CF2F-43F3-9B06-28D21E4ADCA8}" type="sibTrans" cxnId="{E6385CFE-D67A-4F97-9341-F58E796B2052}">
      <dgm:prSet/>
      <dgm:spPr/>
      <dgm:t>
        <a:bodyPr/>
        <a:lstStyle/>
        <a:p>
          <a:endParaRPr lang="es-ES"/>
        </a:p>
      </dgm:t>
    </dgm:pt>
    <dgm:pt modelId="{0A71D897-D7C0-484C-8F9C-ADF6B8F85181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S" b="1" cap="none" spc="0" smtClean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MEJORA EL TALENTO HUMANO</a:t>
          </a:r>
          <a:endParaRPr lang="es-ES" b="1" cap="none" spc="0" dirty="0">
            <a:ln w="17780" cmpd="sng"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C0596361-D18E-4E7B-B0B1-BF2E8633BCB0}" type="parTrans" cxnId="{33B0AA5B-2060-4B1D-9B9C-4279F86A58F0}">
      <dgm:prSet/>
      <dgm:spPr/>
      <dgm:t>
        <a:bodyPr/>
        <a:lstStyle/>
        <a:p>
          <a:endParaRPr lang="es-ES"/>
        </a:p>
      </dgm:t>
    </dgm:pt>
    <dgm:pt modelId="{A37D42FF-C29D-43E4-9C1A-12F013FBCAD5}" type="sibTrans" cxnId="{33B0AA5B-2060-4B1D-9B9C-4279F86A58F0}">
      <dgm:prSet/>
      <dgm:spPr/>
      <dgm:t>
        <a:bodyPr/>
        <a:lstStyle/>
        <a:p>
          <a:endParaRPr lang="es-ES"/>
        </a:p>
      </dgm:t>
    </dgm:pt>
    <dgm:pt modelId="{CC5E24CB-D465-4F2D-8E17-BB1517DBC911}">
      <dgm:prSet phldrT="[Texto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es-ES" b="0" cap="none" spc="0" dirty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CE3F412-176D-467D-BB15-282A99A63DD0}" type="parTrans" cxnId="{6C573260-FF73-45FF-824C-F97CCC937079}">
      <dgm:prSet/>
      <dgm:spPr/>
      <dgm:t>
        <a:bodyPr/>
        <a:lstStyle/>
        <a:p>
          <a:endParaRPr lang="es-ES"/>
        </a:p>
      </dgm:t>
    </dgm:pt>
    <dgm:pt modelId="{06A3E1B6-A22F-4DDF-BBF1-52ECD6B51C31}" type="sibTrans" cxnId="{6C573260-FF73-45FF-824C-F97CCC937079}">
      <dgm:prSet/>
      <dgm:spPr/>
      <dgm:t>
        <a:bodyPr/>
        <a:lstStyle/>
        <a:p>
          <a:endParaRPr lang="es-ES"/>
        </a:p>
      </dgm:t>
    </dgm:pt>
    <dgm:pt modelId="{DE13618C-155B-4884-B6C2-587EEFDF56F6}" type="pres">
      <dgm:prSet presAssocID="{C460F4CA-1900-4083-8FB3-C0B7ADB6AF8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C9967763-C7A8-47B7-A378-ACD2E0792C75}" type="pres">
      <dgm:prSet presAssocID="{285E8871-733D-421D-90A0-2670A0DD2F3E}" presName="compNode" presStyleCnt="0"/>
      <dgm:spPr/>
      <dgm:t>
        <a:bodyPr/>
        <a:lstStyle/>
        <a:p>
          <a:endParaRPr lang="es-ES"/>
        </a:p>
      </dgm:t>
    </dgm:pt>
    <dgm:pt modelId="{8C676FDE-610F-49FA-94B3-0DE4EC214315}" type="pres">
      <dgm:prSet presAssocID="{285E8871-733D-421D-90A0-2670A0DD2F3E}" presName="dummyConnPt" presStyleCnt="0"/>
      <dgm:spPr/>
      <dgm:t>
        <a:bodyPr/>
        <a:lstStyle/>
        <a:p>
          <a:endParaRPr lang="es-ES"/>
        </a:p>
      </dgm:t>
    </dgm:pt>
    <dgm:pt modelId="{C5752982-4800-41FD-80E7-F047BE3AE0DA}" type="pres">
      <dgm:prSet presAssocID="{285E8871-733D-421D-90A0-2670A0DD2F3E}" presName="node" presStyleLbl="node1" presStyleIdx="0" presStyleCnt="6" custScaleX="142667" custLinFactNeighborX="-113" custLinFactNeighborY="-86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B9E122-4100-4CC4-A807-E670577EEB4C}" type="pres">
      <dgm:prSet presAssocID="{B6D205CC-15E0-42B7-815D-10FE6EAE7CD7}" presName="sibTrans" presStyleLbl="bgSibTrans2D1" presStyleIdx="0" presStyleCnt="5"/>
      <dgm:spPr/>
      <dgm:t>
        <a:bodyPr/>
        <a:lstStyle/>
        <a:p>
          <a:endParaRPr lang="es-ES"/>
        </a:p>
      </dgm:t>
    </dgm:pt>
    <dgm:pt modelId="{297F6C9D-ADA4-4F3A-A416-C632FCF35164}" type="pres">
      <dgm:prSet presAssocID="{2DA70E14-2298-4A4D-834D-7EB94C201533}" presName="compNode" presStyleCnt="0"/>
      <dgm:spPr/>
      <dgm:t>
        <a:bodyPr/>
        <a:lstStyle/>
        <a:p>
          <a:endParaRPr lang="es-ES"/>
        </a:p>
      </dgm:t>
    </dgm:pt>
    <dgm:pt modelId="{C6609FEE-B820-4883-AC03-C256873E99B9}" type="pres">
      <dgm:prSet presAssocID="{2DA70E14-2298-4A4D-834D-7EB94C201533}" presName="dummyConnPt" presStyleCnt="0"/>
      <dgm:spPr/>
      <dgm:t>
        <a:bodyPr/>
        <a:lstStyle/>
        <a:p>
          <a:endParaRPr lang="es-ES"/>
        </a:p>
      </dgm:t>
    </dgm:pt>
    <dgm:pt modelId="{C1FC6227-9259-4063-8157-600C4812BCE4}" type="pres">
      <dgm:prSet presAssocID="{2DA70E14-2298-4A4D-834D-7EB94C201533}" presName="node" presStyleLbl="node1" presStyleIdx="1" presStyleCnt="6" custScaleX="142666" custLinFactNeighborX="-4301" custLinFactNeighborY="-159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3D453-E138-4DC4-98FA-F61968EF3CD9}" type="pres">
      <dgm:prSet presAssocID="{63D198CB-CA79-4821-BCAA-5AE1F177AA4B}" presName="sibTrans" presStyleLbl="bgSibTrans2D1" presStyleIdx="1" presStyleCnt="5"/>
      <dgm:spPr/>
      <dgm:t>
        <a:bodyPr/>
        <a:lstStyle/>
        <a:p>
          <a:endParaRPr lang="es-ES"/>
        </a:p>
      </dgm:t>
    </dgm:pt>
    <dgm:pt modelId="{3B67C3F2-DF42-4D86-822F-40F26527057E}" type="pres">
      <dgm:prSet presAssocID="{A3A72C56-B0B4-4644-9C46-689C76AB793F}" presName="compNode" presStyleCnt="0"/>
      <dgm:spPr/>
      <dgm:t>
        <a:bodyPr/>
        <a:lstStyle/>
        <a:p>
          <a:endParaRPr lang="es-ES"/>
        </a:p>
      </dgm:t>
    </dgm:pt>
    <dgm:pt modelId="{3061735A-2AF9-472F-ADB8-2B1D913B503C}" type="pres">
      <dgm:prSet presAssocID="{A3A72C56-B0B4-4644-9C46-689C76AB793F}" presName="dummyConnPt" presStyleCnt="0"/>
      <dgm:spPr/>
      <dgm:t>
        <a:bodyPr/>
        <a:lstStyle/>
        <a:p>
          <a:endParaRPr lang="es-ES"/>
        </a:p>
      </dgm:t>
    </dgm:pt>
    <dgm:pt modelId="{01C38FCF-8D9F-41BD-8D2E-624C202A5EC5}" type="pres">
      <dgm:prSet presAssocID="{A3A72C56-B0B4-4644-9C46-689C76AB793F}" presName="node" presStyleLbl="node1" presStyleIdx="2" presStyleCnt="6" custScaleX="142665" custLinFactNeighborX="-114" custLinFactNeighborY="68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65E2C6-EE45-4FA1-A2AC-35EFF4A88C55}" type="pres">
      <dgm:prSet presAssocID="{8D264715-BD61-440D-BD81-57ED7AE9C482}" presName="sibTrans" presStyleLbl="bgSibTrans2D1" presStyleIdx="2" presStyleCnt="5"/>
      <dgm:spPr/>
      <dgm:t>
        <a:bodyPr/>
        <a:lstStyle/>
        <a:p>
          <a:endParaRPr lang="es-ES"/>
        </a:p>
      </dgm:t>
    </dgm:pt>
    <dgm:pt modelId="{220DEDE1-BE3D-454A-BE4D-4A13C925639A}" type="pres">
      <dgm:prSet presAssocID="{B5BB1197-89FF-4952-9166-A4CCF726AA97}" presName="compNode" presStyleCnt="0"/>
      <dgm:spPr/>
      <dgm:t>
        <a:bodyPr/>
        <a:lstStyle/>
        <a:p>
          <a:endParaRPr lang="es-ES"/>
        </a:p>
      </dgm:t>
    </dgm:pt>
    <dgm:pt modelId="{1D95EFF9-B956-46BB-BC69-0707F78828BE}" type="pres">
      <dgm:prSet presAssocID="{B5BB1197-89FF-4952-9166-A4CCF726AA97}" presName="dummyConnPt" presStyleCnt="0"/>
      <dgm:spPr/>
      <dgm:t>
        <a:bodyPr/>
        <a:lstStyle/>
        <a:p>
          <a:endParaRPr lang="es-ES"/>
        </a:p>
      </dgm:t>
    </dgm:pt>
    <dgm:pt modelId="{F3A900FE-DCB7-478D-978D-585B566B2713}" type="pres">
      <dgm:prSet presAssocID="{B5BB1197-89FF-4952-9166-A4CCF726AA97}" presName="node" presStyleLbl="node1" presStyleIdx="3" presStyleCnt="6" custScaleX="138315" custLinFactNeighborX="4189" custLinFactNeighborY="661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F17044-6932-4753-93A7-EF79F14BB826}" type="pres">
      <dgm:prSet presAssocID="{E1104522-CF2F-43F3-9B06-28D21E4ADCA8}" presName="sibTrans" presStyleLbl="bgSibTrans2D1" presStyleIdx="3" presStyleCnt="5"/>
      <dgm:spPr/>
      <dgm:t>
        <a:bodyPr/>
        <a:lstStyle/>
        <a:p>
          <a:endParaRPr lang="es-ES"/>
        </a:p>
      </dgm:t>
    </dgm:pt>
    <dgm:pt modelId="{F2AE2969-6879-41C4-B4F8-9BBFCD15ABCC}" type="pres">
      <dgm:prSet presAssocID="{0A71D897-D7C0-484C-8F9C-ADF6B8F85181}" presName="compNode" presStyleCnt="0"/>
      <dgm:spPr/>
      <dgm:t>
        <a:bodyPr/>
        <a:lstStyle/>
        <a:p>
          <a:endParaRPr lang="es-ES"/>
        </a:p>
      </dgm:t>
    </dgm:pt>
    <dgm:pt modelId="{C470431C-7A79-40CE-9D07-634BE5232490}" type="pres">
      <dgm:prSet presAssocID="{0A71D897-D7C0-484C-8F9C-ADF6B8F85181}" presName="dummyConnPt" presStyleCnt="0"/>
      <dgm:spPr/>
      <dgm:t>
        <a:bodyPr/>
        <a:lstStyle/>
        <a:p>
          <a:endParaRPr lang="es-ES"/>
        </a:p>
      </dgm:t>
    </dgm:pt>
    <dgm:pt modelId="{E38CE0DF-1085-4663-BD92-66E11EB254EA}" type="pres">
      <dgm:prSet presAssocID="{0A71D897-D7C0-484C-8F9C-ADF6B8F85181}" presName="node" presStyleLbl="node1" presStyleIdx="4" presStyleCnt="6" custScaleX="151087" custLinFactNeighborX="6524" custLinFactNeighborY="-18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18C44-8419-4B7A-961C-17701EA7E421}" type="pres">
      <dgm:prSet presAssocID="{A37D42FF-C29D-43E4-9C1A-12F013FBCAD5}" presName="sibTrans" presStyleLbl="bgSibTrans2D1" presStyleIdx="4" presStyleCnt="5"/>
      <dgm:spPr/>
      <dgm:t>
        <a:bodyPr/>
        <a:lstStyle/>
        <a:p>
          <a:endParaRPr lang="es-ES"/>
        </a:p>
      </dgm:t>
    </dgm:pt>
    <dgm:pt modelId="{99DDB934-DB11-4E3E-A39B-0BA66A6F99DC}" type="pres">
      <dgm:prSet presAssocID="{CC5E24CB-D465-4F2D-8E17-BB1517DBC911}" presName="compNode" presStyleCnt="0"/>
      <dgm:spPr/>
      <dgm:t>
        <a:bodyPr/>
        <a:lstStyle/>
        <a:p>
          <a:endParaRPr lang="es-ES"/>
        </a:p>
      </dgm:t>
    </dgm:pt>
    <dgm:pt modelId="{926A28F5-FF36-46FA-A918-F2003C7473EA}" type="pres">
      <dgm:prSet presAssocID="{CC5E24CB-D465-4F2D-8E17-BB1517DBC911}" presName="dummyConnPt" presStyleCnt="0"/>
      <dgm:spPr/>
      <dgm:t>
        <a:bodyPr/>
        <a:lstStyle/>
        <a:p>
          <a:endParaRPr lang="es-ES"/>
        </a:p>
      </dgm:t>
    </dgm:pt>
    <dgm:pt modelId="{153DA760-364F-4B89-9DEA-7211E79EF986}" type="pres">
      <dgm:prSet presAssocID="{CC5E24CB-D465-4F2D-8E17-BB1517DBC911}" presName="node" presStyleLbl="node1" presStyleIdx="5" presStyleCnt="6" custScaleX="142666" custLinFactNeighborX="2584" custLinFactNeighborY="-135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385CFE-D67A-4F97-9341-F58E796B2052}" srcId="{C460F4CA-1900-4083-8FB3-C0B7ADB6AF86}" destId="{B5BB1197-89FF-4952-9166-A4CCF726AA97}" srcOrd="3" destOrd="0" parTransId="{FC53BBAF-A70E-4304-BEAA-B1CC62E17F5D}" sibTransId="{E1104522-CF2F-43F3-9B06-28D21E4ADCA8}"/>
    <dgm:cxn modelId="{33B0AA5B-2060-4B1D-9B9C-4279F86A58F0}" srcId="{C460F4CA-1900-4083-8FB3-C0B7ADB6AF86}" destId="{0A71D897-D7C0-484C-8F9C-ADF6B8F85181}" srcOrd="4" destOrd="0" parTransId="{C0596361-D18E-4E7B-B0B1-BF2E8633BCB0}" sibTransId="{A37D42FF-C29D-43E4-9C1A-12F013FBCAD5}"/>
    <dgm:cxn modelId="{C31D2DA3-E0DE-40ED-9803-765135DDD0AF}" srcId="{C460F4CA-1900-4083-8FB3-C0B7ADB6AF86}" destId="{2DA70E14-2298-4A4D-834D-7EB94C201533}" srcOrd="1" destOrd="0" parTransId="{E52947CB-B228-4F44-88B9-4896828E6AFC}" sibTransId="{63D198CB-CA79-4821-BCAA-5AE1F177AA4B}"/>
    <dgm:cxn modelId="{BEB35BAF-B545-4567-9FC8-1F675FA62AF0}" srcId="{C460F4CA-1900-4083-8FB3-C0B7ADB6AF86}" destId="{285E8871-733D-421D-90A0-2670A0DD2F3E}" srcOrd="0" destOrd="0" parTransId="{75853E6F-34E3-44C4-BACB-6D0FB9EE20B1}" sibTransId="{B6D205CC-15E0-42B7-815D-10FE6EAE7CD7}"/>
    <dgm:cxn modelId="{A2DF32D6-740C-48C7-A926-7485083A613F}" type="presOf" srcId="{8D264715-BD61-440D-BD81-57ED7AE9C482}" destId="{4065E2C6-EE45-4FA1-A2AC-35EFF4A88C55}" srcOrd="0" destOrd="0" presId="urn:microsoft.com/office/officeart/2005/8/layout/bProcess4"/>
    <dgm:cxn modelId="{E29C796D-1BB9-49F0-82D1-1D199652BEF4}" type="presOf" srcId="{63D198CB-CA79-4821-BCAA-5AE1F177AA4B}" destId="{CE23D453-E138-4DC4-98FA-F61968EF3CD9}" srcOrd="0" destOrd="0" presId="urn:microsoft.com/office/officeart/2005/8/layout/bProcess4"/>
    <dgm:cxn modelId="{A42A1350-8244-4EAD-8115-BBE51C72E938}" type="presOf" srcId="{A3A72C56-B0B4-4644-9C46-689C76AB793F}" destId="{01C38FCF-8D9F-41BD-8D2E-624C202A5EC5}" srcOrd="0" destOrd="0" presId="urn:microsoft.com/office/officeart/2005/8/layout/bProcess4"/>
    <dgm:cxn modelId="{3DD55B8A-E240-455E-BD5A-2111994356F3}" type="presOf" srcId="{0A71D897-D7C0-484C-8F9C-ADF6B8F85181}" destId="{E38CE0DF-1085-4663-BD92-66E11EB254EA}" srcOrd="0" destOrd="0" presId="urn:microsoft.com/office/officeart/2005/8/layout/bProcess4"/>
    <dgm:cxn modelId="{59811251-304D-4317-9F92-75F78F4E6067}" type="presOf" srcId="{CC5E24CB-D465-4F2D-8E17-BB1517DBC911}" destId="{153DA760-364F-4B89-9DEA-7211E79EF986}" srcOrd="0" destOrd="0" presId="urn:microsoft.com/office/officeart/2005/8/layout/bProcess4"/>
    <dgm:cxn modelId="{295A3F77-542C-426F-AD4A-C8A4D0A36873}" type="presOf" srcId="{B5BB1197-89FF-4952-9166-A4CCF726AA97}" destId="{F3A900FE-DCB7-478D-978D-585B566B2713}" srcOrd="0" destOrd="0" presId="urn:microsoft.com/office/officeart/2005/8/layout/bProcess4"/>
    <dgm:cxn modelId="{98EF7D6A-5E33-402F-B8E8-78E2B5211174}" type="presOf" srcId="{285E8871-733D-421D-90A0-2670A0DD2F3E}" destId="{C5752982-4800-41FD-80E7-F047BE3AE0DA}" srcOrd="0" destOrd="0" presId="urn:microsoft.com/office/officeart/2005/8/layout/bProcess4"/>
    <dgm:cxn modelId="{DFD28322-B685-4302-B16E-11D9B56D323B}" type="presOf" srcId="{A37D42FF-C29D-43E4-9C1A-12F013FBCAD5}" destId="{65C18C44-8419-4B7A-961C-17701EA7E421}" srcOrd="0" destOrd="0" presId="urn:microsoft.com/office/officeart/2005/8/layout/bProcess4"/>
    <dgm:cxn modelId="{0C13DE98-0A69-4F01-B403-6A527850FE45}" srcId="{C460F4CA-1900-4083-8FB3-C0B7ADB6AF86}" destId="{A3A72C56-B0B4-4644-9C46-689C76AB793F}" srcOrd="2" destOrd="0" parTransId="{E869902E-8B9B-49A8-B735-7B55D40FF42F}" sibTransId="{8D264715-BD61-440D-BD81-57ED7AE9C482}"/>
    <dgm:cxn modelId="{22351BC2-B7C7-464F-B7CB-42B5EBDC6138}" type="presOf" srcId="{E1104522-CF2F-43F3-9B06-28D21E4ADCA8}" destId="{C3F17044-6932-4753-93A7-EF79F14BB826}" srcOrd="0" destOrd="0" presId="urn:microsoft.com/office/officeart/2005/8/layout/bProcess4"/>
    <dgm:cxn modelId="{76E1B7E8-F621-41BD-8BE6-9585659A8C85}" type="presOf" srcId="{2DA70E14-2298-4A4D-834D-7EB94C201533}" destId="{C1FC6227-9259-4063-8157-600C4812BCE4}" srcOrd="0" destOrd="0" presId="urn:microsoft.com/office/officeart/2005/8/layout/bProcess4"/>
    <dgm:cxn modelId="{6C573260-FF73-45FF-824C-F97CCC937079}" srcId="{C460F4CA-1900-4083-8FB3-C0B7ADB6AF86}" destId="{CC5E24CB-D465-4F2D-8E17-BB1517DBC911}" srcOrd="5" destOrd="0" parTransId="{3CE3F412-176D-467D-BB15-282A99A63DD0}" sibTransId="{06A3E1B6-A22F-4DDF-BBF1-52ECD6B51C31}"/>
    <dgm:cxn modelId="{7C176F00-EC0E-4503-8705-31B7FBD85A23}" type="presOf" srcId="{B6D205CC-15E0-42B7-815D-10FE6EAE7CD7}" destId="{25B9E122-4100-4CC4-A807-E670577EEB4C}" srcOrd="0" destOrd="0" presId="urn:microsoft.com/office/officeart/2005/8/layout/bProcess4"/>
    <dgm:cxn modelId="{87437690-0010-4833-8863-9FFDAAA0B131}" type="presOf" srcId="{C460F4CA-1900-4083-8FB3-C0B7ADB6AF86}" destId="{DE13618C-155B-4884-B6C2-587EEFDF56F6}" srcOrd="0" destOrd="0" presId="urn:microsoft.com/office/officeart/2005/8/layout/bProcess4"/>
    <dgm:cxn modelId="{B30FD287-FD3E-426D-91DC-DE156B3B58DE}" type="presParOf" srcId="{DE13618C-155B-4884-B6C2-587EEFDF56F6}" destId="{C9967763-C7A8-47B7-A378-ACD2E0792C75}" srcOrd="0" destOrd="0" presId="urn:microsoft.com/office/officeart/2005/8/layout/bProcess4"/>
    <dgm:cxn modelId="{A64A4657-59B7-4D95-B79A-C5FD8E9D6A79}" type="presParOf" srcId="{C9967763-C7A8-47B7-A378-ACD2E0792C75}" destId="{8C676FDE-610F-49FA-94B3-0DE4EC214315}" srcOrd="0" destOrd="0" presId="urn:microsoft.com/office/officeart/2005/8/layout/bProcess4"/>
    <dgm:cxn modelId="{5FE6C2E5-9CEC-4333-BEC7-398EDF98AA11}" type="presParOf" srcId="{C9967763-C7A8-47B7-A378-ACD2E0792C75}" destId="{C5752982-4800-41FD-80E7-F047BE3AE0DA}" srcOrd="1" destOrd="0" presId="urn:microsoft.com/office/officeart/2005/8/layout/bProcess4"/>
    <dgm:cxn modelId="{AB9D3B14-E345-4E53-9CD6-8D6B8A52ADC3}" type="presParOf" srcId="{DE13618C-155B-4884-B6C2-587EEFDF56F6}" destId="{25B9E122-4100-4CC4-A807-E670577EEB4C}" srcOrd="1" destOrd="0" presId="urn:microsoft.com/office/officeart/2005/8/layout/bProcess4"/>
    <dgm:cxn modelId="{CC84E03D-1F6C-4AA2-BDC8-2A693412D3C3}" type="presParOf" srcId="{DE13618C-155B-4884-B6C2-587EEFDF56F6}" destId="{297F6C9D-ADA4-4F3A-A416-C632FCF35164}" srcOrd="2" destOrd="0" presId="urn:microsoft.com/office/officeart/2005/8/layout/bProcess4"/>
    <dgm:cxn modelId="{B3F11E20-5CE5-44DB-A13D-85EC9ABF068B}" type="presParOf" srcId="{297F6C9D-ADA4-4F3A-A416-C632FCF35164}" destId="{C6609FEE-B820-4883-AC03-C256873E99B9}" srcOrd="0" destOrd="0" presId="urn:microsoft.com/office/officeart/2005/8/layout/bProcess4"/>
    <dgm:cxn modelId="{7BE39CE5-AE5C-4D73-8E04-560EC56E2F7F}" type="presParOf" srcId="{297F6C9D-ADA4-4F3A-A416-C632FCF35164}" destId="{C1FC6227-9259-4063-8157-600C4812BCE4}" srcOrd="1" destOrd="0" presId="urn:microsoft.com/office/officeart/2005/8/layout/bProcess4"/>
    <dgm:cxn modelId="{7C88E7D1-A0EA-4863-BF8A-4DFE43A99FE9}" type="presParOf" srcId="{DE13618C-155B-4884-B6C2-587EEFDF56F6}" destId="{CE23D453-E138-4DC4-98FA-F61968EF3CD9}" srcOrd="3" destOrd="0" presId="urn:microsoft.com/office/officeart/2005/8/layout/bProcess4"/>
    <dgm:cxn modelId="{CCBC1798-E255-4CDE-8665-A4C1C67AFF9D}" type="presParOf" srcId="{DE13618C-155B-4884-B6C2-587EEFDF56F6}" destId="{3B67C3F2-DF42-4D86-822F-40F26527057E}" srcOrd="4" destOrd="0" presId="urn:microsoft.com/office/officeart/2005/8/layout/bProcess4"/>
    <dgm:cxn modelId="{709ABE76-6843-430C-AB7E-EA82267329DE}" type="presParOf" srcId="{3B67C3F2-DF42-4D86-822F-40F26527057E}" destId="{3061735A-2AF9-472F-ADB8-2B1D913B503C}" srcOrd="0" destOrd="0" presId="urn:microsoft.com/office/officeart/2005/8/layout/bProcess4"/>
    <dgm:cxn modelId="{A1733052-2279-407A-B1AE-6FDE209EC486}" type="presParOf" srcId="{3B67C3F2-DF42-4D86-822F-40F26527057E}" destId="{01C38FCF-8D9F-41BD-8D2E-624C202A5EC5}" srcOrd="1" destOrd="0" presId="urn:microsoft.com/office/officeart/2005/8/layout/bProcess4"/>
    <dgm:cxn modelId="{65C96DC5-CB54-44E1-9E0A-1D73D00BB3DC}" type="presParOf" srcId="{DE13618C-155B-4884-B6C2-587EEFDF56F6}" destId="{4065E2C6-EE45-4FA1-A2AC-35EFF4A88C55}" srcOrd="5" destOrd="0" presId="urn:microsoft.com/office/officeart/2005/8/layout/bProcess4"/>
    <dgm:cxn modelId="{600DCAD2-2CB0-478F-9F0F-78A02CD9C0A0}" type="presParOf" srcId="{DE13618C-155B-4884-B6C2-587EEFDF56F6}" destId="{220DEDE1-BE3D-454A-BE4D-4A13C925639A}" srcOrd="6" destOrd="0" presId="urn:microsoft.com/office/officeart/2005/8/layout/bProcess4"/>
    <dgm:cxn modelId="{B9386E5C-CAF3-47DD-86DF-7C3816305A12}" type="presParOf" srcId="{220DEDE1-BE3D-454A-BE4D-4A13C925639A}" destId="{1D95EFF9-B956-46BB-BC69-0707F78828BE}" srcOrd="0" destOrd="0" presId="urn:microsoft.com/office/officeart/2005/8/layout/bProcess4"/>
    <dgm:cxn modelId="{DB0DA726-BE0A-4D94-A8A9-C95F75DAE9CD}" type="presParOf" srcId="{220DEDE1-BE3D-454A-BE4D-4A13C925639A}" destId="{F3A900FE-DCB7-478D-978D-585B566B2713}" srcOrd="1" destOrd="0" presId="urn:microsoft.com/office/officeart/2005/8/layout/bProcess4"/>
    <dgm:cxn modelId="{F54D53D6-7ABB-447B-96A8-A8CE341A8277}" type="presParOf" srcId="{DE13618C-155B-4884-B6C2-587EEFDF56F6}" destId="{C3F17044-6932-4753-93A7-EF79F14BB826}" srcOrd="7" destOrd="0" presId="urn:microsoft.com/office/officeart/2005/8/layout/bProcess4"/>
    <dgm:cxn modelId="{3DA4A302-89E7-48E2-AEBB-8F03B9B42433}" type="presParOf" srcId="{DE13618C-155B-4884-B6C2-587EEFDF56F6}" destId="{F2AE2969-6879-41C4-B4F8-9BBFCD15ABCC}" srcOrd="8" destOrd="0" presId="urn:microsoft.com/office/officeart/2005/8/layout/bProcess4"/>
    <dgm:cxn modelId="{E0268653-2CFB-43A2-A296-41C756FDC7A9}" type="presParOf" srcId="{F2AE2969-6879-41C4-B4F8-9BBFCD15ABCC}" destId="{C470431C-7A79-40CE-9D07-634BE5232490}" srcOrd="0" destOrd="0" presId="urn:microsoft.com/office/officeart/2005/8/layout/bProcess4"/>
    <dgm:cxn modelId="{9737A460-6A57-4C9A-9F56-07B65B77AC63}" type="presParOf" srcId="{F2AE2969-6879-41C4-B4F8-9BBFCD15ABCC}" destId="{E38CE0DF-1085-4663-BD92-66E11EB254EA}" srcOrd="1" destOrd="0" presId="urn:microsoft.com/office/officeart/2005/8/layout/bProcess4"/>
    <dgm:cxn modelId="{93F8A999-F36E-4F85-B4EC-40894E5F8499}" type="presParOf" srcId="{DE13618C-155B-4884-B6C2-587EEFDF56F6}" destId="{65C18C44-8419-4B7A-961C-17701EA7E421}" srcOrd="9" destOrd="0" presId="urn:microsoft.com/office/officeart/2005/8/layout/bProcess4"/>
    <dgm:cxn modelId="{CB3B5FBE-0CA5-43BC-BD1A-1732E957D106}" type="presParOf" srcId="{DE13618C-155B-4884-B6C2-587EEFDF56F6}" destId="{99DDB934-DB11-4E3E-A39B-0BA66A6F99DC}" srcOrd="10" destOrd="0" presId="urn:microsoft.com/office/officeart/2005/8/layout/bProcess4"/>
    <dgm:cxn modelId="{4D1AE4F2-230C-45C6-BDF4-53FC18D7E49E}" type="presParOf" srcId="{99DDB934-DB11-4E3E-A39B-0BA66A6F99DC}" destId="{926A28F5-FF36-46FA-A918-F2003C7473EA}" srcOrd="0" destOrd="0" presId="urn:microsoft.com/office/officeart/2005/8/layout/bProcess4"/>
    <dgm:cxn modelId="{946089E8-DEA3-496A-AB47-1DCB6D1DAD24}" type="presParOf" srcId="{99DDB934-DB11-4E3E-A39B-0BA66A6F99DC}" destId="{153DA760-364F-4B89-9DEA-7211E79EF986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12FD2-BA17-49B5-8A7E-F716F4729E2F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50EB0F-C501-4BDE-BD8B-C9A836D05D5A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4400" b="1" dirty="0" smtClean="0"/>
            <a:t>OBJETIVO GENERAL</a:t>
          </a:r>
          <a:endParaRPr lang="es-ES" sz="4400" dirty="0"/>
        </a:p>
      </dgm:t>
    </dgm:pt>
    <dgm:pt modelId="{203C9CF7-A4B8-4CC3-96D4-53E15E80D797}" type="parTrans" cxnId="{F0FE2CCB-6484-40AB-8E1A-4DE738B6565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9511661D-862A-48AE-8F49-5B9165202108}" type="sibTrans" cxnId="{F0FE2CCB-6484-40AB-8E1A-4DE738B6565C}">
      <dgm:prSet/>
      <dgm:spPr/>
      <dgm:t>
        <a:bodyPr/>
        <a:lstStyle/>
        <a:p>
          <a:endParaRPr lang="es-ES"/>
        </a:p>
      </dgm:t>
    </dgm:pt>
    <dgm:pt modelId="{B888AF6D-9648-41C4-9875-1CCC8A4D3F21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4000" dirty="0" smtClean="0"/>
            <a:t>Analizar la lectura como estrategia metodológica que se aplica en la Escuela Superior Militar “Eloy Alfaro” y su influencia en el rendimiento académico.</a:t>
          </a:r>
          <a:endParaRPr lang="es-ES" sz="4000" dirty="0"/>
        </a:p>
      </dgm:t>
    </dgm:pt>
    <dgm:pt modelId="{978DE804-4E3E-4F41-B66B-2025010C7980}" type="parTrans" cxnId="{2D361BB7-020A-4B70-99D3-EE079C53811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5A088613-56F2-4F90-8FA8-8A465482F989}" type="sibTrans" cxnId="{2D361BB7-020A-4B70-99D3-EE079C538119}">
      <dgm:prSet/>
      <dgm:spPr/>
      <dgm:t>
        <a:bodyPr/>
        <a:lstStyle/>
        <a:p>
          <a:endParaRPr lang="es-ES"/>
        </a:p>
      </dgm:t>
    </dgm:pt>
    <dgm:pt modelId="{09D6DC42-CEB9-43D2-8B53-7DE929B88261}" type="pres">
      <dgm:prSet presAssocID="{D6B12FD2-BA17-49B5-8A7E-F716F4729E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3B8CA5-EFE0-423F-B22D-A6858502D476}" type="pres">
      <dgm:prSet presAssocID="{3750EB0F-C501-4BDE-BD8B-C9A836D05D5A}" presName="root1" presStyleCnt="0"/>
      <dgm:spPr/>
    </dgm:pt>
    <dgm:pt modelId="{5DA48EC4-4C09-46F7-8B0E-60E5BA33FD0C}" type="pres">
      <dgm:prSet presAssocID="{3750EB0F-C501-4BDE-BD8B-C9A836D05D5A}" presName="LevelOneTextNode" presStyleLbl="node0" presStyleIdx="0" presStyleCnt="2" custScaleX="23940" custScaleY="23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FA852D-8F95-4891-9574-ABD215AFE7F0}" type="pres">
      <dgm:prSet presAssocID="{3750EB0F-C501-4BDE-BD8B-C9A836D05D5A}" presName="level2hierChild" presStyleCnt="0"/>
      <dgm:spPr/>
    </dgm:pt>
    <dgm:pt modelId="{5E8EA1E4-CE46-4D6E-B3D6-6776B41A75D4}" type="pres">
      <dgm:prSet presAssocID="{B888AF6D-9648-41C4-9875-1CCC8A4D3F21}" presName="root1" presStyleCnt="0"/>
      <dgm:spPr/>
    </dgm:pt>
    <dgm:pt modelId="{841650FA-B8BC-4F17-8D74-8314A6C7F519}" type="pres">
      <dgm:prSet presAssocID="{B888AF6D-9648-41C4-9875-1CCC8A4D3F21}" presName="LevelOneTextNode" presStyleLbl="node0" presStyleIdx="1" presStyleCnt="2" custScaleX="68302" custScaleY="68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A792F-E2AD-49F2-8492-BEFCE8977DDA}" type="pres">
      <dgm:prSet presAssocID="{B888AF6D-9648-41C4-9875-1CCC8A4D3F21}" presName="level2hierChild" presStyleCnt="0"/>
      <dgm:spPr/>
    </dgm:pt>
  </dgm:ptLst>
  <dgm:cxnLst>
    <dgm:cxn modelId="{F0FE2CCB-6484-40AB-8E1A-4DE738B6565C}" srcId="{D6B12FD2-BA17-49B5-8A7E-F716F4729E2F}" destId="{3750EB0F-C501-4BDE-BD8B-C9A836D05D5A}" srcOrd="0" destOrd="0" parTransId="{203C9CF7-A4B8-4CC3-96D4-53E15E80D797}" sibTransId="{9511661D-862A-48AE-8F49-5B9165202108}"/>
    <dgm:cxn modelId="{BBA2ACFB-135B-4BD8-ACFB-C4563E30D4DF}" type="presOf" srcId="{D6B12FD2-BA17-49B5-8A7E-F716F4729E2F}" destId="{09D6DC42-CEB9-43D2-8B53-7DE929B88261}" srcOrd="0" destOrd="0" presId="urn:microsoft.com/office/officeart/2005/8/layout/hierarchy2"/>
    <dgm:cxn modelId="{38714575-0564-4800-9EFE-6331461BFBDC}" type="presOf" srcId="{B888AF6D-9648-41C4-9875-1CCC8A4D3F21}" destId="{841650FA-B8BC-4F17-8D74-8314A6C7F519}" srcOrd="0" destOrd="0" presId="urn:microsoft.com/office/officeart/2005/8/layout/hierarchy2"/>
    <dgm:cxn modelId="{2D361BB7-020A-4B70-99D3-EE079C538119}" srcId="{D6B12FD2-BA17-49B5-8A7E-F716F4729E2F}" destId="{B888AF6D-9648-41C4-9875-1CCC8A4D3F21}" srcOrd="1" destOrd="0" parTransId="{978DE804-4E3E-4F41-B66B-2025010C7980}" sibTransId="{5A088613-56F2-4F90-8FA8-8A465482F989}"/>
    <dgm:cxn modelId="{993936A4-2BF5-438D-B922-94204268C36C}" type="presOf" srcId="{3750EB0F-C501-4BDE-BD8B-C9A836D05D5A}" destId="{5DA48EC4-4C09-46F7-8B0E-60E5BA33FD0C}" srcOrd="0" destOrd="0" presId="urn:microsoft.com/office/officeart/2005/8/layout/hierarchy2"/>
    <dgm:cxn modelId="{23945555-5307-4051-9466-9CC176B33BC5}" type="presParOf" srcId="{09D6DC42-CEB9-43D2-8B53-7DE929B88261}" destId="{603B8CA5-EFE0-423F-B22D-A6858502D476}" srcOrd="0" destOrd="0" presId="urn:microsoft.com/office/officeart/2005/8/layout/hierarchy2"/>
    <dgm:cxn modelId="{DA11450C-2008-4B3E-8559-681004109D31}" type="presParOf" srcId="{603B8CA5-EFE0-423F-B22D-A6858502D476}" destId="{5DA48EC4-4C09-46F7-8B0E-60E5BA33FD0C}" srcOrd="0" destOrd="0" presId="urn:microsoft.com/office/officeart/2005/8/layout/hierarchy2"/>
    <dgm:cxn modelId="{3A45D617-4D67-45FA-B639-3F2825F1815A}" type="presParOf" srcId="{603B8CA5-EFE0-423F-B22D-A6858502D476}" destId="{F4FA852D-8F95-4891-9574-ABD215AFE7F0}" srcOrd="1" destOrd="0" presId="urn:microsoft.com/office/officeart/2005/8/layout/hierarchy2"/>
    <dgm:cxn modelId="{CAED4522-7BE8-48F6-BA82-90FB8FEAE0BA}" type="presParOf" srcId="{09D6DC42-CEB9-43D2-8B53-7DE929B88261}" destId="{5E8EA1E4-CE46-4D6E-B3D6-6776B41A75D4}" srcOrd="1" destOrd="0" presId="urn:microsoft.com/office/officeart/2005/8/layout/hierarchy2"/>
    <dgm:cxn modelId="{CE2923EB-E3A3-41C4-BD01-6C45CA9ACB47}" type="presParOf" srcId="{5E8EA1E4-CE46-4D6E-B3D6-6776B41A75D4}" destId="{841650FA-B8BC-4F17-8D74-8314A6C7F519}" srcOrd="0" destOrd="0" presId="urn:microsoft.com/office/officeart/2005/8/layout/hierarchy2"/>
    <dgm:cxn modelId="{E51E1BFC-1534-4DC5-8FDC-1E4346513CDD}" type="presParOf" srcId="{5E8EA1E4-CE46-4D6E-B3D6-6776B41A75D4}" destId="{BCFA792F-E2AD-49F2-8492-BEFCE8977D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F8BFF-B310-4C06-9D00-494DD999ADB9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B5A54A6-1BCD-4A3D-8F2A-E26D09D53A82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b="1" dirty="0" smtClean="0"/>
            <a:t>OBJETIVOS ESPECÍFICOS</a:t>
          </a:r>
          <a:endParaRPr lang="es-ES" sz="2800" b="1" dirty="0"/>
        </a:p>
      </dgm:t>
    </dgm:pt>
    <dgm:pt modelId="{D207C4AE-170B-4E27-A9A7-91FE9AAE426C}" type="parTrans" cxnId="{F9F3093B-D2C0-4436-954F-4C050A62C3F2}">
      <dgm:prSet/>
      <dgm:spPr/>
      <dgm:t>
        <a:bodyPr/>
        <a:lstStyle/>
        <a:p>
          <a:endParaRPr lang="es-ES" sz="1800" b="1"/>
        </a:p>
      </dgm:t>
    </dgm:pt>
    <dgm:pt modelId="{F1FD0F50-C92E-4E46-9CD7-3D44E1256C8F}" type="sibTrans" cxnId="{F9F3093B-D2C0-4436-954F-4C050A62C3F2}">
      <dgm:prSet/>
      <dgm:spPr/>
      <dgm:t>
        <a:bodyPr/>
        <a:lstStyle/>
        <a:p>
          <a:endParaRPr lang="es-ES" sz="1800" b="1"/>
        </a:p>
      </dgm:t>
    </dgm:pt>
    <dgm:pt modelId="{276020FC-9057-4EC6-851C-B61EF71E42AD}">
      <dgm:prSet phldrT="[Texto]" custT="1"/>
      <dgm:spPr/>
      <dgm:t>
        <a:bodyPr/>
        <a:lstStyle/>
        <a:p>
          <a:endParaRPr lang="es-EC" sz="2400" b="1" dirty="0" smtClean="0">
            <a:solidFill>
              <a:sysClr val="windowText" lastClr="000000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  <a:p>
          <a:r>
            <a:rPr lang="es-EC" sz="2400" b="1" dirty="0" smtClean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Diagnosticar las debilidades de la lectura en el rendimiento académico de los cadetes y el desempeño profesional de los docentes</a:t>
          </a:r>
          <a:endParaRPr lang="es-ES" sz="2400" b="1" dirty="0">
            <a:solidFill>
              <a:sysClr val="windowText" lastClr="000000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26D4BF9-796B-4D5D-BDF3-191F1A790F2A}" type="parTrans" cxnId="{A6185952-744A-4070-BCE0-C651A23DD096}">
      <dgm:prSet/>
      <dgm:spPr/>
      <dgm:t>
        <a:bodyPr/>
        <a:lstStyle/>
        <a:p>
          <a:endParaRPr lang="es-ES" sz="1800" b="1"/>
        </a:p>
      </dgm:t>
    </dgm:pt>
    <dgm:pt modelId="{A2C98F08-00D4-4EEE-9988-E39BED1EC303}" type="sibTrans" cxnId="{A6185952-744A-4070-BCE0-C651A23DD096}">
      <dgm:prSet/>
      <dgm:spPr/>
      <dgm:t>
        <a:bodyPr/>
        <a:lstStyle/>
        <a:p>
          <a:endParaRPr lang="es-ES" sz="1800" b="1"/>
        </a:p>
      </dgm:t>
    </dgm:pt>
    <dgm:pt modelId="{36AAD565-8B9A-486A-8891-35B68D2C640B}">
      <dgm:prSet phldrT="[Texto]" custT="1"/>
      <dgm:spPr/>
      <dgm:t>
        <a:bodyPr/>
        <a:lstStyle/>
        <a:p>
          <a:endParaRPr lang="es-EC" sz="2400" b="1" dirty="0" smtClean="0">
            <a:solidFill>
              <a:sysClr val="windowText" lastClr="000000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  <a:p>
          <a:r>
            <a:rPr lang="es-EC" sz="2400" b="1" dirty="0" smtClean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Señalar los factores que inciden en el rendimiento académico de los cadetes</a:t>
          </a:r>
          <a:endParaRPr lang="es-ES" sz="2400" b="1" dirty="0">
            <a:solidFill>
              <a:sysClr val="windowText" lastClr="000000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5726B166-0DE2-4579-AB30-803D3646B19E}" type="parTrans" cxnId="{F63C2979-0B48-48B4-A039-15DCE4566EA7}">
      <dgm:prSet/>
      <dgm:spPr/>
      <dgm:t>
        <a:bodyPr/>
        <a:lstStyle/>
        <a:p>
          <a:endParaRPr lang="es-ES" sz="1800" b="1"/>
        </a:p>
      </dgm:t>
    </dgm:pt>
    <dgm:pt modelId="{61C6B480-AA05-4B53-B392-5708F778F3D0}" type="sibTrans" cxnId="{F63C2979-0B48-48B4-A039-15DCE4566EA7}">
      <dgm:prSet/>
      <dgm:spPr/>
      <dgm:t>
        <a:bodyPr/>
        <a:lstStyle/>
        <a:p>
          <a:endParaRPr lang="es-ES" sz="1800" b="1"/>
        </a:p>
      </dgm:t>
    </dgm:pt>
    <dgm:pt modelId="{DAD83714-60AB-4EE5-9091-F44D97A239AA}">
      <dgm:prSet phldrT="[Texto]" custT="1"/>
      <dgm:spPr/>
      <dgm:t>
        <a:bodyPr/>
        <a:lstStyle/>
        <a:p>
          <a:r>
            <a:rPr lang="es-EC" sz="2400" b="1" dirty="0" smtClean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Identificar la metodología utilizada en la práctica de la lectura, que se imparte en las aulas</a:t>
          </a:r>
          <a:r>
            <a:rPr lang="es-ES_tradnl" sz="2400" b="1" dirty="0" smtClean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es-ES" sz="2400" b="1" dirty="0">
            <a:solidFill>
              <a:sysClr val="windowText" lastClr="000000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1FC8723-BE5C-4256-BA37-127A5B98404B}" type="parTrans" cxnId="{AAD3D4CF-A282-4DBB-A812-15073F71B064}">
      <dgm:prSet/>
      <dgm:spPr/>
      <dgm:t>
        <a:bodyPr/>
        <a:lstStyle/>
        <a:p>
          <a:endParaRPr lang="es-ES" sz="1800" b="1"/>
        </a:p>
      </dgm:t>
    </dgm:pt>
    <dgm:pt modelId="{93CF8E3C-3016-4ADF-A0ED-E83AC587B388}" type="sibTrans" cxnId="{AAD3D4CF-A282-4DBB-A812-15073F71B064}">
      <dgm:prSet/>
      <dgm:spPr/>
      <dgm:t>
        <a:bodyPr/>
        <a:lstStyle/>
        <a:p>
          <a:endParaRPr lang="es-ES" sz="1800" b="1"/>
        </a:p>
      </dgm:t>
    </dgm:pt>
    <dgm:pt modelId="{5908F8D0-E6F6-481F-B582-3E6124C9FFC5}">
      <dgm:prSet phldrT="[Texto]" custT="1"/>
      <dgm:spPr/>
      <dgm:t>
        <a:bodyPr/>
        <a:lstStyle/>
        <a:p>
          <a:pPr algn="ctr"/>
          <a:r>
            <a:rPr lang="es-EC" sz="2400" b="1" dirty="0" smtClean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Desarrollar en los cadetes, técnicas de lectura comprensiva  para mejorar en el rendimiento académico.</a:t>
          </a:r>
          <a:endParaRPr lang="es-ES" sz="2400" b="1" dirty="0">
            <a:solidFill>
              <a:sysClr val="windowText" lastClr="000000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5A63A33C-409E-4DD2-A654-427333FEA908}" type="parTrans" cxnId="{64E3244A-8C6B-4763-88F6-202E4648A11C}">
      <dgm:prSet/>
      <dgm:spPr/>
      <dgm:t>
        <a:bodyPr/>
        <a:lstStyle/>
        <a:p>
          <a:endParaRPr lang="es-ES" sz="1800" b="1"/>
        </a:p>
      </dgm:t>
    </dgm:pt>
    <dgm:pt modelId="{5BD1774D-0F1A-4AA2-930D-2D59CBFC35D7}" type="sibTrans" cxnId="{64E3244A-8C6B-4763-88F6-202E4648A11C}">
      <dgm:prSet/>
      <dgm:spPr/>
      <dgm:t>
        <a:bodyPr/>
        <a:lstStyle/>
        <a:p>
          <a:endParaRPr lang="es-ES" sz="1800" b="1"/>
        </a:p>
      </dgm:t>
    </dgm:pt>
    <dgm:pt modelId="{F46AA758-92B6-4DC8-9098-C4B32CE537D6}" type="pres">
      <dgm:prSet presAssocID="{BC9F8BFF-B310-4C06-9D00-494DD999AD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F84063-D4E1-4B66-BA6F-987472E8703C}" type="pres">
      <dgm:prSet presAssocID="{BC9F8BFF-B310-4C06-9D00-494DD999ADB9}" presName="matrix" presStyleCnt="0"/>
      <dgm:spPr/>
    </dgm:pt>
    <dgm:pt modelId="{892B6122-51FC-4C55-B5B2-1F131B45B725}" type="pres">
      <dgm:prSet presAssocID="{BC9F8BFF-B310-4C06-9D00-494DD999ADB9}" presName="tile1" presStyleLbl="node1" presStyleIdx="0" presStyleCnt="4" custLinFactNeighborX="-1715" custLinFactNeighborY="98101"/>
      <dgm:spPr/>
      <dgm:t>
        <a:bodyPr/>
        <a:lstStyle/>
        <a:p>
          <a:endParaRPr lang="es-ES"/>
        </a:p>
      </dgm:t>
    </dgm:pt>
    <dgm:pt modelId="{F22214AE-C0B9-460C-9958-37D7A2B8CCFB}" type="pres">
      <dgm:prSet presAssocID="{BC9F8BFF-B310-4C06-9D00-494DD999AD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E8231-3D40-4914-8268-C35D010F5C1E}" type="pres">
      <dgm:prSet presAssocID="{BC9F8BFF-B310-4C06-9D00-494DD999ADB9}" presName="tile2" presStyleLbl="node1" presStyleIdx="1" presStyleCnt="4" custLinFactNeighborX="9262" custLinFactNeighborY="-8409"/>
      <dgm:spPr/>
      <dgm:t>
        <a:bodyPr/>
        <a:lstStyle/>
        <a:p>
          <a:endParaRPr lang="es-ES"/>
        </a:p>
      </dgm:t>
    </dgm:pt>
    <dgm:pt modelId="{55FCEE38-823F-4AAC-82F9-FB03CFF30C6A}" type="pres">
      <dgm:prSet presAssocID="{BC9F8BFF-B310-4C06-9D00-494DD999AD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60808-A540-479A-83C2-A25B54AFC876}" type="pres">
      <dgm:prSet presAssocID="{BC9F8BFF-B310-4C06-9D00-494DD999ADB9}" presName="tile3" presStyleLbl="node1" presStyleIdx="2" presStyleCnt="4" custLinFactNeighborX="-3431" custLinFactNeighborY="-100000"/>
      <dgm:spPr/>
      <dgm:t>
        <a:bodyPr/>
        <a:lstStyle/>
        <a:p>
          <a:endParaRPr lang="es-ES"/>
        </a:p>
      </dgm:t>
    </dgm:pt>
    <dgm:pt modelId="{E421008C-FA47-44FE-80D3-9685562EBDBC}" type="pres">
      <dgm:prSet presAssocID="{BC9F8BFF-B310-4C06-9D00-494DD999AD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A85A7-C7AF-421E-B362-1487DD8D9CA4}" type="pres">
      <dgm:prSet presAssocID="{BC9F8BFF-B310-4C06-9D00-494DD999ADB9}" presName="tile4" presStyleLbl="node1" presStyleIdx="3" presStyleCnt="4" custLinFactNeighborX="-514" custLinFactNeighborY="904"/>
      <dgm:spPr/>
      <dgm:t>
        <a:bodyPr/>
        <a:lstStyle/>
        <a:p>
          <a:endParaRPr lang="es-ES"/>
        </a:p>
      </dgm:t>
    </dgm:pt>
    <dgm:pt modelId="{143EFEDF-F5E0-4F18-A13D-2C9D17942BA3}" type="pres">
      <dgm:prSet presAssocID="{BC9F8BFF-B310-4C06-9D00-494DD999AD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250B24-6C6F-469F-A3F9-A401861315B1}" type="pres">
      <dgm:prSet presAssocID="{BC9F8BFF-B310-4C06-9D00-494DD999ADB9}" presName="centerTile" presStyleLbl="fgShp" presStyleIdx="0" presStyleCnt="1" custLinFactNeighborX="43425" custLinFactNeighborY="696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3DC5287D-C2E9-4341-A8C3-BB49F157880C}" type="presOf" srcId="{BB5A54A6-1BCD-4A3D-8F2A-E26D09D53A82}" destId="{FF250B24-6C6F-469F-A3F9-A401861315B1}" srcOrd="0" destOrd="0" presId="urn:microsoft.com/office/officeart/2005/8/layout/matrix1"/>
    <dgm:cxn modelId="{0996B589-144F-40E0-A4C4-549ED66C9057}" type="presOf" srcId="{36AAD565-8B9A-486A-8891-35B68D2C640B}" destId="{55FCEE38-823F-4AAC-82F9-FB03CFF30C6A}" srcOrd="1" destOrd="0" presId="urn:microsoft.com/office/officeart/2005/8/layout/matrix1"/>
    <dgm:cxn modelId="{FFB3C65A-618A-4BF7-848F-120C9BFAB00D}" type="presOf" srcId="{276020FC-9057-4EC6-851C-B61EF71E42AD}" destId="{F22214AE-C0B9-460C-9958-37D7A2B8CCFB}" srcOrd="1" destOrd="0" presId="urn:microsoft.com/office/officeart/2005/8/layout/matrix1"/>
    <dgm:cxn modelId="{A6185952-744A-4070-BCE0-C651A23DD096}" srcId="{BB5A54A6-1BCD-4A3D-8F2A-E26D09D53A82}" destId="{276020FC-9057-4EC6-851C-B61EF71E42AD}" srcOrd="0" destOrd="0" parTransId="{C26D4BF9-796B-4D5D-BDF3-191F1A790F2A}" sibTransId="{A2C98F08-00D4-4EEE-9988-E39BED1EC303}"/>
    <dgm:cxn modelId="{541D700C-0D51-4DB7-884B-B807A8712152}" type="presOf" srcId="{36AAD565-8B9A-486A-8891-35B68D2C640B}" destId="{B86E8231-3D40-4914-8268-C35D010F5C1E}" srcOrd="0" destOrd="0" presId="urn:microsoft.com/office/officeart/2005/8/layout/matrix1"/>
    <dgm:cxn modelId="{76B14A04-6B18-483B-B437-B160D05DEDD3}" type="presOf" srcId="{276020FC-9057-4EC6-851C-B61EF71E42AD}" destId="{892B6122-51FC-4C55-B5B2-1F131B45B725}" srcOrd="0" destOrd="0" presId="urn:microsoft.com/office/officeart/2005/8/layout/matrix1"/>
    <dgm:cxn modelId="{E32AF09F-9FAF-42E2-B361-F9E488336D00}" type="presOf" srcId="{5908F8D0-E6F6-481F-B582-3E6124C9FFC5}" destId="{1AAA85A7-C7AF-421E-B362-1487DD8D9CA4}" srcOrd="0" destOrd="0" presId="urn:microsoft.com/office/officeart/2005/8/layout/matrix1"/>
    <dgm:cxn modelId="{F9F3093B-D2C0-4436-954F-4C050A62C3F2}" srcId="{BC9F8BFF-B310-4C06-9D00-494DD999ADB9}" destId="{BB5A54A6-1BCD-4A3D-8F2A-E26D09D53A82}" srcOrd="0" destOrd="0" parTransId="{D207C4AE-170B-4E27-A9A7-91FE9AAE426C}" sibTransId="{F1FD0F50-C92E-4E46-9CD7-3D44E1256C8F}"/>
    <dgm:cxn modelId="{C7E4DA38-6E75-4CF5-A15C-3728705B32A8}" type="presOf" srcId="{DAD83714-60AB-4EE5-9091-F44D97A239AA}" destId="{18060808-A540-479A-83C2-A25B54AFC876}" srcOrd="0" destOrd="0" presId="urn:microsoft.com/office/officeart/2005/8/layout/matrix1"/>
    <dgm:cxn modelId="{D26E125B-4609-4286-A961-3BA66064CF60}" type="presOf" srcId="{BC9F8BFF-B310-4C06-9D00-494DD999ADB9}" destId="{F46AA758-92B6-4DC8-9098-C4B32CE537D6}" srcOrd="0" destOrd="0" presId="urn:microsoft.com/office/officeart/2005/8/layout/matrix1"/>
    <dgm:cxn modelId="{64E3244A-8C6B-4763-88F6-202E4648A11C}" srcId="{BB5A54A6-1BCD-4A3D-8F2A-E26D09D53A82}" destId="{5908F8D0-E6F6-481F-B582-3E6124C9FFC5}" srcOrd="3" destOrd="0" parTransId="{5A63A33C-409E-4DD2-A654-427333FEA908}" sibTransId="{5BD1774D-0F1A-4AA2-930D-2D59CBFC35D7}"/>
    <dgm:cxn modelId="{DD5023FC-3256-4D8D-8E20-EF691067D206}" type="presOf" srcId="{DAD83714-60AB-4EE5-9091-F44D97A239AA}" destId="{E421008C-FA47-44FE-80D3-9685562EBDBC}" srcOrd="1" destOrd="0" presId="urn:microsoft.com/office/officeart/2005/8/layout/matrix1"/>
    <dgm:cxn modelId="{F63C2979-0B48-48B4-A039-15DCE4566EA7}" srcId="{BB5A54A6-1BCD-4A3D-8F2A-E26D09D53A82}" destId="{36AAD565-8B9A-486A-8891-35B68D2C640B}" srcOrd="1" destOrd="0" parTransId="{5726B166-0DE2-4579-AB30-803D3646B19E}" sibTransId="{61C6B480-AA05-4B53-B392-5708F778F3D0}"/>
    <dgm:cxn modelId="{8D1BFC89-0884-42D4-B77E-2A9064778253}" type="presOf" srcId="{5908F8D0-E6F6-481F-B582-3E6124C9FFC5}" destId="{143EFEDF-F5E0-4F18-A13D-2C9D17942BA3}" srcOrd="1" destOrd="0" presId="urn:microsoft.com/office/officeart/2005/8/layout/matrix1"/>
    <dgm:cxn modelId="{AAD3D4CF-A282-4DBB-A812-15073F71B064}" srcId="{BB5A54A6-1BCD-4A3D-8F2A-E26D09D53A82}" destId="{DAD83714-60AB-4EE5-9091-F44D97A239AA}" srcOrd="2" destOrd="0" parTransId="{11FC8723-BE5C-4256-BA37-127A5B98404B}" sibTransId="{93CF8E3C-3016-4ADF-A0ED-E83AC587B388}"/>
    <dgm:cxn modelId="{AB6A1D52-2499-4FC8-A714-A9D683C38378}" type="presParOf" srcId="{F46AA758-92B6-4DC8-9098-C4B32CE537D6}" destId="{ACF84063-D4E1-4B66-BA6F-987472E8703C}" srcOrd="0" destOrd="0" presId="urn:microsoft.com/office/officeart/2005/8/layout/matrix1"/>
    <dgm:cxn modelId="{59258BD5-0914-48B0-8393-58D9A699052F}" type="presParOf" srcId="{ACF84063-D4E1-4B66-BA6F-987472E8703C}" destId="{892B6122-51FC-4C55-B5B2-1F131B45B725}" srcOrd="0" destOrd="0" presId="urn:microsoft.com/office/officeart/2005/8/layout/matrix1"/>
    <dgm:cxn modelId="{E7C5EB67-03AF-45C1-B661-9672D80F50B9}" type="presParOf" srcId="{ACF84063-D4E1-4B66-BA6F-987472E8703C}" destId="{F22214AE-C0B9-460C-9958-37D7A2B8CCFB}" srcOrd="1" destOrd="0" presId="urn:microsoft.com/office/officeart/2005/8/layout/matrix1"/>
    <dgm:cxn modelId="{1E51E5C6-5839-4DD9-B628-056EFF858A61}" type="presParOf" srcId="{ACF84063-D4E1-4B66-BA6F-987472E8703C}" destId="{B86E8231-3D40-4914-8268-C35D010F5C1E}" srcOrd="2" destOrd="0" presId="urn:microsoft.com/office/officeart/2005/8/layout/matrix1"/>
    <dgm:cxn modelId="{5D63C30E-33E5-431E-80B0-9A58B9030BAA}" type="presParOf" srcId="{ACF84063-D4E1-4B66-BA6F-987472E8703C}" destId="{55FCEE38-823F-4AAC-82F9-FB03CFF30C6A}" srcOrd="3" destOrd="0" presId="urn:microsoft.com/office/officeart/2005/8/layout/matrix1"/>
    <dgm:cxn modelId="{339783CA-AAE6-43B8-9331-B179819A1740}" type="presParOf" srcId="{ACF84063-D4E1-4B66-BA6F-987472E8703C}" destId="{18060808-A540-479A-83C2-A25B54AFC876}" srcOrd="4" destOrd="0" presId="urn:microsoft.com/office/officeart/2005/8/layout/matrix1"/>
    <dgm:cxn modelId="{62995590-DAA7-4588-A15B-5B86D63AB235}" type="presParOf" srcId="{ACF84063-D4E1-4B66-BA6F-987472E8703C}" destId="{E421008C-FA47-44FE-80D3-9685562EBDBC}" srcOrd="5" destOrd="0" presId="urn:microsoft.com/office/officeart/2005/8/layout/matrix1"/>
    <dgm:cxn modelId="{FE5EE37B-A0B2-4B15-B408-857A465E6DBC}" type="presParOf" srcId="{ACF84063-D4E1-4B66-BA6F-987472E8703C}" destId="{1AAA85A7-C7AF-421E-B362-1487DD8D9CA4}" srcOrd="6" destOrd="0" presId="urn:microsoft.com/office/officeart/2005/8/layout/matrix1"/>
    <dgm:cxn modelId="{212B5FC2-2D49-4070-9CA5-6117BD46C386}" type="presParOf" srcId="{ACF84063-D4E1-4B66-BA6F-987472E8703C}" destId="{143EFEDF-F5E0-4F18-A13D-2C9D17942BA3}" srcOrd="7" destOrd="0" presId="urn:microsoft.com/office/officeart/2005/8/layout/matrix1"/>
    <dgm:cxn modelId="{23AD21E9-7FB2-4CB8-8523-24AA950D0E6E}" type="presParOf" srcId="{F46AA758-92B6-4DC8-9098-C4B32CE537D6}" destId="{FF250B24-6C6F-469F-A3F9-A401861315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9C541-59B9-45CB-B212-F835D7569346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5FB7FE-35A5-45DD-B0AB-E9110D4E1B1A}">
      <dgm:prSet phldrT="[Texto]"/>
      <dgm:spPr/>
      <dgm:t>
        <a:bodyPr/>
        <a:lstStyle/>
        <a:p>
          <a:r>
            <a:rPr lang="es-ES" dirty="0" smtClean="0"/>
            <a:t>VARIABLE INDEPENDIENTE</a:t>
          </a:r>
          <a:endParaRPr lang="es-ES" dirty="0"/>
        </a:p>
      </dgm:t>
    </dgm:pt>
    <dgm:pt modelId="{9D49F234-7EBD-44E8-99B1-80A88EA04E25}" type="parTrans" cxnId="{8481518F-9B1C-4DC0-9547-4243A7463D94}">
      <dgm:prSet/>
      <dgm:spPr/>
      <dgm:t>
        <a:bodyPr/>
        <a:lstStyle/>
        <a:p>
          <a:endParaRPr lang="es-ES"/>
        </a:p>
      </dgm:t>
    </dgm:pt>
    <dgm:pt modelId="{A8AAD68C-4A22-4C93-BDED-80CCE249A53A}" type="sibTrans" cxnId="{8481518F-9B1C-4DC0-9547-4243A7463D94}">
      <dgm:prSet/>
      <dgm:spPr/>
      <dgm:t>
        <a:bodyPr/>
        <a:lstStyle/>
        <a:p>
          <a:endParaRPr lang="es-ES"/>
        </a:p>
      </dgm:t>
    </dgm:pt>
    <dgm:pt modelId="{2CD32FF4-F39B-42DD-B9DA-8C81D139EF97}">
      <dgm:prSet phldrT="[Texto]"/>
      <dgm:spPr/>
      <dgm:t>
        <a:bodyPr/>
        <a:lstStyle/>
        <a:p>
          <a:r>
            <a:rPr lang="es-ES" dirty="0" smtClean="0"/>
            <a:t>LA ESTRATEGIA METODOLÒGICA DE LA LECTURA</a:t>
          </a:r>
          <a:endParaRPr lang="es-ES" dirty="0"/>
        </a:p>
      </dgm:t>
    </dgm:pt>
    <dgm:pt modelId="{B62C6E25-BBEE-455E-990B-E6726A9D6427}" type="parTrans" cxnId="{FE0E41C2-06A3-4186-92E3-3EEEC75E342A}">
      <dgm:prSet/>
      <dgm:spPr/>
      <dgm:t>
        <a:bodyPr/>
        <a:lstStyle/>
        <a:p>
          <a:endParaRPr lang="es-ES"/>
        </a:p>
      </dgm:t>
    </dgm:pt>
    <dgm:pt modelId="{EA7E5815-38A5-4360-ADC8-895448C04C2E}" type="sibTrans" cxnId="{FE0E41C2-06A3-4186-92E3-3EEEC75E342A}">
      <dgm:prSet/>
      <dgm:spPr/>
      <dgm:t>
        <a:bodyPr/>
        <a:lstStyle/>
        <a:p>
          <a:endParaRPr lang="es-ES"/>
        </a:p>
      </dgm:t>
    </dgm:pt>
    <dgm:pt modelId="{CD4E2CD1-56CA-461B-90E4-71B2672C72E4}">
      <dgm:prSet phldrT="[Texto]"/>
      <dgm:spPr/>
      <dgm:t>
        <a:bodyPr/>
        <a:lstStyle/>
        <a:p>
          <a:r>
            <a:rPr lang="es-ES" dirty="0" smtClean="0"/>
            <a:t>VARIABLE DEPENDIENTE</a:t>
          </a:r>
          <a:endParaRPr lang="es-ES" dirty="0"/>
        </a:p>
      </dgm:t>
    </dgm:pt>
    <dgm:pt modelId="{B6DA3270-40A5-4AF9-BE2D-D48A79BFF828}" type="parTrans" cxnId="{0D7F722D-886D-4A30-87A1-C0E1FE61CA21}">
      <dgm:prSet/>
      <dgm:spPr/>
      <dgm:t>
        <a:bodyPr/>
        <a:lstStyle/>
        <a:p>
          <a:endParaRPr lang="es-ES"/>
        </a:p>
      </dgm:t>
    </dgm:pt>
    <dgm:pt modelId="{F51FB6D5-B3EB-476B-A6B3-8296D03D46CF}" type="sibTrans" cxnId="{0D7F722D-886D-4A30-87A1-C0E1FE61CA21}">
      <dgm:prSet/>
      <dgm:spPr/>
      <dgm:t>
        <a:bodyPr/>
        <a:lstStyle/>
        <a:p>
          <a:endParaRPr lang="es-ES"/>
        </a:p>
      </dgm:t>
    </dgm:pt>
    <dgm:pt modelId="{4CF6ED85-F578-46D4-B7DF-BAED138B623E}">
      <dgm:prSet phldrT="[Texto]"/>
      <dgm:spPr/>
      <dgm:t>
        <a:bodyPr/>
        <a:lstStyle/>
        <a:p>
          <a:r>
            <a:rPr lang="es-ES" dirty="0" smtClean="0"/>
            <a:t>EL RENDIMIENTO ACADÈMICO</a:t>
          </a:r>
          <a:endParaRPr lang="es-ES" dirty="0"/>
        </a:p>
      </dgm:t>
    </dgm:pt>
    <dgm:pt modelId="{AE835806-F272-4247-92AB-ED53DE1ABA73}" type="parTrans" cxnId="{B3B6EE13-F572-4013-A822-E31924C2BA18}">
      <dgm:prSet/>
      <dgm:spPr/>
      <dgm:t>
        <a:bodyPr/>
        <a:lstStyle/>
        <a:p>
          <a:endParaRPr lang="es-ES"/>
        </a:p>
      </dgm:t>
    </dgm:pt>
    <dgm:pt modelId="{B201D24F-FE44-49D3-9C32-94FEE28E26C2}" type="sibTrans" cxnId="{B3B6EE13-F572-4013-A822-E31924C2BA18}">
      <dgm:prSet/>
      <dgm:spPr/>
      <dgm:t>
        <a:bodyPr/>
        <a:lstStyle/>
        <a:p>
          <a:endParaRPr lang="es-ES"/>
        </a:p>
      </dgm:t>
    </dgm:pt>
    <dgm:pt modelId="{645C479C-F258-47E0-A18F-D5D77B752409}" type="pres">
      <dgm:prSet presAssocID="{4CA9C541-59B9-45CB-B212-F835D75693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BABB75-C403-44B7-B1FE-81A662C5FF08}" type="pres">
      <dgm:prSet presAssocID="{585FB7FE-35A5-45DD-B0AB-E9110D4E1B1A}" presName="linNode" presStyleCnt="0"/>
      <dgm:spPr/>
    </dgm:pt>
    <dgm:pt modelId="{C1D12644-13CD-4E94-9C20-61CC8FCB72C1}" type="pres">
      <dgm:prSet presAssocID="{585FB7FE-35A5-45DD-B0AB-E9110D4E1B1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C05EF-8BF8-4871-814E-B8B355CFEFBE}" type="pres">
      <dgm:prSet presAssocID="{585FB7FE-35A5-45DD-B0AB-E9110D4E1B1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5BE1AD-05EC-45D1-8C6F-0BA628C5724F}" type="pres">
      <dgm:prSet presAssocID="{A8AAD68C-4A22-4C93-BDED-80CCE249A53A}" presName="spacing" presStyleCnt="0"/>
      <dgm:spPr/>
    </dgm:pt>
    <dgm:pt modelId="{B61273F5-CBE9-44A6-B385-F36360767EDF}" type="pres">
      <dgm:prSet presAssocID="{CD4E2CD1-56CA-461B-90E4-71B2672C72E4}" presName="linNode" presStyleCnt="0"/>
      <dgm:spPr/>
    </dgm:pt>
    <dgm:pt modelId="{8907DF9E-2D15-4F62-B59F-C3067432D934}" type="pres">
      <dgm:prSet presAssocID="{CD4E2CD1-56CA-461B-90E4-71B2672C72E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91E662-906C-4503-9DAE-B1711D2E6A1C}" type="pres">
      <dgm:prSet presAssocID="{CD4E2CD1-56CA-461B-90E4-71B2672C72E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1FA0A0-612A-49D2-B87D-CA11015EF86A}" type="presOf" srcId="{CD4E2CD1-56CA-461B-90E4-71B2672C72E4}" destId="{8907DF9E-2D15-4F62-B59F-C3067432D934}" srcOrd="0" destOrd="0" presId="urn:microsoft.com/office/officeart/2005/8/layout/vList6"/>
    <dgm:cxn modelId="{E4AE0158-252F-464B-8F62-81D7A5FD9D55}" type="presOf" srcId="{4CF6ED85-F578-46D4-B7DF-BAED138B623E}" destId="{1591E662-906C-4503-9DAE-B1711D2E6A1C}" srcOrd="0" destOrd="0" presId="urn:microsoft.com/office/officeart/2005/8/layout/vList6"/>
    <dgm:cxn modelId="{8481518F-9B1C-4DC0-9547-4243A7463D94}" srcId="{4CA9C541-59B9-45CB-B212-F835D7569346}" destId="{585FB7FE-35A5-45DD-B0AB-E9110D4E1B1A}" srcOrd="0" destOrd="0" parTransId="{9D49F234-7EBD-44E8-99B1-80A88EA04E25}" sibTransId="{A8AAD68C-4A22-4C93-BDED-80CCE249A53A}"/>
    <dgm:cxn modelId="{0D7F722D-886D-4A30-87A1-C0E1FE61CA21}" srcId="{4CA9C541-59B9-45CB-B212-F835D7569346}" destId="{CD4E2CD1-56CA-461B-90E4-71B2672C72E4}" srcOrd="1" destOrd="0" parTransId="{B6DA3270-40A5-4AF9-BE2D-D48A79BFF828}" sibTransId="{F51FB6D5-B3EB-476B-A6B3-8296D03D46CF}"/>
    <dgm:cxn modelId="{B6E40A40-6D80-4ABC-BE96-C1A4839C3AD5}" type="presOf" srcId="{585FB7FE-35A5-45DD-B0AB-E9110D4E1B1A}" destId="{C1D12644-13CD-4E94-9C20-61CC8FCB72C1}" srcOrd="0" destOrd="0" presId="urn:microsoft.com/office/officeart/2005/8/layout/vList6"/>
    <dgm:cxn modelId="{F6CA80C6-08FD-4391-AF32-1111EF2DF21E}" type="presOf" srcId="{4CA9C541-59B9-45CB-B212-F835D7569346}" destId="{645C479C-F258-47E0-A18F-D5D77B752409}" srcOrd="0" destOrd="0" presId="urn:microsoft.com/office/officeart/2005/8/layout/vList6"/>
    <dgm:cxn modelId="{FE0E41C2-06A3-4186-92E3-3EEEC75E342A}" srcId="{585FB7FE-35A5-45DD-B0AB-E9110D4E1B1A}" destId="{2CD32FF4-F39B-42DD-B9DA-8C81D139EF97}" srcOrd="0" destOrd="0" parTransId="{B62C6E25-BBEE-455E-990B-E6726A9D6427}" sibTransId="{EA7E5815-38A5-4360-ADC8-895448C04C2E}"/>
    <dgm:cxn modelId="{07BC7914-78DE-4948-8A47-E6416E66FE00}" type="presOf" srcId="{2CD32FF4-F39B-42DD-B9DA-8C81D139EF97}" destId="{F12C05EF-8BF8-4871-814E-B8B355CFEFBE}" srcOrd="0" destOrd="0" presId="urn:microsoft.com/office/officeart/2005/8/layout/vList6"/>
    <dgm:cxn modelId="{B3B6EE13-F572-4013-A822-E31924C2BA18}" srcId="{CD4E2CD1-56CA-461B-90E4-71B2672C72E4}" destId="{4CF6ED85-F578-46D4-B7DF-BAED138B623E}" srcOrd="0" destOrd="0" parTransId="{AE835806-F272-4247-92AB-ED53DE1ABA73}" sibTransId="{B201D24F-FE44-49D3-9C32-94FEE28E26C2}"/>
    <dgm:cxn modelId="{63142C8E-88FE-45F7-933E-B756CF13152F}" type="presParOf" srcId="{645C479C-F258-47E0-A18F-D5D77B752409}" destId="{E2BABB75-C403-44B7-B1FE-81A662C5FF08}" srcOrd="0" destOrd="0" presId="urn:microsoft.com/office/officeart/2005/8/layout/vList6"/>
    <dgm:cxn modelId="{43863C9E-C364-4EEE-98CA-1594C080462F}" type="presParOf" srcId="{E2BABB75-C403-44B7-B1FE-81A662C5FF08}" destId="{C1D12644-13CD-4E94-9C20-61CC8FCB72C1}" srcOrd="0" destOrd="0" presId="urn:microsoft.com/office/officeart/2005/8/layout/vList6"/>
    <dgm:cxn modelId="{BE784340-8E1B-48AB-884A-A46D9B8B7250}" type="presParOf" srcId="{E2BABB75-C403-44B7-B1FE-81A662C5FF08}" destId="{F12C05EF-8BF8-4871-814E-B8B355CFEFBE}" srcOrd="1" destOrd="0" presId="urn:microsoft.com/office/officeart/2005/8/layout/vList6"/>
    <dgm:cxn modelId="{A583595C-70F4-498D-9C14-09674E5D1952}" type="presParOf" srcId="{645C479C-F258-47E0-A18F-D5D77B752409}" destId="{CE5BE1AD-05EC-45D1-8C6F-0BA628C5724F}" srcOrd="1" destOrd="0" presId="urn:microsoft.com/office/officeart/2005/8/layout/vList6"/>
    <dgm:cxn modelId="{809BB2C7-2DBF-42BB-8F52-147DD6B8AFEA}" type="presParOf" srcId="{645C479C-F258-47E0-A18F-D5D77B752409}" destId="{B61273F5-CBE9-44A6-B385-F36360767EDF}" srcOrd="2" destOrd="0" presId="urn:microsoft.com/office/officeart/2005/8/layout/vList6"/>
    <dgm:cxn modelId="{7B54D781-9D05-47B2-B7D9-C1EA6BB875D4}" type="presParOf" srcId="{B61273F5-CBE9-44A6-B385-F36360767EDF}" destId="{8907DF9E-2D15-4F62-B59F-C3067432D934}" srcOrd="0" destOrd="0" presId="urn:microsoft.com/office/officeart/2005/8/layout/vList6"/>
    <dgm:cxn modelId="{E83303EC-C03E-49E0-8E9D-DB6627302627}" type="presParOf" srcId="{B61273F5-CBE9-44A6-B385-F36360767EDF}" destId="{1591E662-906C-4503-9DAE-B1711D2E6A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0011AF-EF44-444F-B332-5758F69693FF}" type="doc">
      <dgm:prSet loTypeId="urn:microsoft.com/office/officeart/2005/8/layout/lProcess1" loCatId="process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23370B33-B286-4E61-BAB3-DFF00EB6C571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PARADIGMA DE LA INVESTIGACIÒN</a:t>
          </a:r>
          <a:endParaRPr lang="es-E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C100896-83E0-491A-9B60-B59B38325FE9}" type="parTrans" cxnId="{61722446-A610-4C3E-B8BD-9D8C2C73E798}">
      <dgm:prSet/>
      <dgm:spPr/>
      <dgm:t>
        <a:bodyPr/>
        <a:lstStyle/>
        <a:p>
          <a:endParaRPr lang="es-ES"/>
        </a:p>
      </dgm:t>
    </dgm:pt>
    <dgm:pt modelId="{BD1B23B5-1CBE-4C91-B8EB-7005C254796B}" type="sibTrans" cxnId="{61722446-A610-4C3E-B8BD-9D8C2C73E798}">
      <dgm:prSet/>
      <dgm:spPr/>
      <dgm:t>
        <a:bodyPr/>
        <a:lstStyle/>
        <a:p>
          <a:endParaRPr lang="es-ES"/>
        </a:p>
      </dgm:t>
    </dgm:pt>
    <dgm:pt modelId="{958EFADB-8092-476E-BD97-D2FE65B94F27}">
      <dgm:prSet phldrT="[Texto]"/>
      <dgm:spPr/>
      <dgm:t>
        <a:bodyPr/>
        <a:lstStyle/>
        <a:p>
          <a:r>
            <a:rPr lang="es-ES" dirty="0" smtClean="0"/>
            <a:t>CUANTITATIVO</a:t>
          </a:r>
          <a:endParaRPr lang="es-ES" dirty="0"/>
        </a:p>
      </dgm:t>
    </dgm:pt>
    <dgm:pt modelId="{57D800D5-C071-4B6C-AF80-E41AADF4A150}" type="parTrans" cxnId="{6F9BDFB5-1758-425D-B109-93EABEB9692A}">
      <dgm:prSet/>
      <dgm:spPr/>
      <dgm:t>
        <a:bodyPr/>
        <a:lstStyle/>
        <a:p>
          <a:endParaRPr lang="es-ES"/>
        </a:p>
      </dgm:t>
    </dgm:pt>
    <dgm:pt modelId="{EE665A5B-FD21-451C-92EF-C3915CB43F4B}" type="sibTrans" cxnId="{6F9BDFB5-1758-425D-B109-93EABEB9692A}">
      <dgm:prSet/>
      <dgm:spPr/>
      <dgm:t>
        <a:bodyPr/>
        <a:lstStyle/>
        <a:p>
          <a:endParaRPr lang="es-ES"/>
        </a:p>
      </dgm:t>
    </dgm:pt>
    <dgm:pt modelId="{DC55EB65-1A06-4088-AE6F-8804479A969D}">
      <dgm:prSet phldrT="[Texto]"/>
      <dgm:spPr/>
      <dgm:t>
        <a:bodyPr/>
        <a:lstStyle/>
        <a:p>
          <a:r>
            <a:rPr lang="es-ES" dirty="0" smtClean="0"/>
            <a:t>CUALITATIVO</a:t>
          </a:r>
          <a:endParaRPr lang="es-ES" dirty="0"/>
        </a:p>
      </dgm:t>
    </dgm:pt>
    <dgm:pt modelId="{A91BFBF2-9D22-4C4C-A69B-EC9ED74E68A6}" type="parTrans" cxnId="{AB084269-F249-4262-A707-3263D5976763}">
      <dgm:prSet/>
      <dgm:spPr/>
      <dgm:t>
        <a:bodyPr/>
        <a:lstStyle/>
        <a:p>
          <a:endParaRPr lang="es-ES"/>
        </a:p>
      </dgm:t>
    </dgm:pt>
    <dgm:pt modelId="{A43E2935-011F-41AE-AB9E-D5A1D30E893D}" type="sibTrans" cxnId="{AB084269-F249-4262-A707-3263D5976763}">
      <dgm:prSet/>
      <dgm:spPr/>
      <dgm:t>
        <a:bodyPr/>
        <a:lstStyle/>
        <a:p>
          <a:endParaRPr lang="es-ES"/>
        </a:p>
      </dgm:t>
    </dgm:pt>
    <dgm:pt modelId="{122633DC-B2CC-4708-AD8D-D7D321B8D046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NIVEL Y TIPO DE LA INVESTIGACIÒN</a:t>
          </a:r>
          <a:endParaRPr lang="es-E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5B768A2-53E8-4761-80CE-FC2B30908569}" type="parTrans" cxnId="{FD7A4F7C-948D-43C0-A2B2-E4FEFC7AB9F3}">
      <dgm:prSet/>
      <dgm:spPr/>
      <dgm:t>
        <a:bodyPr/>
        <a:lstStyle/>
        <a:p>
          <a:endParaRPr lang="es-ES"/>
        </a:p>
      </dgm:t>
    </dgm:pt>
    <dgm:pt modelId="{FCE28238-44C0-48F4-B9EB-72CFEBDEB538}" type="sibTrans" cxnId="{FD7A4F7C-948D-43C0-A2B2-E4FEFC7AB9F3}">
      <dgm:prSet/>
      <dgm:spPr/>
      <dgm:t>
        <a:bodyPr/>
        <a:lstStyle/>
        <a:p>
          <a:endParaRPr lang="es-ES"/>
        </a:p>
      </dgm:t>
    </dgm:pt>
    <dgm:pt modelId="{5B4FDF70-AEF7-432D-9606-8935B1E010BF}">
      <dgm:prSet phldrT="[Texto]"/>
      <dgm:spPr/>
      <dgm:t>
        <a:bodyPr/>
        <a:lstStyle/>
        <a:p>
          <a:r>
            <a:rPr lang="es-ES" dirty="0" smtClean="0"/>
            <a:t>DESCRIPTIVA</a:t>
          </a:r>
          <a:endParaRPr lang="es-ES" dirty="0"/>
        </a:p>
      </dgm:t>
    </dgm:pt>
    <dgm:pt modelId="{D2553000-3142-4436-9BD7-49B0D18AE0DF}" type="parTrans" cxnId="{D2439E5B-5DCC-4CD1-9BB9-2A62C4AD5FD3}">
      <dgm:prSet/>
      <dgm:spPr/>
      <dgm:t>
        <a:bodyPr/>
        <a:lstStyle/>
        <a:p>
          <a:endParaRPr lang="es-ES"/>
        </a:p>
      </dgm:t>
    </dgm:pt>
    <dgm:pt modelId="{874F5F5D-0AA0-439A-9C97-D45C8B2075C4}" type="sibTrans" cxnId="{D2439E5B-5DCC-4CD1-9BB9-2A62C4AD5FD3}">
      <dgm:prSet/>
      <dgm:spPr/>
      <dgm:t>
        <a:bodyPr/>
        <a:lstStyle/>
        <a:p>
          <a:endParaRPr lang="es-ES"/>
        </a:p>
      </dgm:t>
    </dgm:pt>
    <dgm:pt modelId="{40509158-E5BD-4EC0-BDAB-53B29CB6B812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POBLACION Y MUESTRA</a:t>
          </a:r>
          <a:endParaRPr lang="es-E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371C9C6-340C-4AD8-A998-F6D2983F6713}" type="parTrans" cxnId="{C06F1E6F-809C-4079-8D8C-95D7689EE0AB}">
      <dgm:prSet/>
      <dgm:spPr/>
      <dgm:t>
        <a:bodyPr/>
        <a:lstStyle/>
        <a:p>
          <a:endParaRPr lang="es-ES"/>
        </a:p>
      </dgm:t>
    </dgm:pt>
    <dgm:pt modelId="{7F08BA04-42BB-4613-9288-431F83836A51}" type="sibTrans" cxnId="{C06F1E6F-809C-4079-8D8C-95D7689EE0AB}">
      <dgm:prSet/>
      <dgm:spPr/>
      <dgm:t>
        <a:bodyPr/>
        <a:lstStyle/>
        <a:p>
          <a:endParaRPr lang="es-ES"/>
        </a:p>
      </dgm:t>
    </dgm:pt>
    <dgm:pt modelId="{B6D5E7D7-106C-4A78-BBD4-34D2661E032A}">
      <dgm:prSet phldrT="[Texto]"/>
      <dgm:spPr/>
      <dgm:t>
        <a:bodyPr/>
        <a:lstStyle/>
        <a:p>
          <a:r>
            <a:rPr lang="es-ES" dirty="0" smtClean="0"/>
            <a:t>POBLACION</a:t>
          </a:r>
          <a:endParaRPr lang="es-ES" dirty="0"/>
        </a:p>
      </dgm:t>
    </dgm:pt>
    <dgm:pt modelId="{37AA4F85-EDA8-48AB-9C4B-C8486142F977}" type="parTrans" cxnId="{8B1EF4E2-F7FB-4C7B-ADC3-966BB4577B8B}">
      <dgm:prSet/>
      <dgm:spPr/>
      <dgm:t>
        <a:bodyPr/>
        <a:lstStyle/>
        <a:p>
          <a:endParaRPr lang="es-ES"/>
        </a:p>
      </dgm:t>
    </dgm:pt>
    <dgm:pt modelId="{26B82B0C-A1BF-4568-B6CE-C819531FEBDA}" type="sibTrans" cxnId="{8B1EF4E2-F7FB-4C7B-ADC3-966BB4577B8B}">
      <dgm:prSet/>
      <dgm:spPr/>
      <dgm:t>
        <a:bodyPr/>
        <a:lstStyle/>
        <a:p>
          <a:endParaRPr lang="es-ES"/>
        </a:p>
      </dgm:t>
    </dgm:pt>
    <dgm:pt modelId="{0C49E2CD-8CED-4C10-8AEA-FE0A382E7FA1}">
      <dgm:prSet phldrT="[Texto]"/>
      <dgm:spPr/>
      <dgm:t>
        <a:bodyPr/>
        <a:lstStyle/>
        <a:p>
          <a:r>
            <a:rPr lang="es-ES" dirty="0" smtClean="0"/>
            <a:t>MUESTRA</a:t>
          </a:r>
          <a:endParaRPr lang="es-ES" dirty="0"/>
        </a:p>
      </dgm:t>
    </dgm:pt>
    <dgm:pt modelId="{54450FC2-BDBE-4F46-BDAF-63DF806E1B50}" type="parTrans" cxnId="{BA1F9CB5-8E60-4DF6-8F24-4CDA5C8350FF}">
      <dgm:prSet/>
      <dgm:spPr/>
      <dgm:t>
        <a:bodyPr/>
        <a:lstStyle/>
        <a:p>
          <a:endParaRPr lang="es-ES"/>
        </a:p>
      </dgm:t>
    </dgm:pt>
    <dgm:pt modelId="{7FDB13E5-309F-4201-8928-6612DB70A869}" type="sibTrans" cxnId="{BA1F9CB5-8E60-4DF6-8F24-4CDA5C8350FF}">
      <dgm:prSet/>
      <dgm:spPr/>
      <dgm:t>
        <a:bodyPr/>
        <a:lstStyle/>
        <a:p>
          <a:endParaRPr lang="es-ES"/>
        </a:p>
      </dgm:t>
    </dgm:pt>
    <dgm:pt modelId="{F2E311A3-B7C3-440A-9F6E-AD2AED4E3CD1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TECNICA DE RECOLECCION DE DATOS</a:t>
          </a:r>
          <a:endParaRPr lang="es-E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D894CDE-39FD-4990-993A-D7B7CFBEDC47}" type="parTrans" cxnId="{4492341E-963D-44A9-AA08-2A763D935A60}">
      <dgm:prSet/>
      <dgm:spPr/>
      <dgm:t>
        <a:bodyPr/>
        <a:lstStyle/>
        <a:p>
          <a:endParaRPr lang="es-ES"/>
        </a:p>
      </dgm:t>
    </dgm:pt>
    <dgm:pt modelId="{097C62DB-B682-4376-955B-09765554224F}" type="sibTrans" cxnId="{4492341E-963D-44A9-AA08-2A763D935A60}">
      <dgm:prSet/>
      <dgm:spPr/>
      <dgm:t>
        <a:bodyPr/>
        <a:lstStyle/>
        <a:p>
          <a:endParaRPr lang="es-ES"/>
        </a:p>
      </dgm:t>
    </dgm:pt>
    <dgm:pt modelId="{8AF6DB76-CA49-44A8-951D-700B27FD09CD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ANALISIS Y DISCUSIÓN DE RESULTADOS</a:t>
          </a:r>
          <a:endParaRPr lang="es-E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33C8EA9-23F1-4D84-85E4-2553BEEAD937}" type="parTrans" cxnId="{17469F37-D2AD-4BAF-A0BA-D8B869409777}">
      <dgm:prSet/>
      <dgm:spPr/>
      <dgm:t>
        <a:bodyPr/>
        <a:lstStyle/>
        <a:p>
          <a:endParaRPr lang="es-ES"/>
        </a:p>
      </dgm:t>
    </dgm:pt>
    <dgm:pt modelId="{55802F08-B535-4FB6-86BB-7251AFAC9008}" type="sibTrans" cxnId="{17469F37-D2AD-4BAF-A0BA-D8B869409777}">
      <dgm:prSet/>
      <dgm:spPr/>
      <dgm:t>
        <a:bodyPr/>
        <a:lstStyle/>
        <a:p>
          <a:endParaRPr lang="es-ES"/>
        </a:p>
      </dgm:t>
    </dgm:pt>
    <dgm:pt modelId="{3B4BF28D-B23C-4072-A9BC-0C4E04E2CEAD}">
      <dgm:prSet phldrT="[Texto]"/>
      <dgm:spPr/>
      <dgm:t>
        <a:bodyPr/>
        <a:lstStyle/>
        <a:p>
          <a:r>
            <a:rPr lang="es-ES" dirty="0" smtClean="0"/>
            <a:t>LA ENCUESTA</a:t>
          </a:r>
          <a:endParaRPr lang="es-ES" dirty="0"/>
        </a:p>
      </dgm:t>
    </dgm:pt>
    <dgm:pt modelId="{7F09AB66-C58E-4742-89C0-3C21EDF6C0CC}" type="parTrans" cxnId="{39968F59-C058-4EAF-9314-8BD81AD4ABB8}">
      <dgm:prSet/>
      <dgm:spPr/>
      <dgm:t>
        <a:bodyPr/>
        <a:lstStyle/>
        <a:p>
          <a:endParaRPr lang="es-ES"/>
        </a:p>
      </dgm:t>
    </dgm:pt>
    <dgm:pt modelId="{3A7E9556-F996-45EC-9286-1DAF316B1DFA}" type="sibTrans" cxnId="{39968F59-C058-4EAF-9314-8BD81AD4ABB8}">
      <dgm:prSet/>
      <dgm:spPr/>
      <dgm:t>
        <a:bodyPr/>
        <a:lstStyle/>
        <a:p>
          <a:endParaRPr lang="es-ES"/>
        </a:p>
      </dgm:t>
    </dgm:pt>
    <dgm:pt modelId="{589D862D-CDBC-4541-ABB6-1B7D15DAB7D1}">
      <dgm:prSet phldrT="[Texto]"/>
      <dgm:spPr/>
      <dgm:t>
        <a:bodyPr/>
        <a:lstStyle/>
        <a:p>
          <a:r>
            <a:rPr lang="es-ES" dirty="0" smtClean="0"/>
            <a:t>LA ENTREVISTA</a:t>
          </a:r>
          <a:endParaRPr lang="es-ES" dirty="0"/>
        </a:p>
      </dgm:t>
    </dgm:pt>
    <dgm:pt modelId="{3C0D74B2-DE4B-468F-8C19-E909C4C90B14}" type="parTrans" cxnId="{BDDE86A2-9934-4409-9C74-ECF7451C292B}">
      <dgm:prSet/>
      <dgm:spPr/>
      <dgm:t>
        <a:bodyPr/>
        <a:lstStyle/>
        <a:p>
          <a:endParaRPr lang="es-ES"/>
        </a:p>
      </dgm:t>
    </dgm:pt>
    <dgm:pt modelId="{14B6431F-3A70-4932-97B3-AD4E3F166F95}" type="sibTrans" cxnId="{BDDE86A2-9934-4409-9C74-ECF7451C292B}">
      <dgm:prSet/>
      <dgm:spPr/>
      <dgm:t>
        <a:bodyPr/>
        <a:lstStyle/>
        <a:p>
          <a:endParaRPr lang="es-ES"/>
        </a:p>
      </dgm:t>
    </dgm:pt>
    <dgm:pt modelId="{7CEACE12-2490-4E7E-A9DC-32CE1B333C47}" type="pres">
      <dgm:prSet presAssocID="{480011AF-EF44-444F-B332-5758F6969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49B-429F-4E5B-A436-791E50B6F41D}" type="pres">
      <dgm:prSet presAssocID="{23370B33-B286-4E61-BAB3-DFF00EB6C571}" presName="vertFlow" presStyleCnt="0"/>
      <dgm:spPr/>
      <dgm:t>
        <a:bodyPr/>
        <a:lstStyle/>
        <a:p>
          <a:endParaRPr lang="es-ES"/>
        </a:p>
      </dgm:t>
    </dgm:pt>
    <dgm:pt modelId="{917900F0-B235-4C50-90E7-9E988332AA6B}" type="pres">
      <dgm:prSet presAssocID="{23370B33-B286-4E61-BAB3-DFF00EB6C571}" presName="header" presStyleLbl="node1" presStyleIdx="0" presStyleCnt="5" custScaleX="133100" custScaleY="133100"/>
      <dgm:spPr/>
      <dgm:t>
        <a:bodyPr/>
        <a:lstStyle/>
        <a:p>
          <a:endParaRPr lang="es-ES"/>
        </a:p>
      </dgm:t>
    </dgm:pt>
    <dgm:pt modelId="{2BDDC846-0574-4456-BEEA-A3DA210725EA}" type="pres">
      <dgm:prSet presAssocID="{57D800D5-C071-4B6C-AF80-E41AADF4A150}" presName="parTrans" presStyleLbl="sibTrans2D1" presStyleIdx="0" presStyleCnt="7"/>
      <dgm:spPr/>
      <dgm:t>
        <a:bodyPr/>
        <a:lstStyle/>
        <a:p>
          <a:endParaRPr lang="es-ES"/>
        </a:p>
      </dgm:t>
    </dgm:pt>
    <dgm:pt modelId="{74BB6AA6-3F31-4C84-90C7-6D33083B7B63}" type="pres">
      <dgm:prSet presAssocID="{958EFADB-8092-476E-BD97-D2FE65B94F27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F7245-31DD-43CD-BD3C-62C250BF3F2E}" type="pres">
      <dgm:prSet presAssocID="{EE665A5B-FD21-451C-92EF-C3915CB43F4B}" presName="sibTrans" presStyleLbl="sibTrans2D1" presStyleIdx="1" presStyleCnt="7"/>
      <dgm:spPr/>
      <dgm:t>
        <a:bodyPr/>
        <a:lstStyle/>
        <a:p>
          <a:endParaRPr lang="es-ES"/>
        </a:p>
      </dgm:t>
    </dgm:pt>
    <dgm:pt modelId="{4D45FDF1-38E1-46B5-90A0-B6235E6B6877}" type="pres">
      <dgm:prSet presAssocID="{DC55EB65-1A06-4088-AE6F-8804479A969D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8EF4AC-2C1A-4541-9BFB-866D047DC9DA}" type="pres">
      <dgm:prSet presAssocID="{23370B33-B286-4E61-BAB3-DFF00EB6C571}" presName="hSp" presStyleCnt="0"/>
      <dgm:spPr/>
      <dgm:t>
        <a:bodyPr/>
        <a:lstStyle/>
        <a:p>
          <a:endParaRPr lang="es-ES"/>
        </a:p>
      </dgm:t>
    </dgm:pt>
    <dgm:pt modelId="{89256F24-3D26-46CC-8E23-92D7A34B855C}" type="pres">
      <dgm:prSet presAssocID="{122633DC-B2CC-4708-AD8D-D7D321B8D046}" presName="vertFlow" presStyleCnt="0"/>
      <dgm:spPr/>
      <dgm:t>
        <a:bodyPr/>
        <a:lstStyle/>
        <a:p>
          <a:endParaRPr lang="es-ES"/>
        </a:p>
      </dgm:t>
    </dgm:pt>
    <dgm:pt modelId="{6523B1B8-466B-42D8-A0A4-32619D4C6B17}" type="pres">
      <dgm:prSet presAssocID="{122633DC-B2CC-4708-AD8D-D7D321B8D046}" presName="header" presStyleLbl="node1" presStyleIdx="1" presStyleCnt="5" custScaleX="133100" custScaleY="133100"/>
      <dgm:spPr/>
      <dgm:t>
        <a:bodyPr/>
        <a:lstStyle/>
        <a:p>
          <a:endParaRPr lang="es-ES"/>
        </a:p>
      </dgm:t>
    </dgm:pt>
    <dgm:pt modelId="{BB106F46-13F2-4F20-A288-AAC9028FB7AA}" type="pres">
      <dgm:prSet presAssocID="{D2553000-3142-4436-9BD7-49B0D18AE0DF}" presName="parTrans" presStyleLbl="sibTrans2D1" presStyleIdx="2" presStyleCnt="7"/>
      <dgm:spPr/>
      <dgm:t>
        <a:bodyPr/>
        <a:lstStyle/>
        <a:p>
          <a:endParaRPr lang="es-ES"/>
        </a:p>
      </dgm:t>
    </dgm:pt>
    <dgm:pt modelId="{C35422FB-4F6C-472A-B494-653F6F8E7184}" type="pres">
      <dgm:prSet presAssocID="{5B4FDF70-AEF7-432D-9606-8935B1E010BF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486875-E205-4583-941A-0DDFA094F087}" type="pres">
      <dgm:prSet presAssocID="{122633DC-B2CC-4708-AD8D-D7D321B8D046}" presName="hSp" presStyleCnt="0"/>
      <dgm:spPr/>
      <dgm:t>
        <a:bodyPr/>
        <a:lstStyle/>
        <a:p>
          <a:endParaRPr lang="es-ES"/>
        </a:p>
      </dgm:t>
    </dgm:pt>
    <dgm:pt modelId="{6D9E5D3F-D79A-4B0F-81BD-AA8F142F5DC7}" type="pres">
      <dgm:prSet presAssocID="{40509158-E5BD-4EC0-BDAB-53B29CB6B812}" presName="vertFlow" presStyleCnt="0"/>
      <dgm:spPr/>
      <dgm:t>
        <a:bodyPr/>
        <a:lstStyle/>
        <a:p>
          <a:endParaRPr lang="es-ES"/>
        </a:p>
      </dgm:t>
    </dgm:pt>
    <dgm:pt modelId="{61F9BAF3-1703-43CC-9696-4438AE8ADD83}" type="pres">
      <dgm:prSet presAssocID="{40509158-E5BD-4EC0-BDAB-53B29CB6B812}" presName="header" presStyleLbl="node1" presStyleIdx="2" presStyleCnt="5" custScaleX="133100" custScaleY="133100"/>
      <dgm:spPr/>
      <dgm:t>
        <a:bodyPr/>
        <a:lstStyle/>
        <a:p>
          <a:endParaRPr lang="es-ES"/>
        </a:p>
      </dgm:t>
    </dgm:pt>
    <dgm:pt modelId="{7478EA06-0508-4977-BF1C-D15BA3DF0704}" type="pres">
      <dgm:prSet presAssocID="{37AA4F85-EDA8-48AB-9C4B-C8486142F977}" presName="parTrans" presStyleLbl="sibTrans2D1" presStyleIdx="3" presStyleCnt="7"/>
      <dgm:spPr/>
      <dgm:t>
        <a:bodyPr/>
        <a:lstStyle/>
        <a:p>
          <a:endParaRPr lang="es-ES"/>
        </a:p>
      </dgm:t>
    </dgm:pt>
    <dgm:pt modelId="{8C0C0668-3B99-47FA-9107-595D84D14919}" type="pres">
      <dgm:prSet presAssocID="{B6D5E7D7-106C-4A78-BBD4-34D2661E032A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CB816-507D-4028-9215-340C920A9C7B}" type="pres">
      <dgm:prSet presAssocID="{26B82B0C-A1BF-4568-B6CE-C819531FEBDA}" presName="sibTrans" presStyleLbl="sibTrans2D1" presStyleIdx="4" presStyleCnt="7"/>
      <dgm:spPr/>
      <dgm:t>
        <a:bodyPr/>
        <a:lstStyle/>
        <a:p>
          <a:endParaRPr lang="es-ES"/>
        </a:p>
      </dgm:t>
    </dgm:pt>
    <dgm:pt modelId="{44A0009C-749B-47E0-9868-6161B37A5A4D}" type="pres">
      <dgm:prSet presAssocID="{0C49E2CD-8CED-4C10-8AEA-FE0A382E7FA1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D927B9-D591-4DC7-B1BA-56F91DD8DFAD}" type="pres">
      <dgm:prSet presAssocID="{40509158-E5BD-4EC0-BDAB-53B29CB6B812}" presName="hSp" presStyleCnt="0"/>
      <dgm:spPr/>
      <dgm:t>
        <a:bodyPr/>
        <a:lstStyle/>
        <a:p>
          <a:endParaRPr lang="es-ES"/>
        </a:p>
      </dgm:t>
    </dgm:pt>
    <dgm:pt modelId="{D919AD6F-7BD3-4913-A1FB-E4828DFF3F9E}" type="pres">
      <dgm:prSet presAssocID="{F2E311A3-B7C3-440A-9F6E-AD2AED4E3CD1}" presName="vertFlow" presStyleCnt="0"/>
      <dgm:spPr/>
      <dgm:t>
        <a:bodyPr/>
        <a:lstStyle/>
        <a:p>
          <a:endParaRPr lang="es-ES"/>
        </a:p>
      </dgm:t>
    </dgm:pt>
    <dgm:pt modelId="{69FB054C-A117-46A1-B2B4-431B3BEB0E84}" type="pres">
      <dgm:prSet presAssocID="{F2E311A3-B7C3-440A-9F6E-AD2AED4E3CD1}" presName="header" presStyleLbl="node1" presStyleIdx="3" presStyleCnt="5" custScaleX="133100" custScaleY="133100"/>
      <dgm:spPr/>
      <dgm:t>
        <a:bodyPr/>
        <a:lstStyle/>
        <a:p>
          <a:endParaRPr lang="es-ES"/>
        </a:p>
      </dgm:t>
    </dgm:pt>
    <dgm:pt modelId="{93C8B76F-8B04-429E-83D6-2CC5527B53B7}" type="pres">
      <dgm:prSet presAssocID="{7F09AB66-C58E-4742-89C0-3C21EDF6C0CC}" presName="parTrans" presStyleLbl="sibTrans2D1" presStyleIdx="5" presStyleCnt="7"/>
      <dgm:spPr/>
      <dgm:t>
        <a:bodyPr/>
        <a:lstStyle/>
        <a:p>
          <a:endParaRPr lang="es-ES"/>
        </a:p>
      </dgm:t>
    </dgm:pt>
    <dgm:pt modelId="{4FCB6AC6-805E-4C25-B105-F88A26A3ACE0}" type="pres">
      <dgm:prSet presAssocID="{3B4BF28D-B23C-4072-A9BC-0C4E04E2CEAD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D1883-1F1D-4E69-A2B3-01285F118034}" type="pres">
      <dgm:prSet presAssocID="{3A7E9556-F996-45EC-9286-1DAF316B1DFA}" presName="sibTrans" presStyleLbl="sibTrans2D1" presStyleIdx="6" presStyleCnt="7"/>
      <dgm:spPr/>
      <dgm:t>
        <a:bodyPr/>
        <a:lstStyle/>
        <a:p>
          <a:endParaRPr lang="es-ES"/>
        </a:p>
      </dgm:t>
    </dgm:pt>
    <dgm:pt modelId="{5C00F7CC-395B-4BB9-B406-1588381C8B70}" type="pres">
      <dgm:prSet presAssocID="{589D862D-CDBC-4541-ABB6-1B7D15DAB7D1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00E14-A1DE-4579-BBC4-8AA10A57A1CD}" type="pres">
      <dgm:prSet presAssocID="{F2E311A3-B7C3-440A-9F6E-AD2AED4E3CD1}" presName="hSp" presStyleCnt="0"/>
      <dgm:spPr/>
      <dgm:t>
        <a:bodyPr/>
        <a:lstStyle/>
        <a:p>
          <a:endParaRPr lang="es-ES"/>
        </a:p>
      </dgm:t>
    </dgm:pt>
    <dgm:pt modelId="{D709B38D-05C4-433D-88AF-4BB70039F0CD}" type="pres">
      <dgm:prSet presAssocID="{8AF6DB76-CA49-44A8-951D-700B27FD09CD}" presName="vertFlow" presStyleCnt="0"/>
      <dgm:spPr/>
      <dgm:t>
        <a:bodyPr/>
        <a:lstStyle/>
        <a:p>
          <a:endParaRPr lang="es-ES"/>
        </a:p>
      </dgm:t>
    </dgm:pt>
    <dgm:pt modelId="{90FF983D-4190-4DFE-A2DF-21DBBE9270DD}" type="pres">
      <dgm:prSet presAssocID="{8AF6DB76-CA49-44A8-951D-700B27FD09CD}" presName="header" presStyleLbl="node1" presStyleIdx="4" presStyleCnt="5" custScaleX="133100" custScaleY="133100"/>
      <dgm:spPr/>
      <dgm:t>
        <a:bodyPr/>
        <a:lstStyle/>
        <a:p>
          <a:endParaRPr lang="es-ES"/>
        </a:p>
      </dgm:t>
    </dgm:pt>
  </dgm:ptLst>
  <dgm:cxnLst>
    <dgm:cxn modelId="{6FB302FC-39AF-4CCF-B00E-488C2CBC2C69}" type="presOf" srcId="{589D862D-CDBC-4541-ABB6-1B7D15DAB7D1}" destId="{5C00F7CC-395B-4BB9-B406-1588381C8B70}" srcOrd="0" destOrd="0" presId="urn:microsoft.com/office/officeart/2005/8/layout/lProcess1"/>
    <dgm:cxn modelId="{DFADAD40-B360-4E43-9D38-7B28D49C612C}" type="presOf" srcId="{40509158-E5BD-4EC0-BDAB-53B29CB6B812}" destId="{61F9BAF3-1703-43CC-9696-4438AE8ADD83}" srcOrd="0" destOrd="0" presId="urn:microsoft.com/office/officeart/2005/8/layout/lProcess1"/>
    <dgm:cxn modelId="{DCB0F106-518E-418B-A955-843D48A8BAE5}" type="presOf" srcId="{7F09AB66-C58E-4742-89C0-3C21EDF6C0CC}" destId="{93C8B76F-8B04-429E-83D6-2CC5527B53B7}" srcOrd="0" destOrd="0" presId="urn:microsoft.com/office/officeart/2005/8/layout/lProcess1"/>
    <dgm:cxn modelId="{BDDE86A2-9934-4409-9C74-ECF7451C292B}" srcId="{F2E311A3-B7C3-440A-9F6E-AD2AED4E3CD1}" destId="{589D862D-CDBC-4541-ABB6-1B7D15DAB7D1}" srcOrd="1" destOrd="0" parTransId="{3C0D74B2-DE4B-468F-8C19-E909C4C90B14}" sibTransId="{14B6431F-3A70-4932-97B3-AD4E3F166F95}"/>
    <dgm:cxn modelId="{66F9E9A0-0813-4340-B180-B620F298E845}" type="presOf" srcId="{37AA4F85-EDA8-48AB-9C4B-C8486142F977}" destId="{7478EA06-0508-4977-BF1C-D15BA3DF0704}" srcOrd="0" destOrd="0" presId="urn:microsoft.com/office/officeart/2005/8/layout/lProcess1"/>
    <dgm:cxn modelId="{C06F1E6F-809C-4079-8D8C-95D7689EE0AB}" srcId="{480011AF-EF44-444F-B332-5758F69693FF}" destId="{40509158-E5BD-4EC0-BDAB-53B29CB6B812}" srcOrd="2" destOrd="0" parTransId="{0371C9C6-340C-4AD8-A998-F6D2983F6713}" sibTransId="{7F08BA04-42BB-4613-9288-431F83836A51}"/>
    <dgm:cxn modelId="{3EDCCD9A-4F1F-4341-A1D2-34C80F06543D}" type="presOf" srcId="{0C49E2CD-8CED-4C10-8AEA-FE0A382E7FA1}" destId="{44A0009C-749B-47E0-9868-6161B37A5A4D}" srcOrd="0" destOrd="0" presId="urn:microsoft.com/office/officeart/2005/8/layout/lProcess1"/>
    <dgm:cxn modelId="{BA1F9CB5-8E60-4DF6-8F24-4CDA5C8350FF}" srcId="{40509158-E5BD-4EC0-BDAB-53B29CB6B812}" destId="{0C49E2CD-8CED-4C10-8AEA-FE0A382E7FA1}" srcOrd="1" destOrd="0" parTransId="{54450FC2-BDBE-4F46-BDAF-63DF806E1B50}" sibTransId="{7FDB13E5-309F-4201-8928-6612DB70A869}"/>
    <dgm:cxn modelId="{5702F9A7-26C5-46E2-BC5E-171752B695B7}" type="presOf" srcId="{26B82B0C-A1BF-4568-B6CE-C819531FEBDA}" destId="{3E5CB816-507D-4028-9215-340C920A9C7B}" srcOrd="0" destOrd="0" presId="urn:microsoft.com/office/officeart/2005/8/layout/lProcess1"/>
    <dgm:cxn modelId="{D2439E5B-5DCC-4CD1-9BB9-2A62C4AD5FD3}" srcId="{122633DC-B2CC-4708-AD8D-D7D321B8D046}" destId="{5B4FDF70-AEF7-432D-9606-8935B1E010BF}" srcOrd="0" destOrd="0" parTransId="{D2553000-3142-4436-9BD7-49B0D18AE0DF}" sibTransId="{874F5F5D-0AA0-439A-9C97-D45C8B2075C4}"/>
    <dgm:cxn modelId="{250066AA-FAC5-4CEB-B5D1-C9425E10B246}" type="presOf" srcId="{3A7E9556-F996-45EC-9286-1DAF316B1DFA}" destId="{733D1883-1F1D-4E69-A2B3-01285F118034}" srcOrd="0" destOrd="0" presId="urn:microsoft.com/office/officeart/2005/8/layout/lProcess1"/>
    <dgm:cxn modelId="{1C6343C4-D688-40BB-AAC6-88FDA9D8F8D9}" type="presOf" srcId="{958EFADB-8092-476E-BD97-D2FE65B94F27}" destId="{74BB6AA6-3F31-4C84-90C7-6D33083B7B63}" srcOrd="0" destOrd="0" presId="urn:microsoft.com/office/officeart/2005/8/layout/lProcess1"/>
    <dgm:cxn modelId="{FD7A4F7C-948D-43C0-A2B2-E4FEFC7AB9F3}" srcId="{480011AF-EF44-444F-B332-5758F69693FF}" destId="{122633DC-B2CC-4708-AD8D-D7D321B8D046}" srcOrd="1" destOrd="0" parTransId="{C5B768A2-53E8-4761-80CE-FC2B30908569}" sibTransId="{FCE28238-44C0-48F4-B9EB-72CFEBDEB538}"/>
    <dgm:cxn modelId="{8DECA0EF-90B6-4D2C-8F34-C0BDAE09F73F}" type="presOf" srcId="{D2553000-3142-4436-9BD7-49B0D18AE0DF}" destId="{BB106F46-13F2-4F20-A288-AAC9028FB7AA}" srcOrd="0" destOrd="0" presId="urn:microsoft.com/office/officeart/2005/8/layout/lProcess1"/>
    <dgm:cxn modelId="{AB084269-F249-4262-A707-3263D5976763}" srcId="{23370B33-B286-4E61-BAB3-DFF00EB6C571}" destId="{DC55EB65-1A06-4088-AE6F-8804479A969D}" srcOrd="1" destOrd="0" parTransId="{A91BFBF2-9D22-4C4C-A69B-EC9ED74E68A6}" sibTransId="{A43E2935-011F-41AE-AB9E-D5A1D30E893D}"/>
    <dgm:cxn modelId="{9BC678C8-ACA8-4C13-A068-AF166F78C1F1}" type="presOf" srcId="{B6D5E7D7-106C-4A78-BBD4-34D2661E032A}" destId="{8C0C0668-3B99-47FA-9107-595D84D14919}" srcOrd="0" destOrd="0" presId="urn:microsoft.com/office/officeart/2005/8/layout/lProcess1"/>
    <dgm:cxn modelId="{520FA46E-45EE-44A6-AAC5-DB4A50262EB5}" type="presOf" srcId="{8AF6DB76-CA49-44A8-951D-700B27FD09CD}" destId="{90FF983D-4190-4DFE-A2DF-21DBBE9270DD}" srcOrd="0" destOrd="0" presId="urn:microsoft.com/office/officeart/2005/8/layout/lProcess1"/>
    <dgm:cxn modelId="{595F5FE8-CF35-4DCB-A6A0-263E17EEC329}" type="presOf" srcId="{5B4FDF70-AEF7-432D-9606-8935B1E010BF}" destId="{C35422FB-4F6C-472A-B494-653F6F8E7184}" srcOrd="0" destOrd="0" presId="urn:microsoft.com/office/officeart/2005/8/layout/lProcess1"/>
    <dgm:cxn modelId="{EBA83DB5-73D8-4082-A599-8B061506D5BC}" type="presOf" srcId="{23370B33-B286-4E61-BAB3-DFF00EB6C571}" destId="{917900F0-B235-4C50-90E7-9E988332AA6B}" srcOrd="0" destOrd="0" presId="urn:microsoft.com/office/officeart/2005/8/layout/lProcess1"/>
    <dgm:cxn modelId="{91D953BE-8705-4C5A-BA7D-940790EB22AA}" type="presOf" srcId="{480011AF-EF44-444F-B332-5758F69693FF}" destId="{7CEACE12-2490-4E7E-A9DC-32CE1B333C47}" srcOrd="0" destOrd="0" presId="urn:microsoft.com/office/officeart/2005/8/layout/lProcess1"/>
    <dgm:cxn modelId="{4492341E-963D-44A9-AA08-2A763D935A60}" srcId="{480011AF-EF44-444F-B332-5758F69693FF}" destId="{F2E311A3-B7C3-440A-9F6E-AD2AED4E3CD1}" srcOrd="3" destOrd="0" parTransId="{5D894CDE-39FD-4990-993A-D7B7CFBEDC47}" sibTransId="{097C62DB-B682-4376-955B-09765554224F}"/>
    <dgm:cxn modelId="{993A0ADF-E875-48E1-820B-AF3BC599091C}" type="presOf" srcId="{F2E311A3-B7C3-440A-9F6E-AD2AED4E3CD1}" destId="{69FB054C-A117-46A1-B2B4-431B3BEB0E84}" srcOrd="0" destOrd="0" presId="urn:microsoft.com/office/officeart/2005/8/layout/lProcess1"/>
    <dgm:cxn modelId="{744A98C0-69C8-4E16-A739-402E4AD3036A}" type="presOf" srcId="{3B4BF28D-B23C-4072-A9BC-0C4E04E2CEAD}" destId="{4FCB6AC6-805E-4C25-B105-F88A26A3ACE0}" srcOrd="0" destOrd="0" presId="urn:microsoft.com/office/officeart/2005/8/layout/lProcess1"/>
    <dgm:cxn modelId="{275B3B17-56A6-4DD0-9899-AFFB934C9AEC}" type="presOf" srcId="{DC55EB65-1A06-4088-AE6F-8804479A969D}" destId="{4D45FDF1-38E1-46B5-90A0-B6235E6B6877}" srcOrd="0" destOrd="0" presId="urn:microsoft.com/office/officeart/2005/8/layout/lProcess1"/>
    <dgm:cxn modelId="{39968F59-C058-4EAF-9314-8BD81AD4ABB8}" srcId="{F2E311A3-B7C3-440A-9F6E-AD2AED4E3CD1}" destId="{3B4BF28D-B23C-4072-A9BC-0C4E04E2CEAD}" srcOrd="0" destOrd="0" parTransId="{7F09AB66-C58E-4742-89C0-3C21EDF6C0CC}" sibTransId="{3A7E9556-F996-45EC-9286-1DAF316B1DFA}"/>
    <dgm:cxn modelId="{486E2088-ADB6-44CF-9662-A6266408F908}" type="presOf" srcId="{EE665A5B-FD21-451C-92EF-C3915CB43F4B}" destId="{45DF7245-31DD-43CD-BD3C-62C250BF3F2E}" srcOrd="0" destOrd="0" presId="urn:microsoft.com/office/officeart/2005/8/layout/lProcess1"/>
    <dgm:cxn modelId="{8B1EF4E2-F7FB-4C7B-ADC3-966BB4577B8B}" srcId="{40509158-E5BD-4EC0-BDAB-53B29CB6B812}" destId="{B6D5E7D7-106C-4A78-BBD4-34D2661E032A}" srcOrd="0" destOrd="0" parTransId="{37AA4F85-EDA8-48AB-9C4B-C8486142F977}" sibTransId="{26B82B0C-A1BF-4568-B6CE-C819531FEBDA}"/>
    <dgm:cxn modelId="{17469F37-D2AD-4BAF-A0BA-D8B869409777}" srcId="{480011AF-EF44-444F-B332-5758F69693FF}" destId="{8AF6DB76-CA49-44A8-951D-700B27FD09CD}" srcOrd="4" destOrd="0" parTransId="{433C8EA9-23F1-4D84-85E4-2553BEEAD937}" sibTransId="{55802F08-B535-4FB6-86BB-7251AFAC9008}"/>
    <dgm:cxn modelId="{6F9BDFB5-1758-425D-B109-93EABEB9692A}" srcId="{23370B33-B286-4E61-BAB3-DFF00EB6C571}" destId="{958EFADB-8092-476E-BD97-D2FE65B94F27}" srcOrd="0" destOrd="0" parTransId="{57D800D5-C071-4B6C-AF80-E41AADF4A150}" sibTransId="{EE665A5B-FD21-451C-92EF-C3915CB43F4B}"/>
    <dgm:cxn modelId="{61722446-A610-4C3E-B8BD-9D8C2C73E798}" srcId="{480011AF-EF44-444F-B332-5758F69693FF}" destId="{23370B33-B286-4E61-BAB3-DFF00EB6C571}" srcOrd="0" destOrd="0" parTransId="{0C100896-83E0-491A-9B60-B59B38325FE9}" sibTransId="{BD1B23B5-1CBE-4C91-B8EB-7005C254796B}"/>
    <dgm:cxn modelId="{127B2644-FCB5-40DE-8F6A-4CC2A5D045B3}" type="presOf" srcId="{57D800D5-C071-4B6C-AF80-E41AADF4A150}" destId="{2BDDC846-0574-4456-BEEA-A3DA210725EA}" srcOrd="0" destOrd="0" presId="urn:microsoft.com/office/officeart/2005/8/layout/lProcess1"/>
    <dgm:cxn modelId="{5C9290F3-2EBD-4982-8ECF-CA78418F8329}" type="presOf" srcId="{122633DC-B2CC-4708-AD8D-D7D321B8D046}" destId="{6523B1B8-466B-42D8-A0A4-32619D4C6B17}" srcOrd="0" destOrd="0" presId="urn:microsoft.com/office/officeart/2005/8/layout/lProcess1"/>
    <dgm:cxn modelId="{844A3AF5-D92D-4645-8108-18E1652CBD10}" type="presParOf" srcId="{7CEACE12-2490-4E7E-A9DC-32CE1B333C47}" destId="{6C10B49B-429F-4E5B-A436-791E50B6F41D}" srcOrd="0" destOrd="0" presId="urn:microsoft.com/office/officeart/2005/8/layout/lProcess1"/>
    <dgm:cxn modelId="{015BDC6A-5F9A-438A-8442-8FDD881FD6C6}" type="presParOf" srcId="{6C10B49B-429F-4E5B-A436-791E50B6F41D}" destId="{917900F0-B235-4C50-90E7-9E988332AA6B}" srcOrd="0" destOrd="0" presId="urn:microsoft.com/office/officeart/2005/8/layout/lProcess1"/>
    <dgm:cxn modelId="{021B6007-6729-4C66-806E-A80233D107DA}" type="presParOf" srcId="{6C10B49B-429F-4E5B-A436-791E50B6F41D}" destId="{2BDDC846-0574-4456-BEEA-A3DA210725EA}" srcOrd="1" destOrd="0" presId="urn:microsoft.com/office/officeart/2005/8/layout/lProcess1"/>
    <dgm:cxn modelId="{A8B9A0B7-08D3-4892-B986-B51F31C146E2}" type="presParOf" srcId="{6C10B49B-429F-4E5B-A436-791E50B6F41D}" destId="{74BB6AA6-3F31-4C84-90C7-6D33083B7B63}" srcOrd="2" destOrd="0" presId="urn:microsoft.com/office/officeart/2005/8/layout/lProcess1"/>
    <dgm:cxn modelId="{A8C351CD-3E0F-4328-81CA-149B0B21382A}" type="presParOf" srcId="{6C10B49B-429F-4E5B-A436-791E50B6F41D}" destId="{45DF7245-31DD-43CD-BD3C-62C250BF3F2E}" srcOrd="3" destOrd="0" presId="urn:microsoft.com/office/officeart/2005/8/layout/lProcess1"/>
    <dgm:cxn modelId="{14C019F5-A81F-43FE-905D-0DD6BB68A8AE}" type="presParOf" srcId="{6C10B49B-429F-4E5B-A436-791E50B6F41D}" destId="{4D45FDF1-38E1-46B5-90A0-B6235E6B6877}" srcOrd="4" destOrd="0" presId="urn:microsoft.com/office/officeart/2005/8/layout/lProcess1"/>
    <dgm:cxn modelId="{27DFF870-EB88-44B4-9FF3-296A5610278D}" type="presParOf" srcId="{7CEACE12-2490-4E7E-A9DC-32CE1B333C47}" destId="{378EF4AC-2C1A-4541-9BFB-866D047DC9DA}" srcOrd="1" destOrd="0" presId="urn:microsoft.com/office/officeart/2005/8/layout/lProcess1"/>
    <dgm:cxn modelId="{D548CD78-249A-4E5B-B9C1-DB7E587F7F63}" type="presParOf" srcId="{7CEACE12-2490-4E7E-A9DC-32CE1B333C47}" destId="{89256F24-3D26-46CC-8E23-92D7A34B855C}" srcOrd="2" destOrd="0" presId="urn:microsoft.com/office/officeart/2005/8/layout/lProcess1"/>
    <dgm:cxn modelId="{8C7435F8-B311-41D0-B9EE-B4C8772EFD26}" type="presParOf" srcId="{89256F24-3D26-46CC-8E23-92D7A34B855C}" destId="{6523B1B8-466B-42D8-A0A4-32619D4C6B17}" srcOrd="0" destOrd="0" presId="urn:microsoft.com/office/officeart/2005/8/layout/lProcess1"/>
    <dgm:cxn modelId="{0A7DDB6C-E76F-4DD0-BDCE-54CEC15C277A}" type="presParOf" srcId="{89256F24-3D26-46CC-8E23-92D7A34B855C}" destId="{BB106F46-13F2-4F20-A288-AAC9028FB7AA}" srcOrd="1" destOrd="0" presId="urn:microsoft.com/office/officeart/2005/8/layout/lProcess1"/>
    <dgm:cxn modelId="{8A381424-0E29-4E93-9A5B-5AD1FBDA4288}" type="presParOf" srcId="{89256F24-3D26-46CC-8E23-92D7A34B855C}" destId="{C35422FB-4F6C-472A-B494-653F6F8E7184}" srcOrd="2" destOrd="0" presId="urn:microsoft.com/office/officeart/2005/8/layout/lProcess1"/>
    <dgm:cxn modelId="{2CB3E6CC-6BDD-4587-89D1-261EFB1B5F35}" type="presParOf" srcId="{7CEACE12-2490-4E7E-A9DC-32CE1B333C47}" destId="{B6486875-E205-4583-941A-0DDFA094F087}" srcOrd="3" destOrd="0" presId="urn:microsoft.com/office/officeart/2005/8/layout/lProcess1"/>
    <dgm:cxn modelId="{F393A55D-E06E-42CF-A004-B943E29D5052}" type="presParOf" srcId="{7CEACE12-2490-4E7E-A9DC-32CE1B333C47}" destId="{6D9E5D3F-D79A-4B0F-81BD-AA8F142F5DC7}" srcOrd="4" destOrd="0" presId="urn:microsoft.com/office/officeart/2005/8/layout/lProcess1"/>
    <dgm:cxn modelId="{D8C94EEF-647F-4A16-B59E-A19D998FA4BD}" type="presParOf" srcId="{6D9E5D3F-D79A-4B0F-81BD-AA8F142F5DC7}" destId="{61F9BAF3-1703-43CC-9696-4438AE8ADD83}" srcOrd="0" destOrd="0" presId="urn:microsoft.com/office/officeart/2005/8/layout/lProcess1"/>
    <dgm:cxn modelId="{14230856-3ADD-4251-9F64-0E16B0BCF30A}" type="presParOf" srcId="{6D9E5D3F-D79A-4B0F-81BD-AA8F142F5DC7}" destId="{7478EA06-0508-4977-BF1C-D15BA3DF0704}" srcOrd="1" destOrd="0" presId="urn:microsoft.com/office/officeart/2005/8/layout/lProcess1"/>
    <dgm:cxn modelId="{94235583-CA7D-4367-ADB3-076B2FB936F1}" type="presParOf" srcId="{6D9E5D3F-D79A-4B0F-81BD-AA8F142F5DC7}" destId="{8C0C0668-3B99-47FA-9107-595D84D14919}" srcOrd="2" destOrd="0" presId="urn:microsoft.com/office/officeart/2005/8/layout/lProcess1"/>
    <dgm:cxn modelId="{2FED9705-8EEC-4826-898E-C2C42B26000A}" type="presParOf" srcId="{6D9E5D3F-D79A-4B0F-81BD-AA8F142F5DC7}" destId="{3E5CB816-507D-4028-9215-340C920A9C7B}" srcOrd="3" destOrd="0" presId="urn:microsoft.com/office/officeart/2005/8/layout/lProcess1"/>
    <dgm:cxn modelId="{1B7C8788-C831-42CC-9081-6079E0F04FC1}" type="presParOf" srcId="{6D9E5D3F-D79A-4B0F-81BD-AA8F142F5DC7}" destId="{44A0009C-749B-47E0-9868-6161B37A5A4D}" srcOrd="4" destOrd="0" presId="urn:microsoft.com/office/officeart/2005/8/layout/lProcess1"/>
    <dgm:cxn modelId="{E91AAAE3-D4BB-43D6-B6E6-982D39FF972B}" type="presParOf" srcId="{7CEACE12-2490-4E7E-A9DC-32CE1B333C47}" destId="{9DD927B9-D591-4DC7-B1BA-56F91DD8DFAD}" srcOrd="5" destOrd="0" presId="urn:microsoft.com/office/officeart/2005/8/layout/lProcess1"/>
    <dgm:cxn modelId="{5EEDDA47-24B5-4347-B770-DDD088EE5767}" type="presParOf" srcId="{7CEACE12-2490-4E7E-A9DC-32CE1B333C47}" destId="{D919AD6F-7BD3-4913-A1FB-E4828DFF3F9E}" srcOrd="6" destOrd="0" presId="urn:microsoft.com/office/officeart/2005/8/layout/lProcess1"/>
    <dgm:cxn modelId="{7D63F6D6-1E68-49D9-B5A6-26D534B76A00}" type="presParOf" srcId="{D919AD6F-7BD3-4913-A1FB-E4828DFF3F9E}" destId="{69FB054C-A117-46A1-B2B4-431B3BEB0E84}" srcOrd="0" destOrd="0" presId="urn:microsoft.com/office/officeart/2005/8/layout/lProcess1"/>
    <dgm:cxn modelId="{CC0445CE-C234-4B8B-BD0C-49E44915EB4C}" type="presParOf" srcId="{D919AD6F-7BD3-4913-A1FB-E4828DFF3F9E}" destId="{93C8B76F-8B04-429E-83D6-2CC5527B53B7}" srcOrd="1" destOrd="0" presId="urn:microsoft.com/office/officeart/2005/8/layout/lProcess1"/>
    <dgm:cxn modelId="{8411E178-6A49-4ABC-8E7C-0B2313B131EA}" type="presParOf" srcId="{D919AD6F-7BD3-4913-A1FB-E4828DFF3F9E}" destId="{4FCB6AC6-805E-4C25-B105-F88A26A3ACE0}" srcOrd="2" destOrd="0" presId="urn:microsoft.com/office/officeart/2005/8/layout/lProcess1"/>
    <dgm:cxn modelId="{3D108719-BE65-4807-830B-ACB761E432CD}" type="presParOf" srcId="{D919AD6F-7BD3-4913-A1FB-E4828DFF3F9E}" destId="{733D1883-1F1D-4E69-A2B3-01285F118034}" srcOrd="3" destOrd="0" presId="urn:microsoft.com/office/officeart/2005/8/layout/lProcess1"/>
    <dgm:cxn modelId="{27CF4926-226B-4AFD-A8E7-731B6FA50B1F}" type="presParOf" srcId="{D919AD6F-7BD3-4913-A1FB-E4828DFF3F9E}" destId="{5C00F7CC-395B-4BB9-B406-1588381C8B70}" srcOrd="4" destOrd="0" presId="urn:microsoft.com/office/officeart/2005/8/layout/lProcess1"/>
    <dgm:cxn modelId="{2F4A9782-743F-4CF9-A5A2-109B5080950D}" type="presParOf" srcId="{7CEACE12-2490-4E7E-A9DC-32CE1B333C47}" destId="{A4C00E14-A1DE-4579-BBC4-8AA10A57A1CD}" srcOrd="7" destOrd="0" presId="urn:microsoft.com/office/officeart/2005/8/layout/lProcess1"/>
    <dgm:cxn modelId="{EFC13907-D6B8-4C04-B3A8-900C1BC12187}" type="presParOf" srcId="{7CEACE12-2490-4E7E-A9DC-32CE1B333C47}" destId="{D709B38D-05C4-433D-88AF-4BB70039F0CD}" srcOrd="8" destOrd="0" presId="urn:microsoft.com/office/officeart/2005/8/layout/lProcess1"/>
    <dgm:cxn modelId="{9ECE00D2-C09E-43FB-A605-EB530A336919}" type="presParOf" srcId="{D709B38D-05C4-433D-88AF-4BB70039F0CD}" destId="{90FF983D-4190-4DFE-A2DF-21DBBE9270DD}" srcOrd="0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BEA252-C34E-42DD-B95B-52535225E4BA}" type="doc">
      <dgm:prSet loTypeId="urn:microsoft.com/office/officeart/2005/8/layout/cycle7" loCatId="cycle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DFB5347-B693-47B8-AF91-CD415AFCC39D}">
      <dgm:prSet phldrT="[Texto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ES" sz="2400" b="1" cap="none" spc="0" dirty="0" smtClean="0">
              <a:ln/>
              <a:solidFill>
                <a:schemeClr val="accent3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</a:rPr>
            <a:t>RECOMENDACIONES</a:t>
          </a:r>
          <a:endParaRPr lang="es-ES" sz="2400" b="1" cap="none" spc="0" dirty="0">
            <a:ln/>
            <a:solidFill>
              <a:schemeClr val="accent3"/>
            </a:solidFill>
            <a:effectLst>
              <a:glow rad="101600">
                <a:schemeClr val="accent4">
                  <a:lumMod val="50000"/>
                  <a:alpha val="60000"/>
                </a:schemeClr>
              </a:glow>
            </a:effectLst>
          </a:endParaRPr>
        </a:p>
      </dgm:t>
    </dgm:pt>
    <dgm:pt modelId="{2ECAB864-31B9-45AC-AF6C-DE8516130558}" type="parTrans" cxnId="{B6AC4BA5-DE48-4727-85E7-71CB9BB93731}">
      <dgm:prSet/>
      <dgm:spPr/>
      <dgm:t>
        <a:bodyPr/>
        <a:lstStyle/>
        <a:p>
          <a:endParaRPr lang="es-ES"/>
        </a:p>
      </dgm:t>
    </dgm:pt>
    <dgm:pt modelId="{9C75DC82-0045-42A8-B4D5-476AF4E4F4D6}" type="sibTrans" cxnId="{B6AC4BA5-DE48-4727-85E7-71CB9BB93731}">
      <dgm:prSet/>
      <dgm:spPr/>
      <dgm:t>
        <a:bodyPr/>
        <a:lstStyle/>
        <a:p>
          <a:endParaRPr lang="es-ES"/>
        </a:p>
      </dgm:t>
    </dgm:pt>
    <dgm:pt modelId="{227335E9-B1BE-460A-AAE6-11D39B59DEBB}">
      <dgm:prSet phldrT="[Texto]"/>
      <dgm:spPr/>
      <dgm:t>
        <a:bodyPr/>
        <a:lstStyle/>
        <a:p>
          <a:r>
            <a:rPr lang="es-EC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rPr>
            <a:t>Planificar espacios de lectura con el fin de facilitar el acceso a internet, libros virtuales, textos o periódicos </a:t>
          </a:r>
          <a:endParaRPr lang="es-ES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4555905-E653-4E40-A8B8-381A8B166263}" type="parTrans" cxnId="{F47B8195-18F0-48E6-9450-68CCE3274C96}">
      <dgm:prSet/>
      <dgm:spPr/>
      <dgm:t>
        <a:bodyPr/>
        <a:lstStyle/>
        <a:p>
          <a:endParaRPr lang="es-ES"/>
        </a:p>
      </dgm:t>
    </dgm:pt>
    <dgm:pt modelId="{7387449B-D48D-4003-8579-49E8CBCFD4C4}" type="sibTrans" cxnId="{F47B8195-18F0-48E6-9450-68CCE3274C96}">
      <dgm:prSet/>
      <dgm:spPr/>
      <dgm:t>
        <a:bodyPr/>
        <a:lstStyle/>
        <a:p>
          <a:endParaRPr lang="es-ES"/>
        </a:p>
      </dgm:t>
    </dgm:pt>
    <dgm:pt modelId="{B7C784A2-E898-4273-A1D1-38E61BA09C2D}">
      <dgm:prSet phldrT="[Texto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s-EC" b="1" cap="none" spc="0" dirty="0" smtClean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Aplicar técnicas creativas, empleando métodos diversos </a:t>
          </a:r>
          <a:endParaRPr lang="es-ES" b="1" cap="none" spc="0" dirty="0">
            <a:ln w="1905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C7201DF-CD18-447B-86FC-5EDC44D034F0}" type="parTrans" cxnId="{CDE6A244-F516-4E16-BCD5-770635DAED11}">
      <dgm:prSet/>
      <dgm:spPr/>
      <dgm:t>
        <a:bodyPr/>
        <a:lstStyle/>
        <a:p>
          <a:endParaRPr lang="es-ES"/>
        </a:p>
      </dgm:t>
    </dgm:pt>
    <dgm:pt modelId="{A002D755-6533-4321-B761-F029575062A6}" type="sibTrans" cxnId="{CDE6A244-F516-4E16-BCD5-770635DAED11}">
      <dgm:prSet/>
      <dgm:spPr/>
      <dgm:t>
        <a:bodyPr/>
        <a:lstStyle/>
        <a:p>
          <a:endParaRPr lang="es-ES"/>
        </a:p>
      </dgm:t>
    </dgm:pt>
    <dgm:pt modelId="{0D3C560B-5E79-4181-9450-F13C15349019}">
      <dgm:prSet phldrT="[Texto]"/>
      <dgm:spPr>
        <a:ln>
          <a:solidFill>
            <a:schemeClr val="tx1"/>
          </a:solidFill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s-EC" b="1" cap="none" spc="0" dirty="0" smtClean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Mejorar métodos, técnicas y estrategias de lectura  para elevar el rendimiento </a:t>
          </a:r>
          <a:r>
            <a:rPr lang="es-EC" b="1" cap="none" spc="0" dirty="0" err="1" smtClean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acadèmico</a:t>
          </a:r>
          <a:endParaRPr lang="es-ES" b="1" cap="none" spc="0" dirty="0">
            <a:ln w="1905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76C1F81-8625-4C2F-BFF5-7100B1512747}" type="parTrans" cxnId="{F4D3C071-3597-4DC1-ABDD-01EF6935E03C}">
      <dgm:prSet/>
      <dgm:spPr/>
      <dgm:t>
        <a:bodyPr/>
        <a:lstStyle/>
        <a:p>
          <a:endParaRPr lang="es-ES"/>
        </a:p>
      </dgm:t>
    </dgm:pt>
    <dgm:pt modelId="{F7E568F6-A670-47AA-B475-D66445413109}" type="sibTrans" cxnId="{F4D3C071-3597-4DC1-ABDD-01EF6935E03C}">
      <dgm:prSet/>
      <dgm:spPr/>
      <dgm:t>
        <a:bodyPr/>
        <a:lstStyle/>
        <a:p>
          <a:endParaRPr lang="es-ES"/>
        </a:p>
      </dgm:t>
    </dgm:pt>
    <dgm:pt modelId="{C68BB4EA-09B2-46C8-AC5F-697D6DA4B764}" type="pres">
      <dgm:prSet presAssocID="{F7BEA252-C34E-42DD-B95B-52535225E4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105583-4BD5-448C-97E5-0923A89A0B05}" type="pres">
      <dgm:prSet presAssocID="{BDFB5347-B693-47B8-AF91-CD415AFCC39D}" presName="node" presStyleLbl="node1" presStyleIdx="0" presStyleCnt="4" custScaleX="121000" custScaleY="121000" custRadScaleRad="82284" custRadScaleInc="-20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11FF9-5010-4062-9566-D0C4E2682C57}" type="pres">
      <dgm:prSet presAssocID="{9C75DC82-0045-42A8-B4D5-476AF4E4F4D6}" presName="sibTrans" presStyleLbl="sibTrans2D1" presStyleIdx="0" presStyleCnt="4"/>
      <dgm:spPr/>
      <dgm:t>
        <a:bodyPr/>
        <a:lstStyle/>
        <a:p>
          <a:endParaRPr lang="es-ES"/>
        </a:p>
      </dgm:t>
    </dgm:pt>
    <dgm:pt modelId="{2473E016-80E2-4263-9799-57BD3F0A8ABB}" type="pres">
      <dgm:prSet presAssocID="{9C75DC82-0045-42A8-B4D5-476AF4E4F4D6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629E22A7-A93E-4553-A9B0-9CD4E1DBBDC1}" type="pres">
      <dgm:prSet presAssocID="{227335E9-B1BE-460A-AAE6-11D39B59DEBB}" presName="node" presStyleLbl="node1" presStyleIdx="1" presStyleCnt="4" custRadScaleRad="123619" custRadScaleInc="13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F41BC1-579A-4BF5-A016-EC2955D83137}" type="pres">
      <dgm:prSet presAssocID="{7387449B-D48D-4003-8579-49E8CBCFD4C4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912083E-A903-4EBA-BE05-57A7A5526100}" type="pres">
      <dgm:prSet presAssocID="{7387449B-D48D-4003-8579-49E8CBCFD4C4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83B0C42B-341F-48E6-8D90-3985906592C3}" type="pres">
      <dgm:prSet presAssocID="{B7C784A2-E898-4273-A1D1-38E61BA09C2D}" presName="node" presStyleLbl="node1" presStyleIdx="2" presStyleCnt="4" custRadScaleRad="12788" custRadScaleInc="-16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727CF-0934-4362-BC36-3060B813965A}" type="pres">
      <dgm:prSet presAssocID="{A002D755-6533-4321-B761-F029575062A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433C7854-5AA5-475C-ADBB-C5748DD39A40}" type="pres">
      <dgm:prSet presAssocID="{A002D755-6533-4321-B761-F029575062A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153C6CE0-3305-4D8B-91DA-4A3AA5C627CA}" type="pres">
      <dgm:prSet presAssocID="{0D3C560B-5E79-4181-9450-F13C15349019}" presName="node" presStyleLbl="node1" presStyleIdx="3" presStyleCnt="4" custRadScaleRad="143668" custRadScaleInc="-112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5FD48-4D1D-4172-BCC0-7C8A165FE117}" type="pres">
      <dgm:prSet presAssocID="{F7E568F6-A670-47AA-B475-D66445413109}" presName="sibTrans" presStyleLbl="sibTrans2D1" presStyleIdx="3" presStyleCnt="4"/>
      <dgm:spPr/>
      <dgm:t>
        <a:bodyPr/>
        <a:lstStyle/>
        <a:p>
          <a:endParaRPr lang="es-ES"/>
        </a:p>
      </dgm:t>
    </dgm:pt>
    <dgm:pt modelId="{5364D512-F452-4B2A-84CE-F7359A97F525}" type="pres">
      <dgm:prSet presAssocID="{F7E568F6-A670-47AA-B475-D66445413109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EC41ADD6-9B45-406E-8FB0-542E47B760C8}" type="presOf" srcId="{7387449B-D48D-4003-8579-49E8CBCFD4C4}" destId="{4912083E-A903-4EBA-BE05-57A7A5526100}" srcOrd="1" destOrd="0" presId="urn:microsoft.com/office/officeart/2005/8/layout/cycle7"/>
    <dgm:cxn modelId="{CDE6A244-F516-4E16-BCD5-770635DAED11}" srcId="{F7BEA252-C34E-42DD-B95B-52535225E4BA}" destId="{B7C784A2-E898-4273-A1D1-38E61BA09C2D}" srcOrd="2" destOrd="0" parTransId="{2C7201DF-CD18-447B-86FC-5EDC44D034F0}" sibTransId="{A002D755-6533-4321-B761-F029575062A6}"/>
    <dgm:cxn modelId="{A790D784-63E7-4CA7-A45C-9AE8CB2ACCFF}" type="presOf" srcId="{A002D755-6533-4321-B761-F029575062A6}" destId="{433C7854-5AA5-475C-ADBB-C5748DD39A40}" srcOrd="1" destOrd="0" presId="urn:microsoft.com/office/officeart/2005/8/layout/cycle7"/>
    <dgm:cxn modelId="{C8223CB7-C6B5-4306-A620-D5D10F50820B}" type="presOf" srcId="{7387449B-D48D-4003-8579-49E8CBCFD4C4}" destId="{97F41BC1-579A-4BF5-A016-EC2955D83137}" srcOrd="0" destOrd="0" presId="urn:microsoft.com/office/officeart/2005/8/layout/cycle7"/>
    <dgm:cxn modelId="{FED7D0BD-EA6A-4EBC-9E10-5E99D32D4DDD}" type="presOf" srcId="{F7E568F6-A670-47AA-B475-D66445413109}" destId="{4B15FD48-4D1D-4172-BCC0-7C8A165FE117}" srcOrd="0" destOrd="0" presId="urn:microsoft.com/office/officeart/2005/8/layout/cycle7"/>
    <dgm:cxn modelId="{187428D8-7591-4D2A-B0BC-65730163332D}" type="presOf" srcId="{F7BEA252-C34E-42DD-B95B-52535225E4BA}" destId="{C68BB4EA-09B2-46C8-AC5F-697D6DA4B764}" srcOrd="0" destOrd="0" presId="urn:microsoft.com/office/officeart/2005/8/layout/cycle7"/>
    <dgm:cxn modelId="{B6AC4BA5-DE48-4727-85E7-71CB9BB93731}" srcId="{F7BEA252-C34E-42DD-B95B-52535225E4BA}" destId="{BDFB5347-B693-47B8-AF91-CD415AFCC39D}" srcOrd="0" destOrd="0" parTransId="{2ECAB864-31B9-45AC-AF6C-DE8516130558}" sibTransId="{9C75DC82-0045-42A8-B4D5-476AF4E4F4D6}"/>
    <dgm:cxn modelId="{162FEDE1-1F07-4540-98BE-138A78C6CE95}" type="presOf" srcId="{0D3C560B-5E79-4181-9450-F13C15349019}" destId="{153C6CE0-3305-4D8B-91DA-4A3AA5C627CA}" srcOrd="0" destOrd="0" presId="urn:microsoft.com/office/officeart/2005/8/layout/cycle7"/>
    <dgm:cxn modelId="{F47B8195-18F0-48E6-9450-68CCE3274C96}" srcId="{F7BEA252-C34E-42DD-B95B-52535225E4BA}" destId="{227335E9-B1BE-460A-AAE6-11D39B59DEBB}" srcOrd="1" destOrd="0" parTransId="{C4555905-E653-4E40-A8B8-381A8B166263}" sibTransId="{7387449B-D48D-4003-8579-49E8CBCFD4C4}"/>
    <dgm:cxn modelId="{AD74A296-E189-4DAB-90D3-C4A28B88332B}" type="presOf" srcId="{F7E568F6-A670-47AA-B475-D66445413109}" destId="{5364D512-F452-4B2A-84CE-F7359A97F525}" srcOrd="1" destOrd="0" presId="urn:microsoft.com/office/officeart/2005/8/layout/cycle7"/>
    <dgm:cxn modelId="{CCF7F5A9-2634-4B02-A55F-23D5806D4848}" type="presOf" srcId="{B7C784A2-E898-4273-A1D1-38E61BA09C2D}" destId="{83B0C42B-341F-48E6-8D90-3985906592C3}" srcOrd="0" destOrd="0" presId="urn:microsoft.com/office/officeart/2005/8/layout/cycle7"/>
    <dgm:cxn modelId="{A6C5C814-1278-4C9E-9D66-9B10BEBDA600}" type="presOf" srcId="{A002D755-6533-4321-B761-F029575062A6}" destId="{0AE727CF-0934-4362-BC36-3060B813965A}" srcOrd="0" destOrd="0" presId="urn:microsoft.com/office/officeart/2005/8/layout/cycle7"/>
    <dgm:cxn modelId="{E671728A-EA2D-462F-B13B-F5850E5E02CD}" type="presOf" srcId="{BDFB5347-B693-47B8-AF91-CD415AFCC39D}" destId="{3F105583-4BD5-448C-97E5-0923A89A0B05}" srcOrd="0" destOrd="0" presId="urn:microsoft.com/office/officeart/2005/8/layout/cycle7"/>
    <dgm:cxn modelId="{56F05D9C-8BE3-4C8F-9E4F-ECECF44FAC72}" type="presOf" srcId="{9C75DC82-0045-42A8-B4D5-476AF4E4F4D6}" destId="{2473E016-80E2-4263-9799-57BD3F0A8ABB}" srcOrd="1" destOrd="0" presId="urn:microsoft.com/office/officeart/2005/8/layout/cycle7"/>
    <dgm:cxn modelId="{B13E7C9C-AD9B-4923-B5AD-5B01512C1BD1}" type="presOf" srcId="{9C75DC82-0045-42A8-B4D5-476AF4E4F4D6}" destId="{56711FF9-5010-4062-9566-D0C4E2682C57}" srcOrd="0" destOrd="0" presId="urn:microsoft.com/office/officeart/2005/8/layout/cycle7"/>
    <dgm:cxn modelId="{7C54B2E5-7E6D-4554-934B-23123627B0C2}" type="presOf" srcId="{227335E9-B1BE-460A-AAE6-11D39B59DEBB}" destId="{629E22A7-A93E-4553-A9B0-9CD4E1DBBDC1}" srcOrd="0" destOrd="0" presId="urn:microsoft.com/office/officeart/2005/8/layout/cycle7"/>
    <dgm:cxn modelId="{F4D3C071-3597-4DC1-ABDD-01EF6935E03C}" srcId="{F7BEA252-C34E-42DD-B95B-52535225E4BA}" destId="{0D3C560B-5E79-4181-9450-F13C15349019}" srcOrd="3" destOrd="0" parTransId="{B76C1F81-8625-4C2F-BFF5-7100B1512747}" sibTransId="{F7E568F6-A670-47AA-B475-D66445413109}"/>
    <dgm:cxn modelId="{914F905A-3832-4B4C-9CE7-C89FD53E629D}" type="presParOf" srcId="{C68BB4EA-09B2-46C8-AC5F-697D6DA4B764}" destId="{3F105583-4BD5-448C-97E5-0923A89A0B05}" srcOrd="0" destOrd="0" presId="urn:microsoft.com/office/officeart/2005/8/layout/cycle7"/>
    <dgm:cxn modelId="{A18A15C9-C4EE-4FC2-8229-5A9122744F1C}" type="presParOf" srcId="{C68BB4EA-09B2-46C8-AC5F-697D6DA4B764}" destId="{56711FF9-5010-4062-9566-D0C4E2682C57}" srcOrd="1" destOrd="0" presId="urn:microsoft.com/office/officeart/2005/8/layout/cycle7"/>
    <dgm:cxn modelId="{18DA5427-570C-436E-8FE8-7F9AFB2CDF55}" type="presParOf" srcId="{56711FF9-5010-4062-9566-D0C4E2682C57}" destId="{2473E016-80E2-4263-9799-57BD3F0A8ABB}" srcOrd="0" destOrd="0" presId="urn:microsoft.com/office/officeart/2005/8/layout/cycle7"/>
    <dgm:cxn modelId="{B32922EE-B7E5-4025-B9B5-23D8AE0D0BDA}" type="presParOf" srcId="{C68BB4EA-09B2-46C8-AC5F-697D6DA4B764}" destId="{629E22A7-A93E-4553-A9B0-9CD4E1DBBDC1}" srcOrd="2" destOrd="0" presId="urn:microsoft.com/office/officeart/2005/8/layout/cycle7"/>
    <dgm:cxn modelId="{AC073930-0A6C-45AD-8E7B-436D5567F305}" type="presParOf" srcId="{C68BB4EA-09B2-46C8-AC5F-697D6DA4B764}" destId="{97F41BC1-579A-4BF5-A016-EC2955D83137}" srcOrd="3" destOrd="0" presId="urn:microsoft.com/office/officeart/2005/8/layout/cycle7"/>
    <dgm:cxn modelId="{55DC4BBE-8C0E-48AF-A883-B41518032A32}" type="presParOf" srcId="{97F41BC1-579A-4BF5-A016-EC2955D83137}" destId="{4912083E-A903-4EBA-BE05-57A7A5526100}" srcOrd="0" destOrd="0" presId="urn:microsoft.com/office/officeart/2005/8/layout/cycle7"/>
    <dgm:cxn modelId="{130B8201-7080-42CB-8611-7A67A086D3BD}" type="presParOf" srcId="{C68BB4EA-09B2-46C8-AC5F-697D6DA4B764}" destId="{83B0C42B-341F-48E6-8D90-3985906592C3}" srcOrd="4" destOrd="0" presId="urn:microsoft.com/office/officeart/2005/8/layout/cycle7"/>
    <dgm:cxn modelId="{7745FE17-F395-45AA-95E4-32AFE51F5858}" type="presParOf" srcId="{C68BB4EA-09B2-46C8-AC5F-697D6DA4B764}" destId="{0AE727CF-0934-4362-BC36-3060B813965A}" srcOrd="5" destOrd="0" presId="urn:microsoft.com/office/officeart/2005/8/layout/cycle7"/>
    <dgm:cxn modelId="{2C40B7EE-89F6-41A3-9A17-CC0ACF5E14F4}" type="presParOf" srcId="{0AE727CF-0934-4362-BC36-3060B813965A}" destId="{433C7854-5AA5-475C-ADBB-C5748DD39A40}" srcOrd="0" destOrd="0" presId="urn:microsoft.com/office/officeart/2005/8/layout/cycle7"/>
    <dgm:cxn modelId="{6D6FA58B-A431-4987-9B97-9E4AA3324F19}" type="presParOf" srcId="{C68BB4EA-09B2-46C8-AC5F-697D6DA4B764}" destId="{153C6CE0-3305-4D8B-91DA-4A3AA5C627CA}" srcOrd="6" destOrd="0" presId="urn:microsoft.com/office/officeart/2005/8/layout/cycle7"/>
    <dgm:cxn modelId="{2EAECEF1-F545-49C5-834A-0CA860B15DFD}" type="presParOf" srcId="{C68BB4EA-09B2-46C8-AC5F-697D6DA4B764}" destId="{4B15FD48-4D1D-4172-BCC0-7C8A165FE117}" srcOrd="7" destOrd="0" presId="urn:microsoft.com/office/officeart/2005/8/layout/cycle7"/>
    <dgm:cxn modelId="{4ECEAC3F-F1C9-495D-A840-B66C6056232E}" type="presParOf" srcId="{4B15FD48-4D1D-4172-BCC0-7C8A165FE117}" destId="{5364D512-F452-4B2A-84CE-F7359A97F5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9DF79D-9162-40A7-830A-15DCA73CAFD5}" type="doc">
      <dgm:prSet loTypeId="urn:microsoft.com/office/officeart/2005/8/layout/hList3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2F5D1B-47FE-463E-ACD7-F98B9143C203}">
      <dgm:prSet phldrT="[Texto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PROPUESTA</a:t>
          </a:r>
          <a:endParaRPr lang="es-E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D4886D4-AF93-4F47-9F97-4E9B55316DEC}" type="parTrans" cxnId="{2D05F1AF-D2D6-4D93-BE6A-E5760B520846}">
      <dgm:prSet/>
      <dgm:spPr/>
      <dgm:t>
        <a:bodyPr/>
        <a:lstStyle/>
        <a:p>
          <a:endParaRPr lang="es-ES"/>
        </a:p>
      </dgm:t>
    </dgm:pt>
    <dgm:pt modelId="{DEFC333E-DFC1-4B72-8529-158C50F6CBA4}" type="sibTrans" cxnId="{2D05F1AF-D2D6-4D93-BE6A-E5760B520846}">
      <dgm:prSet/>
      <dgm:spPr/>
      <dgm:t>
        <a:bodyPr/>
        <a:lstStyle/>
        <a:p>
          <a:endParaRPr lang="es-ES"/>
        </a:p>
      </dgm:t>
    </dgm:pt>
    <dgm:pt modelId="{52D29501-D4DB-47FC-9E02-516B6ABB665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OBJETIVO DE LA PROPUESTA</a:t>
          </a:r>
          <a:endParaRPr lang="es-ES" b="1" u="sng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E6C4F93-AEAE-4458-9BF3-1C477BADB2BE}" type="parTrans" cxnId="{1378E0C8-7B9F-44B5-AEF2-F1DA47F243A3}">
      <dgm:prSet/>
      <dgm:spPr/>
      <dgm:t>
        <a:bodyPr/>
        <a:lstStyle/>
        <a:p>
          <a:endParaRPr lang="es-ES"/>
        </a:p>
      </dgm:t>
    </dgm:pt>
    <dgm:pt modelId="{6ECB792A-EA56-4EA0-966C-DACF8507B84D}" type="sibTrans" cxnId="{1378E0C8-7B9F-44B5-AEF2-F1DA47F243A3}">
      <dgm:prSet/>
      <dgm:spPr/>
      <dgm:t>
        <a:bodyPr/>
        <a:lstStyle/>
        <a:p>
          <a:endParaRPr lang="es-ES"/>
        </a:p>
      </dgm:t>
    </dgm:pt>
    <dgm:pt modelId="{A240C251-A60C-4136-9D4C-481CFA0B1076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u="none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hlinkClick xmlns:r="http://schemas.openxmlformats.org/officeDocument/2006/relationships" r:id="rId1" action="ppaction://hlinksldjump"/>
            </a:rPr>
            <a:t>DESARROLLO DE LA PROPUESTA</a:t>
          </a:r>
          <a:endParaRPr lang="es-ES" b="1" u="none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9CE4F69-E9A4-4AD4-9877-FC4972662A35}" type="parTrans" cxnId="{74B3910E-D253-4C53-86A2-7FFD4C2D72E6}">
      <dgm:prSet/>
      <dgm:spPr/>
      <dgm:t>
        <a:bodyPr/>
        <a:lstStyle/>
        <a:p>
          <a:endParaRPr lang="es-ES"/>
        </a:p>
      </dgm:t>
    </dgm:pt>
    <dgm:pt modelId="{527A86BA-F1F9-4033-BDF6-36A45250046A}" type="sibTrans" cxnId="{74B3910E-D253-4C53-86A2-7FFD4C2D72E6}">
      <dgm:prSet/>
      <dgm:spPr/>
      <dgm:t>
        <a:bodyPr/>
        <a:lstStyle/>
        <a:p>
          <a:endParaRPr lang="es-ES"/>
        </a:p>
      </dgm:t>
    </dgm:pt>
    <dgm:pt modelId="{A4082888-49F7-4F88-BC66-21C7D4DDBE17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FACTIBILIDAD DE LA PROPUESTA</a:t>
          </a:r>
          <a:endParaRPr lang="es-ES" b="1" u="sng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2C1CBDB-4B43-4A35-838C-B5F39065F9EC}" type="parTrans" cxnId="{D4129C98-4125-4B7F-A5E7-7140A32E88F2}">
      <dgm:prSet/>
      <dgm:spPr/>
      <dgm:t>
        <a:bodyPr/>
        <a:lstStyle/>
        <a:p>
          <a:endParaRPr lang="es-ES"/>
        </a:p>
      </dgm:t>
    </dgm:pt>
    <dgm:pt modelId="{71886595-0A0C-4178-B5B6-58E74EA670D5}" type="sibTrans" cxnId="{D4129C98-4125-4B7F-A5E7-7140A32E88F2}">
      <dgm:prSet/>
      <dgm:spPr/>
      <dgm:t>
        <a:bodyPr/>
        <a:lstStyle/>
        <a:p>
          <a:endParaRPr lang="es-ES"/>
        </a:p>
      </dgm:t>
    </dgm:pt>
    <dgm:pt modelId="{CCF4A301-1593-48F1-98D2-0F1CA45E34FD}" type="pres">
      <dgm:prSet presAssocID="{009DF79D-9162-40A7-830A-15DCA73CAF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A0D317-F6C9-4431-9E78-C26268AB77EF}" type="pres">
      <dgm:prSet presAssocID="{A52F5D1B-47FE-463E-ACD7-F98B9143C203}" presName="roof" presStyleLbl="dkBgShp" presStyleIdx="0" presStyleCnt="2"/>
      <dgm:spPr/>
      <dgm:t>
        <a:bodyPr/>
        <a:lstStyle/>
        <a:p>
          <a:endParaRPr lang="es-ES"/>
        </a:p>
      </dgm:t>
    </dgm:pt>
    <dgm:pt modelId="{B91326DE-870D-47F7-BF66-9F83EEAC24B2}" type="pres">
      <dgm:prSet presAssocID="{A52F5D1B-47FE-463E-ACD7-F98B9143C203}" presName="pillars" presStyleCnt="0"/>
      <dgm:spPr/>
      <dgm:t>
        <a:bodyPr/>
        <a:lstStyle/>
        <a:p>
          <a:endParaRPr lang="es-ES"/>
        </a:p>
      </dgm:t>
    </dgm:pt>
    <dgm:pt modelId="{471CA05A-D194-430A-831B-14F78CA861D2}" type="pres">
      <dgm:prSet presAssocID="{A52F5D1B-47FE-463E-ACD7-F98B9143C203}" presName="pillar1" presStyleLbl="node1" presStyleIdx="0" presStyleCnt="3">
        <dgm:presLayoutVars>
          <dgm:bulletEnabled val="1"/>
        </dgm:presLayoutVars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40DE9216-5136-411F-AC64-0ADDE2090F62}" type="pres">
      <dgm:prSet presAssocID="{A240C251-A60C-4136-9D4C-481CFA0B10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D11B4-6ADB-4883-88F6-A6D30504D6A2}" type="pres">
      <dgm:prSet presAssocID="{A4082888-49F7-4F88-BC66-21C7D4DDBE1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C99235-FFA2-4B9E-BDB3-BD3E89960BD2}" type="pres">
      <dgm:prSet presAssocID="{A52F5D1B-47FE-463E-ACD7-F98B9143C203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D4129C98-4125-4B7F-A5E7-7140A32E88F2}" srcId="{A52F5D1B-47FE-463E-ACD7-F98B9143C203}" destId="{A4082888-49F7-4F88-BC66-21C7D4DDBE17}" srcOrd="2" destOrd="0" parTransId="{32C1CBDB-4B43-4A35-838C-B5F39065F9EC}" sibTransId="{71886595-0A0C-4178-B5B6-58E74EA670D5}"/>
    <dgm:cxn modelId="{C04BFE04-3EBA-4D83-B1DD-8609EB4DE04E}" type="presOf" srcId="{A52F5D1B-47FE-463E-ACD7-F98B9143C203}" destId="{B4A0D317-F6C9-4431-9E78-C26268AB77EF}" srcOrd="0" destOrd="0" presId="urn:microsoft.com/office/officeart/2005/8/layout/hList3"/>
    <dgm:cxn modelId="{55DD1CEE-355F-45D2-B197-EA15586F714E}" type="presOf" srcId="{A4082888-49F7-4F88-BC66-21C7D4DDBE17}" destId="{284D11B4-6ADB-4883-88F6-A6D30504D6A2}" srcOrd="0" destOrd="0" presId="urn:microsoft.com/office/officeart/2005/8/layout/hList3"/>
    <dgm:cxn modelId="{74B3910E-D253-4C53-86A2-7FFD4C2D72E6}" srcId="{A52F5D1B-47FE-463E-ACD7-F98B9143C203}" destId="{A240C251-A60C-4136-9D4C-481CFA0B1076}" srcOrd="1" destOrd="0" parTransId="{99CE4F69-E9A4-4AD4-9877-FC4972662A35}" sibTransId="{527A86BA-F1F9-4033-BDF6-36A45250046A}"/>
    <dgm:cxn modelId="{2D05F1AF-D2D6-4D93-BE6A-E5760B520846}" srcId="{009DF79D-9162-40A7-830A-15DCA73CAFD5}" destId="{A52F5D1B-47FE-463E-ACD7-F98B9143C203}" srcOrd="0" destOrd="0" parTransId="{8D4886D4-AF93-4F47-9F97-4E9B55316DEC}" sibTransId="{DEFC333E-DFC1-4B72-8529-158C50F6CBA4}"/>
    <dgm:cxn modelId="{1378E0C8-7B9F-44B5-AEF2-F1DA47F243A3}" srcId="{A52F5D1B-47FE-463E-ACD7-F98B9143C203}" destId="{52D29501-D4DB-47FC-9E02-516B6ABB665E}" srcOrd="0" destOrd="0" parTransId="{FE6C4F93-AEAE-4458-9BF3-1C477BADB2BE}" sibTransId="{6ECB792A-EA56-4EA0-966C-DACF8507B84D}"/>
    <dgm:cxn modelId="{062CADC1-FEAA-40DC-B735-89E1FF2DC039}" type="presOf" srcId="{A240C251-A60C-4136-9D4C-481CFA0B1076}" destId="{40DE9216-5136-411F-AC64-0ADDE2090F62}" srcOrd="0" destOrd="0" presId="urn:microsoft.com/office/officeart/2005/8/layout/hList3"/>
    <dgm:cxn modelId="{E9634AC1-C0ED-4D2B-BC92-FAB7AB0AFCB4}" type="presOf" srcId="{52D29501-D4DB-47FC-9E02-516B6ABB665E}" destId="{471CA05A-D194-430A-831B-14F78CA861D2}" srcOrd="0" destOrd="0" presId="urn:microsoft.com/office/officeart/2005/8/layout/hList3"/>
    <dgm:cxn modelId="{FB37771B-63D8-4E68-B5A7-44D73DB3368B}" type="presOf" srcId="{009DF79D-9162-40A7-830A-15DCA73CAFD5}" destId="{CCF4A301-1593-48F1-98D2-0F1CA45E34FD}" srcOrd="0" destOrd="0" presId="urn:microsoft.com/office/officeart/2005/8/layout/hList3"/>
    <dgm:cxn modelId="{E81F1CD3-49A1-4D46-915C-786667C825EC}" type="presParOf" srcId="{CCF4A301-1593-48F1-98D2-0F1CA45E34FD}" destId="{B4A0D317-F6C9-4431-9E78-C26268AB77EF}" srcOrd="0" destOrd="0" presId="urn:microsoft.com/office/officeart/2005/8/layout/hList3"/>
    <dgm:cxn modelId="{A26BE457-43CB-46CE-ABE0-551CCCCCCBD2}" type="presParOf" srcId="{CCF4A301-1593-48F1-98D2-0F1CA45E34FD}" destId="{B91326DE-870D-47F7-BF66-9F83EEAC24B2}" srcOrd="1" destOrd="0" presId="urn:microsoft.com/office/officeart/2005/8/layout/hList3"/>
    <dgm:cxn modelId="{19B37FA8-29B6-40E2-A329-C17960D1ED4C}" type="presParOf" srcId="{B91326DE-870D-47F7-BF66-9F83EEAC24B2}" destId="{471CA05A-D194-430A-831B-14F78CA861D2}" srcOrd="0" destOrd="0" presId="urn:microsoft.com/office/officeart/2005/8/layout/hList3"/>
    <dgm:cxn modelId="{C3B6B715-DE26-4B99-A7E2-84EBDE917D75}" type="presParOf" srcId="{B91326DE-870D-47F7-BF66-9F83EEAC24B2}" destId="{40DE9216-5136-411F-AC64-0ADDE2090F62}" srcOrd="1" destOrd="0" presId="urn:microsoft.com/office/officeart/2005/8/layout/hList3"/>
    <dgm:cxn modelId="{887A632B-3BD2-4F4D-BEAE-F00CD851A87E}" type="presParOf" srcId="{B91326DE-870D-47F7-BF66-9F83EEAC24B2}" destId="{284D11B4-6ADB-4883-88F6-A6D30504D6A2}" srcOrd="2" destOrd="0" presId="urn:microsoft.com/office/officeart/2005/8/layout/hList3"/>
    <dgm:cxn modelId="{1249A8E0-C8E1-43B2-A843-491E0EB01C46}" type="presParOf" srcId="{CCF4A301-1593-48F1-98D2-0F1CA45E34FD}" destId="{CAC99235-FFA2-4B9E-BDB3-BD3E89960B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16BA-4F78-424F-BBB7-3D1E8F27F31A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F7736-8221-493A-B8D1-670D00C062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3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7736-8221-493A-B8D1-670D00C062F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0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DE89-6046-428D-AD0B-ACFBFD45DCD3}" type="datetimeFigureOut">
              <a:rPr lang="es-ES" smtClean="0"/>
              <a:pPr/>
              <a:t>04/07/2017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1BDF-86EC-4D78-B69E-D53D35BC2B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8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642974" y="357166"/>
            <a:ext cx="1042994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ESCUELA POLITECNICA DEL EJERCITO</a:t>
            </a:r>
            <a:endParaRPr lang="es-E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357298"/>
            <a:ext cx="8577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DEPARTAMENTO DE SEGURIDAD Y DEFENSA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00100" y="4549676"/>
            <a:ext cx="7143800" cy="230832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KDTE DE I. ORTEGA BERZOSA </a:t>
            </a:r>
          </a:p>
          <a:p>
            <a:pPr algn="ctr"/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FREDDY ANDRES</a:t>
            </a:r>
            <a:endParaRPr lang="es-E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KDTE. DE A. GALARZA ESPÌN </a:t>
            </a:r>
          </a:p>
          <a:p>
            <a:pPr algn="ctr"/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CRISTIAN PAÙL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Pictures\Fotos\militares\ESCUDOS\POLIT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9855"/>
            <a:ext cx="2286016" cy="23507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1428728" y="-571528"/>
            <a:ext cx="7143800" cy="6643734"/>
            <a:chOff x="2122749" y="1320"/>
            <a:chExt cx="3211287" cy="51865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4 Grupo"/>
            <p:cNvGrpSpPr/>
            <p:nvPr/>
          </p:nvGrpSpPr>
          <p:grpSpPr>
            <a:xfrm>
              <a:off x="3113008" y="1320"/>
              <a:ext cx="2221028" cy="802114"/>
              <a:chOff x="3113008" y="1320"/>
              <a:chExt cx="2221028" cy="80211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113008" y="1320"/>
                <a:ext cx="2221028" cy="80211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18 Rectángulo"/>
              <p:cNvSpPr/>
              <p:nvPr/>
            </p:nvSpPr>
            <p:spPr>
              <a:xfrm>
                <a:off x="3113008" y="1320"/>
                <a:ext cx="2221028" cy="802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4000" b="1" kern="1200" cap="none" spc="0" dirty="0" smtClean="0">
                    <a:ln w="18000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MARCO TEÒRICO</a:t>
                </a:r>
                <a:endParaRPr lang="es-ES" sz="4000" b="1" kern="1200" cap="none" spc="0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>
              <a:off x="2122749" y="1878423"/>
              <a:ext cx="1759686" cy="662903"/>
              <a:chOff x="2122749" y="1878423"/>
              <a:chExt cx="1759686" cy="662903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2122749" y="1878423"/>
                <a:ext cx="1759686" cy="66290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7" name="16 Rectángulo"/>
              <p:cNvSpPr/>
              <p:nvPr/>
            </p:nvSpPr>
            <p:spPr>
              <a:xfrm>
                <a:off x="2122749" y="1878423"/>
                <a:ext cx="1759686" cy="6629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>
                    <a:solidFill>
                      <a:schemeClr val="tx1"/>
                    </a:solidFill>
                  </a:rPr>
                  <a:t>GENERALIDADES</a:t>
                </a:r>
                <a:endParaRPr lang="es-ES" sz="24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2139914" y="2714203"/>
              <a:ext cx="1742201" cy="662903"/>
              <a:chOff x="2139914" y="2714203"/>
              <a:chExt cx="1742201" cy="662903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2139914" y="2714203"/>
                <a:ext cx="1742201" cy="662903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2139914" y="2714203"/>
                <a:ext cx="1742201" cy="66290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>
                    <a:solidFill>
                      <a:schemeClr val="tx1"/>
                    </a:solidFill>
                  </a:rPr>
                  <a:t>RECURSOS QUE SE UTILIZARON</a:t>
                </a:r>
                <a:endParaRPr lang="es-ES" sz="24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2139914" y="3549983"/>
              <a:ext cx="1741007" cy="802114"/>
              <a:chOff x="2139914" y="3549983"/>
              <a:chExt cx="1741007" cy="802114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2139914" y="3549983"/>
                <a:ext cx="1741007" cy="80211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3" name="12 Rectángulo"/>
              <p:cNvSpPr/>
              <p:nvPr/>
            </p:nvSpPr>
            <p:spPr>
              <a:xfrm>
                <a:off x="2139914" y="3549983"/>
                <a:ext cx="1741007" cy="802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>
                    <a:solidFill>
                      <a:sysClr val="windowText" lastClr="000000"/>
                    </a:solidFill>
                  </a:rPr>
                  <a:t>ACTIVIDADES QUE SE DESARROLLARON</a:t>
                </a:r>
                <a:endParaRPr lang="es-ES" sz="24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" name="8 Grupo"/>
            <p:cNvGrpSpPr/>
            <p:nvPr/>
          </p:nvGrpSpPr>
          <p:grpSpPr>
            <a:xfrm>
              <a:off x="2139914" y="4524975"/>
              <a:ext cx="1759686" cy="662903"/>
              <a:chOff x="2139914" y="4524975"/>
              <a:chExt cx="1759686" cy="662903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2139914" y="4524975"/>
                <a:ext cx="1759686" cy="66290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1" name="10 Rectángulo"/>
              <p:cNvSpPr/>
              <p:nvPr/>
            </p:nvSpPr>
            <p:spPr>
              <a:xfrm>
                <a:off x="2139914" y="4524975"/>
                <a:ext cx="1759686" cy="6629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>
                    <a:solidFill>
                      <a:schemeClr val="tx1"/>
                    </a:solidFill>
                  </a:rPr>
                  <a:t>FACTORES QUE INCIDIERON</a:t>
                </a:r>
                <a:endParaRPr lang="es-ES" sz="24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FACTORES QUE INCIDIERON</a:t>
            </a:r>
            <a:endParaRPr lang="es-ES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C" dirty="0" smtClean="0">
                <a:solidFill>
                  <a:schemeClr val="bg1"/>
                </a:solidFill>
              </a:rPr>
              <a:t>Se identificaron los siguientes: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Inestabilidad emocional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Introversión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Extraversión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Falta de autodominio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Carácter dominante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Falta de capacidad reflexiva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Dificultad en la integración social (o grupal )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Falta de objetividad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C" dirty="0" smtClean="0">
                <a:solidFill>
                  <a:schemeClr val="bg1"/>
                </a:solidFill>
              </a:rPr>
              <a:t>Falta de autoconfianza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1214414" y="-928718"/>
            <a:ext cx="6072230" cy="7715304"/>
            <a:chOff x="4908560" y="978044"/>
            <a:chExt cx="3741335" cy="6616593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4 Grupo"/>
            <p:cNvGrpSpPr/>
            <p:nvPr/>
          </p:nvGrpSpPr>
          <p:grpSpPr>
            <a:xfrm>
              <a:off x="4908560" y="978044"/>
              <a:ext cx="1848158" cy="882325"/>
              <a:chOff x="4908560" y="978044"/>
              <a:chExt cx="1848158" cy="882325"/>
            </a:xfrm>
          </p:grpSpPr>
          <p:sp>
            <p:nvSpPr>
              <p:cNvPr id="27" name="26 Rectángulo"/>
              <p:cNvSpPr/>
              <p:nvPr/>
            </p:nvSpPr>
            <p:spPr>
              <a:xfrm>
                <a:off x="4908560" y="978044"/>
                <a:ext cx="1848158" cy="88232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27 Rectángulo"/>
              <p:cNvSpPr/>
              <p:nvPr/>
            </p:nvSpPr>
            <p:spPr>
              <a:xfrm>
                <a:off x="4908560" y="978044"/>
                <a:ext cx="1848158" cy="8823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METODOLOGIAS</a:t>
                </a:r>
                <a:endParaRPr lang="es-ES" sz="2800" b="1" kern="1200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>
              <a:off x="5636739" y="1982033"/>
              <a:ext cx="2993622" cy="662903"/>
              <a:chOff x="5636739" y="1982033"/>
              <a:chExt cx="2993622" cy="662903"/>
            </a:xfrm>
          </p:grpSpPr>
          <p:sp>
            <p:nvSpPr>
              <p:cNvPr id="25" name="24 Rectángulo"/>
              <p:cNvSpPr/>
              <p:nvPr/>
            </p:nvSpPr>
            <p:spPr>
              <a:xfrm>
                <a:off x="5636739" y="1982033"/>
                <a:ext cx="2993622" cy="662903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6" name="25 Rectángulo"/>
              <p:cNvSpPr/>
              <p:nvPr/>
            </p:nvSpPr>
            <p:spPr>
              <a:xfrm>
                <a:off x="5636739" y="1982033"/>
                <a:ext cx="2993622" cy="6629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ESTABLECER UN TIEMPO DE LECTURA HABITUAL</a:t>
                </a:r>
                <a:endParaRPr lang="es-ES" sz="2400" kern="1200" dirty="0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5623937" y="2867335"/>
              <a:ext cx="2993622" cy="602639"/>
              <a:chOff x="5623937" y="2867335"/>
              <a:chExt cx="2993622" cy="602639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5623937" y="2867335"/>
                <a:ext cx="2993622" cy="602639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4" name="23 Rectángulo"/>
              <p:cNvSpPr/>
              <p:nvPr/>
            </p:nvSpPr>
            <p:spPr>
              <a:xfrm>
                <a:off x="5623937" y="2867335"/>
                <a:ext cx="2993622" cy="6026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ENSEÑAR CON EL EJEMPLO</a:t>
                </a:r>
                <a:endParaRPr lang="es-ES" sz="2400" kern="1200" dirty="0"/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5641102" y="3642851"/>
              <a:ext cx="2959293" cy="602639"/>
              <a:chOff x="5641102" y="3642851"/>
              <a:chExt cx="2959293" cy="602639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641102" y="3642851"/>
                <a:ext cx="2959293" cy="602639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2" name="21 Rectángulo"/>
              <p:cNvSpPr/>
              <p:nvPr/>
            </p:nvSpPr>
            <p:spPr>
              <a:xfrm>
                <a:off x="5641102" y="3642851"/>
                <a:ext cx="2959293" cy="6026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HACER DE LA LECTURA ALGO HABITUAL</a:t>
                </a:r>
                <a:endParaRPr lang="es-ES" sz="2400" kern="1200" dirty="0"/>
              </a:p>
            </p:txBody>
          </p:sp>
        </p:grpSp>
        <p:grpSp>
          <p:nvGrpSpPr>
            <p:cNvPr id="9" name="8 Grupo"/>
            <p:cNvGrpSpPr/>
            <p:nvPr/>
          </p:nvGrpSpPr>
          <p:grpSpPr>
            <a:xfrm>
              <a:off x="5682139" y="4418367"/>
              <a:ext cx="2881655" cy="662903"/>
              <a:chOff x="5682139" y="4418367"/>
              <a:chExt cx="2881655" cy="662903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5682139" y="4418367"/>
                <a:ext cx="2881655" cy="662903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0" name="19 Rectángulo"/>
              <p:cNvSpPr/>
              <p:nvPr/>
            </p:nvSpPr>
            <p:spPr>
              <a:xfrm>
                <a:off x="5682139" y="4418367"/>
                <a:ext cx="2881655" cy="6629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TENER UNA BIBLIOTECA EN CASA</a:t>
                </a:r>
                <a:endParaRPr lang="es-ES" sz="2400" kern="1200" dirty="0"/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5666745" y="5254148"/>
              <a:ext cx="2894358" cy="602639"/>
              <a:chOff x="5666745" y="5254148"/>
              <a:chExt cx="2894358" cy="602639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5666745" y="5254148"/>
                <a:ext cx="2894358" cy="602639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8" name="17 Rectángulo"/>
              <p:cNvSpPr/>
              <p:nvPr/>
            </p:nvSpPr>
            <p:spPr>
              <a:xfrm>
                <a:off x="5666745" y="5254148"/>
                <a:ext cx="2894358" cy="6026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HACER DE LA LECTURA ALGO AMENO</a:t>
                </a:r>
                <a:endParaRPr lang="es-ES" sz="2400" kern="1200" dirty="0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5623937" y="6029664"/>
              <a:ext cx="2947966" cy="662903"/>
              <a:chOff x="5623937" y="6029664"/>
              <a:chExt cx="2947966" cy="662903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5623937" y="6029664"/>
                <a:ext cx="2947966" cy="662903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6" name="15 Rectángulo"/>
              <p:cNvSpPr/>
              <p:nvPr/>
            </p:nvSpPr>
            <p:spPr>
              <a:xfrm>
                <a:off x="5623937" y="6029664"/>
                <a:ext cx="2947966" cy="6629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BUSCAR VARIEDAD Y PREFERENCIA</a:t>
                </a:r>
                <a:endParaRPr lang="es-ES" sz="2400" kern="1200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5666745" y="6865444"/>
              <a:ext cx="2983150" cy="729193"/>
              <a:chOff x="5666745" y="6865444"/>
              <a:chExt cx="2983150" cy="729193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5666745" y="6865444"/>
                <a:ext cx="2983150" cy="729193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4" name="13 Rectángulo"/>
              <p:cNvSpPr/>
              <p:nvPr/>
            </p:nvSpPr>
            <p:spPr>
              <a:xfrm>
                <a:off x="5666745" y="6865444"/>
                <a:ext cx="2983150" cy="7291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 smtClean="0"/>
                  <a:t>APRENDER A LEER</a:t>
                </a:r>
                <a:endParaRPr lang="es-ES" sz="2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-285752" y="0"/>
          <a:ext cx="96440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squina doblada"/>
          <p:cNvSpPr/>
          <p:nvPr/>
        </p:nvSpPr>
        <p:spPr>
          <a:xfrm rot="485824">
            <a:off x="2285984" y="821307"/>
            <a:ext cx="4643470" cy="1071570"/>
          </a:xfrm>
          <a:prstGeom prst="foldedCorne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METODOLOGÌA</a:t>
            </a:r>
            <a:endParaRPr lang="es-E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Compac2011\Desktop\TESIS IMG\encuestas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71858">
            <a:off x="5143504" y="4714884"/>
            <a:ext cx="1894893" cy="185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http://www.ceibal.edu.uy/contenidos/areas_conocimiento/mat/estadistica/estadisticac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01771">
            <a:off x="3571868" y="3929066"/>
            <a:ext cx="1428750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3" name="Picture 11" descr="http://l.thumbs.canstockphoto.com/canstock52804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071942"/>
            <a:ext cx="1428750" cy="1066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87" name="Picture 15" descr="http://www.poemas-del-alma.com/blog/wp-content/uploads/2008/10/textodescriptiv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3357562"/>
            <a:ext cx="1428746" cy="15171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¿CREE USTED QUE LA METODOLOGÌA APLICADA POR LOS INSTRUCTORES Y PROFESORES ESTIMULA EL HÀBITO DE LA LECTURA?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285852" y="2214554"/>
          <a:ext cx="6829444" cy="36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¿LA LECTURA COMO METODOLOGÍA QUE UTILIZAN LOS INSTRUCTORES Y DOCENTES, FACILITA SU RENDIMIENTO ACADEMICO?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214414" y="2000240"/>
          <a:ext cx="7115196" cy="390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¿CREE USTED QUE LA TECNICA DEL SUBRAYADO AYUDA A LA COMPRENSION DE TEMAS TRATADOS EN CLASE? </a:t>
            </a:r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928802"/>
          <a:ext cx="7472386" cy="404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</a:rPr>
              <a:t>¿CUANDO TIENE QUE LEER UN LIBRO,  USTED UTILIZA ALGUNA TÈCNICA? 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" name="3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214414" y="2071678"/>
          <a:ext cx="725807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4348" y="1000108"/>
            <a:ext cx="8001056" cy="2286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la ESMIL, la muestra institucional tanto de cadetes como de instructores señalan que la metodología y los hábitos de lectura que utilizan en sus actividades educativas influyen, en forma directa y trascendente, en el  rendimiento académico y en la formación profesional</a:t>
            </a:r>
            <a:endParaRPr lang="es-E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785786" y="3357562"/>
            <a:ext cx="7858180" cy="171451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ESMIL, instructores y cadetes manifiestan, en forma casi unánime, que es necesario promover y aplicar una metodología más adecuada sobre la lectura, a partir del presente año lectivo 2010-2011.</a:t>
            </a:r>
            <a:endParaRPr lang="es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857224" y="5143512"/>
            <a:ext cx="7786742" cy="1500198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cadetes no disponen del tiempo requerido para aplicar estrategias metodológicas en la práctica de la lectura.</a:t>
            </a:r>
            <a:endParaRPr lang="es-E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85786" y="285728"/>
            <a:ext cx="7929618" cy="57150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CONCLUSIONES</a:t>
            </a:r>
            <a:endParaRPr lang="es-ES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28628" y="0"/>
          <a:ext cx="10215602" cy="750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Compac2011\Desktop\TESIS IMG\Fotoauxiliar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643446"/>
            <a:ext cx="2368751" cy="1904068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3600000">
              <a:rot lat="20491269" lon="19517526" rev="94633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http://193.147.33.52/amergin/uploads/images/P71300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785794"/>
            <a:ext cx="228818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21299986" rev="0"/>
            </a:camera>
            <a:lightRig rig="threePt" dir="t"/>
          </a:scene3d>
        </p:spPr>
      </p:pic>
      <p:pic>
        <p:nvPicPr>
          <p:cNvPr id="1029" name="Picture 5" descr="C:\Users\Compac2011\Desktop\TESIS IMG\libreria_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857232"/>
            <a:ext cx="1924646" cy="174307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50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>
              <a:rot lat="0" lon="20399994" rev="0"/>
            </a:camera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1" descr="D:\Pictures\Fotos\militares\ESCUDOS\sello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76" y="5715016"/>
            <a:ext cx="636639" cy="97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714612" y="642918"/>
            <a:ext cx="3357586" cy="114300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165100" h="139700" prst="riblet"/>
            <a:bevelB w="0" h="127000"/>
          </a:sp3d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TEMA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2714620"/>
            <a:ext cx="8143932" cy="35719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Left"/>
            <a:lightRig rig="threePt" dir="t">
              <a:rot lat="0" lon="0" rev="1200000"/>
            </a:lightRig>
          </a:scene3d>
          <a:sp3d extrusionH="6350">
            <a:bevelT w="184150" h="254000" prst="cross"/>
            <a:bevelB w="38100" h="133350"/>
          </a:sp3d>
        </p:spPr>
        <p:style>
          <a:lnRef idx="0">
            <a:schemeClr val="accent3"/>
          </a:lnRef>
          <a:fillRef idx="1001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/>
              <a:t>“INFLUENCIA DE LA LECTURA COMO ESTRATEGIA METODOLÓGICA PARA MEJORAR RENDIMIENTO ACADÉMICO DE LOS CADETES DE LA ESCUELA SUPERIOR MILITAR “ELOY ALFARO” EN EL AÑO </a:t>
            </a:r>
          </a:p>
          <a:p>
            <a:pPr algn="ctr"/>
            <a:r>
              <a:rPr lang="es-EC" sz="3200" b="1" dirty="0" smtClean="0"/>
              <a:t>2010-2011”</a:t>
            </a:r>
            <a:endParaRPr lang="es-ES" sz="3200" dirty="0"/>
          </a:p>
        </p:txBody>
      </p:sp>
      <p:pic>
        <p:nvPicPr>
          <p:cNvPr id="2050" name="Picture 2" descr="C:\Users\Compac2011\Desktop\TESIS IMG\cultiv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6240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8286776" y="571501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1" descr="D:\Pictures\Fotos\militares\ESCUDOS\sell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715016"/>
            <a:ext cx="636639" cy="97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357158" y="-714404"/>
          <a:ext cx="8286808" cy="757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 descr="D:\Pictures\Fotos\militares\ESCUDOS\sello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5715016"/>
            <a:ext cx="636639" cy="97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8229600" cy="1143000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OBJETIVO DE LA PROPUESTA</a:t>
            </a:r>
            <a:endParaRPr lang="es-ES" sz="54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3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4 Rectángulo redondeado"/>
          <p:cNvSpPr/>
          <p:nvPr/>
        </p:nvSpPr>
        <p:spPr>
          <a:xfrm>
            <a:off x="1142976" y="1857364"/>
            <a:ext cx="6929486" cy="2714644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n w="1905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Mejorar el rendimiento académico a través de la lectura interactiva para lograr el éxito en la carrera y especialización adquirida.</a:t>
            </a:r>
            <a:endParaRPr lang="es-ES" sz="3200" b="1" dirty="0" smtClean="0">
              <a:ln w="1905"/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32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28596" y="0"/>
          <a:ext cx="864399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ESMI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428596" y="285728"/>
            <a:ext cx="5929354" cy="16430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Manual de métodos, técnicas y estrategias de lectura para mejorar el rendimiento académico en la Escuela Superior Militar “Eloy Alfaro” </a:t>
            </a:r>
            <a:endParaRPr lang="es-E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FACTIBILIDAD DE LA PROPUESTA</a:t>
            </a:r>
            <a:endParaRPr lang="es-ES" b="1" dirty="0">
              <a:ln w="1905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</p:spPr>
        <p:txBody>
          <a:bodyPr>
            <a:noAutofit/>
          </a:bodyPr>
          <a:lstStyle/>
          <a:p>
            <a:r>
              <a:rPr lang="es-EC" sz="36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instructor planifica un tema, utiliza con los cadetes la técnica del subrayado. Es importante que explique antes de la practica en que consiste la técnica que se va a realizar.</a:t>
            </a:r>
            <a:endParaRPr lang="es-E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714356"/>
            <a:ext cx="8215370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 POR SU ATENCIÒN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Imagen" descr="ESM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857628"/>
            <a:ext cx="2362200" cy="2796846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26" name="Picture 2" descr="C:\Users\Compac2011\Desktop\TESIS IMG\20071001154250-di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3116"/>
            <a:ext cx="269557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0" y="-285776"/>
          <a:ext cx="8929718" cy="735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785786" y="353777"/>
            <a:ext cx="788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PLANTEAMIENTO DEL PROBLEMA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 rot="186394">
            <a:off x="1000100" y="357166"/>
            <a:ext cx="7143800" cy="164307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s-EC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lvl="1" algn="ctr"/>
            <a:r>
              <a:rPr lang="es-EC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FORMULACIÒN DEL PROBLEMA</a:t>
            </a:r>
            <a:endParaRPr lang="es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 rot="247283">
            <a:off x="4000496" y="2428868"/>
            <a:ext cx="4643470" cy="321471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C" sz="3600" dirty="0" smtClean="0"/>
              <a:t>¿Los cadetes no tienen hábito de lectura en la Escuela Superior Militar Eloy Alfaro?</a:t>
            </a:r>
            <a:endParaRPr lang="es-ES" sz="3600" dirty="0"/>
          </a:p>
        </p:txBody>
      </p:sp>
      <p:pic>
        <p:nvPicPr>
          <p:cNvPr id="4098" name="Picture 2" descr="C:\Users\Compac2011\Desktop\TESIS IMG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21471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46050" h="139700"/>
            <a:bevelB w="63500" h="107950"/>
            <a:contourClr>
              <a:srgbClr val="969696"/>
            </a:contourClr>
          </a:sp3d>
        </p:spPr>
      </p:pic>
      <p:pic>
        <p:nvPicPr>
          <p:cNvPr id="7" name="Picture 1" descr="D:\Pictures\Fotos\militares\ESCUDOS\sell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715016"/>
            <a:ext cx="636639" cy="97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28628" y="2071678"/>
          <a:ext cx="9858412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ortar rectángulo de esquina diagonal"/>
          <p:cNvSpPr/>
          <p:nvPr/>
        </p:nvSpPr>
        <p:spPr>
          <a:xfrm>
            <a:off x="1071538" y="428604"/>
            <a:ext cx="7215238" cy="1285884"/>
          </a:xfrm>
          <a:prstGeom prst="snip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JUSTIFICACIÒN DE LA INVESTIGACIÒN </a:t>
            </a:r>
            <a:endParaRPr lang="es-E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C:\Users\Compac2011\Desktop\TESIS IMG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87548">
            <a:off x="71406" y="4088427"/>
            <a:ext cx="1571636" cy="1269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Compac2011\Desktop\TESIS IMG\e-social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521786"/>
            <a:ext cx="1746340" cy="133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ompac2011\Desktop\TESIS IMG\EBCAHTAYVECAOJ10PECAC1KNQNCAFQEF94CAFZUAZPCA5MFTHLCAESQYHQCA9V9FM1CA392K39CA61N6YECAA27ORMCAZVNE5YCANMNMJ4CAS5651CCAETJ4ECCAR0LTB7CA5G90EECA4FOZ76CAB2JJC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10494" y="1928802"/>
            <a:ext cx="1562100" cy="1857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1" descr="D:\Pictures\Fotos\militares\ESCUDOS\sello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76" y="5715016"/>
            <a:ext cx="636639" cy="97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85720" y="285728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 descr="D:\Pictures\Fotos\militares\ESCUDOS\sello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5715016"/>
            <a:ext cx="636639" cy="97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Diagrama"/>
          <p:cNvGraphicFramePr/>
          <p:nvPr/>
        </p:nvGraphicFramePr>
        <p:xfrm>
          <a:off x="-500098" y="-571528"/>
          <a:ext cx="8786874" cy="742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 descr="D:\Pictures\Fotos\militares\ESCUDOS\sello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1090" y="5929330"/>
            <a:ext cx="500066" cy="768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329642" cy="509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214546" y="142852"/>
            <a:ext cx="5429288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 smtClean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HIPÒTESIS</a:t>
            </a:r>
          </a:p>
          <a:p>
            <a:pPr algn="ctr"/>
            <a:endParaRPr lang="es-ES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inta perforada"/>
          <p:cNvSpPr/>
          <p:nvPr/>
        </p:nvSpPr>
        <p:spPr>
          <a:xfrm>
            <a:off x="928662" y="1142984"/>
            <a:ext cx="7643866" cy="235745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800" b="1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C" sz="28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¿La lectura como estrategia metodológica interactiva mejora el rendimiento de los cadetes?</a:t>
            </a:r>
            <a:endParaRPr lang="es-ES" sz="2800" b="1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428596" y="3579842"/>
          <a:ext cx="8501122" cy="306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850</Words>
  <Application>Microsoft Office PowerPoint</Application>
  <PresentationFormat>Presentación en pantalla (4:3)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QUE INCIDIERON</vt:lpstr>
      <vt:lpstr>Presentación de PowerPoint</vt:lpstr>
      <vt:lpstr>Presentación de PowerPoint</vt:lpstr>
      <vt:lpstr>¿CREE USTED QUE LA METODOLOGÌA APLICADA POR LOS INSTRUCTORES Y PROFESORES ESTIMULA EL HÀBITO DE LA LECTURA?  </vt:lpstr>
      <vt:lpstr>¿LA LECTURA COMO METODOLOGÍA QUE UTILIZAN LOS INSTRUCTORES Y DOCENTES, FACILITA SU RENDIMIENTO ACADEMICO? </vt:lpstr>
      <vt:lpstr>¿CREE USTED QUE LA TECNICA DEL SUBRAYADO AYUDA A LA COMPRENSION DE TEMAS TRATADOS EN CLASE?  </vt:lpstr>
      <vt:lpstr>¿CUANDO TIENE QUE LEER UN LIBRO,  USTED UTILIZA ALGUNA TÈCNICA? </vt:lpstr>
      <vt:lpstr>Presentación de PowerPoint</vt:lpstr>
      <vt:lpstr>Presentación de PowerPoint</vt:lpstr>
      <vt:lpstr>Presentación de PowerPoint</vt:lpstr>
      <vt:lpstr>OBJETIVO DE LA PROPUESTA</vt:lpstr>
      <vt:lpstr>Presentación de PowerPoint</vt:lpstr>
      <vt:lpstr>FACTIBILIDAD DE LA PROPUESTA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Compac2011</dc:creator>
  <cp:lastModifiedBy>Josimar Bravo</cp:lastModifiedBy>
  <cp:revision>125</cp:revision>
  <dcterms:created xsi:type="dcterms:W3CDTF">2011-06-28T01:58:59Z</dcterms:created>
  <dcterms:modified xsi:type="dcterms:W3CDTF">2017-07-04T14:52:20Z</dcterms:modified>
</cp:coreProperties>
</file>