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7" r:id="rId20"/>
    <p:sldId id="278" r:id="rId21"/>
    <p:sldId id="272" r:id="rId22"/>
    <p:sldId id="281" r:id="rId23"/>
    <p:sldId id="282" r:id="rId24"/>
    <p:sldId id="283" r:id="rId25"/>
    <p:sldId id="273" r:id="rId26"/>
    <p:sldId id="274" r:id="rId27"/>
    <p:sldId id="280" r:id="rId2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66B7C3-A890-4B87-82E0-BEE4102B39AE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0857CFAE-09B0-43C1-9929-CA68B776799A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Las </a:t>
          </a:r>
          <a:r>
            <a:rPr lang="es-EC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PyMES</a:t>
          </a:r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 Ecuador, representan el  90% de unidades productivas, proveedoras del 60% de empleo, y participan en el 50% de la producción. </a:t>
          </a:r>
          <a:r>
            <a:rPr lang="es-EC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A84E8F-3415-4F74-BC79-A3BE7ACD9058}" type="parTrans" cxnId="{03EC36BF-9C3B-49FD-BAB4-59926E9615FB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58BD6E-05D7-4B7D-A47D-0260C5AA4D24}" type="sibTrans" cxnId="{03EC36BF-9C3B-49FD-BAB4-59926E9615FB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4FA50F-424C-45C7-BA91-AF9AAA942FDD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Dentro de la industria manufacturera del Ecuador el subsector con mayor representatividad es el de Elaboración de productos alimenticios con 787 empresas que representan el 17,22%. </a:t>
          </a:r>
          <a:r>
            <a:rPr lang="es-EC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es-E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34F633-1F3D-4C47-81B8-E8048C26B541}" type="parTrans" cxnId="{AA268365-832C-4E4D-A330-8554C29E1AAD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80562-6792-43BA-ABCC-3862E9FA13E9}" type="sibTrans" cxnId="{AA268365-832C-4E4D-A330-8554C29E1AAD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50B2DE-9DCB-4489-87B4-3103BD909BA8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 sector económico con mayor número de Pymes es el de Comercio con 29.795 empresas, seguido del sector Manufacturero 6.428. </a:t>
          </a:r>
          <a:r>
            <a:rPr lang="es-EC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es-E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DB04B1-9232-407B-9211-E8BBE076C731}" type="parTrans" cxnId="{749DCFCE-5822-4AEA-A435-55F3C9862405}">
      <dgm:prSet/>
      <dgm:spPr/>
      <dgm:t>
        <a:bodyPr/>
        <a:lstStyle/>
        <a:p>
          <a:endParaRPr lang="es-ES"/>
        </a:p>
      </dgm:t>
    </dgm:pt>
    <dgm:pt modelId="{3772E220-C21A-4848-A1D4-8BA44FEFA7EA}" type="sibTrans" cxnId="{749DCFCE-5822-4AEA-A435-55F3C9862405}">
      <dgm:prSet/>
      <dgm:spPr/>
      <dgm:t>
        <a:bodyPr/>
        <a:lstStyle/>
        <a:p>
          <a:endParaRPr lang="es-ES"/>
        </a:p>
      </dgm:t>
    </dgm:pt>
    <dgm:pt modelId="{5CA4878C-88D5-4647-A03D-7C1F5768ACDA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Para el año 2015 representaron el 25% del PIB no petrolero y contribuyeron con el 11% de exportaciones no petroleras. </a:t>
          </a:r>
          <a:r>
            <a:rPr lang="es-EC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7B5552-3164-4B4E-BA68-458088C8B191}" type="parTrans" cxnId="{AF7FCD19-6D9F-4BE1-B46A-9076D0477D1C}">
      <dgm:prSet/>
      <dgm:spPr/>
      <dgm:t>
        <a:bodyPr/>
        <a:lstStyle/>
        <a:p>
          <a:endParaRPr lang="es-ES"/>
        </a:p>
      </dgm:t>
    </dgm:pt>
    <dgm:pt modelId="{1A1D6485-8312-4967-A128-39D3AB04545C}" type="sibTrans" cxnId="{AF7FCD19-6D9F-4BE1-B46A-9076D0477D1C}">
      <dgm:prSet/>
      <dgm:spPr/>
      <dgm:t>
        <a:bodyPr/>
        <a:lstStyle/>
        <a:p>
          <a:endParaRPr lang="es-ES"/>
        </a:p>
      </dgm:t>
    </dgm:pt>
    <dgm:pt modelId="{16449A3F-7E17-4AA5-8085-469B0D098C65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 el DMQ existen 102 Pymes que desarrollan su actividad económica en el grupo de “Elaboración de productos alimenticios” (C10). De las cuales 61 son pequeñas empresas (59,80%) y 41 son medianas (40,20%). </a:t>
          </a:r>
          <a:r>
            <a:rPr lang="es-EC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es-E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BF8D9D-97BD-4765-B9FA-971E631D1DF6}" type="parTrans" cxnId="{79E6428B-00D2-4C1A-84EE-26615F1CE9B1}">
      <dgm:prSet/>
      <dgm:spPr/>
      <dgm:t>
        <a:bodyPr/>
        <a:lstStyle/>
        <a:p>
          <a:endParaRPr lang="es-ES"/>
        </a:p>
      </dgm:t>
    </dgm:pt>
    <dgm:pt modelId="{319BD744-A7C9-44AF-84CA-005863F35A62}" type="sibTrans" cxnId="{79E6428B-00D2-4C1A-84EE-26615F1CE9B1}">
      <dgm:prSet/>
      <dgm:spPr/>
      <dgm:t>
        <a:bodyPr/>
        <a:lstStyle/>
        <a:p>
          <a:endParaRPr lang="es-ES"/>
        </a:p>
      </dgm:t>
    </dgm:pt>
    <dgm:pt modelId="{1D444D81-DA21-4F49-AC10-A8216467366B}" type="pres">
      <dgm:prSet presAssocID="{2C66B7C3-A890-4B87-82E0-BEE4102B39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D8B9C62-5854-4E9A-B9B0-028D61000276}" type="pres">
      <dgm:prSet presAssocID="{0857CFAE-09B0-43C1-9929-CA68B776799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E63E2E-E9B0-4E8B-BC13-C15B583D7CF9}" type="pres">
      <dgm:prSet presAssocID="{3158BD6E-05D7-4B7D-A47D-0260C5AA4D24}" presName="sibTrans" presStyleCnt="0"/>
      <dgm:spPr/>
    </dgm:pt>
    <dgm:pt modelId="{3A5A4699-33BF-40AC-91B9-8C9CA64A826E}" type="pres">
      <dgm:prSet presAssocID="{5CA4878C-88D5-4647-A03D-7C1F5768ACD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83E3F2-341F-49CC-B097-5656E25D4D69}" type="pres">
      <dgm:prSet presAssocID="{1A1D6485-8312-4967-A128-39D3AB04545C}" presName="sibTrans" presStyleCnt="0"/>
      <dgm:spPr/>
    </dgm:pt>
    <dgm:pt modelId="{3BDF2F9B-376C-4327-9278-C05BDBA43004}" type="pres">
      <dgm:prSet presAssocID="{BE50B2DE-9DCB-4489-87B4-3103BD909BA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B44D2B-7367-4064-B4D6-F4D4CC7E87AC}" type="pres">
      <dgm:prSet presAssocID="{3772E220-C21A-4848-A1D4-8BA44FEFA7EA}" presName="sibTrans" presStyleCnt="0"/>
      <dgm:spPr/>
    </dgm:pt>
    <dgm:pt modelId="{4F6D0A4A-B2FC-49DF-9607-0F02F4ADF147}" type="pres">
      <dgm:prSet presAssocID="{C84FA50F-424C-45C7-BA91-AF9AAA942FD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E10846-174A-46D8-875C-C0BFA5189951}" type="pres">
      <dgm:prSet presAssocID="{FD080562-6792-43BA-ABCC-3862E9FA13E9}" presName="sibTrans" presStyleCnt="0"/>
      <dgm:spPr/>
    </dgm:pt>
    <dgm:pt modelId="{ECBB46E7-71FE-4F88-931B-6017022BB6D1}" type="pres">
      <dgm:prSet presAssocID="{16449A3F-7E17-4AA5-8085-469B0D098C6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9E6428B-00D2-4C1A-84EE-26615F1CE9B1}" srcId="{2C66B7C3-A890-4B87-82E0-BEE4102B39AE}" destId="{16449A3F-7E17-4AA5-8085-469B0D098C65}" srcOrd="4" destOrd="0" parTransId="{D6BF8D9D-97BD-4765-B9FA-971E631D1DF6}" sibTransId="{319BD744-A7C9-44AF-84CA-005863F35A62}"/>
    <dgm:cxn modelId="{8ED612E9-377B-4D84-8394-62F6A84EB0C5}" type="presOf" srcId="{2C66B7C3-A890-4B87-82E0-BEE4102B39AE}" destId="{1D444D81-DA21-4F49-AC10-A8216467366B}" srcOrd="0" destOrd="0" presId="urn:microsoft.com/office/officeart/2005/8/layout/default"/>
    <dgm:cxn modelId="{AA268365-832C-4E4D-A330-8554C29E1AAD}" srcId="{2C66B7C3-A890-4B87-82E0-BEE4102B39AE}" destId="{C84FA50F-424C-45C7-BA91-AF9AAA942FDD}" srcOrd="3" destOrd="0" parTransId="{E934F633-1F3D-4C47-81B8-E8048C26B541}" sibTransId="{FD080562-6792-43BA-ABCC-3862E9FA13E9}"/>
    <dgm:cxn modelId="{749DCFCE-5822-4AEA-A435-55F3C9862405}" srcId="{2C66B7C3-A890-4B87-82E0-BEE4102B39AE}" destId="{BE50B2DE-9DCB-4489-87B4-3103BD909BA8}" srcOrd="2" destOrd="0" parTransId="{C0DB04B1-9232-407B-9211-E8BBE076C731}" sibTransId="{3772E220-C21A-4848-A1D4-8BA44FEFA7EA}"/>
    <dgm:cxn modelId="{AF7FCD19-6D9F-4BE1-B46A-9076D0477D1C}" srcId="{2C66B7C3-A890-4B87-82E0-BEE4102B39AE}" destId="{5CA4878C-88D5-4647-A03D-7C1F5768ACDA}" srcOrd="1" destOrd="0" parTransId="{D97B5552-3164-4B4E-BA68-458088C8B191}" sibTransId="{1A1D6485-8312-4967-A128-39D3AB04545C}"/>
    <dgm:cxn modelId="{03EC36BF-9C3B-49FD-BAB4-59926E9615FB}" srcId="{2C66B7C3-A890-4B87-82E0-BEE4102B39AE}" destId="{0857CFAE-09B0-43C1-9929-CA68B776799A}" srcOrd="0" destOrd="0" parTransId="{B2A84E8F-3415-4F74-BC79-A3BE7ACD9058}" sibTransId="{3158BD6E-05D7-4B7D-A47D-0260C5AA4D24}"/>
    <dgm:cxn modelId="{5A784BC5-2F76-4E46-9CEC-5D02F6243853}" type="presOf" srcId="{BE50B2DE-9DCB-4489-87B4-3103BD909BA8}" destId="{3BDF2F9B-376C-4327-9278-C05BDBA43004}" srcOrd="0" destOrd="0" presId="urn:microsoft.com/office/officeart/2005/8/layout/default"/>
    <dgm:cxn modelId="{CA0E8023-C14F-49EF-A11B-725F7D03127D}" type="presOf" srcId="{5CA4878C-88D5-4647-A03D-7C1F5768ACDA}" destId="{3A5A4699-33BF-40AC-91B9-8C9CA64A826E}" srcOrd="0" destOrd="0" presId="urn:microsoft.com/office/officeart/2005/8/layout/default"/>
    <dgm:cxn modelId="{5CFB474D-7340-4339-AC00-A8B1A3D4A24F}" type="presOf" srcId="{C84FA50F-424C-45C7-BA91-AF9AAA942FDD}" destId="{4F6D0A4A-B2FC-49DF-9607-0F02F4ADF147}" srcOrd="0" destOrd="0" presId="urn:microsoft.com/office/officeart/2005/8/layout/default"/>
    <dgm:cxn modelId="{0B82F254-BF4A-4F2A-8995-C6CF34563D5D}" type="presOf" srcId="{16449A3F-7E17-4AA5-8085-469B0D098C65}" destId="{ECBB46E7-71FE-4F88-931B-6017022BB6D1}" srcOrd="0" destOrd="0" presId="urn:microsoft.com/office/officeart/2005/8/layout/default"/>
    <dgm:cxn modelId="{5EB4E054-4433-46A5-A415-E779971FB748}" type="presOf" srcId="{0857CFAE-09B0-43C1-9929-CA68B776799A}" destId="{4D8B9C62-5854-4E9A-B9B0-028D61000276}" srcOrd="0" destOrd="0" presId="urn:microsoft.com/office/officeart/2005/8/layout/default"/>
    <dgm:cxn modelId="{B374C8B6-DAC0-4100-BB7B-A5B442025710}" type="presParOf" srcId="{1D444D81-DA21-4F49-AC10-A8216467366B}" destId="{4D8B9C62-5854-4E9A-B9B0-028D61000276}" srcOrd="0" destOrd="0" presId="urn:microsoft.com/office/officeart/2005/8/layout/default"/>
    <dgm:cxn modelId="{D795BD7E-0BA8-43DA-AE70-14A8E5D12B82}" type="presParOf" srcId="{1D444D81-DA21-4F49-AC10-A8216467366B}" destId="{9AE63E2E-E9B0-4E8B-BC13-C15B583D7CF9}" srcOrd="1" destOrd="0" presId="urn:microsoft.com/office/officeart/2005/8/layout/default"/>
    <dgm:cxn modelId="{07D8EE81-5244-4A8E-A436-18BFA18D8749}" type="presParOf" srcId="{1D444D81-DA21-4F49-AC10-A8216467366B}" destId="{3A5A4699-33BF-40AC-91B9-8C9CA64A826E}" srcOrd="2" destOrd="0" presId="urn:microsoft.com/office/officeart/2005/8/layout/default"/>
    <dgm:cxn modelId="{807DB8EB-9C2C-4E10-AE2A-098CC36D722D}" type="presParOf" srcId="{1D444D81-DA21-4F49-AC10-A8216467366B}" destId="{DD83E3F2-341F-49CC-B097-5656E25D4D69}" srcOrd="3" destOrd="0" presId="urn:microsoft.com/office/officeart/2005/8/layout/default"/>
    <dgm:cxn modelId="{B550E8D2-D6B9-49D6-819F-C9F2FC9094B9}" type="presParOf" srcId="{1D444D81-DA21-4F49-AC10-A8216467366B}" destId="{3BDF2F9B-376C-4327-9278-C05BDBA43004}" srcOrd="4" destOrd="0" presId="urn:microsoft.com/office/officeart/2005/8/layout/default"/>
    <dgm:cxn modelId="{0ADFB67D-7167-4454-9F5B-B6CAF2633C8A}" type="presParOf" srcId="{1D444D81-DA21-4F49-AC10-A8216467366B}" destId="{6FB44D2B-7367-4064-B4D6-F4D4CC7E87AC}" srcOrd="5" destOrd="0" presId="urn:microsoft.com/office/officeart/2005/8/layout/default"/>
    <dgm:cxn modelId="{B4E9596D-D972-43F1-B61D-6F43DD72C71D}" type="presParOf" srcId="{1D444D81-DA21-4F49-AC10-A8216467366B}" destId="{4F6D0A4A-B2FC-49DF-9607-0F02F4ADF147}" srcOrd="6" destOrd="0" presId="urn:microsoft.com/office/officeart/2005/8/layout/default"/>
    <dgm:cxn modelId="{F04645C3-3578-4CB9-8CA2-A1CE495F03D2}" type="presParOf" srcId="{1D444D81-DA21-4F49-AC10-A8216467366B}" destId="{D2E10846-174A-46D8-875C-C0BFA5189951}" srcOrd="7" destOrd="0" presId="urn:microsoft.com/office/officeart/2005/8/layout/default"/>
    <dgm:cxn modelId="{E4A7DD27-E6D9-48AB-8DF6-909691E63C06}" type="presParOf" srcId="{1D444D81-DA21-4F49-AC10-A8216467366B}" destId="{ECBB46E7-71FE-4F88-931B-6017022BB6D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30B20F-698C-4488-A1D0-CB16EDF9D597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AF82E51A-8C97-4B17-9B1A-7C54CE9C6600}">
      <dgm:prSet phldrT="[Texto]"/>
      <dgm:spPr/>
      <dgm:t>
        <a:bodyPr/>
        <a:lstStyle/>
        <a:p>
          <a:r>
            <a:rPr lang="es-ES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Fortaleza: </a:t>
          </a:r>
          <a:r>
            <a:rPr lang="es-E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Prácticas de manejo de escala salarial para Pymes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505A95-797D-4C97-8EA4-79FE2D4AF0C6}" type="parTrans" cxnId="{1D82801F-7EB4-48B4-A9F0-E631761F3D80}">
      <dgm:prSet/>
      <dgm:spPr/>
      <dgm:t>
        <a:bodyPr/>
        <a:lstStyle/>
        <a:p>
          <a:endParaRPr lang="es-ES"/>
        </a:p>
      </dgm:t>
    </dgm:pt>
    <dgm:pt modelId="{274E9DED-E986-42B4-9AEE-24E12BE93965}" type="sibTrans" cxnId="{1D82801F-7EB4-48B4-A9F0-E631761F3D80}">
      <dgm:prSet/>
      <dgm:spPr/>
      <dgm:t>
        <a:bodyPr/>
        <a:lstStyle/>
        <a:p>
          <a:endParaRPr lang="es-ES"/>
        </a:p>
      </dgm:t>
    </dgm:pt>
    <dgm:pt modelId="{0E0589DB-35F1-4910-92E3-FD1A1858B868}">
      <dgm:prSet phldrT="[Texto]"/>
      <dgm:spPr/>
      <dgm:t>
        <a:bodyPr/>
        <a:lstStyle/>
        <a:p>
          <a:r>
            <a:rPr lang="es-ES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Debilidad: </a:t>
          </a:r>
          <a:r>
            <a:rPr lang="es-ES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 determinación de la remuneración no se maneja por una metodología formal.</a:t>
          </a:r>
          <a:endParaRPr lang="es-ES" i="0" dirty="0"/>
        </a:p>
      </dgm:t>
    </dgm:pt>
    <dgm:pt modelId="{53FE82C1-16C9-484E-A83F-3A46720C81DC}" type="parTrans" cxnId="{73862ADA-93ED-46AA-AD05-D5A50EE8D5B1}">
      <dgm:prSet/>
      <dgm:spPr/>
      <dgm:t>
        <a:bodyPr/>
        <a:lstStyle/>
        <a:p>
          <a:endParaRPr lang="es-ES"/>
        </a:p>
      </dgm:t>
    </dgm:pt>
    <dgm:pt modelId="{F6FF88E7-2959-40E7-A80D-FCDB06A24F2F}" type="sibTrans" cxnId="{73862ADA-93ED-46AA-AD05-D5A50EE8D5B1}">
      <dgm:prSet/>
      <dgm:spPr/>
      <dgm:t>
        <a:bodyPr/>
        <a:lstStyle/>
        <a:p>
          <a:endParaRPr lang="es-ES"/>
        </a:p>
      </dgm:t>
    </dgm:pt>
    <dgm:pt modelId="{37ADEF41-DB3A-44A8-9FF5-6CDF1355B201}" type="pres">
      <dgm:prSet presAssocID="{6C30B20F-698C-4488-A1D0-CB16EDF9D59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F46541B-310F-468E-8158-E2E29EF53AB8}" type="pres">
      <dgm:prSet presAssocID="{6C30B20F-698C-4488-A1D0-CB16EDF9D597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D6841D-23AD-47F3-A508-981AE3984E1B}" type="pres">
      <dgm:prSet presAssocID="{6C30B20F-698C-4488-A1D0-CB16EDF9D597}" presName="LeftNode" presStyleLbl="bgImgPlace1" presStyleIdx="0" presStyleCnt="2" custScaleX="113764" custScaleY="101229" custLinFactNeighborX="-13721" custLinFactNeighborY="368">
        <dgm:presLayoutVars>
          <dgm:chMax val="2"/>
          <dgm:chPref val="2"/>
        </dgm:presLayoutVars>
      </dgm:prSet>
      <dgm:spPr/>
      <dgm:t>
        <a:bodyPr/>
        <a:lstStyle/>
        <a:p>
          <a:endParaRPr lang="es-ES"/>
        </a:p>
      </dgm:t>
    </dgm:pt>
    <dgm:pt modelId="{4977985D-872D-4098-9A64-F72CC5D10AB3}" type="pres">
      <dgm:prSet presAssocID="{6C30B20F-698C-4488-A1D0-CB16EDF9D597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67FAF5-E159-4CDC-BF65-5E3BFDF55441}" type="pres">
      <dgm:prSet presAssocID="{6C30B20F-698C-4488-A1D0-CB16EDF9D597}" presName="RightNode" presStyleLbl="bgImgPlace1" presStyleIdx="1" presStyleCnt="2" custScaleX="114998" custScaleY="101229" custLinFactNeighborX="13721" custLinFactNeighborY="368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49E34B1-6512-499F-AFF4-04D9C6BB0F92}" type="pres">
      <dgm:prSet presAssocID="{6C30B20F-698C-4488-A1D0-CB16EDF9D597}" presName="TopArrow" presStyleLbl="node1" presStyleIdx="0" presStyleCnt="2"/>
      <dgm:spPr/>
    </dgm:pt>
    <dgm:pt modelId="{E35560DB-A66B-4210-A30C-5A163E30BB56}" type="pres">
      <dgm:prSet presAssocID="{6C30B20F-698C-4488-A1D0-CB16EDF9D597}" presName="BottomArrow" presStyleLbl="node1" presStyleIdx="1" presStyleCnt="2"/>
      <dgm:spPr/>
    </dgm:pt>
  </dgm:ptLst>
  <dgm:cxnLst>
    <dgm:cxn modelId="{1D82801F-7EB4-48B4-A9F0-E631761F3D80}" srcId="{6C30B20F-698C-4488-A1D0-CB16EDF9D597}" destId="{AF82E51A-8C97-4B17-9B1A-7C54CE9C6600}" srcOrd="0" destOrd="0" parTransId="{83505A95-797D-4C97-8EA4-79FE2D4AF0C6}" sibTransId="{274E9DED-E986-42B4-9AEE-24E12BE93965}"/>
    <dgm:cxn modelId="{73862ADA-93ED-46AA-AD05-D5A50EE8D5B1}" srcId="{6C30B20F-698C-4488-A1D0-CB16EDF9D597}" destId="{0E0589DB-35F1-4910-92E3-FD1A1858B868}" srcOrd="1" destOrd="0" parTransId="{53FE82C1-16C9-484E-A83F-3A46720C81DC}" sibTransId="{F6FF88E7-2959-40E7-A80D-FCDB06A24F2F}"/>
    <dgm:cxn modelId="{1BDD587C-AFBB-4FBB-A558-2528B78E4358}" type="presOf" srcId="{0E0589DB-35F1-4910-92E3-FD1A1858B868}" destId="{4977985D-872D-4098-9A64-F72CC5D10AB3}" srcOrd="0" destOrd="0" presId="urn:microsoft.com/office/officeart/2009/layout/ReverseList"/>
    <dgm:cxn modelId="{F10296F3-416B-42B5-BDFA-CC8D34BA30E8}" type="presOf" srcId="{0E0589DB-35F1-4910-92E3-FD1A1858B868}" destId="{0267FAF5-E159-4CDC-BF65-5E3BFDF55441}" srcOrd="1" destOrd="0" presId="urn:microsoft.com/office/officeart/2009/layout/ReverseList"/>
    <dgm:cxn modelId="{A7D84E4F-400A-4F06-9D88-F6175FD28913}" type="presOf" srcId="{AF82E51A-8C97-4B17-9B1A-7C54CE9C6600}" destId="{69D6841D-23AD-47F3-A508-981AE3984E1B}" srcOrd="1" destOrd="0" presId="urn:microsoft.com/office/officeart/2009/layout/ReverseList"/>
    <dgm:cxn modelId="{2931DAAA-1CDE-48EE-84F8-D1F499EBEF04}" type="presOf" srcId="{6C30B20F-698C-4488-A1D0-CB16EDF9D597}" destId="{37ADEF41-DB3A-44A8-9FF5-6CDF1355B201}" srcOrd="0" destOrd="0" presId="urn:microsoft.com/office/officeart/2009/layout/ReverseList"/>
    <dgm:cxn modelId="{FA5172F2-D6F0-43D1-80E2-17CC1BFA4C82}" type="presOf" srcId="{AF82E51A-8C97-4B17-9B1A-7C54CE9C6600}" destId="{CF46541B-310F-468E-8158-E2E29EF53AB8}" srcOrd="0" destOrd="0" presId="urn:microsoft.com/office/officeart/2009/layout/ReverseList"/>
    <dgm:cxn modelId="{0C45667C-CDD4-45B3-A48E-0D3FB913B347}" type="presParOf" srcId="{37ADEF41-DB3A-44A8-9FF5-6CDF1355B201}" destId="{CF46541B-310F-468E-8158-E2E29EF53AB8}" srcOrd="0" destOrd="0" presId="urn:microsoft.com/office/officeart/2009/layout/ReverseList"/>
    <dgm:cxn modelId="{4A418E47-7CBC-4E3B-B37A-24465F678676}" type="presParOf" srcId="{37ADEF41-DB3A-44A8-9FF5-6CDF1355B201}" destId="{69D6841D-23AD-47F3-A508-981AE3984E1B}" srcOrd="1" destOrd="0" presId="urn:microsoft.com/office/officeart/2009/layout/ReverseList"/>
    <dgm:cxn modelId="{733A1E6D-FAA4-41CB-88CB-D15DB61A24E5}" type="presParOf" srcId="{37ADEF41-DB3A-44A8-9FF5-6CDF1355B201}" destId="{4977985D-872D-4098-9A64-F72CC5D10AB3}" srcOrd="2" destOrd="0" presId="urn:microsoft.com/office/officeart/2009/layout/ReverseList"/>
    <dgm:cxn modelId="{12912816-D15F-4396-B2C7-315A446F6766}" type="presParOf" srcId="{37ADEF41-DB3A-44A8-9FF5-6CDF1355B201}" destId="{0267FAF5-E159-4CDC-BF65-5E3BFDF55441}" srcOrd="3" destOrd="0" presId="urn:microsoft.com/office/officeart/2009/layout/ReverseList"/>
    <dgm:cxn modelId="{992672C0-55B1-4F1B-B9F3-E0944131540A}" type="presParOf" srcId="{37ADEF41-DB3A-44A8-9FF5-6CDF1355B201}" destId="{849E34B1-6512-499F-AFF4-04D9C6BB0F92}" srcOrd="4" destOrd="0" presId="urn:microsoft.com/office/officeart/2009/layout/ReverseList"/>
    <dgm:cxn modelId="{4FEEA3E2-FDD9-42CB-A0B3-96ED4668F3C9}" type="presParOf" srcId="{37ADEF41-DB3A-44A8-9FF5-6CDF1355B201}" destId="{E35560DB-A66B-4210-A30C-5A163E30BB5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C30B20F-698C-4488-A1D0-CB16EDF9D597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AF82E51A-8C97-4B17-9B1A-7C54CE9C6600}">
      <dgm:prSet phldrT="[Texto]"/>
      <dgm:spPr/>
      <dgm:t>
        <a:bodyPr/>
        <a:lstStyle/>
        <a:p>
          <a:r>
            <a:rPr lang="es-ES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Fortaleza: </a:t>
          </a:r>
          <a:r>
            <a:rPr lang="es-E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Periodicidad de capacitaciones adecuadas.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505A95-797D-4C97-8EA4-79FE2D4AF0C6}" type="parTrans" cxnId="{1D82801F-7EB4-48B4-A9F0-E631761F3D80}">
      <dgm:prSet/>
      <dgm:spPr/>
      <dgm:t>
        <a:bodyPr/>
        <a:lstStyle/>
        <a:p>
          <a:endParaRPr lang="es-ES"/>
        </a:p>
      </dgm:t>
    </dgm:pt>
    <dgm:pt modelId="{274E9DED-E986-42B4-9AEE-24E12BE93965}" type="sibTrans" cxnId="{1D82801F-7EB4-48B4-A9F0-E631761F3D80}">
      <dgm:prSet/>
      <dgm:spPr/>
      <dgm:t>
        <a:bodyPr/>
        <a:lstStyle/>
        <a:p>
          <a:endParaRPr lang="es-ES"/>
        </a:p>
      </dgm:t>
    </dgm:pt>
    <dgm:pt modelId="{0E0589DB-35F1-4910-92E3-FD1A1858B868}">
      <dgm:prSet phldrT="[Texto]"/>
      <dgm:spPr/>
      <dgm:t>
        <a:bodyPr/>
        <a:lstStyle/>
        <a:p>
          <a:r>
            <a:rPr lang="es-ES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Debilidad:              </a:t>
          </a:r>
          <a:r>
            <a:rPr lang="es-ES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-Las capacitaciones se realizan sobre productos de venta.</a:t>
          </a:r>
        </a:p>
        <a:p>
          <a:r>
            <a:rPr lang="es-ES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Las capacitaciones no son consideradas dentro del presupuesto</a:t>
          </a:r>
          <a:endParaRPr lang="es-ES" i="0" dirty="0"/>
        </a:p>
      </dgm:t>
    </dgm:pt>
    <dgm:pt modelId="{53FE82C1-16C9-484E-A83F-3A46720C81DC}" type="parTrans" cxnId="{73862ADA-93ED-46AA-AD05-D5A50EE8D5B1}">
      <dgm:prSet/>
      <dgm:spPr/>
      <dgm:t>
        <a:bodyPr/>
        <a:lstStyle/>
        <a:p>
          <a:endParaRPr lang="es-ES"/>
        </a:p>
      </dgm:t>
    </dgm:pt>
    <dgm:pt modelId="{F6FF88E7-2959-40E7-A80D-FCDB06A24F2F}" type="sibTrans" cxnId="{73862ADA-93ED-46AA-AD05-D5A50EE8D5B1}">
      <dgm:prSet/>
      <dgm:spPr/>
      <dgm:t>
        <a:bodyPr/>
        <a:lstStyle/>
        <a:p>
          <a:endParaRPr lang="es-ES"/>
        </a:p>
      </dgm:t>
    </dgm:pt>
    <dgm:pt modelId="{37ADEF41-DB3A-44A8-9FF5-6CDF1355B201}" type="pres">
      <dgm:prSet presAssocID="{6C30B20F-698C-4488-A1D0-CB16EDF9D59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F46541B-310F-468E-8158-E2E29EF53AB8}" type="pres">
      <dgm:prSet presAssocID="{6C30B20F-698C-4488-A1D0-CB16EDF9D597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D6841D-23AD-47F3-A508-981AE3984E1B}" type="pres">
      <dgm:prSet presAssocID="{6C30B20F-698C-4488-A1D0-CB16EDF9D597}" presName="LeftNode" presStyleLbl="bgImgPlace1" presStyleIdx="0" presStyleCnt="2" custScaleX="113764" custScaleY="101229" custLinFactNeighborX="-13721" custLinFactNeighborY="368">
        <dgm:presLayoutVars>
          <dgm:chMax val="2"/>
          <dgm:chPref val="2"/>
        </dgm:presLayoutVars>
      </dgm:prSet>
      <dgm:spPr/>
      <dgm:t>
        <a:bodyPr/>
        <a:lstStyle/>
        <a:p>
          <a:endParaRPr lang="es-ES"/>
        </a:p>
      </dgm:t>
    </dgm:pt>
    <dgm:pt modelId="{4977985D-872D-4098-9A64-F72CC5D10AB3}" type="pres">
      <dgm:prSet presAssocID="{6C30B20F-698C-4488-A1D0-CB16EDF9D597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67FAF5-E159-4CDC-BF65-5E3BFDF55441}" type="pres">
      <dgm:prSet presAssocID="{6C30B20F-698C-4488-A1D0-CB16EDF9D597}" presName="RightNode" presStyleLbl="bgImgPlace1" presStyleIdx="1" presStyleCnt="2" custScaleX="121224" custScaleY="101229" custLinFactNeighborX="13721" custLinFactNeighborY="368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49E34B1-6512-499F-AFF4-04D9C6BB0F92}" type="pres">
      <dgm:prSet presAssocID="{6C30B20F-698C-4488-A1D0-CB16EDF9D597}" presName="TopArrow" presStyleLbl="node1" presStyleIdx="0" presStyleCnt="2"/>
      <dgm:spPr/>
    </dgm:pt>
    <dgm:pt modelId="{E35560DB-A66B-4210-A30C-5A163E30BB56}" type="pres">
      <dgm:prSet presAssocID="{6C30B20F-698C-4488-A1D0-CB16EDF9D597}" presName="BottomArrow" presStyleLbl="node1" presStyleIdx="1" presStyleCnt="2"/>
      <dgm:spPr/>
    </dgm:pt>
  </dgm:ptLst>
  <dgm:cxnLst>
    <dgm:cxn modelId="{1D82801F-7EB4-48B4-A9F0-E631761F3D80}" srcId="{6C30B20F-698C-4488-A1D0-CB16EDF9D597}" destId="{AF82E51A-8C97-4B17-9B1A-7C54CE9C6600}" srcOrd="0" destOrd="0" parTransId="{83505A95-797D-4C97-8EA4-79FE2D4AF0C6}" sibTransId="{274E9DED-E986-42B4-9AEE-24E12BE93965}"/>
    <dgm:cxn modelId="{73862ADA-93ED-46AA-AD05-D5A50EE8D5B1}" srcId="{6C30B20F-698C-4488-A1D0-CB16EDF9D597}" destId="{0E0589DB-35F1-4910-92E3-FD1A1858B868}" srcOrd="1" destOrd="0" parTransId="{53FE82C1-16C9-484E-A83F-3A46720C81DC}" sibTransId="{F6FF88E7-2959-40E7-A80D-FCDB06A24F2F}"/>
    <dgm:cxn modelId="{1BDD587C-AFBB-4FBB-A558-2528B78E4358}" type="presOf" srcId="{0E0589DB-35F1-4910-92E3-FD1A1858B868}" destId="{4977985D-872D-4098-9A64-F72CC5D10AB3}" srcOrd="0" destOrd="0" presId="urn:microsoft.com/office/officeart/2009/layout/ReverseList"/>
    <dgm:cxn modelId="{F10296F3-416B-42B5-BDFA-CC8D34BA30E8}" type="presOf" srcId="{0E0589DB-35F1-4910-92E3-FD1A1858B868}" destId="{0267FAF5-E159-4CDC-BF65-5E3BFDF55441}" srcOrd="1" destOrd="0" presId="urn:microsoft.com/office/officeart/2009/layout/ReverseList"/>
    <dgm:cxn modelId="{A7D84E4F-400A-4F06-9D88-F6175FD28913}" type="presOf" srcId="{AF82E51A-8C97-4B17-9B1A-7C54CE9C6600}" destId="{69D6841D-23AD-47F3-A508-981AE3984E1B}" srcOrd="1" destOrd="0" presId="urn:microsoft.com/office/officeart/2009/layout/ReverseList"/>
    <dgm:cxn modelId="{2931DAAA-1CDE-48EE-84F8-D1F499EBEF04}" type="presOf" srcId="{6C30B20F-698C-4488-A1D0-CB16EDF9D597}" destId="{37ADEF41-DB3A-44A8-9FF5-6CDF1355B201}" srcOrd="0" destOrd="0" presId="urn:microsoft.com/office/officeart/2009/layout/ReverseList"/>
    <dgm:cxn modelId="{FA5172F2-D6F0-43D1-80E2-17CC1BFA4C82}" type="presOf" srcId="{AF82E51A-8C97-4B17-9B1A-7C54CE9C6600}" destId="{CF46541B-310F-468E-8158-E2E29EF53AB8}" srcOrd="0" destOrd="0" presId="urn:microsoft.com/office/officeart/2009/layout/ReverseList"/>
    <dgm:cxn modelId="{0C45667C-CDD4-45B3-A48E-0D3FB913B347}" type="presParOf" srcId="{37ADEF41-DB3A-44A8-9FF5-6CDF1355B201}" destId="{CF46541B-310F-468E-8158-E2E29EF53AB8}" srcOrd="0" destOrd="0" presId="urn:microsoft.com/office/officeart/2009/layout/ReverseList"/>
    <dgm:cxn modelId="{4A418E47-7CBC-4E3B-B37A-24465F678676}" type="presParOf" srcId="{37ADEF41-DB3A-44A8-9FF5-6CDF1355B201}" destId="{69D6841D-23AD-47F3-A508-981AE3984E1B}" srcOrd="1" destOrd="0" presId="urn:microsoft.com/office/officeart/2009/layout/ReverseList"/>
    <dgm:cxn modelId="{733A1E6D-FAA4-41CB-88CB-D15DB61A24E5}" type="presParOf" srcId="{37ADEF41-DB3A-44A8-9FF5-6CDF1355B201}" destId="{4977985D-872D-4098-9A64-F72CC5D10AB3}" srcOrd="2" destOrd="0" presId="urn:microsoft.com/office/officeart/2009/layout/ReverseList"/>
    <dgm:cxn modelId="{12912816-D15F-4396-B2C7-315A446F6766}" type="presParOf" srcId="{37ADEF41-DB3A-44A8-9FF5-6CDF1355B201}" destId="{0267FAF5-E159-4CDC-BF65-5E3BFDF55441}" srcOrd="3" destOrd="0" presId="urn:microsoft.com/office/officeart/2009/layout/ReverseList"/>
    <dgm:cxn modelId="{992672C0-55B1-4F1B-B9F3-E0944131540A}" type="presParOf" srcId="{37ADEF41-DB3A-44A8-9FF5-6CDF1355B201}" destId="{849E34B1-6512-499F-AFF4-04D9C6BB0F92}" srcOrd="4" destOrd="0" presId="urn:microsoft.com/office/officeart/2009/layout/ReverseList"/>
    <dgm:cxn modelId="{4FEEA3E2-FDD9-42CB-A0B3-96ED4668F3C9}" type="presParOf" srcId="{37ADEF41-DB3A-44A8-9FF5-6CDF1355B201}" destId="{E35560DB-A66B-4210-A30C-5A163E30BB5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30B20F-698C-4488-A1D0-CB16EDF9D597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AF82E51A-8C97-4B17-9B1A-7C54CE9C6600}">
      <dgm:prSet phldrT="[Texto]"/>
      <dgm:spPr/>
      <dgm:t>
        <a:bodyPr/>
        <a:lstStyle/>
        <a:p>
          <a:r>
            <a:rPr lang="es-ES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Fortaleza: </a:t>
          </a:r>
          <a:r>
            <a:rPr lang="es-ES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-Toma de decisiones sobre información brindada por los colaboradores</a:t>
          </a:r>
        </a:p>
        <a:p>
          <a:r>
            <a:rPr lang="es-ES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Planes de sucesión que apalancan plan de carrera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505A95-797D-4C97-8EA4-79FE2D4AF0C6}" type="parTrans" cxnId="{1D82801F-7EB4-48B4-A9F0-E631761F3D80}">
      <dgm:prSet/>
      <dgm:spPr/>
      <dgm:t>
        <a:bodyPr/>
        <a:lstStyle/>
        <a:p>
          <a:endParaRPr lang="es-ES"/>
        </a:p>
      </dgm:t>
    </dgm:pt>
    <dgm:pt modelId="{274E9DED-E986-42B4-9AEE-24E12BE93965}" type="sibTrans" cxnId="{1D82801F-7EB4-48B4-A9F0-E631761F3D80}">
      <dgm:prSet/>
      <dgm:spPr/>
      <dgm:t>
        <a:bodyPr/>
        <a:lstStyle/>
        <a:p>
          <a:endParaRPr lang="es-ES"/>
        </a:p>
      </dgm:t>
    </dgm:pt>
    <dgm:pt modelId="{0E0589DB-35F1-4910-92E3-FD1A1858B868}">
      <dgm:prSet phldrT="[Texto]"/>
      <dgm:spPr/>
      <dgm:t>
        <a:bodyPr/>
        <a:lstStyle/>
        <a:p>
          <a:r>
            <a:rPr lang="es-ES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Debilidad:       </a:t>
          </a:r>
          <a:r>
            <a:rPr lang="es-EC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Falta de definición, desarrollo y dirección para la consecución de objetivos del cargo</a:t>
          </a:r>
          <a:endParaRPr lang="es-ES" b="0" i="0" dirty="0"/>
        </a:p>
      </dgm:t>
    </dgm:pt>
    <dgm:pt modelId="{53FE82C1-16C9-484E-A83F-3A46720C81DC}" type="parTrans" cxnId="{73862ADA-93ED-46AA-AD05-D5A50EE8D5B1}">
      <dgm:prSet/>
      <dgm:spPr/>
      <dgm:t>
        <a:bodyPr/>
        <a:lstStyle/>
        <a:p>
          <a:endParaRPr lang="es-ES"/>
        </a:p>
      </dgm:t>
    </dgm:pt>
    <dgm:pt modelId="{F6FF88E7-2959-40E7-A80D-FCDB06A24F2F}" type="sibTrans" cxnId="{73862ADA-93ED-46AA-AD05-D5A50EE8D5B1}">
      <dgm:prSet/>
      <dgm:spPr/>
      <dgm:t>
        <a:bodyPr/>
        <a:lstStyle/>
        <a:p>
          <a:endParaRPr lang="es-ES"/>
        </a:p>
      </dgm:t>
    </dgm:pt>
    <dgm:pt modelId="{37ADEF41-DB3A-44A8-9FF5-6CDF1355B201}" type="pres">
      <dgm:prSet presAssocID="{6C30B20F-698C-4488-A1D0-CB16EDF9D59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F46541B-310F-468E-8158-E2E29EF53AB8}" type="pres">
      <dgm:prSet presAssocID="{6C30B20F-698C-4488-A1D0-CB16EDF9D597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D6841D-23AD-47F3-A508-981AE3984E1B}" type="pres">
      <dgm:prSet presAssocID="{6C30B20F-698C-4488-A1D0-CB16EDF9D597}" presName="LeftNode" presStyleLbl="bgImgPlace1" presStyleIdx="0" presStyleCnt="2" custScaleX="113764" custScaleY="101229" custLinFactNeighborX="-13721" custLinFactNeighborY="368">
        <dgm:presLayoutVars>
          <dgm:chMax val="2"/>
          <dgm:chPref val="2"/>
        </dgm:presLayoutVars>
      </dgm:prSet>
      <dgm:spPr/>
      <dgm:t>
        <a:bodyPr/>
        <a:lstStyle/>
        <a:p>
          <a:endParaRPr lang="es-ES"/>
        </a:p>
      </dgm:t>
    </dgm:pt>
    <dgm:pt modelId="{4977985D-872D-4098-9A64-F72CC5D10AB3}" type="pres">
      <dgm:prSet presAssocID="{6C30B20F-698C-4488-A1D0-CB16EDF9D597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67FAF5-E159-4CDC-BF65-5E3BFDF55441}" type="pres">
      <dgm:prSet presAssocID="{6C30B20F-698C-4488-A1D0-CB16EDF9D597}" presName="RightNode" presStyleLbl="bgImgPlace1" presStyleIdx="1" presStyleCnt="2" custScaleX="114998" custScaleY="101229" custLinFactNeighborX="13721" custLinFactNeighborY="368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49E34B1-6512-499F-AFF4-04D9C6BB0F92}" type="pres">
      <dgm:prSet presAssocID="{6C30B20F-698C-4488-A1D0-CB16EDF9D597}" presName="TopArrow" presStyleLbl="node1" presStyleIdx="0" presStyleCnt="2"/>
      <dgm:spPr/>
    </dgm:pt>
    <dgm:pt modelId="{E35560DB-A66B-4210-A30C-5A163E30BB56}" type="pres">
      <dgm:prSet presAssocID="{6C30B20F-698C-4488-A1D0-CB16EDF9D597}" presName="BottomArrow" presStyleLbl="node1" presStyleIdx="1" presStyleCnt="2"/>
      <dgm:spPr/>
    </dgm:pt>
  </dgm:ptLst>
  <dgm:cxnLst>
    <dgm:cxn modelId="{1D82801F-7EB4-48B4-A9F0-E631761F3D80}" srcId="{6C30B20F-698C-4488-A1D0-CB16EDF9D597}" destId="{AF82E51A-8C97-4B17-9B1A-7C54CE9C6600}" srcOrd="0" destOrd="0" parTransId="{83505A95-797D-4C97-8EA4-79FE2D4AF0C6}" sibTransId="{274E9DED-E986-42B4-9AEE-24E12BE93965}"/>
    <dgm:cxn modelId="{73862ADA-93ED-46AA-AD05-D5A50EE8D5B1}" srcId="{6C30B20F-698C-4488-A1D0-CB16EDF9D597}" destId="{0E0589DB-35F1-4910-92E3-FD1A1858B868}" srcOrd="1" destOrd="0" parTransId="{53FE82C1-16C9-484E-A83F-3A46720C81DC}" sibTransId="{F6FF88E7-2959-40E7-A80D-FCDB06A24F2F}"/>
    <dgm:cxn modelId="{1BDD587C-AFBB-4FBB-A558-2528B78E4358}" type="presOf" srcId="{0E0589DB-35F1-4910-92E3-FD1A1858B868}" destId="{4977985D-872D-4098-9A64-F72CC5D10AB3}" srcOrd="0" destOrd="0" presId="urn:microsoft.com/office/officeart/2009/layout/ReverseList"/>
    <dgm:cxn modelId="{F10296F3-416B-42B5-BDFA-CC8D34BA30E8}" type="presOf" srcId="{0E0589DB-35F1-4910-92E3-FD1A1858B868}" destId="{0267FAF5-E159-4CDC-BF65-5E3BFDF55441}" srcOrd="1" destOrd="0" presId="urn:microsoft.com/office/officeart/2009/layout/ReverseList"/>
    <dgm:cxn modelId="{A7D84E4F-400A-4F06-9D88-F6175FD28913}" type="presOf" srcId="{AF82E51A-8C97-4B17-9B1A-7C54CE9C6600}" destId="{69D6841D-23AD-47F3-A508-981AE3984E1B}" srcOrd="1" destOrd="0" presId="urn:microsoft.com/office/officeart/2009/layout/ReverseList"/>
    <dgm:cxn modelId="{2931DAAA-1CDE-48EE-84F8-D1F499EBEF04}" type="presOf" srcId="{6C30B20F-698C-4488-A1D0-CB16EDF9D597}" destId="{37ADEF41-DB3A-44A8-9FF5-6CDF1355B201}" srcOrd="0" destOrd="0" presId="urn:microsoft.com/office/officeart/2009/layout/ReverseList"/>
    <dgm:cxn modelId="{FA5172F2-D6F0-43D1-80E2-17CC1BFA4C82}" type="presOf" srcId="{AF82E51A-8C97-4B17-9B1A-7C54CE9C6600}" destId="{CF46541B-310F-468E-8158-E2E29EF53AB8}" srcOrd="0" destOrd="0" presId="urn:microsoft.com/office/officeart/2009/layout/ReverseList"/>
    <dgm:cxn modelId="{0C45667C-CDD4-45B3-A48E-0D3FB913B347}" type="presParOf" srcId="{37ADEF41-DB3A-44A8-9FF5-6CDF1355B201}" destId="{CF46541B-310F-468E-8158-E2E29EF53AB8}" srcOrd="0" destOrd="0" presId="urn:microsoft.com/office/officeart/2009/layout/ReverseList"/>
    <dgm:cxn modelId="{4A418E47-7CBC-4E3B-B37A-24465F678676}" type="presParOf" srcId="{37ADEF41-DB3A-44A8-9FF5-6CDF1355B201}" destId="{69D6841D-23AD-47F3-A508-981AE3984E1B}" srcOrd="1" destOrd="0" presId="urn:microsoft.com/office/officeart/2009/layout/ReverseList"/>
    <dgm:cxn modelId="{733A1E6D-FAA4-41CB-88CB-D15DB61A24E5}" type="presParOf" srcId="{37ADEF41-DB3A-44A8-9FF5-6CDF1355B201}" destId="{4977985D-872D-4098-9A64-F72CC5D10AB3}" srcOrd="2" destOrd="0" presId="urn:microsoft.com/office/officeart/2009/layout/ReverseList"/>
    <dgm:cxn modelId="{12912816-D15F-4396-B2C7-315A446F6766}" type="presParOf" srcId="{37ADEF41-DB3A-44A8-9FF5-6CDF1355B201}" destId="{0267FAF5-E159-4CDC-BF65-5E3BFDF55441}" srcOrd="3" destOrd="0" presId="urn:microsoft.com/office/officeart/2009/layout/ReverseList"/>
    <dgm:cxn modelId="{992672C0-55B1-4F1B-B9F3-E0944131540A}" type="presParOf" srcId="{37ADEF41-DB3A-44A8-9FF5-6CDF1355B201}" destId="{849E34B1-6512-499F-AFF4-04D9C6BB0F92}" srcOrd="4" destOrd="0" presId="urn:microsoft.com/office/officeart/2009/layout/ReverseList"/>
    <dgm:cxn modelId="{4FEEA3E2-FDD9-42CB-A0B3-96ED4668F3C9}" type="presParOf" srcId="{37ADEF41-DB3A-44A8-9FF5-6CDF1355B201}" destId="{E35560DB-A66B-4210-A30C-5A163E30BB5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DE1E516-71C9-40B2-B7F3-ADA39E050F32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58220D31-3DEB-4978-B30E-BC84B729A434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Las empresas analizadas aún cuentan con falencias que no permiten identificar las necesidades de cada una de las organizaciones entorno a la GTH para el cumplimiento de sus objetivos empresariales.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AE3CA3-BE8B-46F3-BAF9-F99B182CBE35}" type="parTrans" cxnId="{3D7B046E-95F5-4176-8556-DA674E42ED3F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50AED2-24DA-4947-9FF8-FB28DB76C442}" type="sibTrans" cxnId="{3D7B046E-95F5-4176-8556-DA674E42ED3F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0E3EF7-41DD-4543-A6D3-69EE8825712C}">
      <dgm:prSet phldrT="[Texto]" custT="1"/>
      <dgm:spPr/>
      <dgm:t>
        <a:bodyPr/>
        <a:lstStyle/>
        <a:p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 sistema aplicado en las PYMES es en su mayoría informal y en otros casos no existe, se basa en realizar procedimientos básicos en cada uno de los subsistemas que se analizaron.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266F80-A0BB-4A85-9B78-93095FC92128}" type="parTrans" cxnId="{4FB0CCB2-224F-4A53-98ED-AB3FBCD35E27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4E6B6C-6D87-4CA4-B8E5-A2DBA66DAD2C}" type="sibTrans" cxnId="{4FB0CCB2-224F-4A53-98ED-AB3FBCD35E27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68326A-3A64-405B-94E2-935A2E17B66B}">
      <dgm:prSet phldrT="[Texto]" custT="1"/>
      <dgm:spPr/>
      <dgm:t>
        <a:bodyPr/>
        <a:lstStyle/>
        <a:p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Sobre la base del diagnóstico, se establece un modelo de gestión de talento humano aplicable para las PYMES, desarrollado en 4 sistemas que conectan sus actividades de manera simultánea para generar un valor agregado y aumentar la adaptación al cambio.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C14B53-9ED1-4FA0-AF2E-3363C07CF2BF}" type="parTrans" cxnId="{52953732-38E0-42A4-9D71-FC6365962FBA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EE558D-9CB5-453F-93BE-16B4B8D325E6}" type="sibTrans" cxnId="{52953732-38E0-42A4-9D71-FC6365962FBA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89865F-E57A-4164-952C-95DD84910EF4}" type="pres">
      <dgm:prSet presAssocID="{CDE1E516-71C9-40B2-B7F3-ADA39E050F32}" presName="Name0" presStyleCnt="0">
        <dgm:presLayoutVars>
          <dgm:dir/>
          <dgm:resizeHandles val="exact"/>
        </dgm:presLayoutVars>
      </dgm:prSet>
      <dgm:spPr/>
    </dgm:pt>
    <dgm:pt modelId="{FFA4F6CC-FBD6-414C-A94F-CF98B690C2C5}" type="pres">
      <dgm:prSet presAssocID="{58220D31-3DEB-4978-B30E-BC84B729A434}" presName="node" presStyleLbl="node1" presStyleIdx="0" presStyleCnt="3" custScaleY="1871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ACC12A-0007-4240-A502-9E9352B7D79B}" type="pres">
      <dgm:prSet presAssocID="{1350AED2-24DA-4947-9FF8-FB28DB76C442}" presName="sibTrans" presStyleLbl="sibTrans2D1" presStyleIdx="0" presStyleCnt="2"/>
      <dgm:spPr/>
      <dgm:t>
        <a:bodyPr/>
        <a:lstStyle/>
        <a:p>
          <a:endParaRPr lang="es-ES"/>
        </a:p>
      </dgm:t>
    </dgm:pt>
    <dgm:pt modelId="{690B6FB6-CF54-49B8-BE1A-43E0E6BB1818}" type="pres">
      <dgm:prSet presAssocID="{1350AED2-24DA-4947-9FF8-FB28DB76C442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5323FBC5-3A6E-4AC4-921F-D9C79FE60BA7}" type="pres">
      <dgm:prSet presAssocID="{EE0E3EF7-41DD-4543-A6D3-69EE8825712C}" presName="node" presStyleLbl="node1" presStyleIdx="1" presStyleCnt="3" custScaleY="1871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C0618D-1354-4EEA-86EC-140F27698896}" type="pres">
      <dgm:prSet presAssocID="{F94E6B6C-6D87-4CA4-B8E5-A2DBA66DAD2C}" presName="sibTrans" presStyleLbl="sibTrans2D1" presStyleIdx="1" presStyleCnt="2"/>
      <dgm:spPr/>
      <dgm:t>
        <a:bodyPr/>
        <a:lstStyle/>
        <a:p>
          <a:endParaRPr lang="es-ES"/>
        </a:p>
      </dgm:t>
    </dgm:pt>
    <dgm:pt modelId="{F044EB30-0550-44F8-A4F2-2A33C33D6BE1}" type="pres">
      <dgm:prSet presAssocID="{F94E6B6C-6D87-4CA4-B8E5-A2DBA66DAD2C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0197C1D1-D5CB-4C2A-97A5-B3A7EDAF2178}" type="pres">
      <dgm:prSet presAssocID="{7C68326A-3A64-405B-94E2-935A2E17B66B}" presName="node" presStyleLbl="node1" presStyleIdx="2" presStyleCnt="3" custScaleY="1871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FB0CCB2-224F-4A53-98ED-AB3FBCD35E27}" srcId="{CDE1E516-71C9-40B2-B7F3-ADA39E050F32}" destId="{EE0E3EF7-41DD-4543-A6D3-69EE8825712C}" srcOrd="1" destOrd="0" parTransId="{DF266F80-A0BB-4A85-9B78-93095FC92128}" sibTransId="{F94E6B6C-6D87-4CA4-B8E5-A2DBA66DAD2C}"/>
    <dgm:cxn modelId="{E7CD731D-5343-497F-A375-EBBCC0A4148C}" type="presOf" srcId="{58220D31-3DEB-4978-B30E-BC84B729A434}" destId="{FFA4F6CC-FBD6-414C-A94F-CF98B690C2C5}" srcOrd="0" destOrd="0" presId="urn:microsoft.com/office/officeart/2005/8/layout/process1"/>
    <dgm:cxn modelId="{3D7B046E-95F5-4176-8556-DA674E42ED3F}" srcId="{CDE1E516-71C9-40B2-B7F3-ADA39E050F32}" destId="{58220D31-3DEB-4978-B30E-BC84B729A434}" srcOrd="0" destOrd="0" parTransId="{03AE3CA3-BE8B-46F3-BAF9-F99B182CBE35}" sibTransId="{1350AED2-24DA-4947-9FF8-FB28DB76C442}"/>
    <dgm:cxn modelId="{52953732-38E0-42A4-9D71-FC6365962FBA}" srcId="{CDE1E516-71C9-40B2-B7F3-ADA39E050F32}" destId="{7C68326A-3A64-405B-94E2-935A2E17B66B}" srcOrd="2" destOrd="0" parTransId="{0CC14B53-9ED1-4FA0-AF2E-3363C07CF2BF}" sibTransId="{53EE558D-9CB5-453F-93BE-16B4B8D325E6}"/>
    <dgm:cxn modelId="{ABE50B18-64B0-4D76-8343-3453DC90712B}" type="presOf" srcId="{1350AED2-24DA-4947-9FF8-FB28DB76C442}" destId="{690B6FB6-CF54-49B8-BE1A-43E0E6BB1818}" srcOrd="1" destOrd="0" presId="urn:microsoft.com/office/officeart/2005/8/layout/process1"/>
    <dgm:cxn modelId="{3C3B9178-1381-403B-9EF6-B8A09EFD5B08}" type="presOf" srcId="{EE0E3EF7-41DD-4543-A6D3-69EE8825712C}" destId="{5323FBC5-3A6E-4AC4-921F-D9C79FE60BA7}" srcOrd="0" destOrd="0" presId="urn:microsoft.com/office/officeart/2005/8/layout/process1"/>
    <dgm:cxn modelId="{FBD94747-6FC7-4196-8C26-0EF963419C1B}" type="presOf" srcId="{7C68326A-3A64-405B-94E2-935A2E17B66B}" destId="{0197C1D1-D5CB-4C2A-97A5-B3A7EDAF2178}" srcOrd="0" destOrd="0" presId="urn:microsoft.com/office/officeart/2005/8/layout/process1"/>
    <dgm:cxn modelId="{554C24FA-F8F1-4FD1-A555-2BC3DF0EC356}" type="presOf" srcId="{F94E6B6C-6D87-4CA4-B8E5-A2DBA66DAD2C}" destId="{F044EB30-0550-44F8-A4F2-2A33C33D6BE1}" srcOrd="1" destOrd="0" presId="urn:microsoft.com/office/officeart/2005/8/layout/process1"/>
    <dgm:cxn modelId="{28CB6EC9-DFD9-4689-8F2E-7DDA40604C5D}" type="presOf" srcId="{F94E6B6C-6D87-4CA4-B8E5-A2DBA66DAD2C}" destId="{6AC0618D-1354-4EEA-86EC-140F27698896}" srcOrd="0" destOrd="0" presId="urn:microsoft.com/office/officeart/2005/8/layout/process1"/>
    <dgm:cxn modelId="{4DBAF35F-3271-4E8E-8638-5B2973C98287}" type="presOf" srcId="{CDE1E516-71C9-40B2-B7F3-ADA39E050F32}" destId="{9689865F-E57A-4164-952C-95DD84910EF4}" srcOrd="0" destOrd="0" presId="urn:microsoft.com/office/officeart/2005/8/layout/process1"/>
    <dgm:cxn modelId="{753398F7-6A0A-4195-9C5A-CD99B8B65A5E}" type="presOf" srcId="{1350AED2-24DA-4947-9FF8-FB28DB76C442}" destId="{EEACC12A-0007-4240-A502-9E9352B7D79B}" srcOrd="0" destOrd="0" presId="urn:microsoft.com/office/officeart/2005/8/layout/process1"/>
    <dgm:cxn modelId="{9BB7D49C-A739-484E-9466-601E3C602230}" type="presParOf" srcId="{9689865F-E57A-4164-952C-95DD84910EF4}" destId="{FFA4F6CC-FBD6-414C-A94F-CF98B690C2C5}" srcOrd="0" destOrd="0" presId="urn:microsoft.com/office/officeart/2005/8/layout/process1"/>
    <dgm:cxn modelId="{B6A7DD08-3609-4C61-B333-64F094BD0A22}" type="presParOf" srcId="{9689865F-E57A-4164-952C-95DD84910EF4}" destId="{EEACC12A-0007-4240-A502-9E9352B7D79B}" srcOrd="1" destOrd="0" presId="urn:microsoft.com/office/officeart/2005/8/layout/process1"/>
    <dgm:cxn modelId="{4D67FD03-E534-49E3-95B6-ACCFEB64066A}" type="presParOf" srcId="{EEACC12A-0007-4240-A502-9E9352B7D79B}" destId="{690B6FB6-CF54-49B8-BE1A-43E0E6BB1818}" srcOrd="0" destOrd="0" presId="urn:microsoft.com/office/officeart/2005/8/layout/process1"/>
    <dgm:cxn modelId="{CF0D82F2-4387-4415-BA24-956145071079}" type="presParOf" srcId="{9689865F-E57A-4164-952C-95DD84910EF4}" destId="{5323FBC5-3A6E-4AC4-921F-D9C79FE60BA7}" srcOrd="2" destOrd="0" presId="urn:microsoft.com/office/officeart/2005/8/layout/process1"/>
    <dgm:cxn modelId="{2A4FB93E-1D1A-45E4-84CD-D01D2B5243D9}" type="presParOf" srcId="{9689865F-E57A-4164-952C-95DD84910EF4}" destId="{6AC0618D-1354-4EEA-86EC-140F27698896}" srcOrd="3" destOrd="0" presId="urn:microsoft.com/office/officeart/2005/8/layout/process1"/>
    <dgm:cxn modelId="{F1074DD4-73E3-46EA-B387-1B3AC4F1015C}" type="presParOf" srcId="{6AC0618D-1354-4EEA-86EC-140F27698896}" destId="{F044EB30-0550-44F8-A4F2-2A33C33D6BE1}" srcOrd="0" destOrd="0" presId="urn:microsoft.com/office/officeart/2005/8/layout/process1"/>
    <dgm:cxn modelId="{791132C2-96FD-4BFB-B484-F352319CA4EC}" type="presParOf" srcId="{9689865F-E57A-4164-952C-95DD84910EF4}" destId="{0197C1D1-D5CB-4C2A-97A5-B3A7EDAF217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A00BEE3-6E9B-4AE5-83A8-60193EDB1B9B}" type="doc">
      <dgm:prSet loTypeId="urn:microsoft.com/office/officeart/2009/3/layout/SubStepProcess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CCAF7A65-C63E-4FDF-947B-CEBF1F2E926D}">
      <dgm:prSet phldrT="[Texto]" custT="1"/>
      <dgm:spPr/>
      <dgm:t>
        <a:bodyPr/>
        <a:lstStyle/>
        <a:p>
          <a:r>
            <a: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Análisis del impacto de la gestión de talento humano en problemáticas encontradas como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C8C6DC-6310-42E4-8A00-A1DB28A263C5}" type="parTrans" cxnId="{E6C46091-D52F-484B-92C1-3D002DCC4F3E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30C020-D6C7-4670-9B27-5C24850551D8}" type="sibTrans" cxnId="{E6C46091-D52F-484B-92C1-3D002DCC4F3E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334C0E-6076-47D5-9615-1887182D1E0E}">
      <dgm:prSet phldrT="[Texto]" custT="1"/>
      <dgm:spPr/>
      <dgm:t>
        <a:bodyPr/>
        <a:lstStyle/>
        <a:p>
          <a:r>
            <a:rPr lang="es-E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Rotación de personal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C5C7BB-1A52-4E08-992E-409E3FD79A83}" type="parTrans" cxnId="{0A5FDCF2-CE60-4B3E-8031-92C4A4847D54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4D9FC8-F3F3-470B-88AC-A6F7D43867FB}" type="sibTrans" cxnId="{0A5FDCF2-CE60-4B3E-8031-92C4A4847D54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704364-C9DF-4710-9119-9FB64AE476DD}">
      <dgm:prSet phldrT="[Texto]" custT="1"/>
      <dgm:spPr/>
      <dgm:t>
        <a:bodyPr/>
        <a:lstStyle/>
        <a:p>
          <a:r>
            <a:rPr lang="es-E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Desarrollo de personal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E5E574-CF40-4473-978F-2C5AA3EF1E94}" type="parTrans" cxnId="{E48FC70F-AADC-40E3-8388-34A17D923571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14671A-B2DE-4481-87ED-A86ABDA9C773}" type="sibTrans" cxnId="{E48FC70F-AADC-40E3-8388-34A17D923571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0F4898-D61C-4DDC-B1E4-EE10B68E2F0B}">
      <dgm:prSet phldrT="[Texto]" custT="1"/>
      <dgm:spPr/>
      <dgm:t>
        <a:bodyPr/>
        <a:lstStyle/>
        <a:p>
          <a:r>
            <a:rPr lang="es-E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Puede realizarse el presente estudio en otro sector económico.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0C2C53-1B68-42EC-B5C1-A913139DEA36}" type="parTrans" cxnId="{59AA6628-72DA-4549-8C4E-BC298E23079F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3CAB99-1A1E-4FA5-8E61-3420B2E93DDA}" type="sibTrans" cxnId="{59AA6628-72DA-4549-8C4E-BC298E23079F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027D46-A33F-480E-9E87-9A88963586A1}">
      <dgm:prSet phldrT="[Texto]" custT="1"/>
      <dgm:spPr/>
      <dgm:t>
        <a:bodyPr/>
        <a:lstStyle/>
        <a:p>
          <a:r>
            <a:rPr lang="es-E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Motivación del personal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F681D1-C8ED-4E67-8380-F4D6100B5377}" type="parTrans" cxnId="{F03027FF-1DFD-474E-89C3-8CE8BA2760C4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FE0F63-06AB-4A40-BDC5-F32FA0A9FD63}" type="sibTrans" cxnId="{F03027FF-1DFD-474E-89C3-8CE8BA2760C4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D6C26F-EBC2-42E6-91BD-3FD28A1EAF14}" type="pres">
      <dgm:prSet presAssocID="{4A00BEE3-6E9B-4AE5-83A8-60193EDB1B9B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s-ES"/>
        </a:p>
      </dgm:t>
    </dgm:pt>
    <dgm:pt modelId="{89A0321A-1233-4355-AD3D-E7BA56F007CA}" type="pres">
      <dgm:prSet presAssocID="{CCAF7A65-C63E-4FDF-947B-CEBF1F2E926D}" presName="parTx1" presStyleLbl="node1" presStyleIdx="0" presStyleCnt="2"/>
      <dgm:spPr/>
      <dgm:t>
        <a:bodyPr/>
        <a:lstStyle/>
        <a:p>
          <a:endParaRPr lang="es-ES"/>
        </a:p>
      </dgm:t>
    </dgm:pt>
    <dgm:pt modelId="{8C77FF30-0E7D-450B-A544-9AE95D895954}" type="pres">
      <dgm:prSet presAssocID="{CCAF7A65-C63E-4FDF-947B-CEBF1F2E926D}" presName="spPre1" presStyleCnt="0"/>
      <dgm:spPr/>
    </dgm:pt>
    <dgm:pt modelId="{6A5F258C-9F96-4EF6-A23F-790DADF3CA9A}" type="pres">
      <dgm:prSet presAssocID="{CCAF7A65-C63E-4FDF-947B-CEBF1F2E926D}" presName="chLin1" presStyleCnt="0"/>
      <dgm:spPr/>
    </dgm:pt>
    <dgm:pt modelId="{3B30578E-A5EE-4A93-992D-33F2E2FFA10D}" type="pres">
      <dgm:prSet presAssocID="{16C5C7BB-1A52-4E08-992E-409E3FD79A83}" presName="Name11" presStyleLbl="parChTrans1D1" presStyleIdx="0" presStyleCnt="12"/>
      <dgm:spPr/>
    </dgm:pt>
    <dgm:pt modelId="{4615D951-5EC4-440D-9CB3-FDFF00C75F41}" type="pres">
      <dgm:prSet presAssocID="{16C5C7BB-1A52-4E08-992E-409E3FD79A83}" presName="Name31" presStyleLbl="parChTrans1D1" presStyleIdx="1" presStyleCnt="12"/>
      <dgm:spPr/>
    </dgm:pt>
    <dgm:pt modelId="{67413988-ED1E-4AB4-8A4B-6728A0898D43}" type="pres">
      <dgm:prSet presAssocID="{F7334C0E-6076-47D5-9615-1887182D1E0E}" presName="txAndLines1" presStyleCnt="0"/>
      <dgm:spPr/>
    </dgm:pt>
    <dgm:pt modelId="{2B6B8065-FD27-4AB1-8C83-3AB3468485C0}" type="pres">
      <dgm:prSet presAssocID="{F7334C0E-6076-47D5-9615-1887182D1E0E}" presName="anchor1" presStyleCnt="0"/>
      <dgm:spPr/>
    </dgm:pt>
    <dgm:pt modelId="{F131924D-B23F-47C5-9B6F-881063241DB8}" type="pres">
      <dgm:prSet presAssocID="{F7334C0E-6076-47D5-9615-1887182D1E0E}" presName="backup1" presStyleCnt="0"/>
      <dgm:spPr/>
    </dgm:pt>
    <dgm:pt modelId="{36F23002-ED8E-48A5-82CF-9F4B90DA9C19}" type="pres">
      <dgm:prSet presAssocID="{F7334C0E-6076-47D5-9615-1887182D1E0E}" presName="preLine1" presStyleLbl="parChTrans1D1" presStyleIdx="2" presStyleCnt="12"/>
      <dgm:spPr/>
    </dgm:pt>
    <dgm:pt modelId="{CD8EF978-0646-42F6-A2D2-BFB18DF20EC4}" type="pres">
      <dgm:prSet presAssocID="{F7334C0E-6076-47D5-9615-1887182D1E0E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36A986-BBD6-4C39-85A8-14131BF347A9}" type="pres">
      <dgm:prSet presAssocID="{F7334C0E-6076-47D5-9615-1887182D1E0E}" presName="postLine1" presStyleLbl="parChTrans1D1" presStyleIdx="3" presStyleCnt="12"/>
      <dgm:spPr/>
    </dgm:pt>
    <dgm:pt modelId="{6F0C1525-8F0F-4931-91CE-96EB0AAAB5F8}" type="pres">
      <dgm:prSet presAssocID="{BDE5E574-CF40-4473-978F-2C5AA3EF1E94}" presName="Name11" presStyleLbl="parChTrans1D1" presStyleIdx="4" presStyleCnt="12"/>
      <dgm:spPr/>
    </dgm:pt>
    <dgm:pt modelId="{F195F049-D44B-4FB9-90FA-B908BA95A881}" type="pres">
      <dgm:prSet presAssocID="{BDE5E574-CF40-4473-978F-2C5AA3EF1E94}" presName="Name31" presStyleLbl="parChTrans1D1" presStyleIdx="5" presStyleCnt="12"/>
      <dgm:spPr/>
    </dgm:pt>
    <dgm:pt modelId="{DB90CA30-3497-496E-929D-F8B88974B4FA}" type="pres">
      <dgm:prSet presAssocID="{16704364-C9DF-4710-9119-9FB64AE476DD}" presName="txAndLines1" presStyleCnt="0"/>
      <dgm:spPr/>
    </dgm:pt>
    <dgm:pt modelId="{7DD558EA-D2BF-4A42-8621-C7FA31668371}" type="pres">
      <dgm:prSet presAssocID="{16704364-C9DF-4710-9119-9FB64AE476DD}" presName="anchor1" presStyleCnt="0"/>
      <dgm:spPr/>
    </dgm:pt>
    <dgm:pt modelId="{945F99D3-F824-419B-B788-53FAE8DED41C}" type="pres">
      <dgm:prSet presAssocID="{16704364-C9DF-4710-9119-9FB64AE476DD}" presName="backup1" presStyleCnt="0"/>
      <dgm:spPr/>
    </dgm:pt>
    <dgm:pt modelId="{F5D08020-F035-40E4-833A-03F9C9640DE5}" type="pres">
      <dgm:prSet presAssocID="{16704364-C9DF-4710-9119-9FB64AE476DD}" presName="preLine1" presStyleLbl="parChTrans1D1" presStyleIdx="6" presStyleCnt="12"/>
      <dgm:spPr/>
    </dgm:pt>
    <dgm:pt modelId="{E594FAA4-078F-4718-870A-14230C8D7A9D}" type="pres">
      <dgm:prSet presAssocID="{16704364-C9DF-4710-9119-9FB64AE476DD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5DE6A8-91D9-482E-A109-535E0A680542}" type="pres">
      <dgm:prSet presAssocID="{16704364-C9DF-4710-9119-9FB64AE476DD}" presName="postLine1" presStyleLbl="parChTrans1D1" presStyleIdx="7" presStyleCnt="12"/>
      <dgm:spPr/>
    </dgm:pt>
    <dgm:pt modelId="{9FCFE1AE-54C5-4280-8E49-0E973A86C695}" type="pres">
      <dgm:prSet presAssocID="{54F681D1-C8ED-4E67-8380-F4D6100B5377}" presName="Name11" presStyleLbl="parChTrans1D1" presStyleIdx="8" presStyleCnt="12"/>
      <dgm:spPr/>
    </dgm:pt>
    <dgm:pt modelId="{E140014F-8450-42C4-B83B-4E0F3BC6041D}" type="pres">
      <dgm:prSet presAssocID="{54F681D1-C8ED-4E67-8380-F4D6100B5377}" presName="Name31" presStyleLbl="parChTrans1D1" presStyleIdx="9" presStyleCnt="12"/>
      <dgm:spPr/>
    </dgm:pt>
    <dgm:pt modelId="{2C5992F4-720C-4F04-A6D9-5A97B3857700}" type="pres">
      <dgm:prSet presAssocID="{8C027D46-A33F-480E-9E87-9A88963586A1}" presName="txAndLines1" presStyleCnt="0"/>
      <dgm:spPr/>
    </dgm:pt>
    <dgm:pt modelId="{57EC4C13-E2F4-4871-8BD4-EB7657A0E015}" type="pres">
      <dgm:prSet presAssocID="{8C027D46-A33F-480E-9E87-9A88963586A1}" presName="anchor1" presStyleCnt="0"/>
      <dgm:spPr/>
    </dgm:pt>
    <dgm:pt modelId="{9E3902DB-1E35-42FE-91BC-D2CF4FDB0C90}" type="pres">
      <dgm:prSet presAssocID="{8C027D46-A33F-480E-9E87-9A88963586A1}" presName="backup1" presStyleCnt="0"/>
      <dgm:spPr/>
    </dgm:pt>
    <dgm:pt modelId="{807B46CF-3615-464F-A822-95D042BEEEAB}" type="pres">
      <dgm:prSet presAssocID="{8C027D46-A33F-480E-9E87-9A88963586A1}" presName="preLine1" presStyleLbl="parChTrans1D1" presStyleIdx="10" presStyleCnt="12"/>
      <dgm:spPr/>
    </dgm:pt>
    <dgm:pt modelId="{F0CCA3BC-42A3-497A-AAEB-5B802B0B4C7A}" type="pres">
      <dgm:prSet presAssocID="{8C027D46-A33F-480E-9E87-9A88963586A1}" presName="desTx1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A46A0A-0D6E-4348-A44F-1382FFE0B18C}" type="pres">
      <dgm:prSet presAssocID="{8C027D46-A33F-480E-9E87-9A88963586A1}" presName="postLine1" presStyleLbl="parChTrans1D1" presStyleIdx="11" presStyleCnt="12"/>
      <dgm:spPr/>
    </dgm:pt>
    <dgm:pt modelId="{A4DBA6CF-8606-4274-A924-4974573BA1E0}" type="pres">
      <dgm:prSet presAssocID="{CCAF7A65-C63E-4FDF-947B-CEBF1F2E926D}" presName="spPost1" presStyleCnt="0"/>
      <dgm:spPr/>
    </dgm:pt>
    <dgm:pt modelId="{794AB733-733E-4938-BCF8-E9F04677D860}" type="pres">
      <dgm:prSet presAssocID="{8E0F4898-D61C-4DDC-B1E4-EE10B68E2F0B}" presName="parTx2" presStyleLbl="node1" presStyleIdx="1" presStyleCnt="2"/>
      <dgm:spPr/>
      <dgm:t>
        <a:bodyPr/>
        <a:lstStyle/>
        <a:p>
          <a:endParaRPr lang="es-ES"/>
        </a:p>
      </dgm:t>
    </dgm:pt>
  </dgm:ptLst>
  <dgm:cxnLst>
    <dgm:cxn modelId="{E48FC70F-AADC-40E3-8388-34A17D923571}" srcId="{CCAF7A65-C63E-4FDF-947B-CEBF1F2E926D}" destId="{16704364-C9DF-4710-9119-9FB64AE476DD}" srcOrd="1" destOrd="0" parTransId="{BDE5E574-CF40-4473-978F-2C5AA3EF1E94}" sibTransId="{E414671A-B2DE-4481-87ED-A86ABDA9C773}"/>
    <dgm:cxn modelId="{59AA6628-72DA-4549-8C4E-BC298E23079F}" srcId="{4A00BEE3-6E9B-4AE5-83A8-60193EDB1B9B}" destId="{8E0F4898-D61C-4DDC-B1E4-EE10B68E2F0B}" srcOrd="1" destOrd="0" parTransId="{AE0C2C53-1B68-42EC-B5C1-A913139DEA36}" sibTransId="{143CAB99-1A1E-4FA5-8E61-3420B2E93DDA}"/>
    <dgm:cxn modelId="{F03027FF-1DFD-474E-89C3-8CE8BA2760C4}" srcId="{CCAF7A65-C63E-4FDF-947B-CEBF1F2E926D}" destId="{8C027D46-A33F-480E-9E87-9A88963586A1}" srcOrd="2" destOrd="0" parTransId="{54F681D1-C8ED-4E67-8380-F4D6100B5377}" sibTransId="{D2FE0F63-06AB-4A40-BDC5-F32FA0A9FD63}"/>
    <dgm:cxn modelId="{E6C46091-D52F-484B-92C1-3D002DCC4F3E}" srcId="{4A00BEE3-6E9B-4AE5-83A8-60193EDB1B9B}" destId="{CCAF7A65-C63E-4FDF-947B-CEBF1F2E926D}" srcOrd="0" destOrd="0" parTransId="{63C8C6DC-6310-42E4-8A00-A1DB28A263C5}" sibTransId="{4830C020-D6C7-4670-9B27-5C24850551D8}"/>
    <dgm:cxn modelId="{647235CC-7C7E-4BBF-9732-C4CB7D22C695}" type="presOf" srcId="{8C027D46-A33F-480E-9E87-9A88963586A1}" destId="{F0CCA3BC-42A3-497A-AAEB-5B802B0B4C7A}" srcOrd="0" destOrd="0" presId="urn:microsoft.com/office/officeart/2009/3/layout/SubStepProcess"/>
    <dgm:cxn modelId="{1B280B95-7D61-4350-A800-19AB214E7F2C}" type="presOf" srcId="{F7334C0E-6076-47D5-9615-1887182D1E0E}" destId="{CD8EF978-0646-42F6-A2D2-BFB18DF20EC4}" srcOrd="0" destOrd="0" presId="urn:microsoft.com/office/officeart/2009/3/layout/SubStepProcess"/>
    <dgm:cxn modelId="{EA75E533-7897-436C-81F0-A2E76CB5FFB1}" type="presOf" srcId="{8E0F4898-D61C-4DDC-B1E4-EE10B68E2F0B}" destId="{794AB733-733E-4938-BCF8-E9F04677D860}" srcOrd="0" destOrd="0" presId="urn:microsoft.com/office/officeart/2009/3/layout/SubStepProcess"/>
    <dgm:cxn modelId="{18854104-AED1-43E5-96F1-3A0F6853AFAE}" type="presOf" srcId="{4A00BEE3-6E9B-4AE5-83A8-60193EDB1B9B}" destId="{DED6C26F-EBC2-42E6-91BD-3FD28A1EAF14}" srcOrd="0" destOrd="0" presId="urn:microsoft.com/office/officeart/2009/3/layout/SubStepProcess"/>
    <dgm:cxn modelId="{56725BFC-AF5C-4D44-B736-6F89A2836E9B}" type="presOf" srcId="{16704364-C9DF-4710-9119-9FB64AE476DD}" destId="{E594FAA4-078F-4718-870A-14230C8D7A9D}" srcOrd="0" destOrd="0" presId="urn:microsoft.com/office/officeart/2009/3/layout/SubStepProcess"/>
    <dgm:cxn modelId="{BDFC8DEE-AB29-4C55-ACB6-8D92FBD07B5E}" type="presOf" srcId="{CCAF7A65-C63E-4FDF-947B-CEBF1F2E926D}" destId="{89A0321A-1233-4355-AD3D-E7BA56F007CA}" srcOrd="0" destOrd="0" presId="urn:microsoft.com/office/officeart/2009/3/layout/SubStepProcess"/>
    <dgm:cxn modelId="{0A5FDCF2-CE60-4B3E-8031-92C4A4847D54}" srcId="{CCAF7A65-C63E-4FDF-947B-CEBF1F2E926D}" destId="{F7334C0E-6076-47D5-9615-1887182D1E0E}" srcOrd="0" destOrd="0" parTransId="{16C5C7BB-1A52-4E08-992E-409E3FD79A83}" sibTransId="{504D9FC8-F3F3-470B-88AC-A6F7D43867FB}"/>
    <dgm:cxn modelId="{056CDAD5-38B8-4B75-933E-87C741F37383}" type="presParOf" srcId="{DED6C26F-EBC2-42E6-91BD-3FD28A1EAF14}" destId="{89A0321A-1233-4355-AD3D-E7BA56F007CA}" srcOrd="0" destOrd="0" presId="urn:microsoft.com/office/officeart/2009/3/layout/SubStepProcess"/>
    <dgm:cxn modelId="{E9F7F9C7-8CBD-4131-82F2-079B6DD4FFC0}" type="presParOf" srcId="{DED6C26F-EBC2-42E6-91BD-3FD28A1EAF14}" destId="{8C77FF30-0E7D-450B-A544-9AE95D895954}" srcOrd="1" destOrd="0" presId="urn:microsoft.com/office/officeart/2009/3/layout/SubStepProcess"/>
    <dgm:cxn modelId="{202C1144-714C-4D40-B1AD-329CC65D5C24}" type="presParOf" srcId="{DED6C26F-EBC2-42E6-91BD-3FD28A1EAF14}" destId="{6A5F258C-9F96-4EF6-A23F-790DADF3CA9A}" srcOrd="2" destOrd="0" presId="urn:microsoft.com/office/officeart/2009/3/layout/SubStepProcess"/>
    <dgm:cxn modelId="{97DF3422-3C15-45E9-8E94-0E724BBA2BAC}" type="presParOf" srcId="{6A5F258C-9F96-4EF6-A23F-790DADF3CA9A}" destId="{3B30578E-A5EE-4A93-992D-33F2E2FFA10D}" srcOrd="0" destOrd="0" presId="urn:microsoft.com/office/officeart/2009/3/layout/SubStepProcess"/>
    <dgm:cxn modelId="{85D26AD5-6411-44C3-9B75-448CDF8FBBAE}" type="presParOf" srcId="{6A5F258C-9F96-4EF6-A23F-790DADF3CA9A}" destId="{4615D951-5EC4-440D-9CB3-FDFF00C75F41}" srcOrd="1" destOrd="0" presId="urn:microsoft.com/office/officeart/2009/3/layout/SubStepProcess"/>
    <dgm:cxn modelId="{350D9EC2-0B0F-4953-B89A-BE8D42D348D9}" type="presParOf" srcId="{6A5F258C-9F96-4EF6-A23F-790DADF3CA9A}" destId="{67413988-ED1E-4AB4-8A4B-6728A0898D43}" srcOrd="2" destOrd="0" presId="urn:microsoft.com/office/officeart/2009/3/layout/SubStepProcess"/>
    <dgm:cxn modelId="{AB669AC2-4ACF-4151-B9AA-2DE0FADD6777}" type="presParOf" srcId="{67413988-ED1E-4AB4-8A4B-6728A0898D43}" destId="{2B6B8065-FD27-4AB1-8C83-3AB3468485C0}" srcOrd="0" destOrd="0" presId="urn:microsoft.com/office/officeart/2009/3/layout/SubStepProcess"/>
    <dgm:cxn modelId="{DB200353-6AE9-41DA-A48E-9745F5C86623}" type="presParOf" srcId="{67413988-ED1E-4AB4-8A4B-6728A0898D43}" destId="{F131924D-B23F-47C5-9B6F-881063241DB8}" srcOrd="1" destOrd="0" presId="urn:microsoft.com/office/officeart/2009/3/layout/SubStepProcess"/>
    <dgm:cxn modelId="{9E224395-0C3A-4CB3-BDCF-403660DE91D5}" type="presParOf" srcId="{67413988-ED1E-4AB4-8A4B-6728A0898D43}" destId="{36F23002-ED8E-48A5-82CF-9F4B90DA9C19}" srcOrd="2" destOrd="0" presId="urn:microsoft.com/office/officeart/2009/3/layout/SubStepProcess"/>
    <dgm:cxn modelId="{80E0C240-9C71-4630-AEFF-78B8DED0B98C}" type="presParOf" srcId="{67413988-ED1E-4AB4-8A4B-6728A0898D43}" destId="{CD8EF978-0646-42F6-A2D2-BFB18DF20EC4}" srcOrd="3" destOrd="0" presId="urn:microsoft.com/office/officeart/2009/3/layout/SubStepProcess"/>
    <dgm:cxn modelId="{7C2AAE77-30D2-412F-AB3A-6671D312535E}" type="presParOf" srcId="{67413988-ED1E-4AB4-8A4B-6728A0898D43}" destId="{CB36A986-BBD6-4C39-85A8-14131BF347A9}" srcOrd="4" destOrd="0" presId="urn:microsoft.com/office/officeart/2009/3/layout/SubStepProcess"/>
    <dgm:cxn modelId="{CFB45EE9-641B-4212-A2CD-946457CB4318}" type="presParOf" srcId="{6A5F258C-9F96-4EF6-A23F-790DADF3CA9A}" destId="{6F0C1525-8F0F-4931-91CE-96EB0AAAB5F8}" srcOrd="3" destOrd="0" presId="urn:microsoft.com/office/officeart/2009/3/layout/SubStepProcess"/>
    <dgm:cxn modelId="{A15671E2-6537-415D-B21E-CDEB038792F4}" type="presParOf" srcId="{6A5F258C-9F96-4EF6-A23F-790DADF3CA9A}" destId="{F195F049-D44B-4FB9-90FA-B908BA95A881}" srcOrd="4" destOrd="0" presId="urn:microsoft.com/office/officeart/2009/3/layout/SubStepProcess"/>
    <dgm:cxn modelId="{A9B8A0E0-74BE-4C34-B0C4-B3D49B59CE7B}" type="presParOf" srcId="{6A5F258C-9F96-4EF6-A23F-790DADF3CA9A}" destId="{DB90CA30-3497-496E-929D-F8B88974B4FA}" srcOrd="5" destOrd="0" presId="urn:microsoft.com/office/officeart/2009/3/layout/SubStepProcess"/>
    <dgm:cxn modelId="{592B7F12-358A-472F-88EC-484801FE5A94}" type="presParOf" srcId="{DB90CA30-3497-496E-929D-F8B88974B4FA}" destId="{7DD558EA-D2BF-4A42-8621-C7FA31668371}" srcOrd="0" destOrd="0" presId="urn:microsoft.com/office/officeart/2009/3/layout/SubStepProcess"/>
    <dgm:cxn modelId="{5A06EF23-DA6E-4B6E-BBE1-E33A4B131301}" type="presParOf" srcId="{DB90CA30-3497-496E-929D-F8B88974B4FA}" destId="{945F99D3-F824-419B-B788-53FAE8DED41C}" srcOrd="1" destOrd="0" presId="urn:microsoft.com/office/officeart/2009/3/layout/SubStepProcess"/>
    <dgm:cxn modelId="{1A48321C-0C61-4BE6-9710-D3234F3D654A}" type="presParOf" srcId="{DB90CA30-3497-496E-929D-F8B88974B4FA}" destId="{F5D08020-F035-40E4-833A-03F9C9640DE5}" srcOrd="2" destOrd="0" presId="urn:microsoft.com/office/officeart/2009/3/layout/SubStepProcess"/>
    <dgm:cxn modelId="{CEF31294-E4CA-42DF-A521-55C6602CC793}" type="presParOf" srcId="{DB90CA30-3497-496E-929D-F8B88974B4FA}" destId="{E594FAA4-078F-4718-870A-14230C8D7A9D}" srcOrd="3" destOrd="0" presId="urn:microsoft.com/office/officeart/2009/3/layout/SubStepProcess"/>
    <dgm:cxn modelId="{F4318E17-6A56-452D-AEB1-1722ABB3B55B}" type="presParOf" srcId="{DB90CA30-3497-496E-929D-F8B88974B4FA}" destId="{885DE6A8-91D9-482E-A109-535E0A680542}" srcOrd="4" destOrd="0" presId="urn:microsoft.com/office/officeart/2009/3/layout/SubStepProcess"/>
    <dgm:cxn modelId="{5F515C4C-8B28-4B69-A52F-3295A5BFCD5C}" type="presParOf" srcId="{6A5F258C-9F96-4EF6-A23F-790DADF3CA9A}" destId="{9FCFE1AE-54C5-4280-8E49-0E973A86C695}" srcOrd="6" destOrd="0" presId="urn:microsoft.com/office/officeart/2009/3/layout/SubStepProcess"/>
    <dgm:cxn modelId="{7C99787F-F5F0-4023-90E6-CA99B34A6C2B}" type="presParOf" srcId="{6A5F258C-9F96-4EF6-A23F-790DADF3CA9A}" destId="{E140014F-8450-42C4-B83B-4E0F3BC6041D}" srcOrd="7" destOrd="0" presId="urn:microsoft.com/office/officeart/2009/3/layout/SubStepProcess"/>
    <dgm:cxn modelId="{3C274623-D94C-4443-ABFD-CA01E0C553C3}" type="presParOf" srcId="{6A5F258C-9F96-4EF6-A23F-790DADF3CA9A}" destId="{2C5992F4-720C-4F04-A6D9-5A97B3857700}" srcOrd="8" destOrd="0" presId="urn:microsoft.com/office/officeart/2009/3/layout/SubStepProcess"/>
    <dgm:cxn modelId="{A642A4E5-EC4C-4A01-A220-9EF804C9C3B1}" type="presParOf" srcId="{2C5992F4-720C-4F04-A6D9-5A97B3857700}" destId="{57EC4C13-E2F4-4871-8BD4-EB7657A0E015}" srcOrd="0" destOrd="0" presId="urn:microsoft.com/office/officeart/2009/3/layout/SubStepProcess"/>
    <dgm:cxn modelId="{0FBCD87F-D303-4051-BB56-FE87079473B1}" type="presParOf" srcId="{2C5992F4-720C-4F04-A6D9-5A97B3857700}" destId="{9E3902DB-1E35-42FE-91BC-D2CF4FDB0C90}" srcOrd="1" destOrd="0" presId="urn:microsoft.com/office/officeart/2009/3/layout/SubStepProcess"/>
    <dgm:cxn modelId="{C7F9DB98-FB53-40E6-A4B7-558425CE44CB}" type="presParOf" srcId="{2C5992F4-720C-4F04-A6D9-5A97B3857700}" destId="{807B46CF-3615-464F-A822-95D042BEEEAB}" srcOrd="2" destOrd="0" presId="urn:microsoft.com/office/officeart/2009/3/layout/SubStepProcess"/>
    <dgm:cxn modelId="{9381AC35-5F70-4C0A-ABDE-F6F06913A72A}" type="presParOf" srcId="{2C5992F4-720C-4F04-A6D9-5A97B3857700}" destId="{F0CCA3BC-42A3-497A-AAEB-5B802B0B4C7A}" srcOrd="3" destOrd="0" presId="urn:microsoft.com/office/officeart/2009/3/layout/SubStepProcess"/>
    <dgm:cxn modelId="{8D651698-E886-4A5C-8491-479DF749B009}" type="presParOf" srcId="{2C5992F4-720C-4F04-A6D9-5A97B3857700}" destId="{5AA46A0A-0D6E-4348-A44F-1382FFE0B18C}" srcOrd="4" destOrd="0" presId="urn:microsoft.com/office/officeart/2009/3/layout/SubStepProcess"/>
    <dgm:cxn modelId="{8705E952-1E00-4235-86FA-2AB4F4345304}" type="presParOf" srcId="{DED6C26F-EBC2-42E6-91BD-3FD28A1EAF14}" destId="{A4DBA6CF-8606-4274-A924-4974573BA1E0}" srcOrd="3" destOrd="0" presId="urn:microsoft.com/office/officeart/2009/3/layout/SubStepProcess"/>
    <dgm:cxn modelId="{78F2345E-A822-4015-889B-BD8176C0DC13}" type="presParOf" srcId="{DED6C26F-EBC2-42E6-91BD-3FD28A1EAF14}" destId="{794AB733-733E-4938-BCF8-E9F04677D860}" srcOrd="4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E1E516-71C9-40B2-B7F3-ADA39E050F32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58220D31-3DEB-4978-B30E-BC84B729A434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Realizar un diagnóstico sobre situación actual de la Gestión de Talento Humano en las Pymes del sector Alimenticio del Distrito Metropolitano de Quito.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AE3CA3-BE8B-46F3-BAF9-F99B182CBE35}" type="parTrans" cxnId="{3D7B046E-95F5-4176-8556-DA674E42ED3F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50AED2-24DA-4947-9FF8-FB28DB76C442}" type="sibTrans" cxnId="{3D7B046E-95F5-4176-8556-DA674E42ED3F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0E3EF7-41DD-4543-A6D3-69EE8825712C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Determinar el Sistema aplicado en la Gestión de Talento Humano en las Pymes del sector Alimenticio del Distrito Metropolitano de Quito. 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266F80-A0BB-4A85-9B78-93095FC92128}" type="parTrans" cxnId="{4FB0CCB2-224F-4A53-98ED-AB3FBCD35E27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4E6B6C-6D87-4CA4-B8E5-A2DBA66DAD2C}" type="sibTrans" cxnId="{4FB0CCB2-224F-4A53-98ED-AB3FBCD35E27}">
      <dgm:prSet custT="1"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68326A-3A64-405B-94E2-935A2E17B66B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Definir un Modelo de la Gestión de Talento Humano aplicable para las Pymes del sector Alimenticio del Distrito Metropolitano de Quito.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C14B53-9ED1-4FA0-AF2E-3363C07CF2BF}" type="parTrans" cxnId="{52953732-38E0-42A4-9D71-FC6365962FBA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EE558D-9CB5-453F-93BE-16B4B8D325E6}" type="sibTrans" cxnId="{52953732-38E0-42A4-9D71-FC6365962FBA}">
      <dgm:prSet/>
      <dgm:spPr/>
      <dgm:t>
        <a:bodyPr/>
        <a:lstStyle/>
        <a:p>
          <a:endParaRPr lang="es-ES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89865F-E57A-4164-952C-95DD84910EF4}" type="pres">
      <dgm:prSet presAssocID="{CDE1E516-71C9-40B2-B7F3-ADA39E050F32}" presName="Name0" presStyleCnt="0">
        <dgm:presLayoutVars>
          <dgm:dir/>
          <dgm:resizeHandles val="exact"/>
        </dgm:presLayoutVars>
      </dgm:prSet>
      <dgm:spPr/>
    </dgm:pt>
    <dgm:pt modelId="{FFA4F6CC-FBD6-414C-A94F-CF98B690C2C5}" type="pres">
      <dgm:prSet presAssocID="{58220D31-3DEB-4978-B30E-BC84B729A43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ACC12A-0007-4240-A502-9E9352B7D79B}" type="pres">
      <dgm:prSet presAssocID="{1350AED2-24DA-4947-9FF8-FB28DB76C442}" presName="sibTrans" presStyleLbl="sibTrans2D1" presStyleIdx="0" presStyleCnt="2"/>
      <dgm:spPr/>
      <dgm:t>
        <a:bodyPr/>
        <a:lstStyle/>
        <a:p>
          <a:endParaRPr lang="es-ES"/>
        </a:p>
      </dgm:t>
    </dgm:pt>
    <dgm:pt modelId="{690B6FB6-CF54-49B8-BE1A-43E0E6BB1818}" type="pres">
      <dgm:prSet presAssocID="{1350AED2-24DA-4947-9FF8-FB28DB76C442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5323FBC5-3A6E-4AC4-921F-D9C79FE60BA7}" type="pres">
      <dgm:prSet presAssocID="{EE0E3EF7-41DD-4543-A6D3-69EE8825712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AC0618D-1354-4EEA-86EC-140F27698896}" type="pres">
      <dgm:prSet presAssocID="{F94E6B6C-6D87-4CA4-B8E5-A2DBA66DAD2C}" presName="sibTrans" presStyleLbl="sibTrans2D1" presStyleIdx="1" presStyleCnt="2"/>
      <dgm:spPr/>
      <dgm:t>
        <a:bodyPr/>
        <a:lstStyle/>
        <a:p>
          <a:endParaRPr lang="es-ES"/>
        </a:p>
      </dgm:t>
    </dgm:pt>
    <dgm:pt modelId="{F044EB30-0550-44F8-A4F2-2A33C33D6BE1}" type="pres">
      <dgm:prSet presAssocID="{F94E6B6C-6D87-4CA4-B8E5-A2DBA66DAD2C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0197C1D1-D5CB-4C2A-97A5-B3A7EDAF2178}" type="pres">
      <dgm:prSet presAssocID="{7C68326A-3A64-405B-94E2-935A2E17B66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FB0CCB2-224F-4A53-98ED-AB3FBCD35E27}" srcId="{CDE1E516-71C9-40B2-B7F3-ADA39E050F32}" destId="{EE0E3EF7-41DD-4543-A6D3-69EE8825712C}" srcOrd="1" destOrd="0" parTransId="{DF266F80-A0BB-4A85-9B78-93095FC92128}" sibTransId="{F94E6B6C-6D87-4CA4-B8E5-A2DBA66DAD2C}"/>
    <dgm:cxn modelId="{E7CD731D-5343-497F-A375-EBBCC0A4148C}" type="presOf" srcId="{58220D31-3DEB-4978-B30E-BC84B729A434}" destId="{FFA4F6CC-FBD6-414C-A94F-CF98B690C2C5}" srcOrd="0" destOrd="0" presId="urn:microsoft.com/office/officeart/2005/8/layout/process1"/>
    <dgm:cxn modelId="{3D7B046E-95F5-4176-8556-DA674E42ED3F}" srcId="{CDE1E516-71C9-40B2-B7F3-ADA39E050F32}" destId="{58220D31-3DEB-4978-B30E-BC84B729A434}" srcOrd="0" destOrd="0" parTransId="{03AE3CA3-BE8B-46F3-BAF9-F99B182CBE35}" sibTransId="{1350AED2-24DA-4947-9FF8-FB28DB76C442}"/>
    <dgm:cxn modelId="{52953732-38E0-42A4-9D71-FC6365962FBA}" srcId="{CDE1E516-71C9-40B2-B7F3-ADA39E050F32}" destId="{7C68326A-3A64-405B-94E2-935A2E17B66B}" srcOrd="2" destOrd="0" parTransId="{0CC14B53-9ED1-4FA0-AF2E-3363C07CF2BF}" sibTransId="{53EE558D-9CB5-453F-93BE-16B4B8D325E6}"/>
    <dgm:cxn modelId="{ABE50B18-64B0-4D76-8343-3453DC90712B}" type="presOf" srcId="{1350AED2-24DA-4947-9FF8-FB28DB76C442}" destId="{690B6FB6-CF54-49B8-BE1A-43E0E6BB1818}" srcOrd="1" destOrd="0" presId="urn:microsoft.com/office/officeart/2005/8/layout/process1"/>
    <dgm:cxn modelId="{3C3B9178-1381-403B-9EF6-B8A09EFD5B08}" type="presOf" srcId="{EE0E3EF7-41DD-4543-A6D3-69EE8825712C}" destId="{5323FBC5-3A6E-4AC4-921F-D9C79FE60BA7}" srcOrd="0" destOrd="0" presId="urn:microsoft.com/office/officeart/2005/8/layout/process1"/>
    <dgm:cxn modelId="{FBD94747-6FC7-4196-8C26-0EF963419C1B}" type="presOf" srcId="{7C68326A-3A64-405B-94E2-935A2E17B66B}" destId="{0197C1D1-D5CB-4C2A-97A5-B3A7EDAF2178}" srcOrd="0" destOrd="0" presId="urn:microsoft.com/office/officeart/2005/8/layout/process1"/>
    <dgm:cxn modelId="{554C24FA-F8F1-4FD1-A555-2BC3DF0EC356}" type="presOf" srcId="{F94E6B6C-6D87-4CA4-B8E5-A2DBA66DAD2C}" destId="{F044EB30-0550-44F8-A4F2-2A33C33D6BE1}" srcOrd="1" destOrd="0" presId="urn:microsoft.com/office/officeart/2005/8/layout/process1"/>
    <dgm:cxn modelId="{28CB6EC9-DFD9-4689-8F2E-7DDA40604C5D}" type="presOf" srcId="{F94E6B6C-6D87-4CA4-B8E5-A2DBA66DAD2C}" destId="{6AC0618D-1354-4EEA-86EC-140F27698896}" srcOrd="0" destOrd="0" presId="urn:microsoft.com/office/officeart/2005/8/layout/process1"/>
    <dgm:cxn modelId="{4DBAF35F-3271-4E8E-8638-5B2973C98287}" type="presOf" srcId="{CDE1E516-71C9-40B2-B7F3-ADA39E050F32}" destId="{9689865F-E57A-4164-952C-95DD84910EF4}" srcOrd="0" destOrd="0" presId="urn:microsoft.com/office/officeart/2005/8/layout/process1"/>
    <dgm:cxn modelId="{753398F7-6A0A-4195-9C5A-CD99B8B65A5E}" type="presOf" srcId="{1350AED2-24DA-4947-9FF8-FB28DB76C442}" destId="{EEACC12A-0007-4240-A502-9E9352B7D79B}" srcOrd="0" destOrd="0" presId="urn:microsoft.com/office/officeart/2005/8/layout/process1"/>
    <dgm:cxn modelId="{9BB7D49C-A739-484E-9466-601E3C602230}" type="presParOf" srcId="{9689865F-E57A-4164-952C-95DD84910EF4}" destId="{FFA4F6CC-FBD6-414C-A94F-CF98B690C2C5}" srcOrd="0" destOrd="0" presId="urn:microsoft.com/office/officeart/2005/8/layout/process1"/>
    <dgm:cxn modelId="{B6A7DD08-3609-4C61-B333-64F094BD0A22}" type="presParOf" srcId="{9689865F-E57A-4164-952C-95DD84910EF4}" destId="{EEACC12A-0007-4240-A502-9E9352B7D79B}" srcOrd="1" destOrd="0" presId="urn:microsoft.com/office/officeart/2005/8/layout/process1"/>
    <dgm:cxn modelId="{4D67FD03-E534-49E3-95B6-ACCFEB64066A}" type="presParOf" srcId="{EEACC12A-0007-4240-A502-9E9352B7D79B}" destId="{690B6FB6-CF54-49B8-BE1A-43E0E6BB1818}" srcOrd="0" destOrd="0" presId="urn:microsoft.com/office/officeart/2005/8/layout/process1"/>
    <dgm:cxn modelId="{CF0D82F2-4387-4415-BA24-956145071079}" type="presParOf" srcId="{9689865F-E57A-4164-952C-95DD84910EF4}" destId="{5323FBC5-3A6E-4AC4-921F-D9C79FE60BA7}" srcOrd="2" destOrd="0" presId="urn:microsoft.com/office/officeart/2005/8/layout/process1"/>
    <dgm:cxn modelId="{2A4FB93E-1D1A-45E4-84CD-D01D2B5243D9}" type="presParOf" srcId="{9689865F-E57A-4164-952C-95DD84910EF4}" destId="{6AC0618D-1354-4EEA-86EC-140F27698896}" srcOrd="3" destOrd="0" presId="urn:microsoft.com/office/officeart/2005/8/layout/process1"/>
    <dgm:cxn modelId="{F1074DD4-73E3-46EA-B387-1B3AC4F1015C}" type="presParOf" srcId="{6AC0618D-1354-4EEA-86EC-140F27698896}" destId="{F044EB30-0550-44F8-A4F2-2A33C33D6BE1}" srcOrd="0" destOrd="0" presId="urn:microsoft.com/office/officeart/2005/8/layout/process1"/>
    <dgm:cxn modelId="{791132C2-96FD-4BFB-B484-F352319CA4EC}" type="presParOf" srcId="{9689865F-E57A-4164-952C-95DD84910EF4}" destId="{0197C1D1-D5CB-4C2A-97A5-B3A7EDAF217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80B57E-F650-4A82-9541-4FF28A25FA0C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5875462F-8A83-4DD8-BA6A-CFD6AC8EAAF2}">
      <dgm:prSet phldrT="[Texto]" custT="1"/>
      <dgm:spPr/>
      <dgm:t>
        <a:bodyPr/>
        <a:lstStyle/>
        <a:p>
          <a:r>
            <a:rPr lang="es-E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Clásica</a:t>
          </a:r>
          <a:endParaRPr lang="es-E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427BB4-D6DA-4C8D-BA96-73FD0CA802D4}" type="parTrans" cxnId="{1EE80ED0-D001-42DB-B9F8-CA0B3F52F57C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E45F41-1641-4D88-9D78-C87814CB4073}" type="sibTrans" cxnId="{1EE80ED0-D001-42DB-B9F8-CA0B3F52F57C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6DCC20-DEEF-4F7B-A23F-2A7DCF4B46B3}">
      <dgm:prSet phldrT="[Texto]" custT="1"/>
      <dgm:spPr/>
      <dgm:t>
        <a:bodyPr/>
        <a:lstStyle/>
        <a:p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Especialización de labores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68BD53-551B-421B-AE82-6CD3D2A2B7D3}" type="parTrans" cxnId="{9775F621-45BE-4FD2-B867-D15D1BF8B8F4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CFA5E3-F436-4B62-ADEB-6A1D4D281576}" type="sibTrans" cxnId="{9775F621-45BE-4FD2-B867-D15D1BF8B8F4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884406-FC7A-4263-8CBD-4B78FA5336BF}">
      <dgm:prSet phldrT="[Texto]" custT="1"/>
      <dgm:spPr/>
      <dgm:t>
        <a:bodyPr/>
        <a:lstStyle/>
        <a:p>
          <a:r>
            <a:rPr lang="es-E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de comportamiento</a:t>
          </a:r>
          <a:endParaRPr lang="es-E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E933D4-9B66-4644-9CCF-70E992B8877E}" type="parTrans" cxnId="{44D03729-FC89-4E6C-A3FF-E25F7975431F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75ABC3-E7A3-4D5B-A9C7-465C16671C79}" type="sibTrans" cxnId="{44D03729-FC89-4E6C-A3FF-E25F7975431F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FD0F1-A399-472A-A5FE-1B454204A546}">
      <dgm:prSet phldrT="[Texto]" custT="1"/>
      <dgm:spPr/>
      <dgm:t>
        <a:bodyPr/>
        <a:lstStyle/>
        <a:p>
          <a:r>
            <a:rPr lang="es-E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 basa en la conducta de los trabajadores, colectiva e individual.</a:t>
          </a:r>
          <a:endParaRPr lang="es-E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E545B7-B7AB-49A4-983E-BD655CD8F75C}" type="parTrans" cxnId="{74935CD2-9560-4D48-9006-83B5B7C777C8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3527A-E558-4D88-B473-CCE7477D2341}" type="sibTrans" cxnId="{74935CD2-9560-4D48-9006-83B5B7C777C8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E6E444-C117-4CD3-A997-0C2E6F264406}">
      <dgm:prSet phldrT="[Texto]" custT="1"/>
      <dgm:spPr/>
      <dgm:t>
        <a:bodyPr/>
        <a:lstStyle/>
        <a:p>
          <a:r>
            <a:rPr lang="es-E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Neoclásica</a:t>
          </a:r>
          <a:endParaRPr lang="es-E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2D269E-E6FE-4BCF-9AA8-AE1D6E1AEA0E}" type="parTrans" cxnId="{83F7FD0D-7C18-4F5A-BA80-85575A1444E3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9401B7-4BD7-4537-86E8-6583D36645BD}" type="sibTrans" cxnId="{83F7FD0D-7C18-4F5A-BA80-85575A1444E3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1EB518-DF29-4DFD-BEA3-E37BA0B0CE2A}">
      <dgm:prSet phldrT="[Texto]" custT="1"/>
      <dgm:spPr/>
      <dgm:t>
        <a:bodyPr/>
        <a:lstStyle/>
        <a:p>
          <a:r>
            <a:rPr lang="es-E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Administración del trabajo – los trabajadores y la organización aportan cada uno al desarrollo del otro.</a:t>
          </a:r>
          <a:endParaRPr lang="es-E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92C3E3-3825-4ADF-8FC1-51611247B541}" type="parTrans" cxnId="{ED196C1E-5CBD-4AEC-9088-21AC68CA986E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425FD0-979B-4CA5-926B-6597A8B6143D}" type="sibTrans" cxnId="{ED196C1E-5CBD-4AEC-9088-21AC68CA986E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F37E3D-D66B-45D0-8B22-BE1C3B4CC1E1}">
      <dgm:prSet phldrT="[Texto]" custT="1"/>
      <dgm:spPr/>
      <dgm:t>
        <a:bodyPr/>
        <a:lstStyle/>
        <a:p>
          <a:r>
            <a:rPr lang="es-E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Planificación, coordinación y ejecución de objetivos.</a:t>
          </a:r>
          <a:endParaRPr lang="es-E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E892DB-D511-4EC8-851D-7A855A76E652}" type="parTrans" cxnId="{CC1C8882-70E8-4B2B-8457-9F7C8D3C10B2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1C015-9B53-4013-A1FA-92EF23DB151D}" type="sibTrans" cxnId="{CC1C8882-70E8-4B2B-8457-9F7C8D3C10B2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28620F-39CC-418E-B715-3176D087EAFC}">
      <dgm:prSet phldrT="[Texto]" custT="1"/>
      <dgm:spPr/>
      <dgm:t>
        <a:bodyPr/>
        <a:lstStyle/>
        <a:p>
          <a:r>
            <a:rPr lang="es-E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de Sistemas</a:t>
          </a:r>
          <a:endParaRPr lang="es-E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DD7B61-41CB-42EF-A672-2FA67ACCD267}" type="parTrans" cxnId="{24FC1564-F718-41A4-8E32-69B7D06B69C8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3A9449-CB9A-4ACA-BA77-7742C795FCBC}" type="sibTrans" cxnId="{24FC1564-F718-41A4-8E32-69B7D06B69C8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FD8CA7-0ED5-4064-AAFE-18D7A93B2882}">
      <dgm:prSet phldrT="[Texto]" custT="1"/>
      <dgm:spPr/>
      <dgm:t>
        <a:bodyPr/>
        <a:lstStyle/>
        <a:p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Estructura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C26894-FA12-4A36-A74F-4F1AAABDBF67}" type="parTrans" cxnId="{A4237342-64C4-4DDF-9CD8-CD312867D1E2}">
      <dgm:prSet/>
      <dgm:spPr/>
      <dgm:t>
        <a:bodyPr/>
        <a:lstStyle/>
        <a:p>
          <a:endParaRPr lang="es-ES"/>
        </a:p>
      </dgm:t>
    </dgm:pt>
    <dgm:pt modelId="{6C987703-5BDA-4EE7-B34F-57B48F6995C2}" type="sibTrans" cxnId="{A4237342-64C4-4DDF-9CD8-CD312867D1E2}">
      <dgm:prSet/>
      <dgm:spPr/>
      <dgm:t>
        <a:bodyPr/>
        <a:lstStyle/>
        <a:p>
          <a:endParaRPr lang="es-ES"/>
        </a:p>
      </dgm:t>
    </dgm:pt>
    <dgm:pt modelId="{690C6305-DE8F-43A0-A0AA-C57A3AF2E581}">
      <dgm:prSet phldrT="[Texto]" custT="1"/>
      <dgm:spPr/>
      <dgm:t>
        <a:bodyPr/>
        <a:lstStyle/>
        <a:p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Interés por las personas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0F3EC-DBBD-40E8-9E9E-9F8D1025AD33}" type="parTrans" cxnId="{256E6875-2992-4015-8498-760D3365DF59}">
      <dgm:prSet/>
      <dgm:spPr/>
      <dgm:t>
        <a:bodyPr/>
        <a:lstStyle/>
        <a:p>
          <a:endParaRPr lang="es-ES"/>
        </a:p>
      </dgm:t>
    </dgm:pt>
    <dgm:pt modelId="{28C0359D-9458-4574-A7DE-1652C7995A32}" type="sibTrans" cxnId="{256E6875-2992-4015-8498-760D3365DF59}">
      <dgm:prSet/>
      <dgm:spPr/>
      <dgm:t>
        <a:bodyPr/>
        <a:lstStyle/>
        <a:p>
          <a:endParaRPr lang="es-ES"/>
        </a:p>
      </dgm:t>
    </dgm:pt>
    <dgm:pt modelId="{316621DF-E2F5-485C-BC00-B94D48EF771F}">
      <dgm:prSet phldrT="[Texto]" custT="1"/>
      <dgm:spPr/>
      <dgm:t>
        <a:bodyPr/>
        <a:lstStyle/>
        <a:p>
          <a:r>
            <a:rPr lang="es-E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Motivación como eje principal de la eficiencia de los individuos.</a:t>
          </a:r>
          <a:endParaRPr lang="es-E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242F8D-EA80-4C6F-878C-9734A3B518BF}" type="parTrans" cxnId="{9AE00E0E-B25F-4DE6-BC58-546F16A39EF1}">
      <dgm:prSet/>
      <dgm:spPr/>
      <dgm:t>
        <a:bodyPr/>
        <a:lstStyle/>
        <a:p>
          <a:endParaRPr lang="es-ES"/>
        </a:p>
      </dgm:t>
    </dgm:pt>
    <dgm:pt modelId="{3C2E616D-603D-43E3-B809-503C9C591D46}" type="sibTrans" cxnId="{9AE00E0E-B25F-4DE6-BC58-546F16A39EF1}">
      <dgm:prSet/>
      <dgm:spPr/>
      <dgm:t>
        <a:bodyPr/>
        <a:lstStyle/>
        <a:p>
          <a:endParaRPr lang="es-ES"/>
        </a:p>
      </dgm:t>
    </dgm:pt>
    <dgm:pt modelId="{64F42173-7C13-439F-A598-D0523719BF9B}">
      <dgm:prSet phldrT="[Texto]" custT="1"/>
      <dgm:spPr/>
      <dgm:t>
        <a:bodyPr/>
        <a:lstStyle/>
        <a:p>
          <a:r>
            <a:rPr lang="es-E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Motivación - salario </a:t>
          </a:r>
          <a:endParaRPr lang="es-E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113888-5A9B-4A4B-A778-FF7DBE73215D}" type="parTrans" cxnId="{FA59AD8C-EB0E-446A-A8F6-A2210DCD273C}">
      <dgm:prSet/>
      <dgm:spPr/>
      <dgm:t>
        <a:bodyPr/>
        <a:lstStyle/>
        <a:p>
          <a:endParaRPr lang="es-ES"/>
        </a:p>
      </dgm:t>
    </dgm:pt>
    <dgm:pt modelId="{E7162844-5A01-413A-819C-E4B181BA5C29}" type="sibTrans" cxnId="{FA59AD8C-EB0E-446A-A8F6-A2210DCD273C}">
      <dgm:prSet/>
      <dgm:spPr/>
      <dgm:t>
        <a:bodyPr/>
        <a:lstStyle/>
        <a:p>
          <a:endParaRPr lang="es-ES"/>
        </a:p>
      </dgm:t>
    </dgm:pt>
    <dgm:pt modelId="{C3F533D3-F6F9-4C7A-A634-F2544EEC9F4B}">
      <dgm:prSet phldrT="[Texto]" custT="1"/>
      <dgm:spPr/>
      <dgm:t>
        <a:bodyPr/>
        <a:lstStyle/>
        <a:p>
          <a:r>
            <a:rPr lang="es-EC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 enfoque de sistemas proporciona una estructura para visualizar factores ambientales, interno y externos, en un todo. Permite reconocer tanto la colocación como el funcionamiento de los subsistemas. </a:t>
          </a:r>
          <a:r>
            <a:rPr lang="es-EC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es-ES" sz="105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585727-E1E0-43D5-A326-0A2CFF292B28}" type="parTrans" cxnId="{85C58273-ED90-4A8B-8C8D-E77C58600D3C}">
      <dgm:prSet/>
      <dgm:spPr/>
      <dgm:t>
        <a:bodyPr/>
        <a:lstStyle/>
        <a:p>
          <a:endParaRPr lang="es-ES"/>
        </a:p>
      </dgm:t>
    </dgm:pt>
    <dgm:pt modelId="{FC9AC18D-7448-46B6-A890-42E672B395ED}" type="sibTrans" cxnId="{85C58273-ED90-4A8B-8C8D-E77C58600D3C}">
      <dgm:prSet/>
      <dgm:spPr/>
      <dgm:t>
        <a:bodyPr/>
        <a:lstStyle/>
        <a:p>
          <a:endParaRPr lang="es-ES"/>
        </a:p>
      </dgm:t>
    </dgm:pt>
    <dgm:pt modelId="{7D984F67-C03A-4D20-8630-1D6D605EE1B1}" type="pres">
      <dgm:prSet presAssocID="{CE80B57E-F650-4A82-9541-4FF28A25FA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C97B445-9359-49C2-9BAE-D7C19476EFC5}" type="pres">
      <dgm:prSet presAssocID="{5875462F-8A83-4DD8-BA6A-CFD6AC8EAAF2}" presName="linNode" presStyleCnt="0"/>
      <dgm:spPr/>
    </dgm:pt>
    <dgm:pt modelId="{E00EBDB5-7BA7-4E14-9BDB-83B0F0F52F4C}" type="pres">
      <dgm:prSet presAssocID="{5875462F-8A83-4DD8-BA6A-CFD6AC8EAAF2}" presName="parentText" presStyleLbl="node1" presStyleIdx="0" presStyleCnt="4" custScaleX="7297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E519A9-5C20-458D-A478-394A9C07F447}" type="pres">
      <dgm:prSet presAssocID="{5875462F-8A83-4DD8-BA6A-CFD6AC8EAAF2}" presName="descendantText" presStyleLbl="alignAccFollowNode1" presStyleIdx="0" presStyleCnt="4" custScaleX="1153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D36B02-821C-42A2-8972-EE40D29E8F93}" type="pres">
      <dgm:prSet presAssocID="{AAE45F41-1641-4D88-9D78-C87814CB4073}" presName="sp" presStyleCnt="0"/>
      <dgm:spPr/>
    </dgm:pt>
    <dgm:pt modelId="{1022B379-94EE-4268-9B37-73BD39B2C3C8}" type="pres">
      <dgm:prSet presAssocID="{37884406-FC7A-4263-8CBD-4B78FA5336BF}" presName="linNode" presStyleCnt="0"/>
      <dgm:spPr/>
    </dgm:pt>
    <dgm:pt modelId="{A730B63B-E37B-48BF-9A10-0FDF3A19FB9E}" type="pres">
      <dgm:prSet presAssocID="{37884406-FC7A-4263-8CBD-4B78FA5336BF}" presName="parentText" presStyleLbl="node1" presStyleIdx="1" presStyleCnt="4" custScaleX="7297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2B70A7-CCCD-4AB9-8EA8-24365AFD05C5}" type="pres">
      <dgm:prSet presAssocID="{37884406-FC7A-4263-8CBD-4B78FA5336BF}" presName="descendantText" presStyleLbl="alignAccFollowNode1" presStyleIdx="1" presStyleCnt="4" custScaleX="1153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F11645-D7A2-468C-8448-A3A464D5AA37}" type="pres">
      <dgm:prSet presAssocID="{4075ABC3-E7A3-4D5B-A9C7-465C16671C79}" presName="sp" presStyleCnt="0"/>
      <dgm:spPr/>
    </dgm:pt>
    <dgm:pt modelId="{1C4BEDA2-256D-4D1F-A0A0-F4BC998E51C8}" type="pres">
      <dgm:prSet presAssocID="{ECE6E444-C117-4CD3-A997-0C2E6F264406}" presName="linNode" presStyleCnt="0"/>
      <dgm:spPr/>
    </dgm:pt>
    <dgm:pt modelId="{AA0E606E-824C-4D46-BFC9-FB4FDEAA744E}" type="pres">
      <dgm:prSet presAssocID="{ECE6E444-C117-4CD3-A997-0C2E6F264406}" presName="parentText" presStyleLbl="node1" presStyleIdx="2" presStyleCnt="4" custScaleX="7297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B674F8-D5CF-46BC-8931-524EC6395675}" type="pres">
      <dgm:prSet presAssocID="{ECE6E444-C117-4CD3-A997-0C2E6F264406}" presName="descendantText" presStyleLbl="alignAccFollowNode1" presStyleIdx="2" presStyleCnt="4" custScaleX="1153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67B475-F73E-4F34-BDAF-0CC431AC1525}" type="pres">
      <dgm:prSet presAssocID="{AB9401B7-4BD7-4537-86E8-6583D36645BD}" presName="sp" presStyleCnt="0"/>
      <dgm:spPr/>
    </dgm:pt>
    <dgm:pt modelId="{B9B5BD12-F302-43C6-94C3-E41C361803B8}" type="pres">
      <dgm:prSet presAssocID="{0A28620F-39CC-418E-B715-3176D087EAFC}" presName="linNode" presStyleCnt="0"/>
      <dgm:spPr/>
    </dgm:pt>
    <dgm:pt modelId="{1E3FB46A-9F0F-4A5A-9537-B18B14B0104B}" type="pres">
      <dgm:prSet presAssocID="{0A28620F-39CC-418E-B715-3176D087EAFC}" presName="parentText" presStyleLbl="node1" presStyleIdx="3" presStyleCnt="4" custScaleX="119196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65BBB1-83E4-4273-B2C3-C298A688144D}" type="pres">
      <dgm:prSet presAssocID="{0A28620F-39CC-418E-B715-3176D087EAFC}" presName="descendantText" presStyleLbl="alignAccFollowNode1" presStyleIdx="3" presStyleCnt="4" custScaleX="185955" custLinFactNeighborX="-16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F2F1B3D-0739-4802-B611-5CEFD69B3CB8}" type="presOf" srcId="{690C6305-DE8F-43A0-A0AA-C57A3AF2E581}" destId="{E8E519A9-5C20-458D-A478-394A9C07F447}" srcOrd="0" destOrd="0" presId="urn:microsoft.com/office/officeart/2005/8/layout/vList5"/>
    <dgm:cxn modelId="{CC1C8882-70E8-4B2B-8457-9F7C8D3C10B2}" srcId="{ECE6E444-C117-4CD3-A997-0C2E6F264406}" destId="{36F37E3D-D66B-45D0-8B22-BE1C3B4CC1E1}" srcOrd="1" destOrd="0" parTransId="{38E892DB-D511-4EC8-851D-7A855A76E652}" sibTransId="{7951C015-9B53-4013-A1FA-92EF23DB151D}"/>
    <dgm:cxn modelId="{A4237342-64C4-4DDF-9CD8-CD312867D1E2}" srcId="{5875462F-8A83-4DD8-BA6A-CFD6AC8EAAF2}" destId="{C3FD8CA7-0ED5-4064-AAFE-18D7A93B2882}" srcOrd="3" destOrd="0" parTransId="{4DC26894-FA12-4A36-A74F-4F1AAABDBF67}" sibTransId="{6C987703-5BDA-4EE7-B34F-57B48F6995C2}"/>
    <dgm:cxn modelId="{24FC1564-F718-41A4-8E32-69B7D06B69C8}" srcId="{CE80B57E-F650-4A82-9541-4FF28A25FA0C}" destId="{0A28620F-39CC-418E-B715-3176D087EAFC}" srcOrd="3" destOrd="0" parTransId="{4ADD7B61-41CB-42EF-A672-2FA67ACCD267}" sibTransId="{2E3A9449-CB9A-4ACA-BA77-7742C795FCBC}"/>
    <dgm:cxn modelId="{44D03729-FC89-4E6C-A3FF-E25F7975431F}" srcId="{CE80B57E-F650-4A82-9541-4FF28A25FA0C}" destId="{37884406-FC7A-4263-8CBD-4B78FA5336BF}" srcOrd="1" destOrd="0" parTransId="{5CE933D4-9B66-4644-9CCF-70E992B8877E}" sibTransId="{4075ABC3-E7A3-4D5B-A9C7-465C16671C79}"/>
    <dgm:cxn modelId="{85C58273-ED90-4A8B-8C8D-E77C58600D3C}" srcId="{0A28620F-39CC-418E-B715-3176D087EAFC}" destId="{C3F533D3-F6F9-4C7A-A634-F2544EEC9F4B}" srcOrd="0" destOrd="0" parTransId="{F5585727-E1E0-43D5-A326-0A2CFF292B28}" sibTransId="{FC9AC18D-7448-46B6-A890-42E672B395ED}"/>
    <dgm:cxn modelId="{86FBAD25-3A37-4B7F-A31A-9D9ACD16E595}" type="presOf" srcId="{0A28620F-39CC-418E-B715-3176D087EAFC}" destId="{1E3FB46A-9F0F-4A5A-9537-B18B14B0104B}" srcOrd="0" destOrd="0" presId="urn:microsoft.com/office/officeart/2005/8/layout/vList5"/>
    <dgm:cxn modelId="{CADD82EA-947E-4F45-B9BA-4730F56E50C6}" type="presOf" srcId="{E01EB518-DF29-4DFD-BEA3-E37BA0B0CE2A}" destId="{AAB674F8-D5CF-46BC-8931-524EC6395675}" srcOrd="0" destOrd="0" presId="urn:microsoft.com/office/officeart/2005/8/layout/vList5"/>
    <dgm:cxn modelId="{505D8CA8-1399-4A6E-AA5A-04B1586A62BB}" type="presOf" srcId="{5875462F-8A83-4DD8-BA6A-CFD6AC8EAAF2}" destId="{E00EBDB5-7BA7-4E14-9BDB-83B0F0F52F4C}" srcOrd="0" destOrd="0" presId="urn:microsoft.com/office/officeart/2005/8/layout/vList5"/>
    <dgm:cxn modelId="{607BEB24-9494-49C5-9BB6-F540B996D0AB}" type="presOf" srcId="{ECE6E444-C117-4CD3-A997-0C2E6F264406}" destId="{AA0E606E-824C-4D46-BFC9-FB4FDEAA744E}" srcOrd="0" destOrd="0" presId="urn:microsoft.com/office/officeart/2005/8/layout/vList5"/>
    <dgm:cxn modelId="{ED196C1E-5CBD-4AEC-9088-21AC68CA986E}" srcId="{ECE6E444-C117-4CD3-A997-0C2E6F264406}" destId="{E01EB518-DF29-4DFD-BEA3-E37BA0B0CE2A}" srcOrd="0" destOrd="0" parTransId="{7092C3E3-3825-4ADF-8FC1-51611247B541}" sibTransId="{2E425FD0-979B-4CA5-926B-6597A8B6143D}"/>
    <dgm:cxn modelId="{256E6875-2992-4015-8498-760D3365DF59}" srcId="{5875462F-8A83-4DD8-BA6A-CFD6AC8EAAF2}" destId="{690C6305-DE8F-43A0-A0AA-C57A3AF2E581}" srcOrd="0" destOrd="0" parTransId="{B890F3EC-DBBD-40E8-9E9E-9F8D1025AD33}" sibTransId="{28C0359D-9458-4574-A7DE-1652C7995A32}"/>
    <dgm:cxn modelId="{860D6FA2-CB1A-4826-AFB8-B74DC1F38B8F}" type="presOf" srcId="{C3F533D3-F6F9-4C7A-A634-F2544EEC9F4B}" destId="{CF65BBB1-83E4-4273-B2C3-C298A688144D}" srcOrd="0" destOrd="0" presId="urn:microsoft.com/office/officeart/2005/8/layout/vList5"/>
    <dgm:cxn modelId="{9DB92DE4-45FD-4C2C-BAEC-601B50957FEA}" type="presOf" srcId="{AB2FD0F1-A399-472A-A5FE-1B454204A546}" destId="{952B70A7-CCCD-4AB9-8EA8-24365AFD05C5}" srcOrd="0" destOrd="0" presId="urn:microsoft.com/office/officeart/2005/8/layout/vList5"/>
    <dgm:cxn modelId="{EABCE9EC-E628-4E73-AAFD-A6BADC51E6A1}" type="presOf" srcId="{FC6DCC20-DEEF-4F7B-A23F-2A7DCF4B46B3}" destId="{E8E519A9-5C20-458D-A478-394A9C07F447}" srcOrd="0" destOrd="1" presId="urn:microsoft.com/office/officeart/2005/8/layout/vList5"/>
    <dgm:cxn modelId="{74935CD2-9560-4D48-9006-83B5B7C777C8}" srcId="{37884406-FC7A-4263-8CBD-4B78FA5336BF}" destId="{AB2FD0F1-A399-472A-A5FE-1B454204A546}" srcOrd="0" destOrd="0" parTransId="{C8E545B7-B7AB-49A4-983E-BD655CD8F75C}" sibTransId="{8903527A-E558-4D88-B473-CCE7477D2341}"/>
    <dgm:cxn modelId="{3308B288-F414-42ED-9B11-8AF23A4A60DC}" type="presOf" srcId="{37884406-FC7A-4263-8CBD-4B78FA5336BF}" destId="{A730B63B-E37B-48BF-9A10-0FDF3A19FB9E}" srcOrd="0" destOrd="0" presId="urn:microsoft.com/office/officeart/2005/8/layout/vList5"/>
    <dgm:cxn modelId="{1EE80ED0-D001-42DB-B9F8-CA0B3F52F57C}" srcId="{CE80B57E-F650-4A82-9541-4FF28A25FA0C}" destId="{5875462F-8A83-4DD8-BA6A-CFD6AC8EAAF2}" srcOrd="0" destOrd="0" parTransId="{79427BB4-D6DA-4C8D-BA96-73FD0CA802D4}" sibTransId="{AAE45F41-1641-4D88-9D78-C87814CB4073}"/>
    <dgm:cxn modelId="{FA59AD8C-EB0E-446A-A8F6-A2210DCD273C}" srcId="{5875462F-8A83-4DD8-BA6A-CFD6AC8EAAF2}" destId="{64F42173-7C13-439F-A598-D0523719BF9B}" srcOrd="2" destOrd="0" parTransId="{CF113888-5A9B-4A4B-A778-FF7DBE73215D}" sibTransId="{E7162844-5A01-413A-819C-E4B181BA5C29}"/>
    <dgm:cxn modelId="{9775F621-45BE-4FD2-B867-D15D1BF8B8F4}" srcId="{5875462F-8A83-4DD8-BA6A-CFD6AC8EAAF2}" destId="{FC6DCC20-DEEF-4F7B-A23F-2A7DCF4B46B3}" srcOrd="1" destOrd="0" parTransId="{7F68BD53-551B-421B-AE82-6CD3D2A2B7D3}" sibTransId="{68CFA5E3-F436-4B62-ADEB-6A1D4D281576}"/>
    <dgm:cxn modelId="{0D025EE0-43F0-494F-A331-38C2887CE59E}" type="presOf" srcId="{C3FD8CA7-0ED5-4064-AAFE-18D7A93B2882}" destId="{E8E519A9-5C20-458D-A478-394A9C07F447}" srcOrd="0" destOrd="3" presId="urn:microsoft.com/office/officeart/2005/8/layout/vList5"/>
    <dgm:cxn modelId="{83F7FD0D-7C18-4F5A-BA80-85575A1444E3}" srcId="{CE80B57E-F650-4A82-9541-4FF28A25FA0C}" destId="{ECE6E444-C117-4CD3-A997-0C2E6F264406}" srcOrd="2" destOrd="0" parTransId="{4A2D269E-E6FE-4BCF-9AA8-AE1D6E1AEA0E}" sibTransId="{AB9401B7-4BD7-4537-86E8-6583D36645BD}"/>
    <dgm:cxn modelId="{51BA31E2-CBC5-45D5-A78D-9EA08740ECBE}" type="presOf" srcId="{64F42173-7C13-439F-A598-D0523719BF9B}" destId="{E8E519A9-5C20-458D-A478-394A9C07F447}" srcOrd="0" destOrd="2" presId="urn:microsoft.com/office/officeart/2005/8/layout/vList5"/>
    <dgm:cxn modelId="{9A922AB4-A02D-40BD-9220-9ADE8EDCAEFB}" type="presOf" srcId="{36F37E3D-D66B-45D0-8B22-BE1C3B4CC1E1}" destId="{AAB674F8-D5CF-46BC-8931-524EC6395675}" srcOrd="0" destOrd="1" presId="urn:microsoft.com/office/officeart/2005/8/layout/vList5"/>
    <dgm:cxn modelId="{9AE00E0E-B25F-4DE6-BC58-546F16A39EF1}" srcId="{37884406-FC7A-4263-8CBD-4B78FA5336BF}" destId="{316621DF-E2F5-485C-BC00-B94D48EF771F}" srcOrd="1" destOrd="0" parTransId="{52242F8D-EA80-4C6F-878C-9734A3B518BF}" sibTransId="{3C2E616D-603D-43E3-B809-503C9C591D46}"/>
    <dgm:cxn modelId="{5D27F7C3-1627-4451-A31C-59F52F6265A1}" type="presOf" srcId="{316621DF-E2F5-485C-BC00-B94D48EF771F}" destId="{952B70A7-CCCD-4AB9-8EA8-24365AFD05C5}" srcOrd="0" destOrd="1" presId="urn:microsoft.com/office/officeart/2005/8/layout/vList5"/>
    <dgm:cxn modelId="{1EB31E34-B56A-460C-9645-7E5605BC0B1C}" type="presOf" srcId="{CE80B57E-F650-4A82-9541-4FF28A25FA0C}" destId="{7D984F67-C03A-4D20-8630-1D6D605EE1B1}" srcOrd="0" destOrd="0" presId="urn:microsoft.com/office/officeart/2005/8/layout/vList5"/>
    <dgm:cxn modelId="{9DC1562B-74F2-4224-8E53-0CEC3055024E}" type="presParOf" srcId="{7D984F67-C03A-4D20-8630-1D6D605EE1B1}" destId="{FC97B445-9359-49C2-9BAE-D7C19476EFC5}" srcOrd="0" destOrd="0" presId="urn:microsoft.com/office/officeart/2005/8/layout/vList5"/>
    <dgm:cxn modelId="{066BBB9C-65B6-49E7-A239-6A423B7A87D6}" type="presParOf" srcId="{FC97B445-9359-49C2-9BAE-D7C19476EFC5}" destId="{E00EBDB5-7BA7-4E14-9BDB-83B0F0F52F4C}" srcOrd="0" destOrd="0" presId="urn:microsoft.com/office/officeart/2005/8/layout/vList5"/>
    <dgm:cxn modelId="{8FF2B5D6-C3CA-4B24-B9F4-F60E403791FD}" type="presParOf" srcId="{FC97B445-9359-49C2-9BAE-D7C19476EFC5}" destId="{E8E519A9-5C20-458D-A478-394A9C07F447}" srcOrd="1" destOrd="0" presId="urn:microsoft.com/office/officeart/2005/8/layout/vList5"/>
    <dgm:cxn modelId="{716DF1AE-9DF2-46FB-B7A4-9B88F8ED673C}" type="presParOf" srcId="{7D984F67-C03A-4D20-8630-1D6D605EE1B1}" destId="{30D36B02-821C-42A2-8972-EE40D29E8F93}" srcOrd="1" destOrd="0" presId="urn:microsoft.com/office/officeart/2005/8/layout/vList5"/>
    <dgm:cxn modelId="{F01CC470-DABF-4DC5-97D0-F217D6BD0EFF}" type="presParOf" srcId="{7D984F67-C03A-4D20-8630-1D6D605EE1B1}" destId="{1022B379-94EE-4268-9B37-73BD39B2C3C8}" srcOrd="2" destOrd="0" presId="urn:microsoft.com/office/officeart/2005/8/layout/vList5"/>
    <dgm:cxn modelId="{977A68D0-ED24-4AEB-9F76-DD134E49676D}" type="presParOf" srcId="{1022B379-94EE-4268-9B37-73BD39B2C3C8}" destId="{A730B63B-E37B-48BF-9A10-0FDF3A19FB9E}" srcOrd="0" destOrd="0" presId="urn:microsoft.com/office/officeart/2005/8/layout/vList5"/>
    <dgm:cxn modelId="{32B9A924-A4FF-43E4-B1BF-3A12484AFE46}" type="presParOf" srcId="{1022B379-94EE-4268-9B37-73BD39B2C3C8}" destId="{952B70A7-CCCD-4AB9-8EA8-24365AFD05C5}" srcOrd="1" destOrd="0" presId="urn:microsoft.com/office/officeart/2005/8/layout/vList5"/>
    <dgm:cxn modelId="{5F2F5065-1849-4886-BB56-5DAB9F8FB04D}" type="presParOf" srcId="{7D984F67-C03A-4D20-8630-1D6D605EE1B1}" destId="{74F11645-D7A2-468C-8448-A3A464D5AA37}" srcOrd="3" destOrd="0" presId="urn:microsoft.com/office/officeart/2005/8/layout/vList5"/>
    <dgm:cxn modelId="{4CB8A49A-47CA-4E79-BD6F-8369694F0E52}" type="presParOf" srcId="{7D984F67-C03A-4D20-8630-1D6D605EE1B1}" destId="{1C4BEDA2-256D-4D1F-A0A0-F4BC998E51C8}" srcOrd="4" destOrd="0" presId="urn:microsoft.com/office/officeart/2005/8/layout/vList5"/>
    <dgm:cxn modelId="{8A83201F-3C85-43E4-8F33-51A83BC22F22}" type="presParOf" srcId="{1C4BEDA2-256D-4D1F-A0A0-F4BC998E51C8}" destId="{AA0E606E-824C-4D46-BFC9-FB4FDEAA744E}" srcOrd="0" destOrd="0" presId="urn:microsoft.com/office/officeart/2005/8/layout/vList5"/>
    <dgm:cxn modelId="{FF0F46CC-5FC3-4C57-84B3-663B16E79580}" type="presParOf" srcId="{1C4BEDA2-256D-4D1F-A0A0-F4BC998E51C8}" destId="{AAB674F8-D5CF-46BC-8931-524EC6395675}" srcOrd="1" destOrd="0" presId="urn:microsoft.com/office/officeart/2005/8/layout/vList5"/>
    <dgm:cxn modelId="{8CDDD599-4243-49E3-87CA-26B9988B5CA2}" type="presParOf" srcId="{7D984F67-C03A-4D20-8630-1D6D605EE1B1}" destId="{6467B475-F73E-4F34-BDAF-0CC431AC1525}" srcOrd="5" destOrd="0" presId="urn:microsoft.com/office/officeart/2005/8/layout/vList5"/>
    <dgm:cxn modelId="{A8DFC4CF-5C62-4C2E-8CE1-67E7F2163400}" type="presParOf" srcId="{7D984F67-C03A-4D20-8630-1D6D605EE1B1}" destId="{B9B5BD12-F302-43C6-94C3-E41C361803B8}" srcOrd="6" destOrd="0" presId="urn:microsoft.com/office/officeart/2005/8/layout/vList5"/>
    <dgm:cxn modelId="{6F41C30E-F329-419D-8BA3-B3A548F13879}" type="presParOf" srcId="{B9B5BD12-F302-43C6-94C3-E41C361803B8}" destId="{1E3FB46A-9F0F-4A5A-9537-B18B14B0104B}" srcOrd="0" destOrd="0" presId="urn:microsoft.com/office/officeart/2005/8/layout/vList5"/>
    <dgm:cxn modelId="{00E321AB-9F22-43C3-A3DB-398ACA0F7D99}" type="presParOf" srcId="{B9B5BD12-F302-43C6-94C3-E41C361803B8}" destId="{CF65BBB1-83E4-4273-B2C3-C298A688144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80B57E-F650-4A82-9541-4FF28A25FA0C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5875462F-8A83-4DD8-BA6A-CFD6AC8EAAF2}">
      <dgm:prSet phldrT="[Texto]" custT="1"/>
      <dgm:spPr/>
      <dgm:t>
        <a:bodyPr/>
        <a:lstStyle/>
        <a:p>
          <a:r>
            <a:rPr lang="es-E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Teoría de la motivación humana</a:t>
          </a:r>
          <a:endParaRPr lang="es-E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427BB4-D6DA-4C8D-BA96-73FD0CA802D4}" type="parTrans" cxnId="{1EE80ED0-D001-42DB-B9F8-CA0B3F52F57C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E45F41-1641-4D88-9D78-C87814CB4073}" type="sibTrans" cxnId="{1EE80ED0-D001-42DB-B9F8-CA0B3F52F57C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884406-FC7A-4263-8CBD-4B78FA5336BF}">
      <dgm:prSet phldrT="[Texto]" custT="1"/>
      <dgm:spPr/>
      <dgm:t>
        <a:bodyPr/>
        <a:lstStyle/>
        <a:p>
          <a:r>
            <a:rPr lang="es-E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Subsistemas de la gestión de talento humano </a:t>
          </a:r>
          <a:endParaRPr lang="es-E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E933D4-9B66-4644-9CCF-70E992B8877E}" type="parTrans" cxnId="{44D03729-FC89-4E6C-A3FF-E25F7975431F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75ABC3-E7A3-4D5B-A9C7-465C16671C79}" type="sibTrans" cxnId="{44D03729-FC89-4E6C-A3FF-E25F7975431F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2FD0F1-A399-472A-A5FE-1B454204A546}">
      <dgm:prSet phldrT="[Texto]" custT="1"/>
      <dgm:spPr/>
      <dgm:t>
        <a:bodyPr/>
        <a:lstStyle/>
        <a:p>
          <a:r>
            <a:rPr lang="es-EC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Un sistema organizacional debe ser flexible, ya que se adapta a los cambios de la sociedad (sistema mayor); y por otra parte son los individuos en los subsistemas los que cooperan para que la interacción entre estos surja. </a:t>
          </a:r>
          <a:r>
            <a:rPr lang="es-EC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endParaRPr lang="es-E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E545B7-B7AB-49A4-983E-BD655CD8F75C}" type="parTrans" cxnId="{74935CD2-9560-4D48-9006-83B5B7C777C8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3527A-E558-4D88-B473-CCE7477D2341}" type="sibTrans" cxnId="{74935CD2-9560-4D48-9006-83B5B7C777C8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0C6305-DE8F-43A0-A0AA-C57A3AF2E581}">
      <dgm:prSet phldrT="[Texto]" custT="1"/>
      <dgm:spPr/>
      <dgm:t>
        <a:bodyPr/>
        <a:lstStyle/>
        <a:p>
          <a:r>
            <a:rPr lang="es-EC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Propone una jerarquía de necesidades y factores que motivan a las personas.</a:t>
          </a:r>
          <a:endParaRPr lang="es-E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C0359D-9458-4574-A7DE-1652C7995A32}" type="sibTrans" cxnId="{256E6875-2992-4015-8498-760D3365DF59}">
      <dgm:prSet/>
      <dgm:spPr/>
      <dgm:t>
        <a:bodyPr/>
        <a:lstStyle/>
        <a:p>
          <a:endParaRPr lang="es-ES"/>
        </a:p>
      </dgm:t>
    </dgm:pt>
    <dgm:pt modelId="{B890F3EC-DBBD-40E8-9E9E-9F8D1025AD33}" type="parTrans" cxnId="{256E6875-2992-4015-8498-760D3365DF59}">
      <dgm:prSet/>
      <dgm:spPr/>
      <dgm:t>
        <a:bodyPr/>
        <a:lstStyle/>
        <a:p>
          <a:endParaRPr lang="es-ES"/>
        </a:p>
      </dgm:t>
    </dgm:pt>
    <dgm:pt modelId="{7D984F67-C03A-4D20-8630-1D6D605EE1B1}" type="pres">
      <dgm:prSet presAssocID="{CE80B57E-F650-4A82-9541-4FF28A25FA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C97B445-9359-49C2-9BAE-D7C19476EFC5}" type="pres">
      <dgm:prSet presAssocID="{5875462F-8A83-4DD8-BA6A-CFD6AC8EAAF2}" presName="linNode" presStyleCnt="0"/>
      <dgm:spPr/>
    </dgm:pt>
    <dgm:pt modelId="{E00EBDB5-7BA7-4E14-9BDB-83B0F0F52F4C}" type="pres">
      <dgm:prSet presAssocID="{5875462F-8A83-4DD8-BA6A-CFD6AC8EAAF2}" presName="parentText" presStyleLbl="node1" presStyleIdx="0" presStyleCnt="2" custScaleX="7297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E519A9-5C20-458D-A478-394A9C07F447}" type="pres">
      <dgm:prSet presAssocID="{5875462F-8A83-4DD8-BA6A-CFD6AC8EAAF2}" presName="descendantText" presStyleLbl="alignAccFollowNode1" presStyleIdx="0" presStyleCnt="2" custScaleX="115313" custLinFactNeighborX="300" custLinFactNeighborY="-17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D36B02-821C-42A2-8972-EE40D29E8F93}" type="pres">
      <dgm:prSet presAssocID="{AAE45F41-1641-4D88-9D78-C87814CB4073}" presName="sp" presStyleCnt="0"/>
      <dgm:spPr/>
    </dgm:pt>
    <dgm:pt modelId="{1022B379-94EE-4268-9B37-73BD39B2C3C8}" type="pres">
      <dgm:prSet presAssocID="{37884406-FC7A-4263-8CBD-4B78FA5336BF}" presName="linNode" presStyleCnt="0"/>
      <dgm:spPr/>
    </dgm:pt>
    <dgm:pt modelId="{A730B63B-E37B-48BF-9A10-0FDF3A19FB9E}" type="pres">
      <dgm:prSet presAssocID="{37884406-FC7A-4263-8CBD-4B78FA5336BF}" presName="parentText" presStyleLbl="node1" presStyleIdx="1" presStyleCnt="2" custScaleX="7297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2B70A7-CCCD-4AB9-8EA8-24365AFD05C5}" type="pres">
      <dgm:prSet presAssocID="{37884406-FC7A-4263-8CBD-4B78FA5336BF}" presName="descendantText" presStyleLbl="alignAccFollowNode1" presStyleIdx="1" presStyleCnt="2" custScaleX="1153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05D8CA8-1399-4A6E-AA5A-04B1586A62BB}" type="presOf" srcId="{5875462F-8A83-4DD8-BA6A-CFD6AC8EAAF2}" destId="{E00EBDB5-7BA7-4E14-9BDB-83B0F0F52F4C}" srcOrd="0" destOrd="0" presId="urn:microsoft.com/office/officeart/2005/8/layout/vList5"/>
    <dgm:cxn modelId="{3308B288-F414-42ED-9B11-8AF23A4A60DC}" type="presOf" srcId="{37884406-FC7A-4263-8CBD-4B78FA5336BF}" destId="{A730B63B-E37B-48BF-9A10-0FDF3A19FB9E}" srcOrd="0" destOrd="0" presId="urn:microsoft.com/office/officeart/2005/8/layout/vList5"/>
    <dgm:cxn modelId="{74935CD2-9560-4D48-9006-83B5B7C777C8}" srcId="{37884406-FC7A-4263-8CBD-4B78FA5336BF}" destId="{AB2FD0F1-A399-472A-A5FE-1B454204A546}" srcOrd="0" destOrd="0" parTransId="{C8E545B7-B7AB-49A4-983E-BD655CD8F75C}" sibTransId="{8903527A-E558-4D88-B473-CCE7477D2341}"/>
    <dgm:cxn modelId="{44D03729-FC89-4E6C-A3FF-E25F7975431F}" srcId="{CE80B57E-F650-4A82-9541-4FF28A25FA0C}" destId="{37884406-FC7A-4263-8CBD-4B78FA5336BF}" srcOrd="1" destOrd="0" parTransId="{5CE933D4-9B66-4644-9CCF-70E992B8877E}" sibTransId="{4075ABC3-E7A3-4D5B-A9C7-465C16671C79}"/>
    <dgm:cxn modelId="{1EE80ED0-D001-42DB-B9F8-CA0B3F52F57C}" srcId="{CE80B57E-F650-4A82-9541-4FF28A25FA0C}" destId="{5875462F-8A83-4DD8-BA6A-CFD6AC8EAAF2}" srcOrd="0" destOrd="0" parTransId="{79427BB4-D6DA-4C8D-BA96-73FD0CA802D4}" sibTransId="{AAE45F41-1641-4D88-9D78-C87814CB4073}"/>
    <dgm:cxn modelId="{256E6875-2992-4015-8498-760D3365DF59}" srcId="{5875462F-8A83-4DD8-BA6A-CFD6AC8EAAF2}" destId="{690C6305-DE8F-43A0-A0AA-C57A3AF2E581}" srcOrd="0" destOrd="0" parTransId="{B890F3EC-DBBD-40E8-9E9E-9F8D1025AD33}" sibTransId="{28C0359D-9458-4574-A7DE-1652C7995A32}"/>
    <dgm:cxn modelId="{8F2F1B3D-0739-4802-B611-5CEFD69B3CB8}" type="presOf" srcId="{690C6305-DE8F-43A0-A0AA-C57A3AF2E581}" destId="{E8E519A9-5C20-458D-A478-394A9C07F447}" srcOrd="0" destOrd="0" presId="urn:microsoft.com/office/officeart/2005/8/layout/vList5"/>
    <dgm:cxn modelId="{1EB31E34-B56A-460C-9645-7E5605BC0B1C}" type="presOf" srcId="{CE80B57E-F650-4A82-9541-4FF28A25FA0C}" destId="{7D984F67-C03A-4D20-8630-1D6D605EE1B1}" srcOrd="0" destOrd="0" presId="urn:microsoft.com/office/officeart/2005/8/layout/vList5"/>
    <dgm:cxn modelId="{9DB92DE4-45FD-4C2C-BAEC-601B50957FEA}" type="presOf" srcId="{AB2FD0F1-A399-472A-A5FE-1B454204A546}" destId="{952B70A7-CCCD-4AB9-8EA8-24365AFD05C5}" srcOrd="0" destOrd="0" presId="urn:microsoft.com/office/officeart/2005/8/layout/vList5"/>
    <dgm:cxn modelId="{9DC1562B-74F2-4224-8E53-0CEC3055024E}" type="presParOf" srcId="{7D984F67-C03A-4D20-8630-1D6D605EE1B1}" destId="{FC97B445-9359-49C2-9BAE-D7C19476EFC5}" srcOrd="0" destOrd="0" presId="urn:microsoft.com/office/officeart/2005/8/layout/vList5"/>
    <dgm:cxn modelId="{066BBB9C-65B6-49E7-A239-6A423B7A87D6}" type="presParOf" srcId="{FC97B445-9359-49C2-9BAE-D7C19476EFC5}" destId="{E00EBDB5-7BA7-4E14-9BDB-83B0F0F52F4C}" srcOrd="0" destOrd="0" presId="urn:microsoft.com/office/officeart/2005/8/layout/vList5"/>
    <dgm:cxn modelId="{8FF2B5D6-C3CA-4B24-B9F4-F60E403791FD}" type="presParOf" srcId="{FC97B445-9359-49C2-9BAE-D7C19476EFC5}" destId="{E8E519A9-5C20-458D-A478-394A9C07F447}" srcOrd="1" destOrd="0" presId="urn:microsoft.com/office/officeart/2005/8/layout/vList5"/>
    <dgm:cxn modelId="{716DF1AE-9DF2-46FB-B7A4-9B88F8ED673C}" type="presParOf" srcId="{7D984F67-C03A-4D20-8630-1D6D605EE1B1}" destId="{30D36B02-821C-42A2-8972-EE40D29E8F93}" srcOrd="1" destOrd="0" presId="urn:microsoft.com/office/officeart/2005/8/layout/vList5"/>
    <dgm:cxn modelId="{F01CC470-DABF-4DC5-97D0-F217D6BD0EFF}" type="presParOf" srcId="{7D984F67-C03A-4D20-8630-1D6D605EE1B1}" destId="{1022B379-94EE-4268-9B37-73BD39B2C3C8}" srcOrd="2" destOrd="0" presId="urn:microsoft.com/office/officeart/2005/8/layout/vList5"/>
    <dgm:cxn modelId="{977A68D0-ED24-4AEB-9F76-DD134E49676D}" type="presParOf" srcId="{1022B379-94EE-4268-9B37-73BD39B2C3C8}" destId="{A730B63B-E37B-48BF-9A10-0FDF3A19FB9E}" srcOrd="0" destOrd="0" presId="urn:microsoft.com/office/officeart/2005/8/layout/vList5"/>
    <dgm:cxn modelId="{32B9A924-A4FF-43E4-B1BF-3A12484AFE46}" type="presParOf" srcId="{1022B379-94EE-4268-9B37-73BD39B2C3C8}" destId="{952B70A7-CCCD-4AB9-8EA8-24365AFD05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D762C6-DA5A-46D3-9F10-10D6FADC1971}" type="doc">
      <dgm:prSet loTypeId="urn:microsoft.com/office/officeart/2005/8/layout/pyramid2" loCatId="pyramid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B70F01E0-E0CD-4E7C-9408-24965EC3BB91}">
      <dgm:prSet phldrT="[Texto]" custT="1"/>
      <dgm:spPr/>
      <dgm:t>
        <a:bodyPr/>
        <a:lstStyle/>
        <a:p>
          <a:r>
            <a:rPr lang="es-EC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Gestión del Talento Humano en la Micro, Pequeña y Mediana Empresa vinculada al programa EXPOPYME de la Universidad del Norte en los Sectores de Confecciones y Alimentos. </a:t>
          </a:r>
          <a:r>
            <a:rPr lang="es-EC" sz="1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endParaRPr lang="es-ES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2B495E-0FD3-4DA7-A1A6-4011D27A3811}" type="parTrans" cxnId="{6F93D92D-AB05-4BDA-A769-B1CA804B1064}">
      <dgm:prSet/>
      <dgm:spPr/>
      <dgm:t>
        <a:bodyPr/>
        <a:lstStyle/>
        <a:p>
          <a:endParaRPr lang="es-ES" sz="1200" b="0">
            <a:solidFill>
              <a:schemeClr val="tx1"/>
            </a:solidFill>
          </a:endParaRPr>
        </a:p>
      </dgm:t>
    </dgm:pt>
    <dgm:pt modelId="{74360B60-D045-482F-9F44-6A5650019808}" type="sibTrans" cxnId="{6F93D92D-AB05-4BDA-A769-B1CA804B1064}">
      <dgm:prSet/>
      <dgm:spPr/>
      <dgm:t>
        <a:bodyPr/>
        <a:lstStyle/>
        <a:p>
          <a:endParaRPr lang="es-ES" sz="1200" b="0">
            <a:solidFill>
              <a:schemeClr val="tx1"/>
            </a:solidFill>
          </a:endParaRPr>
        </a:p>
      </dgm:t>
    </dgm:pt>
    <dgm:pt modelId="{55251674-134E-4695-9606-902E9138DB1F}">
      <dgm:prSet phldrT="[Texto]" custT="1"/>
      <dgm:spPr/>
      <dgm:t>
        <a:bodyPr/>
        <a:lstStyle/>
        <a:p>
          <a:r>
            <a:rPr lang="es-EC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Gestión Humana en la Empresa Colombiana: Sus características, retos y aportes. Una aproximación a un Sistema Integral.  </a:t>
          </a:r>
          <a:r>
            <a:rPr lang="es-EC" sz="1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  <a:endParaRPr lang="es-ES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8C0A50-5200-43B9-A9CD-69C0FCC85EC7}" type="parTrans" cxnId="{2D5066FD-A9BD-43DC-ACFF-C92773E4DF1C}">
      <dgm:prSet/>
      <dgm:spPr/>
      <dgm:t>
        <a:bodyPr/>
        <a:lstStyle/>
        <a:p>
          <a:endParaRPr lang="es-ES" sz="1200" b="0">
            <a:solidFill>
              <a:schemeClr val="tx1"/>
            </a:solidFill>
          </a:endParaRPr>
        </a:p>
      </dgm:t>
    </dgm:pt>
    <dgm:pt modelId="{7B1F8130-2F21-4699-AFCC-3365E23F796D}" type="sibTrans" cxnId="{2D5066FD-A9BD-43DC-ACFF-C92773E4DF1C}">
      <dgm:prSet/>
      <dgm:spPr/>
      <dgm:t>
        <a:bodyPr/>
        <a:lstStyle/>
        <a:p>
          <a:endParaRPr lang="es-ES" sz="1200" b="0">
            <a:solidFill>
              <a:schemeClr val="tx1"/>
            </a:solidFill>
          </a:endParaRPr>
        </a:p>
      </dgm:t>
    </dgm:pt>
    <dgm:pt modelId="{E7FF32CD-4E79-46AE-859C-65C16BE07349}">
      <dgm:prSet phldrT="[Texto]" custT="1"/>
      <dgm:spPr/>
      <dgm:t>
        <a:bodyPr/>
        <a:lstStyle/>
        <a:p>
          <a:r>
            <a:rPr lang="es-EC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Enfoques para la medición del Impacto de la Gestión del Capital Humano en los Resultados de Negocio. </a:t>
          </a:r>
          <a:r>
            <a:rPr lang="es-EC" sz="1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</a:t>
          </a:r>
          <a:endParaRPr lang="es-ES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9A289C-99A3-4916-9BFA-3802F060C338}" type="parTrans" cxnId="{AB600ADC-6F72-47C1-ABCC-0C13E7F34F59}">
      <dgm:prSet/>
      <dgm:spPr/>
      <dgm:t>
        <a:bodyPr/>
        <a:lstStyle/>
        <a:p>
          <a:endParaRPr lang="es-ES" sz="1200" b="0">
            <a:solidFill>
              <a:schemeClr val="tx1"/>
            </a:solidFill>
          </a:endParaRPr>
        </a:p>
      </dgm:t>
    </dgm:pt>
    <dgm:pt modelId="{6EF13A40-E455-4F5E-BF52-525037595329}" type="sibTrans" cxnId="{AB600ADC-6F72-47C1-ABCC-0C13E7F34F59}">
      <dgm:prSet/>
      <dgm:spPr/>
      <dgm:t>
        <a:bodyPr/>
        <a:lstStyle/>
        <a:p>
          <a:endParaRPr lang="es-ES" sz="1200" b="0">
            <a:solidFill>
              <a:schemeClr val="tx1"/>
            </a:solidFill>
          </a:endParaRPr>
        </a:p>
      </dgm:t>
    </dgm:pt>
    <dgm:pt modelId="{723A53F7-B5DC-4DBB-A887-254AE6CE3AF8}" type="pres">
      <dgm:prSet presAssocID="{C8D762C6-DA5A-46D3-9F10-10D6FADC197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BA659427-7D6A-4936-B572-5DB32DE53FE6}" type="pres">
      <dgm:prSet presAssocID="{C8D762C6-DA5A-46D3-9F10-10D6FADC1971}" presName="pyramid" presStyleLbl="node1" presStyleIdx="0" presStyleCnt="1"/>
      <dgm:spPr/>
    </dgm:pt>
    <dgm:pt modelId="{294CA5B8-FF79-41F3-BE14-0F33695949FC}" type="pres">
      <dgm:prSet presAssocID="{C8D762C6-DA5A-46D3-9F10-10D6FADC1971}" presName="theList" presStyleCnt="0"/>
      <dgm:spPr/>
    </dgm:pt>
    <dgm:pt modelId="{F9AC179C-98C6-4272-BF91-8AC4DB41488F}" type="pres">
      <dgm:prSet presAssocID="{B70F01E0-E0CD-4E7C-9408-24965EC3BB91}" presName="aNode" presStyleLbl="fgAcc1" presStyleIdx="0" presStyleCnt="3" custScaleX="157432" custLinFactNeighborX="21500" custLinFactNeighborY="-2099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2260B3-83B1-486C-9D2E-43F1AA1D7FE0}" type="pres">
      <dgm:prSet presAssocID="{B70F01E0-E0CD-4E7C-9408-24965EC3BB91}" presName="aSpace" presStyleCnt="0"/>
      <dgm:spPr/>
    </dgm:pt>
    <dgm:pt modelId="{19B8790E-281F-445A-843B-97AC0E37333E}" type="pres">
      <dgm:prSet presAssocID="{55251674-134E-4695-9606-902E9138DB1F}" presName="aNode" presStyleLbl="fgAcc1" presStyleIdx="1" presStyleCnt="3" custScaleX="157432" custLinFactNeighborX="21500" custLinFactNeighborY="-2099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61C226-661F-4B99-93A3-6D8840FADED8}" type="pres">
      <dgm:prSet presAssocID="{55251674-134E-4695-9606-902E9138DB1F}" presName="aSpace" presStyleCnt="0"/>
      <dgm:spPr/>
    </dgm:pt>
    <dgm:pt modelId="{AE462075-AE50-474B-99C7-BC6130D8B390}" type="pres">
      <dgm:prSet presAssocID="{E7FF32CD-4E79-46AE-859C-65C16BE07349}" presName="aNode" presStyleLbl="fgAcc1" presStyleIdx="2" presStyleCnt="3" custScaleX="157432" custLinFactNeighborX="21500" custLinFactNeighborY="-2099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F99D3D-4997-4879-ADEC-52D24BF0322A}" type="pres">
      <dgm:prSet presAssocID="{E7FF32CD-4E79-46AE-859C-65C16BE07349}" presName="aSpace" presStyleCnt="0"/>
      <dgm:spPr/>
    </dgm:pt>
  </dgm:ptLst>
  <dgm:cxnLst>
    <dgm:cxn modelId="{9E4A89E6-82CC-4B05-AB94-2741903A9C69}" type="presOf" srcId="{B70F01E0-E0CD-4E7C-9408-24965EC3BB91}" destId="{F9AC179C-98C6-4272-BF91-8AC4DB41488F}" srcOrd="0" destOrd="0" presId="urn:microsoft.com/office/officeart/2005/8/layout/pyramid2"/>
    <dgm:cxn modelId="{2D5066FD-A9BD-43DC-ACFF-C92773E4DF1C}" srcId="{C8D762C6-DA5A-46D3-9F10-10D6FADC1971}" destId="{55251674-134E-4695-9606-902E9138DB1F}" srcOrd="1" destOrd="0" parTransId="{768C0A50-5200-43B9-A9CD-69C0FCC85EC7}" sibTransId="{7B1F8130-2F21-4699-AFCC-3365E23F796D}"/>
    <dgm:cxn modelId="{4CF66CF4-63FD-4836-8542-421D14FAA388}" type="presOf" srcId="{E7FF32CD-4E79-46AE-859C-65C16BE07349}" destId="{AE462075-AE50-474B-99C7-BC6130D8B390}" srcOrd="0" destOrd="0" presId="urn:microsoft.com/office/officeart/2005/8/layout/pyramid2"/>
    <dgm:cxn modelId="{6F93D92D-AB05-4BDA-A769-B1CA804B1064}" srcId="{C8D762C6-DA5A-46D3-9F10-10D6FADC1971}" destId="{B70F01E0-E0CD-4E7C-9408-24965EC3BB91}" srcOrd="0" destOrd="0" parTransId="{942B495E-0FD3-4DA7-A1A6-4011D27A3811}" sibTransId="{74360B60-D045-482F-9F44-6A5650019808}"/>
    <dgm:cxn modelId="{AB600ADC-6F72-47C1-ABCC-0C13E7F34F59}" srcId="{C8D762C6-DA5A-46D3-9F10-10D6FADC1971}" destId="{E7FF32CD-4E79-46AE-859C-65C16BE07349}" srcOrd="2" destOrd="0" parTransId="{929A289C-99A3-4916-9BFA-3802F060C338}" sibTransId="{6EF13A40-E455-4F5E-BF52-525037595329}"/>
    <dgm:cxn modelId="{451A7F9E-2807-4254-9059-107F9EEABC37}" type="presOf" srcId="{55251674-134E-4695-9606-902E9138DB1F}" destId="{19B8790E-281F-445A-843B-97AC0E37333E}" srcOrd="0" destOrd="0" presId="urn:microsoft.com/office/officeart/2005/8/layout/pyramid2"/>
    <dgm:cxn modelId="{D2C802E1-AA76-4A6A-A193-18441907AC25}" type="presOf" srcId="{C8D762C6-DA5A-46D3-9F10-10D6FADC1971}" destId="{723A53F7-B5DC-4DBB-A887-254AE6CE3AF8}" srcOrd="0" destOrd="0" presId="urn:microsoft.com/office/officeart/2005/8/layout/pyramid2"/>
    <dgm:cxn modelId="{29D8BE80-F3EF-4A45-9238-D38F032D4BAF}" type="presParOf" srcId="{723A53F7-B5DC-4DBB-A887-254AE6CE3AF8}" destId="{BA659427-7D6A-4936-B572-5DB32DE53FE6}" srcOrd="0" destOrd="0" presId="urn:microsoft.com/office/officeart/2005/8/layout/pyramid2"/>
    <dgm:cxn modelId="{91552534-FE07-4636-BF05-17FE881B9A31}" type="presParOf" srcId="{723A53F7-B5DC-4DBB-A887-254AE6CE3AF8}" destId="{294CA5B8-FF79-41F3-BE14-0F33695949FC}" srcOrd="1" destOrd="0" presId="urn:microsoft.com/office/officeart/2005/8/layout/pyramid2"/>
    <dgm:cxn modelId="{9C708F76-E6C5-4619-BACD-49937E058714}" type="presParOf" srcId="{294CA5B8-FF79-41F3-BE14-0F33695949FC}" destId="{F9AC179C-98C6-4272-BF91-8AC4DB41488F}" srcOrd="0" destOrd="0" presId="urn:microsoft.com/office/officeart/2005/8/layout/pyramid2"/>
    <dgm:cxn modelId="{7F802DB6-AD4E-4ADE-8E7C-89905C6E462D}" type="presParOf" srcId="{294CA5B8-FF79-41F3-BE14-0F33695949FC}" destId="{7F2260B3-83B1-486C-9D2E-43F1AA1D7FE0}" srcOrd="1" destOrd="0" presId="urn:microsoft.com/office/officeart/2005/8/layout/pyramid2"/>
    <dgm:cxn modelId="{90657A36-61AC-4B10-B03D-92EC0433338A}" type="presParOf" srcId="{294CA5B8-FF79-41F3-BE14-0F33695949FC}" destId="{19B8790E-281F-445A-843B-97AC0E37333E}" srcOrd="2" destOrd="0" presId="urn:microsoft.com/office/officeart/2005/8/layout/pyramid2"/>
    <dgm:cxn modelId="{39A9FAD6-1DAF-4297-AD5E-088A49CCF014}" type="presParOf" srcId="{294CA5B8-FF79-41F3-BE14-0F33695949FC}" destId="{5E61C226-661F-4B99-93A3-6D8840FADED8}" srcOrd="3" destOrd="0" presId="urn:microsoft.com/office/officeart/2005/8/layout/pyramid2"/>
    <dgm:cxn modelId="{10E3CEF1-42C8-4EC7-A6F7-38C55D2F8460}" type="presParOf" srcId="{294CA5B8-FF79-41F3-BE14-0F33695949FC}" destId="{AE462075-AE50-474B-99C7-BC6130D8B390}" srcOrd="4" destOrd="0" presId="urn:microsoft.com/office/officeart/2005/8/layout/pyramid2"/>
    <dgm:cxn modelId="{9C680309-346F-4541-88DA-E61C770C8D61}" type="presParOf" srcId="{294CA5B8-FF79-41F3-BE14-0F33695949FC}" destId="{2AF99D3D-4997-4879-ADEC-52D24BF0322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7BED69-D62B-483B-877D-D57763AA3B81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E79F4E9B-3E9B-457F-9766-8B6D02A8F49A}">
      <dgm:prSet phldrT="[Texto]" custT="1"/>
      <dgm:spPr/>
      <dgm:t>
        <a:bodyPr/>
        <a:lstStyle/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Enfoque de la investigación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651ADE-D301-4DEB-AFA3-6243E8B4FE24}" type="parTrans" cxnId="{6518D764-C850-44FE-8098-CEE08A616AB5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ED1732-85FB-40E5-8979-048A5D85E911}" type="sibTrans" cxnId="{6518D764-C850-44FE-8098-CEE08A616AB5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841897-1AB4-4D5F-B229-53D1806DC041}">
      <dgm:prSet phldrT="[Texto]" custT="1"/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Mixto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90249D-72B5-450C-BDC9-5AED5C44F82C}" type="parTrans" cxnId="{1DA77AFF-26C2-4314-AC92-A05A29826DC7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A70EB-03F4-4FA1-84C2-E72B8D1BEA25}" type="sibTrans" cxnId="{1DA77AFF-26C2-4314-AC92-A05A29826DC7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B0279E-33D9-4588-927D-160494E7B298}">
      <dgm:prSet phldrT="[Texto]" custT="1"/>
      <dgm:spPr/>
      <dgm:t>
        <a:bodyPr/>
        <a:lstStyle/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Por su finalidad 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D4715C-8B61-4C35-BA35-29F29D7FCA63}" type="parTrans" cxnId="{42EBB47E-1906-4AED-821B-21BD16C0F0B8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DEB8F0-4026-424E-B757-46734E52D759}" type="sibTrans" cxnId="{42EBB47E-1906-4AED-821B-21BD16C0F0B8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05F072-41E7-41F6-A272-5E0232FF98A6}">
      <dgm:prSet phldrT="[Texto]" custT="1"/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Aplicada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232A7B-C9E5-434E-AE44-F213FC64093B}" type="parTrans" cxnId="{010C19F3-AF8A-469E-90BC-E8299010FEAA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BF63D1-58A9-41A7-AE7E-5DCC9D6FB0BE}" type="sibTrans" cxnId="{010C19F3-AF8A-469E-90BC-E8299010FEAA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6CB1F9-9D18-4D74-91CC-47176E7CEACE}">
      <dgm:prSet phldrT="[Texto]" custT="1"/>
      <dgm:spPr/>
      <dgm:t>
        <a:bodyPr/>
        <a:lstStyle/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Por las fuentes de información: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4A0972-9FE7-4C17-9BE6-28B1C3F7EAB5}" type="parTrans" cxnId="{C4D73AE7-043F-4C63-A475-01371B7A8136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F4DCB-6934-4BBF-853C-6F087EF2392C}" type="sibTrans" cxnId="{C4D73AE7-043F-4C63-A475-01371B7A8136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0EEA1-2FE1-4FDE-BF86-4E7ED9B71185}">
      <dgm:prSet phldrT="[Texto]" custT="1"/>
      <dgm:spPr/>
      <dgm:t>
        <a:bodyPr/>
        <a:lstStyle/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Mixto - Documental y de Campo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B285D9-F322-48A5-800F-2BDAABD64B37}" type="parTrans" cxnId="{4DEFCD44-994D-4865-AE59-C33328C2ED84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DF2996-6BC0-4474-A8C8-C5853BA68271}" type="sibTrans" cxnId="{4DEFCD44-994D-4865-AE59-C33328C2ED84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CC7543-8754-4D68-A1FC-0AA0DE146459}">
      <dgm:prSet phldrT="[Texto]" custT="1"/>
      <dgm:spPr/>
      <dgm:t>
        <a:bodyPr/>
        <a:lstStyle/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Por las unidades de análisis 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C9176E-6D73-4D7C-BE3D-398FAC587E12}" type="parTrans" cxnId="{1B8C492D-978B-43D6-A74D-A450789F2220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B85476-8B7D-471A-9F92-ED7DF8BC0CF7}" type="sibTrans" cxnId="{1B8C492D-978B-43D6-A74D-A450789F2220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B0A089-A21F-4897-B914-8F7A6C131F8D}">
      <dgm:prSet phldrT="[Texto]" custT="1"/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Empleados y gerentes de las PYMES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603FAE-140B-4D7B-BB4F-7CC1080C6764}" type="parTrans" cxnId="{7046C5AB-354A-4F02-A05B-CE67BA38916A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F0FFB1-C65C-411B-8AB8-BB3D608BF521}" type="sibTrans" cxnId="{7046C5AB-354A-4F02-A05B-CE67BA38916A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016E33-43A5-4886-9F64-A36B3E28A82A}">
      <dgm:prSet phldrT="[Texto]" custT="1"/>
      <dgm:spPr/>
      <dgm:t>
        <a:bodyPr/>
        <a:lstStyle/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Diseño de la investigación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8CBFB4-1D52-4A2B-8DA2-1A9E9DE201FC}" type="parTrans" cxnId="{0EBA4863-0067-434B-BB56-AD454E1DE2C0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DE016A-C4EA-4571-8E8F-BA63166CA931}" type="sibTrans" cxnId="{0EBA4863-0067-434B-BB56-AD454E1DE2C0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6EAD03-D68D-46DE-BD2F-877B4595503D}">
      <dgm:prSet phldrT="[Texto]" custT="1"/>
      <dgm:spPr/>
      <dgm:t>
        <a:bodyPr/>
        <a:lstStyle/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 experimental - </a:t>
          </a:r>
          <a:r>
            <a:rPr lang="es-EC" sz="14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transeccional</a:t>
          </a:r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o transversal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2B820B-78C1-4859-924C-34C43018F800}" type="parTrans" cxnId="{AD8AB035-6778-4818-A0FE-F563E72D9720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C7C3C7-243C-41B6-BCB8-16760BD24D23}" type="sibTrans" cxnId="{AD8AB035-6778-4818-A0FE-F563E72D9720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50CE39-D7A7-4895-9242-3B067F94725B}">
      <dgm:prSet phldrT="[Texto]" custT="1"/>
      <dgm:spPr/>
      <dgm:t>
        <a:bodyPr/>
        <a:lstStyle/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Por el alcance 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E2F384-EA5B-4BE7-80EC-BCCAE176B6B7}" type="parTrans" cxnId="{4273CBC1-3DDB-433F-9AE3-EF6F6B96B13F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432B6D-380E-4802-9C94-8813FF0133A5}" type="sibTrans" cxnId="{4273CBC1-3DDB-433F-9AE3-EF6F6B96B13F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785205-E813-425A-BC47-2DEDC5C3349B}">
      <dgm:prSet phldrT="[Texto]" custT="1"/>
      <dgm:spPr/>
      <dgm:t>
        <a:bodyPr/>
        <a:lstStyle/>
        <a:p>
          <a:r>
            <a:rPr lang="es-EC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Descriptivo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0B11ED-242F-4BE6-9FA3-CBBC87811453}" type="parTrans" cxnId="{2FEB23DB-0016-4990-B3FB-41567759EF79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F9DD19-3166-493B-AF9A-C3A2549F01E3}" type="sibTrans" cxnId="{2FEB23DB-0016-4990-B3FB-41567759EF79}">
      <dgm:prSet/>
      <dgm:spPr/>
      <dgm:t>
        <a:bodyPr/>
        <a:lstStyle/>
        <a:p>
          <a:endParaRPr lang="es-ES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BF5267-A3C9-401B-8C22-00B3C5842325}">
      <dgm:prSet phldrT="[Texto]" custT="1"/>
      <dgm:spPr/>
      <dgm:t>
        <a:bodyPr/>
        <a:lstStyle/>
        <a:p>
          <a:r>
            <a:rPr lang="es-EC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Instrumentos de recolección de información</a:t>
          </a:r>
          <a:endParaRPr lang="es-ES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B2EC77-7658-4BF1-ABE4-3044F4A9C377}" type="parTrans" cxnId="{7B2DB36B-8BC6-484C-BF0E-9FBDB150413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7628C4B-C11D-488F-9D00-ACD0A05A4EFA}" type="sibTrans" cxnId="{7B2DB36B-8BC6-484C-BF0E-9FBDB150413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F728AE1-7B47-4BAF-9FFE-99BF49DBB79E}">
      <dgm:prSet phldrT="[Texto]" custT="1"/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Encuestas y entrevistas</a:t>
          </a:r>
          <a:endParaRPr lang="es-E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64182F-817A-437F-98FD-4E3B5E539B91}" type="parTrans" cxnId="{D9B05C46-749D-4354-8FF1-9A97A480FE3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41DEA6D-59D2-423D-BB28-68429176692D}" type="sibTrans" cxnId="{D9B05C46-749D-4354-8FF1-9A97A480FE3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32BDD65-42C7-4412-830A-BE4F14706A01}" type="pres">
      <dgm:prSet presAssocID="{127BED69-D62B-483B-877D-D57763AA3B8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D960B6E1-066F-43A7-A6F5-86F9EEB84467}" type="pres">
      <dgm:prSet presAssocID="{127BED69-D62B-483B-877D-D57763AA3B81}" presName="dot1" presStyleLbl="alignNode1" presStyleIdx="0" presStyleCnt="18"/>
      <dgm:spPr/>
    </dgm:pt>
    <dgm:pt modelId="{77DF4502-2D9E-4A8A-841F-2299B39AE86E}" type="pres">
      <dgm:prSet presAssocID="{127BED69-D62B-483B-877D-D57763AA3B81}" presName="dot2" presStyleLbl="alignNode1" presStyleIdx="1" presStyleCnt="18"/>
      <dgm:spPr/>
    </dgm:pt>
    <dgm:pt modelId="{127B39E7-5A97-4814-A24F-133C18863F4E}" type="pres">
      <dgm:prSet presAssocID="{127BED69-D62B-483B-877D-D57763AA3B81}" presName="dot3" presStyleLbl="alignNode1" presStyleIdx="2" presStyleCnt="18"/>
      <dgm:spPr/>
    </dgm:pt>
    <dgm:pt modelId="{2AB90085-CD14-4895-8334-B65D6EB3CB93}" type="pres">
      <dgm:prSet presAssocID="{127BED69-D62B-483B-877D-D57763AA3B81}" presName="dot4" presStyleLbl="alignNode1" presStyleIdx="3" presStyleCnt="18"/>
      <dgm:spPr/>
    </dgm:pt>
    <dgm:pt modelId="{081A8DF2-C3D8-4611-BA1E-EDA26A9464A9}" type="pres">
      <dgm:prSet presAssocID="{127BED69-D62B-483B-877D-D57763AA3B81}" presName="dot5" presStyleLbl="alignNode1" presStyleIdx="4" presStyleCnt="18"/>
      <dgm:spPr/>
    </dgm:pt>
    <dgm:pt modelId="{85751EAB-E95B-4A35-8765-397CE10AEF5D}" type="pres">
      <dgm:prSet presAssocID="{127BED69-D62B-483B-877D-D57763AA3B81}" presName="dot6" presStyleLbl="alignNode1" presStyleIdx="5" presStyleCnt="18"/>
      <dgm:spPr/>
    </dgm:pt>
    <dgm:pt modelId="{56789828-334F-473A-87B1-D9F5EDE61E18}" type="pres">
      <dgm:prSet presAssocID="{127BED69-D62B-483B-877D-D57763AA3B81}" presName="dot7" presStyleLbl="alignNode1" presStyleIdx="6" presStyleCnt="18"/>
      <dgm:spPr/>
    </dgm:pt>
    <dgm:pt modelId="{A70D06CF-DB1F-47B1-8C95-2CA2C52FBCBB}" type="pres">
      <dgm:prSet presAssocID="{127BED69-D62B-483B-877D-D57763AA3B81}" presName="dot8" presStyleLbl="alignNode1" presStyleIdx="7" presStyleCnt="18"/>
      <dgm:spPr/>
    </dgm:pt>
    <dgm:pt modelId="{000402E5-D475-4DA8-99D6-DF21A9309165}" type="pres">
      <dgm:prSet presAssocID="{127BED69-D62B-483B-877D-D57763AA3B81}" presName="dot9" presStyleLbl="alignNode1" presStyleIdx="8" presStyleCnt="18"/>
      <dgm:spPr/>
    </dgm:pt>
    <dgm:pt modelId="{F0C83E87-DB03-430E-82D7-1360A3FBA76D}" type="pres">
      <dgm:prSet presAssocID="{127BED69-D62B-483B-877D-D57763AA3B81}" presName="dot10" presStyleLbl="alignNode1" presStyleIdx="9" presStyleCnt="18"/>
      <dgm:spPr/>
    </dgm:pt>
    <dgm:pt modelId="{93846D39-5D84-4C3E-B1CA-F99E18C56005}" type="pres">
      <dgm:prSet presAssocID="{127BED69-D62B-483B-877D-D57763AA3B81}" presName="dot11" presStyleLbl="alignNode1" presStyleIdx="10" presStyleCnt="18"/>
      <dgm:spPr/>
    </dgm:pt>
    <dgm:pt modelId="{6D8CE254-863B-4DE3-83AB-9D2D9ADECE65}" type="pres">
      <dgm:prSet presAssocID="{127BED69-D62B-483B-877D-D57763AA3B81}" presName="dotArrow1" presStyleLbl="alignNode1" presStyleIdx="11" presStyleCnt="18"/>
      <dgm:spPr/>
    </dgm:pt>
    <dgm:pt modelId="{578F1FF1-C8CE-48F2-AA76-5B6C97E9B14D}" type="pres">
      <dgm:prSet presAssocID="{127BED69-D62B-483B-877D-D57763AA3B81}" presName="dotArrow2" presStyleLbl="alignNode1" presStyleIdx="12" presStyleCnt="18"/>
      <dgm:spPr/>
    </dgm:pt>
    <dgm:pt modelId="{1F7D3588-992D-40BA-9A86-4760B3703F1F}" type="pres">
      <dgm:prSet presAssocID="{127BED69-D62B-483B-877D-D57763AA3B81}" presName="dotArrow3" presStyleLbl="alignNode1" presStyleIdx="13" presStyleCnt="18"/>
      <dgm:spPr/>
    </dgm:pt>
    <dgm:pt modelId="{DDD418C2-304A-4E02-B959-4DB6FDF83320}" type="pres">
      <dgm:prSet presAssocID="{127BED69-D62B-483B-877D-D57763AA3B81}" presName="dotArrow4" presStyleLbl="alignNode1" presStyleIdx="14" presStyleCnt="18"/>
      <dgm:spPr/>
    </dgm:pt>
    <dgm:pt modelId="{7D0CF5F9-9FF1-4616-ABBE-986235F88D2F}" type="pres">
      <dgm:prSet presAssocID="{127BED69-D62B-483B-877D-D57763AA3B81}" presName="dotArrow5" presStyleLbl="alignNode1" presStyleIdx="15" presStyleCnt="18"/>
      <dgm:spPr/>
    </dgm:pt>
    <dgm:pt modelId="{E23435C0-1BF7-4A85-92B9-CF03C364A280}" type="pres">
      <dgm:prSet presAssocID="{127BED69-D62B-483B-877D-D57763AA3B81}" presName="dotArrow6" presStyleLbl="alignNode1" presStyleIdx="16" presStyleCnt="18"/>
      <dgm:spPr/>
    </dgm:pt>
    <dgm:pt modelId="{041263C4-FB36-4135-B860-9392631054B9}" type="pres">
      <dgm:prSet presAssocID="{127BED69-D62B-483B-877D-D57763AA3B81}" presName="dotArrow7" presStyleLbl="alignNode1" presStyleIdx="17" presStyleCnt="18"/>
      <dgm:spPr/>
    </dgm:pt>
    <dgm:pt modelId="{556080B0-0D35-4393-B1F9-4EEA756700E0}" type="pres">
      <dgm:prSet presAssocID="{E79F4E9B-3E9B-457F-9766-8B6D02A8F49A}" presName="parTx1" presStyleLbl="node1" presStyleIdx="0" presStyleCnt="7" custScaleX="173030" custLinFactNeighborX="31124" custLinFactNeighborY="98"/>
      <dgm:spPr/>
      <dgm:t>
        <a:bodyPr/>
        <a:lstStyle/>
        <a:p>
          <a:endParaRPr lang="es-ES"/>
        </a:p>
      </dgm:t>
    </dgm:pt>
    <dgm:pt modelId="{66B81DFD-5178-498B-B199-F39AC1D4FFB5}" type="pres">
      <dgm:prSet presAssocID="{E79F4E9B-3E9B-457F-9766-8B6D02A8F49A}" presName="desTx1" presStyleLbl="revTx" presStyleIdx="0" presStyleCnt="7" custLinFactNeighborX="31121" custLinFactNeighborY="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F085CF-AEB5-4151-AAC6-D9E3DB14BB99}" type="pres">
      <dgm:prSet presAssocID="{8FED1732-85FB-40E5-8979-048A5D85E911}" presName="picture1" presStyleCnt="0"/>
      <dgm:spPr/>
    </dgm:pt>
    <dgm:pt modelId="{4DF034BA-F861-4FD2-A4EB-CF2CA84F8D7B}" type="pres">
      <dgm:prSet presAssocID="{8FED1732-85FB-40E5-8979-048A5D85E911}" presName="imageRepeatNode" presStyleLbl="fgImgPlace1" presStyleIdx="0" presStyleCnt="7"/>
      <dgm:spPr/>
      <dgm:t>
        <a:bodyPr/>
        <a:lstStyle/>
        <a:p>
          <a:endParaRPr lang="es-ES"/>
        </a:p>
      </dgm:t>
    </dgm:pt>
    <dgm:pt modelId="{DF2ABE44-9A6D-46CC-A315-2C7E4E4923B2}" type="pres">
      <dgm:prSet presAssocID="{B4B0279E-33D9-4588-927D-160494E7B298}" presName="parTx2" presStyleLbl="node1" presStyleIdx="1" presStyleCnt="7" custScaleX="173030" custLinFactNeighborX="31124" custLinFactNeighborY="98"/>
      <dgm:spPr/>
      <dgm:t>
        <a:bodyPr/>
        <a:lstStyle/>
        <a:p>
          <a:endParaRPr lang="es-ES"/>
        </a:p>
      </dgm:t>
    </dgm:pt>
    <dgm:pt modelId="{AF190EFC-C3E0-402B-8241-B8454D727410}" type="pres">
      <dgm:prSet presAssocID="{B4B0279E-33D9-4588-927D-160494E7B298}" presName="desTx2" presStyleLbl="revTx" presStyleIdx="1" presStyleCnt="7" custLinFactNeighborX="49984" custLinFactNeighborY="-33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E8A741-3CAC-4680-A8C1-D9FED5EC8BBF}" type="pres">
      <dgm:prSet presAssocID="{2EDEB8F0-4026-424E-B757-46734E52D759}" presName="picture2" presStyleCnt="0"/>
      <dgm:spPr/>
    </dgm:pt>
    <dgm:pt modelId="{CB6B5888-18E7-4A78-BE26-2D5972BEBE2E}" type="pres">
      <dgm:prSet presAssocID="{2EDEB8F0-4026-424E-B757-46734E52D759}" presName="imageRepeatNode" presStyleLbl="fgImgPlace1" presStyleIdx="1" presStyleCnt="7"/>
      <dgm:spPr/>
      <dgm:t>
        <a:bodyPr/>
        <a:lstStyle/>
        <a:p>
          <a:endParaRPr lang="es-ES"/>
        </a:p>
      </dgm:t>
    </dgm:pt>
    <dgm:pt modelId="{E7B5B960-F198-4862-9C25-7628070166A7}" type="pres">
      <dgm:prSet presAssocID="{AF6CB1F9-9D18-4D74-91CC-47176E7CEACE}" presName="parTx3" presStyleLbl="node1" presStyleIdx="2" presStyleCnt="7" custScaleX="175502" custLinFactNeighborX="31124" custLinFactNeighborY="98"/>
      <dgm:spPr/>
      <dgm:t>
        <a:bodyPr/>
        <a:lstStyle/>
        <a:p>
          <a:endParaRPr lang="es-ES"/>
        </a:p>
      </dgm:t>
    </dgm:pt>
    <dgm:pt modelId="{1D9E752E-337D-4271-AB79-391EAB0F1B6E}" type="pres">
      <dgm:prSet presAssocID="{AF6CB1F9-9D18-4D74-91CC-47176E7CEACE}" presName="desTx3" presStyleLbl="revTx" presStyleIdx="2" presStyleCnt="7" custScaleX="173330" custLinFactX="4063" custLinFactNeighborX="100000" custLinFactNeighborY="-33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D6E888-D6E6-4000-A960-D629F453C8E5}" type="pres">
      <dgm:prSet presAssocID="{2CFF4DCB-6934-4BBF-853C-6F087EF2392C}" presName="picture3" presStyleCnt="0"/>
      <dgm:spPr/>
    </dgm:pt>
    <dgm:pt modelId="{E7989062-50AE-45FB-B91F-AB3C1E0932DA}" type="pres">
      <dgm:prSet presAssocID="{2CFF4DCB-6934-4BBF-853C-6F087EF2392C}" presName="imageRepeatNode" presStyleLbl="fgImgPlace1" presStyleIdx="2" presStyleCnt="7"/>
      <dgm:spPr/>
      <dgm:t>
        <a:bodyPr/>
        <a:lstStyle/>
        <a:p>
          <a:endParaRPr lang="es-ES"/>
        </a:p>
      </dgm:t>
    </dgm:pt>
    <dgm:pt modelId="{CFCD3317-F1FB-488C-B04D-8B24804EDBEF}" type="pres">
      <dgm:prSet presAssocID="{AACC7543-8754-4D68-A1FC-0AA0DE146459}" presName="parTx4" presStyleLbl="node1" presStyleIdx="3" presStyleCnt="7" custScaleX="173030" custLinFactNeighborX="31124" custLinFactNeighborY="98"/>
      <dgm:spPr/>
      <dgm:t>
        <a:bodyPr/>
        <a:lstStyle/>
        <a:p>
          <a:endParaRPr lang="es-ES"/>
        </a:p>
      </dgm:t>
    </dgm:pt>
    <dgm:pt modelId="{5030AB6A-B816-4602-8A48-DD1A47B700AB}" type="pres">
      <dgm:prSet presAssocID="{AACC7543-8754-4D68-A1FC-0AA0DE146459}" presName="desTx4" presStyleLbl="revTx" presStyleIdx="3" presStyleCnt="7" custScaleX="186284" custLinFactX="29589" custLinFactNeighborX="100000" custLinFactNeighborY="244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7F178B-A899-42A5-BA29-DBDBDE3625DA}" type="pres">
      <dgm:prSet presAssocID="{33B85476-8B7D-471A-9F92-ED7DF8BC0CF7}" presName="picture4" presStyleCnt="0"/>
      <dgm:spPr/>
    </dgm:pt>
    <dgm:pt modelId="{FC521EFE-92B1-4D6F-9561-EC9119862EF9}" type="pres">
      <dgm:prSet presAssocID="{33B85476-8B7D-471A-9F92-ED7DF8BC0CF7}" presName="imageRepeatNode" presStyleLbl="fgImgPlace1" presStyleIdx="3" presStyleCnt="7"/>
      <dgm:spPr/>
      <dgm:t>
        <a:bodyPr/>
        <a:lstStyle/>
        <a:p>
          <a:endParaRPr lang="es-ES"/>
        </a:p>
      </dgm:t>
    </dgm:pt>
    <dgm:pt modelId="{F70DD2A9-614C-4ED5-87DE-E698B6173E9C}" type="pres">
      <dgm:prSet presAssocID="{55016E33-43A5-4886-9F64-A36B3E28A82A}" presName="parTx5" presStyleLbl="node1" presStyleIdx="4" presStyleCnt="7" custScaleX="173030" custLinFactNeighborX="31124" custLinFactNeighborY="98"/>
      <dgm:spPr/>
      <dgm:t>
        <a:bodyPr/>
        <a:lstStyle/>
        <a:p>
          <a:endParaRPr lang="es-ES"/>
        </a:p>
      </dgm:t>
    </dgm:pt>
    <dgm:pt modelId="{4DE19EFC-99DE-4ABF-B5F7-EE5E0E014CFD}" type="pres">
      <dgm:prSet presAssocID="{55016E33-43A5-4886-9F64-A36B3E28A82A}" presName="desTx5" presStyleLbl="revTx" presStyleIdx="4" presStyleCnt="7" custScaleX="295968" custLinFactX="100000" custLinFactNeighborX="111039" custLinFactNeighborY="-90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23F585-E3C4-4F11-82A9-FA1141ACA673}" type="pres">
      <dgm:prSet presAssocID="{06DE016A-C4EA-4571-8E8F-BA63166CA931}" presName="picture5" presStyleCnt="0"/>
      <dgm:spPr/>
    </dgm:pt>
    <dgm:pt modelId="{85EDA657-7BAF-4B0E-B54E-952E1AADC2AF}" type="pres">
      <dgm:prSet presAssocID="{06DE016A-C4EA-4571-8E8F-BA63166CA931}" presName="imageRepeatNode" presStyleLbl="fgImgPlace1" presStyleIdx="4" presStyleCnt="7"/>
      <dgm:spPr/>
      <dgm:t>
        <a:bodyPr/>
        <a:lstStyle/>
        <a:p>
          <a:endParaRPr lang="es-ES"/>
        </a:p>
      </dgm:t>
    </dgm:pt>
    <dgm:pt modelId="{1ABFEE98-34EC-4AA4-9CA6-52B5CDD1160B}" type="pres">
      <dgm:prSet presAssocID="{FE50CE39-D7A7-4895-9242-3B067F94725B}" presName="parTx6" presStyleLbl="node1" presStyleIdx="5" presStyleCnt="7" custScaleX="173030" custLinFactNeighborX="31124" custLinFactNeighborY="98"/>
      <dgm:spPr/>
      <dgm:t>
        <a:bodyPr/>
        <a:lstStyle/>
        <a:p>
          <a:endParaRPr lang="es-ES"/>
        </a:p>
      </dgm:t>
    </dgm:pt>
    <dgm:pt modelId="{096906A6-6B7A-40B1-9CBA-9BD5479A55BF}" type="pres">
      <dgm:prSet presAssocID="{FE50CE39-D7A7-4895-9242-3B067F94725B}" presName="desTx6" presStyleLbl="revTx" presStyleIdx="5" presStyleCnt="7" custScaleX="142680" custLinFactX="88704" custLinFactNeighborX="100000" custLinFactNeighborY="66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D2D281-578C-4A5D-938B-F196DC1BB4E8}" type="pres">
      <dgm:prSet presAssocID="{41432B6D-380E-4802-9C94-8813FF0133A5}" presName="picture6" presStyleCnt="0"/>
      <dgm:spPr/>
    </dgm:pt>
    <dgm:pt modelId="{7C0977D0-13C1-4797-A7FF-17F966769B68}" type="pres">
      <dgm:prSet presAssocID="{41432B6D-380E-4802-9C94-8813FF0133A5}" presName="imageRepeatNode" presStyleLbl="fgImgPlace1" presStyleIdx="5" presStyleCnt="7"/>
      <dgm:spPr/>
      <dgm:t>
        <a:bodyPr/>
        <a:lstStyle/>
        <a:p>
          <a:endParaRPr lang="es-ES"/>
        </a:p>
      </dgm:t>
    </dgm:pt>
    <dgm:pt modelId="{D7BD7C82-E7F1-47B5-8EC6-B59B8F0AD623}" type="pres">
      <dgm:prSet presAssocID="{12BF5267-A3C9-401B-8C22-00B3C5842325}" presName="parTx7" presStyleLbl="node1" presStyleIdx="6" presStyleCnt="7" custScaleX="173030" custLinFactNeighborX="39127" custLinFactNeighborY="98"/>
      <dgm:spPr/>
      <dgm:t>
        <a:bodyPr/>
        <a:lstStyle/>
        <a:p>
          <a:endParaRPr lang="es-ES"/>
        </a:p>
      </dgm:t>
    </dgm:pt>
    <dgm:pt modelId="{76EC02F3-FBB5-4C2F-8323-D9C0098413B6}" type="pres">
      <dgm:prSet presAssocID="{12BF5267-A3C9-401B-8C22-00B3C5842325}" presName="desTx7" presStyleLbl="revTx" presStyleIdx="6" presStyleCnt="7" custScaleX="316768" custLinFactX="100000" custLinFactNeighborX="196366" custLinFactNeighborY="-33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D95081-7EFA-4515-B329-86297B6233CB}" type="pres">
      <dgm:prSet presAssocID="{47628C4B-C11D-488F-9D00-ACD0A05A4EFA}" presName="picture7" presStyleCnt="0"/>
      <dgm:spPr/>
    </dgm:pt>
    <dgm:pt modelId="{5D219867-FFB0-454B-BDD6-F7812F9DDB91}" type="pres">
      <dgm:prSet presAssocID="{47628C4B-C11D-488F-9D00-ACD0A05A4EFA}" presName="imageRepeatNode" presStyleLbl="fgImgPlace1" presStyleIdx="6" presStyleCnt="7"/>
      <dgm:spPr/>
      <dgm:t>
        <a:bodyPr/>
        <a:lstStyle/>
        <a:p>
          <a:endParaRPr lang="es-ES"/>
        </a:p>
      </dgm:t>
    </dgm:pt>
  </dgm:ptLst>
  <dgm:cxnLst>
    <dgm:cxn modelId="{7046C5AB-354A-4F02-A05B-CE67BA38916A}" srcId="{AACC7543-8754-4D68-A1FC-0AA0DE146459}" destId="{9FB0A089-A21F-4897-B914-8F7A6C131F8D}" srcOrd="0" destOrd="0" parTransId="{B6603FAE-140B-4D7B-BB4F-7CC1080C6764}" sibTransId="{3EF0FFB1-C65C-411B-8AB8-BB3D608BF521}"/>
    <dgm:cxn modelId="{C4D73AE7-043F-4C63-A475-01371B7A8136}" srcId="{127BED69-D62B-483B-877D-D57763AA3B81}" destId="{AF6CB1F9-9D18-4D74-91CC-47176E7CEACE}" srcOrd="2" destOrd="0" parTransId="{984A0972-9FE7-4C17-9BE6-28B1C3F7EAB5}" sibTransId="{2CFF4DCB-6934-4BBF-853C-6F087EF2392C}"/>
    <dgm:cxn modelId="{A03AD59C-8FDC-4A31-94FE-4CF02F047201}" type="presOf" srcId="{06DE016A-C4EA-4571-8E8F-BA63166CA931}" destId="{85EDA657-7BAF-4B0E-B54E-952E1AADC2AF}" srcOrd="0" destOrd="0" presId="urn:microsoft.com/office/officeart/2008/layout/AscendingPictureAccentProcess"/>
    <dgm:cxn modelId="{9C0E932A-24E9-4FDB-B462-BD42000AD6B3}" type="presOf" srcId="{AACC7543-8754-4D68-A1FC-0AA0DE146459}" destId="{CFCD3317-F1FB-488C-B04D-8B24804EDBEF}" srcOrd="0" destOrd="0" presId="urn:microsoft.com/office/officeart/2008/layout/AscendingPictureAccentProcess"/>
    <dgm:cxn modelId="{D466716E-634C-44CF-8261-C8AD9141ABA4}" type="presOf" srcId="{B4B0279E-33D9-4588-927D-160494E7B298}" destId="{DF2ABE44-9A6D-46CC-A315-2C7E4E4923B2}" srcOrd="0" destOrd="0" presId="urn:microsoft.com/office/officeart/2008/layout/AscendingPictureAccentProcess"/>
    <dgm:cxn modelId="{BA9DE74A-4944-46D0-B5A2-78696DB3A8EB}" type="presOf" srcId="{7F728AE1-7B47-4BAF-9FFE-99BF49DBB79E}" destId="{76EC02F3-FBB5-4C2F-8323-D9C0098413B6}" srcOrd="0" destOrd="0" presId="urn:microsoft.com/office/officeart/2008/layout/AscendingPictureAccentProcess"/>
    <dgm:cxn modelId="{42EBB47E-1906-4AED-821B-21BD16C0F0B8}" srcId="{127BED69-D62B-483B-877D-D57763AA3B81}" destId="{B4B0279E-33D9-4588-927D-160494E7B298}" srcOrd="1" destOrd="0" parTransId="{69D4715C-8B61-4C35-BA35-29F29D7FCA63}" sibTransId="{2EDEB8F0-4026-424E-B757-46734E52D759}"/>
    <dgm:cxn modelId="{477A8108-AC20-4D8E-AD7B-EFC599BEB3B0}" type="presOf" srcId="{8FED1732-85FB-40E5-8979-048A5D85E911}" destId="{4DF034BA-F861-4FD2-A4EB-CF2CA84F8D7B}" srcOrd="0" destOrd="0" presId="urn:microsoft.com/office/officeart/2008/layout/AscendingPictureAccentProcess"/>
    <dgm:cxn modelId="{9F89F572-80E2-4729-9BF4-8C8F35C44946}" type="presOf" srcId="{0AE0EEA1-2FE1-4FDE-BF86-4E7ED9B71185}" destId="{1D9E752E-337D-4271-AB79-391EAB0F1B6E}" srcOrd="0" destOrd="0" presId="urn:microsoft.com/office/officeart/2008/layout/AscendingPictureAccentProcess"/>
    <dgm:cxn modelId="{95A5AC84-5586-48B4-BAFE-BDF27F765289}" type="presOf" srcId="{FE50CE39-D7A7-4895-9242-3B067F94725B}" destId="{1ABFEE98-34EC-4AA4-9CA6-52B5CDD1160B}" srcOrd="0" destOrd="0" presId="urn:microsoft.com/office/officeart/2008/layout/AscendingPictureAccentProcess"/>
    <dgm:cxn modelId="{1B8C492D-978B-43D6-A74D-A450789F2220}" srcId="{127BED69-D62B-483B-877D-D57763AA3B81}" destId="{AACC7543-8754-4D68-A1FC-0AA0DE146459}" srcOrd="3" destOrd="0" parTransId="{09C9176E-6D73-4D7C-BE3D-398FAC587E12}" sibTransId="{33B85476-8B7D-471A-9F92-ED7DF8BC0CF7}"/>
    <dgm:cxn modelId="{0D3B744C-4AED-473D-8C75-7B07CF21B85F}" type="presOf" srcId="{B8841897-1AB4-4D5F-B229-53D1806DC041}" destId="{66B81DFD-5178-498B-B199-F39AC1D4FFB5}" srcOrd="0" destOrd="0" presId="urn:microsoft.com/office/officeart/2008/layout/AscendingPictureAccentProcess"/>
    <dgm:cxn modelId="{2FEB23DB-0016-4990-B3FB-41567759EF79}" srcId="{FE50CE39-D7A7-4895-9242-3B067F94725B}" destId="{EF785205-E813-425A-BC47-2DEDC5C3349B}" srcOrd="0" destOrd="0" parTransId="{FA0B11ED-242F-4BE6-9FA3-CBBC87811453}" sibTransId="{F4F9DD19-3166-493B-AF9A-C3A2549F01E3}"/>
    <dgm:cxn modelId="{010C19F3-AF8A-469E-90BC-E8299010FEAA}" srcId="{B4B0279E-33D9-4588-927D-160494E7B298}" destId="{2305F072-41E7-41F6-A272-5E0232FF98A6}" srcOrd="0" destOrd="0" parTransId="{29232A7B-C9E5-434E-AE44-F213FC64093B}" sibTransId="{F5BF63D1-58A9-41A7-AE7E-5DCC9D6FB0BE}"/>
    <dgm:cxn modelId="{0EBA4863-0067-434B-BB56-AD454E1DE2C0}" srcId="{127BED69-D62B-483B-877D-D57763AA3B81}" destId="{55016E33-43A5-4886-9F64-A36B3E28A82A}" srcOrd="4" destOrd="0" parTransId="{C08CBFB4-1D52-4A2B-8DA2-1A9E9DE201FC}" sibTransId="{06DE016A-C4EA-4571-8E8F-BA63166CA931}"/>
    <dgm:cxn modelId="{1DA77AFF-26C2-4314-AC92-A05A29826DC7}" srcId="{E79F4E9B-3E9B-457F-9766-8B6D02A8F49A}" destId="{B8841897-1AB4-4D5F-B229-53D1806DC041}" srcOrd="0" destOrd="0" parTransId="{8390249D-72B5-450C-BDC9-5AED5C44F82C}" sibTransId="{B55A70EB-03F4-4FA1-84C2-E72B8D1BEA25}"/>
    <dgm:cxn modelId="{1AABF743-973C-401B-9F10-66C484C5A7A6}" type="presOf" srcId="{12BF5267-A3C9-401B-8C22-00B3C5842325}" destId="{D7BD7C82-E7F1-47B5-8EC6-B59B8F0AD623}" srcOrd="0" destOrd="0" presId="urn:microsoft.com/office/officeart/2008/layout/AscendingPictureAccentProcess"/>
    <dgm:cxn modelId="{5F250DF7-2986-4154-B266-812A81C47BD2}" type="presOf" srcId="{AF6CB1F9-9D18-4D74-91CC-47176E7CEACE}" destId="{E7B5B960-F198-4862-9C25-7628070166A7}" srcOrd="0" destOrd="0" presId="urn:microsoft.com/office/officeart/2008/layout/AscendingPictureAccentProcess"/>
    <dgm:cxn modelId="{4273CBC1-3DDB-433F-9AE3-EF6F6B96B13F}" srcId="{127BED69-D62B-483B-877D-D57763AA3B81}" destId="{FE50CE39-D7A7-4895-9242-3B067F94725B}" srcOrd="5" destOrd="0" parTransId="{B9E2F384-EA5B-4BE7-80EC-BCCAE176B6B7}" sibTransId="{41432B6D-380E-4802-9C94-8813FF0133A5}"/>
    <dgm:cxn modelId="{6518D764-C850-44FE-8098-CEE08A616AB5}" srcId="{127BED69-D62B-483B-877D-D57763AA3B81}" destId="{E79F4E9B-3E9B-457F-9766-8B6D02A8F49A}" srcOrd="0" destOrd="0" parTransId="{13651ADE-D301-4DEB-AFA3-6243E8B4FE24}" sibTransId="{8FED1732-85FB-40E5-8979-048A5D85E911}"/>
    <dgm:cxn modelId="{859B481B-1A95-4333-ADF0-A57CDE278022}" type="presOf" srcId="{EF785205-E813-425A-BC47-2DEDC5C3349B}" destId="{096906A6-6B7A-40B1-9CBA-9BD5479A55BF}" srcOrd="0" destOrd="0" presId="urn:microsoft.com/office/officeart/2008/layout/AscendingPictureAccentProcess"/>
    <dgm:cxn modelId="{D9B05C46-749D-4354-8FF1-9A97A480FE3F}" srcId="{12BF5267-A3C9-401B-8C22-00B3C5842325}" destId="{7F728AE1-7B47-4BAF-9FFE-99BF49DBB79E}" srcOrd="0" destOrd="0" parTransId="{CE64182F-817A-437F-98FD-4E3B5E539B91}" sibTransId="{041DEA6D-59D2-423D-BB28-68429176692D}"/>
    <dgm:cxn modelId="{9E959408-30FB-4E44-82B5-4FE4F604ECE3}" type="presOf" srcId="{41432B6D-380E-4802-9C94-8813FF0133A5}" destId="{7C0977D0-13C1-4797-A7FF-17F966769B68}" srcOrd="0" destOrd="0" presId="urn:microsoft.com/office/officeart/2008/layout/AscendingPictureAccentProcess"/>
    <dgm:cxn modelId="{B3044C1A-8F29-4242-8493-4482645E5F7C}" type="presOf" srcId="{33B85476-8B7D-471A-9F92-ED7DF8BC0CF7}" destId="{FC521EFE-92B1-4D6F-9561-EC9119862EF9}" srcOrd="0" destOrd="0" presId="urn:microsoft.com/office/officeart/2008/layout/AscendingPictureAccentProcess"/>
    <dgm:cxn modelId="{00421EC0-F79E-4F5B-9687-2A2E1C6FABF2}" type="presOf" srcId="{9FB0A089-A21F-4897-B914-8F7A6C131F8D}" destId="{5030AB6A-B816-4602-8A48-DD1A47B700AB}" srcOrd="0" destOrd="0" presId="urn:microsoft.com/office/officeart/2008/layout/AscendingPictureAccentProcess"/>
    <dgm:cxn modelId="{C4ECC49F-F02B-440D-8413-90B8D39FD4CC}" type="presOf" srcId="{DF6EAD03-D68D-46DE-BD2F-877B4595503D}" destId="{4DE19EFC-99DE-4ABF-B5F7-EE5E0E014CFD}" srcOrd="0" destOrd="0" presId="urn:microsoft.com/office/officeart/2008/layout/AscendingPictureAccentProcess"/>
    <dgm:cxn modelId="{7B2DB36B-8BC6-484C-BF0E-9FBDB1504135}" srcId="{127BED69-D62B-483B-877D-D57763AA3B81}" destId="{12BF5267-A3C9-401B-8C22-00B3C5842325}" srcOrd="6" destOrd="0" parTransId="{1CB2EC77-7658-4BF1-ABE4-3044F4A9C377}" sibTransId="{47628C4B-C11D-488F-9D00-ACD0A05A4EFA}"/>
    <dgm:cxn modelId="{675B5553-E7EB-415C-A89F-7CE90D29A9AC}" type="presOf" srcId="{55016E33-43A5-4886-9F64-A36B3E28A82A}" destId="{F70DD2A9-614C-4ED5-87DE-E698B6173E9C}" srcOrd="0" destOrd="0" presId="urn:microsoft.com/office/officeart/2008/layout/AscendingPictureAccentProcess"/>
    <dgm:cxn modelId="{0F5C6012-A97C-4D00-83D2-324C8B654D9A}" type="presOf" srcId="{E79F4E9B-3E9B-457F-9766-8B6D02A8F49A}" destId="{556080B0-0D35-4393-B1F9-4EEA756700E0}" srcOrd="0" destOrd="0" presId="urn:microsoft.com/office/officeart/2008/layout/AscendingPictureAccentProcess"/>
    <dgm:cxn modelId="{9DDD98E2-4BBA-419B-9E82-AEFCE8E211AA}" type="presOf" srcId="{2EDEB8F0-4026-424E-B757-46734E52D759}" destId="{CB6B5888-18E7-4A78-BE26-2D5972BEBE2E}" srcOrd="0" destOrd="0" presId="urn:microsoft.com/office/officeart/2008/layout/AscendingPictureAccentProcess"/>
    <dgm:cxn modelId="{AD8AB035-6778-4818-A0FE-F563E72D9720}" srcId="{55016E33-43A5-4886-9F64-A36B3E28A82A}" destId="{DF6EAD03-D68D-46DE-BD2F-877B4595503D}" srcOrd="0" destOrd="0" parTransId="{E22B820B-78C1-4859-924C-34C43018F800}" sibTransId="{13C7C3C7-243C-41B6-BCB8-16760BD24D23}"/>
    <dgm:cxn modelId="{3F6E920E-2012-4DD2-81C9-DDDC9111464F}" type="presOf" srcId="{2CFF4DCB-6934-4BBF-853C-6F087EF2392C}" destId="{E7989062-50AE-45FB-B91F-AB3C1E0932DA}" srcOrd="0" destOrd="0" presId="urn:microsoft.com/office/officeart/2008/layout/AscendingPictureAccentProcess"/>
    <dgm:cxn modelId="{15588231-1B3D-4089-8AB5-8B7638101E2B}" type="presOf" srcId="{47628C4B-C11D-488F-9D00-ACD0A05A4EFA}" destId="{5D219867-FFB0-454B-BDD6-F7812F9DDB91}" srcOrd="0" destOrd="0" presId="urn:microsoft.com/office/officeart/2008/layout/AscendingPictureAccentProcess"/>
    <dgm:cxn modelId="{C2FDC8B1-816A-4A55-8224-0AAA2D3533A3}" type="presOf" srcId="{127BED69-D62B-483B-877D-D57763AA3B81}" destId="{332BDD65-42C7-4412-830A-BE4F14706A01}" srcOrd="0" destOrd="0" presId="urn:microsoft.com/office/officeart/2008/layout/AscendingPictureAccentProcess"/>
    <dgm:cxn modelId="{4DEFCD44-994D-4865-AE59-C33328C2ED84}" srcId="{AF6CB1F9-9D18-4D74-91CC-47176E7CEACE}" destId="{0AE0EEA1-2FE1-4FDE-BF86-4E7ED9B71185}" srcOrd="0" destOrd="0" parTransId="{CBB285D9-F322-48A5-800F-2BDAABD64B37}" sibTransId="{C1DF2996-6BC0-4474-A8C8-C5853BA68271}"/>
    <dgm:cxn modelId="{D08BF839-3141-43CA-87EF-45B57ACE01CC}" type="presOf" srcId="{2305F072-41E7-41F6-A272-5E0232FF98A6}" destId="{AF190EFC-C3E0-402B-8241-B8454D727410}" srcOrd="0" destOrd="0" presId="urn:microsoft.com/office/officeart/2008/layout/AscendingPictureAccentProcess"/>
    <dgm:cxn modelId="{3A7DFA96-7361-4131-AB39-6B44B3D64C2F}" type="presParOf" srcId="{332BDD65-42C7-4412-830A-BE4F14706A01}" destId="{D960B6E1-066F-43A7-A6F5-86F9EEB84467}" srcOrd="0" destOrd="0" presId="urn:microsoft.com/office/officeart/2008/layout/AscendingPictureAccentProcess"/>
    <dgm:cxn modelId="{2994FEDA-A4BD-4BC6-8323-50CEAC3664EE}" type="presParOf" srcId="{332BDD65-42C7-4412-830A-BE4F14706A01}" destId="{77DF4502-2D9E-4A8A-841F-2299B39AE86E}" srcOrd="1" destOrd="0" presId="urn:microsoft.com/office/officeart/2008/layout/AscendingPictureAccentProcess"/>
    <dgm:cxn modelId="{C33830E2-A746-45E9-A72A-8DEFF5E5FCCE}" type="presParOf" srcId="{332BDD65-42C7-4412-830A-BE4F14706A01}" destId="{127B39E7-5A97-4814-A24F-133C18863F4E}" srcOrd="2" destOrd="0" presId="urn:microsoft.com/office/officeart/2008/layout/AscendingPictureAccentProcess"/>
    <dgm:cxn modelId="{29EC5A96-9A8A-4389-A518-D3541EF32A75}" type="presParOf" srcId="{332BDD65-42C7-4412-830A-BE4F14706A01}" destId="{2AB90085-CD14-4895-8334-B65D6EB3CB93}" srcOrd="3" destOrd="0" presId="urn:microsoft.com/office/officeart/2008/layout/AscendingPictureAccentProcess"/>
    <dgm:cxn modelId="{0E38F905-5D87-4CD7-8F1A-FD75D9798BDB}" type="presParOf" srcId="{332BDD65-42C7-4412-830A-BE4F14706A01}" destId="{081A8DF2-C3D8-4611-BA1E-EDA26A9464A9}" srcOrd="4" destOrd="0" presId="urn:microsoft.com/office/officeart/2008/layout/AscendingPictureAccentProcess"/>
    <dgm:cxn modelId="{7F0F5635-6DDD-497D-8F7B-159D6D30A0EE}" type="presParOf" srcId="{332BDD65-42C7-4412-830A-BE4F14706A01}" destId="{85751EAB-E95B-4A35-8765-397CE10AEF5D}" srcOrd="5" destOrd="0" presId="urn:microsoft.com/office/officeart/2008/layout/AscendingPictureAccentProcess"/>
    <dgm:cxn modelId="{C82671EC-81BB-4204-8EEC-952EBA1ED382}" type="presParOf" srcId="{332BDD65-42C7-4412-830A-BE4F14706A01}" destId="{56789828-334F-473A-87B1-D9F5EDE61E18}" srcOrd="6" destOrd="0" presId="urn:microsoft.com/office/officeart/2008/layout/AscendingPictureAccentProcess"/>
    <dgm:cxn modelId="{7FD08037-E74A-4E31-A3BB-C07E05D77A25}" type="presParOf" srcId="{332BDD65-42C7-4412-830A-BE4F14706A01}" destId="{A70D06CF-DB1F-47B1-8C95-2CA2C52FBCBB}" srcOrd="7" destOrd="0" presId="urn:microsoft.com/office/officeart/2008/layout/AscendingPictureAccentProcess"/>
    <dgm:cxn modelId="{D7AF257A-E94A-40EA-8D95-2F0497B9D4A5}" type="presParOf" srcId="{332BDD65-42C7-4412-830A-BE4F14706A01}" destId="{000402E5-D475-4DA8-99D6-DF21A9309165}" srcOrd="8" destOrd="0" presId="urn:microsoft.com/office/officeart/2008/layout/AscendingPictureAccentProcess"/>
    <dgm:cxn modelId="{2C613065-FEE6-49C2-9D4A-1096AD3E756B}" type="presParOf" srcId="{332BDD65-42C7-4412-830A-BE4F14706A01}" destId="{F0C83E87-DB03-430E-82D7-1360A3FBA76D}" srcOrd="9" destOrd="0" presId="urn:microsoft.com/office/officeart/2008/layout/AscendingPictureAccentProcess"/>
    <dgm:cxn modelId="{8A2F9FAA-DC40-4D1B-89D0-4B2ADD451E6E}" type="presParOf" srcId="{332BDD65-42C7-4412-830A-BE4F14706A01}" destId="{93846D39-5D84-4C3E-B1CA-F99E18C56005}" srcOrd="10" destOrd="0" presId="urn:microsoft.com/office/officeart/2008/layout/AscendingPictureAccentProcess"/>
    <dgm:cxn modelId="{C3AAA252-B886-4B00-B85B-F6EB8C7D37A1}" type="presParOf" srcId="{332BDD65-42C7-4412-830A-BE4F14706A01}" destId="{6D8CE254-863B-4DE3-83AB-9D2D9ADECE65}" srcOrd="11" destOrd="0" presId="urn:microsoft.com/office/officeart/2008/layout/AscendingPictureAccentProcess"/>
    <dgm:cxn modelId="{963FCFD5-122D-4AF5-9A32-C20ACEEC1AEE}" type="presParOf" srcId="{332BDD65-42C7-4412-830A-BE4F14706A01}" destId="{578F1FF1-C8CE-48F2-AA76-5B6C97E9B14D}" srcOrd="12" destOrd="0" presId="urn:microsoft.com/office/officeart/2008/layout/AscendingPictureAccentProcess"/>
    <dgm:cxn modelId="{E1E4295E-660E-4C42-990E-E5AB50CADE1D}" type="presParOf" srcId="{332BDD65-42C7-4412-830A-BE4F14706A01}" destId="{1F7D3588-992D-40BA-9A86-4760B3703F1F}" srcOrd="13" destOrd="0" presId="urn:microsoft.com/office/officeart/2008/layout/AscendingPictureAccentProcess"/>
    <dgm:cxn modelId="{4596A7E4-5F98-44C8-B077-EDD85403BA12}" type="presParOf" srcId="{332BDD65-42C7-4412-830A-BE4F14706A01}" destId="{DDD418C2-304A-4E02-B959-4DB6FDF83320}" srcOrd="14" destOrd="0" presId="urn:microsoft.com/office/officeart/2008/layout/AscendingPictureAccentProcess"/>
    <dgm:cxn modelId="{F5BBCB44-A498-4D5E-808B-6D8BA457593A}" type="presParOf" srcId="{332BDD65-42C7-4412-830A-BE4F14706A01}" destId="{7D0CF5F9-9FF1-4616-ABBE-986235F88D2F}" srcOrd="15" destOrd="0" presId="urn:microsoft.com/office/officeart/2008/layout/AscendingPictureAccentProcess"/>
    <dgm:cxn modelId="{C5E76B3C-983E-448A-B379-7975CBBB7483}" type="presParOf" srcId="{332BDD65-42C7-4412-830A-BE4F14706A01}" destId="{E23435C0-1BF7-4A85-92B9-CF03C364A280}" srcOrd="16" destOrd="0" presId="urn:microsoft.com/office/officeart/2008/layout/AscendingPictureAccentProcess"/>
    <dgm:cxn modelId="{04E851AC-5A26-4A44-B2FC-00FE48822D81}" type="presParOf" srcId="{332BDD65-42C7-4412-830A-BE4F14706A01}" destId="{041263C4-FB36-4135-B860-9392631054B9}" srcOrd="17" destOrd="0" presId="urn:microsoft.com/office/officeart/2008/layout/AscendingPictureAccentProcess"/>
    <dgm:cxn modelId="{3D47F9E5-1DC0-4357-9EC8-565906054801}" type="presParOf" srcId="{332BDD65-42C7-4412-830A-BE4F14706A01}" destId="{556080B0-0D35-4393-B1F9-4EEA756700E0}" srcOrd="18" destOrd="0" presId="urn:microsoft.com/office/officeart/2008/layout/AscendingPictureAccentProcess"/>
    <dgm:cxn modelId="{B246BD94-BF4B-4E9B-9282-721BF2FC180C}" type="presParOf" srcId="{332BDD65-42C7-4412-830A-BE4F14706A01}" destId="{66B81DFD-5178-498B-B199-F39AC1D4FFB5}" srcOrd="19" destOrd="0" presId="urn:microsoft.com/office/officeart/2008/layout/AscendingPictureAccentProcess"/>
    <dgm:cxn modelId="{DC212236-0151-4B16-B7E9-05557D39CF67}" type="presParOf" srcId="{332BDD65-42C7-4412-830A-BE4F14706A01}" destId="{FCF085CF-AEB5-4151-AAC6-D9E3DB14BB99}" srcOrd="20" destOrd="0" presId="urn:microsoft.com/office/officeart/2008/layout/AscendingPictureAccentProcess"/>
    <dgm:cxn modelId="{D2AE6741-0D22-4FD4-9CED-8F5466298B02}" type="presParOf" srcId="{FCF085CF-AEB5-4151-AAC6-D9E3DB14BB99}" destId="{4DF034BA-F861-4FD2-A4EB-CF2CA84F8D7B}" srcOrd="0" destOrd="0" presId="urn:microsoft.com/office/officeart/2008/layout/AscendingPictureAccentProcess"/>
    <dgm:cxn modelId="{5C1E745A-0DBE-43BC-9198-C191E7A133DF}" type="presParOf" srcId="{332BDD65-42C7-4412-830A-BE4F14706A01}" destId="{DF2ABE44-9A6D-46CC-A315-2C7E4E4923B2}" srcOrd="21" destOrd="0" presId="urn:microsoft.com/office/officeart/2008/layout/AscendingPictureAccentProcess"/>
    <dgm:cxn modelId="{1422167F-7E08-4561-BC78-BB7A67B2681E}" type="presParOf" srcId="{332BDD65-42C7-4412-830A-BE4F14706A01}" destId="{AF190EFC-C3E0-402B-8241-B8454D727410}" srcOrd="22" destOrd="0" presId="urn:microsoft.com/office/officeart/2008/layout/AscendingPictureAccentProcess"/>
    <dgm:cxn modelId="{7C68D0EA-7E5B-45B0-BE86-095871B002A3}" type="presParOf" srcId="{332BDD65-42C7-4412-830A-BE4F14706A01}" destId="{D9E8A741-3CAC-4680-A8C1-D9FED5EC8BBF}" srcOrd="23" destOrd="0" presId="urn:microsoft.com/office/officeart/2008/layout/AscendingPictureAccentProcess"/>
    <dgm:cxn modelId="{F14BB12C-B124-4CFC-AEAE-4342A0D6F24F}" type="presParOf" srcId="{D9E8A741-3CAC-4680-A8C1-D9FED5EC8BBF}" destId="{CB6B5888-18E7-4A78-BE26-2D5972BEBE2E}" srcOrd="0" destOrd="0" presId="urn:microsoft.com/office/officeart/2008/layout/AscendingPictureAccentProcess"/>
    <dgm:cxn modelId="{DE931399-64F0-43A2-B237-EDAF33E6DDA3}" type="presParOf" srcId="{332BDD65-42C7-4412-830A-BE4F14706A01}" destId="{E7B5B960-F198-4862-9C25-7628070166A7}" srcOrd="24" destOrd="0" presId="urn:microsoft.com/office/officeart/2008/layout/AscendingPictureAccentProcess"/>
    <dgm:cxn modelId="{9E3F0AC7-840F-45E0-8AE8-0019D48F422A}" type="presParOf" srcId="{332BDD65-42C7-4412-830A-BE4F14706A01}" destId="{1D9E752E-337D-4271-AB79-391EAB0F1B6E}" srcOrd="25" destOrd="0" presId="urn:microsoft.com/office/officeart/2008/layout/AscendingPictureAccentProcess"/>
    <dgm:cxn modelId="{5E2E28C2-39C0-485F-B46C-1C593372EFAE}" type="presParOf" srcId="{332BDD65-42C7-4412-830A-BE4F14706A01}" destId="{1AD6E888-D6E6-4000-A960-D629F453C8E5}" srcOrd="26" destOrd="0" presId="urn:microsoft.com/office/officeart/2008/layout/AscendingPictureAccentProcess"/>
    <dgm:cxn modelId="{4F4C5AAB-82A3-478F-9F45-42CB98F50C79}" type="presParOf" srcId="{1AD6E888-D6E6-4000-A960-D629F453C8E5}" destId="{E7989062-50AE-45FB-B91F-AB3C1E0932DA}" srcOrd="0" destOrd="0" presId="urn:microsoft.com/office/officeart/2008/layout/AscendingPictureAccentProcess"/>
    <dgm:cxn modelId="{9CD8FA18-3C9B-485D-A27A-7B7CDFE6CE69}" type="presParOf" srcId="{332BDD65-42C7-4412-830A-BE4F14706A01}" destId="{CFCD3317-F1FB-488C-B04D-8B24804EDBEF}" srcOrd="27" destOrd="0" presId="urn:microsoft.com/office/officeart/2008/layout/AscendingPictureAccentProcess"/>
    <dgm:cxn modelId="{B8D8B4B8-D05B-4297-8C25-3650664624F2}" type="presParOf" srcId="{332BDD65-42C7-4412-830A-BE4F14706A01}" destId="{5030AB6A-B816-4602-8A48-DD1A47B700AB}" srcOrd="28" destOrd="0" presId="urn:microsoft.com/office/officeart/2008/layout/AscendingPictureAccentProcess"/>
    <dgm:cxn modelId="{F78E973A-0C55-4B80-9883-BF376262245D}" type="presParOf" srcId="{332BDD65-42C7-4412-830A-BE4F14706A01}" destId="{9D7F178B-A899-42A5-BA29-DBDBDE3625DA}" srcOrd="29" destOrd="0" presId="urn:microsoft.com/office/officeart/2008/layout/AscendingPictureAccentProcess"/>
    <dgm:cxn modelId="{8C21CAAA-1EAF-4F44-B171-C5F42F370FB5}" type="presParOf" srcId="{9D7F178B-A899-42A5-BA29-DBDBDE3625DA}" destId="{FC521EFE-92B1-4D6F-9561-EC9119862EF9}" srcOrd="0" destOrd="0" presId="urn:microsoft.com/office/officeart/2008/layout/AscendingPictureAccentProcess"/>
    <dgm:cxn modelId="{E5B456F6-59EC-44B6-A31D-270A90C2BD16}" type="presParOf" srcId="{332BDD65-42C7-4412-830A-BE4F14706A01}" destId="{F70DD2A9-614C-4ED5-87DE-E698B6173E9C}" srcOrd="30" destOrd="0" presId="urn:microsoft.com/office/officeart/2008/layout/AscendingPictureAccentProcess"/>
    <dgm:cxn modelId="{8489291E-15D6-409F-8BBF-AA4DD82CE17A}" type="presParOf" srcId="{332BDD65-42C7-4412-830A-BE4F14706A01}" destId="{4DE19EFC-99DE-4ABF-B5F7-EE5E0E014CFD}" srcOrd="31" destOrd="0" presId="urn:microsoft.com/office/officeart/2008/layout/AscendingPictureAccentProcess"/>
    <dgm:cxn modelId="{D58F8C46-B662-4D2E-BE37-7CE4186D797E}" type="presParOf" srcId="{332BDD65-42C7-4412-830A-BE4F14706A01}" destId="{6223F585-E3C4-4F11-82A9-FA1141ACA673}" srcOrd="32" destOrd="0" presId="urn:microsoft.com/office/officeart/2008/layout/AscendingPictureAccentProcess"/>
    <dgm:cxn modelId="{D940D0E6-296C-4761-939D-CD170243C310}" type="presParOf" srcId="{6223F585-E3C4-4F11-82A9-FA1141ACA673}" destId="{85EDA657-7BAF-4B0E-B54E-952E1AADC2AF}" srcOrd="0" destOrd="0" presId="urn:microsoft.com/office/officeart/2008/layout/AscendingPictureAccentProcess"/>
    <dgm:cxn modelId="{A94A09ED-FFF4-47B3-8A31-B85902212623}" type="presParOf" srcId="{332BDD65-42C7-4412-830A-BE4F14706A01}" destId="{1ABFEE98-34EC-4AA4-9CA6-52B5CDD1160B}" srcOrd="33" destOrd="0" presId="urn:microsoft.com/office/officeart/2008/layout/AscendingPictureAccentProcess"/>
    <dgm:cxn modelId="{2E71B5A8-FBB3-4A8E-86F3-0811F0117A99}" type="presParOf" srcId="{332BDD65-42C7-4412-830A-BE4F14706A01}" destId="{096906A6-6B7A-40B1-9CBA-9BD5479A55BF}" srcOrd="34" destOrd="0" presId="urn:microsoft.com/office/officeart/2008/layout/AscendingPictureAccentProcess"/>
    <dgm:cxn modelId="{D2EBB995-D9FD-4035-AF63-E99801CA6FCF}" type="presParOf" srcId="{332BDD65-42C7-4412-830A-BE4F14706A01}" destId="{ECD2D281-578C-4A5D-938B-F196DC1BB4E8}" srcOrd="35" destOrd="0" presId="urn:microsoft.com/office/officeart/2008/layout/AscendingPictureAccentProcess"/>
    <dgm:cxn modelId="{8F1F00AC-8037-433F-81B1-4250D0A1B679}" type="presParOf" srcId="{ECD2D281-578C-4A5D-938B-F196DC1BB4E8}" destId="{7C0977D0-13C1-4797-A7FF-17F966769B68}" srcOrd="0" destOrd="0" presId="urn:microsoft.com/office/officeart/2008/layout/AscendingPictureAccentProcess"/>
    <dgm:cxn modelId="{8F931EE1-C30D-4D4C-B502-41E08FE06635}" type="presParOf" srcId="{332BDD65-42C7-4412-830A-BE4F14706A01}" destId="{D7BD7C82-E7F1-47B5-8EC6-B59B8F0AD623}" srcOrd="36" destOrd="0" presId="urn:microsoft.com/office/officeart/2008/layout/AscendingPictureAccentProcess"/>
    <dgm:cxn modelId="{11358829-1521-413D-81AC-231BE883E0CF}" type="presParOf" srcId="{332BDD65-42C7-4412-830A-BE4F14706A01}" destId="{76EC02F3-FBB5-4C2F-8323-D9C0098413B6}" srcOrd="37" destOrd="0" presId="urn:microsoft.com/office/officeart/2008/layout/AscendingPictureAccentProcess"/>
    <dgm:cxn modelId="{04BA7329-E287-4444-BEB0-6123A2304E7A}" type="presParOf" srcId="{332BDD65-42C7-4412-830A-BE4F14706A01}" destId="{D1D95081-7EFA-4515-B329-86297B6233CB}" srcOrd="38" destOrd="0" presId="urn:microsoft.com/office/officeart/2008/layout/AscendingPictureAccentProcess"/>
    <dgm:cxn modelId="{6A473CF3-003C-4BEF-800B-087482C06D04}" type="presParOf" srcId="{D1D95081-7EFA-4515-B329-86297B6233CB}" destId="{5D219867-FFB0-454B-BDD6-F7812F9DDB91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C9CD1B-A77B-48CC-B122-5C8FB6BA6FDA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DAB29D3C-5903-42FE-9ED1-4C85394D68B6}">
      <dgm:prSet phldrT="[Texto]" custT="1"/>
      <dgm:spPr/>
      <dgm:t>
        <a:bodyPr/>
        <a:lstStyle/>
        <a:p>
          <a:r>
            <a:rPr lang="es-EC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Hipótesis: H1 </a:t>
          </a:r>
          <a:r>
            <a: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 50% de las pymes no tienen un sistema de gestión de talento humano formal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44895-99C9-4D7B-9D48-6BE5CF82C802}" type="parTrans" cxnId="{52D9A559-BE99-4CD5-A233-0DC5B32C12B3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AF14BA-304F-43BF-9DC0-35E60DB3D89F}" type="sibTrans" cxnId="{52D9A559-BE99-4CD5-A233-0DC5B32C12B3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600E25-F932-4BFA-A9CD-5FFAF4E82B26}">
      <dgm:prSet phldrT="[Texto]" custT="1"/>
      <dgm:spPr/>
      <dgm:t>
        <a:bodyPr/>
        <a:lstStyle/>
        <a:p>
          <a:r>
            <a:rPr lang="es-EC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Cobertura de las unidades de análisis </a:t>
          </a:r>
          <a:r>
            <a: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Muestra</a:t>
          </a:r>
          <a:endParaRPr lang="es-E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BA7C1D-E251-4F13-B0BA-1409F972BA88}" type="parTrans" cxnId="{40C886C2-5AC8-4096-B200-D34C3D5DB94E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CF18F4-97DC-45AB-A27D-9C92FAB5521D}" type="sibTrans" cxnId="{40C886C2-5AC8-4096-B200-D34C3D5DB94E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38B15C-FDB2-41B9-AB8C-485596B32385}">
      <dgm:prSet phldrT="[Texto]" custT="1"/>
      <dgm:spPr/>
      <dgm:t>
        <a:bodyPr/>
        <a:lstStyle/>
        <a:p>
          <a:r>
            <a: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Población total de 2465 empleados en las 102 PYMES del sector alimenticio del DMQ</a:t>
          </a:r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1A70D0-CB04-4855-9373-1ABCDA5E53B6}" type="parTrans" cxnId="{C2ADFEAD-69DB-4D28-9EED-64BC9ABEA860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9D55DF-6B33-4B76-95E2-3D380A09DD20}" type="sibTrans" cxnId="{C2ADFEAD-69DB-4D28-9EED-64BC9ABEA860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23E04B-EA0D-4A1D-BBCC-5A207C011797}">
      <dgm:prSet phldrT="[Texto]" phldr="1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2E25E-E885-4A07-A597-E9E331B42E55}" type="parTrans" cxnId="{8313A983-3DD3-44CD-BAF4-4C817D4E38D7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96BA4C-C766-49BD-87AB-E4634F9E5AB0}" type="sibTrans" cxnId="{8313A983-3DD3-44CD-BAF4-4C817D4E38D7}">
      <dgm:prSet/>
      <dgm:spPr/>
      <dgm:t>
        <a:bodyPr/>
        <a:lstStyle/>
        <a:p>
          <a:endParaRPr lang="es-ES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E2332B-7738-4A5C-BCC9-5C58E0881399}" type="pres">
      <dgm:prSet presAssocID="{2AC9CD1B-A77B-48CC-B122-5C8FB6BA6FD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4516F97-EC16-4248-8982-1580EC8BF8A4}" type="pres">
      <dgm:prSet presAssocID="{DAB29D3C-5903-42FE-9ED1-4C85394D68B6}" presName="roof" presStyleLbl="dkBgShp" presStyleIdx="0" presStyleCnt="2"/>
      <dgm:spPr/>
      <dgm:t>
        <a:bodyPr/>
        <a:lstStyle/>
        <a:p>
          <a:endParaRPr lang="es-ES"/>
        </a:p>
      </dgm:t>
    </dgm:pt>
    <dgm:pt modelId="{20124508-A338-4CBF-84C4-6045B0032712}" type="pres">
      <dgm:prSet presAssocID="{DAB29D3C-5903-42FE-9ED1-4C85394D68B6}" presName="pillars" presStyleCnt="0"/>
      <dgm:spPr/>
    </dgm:pt>
    <dgm:pt modelId="{1439DDBA-05CB-45FD-BEA9-EB30A23ECD36}" type="pres">
      <dgm:prSet presAssocID="{DAB29D3C-5903-42FE-9ED1-4C85394D68B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FDEE03-A564-4087-AE11-77E24BFA2AC6}" type="pres">
      <dgm:prSet presAssocID="{4038B15C-FDB2-41B9-AB8C-485596B3238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C7CD3A-5CE3-489F-AEEA-72812C19997A}" type="pres">
      <dgm:prSet presAssocID="{A223E04B-EA0D-4A1D-BBCC-5A207C01179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382DEF-1222-4473-82D7-E33F85B964D5}" type="pres">
      <dgm:prSet presAssocID="{DAB29D3C-5903-42FE-9ED1-4C85394D68B6}" presName="base" presStyleLbl="dkBgShp" presStyleIdx="1" presStyleCnt="2"/>
      <dgm:spPr/>
    </dgm:pt>
  </dgm:ptLst>
  <dgm:cxnLst>
    <dgm:cxn modelId="{C2ADFEAD-69DB-4D28-9EED-64BC9ABEA860}" srcId="{DAB29D3C-5903-42FE-9ED1-4C85394D68B6}" destId="{4038B15C-FDB2-41B9-AB8C-485596B32385}" srcOrd="1" destOrd="0" parTransId="{B71A70D0-CB04-4855-9373-1ABCDA5E53B6}" sibTransId="{D29D55DF-6B33-4B76-95E2-3D380A09DD20}"/>
    <dgm:cxn modelId="{8313A983-3DD3-44CD-BAF4-4C817D4E38D7}" srcId="{DAB29D3C-5903-42FE-9ED1-4C85394D68B6}" destId="{A223E04B-EA0D-4A1D-BBCC-5A207C011797}" srcOrd="2" destOrd="0" parTransId="{5872E25E-E885-4A07-A597-E9E331B42E55}" sibTransId="{DB96BA4C-C766-49BD-87AB-E4634F9E5AB0}"/>
    <dgm:cxn modelId="{40C886C2-5AC8-4096-B200-D34C3D5DB94E}" srcId="{DAB29D3C-5903-42FE-9ED1-4C85394D68B6}" destId="{33600E25-F932-4BFA-A9CD-5FFAF4E82B26}" srcOrd="0" destOrd="0" parTransId="{FCBA7C1D-E251-4F13-B0BA-1409F972BA88}" sibTransId="{CACF18F4-97DC-45AB-A27D-9C92FAB5521D}"/>
    <dgm:cxn modelId="{A475625A-8339-4807-89D2-1DD75C12FF49}" type="presOf" srcId="{DAB29D3C-5903-42FE-9ED1-4C85394D68B6}" destId="{94516F97-EC16-4248-8982-1580EC8BF8A4}" srcOrd="0" destOrd="0" presId="urn:microsoft.com/office/officeart/2005/8/layout/hList3"/>
    <dgm:cxn modelId="{7CD01606-C9FC-4E6D-98AA-13C66801E661}" type="presOf" srcId="{33600E25-F932-4BFA-A9CD-5FFAF4E82B26}" destId="{1439DDBA-05CB-45FD-BEA9-EB30A23ECD36}" srcOrd="0" destOrd="0" presId="urn:microsoft.com/office/officeart/2005/8/layout/hList3"/>
    <dgm:cxn modelId="{52D9A559-BE99-4CD5-A233-0DC5B32C12B3}" srcId="{2AC9CD1B-A77B-48CC-B122-5C8FB6BA6FDA}" destId="{DAB29D3C-5903-42FE-9ED1-4C85394D68B6}" srcOrd="0" destOrd="0" parTransId="{5D944895-99C9-4D7B-9D48-6BE5CF82C802}" sibTransId="{F9AF14BA-304F-43BF-9DC0-35E60DB3D89F}"/>
    <dgm:cxn modelId="{5CD458BC-55C5-444D-BBF3-C0929634AE5D}" type="presOf" srcId="{A223E04B-EA0D-4A1D-BBCC-5A207C011797}" destId="{D7C7CD3A-5CE3-489F-AEEA-72812C19997A}" srcOrd="0" destOrd="0" presId="urn:microsoft.com/office/officeart/2005/8/layout/hList3"/>
    <dgm:cxn modelId="{2825BC12-16A5-4511-9D48-281072DF4D83}" type="presOf" srcId="{2AC9CD1B-A77B-48CC-B122-5C8FB6BA6FDA}" destId="{B9E2332B-7738-4A5C-BCC9-5C58E0881399}" srcOrd="0" destOrd="0" presId="urn:microsoft.com/office/officeart/2005/8/layout/hList3"/>
    <dgm:cxn modelId="{C2B5C34D-09B7-45BA-B541-DDA3F2C0633F}" type="presOf" srcId="{4038B15C-FDB2-41B9-AB8C-485596B32385}" destId="{56FDEE03-A564-4087-AE11-77E24BFA2AC6}" srcOrd="0" destOrd="0" presId="urn:microsoft.com/office/officeart/2005/8/layout/hList3"/>
    <dgm:cxn modelId="{6EBA23AB-9A15-4392-8152-40486F326B45}" type="presParOf" srcId="{B9E2332B-7738-4A5C-BCC9-5C58E0881399}" destId="{94516F97-EC16-4248-8982-1580EC8BF8A4}" srcOrd="0" destOrd="0" presId="urn:microsoft.com/office/officeart/2005/8/layout/hList3"/>
    <dgm:cxn modelId="{AD10CFA8-756D-4114-B261-9CF7AD6C7621}" type="presParOf" srcId="{B9E2332B-7738-4A5C-BCC9-5C58E0881399}" destId="{20124508-A338-4CBF-84C4-6045B0032712}" srcOrd="1" destOrd="0" presId="urn:microsoft.com/office/officeart/2005/8/layout/hList3"/>
    <dgm:cxn modelId="{831277B4-2C13-4F4A-AED0-60B6C9D7D600}" type="presParOf" srcId="{20124508-A338-4CBF-84C4-6045B0032712}" destId="{1439DDBA-05CB-45FD-BEA9-EB30A23ECD36}" srcOrd="0" destOrd="0" presId="urn:microsoft.com/office/officeart/2005/8/layout/hList3"/>
    <dgm:cxn modelId="{84EA4B49-DD1E-4542-8818-082134CC43A7}" type="presParOf" srcId="{20124508-A338-4CBF-84C4-6045B0032712}" destId="{56FDEE03-A564-4087-AE11-77E24BFA2AC6}" srcOrd="1" destOrd="0" presId="urn:microsoft.com/office/officeart/2005/8/layout/hList3"/>
    <dgm:cxn modelId="{AE21B8C9-B96F-49EB-B842-FA762E4A070E}" type="presParOf" srcId="{20124508-A338-4CBF-84C4-6045B0032712}" destId="{D7C7CD3A-5CE3-489F-AEEA-72812C19997A}" srcOrd="2" destOrd="0" presId="urn:microsoft.com/office/officeart/2005/8/layout/hList3"/>
    <dgm:cxn modelId="{DE6B8FD5-23E3-47C1-A354-473408153D17}" type="presParOf" srcId="{B9E2332B-7738-4A5C-BCC9-5C58E0881399}" destId="{12382DEF-1222-4473-82D7-E33F85B964D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30B20F-698C-4488-A1D0-CB16EDF9D597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AF82E51A-8C97-4B17-9B1A-7C54CE9C6600}">
      <dgm:prSet phldrT="[Texto]"/>
      <dgm:spPr/>
      <dgm:t>
        <a:bodyPr/>
        <a:lstStyle/>
        <a:p>
          <a:r>
            <a:rPr lang="es-ES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Fortaleza: </a:t>
          </a:r>
          <a:r>
            <a:rPr lang="es-E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 estandariza la entrega de CV, y entrevista.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505A95-797D-4C97-8EA4-79FE2D4AF0C6}" type="parTrans" cxnId="{1D82801F-7EB4-48B4-A9F0-E631761F3D80}">
      <dgm:prSet/>
      <dgm:spPr/>
      <dgm:t>
        <a:bodyPr/>
        <a:lstStyle/>
        <a:p>
          <a:endParaRPr lang="es-ES"/>
        </a:p>
      </dgm:t>
    </dgm:pt>
    <dgm:pt modelId="{274E9DED-E986-42B4-9AEE-24E12BE93965}" type="sibTrans" cxnId="{1D82801F-7EB4-48B4-A9F0-E631761F3D80}">
      <dgm:prSet/>
      <dgm:spPr/>
      <dgm:t>
        <a:bodyPr/>
        <a:lstStyle/>
        <a:p>
          <a:endParaRPr lang="es-ES"/>
        </a:p>
      </dgm:t>
    </dgm:pt>
    <dgm:pt modelId="{0E0589DB-35F1-4910-92E3-FD1A1858B868}">
      <dgm:prSet phldrT="[Texto]"/>
      <dgm:spPr/>
      <dgm:t>
        <a:bodyPr/>
        <a:lstStyle/>
        <a:p>
          <a:r>
            <a:rPr lang="es-ES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Debilidad: </a:t>
          </a:r>
          <a:r>
            <a:rPr lang="es-ES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 proceso no permite tener visibilidad del perfil real del candidato</a:t>
          </a:r>
          <a:endParaRPr lang="es-ES" i="0" dirty="0"/>
        </a:p>
      </dgm:t>
    </dgm:pt>
    <dgm:pt modelId="{53FE82C1-16C9-484E-A83F-3A46720C81DC}" type="parTrans" cxnId="{73862ADA-93ED-46AA-AD05-D5A50EE8D5B1}">
      <dgm:prSet/>
      <dgm:spPr/>
      <dgm:t>
        <a:bodyPr/>
        <a:lstStyle/>
        <a:p>
          <a:endParaRPr lang="es-ES"/>
        </a:p>
      </dgm:t>
    </dgm:pt>
    <dgm:pt modelId="{F6FF88E7-2959-40E7-A80D-FCDB06A24F2F}" type="sibTrans" cxnId="{73862ADA-93ED-46AA-AD05-D5A50EE8D5B1}">
      <dgm:prSet/>
      <dgm:spPr/>
      <dgm:t>
        <a:bodyPr/>
        <a:lstStyle/>
        <a:p>
          <a:endParaRPr lang="es-ES"/>
        </a:p>
      </dgm:t>
    </dgm:pt>
    <dgm:pt modelId="{37ADEF41-DB3A-44A8-9FF5-6CDF1355B201}" type="pres">
      <dgm:prSet presAssocID="{6C30B20F-698C-4488-A1D0-CB16EDF9D59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F46541B-310F-468E-8158-E2E29EF53AB8}" type="pres">
      <dgm:prSet presAssocID="{6C30B20F-698C-4488-A1D0-CB16EDF9D597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D6841D-23AD-47F3-A508-981AE3984E1B}" type="pres">
      <dgm:prSet presAssocID="{6C30B20F-698C-4488-A1D0-CB16EDF9D597}" presName="LeftNode" presStyleLbl="bgImgPlace1" presStyleIdx="0" presStyleCnt="2" custScaleX="131982" custScaleY="101229" custLinFactNeighborX="-13721" custLinFactNeighborY="368">
        <dgm:presLayoutVars>
          <dgm:chMax val="2"/>
          <dgm:chPref val="2"/>
        </dgm:presLayoutVars>
      </dgm:prSet>
      <dgm:spPr/>
      <dgm:t>
        <a:bodyPr/>
        <a:lstStyle/>
        <a:p>
          <a:endParaRPr lang="es-ES"/>
        </a:p>
      </dgm:t>
    </dgm:pt>
    <dgm:pt modelId="{4977985D-872D-4098-9A64-F72CC5D10AB3}" type="pres">
      <dgm:prSet presAssocID="{6C30B20F-698C-4488-A1D0-CB16EDF9D597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67FAF5-E159-4CDC-BF65-5E3BFDF55441}" type="pres">
      <dgm:prSet presAssocID="{6C30B20F-698C-4488-A1D0-CB16EDF9D597}" presName="RightNode" presStyleLbl="bgImgPlace1" presStyleIdx="1" presStyleCnt="2" custScaleX="131982" custScaleY="101229" custLinFactNeighborX="13721" custLinFactNeighborY="368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49E34B1-6512-499F-AFF4-04D9C6BB0F92}" type="pres">
      <dgm:prSet presAssocID="{6C30B20F-698C-4488-A1D0-CB16EDF9D597}" presName="TopArrow" presStyleLbl="node1" presStyleIdx="0" presStyleCnt="2"/>
      <dgm:spPr/>
    </dgm:pt>
    <dgm:pt modelId="{E35560DB-A66B-4210-A30C-5A163E30BB56}" type="pres">
      <dgm:prSet presAssocID="{6C30B20F-698C-4488-A1D0-CB16EDF9D597}" presName="BottomArrow" presStyleLbl="node1" presStyleIdx="1" presStyleCnt="2"/>
      <dgm:spPr/>
    </dgm:pt>
  </dgm:ptLst>
  <dgm:cxnLst>
    <dgm:cxn modelId="{1D82801F-7EB4-48B4-A9F0-E631761F3D80}" srcId="{6C30B20F-698C-4488-A1D0-CB16EDF9D597}" destId="{AF82E51A-8C97-4B17-9B1A-7C54CE9C6600}" srcOrd="0" destOrd="0" parTransId="{83505A95-797D-4C97-8EA4-79FE2D4AF0C6}" sibTransId="{274E9DED-E986-42B4-9AEE-24E12BE93965}"/>
    <dgm:cxn modelId="{73862ADA-93ED-46AA-AD05-D5A50EE8D5B1}" srcId="{6C30B20F-698C-4488-A1D0-CB16EDF9D597}" destId="{0E0589DB-35F1-4910-92E3-FD1A1858B868}" srcOrd="1" destOrd="0" parTransId="{53FE82C1-16C9-484E-A83F-3A46720C81DC}" sibTransId="{F6FF88E7-2959-40E7-A80D-FCDB06A24F2F}"/>
    <dgm:cxn modelId="{1BDD587C-AFBB-4FBB-A558-2528B78E4358}" type="presOf" srcId="{0E0589DB-35F1-4910-92E3-FD1A1858B868}" destId="{4977985D-872D-4098-9A64-F72CC5D10AB3}" srcOrd="0" destOrd="0" presId="urn:microsoft.com/office/officeart/2009/layout/ReverseList"/>
    <dgm:cxn modelId="{F10296F3-416B-42B5-BDFA-CC8D34BA30E8}" type="presOf" srcId="{0E0589DB-35F1-4910-92E3-FD1A1858B868}" destId="{0267FAF5-E159-4CDC-BF65-5E3BFDF55441}" srcOrd="1" destOrd="0" presId="urn:microsoft.com/office/officeart/2009/layout/ReverseList"/>
    <dgm:cxn modelId="{A7D84E4F-400A-4F06-9D88-F6175FD28913}" type="presOf" srcId="{AF82E51A-8C97-4B17-9B1A-7C54CE9C6600}" destId="{69D6841D-23AD-47F3-A508-981AE3984E1B}" srcOrd="1" destOrd="0" presId="urn:microsoft.com/office/officeart/2009/layout/ReverseList"/>
    <dgm:cxn modelId="{2931DAAA-1CDE-48EE-84F8-D1F499EBEF04}" type="presOf" srcId="{6C30B20F-698C-4488-A1D0-CB16EDF9D597}" destId="{37ADEF41-DB3A-44A8-9FF5-6CDF1355B201}" srcOrd="0" destOrd="0" presId="urn:microsoft.com/office/officeart/2009/layout/ReverseList"/>
    <dgm:cxn modelId="{FA5172F2-D6F0-43D1-80E2-17CC1BFA4C82}" type="presOf" srcId="{AF82E51A-8C97-4B17-9B1A-7C54CE9C6600}" destId="{CF46541B-310F-468E-8158-E2E29EF53AB8}" srcOrd="0" destOrd="0" presId="urn:microsoft.com/office/officeart/2009/layout/ReverseList"/>
    <dgm:cxn modelId="{0C45667C-CDD4-45B3-A48E-0D3FB913B347}" type="presParOf" srcId="{37ADEF41-DB3A-44A8-9FF5-6CDF1355B201}" destId="{CF46541B-310F-468E-8158-E2E29EF53AB8}" srcOrd="0" destOrd="0" presId="urn:microsoft.com/office/officeart/2009/layout/ReverseList"/>
    <dgm:cxn modelId="{4A418E47-7CBC-4E3B-B37A-24465F678676}" type="presParOf" srcId="{37ADEF41-DB3A-44A8-9FF5-6CDF1355B201}" destId="{69D6841D-23AD-47F3-A508-981AE3984E1B}" srcOrd="1" destOrd="0" presId="urn:microsoft.com/office/officeart/2009/layout/ReverseList"/>
    <dgm:cxn modelId="{733A1E6D-FAA4-41CB-88CB-D15DB61A24E5}" type="presParOf" srcId="{37ADEF41-DB3A-44A8-9FF5-6CDF1355B201}" destId="{4977985D-872D-4098-9A64-F72CC5D10AB3}" srcOrd="2" destOrd="0" presId="urn:microsoft.com/office/officeart/2009/layout/ReverseList"/>
    <dgm:cxn modelId="{12912816-D15F-4396-B2C7-315A446F6766}" type="presParOf" srcId="{37ADEF41-DB3A-44A8-9FF5-6CDF1355B201}" destId="{0267FAF5-E159-4CDC-BF65-5E3BFDF55441}" srcOrd="3" destOrd="0" presId="urn:microsoft.com/office/officeart/2009/layout/ReverseList"/>
    <dgm:cxn modelId="{992672C0-55B1-4F1B-B9F3-E0944131540A}" type="presParOf" srcId="{37ADEF41-DB3A-44A8-9FF5-6CDF1355B201}" destId="{849E34B1-6512-499F-AFF4-04D9C6BB0F92}" srcOrd="4" destOrd="0" presId="urn:microsoft.com/office/officeart/2009/layout/ReverseList"/>
    <dgm:cxn modelId="{4FEEA3E2-FDD9-42CB-A0B3-96ED4668F3C9}" type="presParOf" srcId="{37ADEF41-DB3A-44A8-9FF5-6CDF1355B201}" destId="{E35560DB-A66B-4210-A30C-5A163E30BB5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30B20F-698C-4488-A1D0-CB16EDF9D597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AF82E51A-8C97-4B17-9B1A-7C54CE9C6600}">
      <dgm:prSet phldrT="[Texto]"/>
      <dgm:spPr/>
      <dgm:t>
        <a:bodyPr/>
        <a:lstStyle/>
        <a:p>
          <a:r>
            <a:rPr lang="es-ES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Fortaleza: </a:t>
          </a:r>
          <a:r>
            <a:rPr lang="es-E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Distribución adecuada del personal para el manejo de funciones.</a:t>
          </a:r>
          <a:endParaRPr lang="es-E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505A95-797D-4C97-8EA4-79FE2D4AF0C6}" type="parTrans" cxnId="{1D82801F-7EB4-48B4-A9F0-E631761F3D80}">
      <dgm:prSet/>
      <dgm:spPr/>
      <dgm:t>
        <a:bodyPr/>
        <a:lstStyle/>
        <a:p>
          <a:endParaRPr lang="es-ES"/>
        </a:p>
      </dgm:t>
    </dgm:pt>
    <dgm:pt modelId="{274E9DED-E986-42B4-9AEE-24E12BE93965}" type="sibTrans" cxnId="{1D82801F-7EB4-48B4-A9F0-E631761F3D80}">
      <dgm:prSet/>
      <dgm:spPr/>
      <dgm:t>
        <a:bodyPr/>
        <a:lstStyle/>
        <a:p>
          <a:endParaRPr lang="es-ES"/>
        </a:p>
      </dgm:t>
    </dgm:pt>
    <dgm:pt modelId="{0E0589DB-35F1-4910-92E3-FD1A1858B868}">
      <dgm:prSet phldrT="[Texto]"/>
      <dgm:spPr/>
      <dgm:t>
        <a:bodyPr/>
        <a:lstStyle/>
        <a:p>
          <a:r>
            <a:rPr lang="es-ES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Debilidad:           </a:t>
          </a:r>
          <a:r>
            <a:rPr lang="es-ES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Manual de funciones desactualizado, sin entrega formal, o no existe.</a:t>
          </a:r>
        </a:p>
        <a:p>
          <a:r>
            <a:rPr lang="es-ES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No existe un plan de carrera definido</a:t>
          </a:r>
          <a:endParaRPr lang="es-ES" i="0" dirty="0"/>
        </a:p>
      </dgm:t>
    </dgm:pt>
    <dgm:pt modelId="{53FE82C1-16C9-484E-A83F-3A46720C81DC}" type="parTrans" cxnId="{73862ADA-93ED-46AA-AD05-D5A50EE8D5B1}">
      <dgm:prSet/>
      <dgm:spPr/>
      <dgm:t>
        <a:bodyPr/>
        <a:lstStyle/>
        <a:p>
          <a:endParaRPr lang="es-ES"/>
        </a:p>
      </dgm:t>
    </dgm:pt>
    <dgm:pt modelId="{F6FF88E7-2959-40E7-A80D-FCDB06A24F2F}" type="sibTrans" cxnId="{73862ADA-93ED-46AA-AD05-D5A50EE8D5B1}">
      <dgm:prSet/>
      <dgm:spPr/>
      <dgm:t>
        <a:bodyPr/>
        <a:lstStyle/>
        <a:p>
          <a:endParaRPr lang="es-ES"/>
        </a:p>
      </dgm:t>
    </dgm:pt>
    <dgm:pt modelId="{37ADEF41-DB3A-44A8-9FF5-6CDF1355B201}" type="pres">
      <dgm:prSet presAssocID="{6C30B20F-698C-4488-A1D0-CB16EDF9D59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F46541B-310F-468E-8158-E2E29EF53AB8}" type="pres">
      <dgm:prSet presAssocID="{6C30B20F-698C-4488-A1D0-CB16EDF9D597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D6841D-23AD-47F3-A508-981AE3984E1B}" type="pres">
      <dgm:prSet presAssocID="{6C30B20F-698C-4488-A1D0-CB16EDF9D597}" presName="LeftNode" presStyleLbl="bgImgPlace1" presStyleIdx="0" presStyleCnt="2" custScaleX="131982" custScaleY="101229" custLinFactNeighborX="-30581" custLinFactNeighborY="368">
        <dgm:presLayoutVars>
          <dgm:chMax val="2"/>
          <dgm:chPref val="2"/>
        </dgm:presLayoutVars>
      </dgm:prSet>
      <dgm:spPr/>
      <dgm:t>
        <a:bodyPr/>
        <a:lstStyle/>
        <a:p>
          <a:endParaRPr lang="es-ES"/>
        </a:p>
      </dgm:t>
    </dgm:pt>
    <dgm:pt modelId="{4977985D-872D-4098-9A64-F72CC5D10AB3}" type="pres">
      <dgm:prSet presAssocID="{6C30B20F-698C-4488-A1D0-CB16EDF9D597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67FAF5-E159-4CDC-BF65-5E3BFDF55441}" type="pres">
      <dgm:prSet presAssocID="{6C30B20F-698C-4488-A1D0-CB16EDF9D597}" presName="RightNode" presStyleLbl="bgImgPlace1" presStyleIdx="1" presStyleCnt="2" custScaleX="150006" custScaleY="101229" custLinFactNeighborX="24633" custLinFactNeighborY="368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849E34B1-6512-499F-AFF4-04D9C6BB0F92}" type="pres">
      <dgm:prSet presAssocID="{6C30B20F-698C-4488-A1D0-CB16EDF9D597}" presName="TopArrow" presStyleLbl="node1" presStyleIdx="0" presStyleCnt="2"/>
      <dgm:spPr/>
    </dgm:pt>
    <dgm:pt modelId="{E35560DB-A66B-4210-A30C-5A163E30BB56}" type="pres">
      <dgm:prSet presAssocID="{6C30B20F-698C-4488-A1D0-CB16EDF9D597}" presName="BottomArrow" presStyleLbl="node1" presStyleIdx="1" presStyleCnt="2"/>
      <dgm:spPr/>
    </dgm:pt>
  </dgm:ptLst>
  <dgm:cxnLst>
    <dgm:cxn modelId="{1D82801F-7EB4-48B4-A9F0-E631761F3D80}" srcId="{6C30B20F-698C-4488-A1D0-CB16EDF9D597}" destId="{AF82E51A-8C97-4B17-9B1A-7C54CE9C6600}" srcOrd="0" destOrd="0" parTransId="{83505A95-797D-4C97-8EA4-79FE2D4AF0C6}" sibTransId="{274E9DED-E986-42B4-9AEE-24E12BE93965}"/>
    <dgm:cxn modelId="{73862ADA-93ED-46AA-AD05-D5A50EE8D5B1}" srcId="{6C30B20F-698C-4488-A1D0-CB16EDF9D597}" destId="{0E0589DB-35F1-4910-92E3-FD1A1858B868}" srcOrd="1" destOrd="0" parTransId="{53FE82C1-16C9-484E-A83F-3A46720C81DC}" sibTransId="{F6FF88E7-2959-40E7-A80D-FCDB06A24F2F}"/>
    <dgm:cxn modelId="{1BDD587C-AFBB-4FBB-A558-2528B78E4358}" type="presOf" srcId="{0E0589DB-35F1-4910-92E3-FD1A1858B868}" destId="{4977985D-872D-4098-9A64-F72CC5D10AB3}" srcOrd="0" destOrd="0" presId="urn:microsoft.com/office/officeart/2009/layout/ReverseList"/>
    <dgm:cxn modelId="{F10296F3-416B-42B5-BDFA-CC8D34BA30E8}" type="presOf" srcId="{0E0589DB-35F1-4910-92E3-FD1A1858B868}" destId="{0267FAF5-E159-4CDC-BF65-5E3BFDF55441}" srcOrd="1" destOrd="0" presId="urn:microsoft.com/office/officeart/2009/layout/ReverseList"/>
    <dgm:cxn modelId="{A7D84E4F-400A-4F06-9D88-F6175FD28913}" type="presOf" srcId="{AF82E51A-8C97-4B17-9B1A-7C54CE9C6600}" destId="{69D6841D-23AD-47F3-A508-981AE3984E1B}" srcOrd="1" destOrd="0" presId="urn:microsoft.com/office/officeart/2009/layout/ReverseList"/>
    <dgm:cxn modelId="{2931DAAA-1CDE-48EE-84F8-D1F499EBEF04}" type="presOf" srcId="{6C30B20F-698C-4488-A1D0-CB16EDF9D597}" destId="{37ADEF41-DB3A-44A8-9FF5-6CDF1355B201}" srcOrd="0" destOrd="0" presId="urn:microsoft.com/office/officeart/2009/layout/ReverseList"/>
    <dgm:cxn modelId="{FA5172F2-D6F0-43D1-80E2-17CC1BFA4C82}" type="presOf" srcId="{AF82E51A-8C97-4B17-9B1A-7C54CE9C6600}" destId="{CF46541B-310F-468E-8158-E2E29EF53AB8}" srcOrd="0" destOrd="0" presId="urn:microsoft.com/office/officeart/2009/layout/ReverseList"/>
    <dgm:cxn modelId="{0C45667C-CDD4-45B3-A48E-0D3FB913B347}" type="presParOf" srcId="{37ADEF41-DB3A-44A8-9FF5-6CDF1355B201}" destId="{CF46541B-310F-468E-8158-E2E29EF53AB8}" srcOrd="0" destOrd="0" presId="urn:microsoft.com/office/officeart/2009/layout/ReverseList"/>
    <dgm:cxn modelId="{4A418E47-7CBC-4E3B-B37A-24465F678676}" type="presParOf" srcId="{37ADEF41-DB3A-44A8-9FF5-6CDF1355B201}" destId="{69D6841D-23AD-47F3-A508-981AE3984E1B}" srcOrd="1" destOrd="0" presId="urn:microsoft.com/office/officeart/2009/layout/ReverseList"/>
    <dgm:cxn modelId="{733A1E6D-FAA4-41CB-88CB-D15DB61A24E5}" type="presParOf" srcId="{37ADEF41-DB3A-44A8-9FF5-6CDF1355B201}" destId="{4977985D-872D-4098-9A64-F72CC5D10AB3}" srcOrd="2" destOrd="0" presId="urn:microsoft.com/office/officeart/2009/layout/ReverseList"/>
    <dgm:cxn modelId="{12912816-D15F-4396-B2C7-315A446F6766}" type="presParOf" srcId="{37ADEF41-DB3A-44A8-9FF5-6CDF1355B201}" destId="{0267FAF5-E159-4CDC-BF65-5E3BFDF55441}" srcOrd="3" destOrd="0" presId="urn:microsoft.com/office/officeart/2009/layout/ReverseList"/>
    <dgm:cxn modelId="{992672C0-55B1-4F1B-B9F3-E0944131540A}" type="presParOf" srcId="{37ADEF41-DB3A-44A8-9FF5-6CDF1355B201}" destId="{849E34B1-6512-499F-AFF4-04D9C6BB0F92}" srcOrd="4" destOrd="0" presId="urn:microsoft.com/office/officeart/2009/layout/ReverseList"/>
    <dgm:cxn modelId="{4FEEA3E2-FDD9-42CB-A0B3-96ED4668F3C9}" type="presParOf" srcId="{37ADEF41-DB3A-44A8-9FF5-6CDF1355B201}" destId="{E35560DB-A66B-4210-A30C-5A163E30BB5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3F7A6-E9DD-4A8F-8C48-C3BA1CDB7EA5}" type="datetimeFigureOut">
              <a:rPr lang="es-EC" smtClean="0"/>
              <a:t>20/10/2017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4570D-1026-47C6-869E-CBEAD71A541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654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36566-389B-4D70-93A1-A25C8DD5E2C5}" type="datetime1">
              <a:rPr lang="es-EC" smtClean="0"/>
              <a:t>20/10/2017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2344396"/>
      </p:ext>
    </p:extLst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6723-4F15-440B-AE89-15796598A86C}" type="datetime1">
              <a:rPr lang="es-EC" smtClean="0"/>
              <a:t>20/10/2017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3864129"/>
      </p:ext>
    </p:extLst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3AAC-D2C2-4CA0-BA2B-5CE406207481}" type="datetime1">
              <a:rPr lang="es-EC" smtClean="0"/>
              <a:t>20/10/2017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9147299"/>
      </p:ext>
    </p:extLst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756D-C379-4B38-AB0F-172626A1764A}" type="datetime1">
              <a:rPr lang="es-EC" smtClean="0"/>
              <a:t>20/10/2017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0742287"/>
      </p:ext>
    </p:extLst>
  </p:cSld>
  <p:clrMapOvr>
    <a:masterClrMapping/>
  </p:clrMapOvr>
  <p:transition spd="med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1F84-B1C7-44D5-906A-EA7B0441F3D1}" type="datetime1">
              <a:rPr lang="es-EC" smtClean="0"/>
              <a:t>20/10/2017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8330653"/>
      </p:ext>
    </p:extLst>
  </p:cSld>
  <p:clrMapOvr>
    <a:masterClrMapping/>
  </p:clrMapOvr>
  <p:transition spd="med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0798-DFEF-499E-B7D2-E3C7DC6BF5AE}" type="datetime1">
              <a:rPr lang="es-EC" smtClean="0"/>
              <a:t>20/10/2017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2254866"/>
      </p:ext>
    </p:extLst>
  </p:cSld>
  <p:clrMapOvr>
    <a:masterClrMapping/>
  </p:clrMapOvr>
  <p:transition spd="med"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DEE6-E697-4C56-9219-290CE69FE9C2}" type="datetime1">
              <a:rPr lang="es-EC" smtClean="0"/>
              <a:t>20/10/2017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5558817"/>
      </p:ext>
    </p:extLst>
  </p:cSld>
  <p:clrMapOvr>
    <a:masterClrMapping/>
  </p:clrMapOvr>
  <p:transition spd="med"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3101-051C-486F-9DEC-0597A3D9AB7F}" type="datetime1">
              <a:rPr lang="es-EC" smtClean="0"/>
              <a:t>20/10/2017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8239727"/>
      </p:ext>
    </p:extLst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D03-7F3C-4CAE-88AE-8E34CDF75FA6}" type="datetime1">
              <a:rPr lang="es-EC" smtClean="0"/>
              <a:t>20/10/2017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78528026"/>
      </p:ext>
    </p:extLst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39AB-D559-4DF9-A009-D2BDDB5B9EED}" type="datetime1">
              <a:rPr lang="es-EC" smtClean="0"/>
              <a:t>20/10/2017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466184"/>
      </p:ext>
    </p:extLst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26C1-5EE6-4558-A251-CEAFB141C528}" type="datetime1">
              <a:rPr lang="es-EC" smtClean="0"/>
              <a:t>20/10/2017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7527698"/>
      </p:ext>
    </p:extLst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AE06-6FA5-4212-B3DD-12C85770016F}" type="datetime1">
              <a:rPr lang="es-EC" smtClean="0"/>
              <a:t>20/10/2017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5913585"/>
      </p:ext>
    </p:extLst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89414-4D11-440B-93D8-9415E0D1A115}" type="datetime1">
              <a:rPr lang="es-EC" smtClean="0"/>
              <a:t>20/10/2017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72184702"/>
      </p:ext>
    </p:extLst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0AD0-C1D3-4E15-9157-7FBCFF704237}" type="datetime1">
              <a:rPr lang="es-EC" smtClean="0"/>
              <a:t>20/10/2017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10340451"/>
      </p:ext>
    </p:extLst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38E-30D6-4FDB-AFD1-C33327ABF268}" type="datetime1">
              <a:rPr lang="es-EC" smtClean="0"/>
              <a:t>20/10/2017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7287882"/>
      </p:ext>
    </p:extLst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4E09-A0FF-4F53-9463-DDBD4908E32A}" type="datetime1">
              <a:rPr lang="es-EC" smtClean="0"/>
              <a:t>20/10/2017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57539440"/>
      </p:ext>
    </p:extLst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FC44-1A96-4894-8CC9-BED32B9F4C72}" type="datetime1">
              <a:rPr lang="es-EC" smtClean="0"/>
              <a:t>20/10/2017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C" smtClean="0"/>
              <a:t>1 (Quiñonez, 2012)</a:t>
            </a:r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EE8CAB-4D28-4772-AA8D-888333BD8C4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856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ransition spd="med">
    <p:pull dir="r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4377" y="2090057"/>
            <a:ext cx="9222378" cy="4441372"/>
          </a:xfrm>
        </p:spPr>
        <p:txBody>
          <a:bodyPr>
            <a:noAutofit/>
          </a:bodyPr>
          <a:lstStyle/>
          <a:p>
            <a:pPr algn="ctr"/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CIENCIAS ECONÓMICAS, ADMINISTRATIVAS Y DEL COMERCIO</a:t>
            </a:r>
            <a:b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CARRERA DE INGENIERÍA COMERCIAL</a:t>
            </a:r>
            <a:b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TEMA: </a:t>
            </a:r>
            <a:r>
              <a:rPr lang="es-EC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DE LA GESTIÓN DE TALENTO HUMANO EN LAS PYMES DEL SECTOR ALIMENTICIO DEL DISTRITO METROPOLITANO DE QUITO</a:t>
            </a:r>
            <a:br>
              <a:rPr lang="es-EC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ESTEFANÍA PRISCILA GUTIÉRREZ FLORES </a:t>
            </a:r>
            <a: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MIGUEL ÁNGEL ZABALA </a:t>
            </a:r>
            <a: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ALMEIDA</a:t>
            </a:r>
            <a:b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DIRECTOR: ING. EDGAR RENÉ BUENO ARÉVALO</a:t>
            </a:r>
            <a:b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SANGOLQUÍ</a:t>
            </a:r>
            <a:br>
              <a:rPr lang="es-EC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Descripción: http://mercadotecnia.espe.edu.ec/wp-content/uploads/tmp/LOGO-PRINCIPAL-ESPE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66" y="455296"/>
            <a:ext cx="7978866" cy="11644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821201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999366"/>
              </p:ext>
            </p:extLst>
          </p:nvPr>
        </p:nvGraphicFramePr>
        <p:xfrm>
          <a:off x="2589213" y="927100"/>
          <a:ext cx="8905875" cy="4984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903651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Resultados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463039"/>
            <a:ext cx="8915400" cy="4859383"/>
          </a:xfrm>
        </p:spPr>
        <p:txBody>
          <a:bodyPr>
            <a:normAutofit/>
          </a:bodyPr>
          <a:lstStyle/>
          <a:p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encuestas:</a:t>
            </a: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056" y="1905000"/>
            <a:ext cx="8876076" cy="464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5227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398" y="596400"/>
            <a:ext cx="8920979" cy="581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7845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r="774"/>
          <a:stretch/>
        </p:blipFill>
        <p:spPr>
          <a:xfrm>
            <a:off x="2523037" y="250371"/>
            <a:ext cx="8906963" cy="615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03593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236" y="517479"/>
            <a:ext cx="9015957" cy="585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72521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823" y="246969"/>
            <a:ext cx="8977993" cy="607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1575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2523898" y="1045029"/>
            <a:ext cx="8915400" cy="50030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entrevistas:</a:t>
            </a: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897" y="1801994"/>
            <a:ext cx="9167359" cy="321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2986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827"/>
          <a:stretch/>
        </p:blipFill>
        <p:spPr>
          <a:xfrm>
            <a:off x="2405743" y="1141232"/>
            <a:ext cx="9220200" cy="469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899605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925" y="987470"/>
            <a:ext cx="9298578" cy="378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408425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3045" y="882967"/>
            <a:ext cx="9455331" cy="478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29476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</a:t>
            </a:r>
            <a:endParaRPr lang="es-EC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502229"/>
            <a:ext cx="9245738" cy="45720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Descripción de las PYMES y el sector alimenticio</a:t>
            </a:r>
          </a:p>
          <a:p>
            <a:pPr>
              <a:buFont typeface="+mj-lt"/>
              <a:buAutoNum type="arabicPeriod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Justificación e importancia del problema</a:t>
            </a:r>
          </a:p>
          <a:p>
            <a:pPr>
              <a:buFont typeface="+mj-lt"/>
              <a:buAutoNum type="arabicPeriod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  <a:p>
            <a:pPr>
              <a:buFont typeface="+mj-lt"/>
              <a:buAutoNum type="arabicPeriod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teórico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s-EC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Subsistemas de la gestión de talento humano</a:t>
            </a:r>
          </a:p>
          <a:p>
            <a:pPr>
              <a:buFont typeface="+mj-lt"/>
              <a:buAutoNum type="arabicPeriod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referencial</a:t>
            </a:r>
          </a:p>
          <a:p>
            <a:pPr>
              <a:buFont typeface="+mj-lt"/>
              <a:buAutoNum type="arabicPeriod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Metodología de la investigación</a:t>
            </a:r>
          </a:p>
          <a:p>
            <a:pPr>
              <a:buFont typeface="+mj-lt"/>
              <a:buAutoNum type="arabicPeriod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  <a:p>
            <a:pPr>
              <a:buFont typeface="+mj-lt"/>
              <a:buAutoNum type="arabicPeriod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Propuesta del modelo de gestión de talento humano</a:t>
            </a:r>
          </a:p>
          <a:p>
            <a:pPr>
              <a:buFont typeface="+mj-lt"/>
              <a:buAutoNum type="arabicPeriod"/>
            </a:pP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</a:p>
          <a:p>
            <a:pPr>
              <a:buFont typeface="+mj-lt"/>
              <a:buAutoNum type="arabicPeriod"/>
            </a:pP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Propuesta de nuevos proyectos de investigación</a:t>
            </a:r>
            <a:endParaRPr lang="es-EC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s-EC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s-EC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00691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4" y="812210"/>
            <a:ext cx="9255851" cy="288457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274" y="4091667"/>
            <a:ext cx="9255851" cy="156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6063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836023"/>
            <a:ext cx="8915400" cy="5075199"/>
          </a:xfrm>
        </p:spPr>
        <p:txBody>
          <a:bodyPr>
            <a:noAutofit/>
          </a:bodyPr>
          <a:lstStyle/>
          <a:p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y comprobación de la 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hipótesis</a:t>
            </a:r>
          </a:p>
          <a:p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demostraron que el 16.7% de las pymes del sector alimenticio del DMQ utilizan un modelo de Gestión de Talento Humano formal o por competencias. Por lo tanto, se comprueba H1, ya que, el 83.4% de las pequeñas y medianas empresas se manejan bajo un modelo informal o no existe un modelo definido (66.7% y 16.7%). </a:t>
            </a: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57" b="7132"/>
          <a:stretch/>
        </p:blipFill>
        <p:spPr bwMode="auto">
          <a:xfrm>
            <a:off x="4011612" y="1423851"/>
            <a:ext cx="5485085" cy="32087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797110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0480" y="27141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Consolidación de resultados: </a:t>
            </a:r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Encuestas </a:t>
            </a:r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 Entrevistas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2768258" y="2027158"/>
            <a:ext cx="3992732" cy="576262"/>
          </a:xfrm>
        </p:spPr>
        <p:txBody>
          <a:bodyPr/>
          <a:lstStyle/>
          <a:p>
            <a:r>
              <a:rPr lang="es-EC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Sistema:</a:t>
            </a: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Incorporar personas</a:t>
            </a:r>
          </a:p>
          <a:p>
            <a:r>
              <a:rPr lang="es-EC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Subsistema: </a:t>
            </a: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Selección de personal</a:t>
            </a:r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4985492"/>
              </p:ext>
            </p:extLst>
          </p:nvPr>
        </p:nvGraphicFramePr>
        <p:xfrm>
          <a:off x="2592924" y="2725578"/>
          <a:ext cx="4343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Marcador de texto 8"/>
          <p:cNvSpPr>
            <a:spLocks noGrp="1"/>
          </p:cNvSpPr>
          <p:nvPr>
            <p:ph type="body" sz="quarter" idx="3"/>
          </p:nvPr>
        </p:nvSpPr>
        <p:spPr>
          <a:xfrm>
            <a:off x="7037888" y="2022340"/>
            <a:ext cx="5114923" cy="576262"/>
          </a:xfrm>
        </p:spPr>
        <p:txBody>
          <a:bodyPr/>
          <a:lstStyle/>
          <a:p>
            <a:r>
              <a:rPr lang="es-EC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Sistema: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Organizar a las personas</a:t>
            </a: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Subsistema: </a:t>
            </a:r>
            <a:r>
              <a:rPr lang="es-EC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Diseño organizacional y diseño de puestos</a:t>
            </a:r>
          </a:p>
        </p:txBody>
      </p:sp>
      <p:graphicFrame>
        <p:nvGraphicFramePr>
          <p:cNvPr id="13" name="Marcador de contenido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97842935"/>
              </p:ext>
            </p:extLst>
          </p:nvPr>
        </p:nvGraphicFramePr>
        <p:xfrm>
          <a:off x="7167563" y="2725578"/>
          <a:ext cx="4985248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6238471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8"/>
          <p:cNvSpPr>
            <a:spLocks noGrp="1"/>
          </p:cNvSpPr>
          <p:nvPr>
            <p:ph type="body" idx="1"/>
          </p:nvPr>
        </p:nvSpPr>
        <p:spPr>
          <a:xfrm>
            <a:off x="2589214" y="366713"/>
            <a:ext cx="4343400" cy="819150"/>
          </a:xfrm>
        </p:spPr>
        <p:txBody>
          <a:bodyPr/>
          <a:lstStyle/>
          <a:p>
            <a:r>
              <a:rPr lang="es-EC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Sistema:</a:t>
            </a: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Recompensar a las personas</a:t>
            </a: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Subsistema: 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Remuneración e incentivos</a:t>
            </a: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Marcador de conteni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99908868"/>
              </p:ext>
            </p:extLst>
          </p:nvPr>
        </p:nvGraphicFramePr>
        <p:xfrm>
          <a:off x="2589213" y="1423851"/>
          <a:ext cx="4343400" cy="474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Marcador de texto 8"/>
          <p:cNvSpPr>
            <a:spLocks noGrp="1"/>
          </p:cNvSpPr>
          <p:nvPr>
            <p:ph type="body" sz="quarter" idx="3"/>
          </p:nvPr>
        </p:nvSpPr>
        <p:spPr>
          <a:xfrm>
            <a:off x="7053943" y="518706"/>
            <a:ext cx="4950823" cy="820738"/>
          </a:xfrm>
        </p:spPr>
        <p:txBody>
          <a:bodyPr/>
          <a:lstStyle/>
          <a:p>
            <a:r>
              <a:rPr lang="es-EC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Sistema:</a:t>
            </a: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Desarrollar a las personas</a:t>
            </a: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Subsistema: </a:t>
            </a:r>
            <a:r>
              <a:rPr lang="es-EC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Capacitación y desarrollo de las personas</a:t>
            </a:r>
          </a:p>
        </p:txBody>
      </p:sp>
      <p:graphicFrame>
        <p:nvGraphicFramePr>
          <p:cNvPr id="12" name="Marcador de contenido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64731503"/>
              </p:ext>
            </p:extLst>
          </p:nvPr>
        </p:nvGraphicFramePr>
        <p:xfrm>
          <a:off x="7167563" y="1423988"/>
          <a:ext cx="4338637" cy="452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71131700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Marcador de contenido 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42495789"/>
              </p:ext>
            </p:extLst>
          </p:nvPr>
        </p:nvGraphicFramePr>
        <p:xfrm>
          <a:off x="3540034" y="1463040"/>
          <a:ext cx="6701246" cy="4924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Marcador de texto 8"/>
          <p:cNvSpPr txBox="1">
            <a:spLocks/>
          </p:cNvSpPr>
          <p:nvPr/>
        </p:nvSpPr>
        <p:spPr>
          <a:xfrm>
            <a:off x="3768633" y="531769"/>
            <a:ext cx="6707777" cy="8207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C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Sistema: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Desarrollar a las personas</a:t>
            </a:r>
          </a:p>
          <a:p>
            <a:pPr marL="0" indent="0">
              <a:buNone/>
            </a:pPr>
            <a:r>
              <a:rPr lang="es-EC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Subsistema: 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Programas de cambios y desarrollo de las carreras</a:t>
            </a: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6091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284475"/>
            <a:ext cx="8911687" cy="1280890"/>
          </a:xfrm>
        </p:spPr>
        <p:txBody>
          <a:bodyPr>
            <a:noAutofit/>
          </a:bodyPr>
          <a:lstStyle/>
          <a:p>
            <a:r>
              <a:rPr lang="es-EC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s-EC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Propuesta de Modelo de la Gestión de Talento Humano aplicable para las Pymes del sector Alimenticio del Distrito Metropolitano de Quito</a:t>
            </a:r>
            <a:endParaRPr lang="es-EC" sz="2800" dirty="0"/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9588" y="1698171"/>
            <a:ext cx="7889965" cy="488550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10343" y="2587920"/>
            <a:ext cx="189411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Diseño de puestos</a:t>
            </a: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Reclutamiento </a:t>
            </a:r>
          </a:p>
          <a:p>
            <a:pPr marL="285750" indent="-285750">
              <a:buFontTx/>
              <a:buChar char="-"/>
            </a:pPr>
            <a:r>
              <a:rPr lang="es-EC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Selección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Inducción</a:t>
            </a:r>
            <a:endParaRPr lang="es-EC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ector recto de flecha 5"/>
          <p:cNvCxnSpPr>
            <a:endCxn id="3" idx="3"/>
          </p:cNvCxnSpPr>
          <p:nvPr/>
        </p:nvCxnSpPr>
        <p:spPr>
          <a:xfrm flipH="1" flipV="1">
            <a:off x="3004457" y="3003419"/>
            <a:ext cx="2481944" cy="517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9795374" y="4564583"/>
            <a:ext cx="239662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Formación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de carrera y sucesión 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de desempeño</a:t>
            </a:r>
            <a:endParaRPr lang="es-EC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8925466" y="4378494"/>
            <a:ext cx="869908" cy="509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1110344" y="5020308"/>
            <a:ext cx="189411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Remuneración </a:t>
            </a:r>
            <a:r>
              <a:rPr lang="es-EC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Incentivos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Beneficios</a:t>
            </a:r>
            <a:endParaRPr lang="es-EC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Bienestar social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 organizacional</a:t>
            </a:r>
            <a:endParaRPr lang="es-EC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Conector recto de flecha 14"/>
          <p:cNvCxnSpPr>
            <a:endCxn id="12" idx="0"/>
          </p:cNvCxnSpPr>
          <p:nvPr/>
        </p:nvCxnSpPr>
        <p:spPr>
          <a:xfrm flipH="1">
            <a:off x="2057401" y="4378494"/>
            <a:ext cx="1816966" cy="641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9795374" y="1975792"/>
            <a:ext cx="239662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Banco de datos y procesamiento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y auditoría</a:t>
            </a:r>
            <a:endParaRPr lang="es-EC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Conector recto de flecha 19"/>
          <p:cNvCxnSpPr/>
          <p:nvPr/>
        </p:nvCxnSpPr>
        <p:spPr>
          <a:xfrm flipV="1">
            <a:off x="7857370" y="2298957"/>
            <a:ext cx="1938004" cy="323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69766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2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Conclusiones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878487"/>
              </p:ext>
            </p:extLst>
          </p:nvPr>
        </p:nvGraphicFramePr>
        <p:xfrm>
          <a:off x="2589213" y="1463040"/>
          <a:ext cx="8915400" cy="4448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857881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Propuesta de nuevos proyectos de investigación</a:t>
            </a:r>
            <a:b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810872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267997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245287"/>
            <a:ext cx="8911687" cy="1280890"/>
          </a:xfrm>
        </p:spPr>
        <p:txBody>
          <a:bodyPr/>
          <a:lstStyle/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Descripción de las PYMES y el sector alimenticio</a:t>
            </a:r>
            <a:endParaRPr lang="es-EC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9401"/>
              </p:ext>
            </p:extLst>
          </p:nvPr>
        </p:nvGraphicFramePr>
        <p:xfrm>
          <a:off x="2589212" y="1526177"/>
          <a:ext cx="9115107" cy="4809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416629" y="5878286"/>
            <a:ext cx="37621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(Quiñonez, 2012</a:t>
            </a:r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(El Telégrafo, 2015</a:t>
            </a:r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s-E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(Ecuador en Cifras, 2014</a:t>
            </a:r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(</a:t>
            </a:r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Nacional de Estadísticos y Censos, 2012</a:t>
            </a:r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(Superintendencia de Compañías, Valores y Seguros, 2016)</a:t>
            </a:r>
          </a:p>
          <a:p>
            <a:endParaRPr lang="es-EC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31283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Justificación e importancia del problema</a:t>
            </a:r>
            <a:endParaRPr lang="es-EC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Autofit/>
          </a:bodyPr>
          <a:lstStyle/>
          <a:p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nuevas 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prácticas de gestión de talento humano </a:t>
            </a: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comunes en organizaciones con gran volumen de personal y presencia internacional donde han mostrado ser 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eficientes; generando mecanismos </a:t>
            </a: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transformación cultural en las organizaciones 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la </a:t>
            </a: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alineación entre la gestión estratégica del negocio junto con la relación entre empleador y 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empleado.</a:t>
            </a:r>
          </a:p>
          <a:p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las pymes al tener características y requerimientos específicos </a:t>
            </a: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delimitaran el desempeño o resultados de cualquier metodología de gestión y planificación de 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talento humano, es necesario y de </a:t>
            </a: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 importancia generar un modelo 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flexible para su aplicación.</a:t>
            </a: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46937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Objetivos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019300"/>
            <a:ext cx="8915400" cy="1301931"/>
          </a:xfrm>
        </p:spPr>
        <p:txBody>
          <a:bodyPr>
            <a:noAutofit/>
          </a:bodyPr>
          <a:lstStyle/>
          <a:p>
            <a:r>
              <a:rPr lang="es-EC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</a:t>
            </a:r>
            <a:r>
              <a:rPr lang="es-EC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</a:p>
          <a:p>
            <a:pPr marL="0" indent="0">
              <a:buNone/>
            </a:pPr>
            <a:r>
              <a:rPr lang="es-EC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Analizar la Gestión del Talento Humano en las Pymes del sector Alimenticio del Distrito Metropolitano de Quito y desarrollar un modelo de mejora</a:t>
            </a:r>
            <a:r>
              <a:rPr lang="es-EC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específicos</a:t>
            </a:r>
            <a:endParaRPr lang="es-EC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C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44056514"/>
              </p:ext>
            </p:extLst>
          </p:nvPr>
        </p:nvGraphicFramePr>
        <p:xfrm>
          <a:off x="2815771" y="3435531"/>
          <a:ext cx="8940800" cy="2885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288251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Marco Teórico</a:t>
            </a:r>
            <a:endParaRPr lang="es-EC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552757"/>
              </p:ext>
            </p:extLst>
          </p:nvPr>
        </p:nvGraphicFramePr>
        <p:xfrm>
          <a:off x="2416629" y="1254034"/>
          <a:ext cx="9287691" cy="467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946366" y="6139543"/>
            <a:ext cx="3213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(García 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Concepción, 2014</a:t>
            </a:r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(Valencia, 2014)</a:t>
            </a:r>
          </a:p>
        </p:txBody>
      </p:sp>
    </p:spTree>
    <p:extLst>
      <p:ext uri="{BB962C8B-B14F-4D97-AF65-F5344CB8AC3E}">
        <p14:creationId xmlns:p14="http://schemas.microsoft.com/office/powerpoint/2010/main" val="284831857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60679"/>
              </p:ext>
            </p:extLst>
          </p:nvPr>
        </p:nvGraphicFramePr>
        <p:xfrm>
          <a:off x="2547257" y="274321"/>
          <a:ext cx="9287691" cy="192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1946366" y="6139543"/>
            <a:ext cx="3213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 (</a:t>
            </a:r>
            <a:r>
              <a:rPr lang="es-EC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Colvin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2008)</a:t>
            </a:r>
            <a:endParaRPr lang="es-EC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(Chiavenato, Gestión del Talento Humano, 2009)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11189" y="2226332"/>
            <a:ext cx="5158059" cy="384000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769248" y="2226332"/>
            <a:ext cx="224858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Reclutamiento de personal 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Selección de personal</a:t>
            </a:r>
            <a:endParaRPr lang="es-EC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362608" y="3149441"/>
            <a:ext cx="22485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Orientación de las personas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Diseño organizacional y diseño de puestos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del desempeño</a:t>
            </a:r>
            <a:endParaRPr lang="es-EC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769247" y="3334106"/>
            <a:ext cx="224858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Remuneración e incentivos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Prestaciones y servicios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9769247" y="4389628"/>
            <a:ext cx="224858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Capacitación y desarrollo.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cambios y desarrollo de las carreras.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362607" y="4455834"/>
            <a:ext cx="224858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Relaciones con los empleados.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Higiene, seguridad y calidad de vida en el trabajo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523922" y="6059302"/>
            <a:ext cx="30628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Banco de datos</a:t>
            </a:r>
          </a:p>
          <a:p>
            <a:pPr marL="285750" indent="-285750">
              <a:buFontTx/>
              <a:buChar char="-"/>
            </a:pPr>
            <a:r>
              <a:rPr lang="es-EC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Sistemas de información administrativa</a:t>
            </a:r>
            <a:endParaRPr lang="es-EC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116934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Marco referencial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561259"/>
              </p:ext>
            </p:extLst>
          </p:nvPr>
        </p:nvGraphicFramePr>
        <p:xfrm>
          <a:off x="2592925" y="1371601"/>
          <a:ext cx="9333464" cy="4206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933304" y="5779027"/>
            <a:ext cx="35269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(Naranjo, 2005</a:t>
            </a:r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C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Hernandez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Naranjo, &amp; </a:t>
            </a:r>
            <a:r>
              <a:rPr lang="es-EC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Alvarez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2010)</a:t>
            </a:r>
            <a:endParaRPr lang="es-EC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(Ordóñez, 2005)</a:t>
            </a:r>
          </a:p>
        </p:txBody>
      </p:sp>
    </p:spTree>
    <p:extLst>
      <p:ext uri="{BB962C8B-B14F-4D97-AF65-F5344CB8AC3E}">
        <p14:creationId xmlns:p14="http://schemas.microsoft.com/office/powerpoint/2010/main" val="150866375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874395"/>
              </p:ext>
            </p:extLst>
          </p:nvPr>
        </p:nvGraphicFramePr>
        <p:xfrm>
          <a:off x="97918" y="1264554"/>
          <a:ext cx="10953259" cy="5593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EC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Metodología de la investigación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6956428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2852</TotalTime>
  <Words>1425</Words>
  <Application>Microsoft Office PowerPoint</Application>
  <PresentationFormat>Panorámica</PresentationFormat>
  <Paragraphs>156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Times New Roman</vt:lpstr>
      <vt:lpstr>Wingdings</vt:lpstr>
      <vt:lpstr>Wingdings 3</vt:lpstr>
      <vt:lpstr>Espiral</vt:lpstr>
      <vt:lpstr>DEPARTAMENTO DE CIENCIAS ECONÓMICAS, ADMINISTRATIVAS Y DEL COMERCIO   CARRERA DE INGENIERÍA COMERCIAL   TEMA: ANÁLISIS DE LA GESTIÓN DE TALENTO HUMANO EN LAS PYMES DEL SECTOR ALIMENTICIO DEL DISTRITO METROPOLITANO DE QUITO   AUTORES: ESTEFANÍA PRISCILA GUTIÉRREZ FLORES         MIGUEL ÁNGEL ZABALA ALMEIDA  DIRECTOR: ING. EDGAR RENÉ BUENO ARÉVALO   SANGOLQUÍ 2017</vt:lpstr>
      <vt:lpstr>ÍNDICE</vt:lpstr>
      <vt:lpstr>1. Descripción de las PYMES y el sector alimenticio</vt:lpstr>
      <vt:lpstr>2. Justificación e importancia del problema</vt:lpstr>
      <vt:lpstr>3. Objetivos</vt:lpstr>
      <vt:lpstr>4. Marco Teórico</vt:lpstr>
      <vt:lpstr>Presentación de PowerPoint</vt:lpstr>
      <vt:lpstr>5. Marco referencial</vt:lpstr>
      <vt:lpstr>6. Metodología de la investigación</vt:lpstr>
      <vt:lpstr>Presentación de PowerPoint</vt:lpstr>
      <vt:lpstr>7. Resultados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Consolidación de resultados:  Encuestas vs Entrevistas</vt:lpstr>
      <vt:lpstr>Presentación de PowerPoint</vt:lpstr>
      <vt:lpstr>Presentación de PowerPoint</vt:lpstr>
      <vt:lpstr>8. Propuesta de Modelo de la Gestión de Talento Humano aplicable para las Pymes del sector Alimenticio del Distrito Metropolitano de Quito</vt:lpstr>
      <vt:lpstr>9. Conclusiones</vt:lpstr>
      <vt:lpstr>10. Propuesta de nuevos proyectos de investigación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DEPARTAMENTO DE CIENCIAS ECONÓMICAS, ADMINISTRATIVAS Y DEL COMERCIO   CARRERA DE INGENIERÍA COMERCIAL   TEMA: ANÁLISIS DE LA GESTIÓN DE TALENTO HUMANO EN LAS PYMES DEL SECTOR ALIMENTICIO DEL DISTRITO METROPOLITANO DE QUITO   AUTORES: ESTEFANÍA PRISCILA GUTIÉRREZ FLORES         MIGUEL ÁNGEL ZABALA ALMEIDA  DIRECTOR: ING. EDGAR RENÉ BUENO ARÉVALO   SANGOLQUÍ 2017</dc:title>
  <dc:creator>Estεfαηϊα Gutiérrez</dc:creator>
  <cp:lastModifiedBy>Microsoft</cp:lastModifiedBy>
  <cp:revision>64</cp:revision>
  <dcterms:created xsi:type="dcterms:W3CDTF">2017-08-12T19:46:54Z</dcterms:created>
  <dcterms:modified xsi:type="dcterms:W3CDTF">2017-10-20T21:26:31Z</dcterms:modified>
</cp:coreProperties>
</file>