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38"/>
  </p:notesMasterIdLst>
  <p:handoutMasterIdLst>
    <p:handoutMasterId r:id="rId39"/>
  </p:handoutMasterIdLst>
  <p:sldIdLst>
    <p:sldId id="257" r:id="rId5"/>
    <p:sldId id="310" r:id="rId6"/>
    <p:sldId id="272" r:id="rId7"/>
    <p:sldId id="295" r:id="rId8"/>
    <p:sldId id="311" r:id="rId9"/>
    <p:sldId id="286" r:id="rId10"/>
    <p:sldId id="312" r:id="rId11"/>
    <p:sldId id="294" r:id="rId12"/>
    <p:sldId id="313" r:id="rId13"/>
    <p:sldId id="314" r:id="rId14"/>
    <p:sldId id="315" r:id="rId15"/>
    <p:sldId id="273" r:id="rId16"/>
    <p:sldId id="291" r:id="rId17"/>
    <p:sldId id="316" r:id="rId18"/>
    <p:sldId id="317" r:id="rId19"/>
    <p:sldId id="318" r:id="rId20"/>
    <p:sldId id="319" r:id="rId21"/>
    <p:sldId id="278" r:id="rId22"/>
    <p:sldId id="320" r:id="rId23"/>
    <p:sldId id="283" r:id="rId24"/>
    <p:sldId id="298" r:id="rId25"/>
    <p:sldId id="321" r:id="rId26"/>
    <p:sldId id="324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22" r:id="rId36"/>
    <p:sldId id="323" r:id="rId37"/>
  </p:sldIdLst>
  <p:sldSz cx="9144000" cy="6858000" type="screen4x3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F0F"/>
    <a:srgbClr val="394404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83981" autoAdjust="0"/>
  </p:normalViewPr>
  <p:slideViewPr>
    <p:cSldViewPr>
      <p:cViewPr varScale="1">
        <p:scale>
          <a:sx n="62" d="100"/>
          <a:sy n="62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7E6E-7C71-42FD-97F2-838C1E6F3C1C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</dgm:pt>
    <dgm:pt modelId="{C406FD40-2339-4C8C-8352-10E530E7E48B}">
      <dgm:prSet phldrT="[Texto]" custT="1"/>
      <dgm:spPr/>
      <dgm:t>
        <a:bodyPr/>
        <a:lstStyle/>
        <a:p>
          <a:r>
            <a:rPr lang="es-EC" sz="2000" dirty="0" smtClean="0"/>
            <a:t>Automatización</a:t>
          </a:r>
          <a:endParaRPr lang="es-EC" sz="2000" dirty="0"/>
        </a:p>
      </dgm:t>
    </dgm:pt>
    <dgm:pt modelId="{FE5ABA8A-C888-4A86-A7B8-8D0305C5ABAE}" type="parTrans" cxnId="{6B7C61D4-2FEF-4A0A-89AB-5DC9801F5D3E}">
      <dgm:prSet/>
      <dgm:spPr/>
      <dgm:t>
        <a:bodyPr/>
        <a:lstStyle/>
        <a:p>
          <a:endParaRPr lang="es-EC"/>
        </a:p>
      </dgm:t>
    </dgm:pt>
    <dgm:pt modelId="{8F4EF669-4E56-4696-9FA8-2464106CCF33}" type="sibTrans" cxnId="{6B7C61D4-2FEF-4A0A-89AB-5DC9801F5D3E}">
      <dgm:prSet/>
      <dgm:spPr/>
      <dgm:t>
        <a:bodyPr/>
        <a:lstStyle/>
        <a:p>
          <a:endParaRPr lang="es-EC"/>
        </a:p>
      </dgm:t>
    </dgm:pt>
    <dgm:pt modelId="{0B244DC7-74C5-4E1F-AAEE-851D97414465}">
      <dgm:prSet phldrT="[Texto]"/>
      <dgm:spPr/>
      <dgm:t>
        <a:bodyPr/>
        <a:lstStyle/>
        <a:p>
          <a:r>
            <a:rPr lang="es-EC" dirty="0" smtClean="0"/>
            <a:t>MACHINE LEARNING</a:t>
          </a:r>
          <a:endParaRPr lang="es-EC" dirty="0"/>
        </a:p>
      </dgm:t>
    </dgm:pt>
    <dgm:pt modelId="{35F4E6EF-F59D-481B-BA3A-B1877A347A42}" type="parTrans" cxnId="{719A3881-B53F-44B4-87C1-7270897B1179}">
      <dgm:prSet/>
      <dgm:spPr/>
      <dgm:t>
        <a:bodyPr/>
        <a:lstStyle/>
        <a:p>
          <a:endParaRPr lang="es-EC"/>
        </a:p>
      </dgm:t>
    </dgm:pt>
    <dgm:pt modelId="{81AFDC6F-5F4A-46FF-9842-B74252CAE9F7}" type="sibTrans" cxnId="{719A3881-B53F-44B4-87C1-7270897B1179}">
      <dgm:prSet/>
      <dgm:spPr/>
      <dgm:t>
        <a:bodyPr/>
        <a:lstStyle/>
        <a:p>
          <a:endParaRPr lang="es-EC"/>
        </a:p>
      </dgm:t>
    </dgm:pt>
    <dgm:pt modelId="{068C516C-0DAC-43EE-81F7-F4887900B196}">
      <dgm:prSet phldrT="[Texto]"/>
      <dgm:spPr/>
      <dgm:t>
        <a:bodyPr/>
        <a:lstStyle/>
        <a:p>
          <a:r>
            <a:rPr lang="es-EC" dirty="0" smtClean="0"/>
            <a:t>MEJORAS AL PROCESO DE TRIAGE</a:t>
          </a:r>
          <a:endParaRPr lang="es-EC" dirty="0"/>
        </a:p>
      </dgm:t>
    </dgm:pt>
    <dgm:pt modelId="{2260F872-E51F-402A-AFF8-794D90C03D93}" type="parTrans" cxnId="{22C47B3D-B75B-41EA-B7FA-A963208F1E22}">
      <dgm:prSet/>
      <dgm:spPr/>
      <dgm:t>
        <a:bodyPr/>
        <a:lstStyle/>
        <a:p>
          <a:endParaRPr lang="es-EC"/>
        </a:p>
      </dgm:t>
    </dgm:pt>
    <dgm:pt modelId="{7031B8FE-AB2E-46F7-BC64-B0A1EC71FB9C}" type="sibTrans" cxnId="{22C47B3D-B75B-41EA-B7FA-A963208F1E22}">
      <dgm:prSet/>
      <dgm:spPr/>
      <dgm:t>
        <a:bodyPr/>
        <a:lstStyle/>
        <a:p>
          <a:endParaRPr lang="es-EC"/>
        </a:p>
      </dgm:t>
    </dgm:pt>
    <dgm:pt modelId="{0191B696-E340-49FD-BDA6-BDDA75E7F2A4}" type="pres">
      <dgm:prSet presAssocID="{52C57E6E-7C71-42FD-97F2-838C1E6F3C1C}" presName="Name0" presStyleCnt="0">
        <dgm:presLayoutVars>
          <dgm:dir/>
          <dgm:resizeHandles val="exact"/>
        </dgm:presLayoutVars>
      </dgm:prSet>
      <dgm:spPr/>
    </dgm:pt>
    <dgm:pt modelId="{A3E537FD-C2FC-4733-87D8-1166F2451216}" type="pres">
      <dgm:prSet presAssocID="{52C57E6E-7C71-42FD-97F2-838C1E6F3C1C}" presName="vNodes" presStyleCnt="0"/>
      <dgm:spPr/>
    </dgm:pt>
    <dgm:pt modelId="{E1866AB6-60FC-4DAE-84FB-F2562DA69FF5}" type="pres">
      <dgm:prSet presAssocID="{C406FD40-2339-4C8C-8352-10E530E7E48B}" presName="node" presStyleLbl="node1" presStyleIdx="0" presStyleCnt="3" custScaleX="161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783360-73FC-41DA-B84E-985E73D5FC03}" type="pres">
      <dgm:prSet presAssocID="{8F4EF669-4E56-4696-9FA8-2464106CCF33}" presName="spacerT" presStyleCnt="0"/>
      <dgm:spPr/>
    </dgm:pt>
    <dgm:pt modelId="{147B0143-48C3-417B-A4FB-DE0B4CDF9358}" type="pres">
      <dgm:prSet presAssocID="{8F4EF669-4E56-4696-9FA8-2464106CCF33}" presName="sibTrans" presStyleLbl="sibTrans2D1" presStyleIdx="0" presStyleCnt="2" custLinFactNeighborX="269" custLinFactNeighborY="-80699"/>
      <dgm:spPr/>
      <dgm:t>
        <a:bodyPr/>
        <a:lstStyle/>
        <a:p>
          <a:endParaRPr lang="es-EC"/>
        </a:p>
      </dgm:t>
    </dgm:pt>
    <dgm:pt modelId="{369EFCB7-8DE5-4B24-89AD-77209A5B1620}" type="pres">
      <dgm:prSet presAssocID="{8F4EF669-4E56-4696-9FA8-2464106CCF33}" presName="spacerB" presStyleCnt="0"/>
      <dgm:spPr/>
    </dgm:pt>
    <dgm:pt modelId="{3A8D0121-2A31-4284-B318-7F875B9E9323}" type="pres">
      <dgm:prSet presAssocID="{0B244DC7-74C5-4E1F-AAEE-851D97414465}" presName="node" presStyleLbl="node1" presStyleIdx="1" presStyleCnt="3" custScaleX="162474" custLinFactY="-6186" custLinFactNeighborX="-73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535F6B-8CCB-4CC6-B4A7-1E803019ED47}" type="pres">
      <dgm:prSet presAssocID="{52C57E6E-7C71-42FD-97F2-838C1E6F3C1C}" presName="sibTransLast" presStyleLbl="sibTrans2D1" presStyleIdx="1" presStyleCnt="2" custScaleX="160516" custLinFactNeighborX="-24627"/>
      <dgm:spPr/>
      <dgm:t>
        <a:bodyPr/>
        <a:lstStyle/>
        <a:p>
          <a:endParaRPr lang="es-EC"/>
        </a:p>
      </dgm:t>
    </dgm:pt>
    <dgm:pt modelId="{2271251E-80F0-4025-B912-32C36587DA5E}" type="pres">
      <dgm:prSet presAssocID="{52C57E6E-7C71-42FD-97F2-838C1E6F3C1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AC80C9F-592C-4CBE-AB75-76DFD030CE98}" type="pres">
      <dgm:prSet presAssocID="{52C57E6E-7C71-42FD-97F2-838C1E6F3C1C}" presName="lastNode" presStyleLbl="node1" presStyleIdx="2" presStyleCnt="3" custLinFactNeighborX="-21095" custLinFactNeighborY="18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682B20-D4E0-45D4-AC4D-731DC47D264D}" type="presOf" srcId="{81AFDC6F-5F4A-46FF-9842-B74252CAE9F7}" destId="{DE535F6B-8CCB-4CC6-B4A7-1E803019ED47}" srcOrd="0" destOrd="0" presId="urn:microsoft.com/office/officeart/2005/8/layout/equation2"/>
    <dgm:cxn modelId="{6B7C61D4-2FEF-4A0A-89AB-5DC9801F5D3E}" srcId="{52C57E6E-7C71-42FD-97F2-838C1E6F3C1C}" destId="{C406FD40-2339-4C8C-8352-10E530E7E48B}" srcOrd="0" destOrd="0" parTransId="{FE5ABA8A-C888-4A86-A7B8-8D0305C5ABAE}" sibTransId="{8F4EF669-4E56-4696-9FA8-2464106CCF33}"/>
    <dgm:cxn modelId="{379A83E0-8CDA-4424-BC64-D8FAD9C8D7AA}" type="presOf" srcId="{52C57E6E-7C71-42FD-97F2-838C1E6F3C1C}" destId="{0191B696-E340-49FD-BDA6-BDDA75E7F2A4}" srcOrd="0" destOrd="0" presId="urn:microsoft.com/office/officeart/2005/8/layout/equation2"/>
    <dgm:cxn modelId="{9F2EE890-D90A-44C3-B997-3F8A6B29E13F}" type="presOf" srcId="{0B244DC7-74C5-4E1F-AAEE-851D97414465}" destId="{3A8D0121-2A31-4284-B318-7F875B9E9323}" srcOrd="0" destOrd="0" presId="urn:microsoft.com/office/officeart/2005/8/layout/equation2"/>
    <dgm:cxn modelId="{71CC1E7A-CD76-4D9D-AA13-5E2D3254B1FA}" type="presOf" srcId="{068C516C-0DAC-43EE-81F7-F4887900B196}" destId="{1AC80C9F-592C-4CBE-AB75-76DFD030CE98}" srcOrd="0" destOrd="0" presId="urn:microsoft.com/office/officeart/2005/8/layout/equation2"/>
    <dgm:cxn modelId="{22C47B3D-B75B-41EA-B7FA-A963208F1E22}" srcId="{52C57E6E-7C71-42FD-97F2-838C1E6F3C1C}" destId="{068C516C-0DAC-43EE-81F7-F4887900B196}" srcOrd="2" destOrd="0" parTransId="{2260F872-E51F-402A-AFF8-794D90C03D93}" sibTransId="{7031B8FE-AB2E-46F7-BC64-B0A1EC71FB9C}"/>
    <dgm:cxn modelId="{72731D42-6402-4009-A2FA-27E297493779}" type="presOf" srcId="{C406FD40-2339-4C8C-8352-10E530E7E48B}" destId="{E1866AB6-60FC-4DAE-84FB-F2562DA69FF5}" srcOrd="0" destOrd="0" presId="urn:microsoft.com/office/officeart/2005/8/layout/equation2"/>
    <dgm:cxn modelId="{719A3881-B53F-44B4-87C1-7270897B1179}" srcId="{52C57E6E-7C71-42FD-97F2-838C1E6F3C1C}" destId="{0B244DC7-74C5-4E1F-AAEE-851D97414465}" srcOrd="1" destOrd="0" parTransId="{35F4E6EF-F59D-481B-BA3A-B1877A347A42}" sibTransId="{81AFDC6F-5F4A-46FF-9842-B74252CAE9F7}"/>
    <dgm:cxn modelId="{4EE966EA-591A-426D-9293-9C63EF720210}" type="presOf" srcId="{81AFDC6F-5F4A-46FF-9842-B74252CAE9F7}" destId="{2271251E-80F0-4025-B912-32C36587DA5E}" srcOrd="1" destOrd="0" presId="urn:microsoft.com/office/officeart/2005/8/layout/equation2"/>
    <dgm:cxn modelId="{69CEFF8A-284A-42C9-A6A9-5895331EDC83}" type="presOf" srcId="{8F4EF669-4E56-4696-9FA8-2464106CCF33}" destId="{147B0143-48C3-417B-A4FB-DE0B4CDF9358}" srcOrd="0" destOrd="0" presId="urn:microsoft.com/office/officeart/2005/8/layout/equation2"/>
    <dgm:cxn modelId="{3C7FD939-F3BF-463D-95E1-CCFCCD7433AD}" type="presParOf" srcId="{0191B696-E340-49FD-BDA6-BDDA75E7F2A4}" destId="{A3E537FD-C2FC-4733-87D8-1166F2451216}" srcOrd="0" destOrd="0" presId="urn:microsoft.com/office/officeart/2005/8/layout/equation2"/>
    <dgm:cxn modelId="{E7140610-DB76-4888-B725-272CBB4DEEF1}" type="presParOf" srcId="{A3E537FD-C2FC-4733-87D8-1166F2451216}" destId="{E1866AB6-60FC-4DAE-84FB-F2562DA69FF5}" srcOrd="0" destOrd="0" presId="urn:microsoft.com/office/officeart/2005/8/layout/equation2"/>
    <dgm:cxn modelId="{37241E32-C88C-4DA1-909B-6900A9747934}" type="presParOf" srcId="{A3E537FD-C2FC-4733-87D8-1166F2451216}" destId="{20783360-73FC-41DA-B84E-985E73D5FC03}" srcOrd="1" destOrd="0" presId="urn:microsoft.com/office/officeart/2005/8/layout/equation2"/>
    <dgm:cxn modelId="{2544FDBF-82B1-41A5-A3B1-0FA5C7F7441B}" type="presParOf" srcId="{A3E537FD-C2FC-4733-87D8-1166F2451216}" destId="{147B0143-48C3-417B-A4FB-DE0B4CDF9358}" srcOrd="2" destOrd="0" presId="urn:microsoft.com/office/officeart/2005/8/layout/equation2"/>
    <dgm:cxn modelId="{25C84FE1-6FBA-446A-9D6E-C92615590D62}" type="presParOf" srcId="{A3E537FD-C2FC-4733-87D8-1166F2451216}" destId="{369EFCB7-8DE5-4B24-89AD-77209A5B1620}" srcOrd="3" destOrd="0" presId="urn:microsoft.com/office/officeart/2005/8/layout/equation2"/>
    <dgm:cxn modelId="{EB9E6E8B-4149-466C-AAB7-66156C0ED221}" type="presParOf" srcId="{A3E537FD-C2FC-4733-87D8-1166F2451216}" destId="{3A8D0121-2A31-4284-B318-7F875B9E9323}" srcOrd="4" destOrd="0" presId="urn:microsoft.com/office/officeart/2005/8/layout/equation2"/>
    <dgm:cxn modelId="{4E632DFA-125C-4560-A6B0-46EC3AD67CBD}" type="presParOf" srcId="{0191B696-E340-49FD-BDA6-BDDA75E7F2A4}" destId="{DE535F6B-8CCB-4CC6-B4A7-1E803019ED47}" srcOrd="1" destOrd="0" presId="urn:microsoft.com/office/officeart/2005/8/layout/equation2"/>
    <dgm:cxn modelId="{2B489D5D-4910-4B1B-8061-EA394DF9771B}" type="presParOf" srcId="{DE535F6B-8CCB-4CC6-B4A7-1E803019ED47}" destId="{2271251E-80F0-4025-B912-32C36587DA5E}" srcOrd="0" destOrd="0" presId="urn:microsoft.com/office/officeart/2005/8/layout/equation2"/>
    <dgm:cxn modelId="{E0E13B57-25D4-4607-AB4D-BF2AB9B48009}" type="presParOf" srcId="{0191B696-E340-49FD-BDA6-BDDA75E7F2A4}" destId="{1AC80C9F-592C-4CBE-AB75-76DFD030CE9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821C82-029B-4550-A326-A666B0F47DA1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031AEE-1D22-421A-93EA-CCDD6F00C959}">
      <dgm:prSet phldrT="[Texto]"/>
      <dgm:spPr/>
      <dgm:t>
        <a:bodyPr/>
        <a:lstStyle/>
        <a:p>
          <a:r>
            <a:rPr lang="es-EC" dirty="0" smtClean="0"/>
            <a:t>Combina los dos algoritmos anteriores para poder clasificar</a:t>
          </a:r>
          <a:endParaRPr lang="es-EC" dirty="0"/>
        </a:p>
      </dgm:t>
    </dgm:pt>
    <dgm:pt modelId="{A24D3F0D-9F24-4894-AA44-3B458A9CB892}" type="parTrans" cxnId="{89B00D3C-C4DF-49EC-8E42-C954A133D484}">
      <dgm:prSet/>
      <dgm:spPr/>
      <dgm:t>
        <a:bodyPr/>
        <a:lstStyle/>
        <a:p>
          <a:endParaRPr lang="es-EC"/>
        </a:p>
      </dgm:t>
    </dgm:pt>
    <dgm:pt modelId="{92D4F3D0-EC10-4827-8D0F-B1CD9BE1396E}" type="sibTrans" cxnId="{89B00D3C-C4DF-49EC-8E42-C954A133D484}">
      <dgm:prSet/>
      <dgm:spPr/>
      <dgm:t>
        <a:bodyPr/>
        <a:lstStyle/>
        <a:p>
          <a:endParaRPr lang="es-EC"/>
        </a:p>
      </dgm:t>
    </dgm:pt>
    <dgm:pt modelId="{6F5F44C0-BA33-400E-AF5D-2FC2CC5AE6B5}">
      <dgm:prSet phldrT="[Texto]"/>
      <dgm:spPr/>
      <dgm:t>
        <a:bodyPr/>
        <a:lstStyle/>
        <a:p>
          <a:pPr algn="l"/>
          <a:r>
            <a:rPr lang="es-ES" dirty="0" smtClean="0"/>
            <a:t>Puede mejorar la exactitud del aprendizaje</a:t>
          </a:r>
          <a:endParaRPr lang="es-EC" dirty="0"/>
        </a:p>
      </dgm:t>
    </dgm:pt>
    <dgm:pt modelId="{58938621-795C-4ACD-B8C2-D3B065516487}" type="parTrans" cxnId="{61CF49DC-0D19-4B91-928E-9927EC29C724}">
      <dgm:prSet/>
      <dgm:spPr/>
      <dgm:t>
        <a:bodyPr/>
        <a:lstStyle/>
        <a:p>
          <a:endParaRPr lang="es-EC"/>
        </a:p>
      </dgm:t>
    </dgm:pt>
    <dgm:pt modelId="{1B757D94-CFEB-4DBD-95C0-B66A6593792E}" type="sibTrans" cxnId="{61CF49DC-0D19-4B91-928E-9927EC29C724}">
      <dgm:prSet/>
      <dgm:spPr/>
      <dgm:t>
        <a:bodyPr/>
        <a:lstStyle/>
        <a:p>
          <a:endParaRPr lang="es-EC"/>
        </a:p>
      </dgm:t>
    </dgm:pt>
    <dgm:pt modelId="{CCEB9AC9-F846-4EC2-98C8-835E3548536A}">
      <dgm:prSet phldrT="[Texto]"/>
      <dgm:spPr/>
      <dgm:t>
        <a:bodyPr/>
        <a:lstStyle/>
        <a:p>
          <a:pPr algn="l"/>
          <a:endParaRPr lang="es-EC" dirty="0"/>
        </a:p>
      </dgm:t>
    </dgm:pt>
    <dgm:pt modelId="{4FBD6778-8682-486C-9AB0-EFDBB6B5645D}" type="parTrans" cxnId="{E65EA822-1394-4B66-8E85-1A5C86FD59B7}">
      <dgm:prSet/>
      <dgm:spPr/>
      <dgm:t>
        <a:bodyPr/>
        <a:lstStyle/>
        <a:p>
          <a:endParaRPr lang="es-EC"/>
        </a:p>
      </dgm:t>
    </dgm:pt>
    <dgm:pt modelId="{54DAEACA-5E61-4BD5-B5F0-83E4ADF7BF49}" type="sibTrans" cxnId="{E65EA822-1394-4B66-8E85-1A5C86FD59B7}">
      <dgm:prSet/>
      <dgm:spPr/>
      <dgm:t>
        <a:bodyPr/>
        <a:lstStyle/>
        <a:p>
          <a:endParaRPr lang="es-EC"/>
        </a:p>
      </dgm:t>
    </dgm:pt>
    <dgm:pt modelId="{C643C0F1-3C77-4E74-9400-B98E342D113E}">
      <dgm:prSet phldrT="[Texto]"/>
      <dgm:spPr/>
      <dgm:t>
        <a:bodyPr/>
        <a:lstStyle/>
        <a:p>
          <a:r>
            <a:rPr lang="es-ES" dirty="0" smtClean="0"/>
            <a:t>Utiliza datos tanto etiquetados como no etiquetados</a:t>
          </a:r>
          <a:endParaRPr lang="es-EC" dirty="0"/>
        </a:p>
      </dgm:t>
    </dgm:pt>
    <dgm:pt modelId="{A02B7AA5-88B2-48D9-96B9-E9123B535D15}" type="parTrans" cxnId="{F7597107-EA79-4999-88AA-7627A6883E2E}">
      <dgm:prSet/>
      <dgm:spPr/>
      <dgm:t>
        <a:bodyPr/>
        <a:lstStyle/>
        <a:p>
          <a:endParaRPr lang="es-EC"/>
        </a:p>
      </dgm:t>
    </dgm:pt>
    <dgm:pt modelId="{8FBD6519-BFB7-438E-A14B-D6E8BAF4D930}" type="sibTrans" cxnId="{F7597107-EA79-4999-88AA-7627A6883E2E}">
      <dgm:prSet/>
      <dgm:spPr/>
      <dgm:t>
        <a:bodyPr/>
        <a:lstStyle/>
        <a:p>
          <a:endParaRPr lang="es-EC"/>
        </a:p>
      </dgm:t>
    </dgm:pt>
    <dgm:pt modelId="{5555DAFA-EFDC-4B75-ABF5-C48488D20AE3}" type="pres">
      <dgm:prSet presAssocID="{12821C82-029B-4550-A326-A666B0F47D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49050E6-390A-4D50-AB52-E61D11E4411B}" type="pres">
      <dgm:prSet presAssocID="{EB031AEE-1D22-421A-93EA-CCDD6F00C959}" presName="composite" presStyleCnt="0"/>
      <dgm:spPr/>
    </dgm:pt>
    <dgm:pt modelId="{5381D9DA-395A-4AE3-95E3-8D31BF1577D3}" type="pres">
      <dgm:prSet presAssocID="{EB031AEE-1D22-421A-93EA-CCDD6F00C959}" presName="LShape" presStyleLbl="alignNode1" presStyleIdx="0" presStyleCnt="5"/>
      <dgm:spPr/>
    </dgm:pt>
    <dgm:pt modelId="{171552AD-ABF4-4597-82EF-F9C7AAD05194}" type="pres">
      <dgm:prSet presAssocID="{EB031AEE-1D22-421A-93EA-CCDD6F00C95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0E4D3-FDBF-4B08-A81E-ED9545718320}" type="pres">
      <dgm:prSet presAssocID="{EB031AEE-1D22-421A-93EA-CCDD6F00C959}" presName="Triangle" presStyleLbl="alignNode1" presStyleIdx="1" presStyleCnt="5"/>
      <dgm:spPr/>
    </dgm:pt>
    <dgm:pt modelId="{AEE9E708-F196-482B-A69D-6486EEAAC17C}" type="pres">
      <dgm:prSet presAssocID="{92D4F3D0-EC10-4827-8D0F-B1CD9BE1396E}" presName="sibTrans" presStyleCnt="0"/>
      <dgm:spPr/>
    </dgm:pt>
    <dgm:pt modelId="{A780E43D-B4DE-4734-8A30-B8846A497323}" type="pres">
      <dgm:prSet presAssocID="{92D4F3D0-EC10-4827-8D0F-B1CD9BE1396E}" presName="space" presStyleCnt="0"/>
      <dgm:spPr/>
    </dgm:pt>
    <dgm:pt modelId="{0BEE0E00-0DAF-433A-BA8C-4BA394A3FE07}" type="pres">
      <dgm:prSet presAssocID="{C643C0F1-3C77-4E74-9400-B98E342D113E}" presName="composite" presStyleCnt="0"/>
      <dgm:spPr/>
    </dgm:pt>
    <dgm:pt modelId="{444A7E92-8D22-4191-A215-6938DB41DED6}" type="pres">
      <dgm:prSet presAssocID="{C643C0F1-3C77-4E74-9400-B98E342D113E}" presName="LShape" presStyleLbl="alignNode1" presStyleIdx="2" presStyleCnt="5"/>
      <dgm:spPr/>
    </dgm:pt>
    <dgm:pt modelId="{36E78A62-7FFF-492F-9369-188E7D24BF3C}" type="pres">
      <dgm:prSet presAssocID="{C643C0F1-3C77-4E74-9400-B98E342D113E}" presName="ParentText" presStyleLbl="revTx" presStyleIdx="1" presStyleCnt="3" custLinFactNeighborX="1058" custLinFactNeighborY="4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046EF-C4EA-4A29-962F-E667ED9663E0}" type="pres">
      <dgm:prSet presAssocID="{C643C0F1-3C77-4E74-9400-B98E342D113E}" presName="Triangle" presStyleLbl="alignNode1" presStyleIdx="3" presStyleCnt="5"/>
      <dgm:spPr/>
    </dgm:pt>
    <dgm:pt modelId="{3B87CEE9-1400-4651-A2C0-08016965F387}" type="pres">
      <dgm:prSet presAssocID="{8FBD6519-BFB7-438E-A14B-D6E8BAF4D930}" presName="sibTrans" presStyleCnt="0"/>
      <dgm:spPr/>
    </dgm:pt>
    <dgm:pt modelId="{DC9B95EC-DF3B-4BFA-A71D-4BF42732F38E}" type="pres">
      <dgm:prSet presAssocID="{8FBD6519-BFB7-438E-A14B-D6E8BAF4D930}" presName="space" presStyleCnt="0"/>
      <dgm:spPr/>
    </dgm:pt>
    <dgm:pt modelId="{DA37B679-5521-4F00-9273-30137C12993D}" type="pres">
      <dgm:prSet presAssocID="{6F5F44C0-BA33-400E-AF5D-2FC2CC5AE6B5}" presName="composite" presStyleCnt="0"/>
      <dgm:spPr/>
    </dgm:pt>
    <dgm:pt modelId="{162D02F6-C94F-4B95-BBF4-8C0CB1D0DB65}" type="pres">
      <dgm:prSet presAssocID="{6F5F44C0-BA33-400E-AF5D-2FC2CC5AE6B5}" presName="LShape" presStyleLbl="alignNode1" presStyleIdx="4" presStyleCnt="5" custLinFactNeighborX="-2425" custLinFactNeighborY="-7886"/>
      <dgm:spPr/>
    </dgm:pt>
    <dgm:pt modelId="{5F9FA233-EDD9-48B8-A787-54D87C90C0D8}" type="pres">
      <dgm:prSet presAssocID="{6F5F44C0-BA33-400E-AF5D-2FC2CC5AE6B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597107-EA79-4999-88AA-7627A6883E2E}" srcId="{12821C82-029B-4550-A326-A666B0F47DA1}" destId="{C643C0F1-3C77-4E74-9400-B98E342D113E}" srcOrd="1" destOrd="0" parTransId="{A02B7AA5-88B2-48D9-96B9-E9123B535D15}" sibTransId="{8FBD6519-BFB7-438E-A14B-D6E8BAF4D930}"/>
    <dgm:cxn modelId="{1CCCCF68-EE08-4D47-B07A-932A80CCCC14}" type="presOf" srcId="{CCEB9AC9-F846-4EC2-98C8-835E3548536A}" destId="{5F9FA233-EDD9-48B8-A787-54D87C90C0D8}" srcOrd="0" destOrd="1" presId="urn:microsoft.com/office/officeart/2009/3/layout/StepUpProcess"/>
    <dgm:cxn modelId="{AB6FFC7A-2D2B-4C05-84FD-8189BDD12294}" type="presOf" srcId="{12821C82-029B-4550-A326-A666B0F47DA1}" destId="{5555DAFA-EFDC-4B75-ABF5-C48488D20AE3}" srcOrd="0" destOrd="0" presId="urn:microsoft.com/office/officeart/2009/3/layout/StepUpProcess"/>
    <dgm:cxn modelId="{89B00D3C-C4DF-49EC-8E42-C954A133D484}" srcId="{12821C82-029B-4550-A326-A666B0F47DA1}" destId="{EB031AEE-1D22-421A-93EA-CCDD6F00C959}" srcOrd="0" destOrd="0" parTransId="{A24D3F0D-9F24-4894-AA44-3B458A9CB892}" sibTransId="{92D4F3D0-EC10-4827-8D0F-B1CD9BE1396E}"/>
    <dgm:cxn modelId="{0FFB6377-AAB7-450D-8187-DC95DF004532}" type="presOf" srcId="{6F5F44C0-BA33-400E-AF5D-2FC2CC5AE6B5}" destId="{5F9FA233-EDD9-48B8-A787-54D87C90C0D8}" srcOrd="0" destOrd="0" presId="urn:microsoft.com/office/officeart/2009/3/layout/StepUpProcess"/>
    <dgm:cxn modelId="{8E798200-F420-4EC8-AF01-67217DAB85E2}" type="presOf" srcId="{C643C0F1-3C77-4E74-9400-B98E342D113E}" destId="{36E78A62-7FFF-492F-9369-188E7D24BF3C}" srcOrd="0" destOrd="0" presId="urn:microsoft.com/office/officeart/2009/3/layout/StepUpProcess"/>
    <dgm:cxn modelId="{3E0729C6-2A6A-468A-9020-8B3413C7EB3E}" type="presOf" srcId="{EB031AEE-1D22-421A-93EA-CCDD6F00C959}" destId="{171552AD-ABF4-4597-82EF-F9C7AAD05194}" srcOrd="0" destOrd="0" presId="urn:microsoft.com/office/officeart/2009/3/layout/StepUpProcess"/>
    <dgm:cxn modelId="{61CF49DC-0D19-4B91-928E-9927EC29C724}" srcId="{12821C82-029B-4550-A326-A666B0F47DA1}" destId="{6F5F44C0-BA33-400E-AF5D-2FC2CC5AE6B5}" srcOrd="2" destOrd="0" parTransId="{58938621-795C-4ACD-B8C2-D3B065516487}" sibTransId="{1B757D94-CFEB-4DBD-95C0-B66A6593792E}"/>
    <dgm:cxn modelId="{E65EA822-1394-4B66-8E85-1A5C86FD59B7}" srcId="{6F5F44C0-BA33-400E-AF5D-2FC2CC5AE6B5}" destId="{CCEB9AC9-F846-4EC2-98C8-835E3548536A}" srcOrd="0" destOrd="0" parTransId="{4FBD6778-8682-486C-9AB0-EFDBB6B5645D}" sibTransId="{54DAEACA-5E61-4BD5-B5F0-83E4ADF7BF49}"/>
    <dgm:cxn modelId="{A2D7CC7C-1700-4AD5-A478-CFA8D10AFDA3}" type="presParOf" srcId="{5555DAFA-EFDC-4B75-ABF5-C48488D20AE3}" destId="{E49050E6-390A-4D50-AB52-E61D11E4411B}" srcOrd="0" destOrd="0" presId="urn:microsoft.com/office/officeart/2009/3/layout/StepUpProcess"/>
    <dgm:cxn modelId="{A2DAC4FA-ABE3-467F-8921-2268381EEF5B}" type="presParOf" srcId="{E49050E6-390A-4D50-AB52-E61D11E4411B}" destId="{5381D9DA-395A-4AE3-95E3-8D31BF1577D3}" srcOrd="0" destOrd="0" presId="urn:microsoft.com/office/officeart/2009/3/layout/StepUpProcess"/>
    <dgm:cxn modelId="{0CF43C80-E8C2-4632-9145-4C7BF3109B9B}" type="presParOf" srcId="{E49050E6-390A-4D50-AB52-E61D11E4411B}" destId="{171552AD-ABF4-4597-82EF-F9C7AAD05194}" srcOrd="1" destOrd="0" presId="urn:microsoft.com/office/officeart/2009/3/layout/StepUpProcess"/>
    <dgm:cxn modelId="{904DBD6F-F43D-417E-A678-0589C295ABFA}" type="presParOf" srcId="{E49050E6-390A-4D50-AB52-E61D11E4411B}" destId="{4920E4D3-FDBF-4B08-A81E-ED9545718320}" srcOrd="2" destOrd="0" presId="urn:microsoft.com/office/officeart/2009/3/layout/StepUpProcess"/>
    <dgm:cxn modelId="{0E6D4FFC-E757-4858-B29B-CE5E17488DF4}" type="presParOf" srcId="{5555DAFA-EFDC-4B75-ABF5-C48488D20AE3}" destId="{AEE9E708-F196-482B-A69D-6486EEAAC17C}" srcOrd="1" destOrd="0" presId="urn:microsoft.com/office/officeart/2009/3/layout/StepUpProcess"/>
    <dgm:cxn modelId="{388313C3-43A2-42DC-B15D-DAFDB7BA2742}" type="presParOf" srcId="{AEE9E708-F196-482B-A69D-6486EEAAC17C}" destId="{A780E43D-B4DE-4734-8A30-B8846A497323}" srcOrd="0" destOrd="0" presId="urn:microsoft.com/office/officeart/2009/3/layout/StepUpProcess"/>
    <dgm:cxn modelId="{B03E5E3A-3D89-4679-82C1-FA799225DE39}" type="presParOf" srcId="{5555DAFA-EFDC-4B75-ABF5-C48488D20AE3}" destId="{0BEE0E00-0DAF-433A-BA8C-4BA394A3FE07}" srcOrd="2" destOrd="0" presId="urn:microsoft.com/office/officeart/2009/3/layout/StepUpProcess"/>
    <dgm:cxn modelId="{AA2EE1F3-5017-48E0-B0E3-52D0379C7105}" type="presParOf" srcId="{0BEE0E00-0DAF-433A-BA8C-4BA394A3FE07}" destId="{444A7E92-8D22-4191-A215-6938DB41DED6}" srcOrd="0" destOrd="0" presId="urn:microsoft.com/office/officeart/2009/3/layout/StepUpProcess"/>
    <dgm:cxn modelId="{902CB7F4-F245-4A50-9233-9E9876BFE303}" type="presParOf" srcId="{0BEE0E00-0DAF-433A-BA8C-4BA394A3FE07}" destId="{36E78A62-7FFF-492F-9369-188E7D24BF3C}" srcOrd="1" destOrd="0" presId="urn:microsoft.com/office/officeart/2009/3/layout/StepUpProcess"/>
    <dgm:cxn modelId="{54931B03-7EA6-4141-9E9E-C7BA09C7826B}" type="presParOf" srcId="{0BEE0E00-0DAF-433A-BA8C-4BA394A3FE07}" destId="{48C046EF-C4EA-4A29-962F-E667ED9663E0}" srcOrd="2" destOrd="0" presId="urn:microsoft.com/office/officeart/2009/3/layout/StepUpProcess"/>
    <dgm:cxn modelId="{A76A22BE-B52C-4204-AE8D-DE4FE483D59D}" type="presParOf" srcId="{5555DAFA-EFDC-4B75-ABF5-C48488D20AE3}" destId="{3B87CEE9-1400-4651-A2C0-08016965F387}" srcOrd="3" destOrd="0" presId="urn:microsoft.com/office/officeart/2009/3/layout/StepUpProcess"/>
    <dgm:cxn modelId="{6C747DEE-4EAD-4274-BDE3-8C1280C8E020}" type="presParOf" srcId="{3B87CEE9-1400-4651-A2C0-08016965F387}" destId="{DC9B95EC-DF3B-4BFA-A71D-4BF42732F38E}" srcOrd="0" destOrd="0" presId="urn:microsoft.com/office/officeart/2009/3/layout/StepUpProcess"/>
    <dgm:cxn modelId="{2810CCB3-8C92-418D-BBE6-08072239A994}" type="presParOf" srcId="{5555DAFA-EFDC-4B75-ABF5-C48488D20AE3}" destId="{DA37B679-5521-4F00-9273-30137C12993D}" srcOrd="4" destOrd="0" presId="urn:microsoft.com/office/officeart/2009/3/layout/StepUpProcess"/>
    <dgm:cxn modelId="{3B75531A-846B-4DAC-9666-688A13DEC8EA}" type="presParOf" srcId="{DA37B679-5521-4F00-9273-30137C12993D}" destId="{162D02F6-C94F-4B95-BBF4-8C0CB1D0DB65}" srcOrd="0" destOrd="0" presId="urn:microsoft.com/office/officeart/2009/3/layout/StepUpProcess"/>
    <dgm:cxn modelId="{02839DB2-E6AB-4AE8-80EC-22D76C360E52}" type="presParOf" srcId="{DA37B679-5521-4F00-9273-30137C12993D}" destId="{5F9FA233-EDD9-48B8-A787-54D87C90C0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821C82-029B-4550-A326-A666B0F47DA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031AEE-1D22-421A-93EA-CCDD6F00C959}">
      <dgm:prSet phldrT="[Texto]" custT="1"/>
      <dgm:spPr/>
      <dgm:t>
        <a:bodyPr/>
        <a:lstStyle/>
        <a:p>
          <a:r>
            <a:rPr lang="es-EC" sz="1400" dirty="0" smtClean="0"/>
            <a:t>Comprender el proceso de </a:t>
          </a:r>
          <a:r>
            <a:rPr lang="es-EC" sz="1400" dirty="0" err="1" smtClean="0"/>
            <a:t>Triage</a:t>
          </a:r>
          <a:endParaRPr lang="es-EC" sz="1400" dirty="0"/>
        </a:p>
      </dgm:t>
    </dgm:pt>
    <dgm:pt modelId="{A24D3F0D-9F24-4894-AA44-3B458A9CB892}" type="parTrans" cxnId="{89B00D3C-C4DF-49EC-8E42-C954A133D484}">
      <dgm:prSet/>
      <dgm:spPr/>
      <dgm:t>
        <a:bodyPr/>
        <a:lstStyle/>
        <a:p>
          <a:endParaRPr lang="es-EC"/>
        </a:p>
      </dgm:t>
    </dgm:pt>
    <dgm:pt modelId="{92D4F3D0-EC10-4827-8D0F-B1CD9BE1396E}" type="sibTrans" cxnId="{89B00D3C-C4DF-49EC-8E42-C954A133D484}">
      <dgm:prSet/>
      <dgm:spPr/>
      <dgm:t>
        <a:bodyPr/>
        <a:lstStyle/>
        <a:p>
          <a:endParaRPr lang="es-EC"/>
        </a:p>
      </dgm:t>
    </dgm:pt>
    <dgm:pt modelId="{6F5F44C0-BA33-400E-AF5D-2FC2CC5AE6B5}">
      <dgm:prSet phldrT="[Texto]" custT="1"/>
      <dgm:spPr/>
      <dgm:t>
        <a:bodyPr/>
        <a:lstStyle/>
        <a:p>
          <a:pPr algn="l"/>
          <a:r>
            <a:rPr lang="es-EC" sz="1400" dirty="0" smtClean="0"/>
            <a:t>Limpiar y Transformar datos</a:t>
          </a:r>
          <a:endParaRPr lang="es-EC" sz="1400" dirty="0"/>
        </a:p>
      </dgm:t>
    </dgm:pt>
    <dgm:pt modelId="{58938621-795C-4ACD-B8C2-D3B065516487}" type="parTrans" cxnId="{61CF49DC-0D19-4B91-928E-9927EC29C724}">
      <dgm:prSet/>
      <dgm:spPr/>
      <dgm:t>
        <a:bodyPr/>
        <a:lstStyle/>
        <a:p>
          <a:endParaRPr lang="es-EC"/>
        </a:p>
      </dgm:t>
    </dgm:pt>
    <dgm:pt modelId="{1B757D94-CFEB-4DBD-95C0-B66A6593792E}" type="sibTrans" cxnId="{61CF49DC-0D19-4B91-928E-9927EC29C724}">
      <dgm:prSet/>
      <dgm:spPr/>
      <dgm:t>
        <a:bodyPr/>
        <a:lstStyle/>
        <a:p>
          <a:endParaRPr lang="es-EC"/>
        </a:p>
      </dgm:t>
    </dgm:pt>
    <dgm:pt modelId="{C643C0F1-3C77-4E74-9400-B98E342D113E}">
      <dgm:prSet phldrT="[Texto]" custT="1"/>
      <dgm:spPr/>
      <dgm:t>
        <a:bodyPr/>
        <a:lstStyle/>
        <a:p>
          <a:r>
            <a:rPr lang="es-EC" sz="1400" dirty="0" smtClean="0"/>
            <a:t>Modelo relacional de datos</a:t>
          </a:r>
          <a:endParaRPr lang="es-EC" sz="1400" dirty="0"/>
        </a:p>
      </dgm:t>
    </dgm:pt>
    <dgm:pt modelId="{A02B7AA5-88B2-48D9-96B9-E9123B535D15}" type="parTrans" cxnId="{F7597107-EA79-4999-88AA-7627A6883E2E}">
      <dgm:prSet/>
      <dgm:spPr/>
      <dgm:t>
        <a:bodyPr/>
        <a:lstStyle/>
        <a:p>
          <a:endParaRPr lang="es-EC"/>
        </a:p>
      </dgm:t>
    </dgm:pt>
    <dgm:pt modelId="{8FBD6519-BFB7-438E-A14B-D6E8BAF4D930}" type="sibTrans" cxnId="{F7597107-EA79-4999-88AA-7627A6883E2E}">
      <dgm:prSet/>
      <dgm:spPr/>
      <dgm:t>
        <a:bodyPr/>
        <a:lstStyle/>
        <a:p>
          <a:endParaRPr lang="es-EC"/>
        </a:p>
      </dgm:t>
    </dgm:pt>
    <dgm:pt modelId="{C1FF4091-BAD8-45EB-9281-84677F07D1A9}">
      <dgm:prSet phldrT="[Texto]" custT="1"/>
      <dgm:spPr/>
      <dgm:t>
        <a:bodyPr/>
        <a:lstStyle/>
        <a:p>
          <a:pPr algn="l"/>
          <a:r>
            <a:rPr lang="es-EC" sz="1400" dirty="0" smtClean="0"/>
            <a:t>Probar  modelos y Comparar  resultados</a:t>
          </a:r>
          <a:endParaRPr lang="es-EC" sz="1400" dirty="0"/>
        </a:p>
      </dgm:t>
    </dgm:pt>
    <dgm:pt modelId="{A558B74D-263A-4988-9A7C-B1BC7FC81A8D}" type="parTrans" cxnId="{B859DA4C-40E5-4A09-B431-C79B26913C06}">
      <dgm:prSet/>
      <dgm:spPr/>
      <dgm:t>
        <a:bodyPr/>
        <a:lstStyle/>
        <a:p>
          <a:endParaRPr lang="es-EC"/>
        </a:p>
      </dgm:t>
    </dgm:pt>
    <dgm:pt modelId="{7D637F83-9D32-4D15-88A1-9CBA9201B107}" type="sibTrans" cxnId="{B859DA4C-40E5-4A09-B431-C79B26913C06}">
      <dgm:prSet/>
      <dgm:spPr/>
      <dgm:t>
        <a:bodyPr/>
        <a:lstStyle/>
        <a:p>
          <a:endParaRPr lang="es-EC"/>
        </a:p>
      </dgm:t>
    </dgm:pt>
    <dgm:pt modelId="{8C96DB88-A6B1-4817-B9B7-147E1D394DF8}">
      <dgm:prSet phldrT="[Texto]" custT="1"/>
      <dgm:spPr/>
      <dgm:t>
        <a:bodyPr/>
        <a:lstStyle/>
        <a:p>
          <a:pPr algn="l"/>
          <a:r>
            <a:rPr lang="es-EC" sz="1400" dirty="0" smtClean="0"/>
            <a:t>Implementar  modelos seleccionados con datos para aprendizaje y pruebas</a:t>
          </a:r>
          <a:endParaRPr lang="es-EC" sz="1400" dirty="0"/>
        </a:p>
      </dgm:t>
    </dgm:pt>
    <dgm:pt modelId="{1A074736-87F8-4329-9C3C-27D137EBA57E}" type="parTrans" cxnId="{5419968D-D8BB-412A-A19A-E40E75F6EB61}">
      <dgm:prSet/>
      <dgm:spPr/>
      <dgm:t>
        <a:bodyPr/>
        <a:lstStyle/>
        <a:p>
          <a:endParaRPr lang="es-EC"/>
        </a:p>
      </dgm:t>
    </dgm:pt>
    <dgm:pt modelId="{C5F8D396-448B-454E-8572-07CF24EC0E73}" type="sibTrans" cxnId="{5419968D-D8BB-412A-A19A-E40E75F6EB61}">
      <dgm:prSet/>
      <dgm:spPr/>
      <dgm:t>
        <a:bodyPr/>
        <a:lstStyle/>
        <a:p>
          <a:endParaRPr lang="es-EC"/>
        </a:p>
      </dgm:t>
    </dgm:pt>
    <dgm:pt modelId="{17DEE342-A584-40D3-B36D-4EB7FA521757}">
      <dgm:prSet phldrT="[Texto]" custT="1"/>
      <dgm:spPr/>
      <dgm:t>
        <a:bodyPr/>
        <a:lstStyle/>
        <a:p>
          <a:pPr algn="l"/>
          <a:r>
            <a:rPr lang="es-EC" sz="1400" dirty="0" smtClean="0"/>
            <a:t>Generar resultados en base al modelo</a:t>
          </a:r>
          <a:endParaRPr lang="es-EC" sz="1400" dirty="0"/>
        </a:p>
      </dgm:t>
    </dgm:pt>
    <dgm:pt modelId="{9540DB33-4EA7-4AF9-914E-87A93AB1B393}" type="parTrans" cxnId="{581E02B7-C921-4131-93AE-902C2A7024D7}">
      <dgm:prSet/>
      <dgm:spPr/>
      <dgm:t>
        <a:bodyPr/>
        <a:lstStyle/>
        <a:p>
          <a:endParaRPr lang="es-EC"/>
        </a:p>
      </dgm:t>
    </dgm:pt>
    <dgm:pt modelId="{6E3E1DEC-8CF3-4B1A-B577-12C45A6E3361}" type="sibTrans" cxnId="{581E02B7-C921-4131-93AE-902C2A7024D7}">
      <dgm:prSet/>
      <dgm:spPr/>
      <dgm:t>
        <a:bodyPr/>
        <a:lstStyle/>
        <a:p>
          <a:endParaRPr lang="es-EC"/>
        </a:p>
      </dgm:t>
    </dgm:pt>
    <dgm:pt modelId="{5555DAFA-EFDC-4B75-ABF5-C48488D20AE3}" type="pres">
      <dgm:prSet presAssocID="{12821C82-029B-4550-A326-A666B0F47D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49050E6-390A-4D50-AB52-E61D11E4411B}" type="pres">
      <dgm:prSet presAssocID="{EB031AEE-1D22-421A-93EA-CCDD6F00C959}" presName="composite" presStyleCnt="0"/>
      <dgm:spPr/>
    </dgm:pt>
    <dgm:pt modelId="{5381D9DA-395A-4AE3-95E3-8D31BF1577D3}" type="pres">
      <dgm:prSet presAssocID="{EB031AEE-1D22-421A-93EA-CCDD6F00C959}" presName="LShape" presStyleLbl="alignNode1" presStyleIdx="0" presStyleCnt="11"/>
      <dgm:spPr/>
    </dgm:pt>
    <dgm:pt modelId="{171552AD-ABF4-4597-82EF-F9C7AAD05194}" type="pres">
      <dgm:prSet presAssocID="{EB031AEE-1D22-421A-93EA-CCDD6F00C959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0E4D3-FDBF-4B08-A81E-ED9545718320}" type="pres">
      <dgm:prSet presAssocID="{EB031AEE-1D22-421A-93EA-CCDD6F00C959}" presName="Triangle" presStyleLbl="alignNode1" presStyleIdx="1" presStyleCnt="11"/>
      <dgm:spPr/>
    </dgm:pt>
    <dgm:pt modelId="{AEE9E708-F196-482B-A69D-6486EEAAC17C}" type="pres">
      <dgm:prSet presAssocID="{92D4F3D0-EC10-4827-8D0F-B1CD9BE1396E}" presName="sibTrans" presStyleCnt="0"/>
      <dgm:spPr/>
    </dgm:pt>
    <dgm:pt modelId="{A780E43D-B4DE-4734-8A30-B8846A497323}" type="pres">
      <dgm:prSet presAssocID="{92D4F3D0-EC10-4827-8D0F-B1CD9BE1396E}" presName="space" presStyleCnt="0"/>
      <dgm:spPr/>
    </dgm:pt>
    <dgm:pt modelId="{0BEE0E00-0DAF-433A-BA8C-4BA394A3FE07}" type="pres">
      <dgm:prSet presAssocID="{C643C0F1-3C77-4E74-9400-B98E342D113E}" presName="composite" presStyleCnt="0"/>
      <dgm:spPr/>
    </dgm:pt>
    <dgm:pt modelId="{444A7E92-8D22-4191-A215-6938DB41DED6}" type="pres">
      <dgm:prSet presAssocID="{C643C0F1-3C77-4E74-9400-B98E342D113E}" presName="LShape" presStyleLbl="alignNode1" presStyleIdx="2" presStyleCnt="11"/>
      <dgm:spPr/>
    </dgm:pt>
    <dgm:pt modelId="{36E78A62-7FFF-492F-9369-188E7D24BF3C}" type="pres">
      <dgm:prSet presAssocID="{C643C0F1-3C77-4E74-9400-B98E342D113E}" presName="ParentText" presStyleLbl="revTx" presStyleIdx="1" presStyleCnt="6" custLinFactNeighborX="1058" custLinFactNeighborY="4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046EF-C4EA-4A29-962F-E667ED9663E0}" type="pres">
      <dgm:prSet presAssocID="{C643C0F1-3C77-4E74-9400-B98E342D113E}" presName="Triangle" presStyleLbl="alignNode1" presStyleIdx="3" presStyleCnt="11"/>
      <dgm:spPr/>
    </dgm:pt>
    <dgm:pt modelId="{3B87CEE9-1400-4651-A2C0-08016965F387}" type="pres">
      <dgm:prSet presAssocID="{8FBD6519-BFB7-438E-A14B-D6E8BAF4D930}" presName="sibTrans" presStyleCnt="0"/>
      <dgm:spPr/>
    </dgm:pt>
    <dgm:pt modelId="{DC9B95EC-DF3B-4BFA-A71D-4BF42732F38E}" type="pres">
      <dgm:prSet presAssocID="{8FBD6519-BFB7-438E-A14B-D6E8BAF4D930}" presName="space" presStyleCnt="0"/>
      <dgm:spPr/>
    </dgm:pt>
    <dgm:pt modelId="{DA37B679-5521-4F00-9273-30137C12993D}" type="pres">
      <dgm:prSet presAssocID="{6F5F44C0-BA33-400E-AF5D-2FC2CC5AE6B5}" presName="composite" presStyleCnt="0"/>
      <dgm:spPr/>
    </dgm:pt>
    <dgm:pt modelId="{162D02F6-C94F-4B95-BBF4-8C0CB1D0DB65}" type="pres">
      <dgm:prSet presAssocID="{6F5F44C0-BA33-400E-AF5D-2FC2CC5AE6B5}" presName="LShape" presStyleLbl="alignNode1" presStyleIdx="4" presStyleCnt="11" custLinFactNeighborX="-2425" custLinFactNeighborY="-7886"/>
      <dgm:spPr/>
    </dgm:pt>
    <dgm:pt modelId="{5F9FA233-EDD9-48B8-A787-54D87C90C0D8}" type="pres">
      <dgm:prSet presAssocID="{6F5F44C0-BA33-400E-AF5D-2FC2CC5AE6B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B15C1B-335B-46B4-90F7-2EFD600B3378}" type="pres">
      <dgm:prSet presAssocID="{6F5F44C0-BA33-400E-AF5D-2FC2CC5AE6B5}" presName="Triangle" presStyleLbl="alignNode1" presStyleIdx="5" presStyleCnt="11"/>
      <dgm:spPr/>
    </dgm:pt>
    <dgm:pt modelId="{E8B061C0-AEC8-4898-B280-4329684AE46D}" type="pres">
      <dgm:prSet presAssocID="{1B757D94-CFEB-4DBD-95C0-B66A6593792E}" presName="sibTrans" presStyleCnt="0"/>
      <dgm:spPr/>
    </dgm:pt>
    <dgm:pt modelId="{2FD6C45F-8F1C-4B5F-A51B-6185A9D01C97}" type="pres">
      <dgm:prSet presAssocID="{1B757D94-CFEB-4DBD-95C0-B66A6593792E}" presName="space" presStyleCnt="0"/>
      <dgm:spPr/>
    </dgm:pt>
    <dgm:pt modelId="{29F0386A-3019-432C-A8B8-BB8FC99AA57E}" type="pres">
      <dgm:prSet presAssocID="{8C96DB88-A6B1-4817-B9B7-147E1D394DF8}" presName="composite" presStyleCnt="0"/>
      <dgm:spPr/>
    </dgm:pt>
    <dgm:pt modelId="{C9662EBF-1F64-4CB8-8460-6A0AE1092754}" type="pres">
      <dgm:prSet presAssocID="{8C96DB88-A6B1-4817-B9B7-147E1D394DF8}" presName="LShape" presStyleLbl="alignNode1" presStyleIdx="6" presStyleCnt="11" custScaleX="112788"/>
      <dgm:spPr/>
    </dgm:pt>
    <dgm:pt modelId="{A102B160-B3B8-472A-84A6-817D55DE3BE0}" type="pres">
      <dgm:prSet presAssocID="{8C96DB88-A6B1-4817-B9B7-147E1D394DF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4FF1B9-6D97-48DA-A25C-C574F4CB8177}" type="pres">
      <dgm:prSet presAssocID="{8C96DB88-A6B1-4817-B9B7-147E1D394DF8}" presName="Triangle" presStyleLbl="alignNode1" presStyleIdx="7" presStyleCnt="11"/>
      <dgm:spPr/>
    </dgm:pt>
    <dgm:pt modelId="{49BC7EA8-8EF9-4AED-8432-548B010F6731}" type="pres">
      <dgm:prSet presAssocID="{C5F8D396-448B-454E-8572-07CF24EC0E73}" presName="sibTrans" presStyleCnt="0"/>
      <dgm:spPr/>
    </dgm:pt>
    <dgm:pt modelId="{6A7F0FB7-BDE3-4B0A-B65A-CCD9AC99F1CC}" type="pres">
      <dgm:prSet presAssocID="{C5F8D396-448B-454E-8572-07CF24EC0E73}" presName="space" presStyleCnt="0"/>
      <dgm:spPr/>
    </dgm:pt>
    <dgm:pt modelId="{1FAD974F-A1ED-46E7-B348-8D7B7D09D46A}" type="pres">
      <dgm:prSet presAssocID="{C1FF4091-BAD8-45EB-9281-84677F07D1A9}" presName="composite" presStyleCnt="0"/>
      <dgm:spPr/>
    </dgm:pt>
    <dgm:pt modelId="{8ED05291-CF21-48D2-9421-D042D364576D}" type="pres">
      <dgm:prSet presAssocID="{C1FF4091-BAD8-45EB-9281-84677F07D1A9}" presName="LShape" presStyleLbl="alignNode1" presStyleIdx="8" presStyleCnt="11" custScaleX="91242"/>
      <dgm:spPr/>
    </dgm:pt>
    <dgm:pt modelId="{D4A51324-AA24-4565-9430-AB938DA9215E}" type="pres">
      <dgm:prSet presAssocID="{C1FF4091-BAD8-45EB-9281-84677F07D1A9}" presName="ParentText" presStyleLbl="revTx" presStyleIdx="4" presStyleCnt="6" custLinFactNeighborX="12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559554-1AE6-44B7-8BB3-52BC746F3A8D}" type="pres">
      <dgm:prSet presAssocID="{C1FF4091-BAD8-45EB-9281-84677F07D1A9}" presName="Triangle" presStyleLbl="alignNode1" presStyleIdx="9" presStyleCnt="11"/>
      <dgm:spPr/>
    </dgm:pt>
    <dgm:pt modelId="{1AE3A2DA-6076-44D3-A575-3A5C26504C95}" type="pres">
      <dgm:prSet presAssocID="{7D637F83-9D32-4D15-88A1-9CBA9201B107}" presName="sibTrans" presStyleCnt="0"/>
      <dgm:spPr/>
    </dgm:pt>
    <dgm:pt modelId="{A9DDB07C-6CF1-4043-B20E-88E16599A5A0}" type="pres">
      <dgm:prSet presAssocID="{7D637F83-9D32-4D15-88A1-9CBA9201B107}" presName="space" presStyleCnt="0"/>
      <dgm:spPr/>
    </dgm:pt>
    <dgm:pt modelId="{61387870-87CE-4352-BD57-E2C1154E6062}" type="pres">
      <dgm:prSet presAssocID="{17DEE342-A584-40D3-B36D-4EB7FA521757}" presName="composite" presStyleCnt="0"/>
      <dgm:spPr/>
    </dgm:pt>
    <dgm:pt modelId="{67E19658-3B61-48FA-892B-D6F35036CDD3}" type="pres">
      <dgm:prSet presAssocID="{17DEE342-A584-40D3-B36D-4EB7FA521757}" presName="LShape" presStyleLbl="alignNode1" presStyleIdx="10" presStyleCnt="11"/>
      <dgm:spPr/>
    </dgm:pt>
    <dgm:pt modelId="{356F9759-1DA6-47F5-9EE9-C54C4A1A828B}" type="pres">
      <dgm:prSet presAssocID="{17DEE342-A584-40D3-B36D-4EB7FA521757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597107-EA79-4999-88AA-7627A6883E2E}" srcId="{12821C82-029B-4550-A326-A666B0F47DA1}" destId="{C643C0F1-3C77-4E74-9400-B98E342D113E}" srcOrd="1" destOrd="0" parTransId="{A02B7AA5-88B2-48D9-96B9-E9123B535D15}" sibTransId="{8FBD6519-BFB7-438E-A14B-D6E8BAF4D930}"/>
    <dgm:cxn modelId="{89B00D3C-C4DF-49EC-8E42-C954A133D484}" srcId="{12821C82-029B-4550-A326-A666B0F47DA1}" destId="{EB031AEE-1D22-421A-93EA-CCDD6F00C959}" srcOrd="0" destOrd="0" parTransId="{A24D3F0D-9F24-4894-AA44-3B458A9CB892}" sibTransId="{92D4F3D0-EC10-4827-8D0F-B1CD9BE1396E}"/>
    <dgm:cxn modelId="{0A3A1F7B-1EFE-49A6-967D-E273AA60C9F0}" type="presOf" srcId="{6F5F44C0-BA33-400E-AF5D-2FC2CC5AE6B5}" destId="{5F9FA233-EDD9-48B8-A787-54D87C90C0D8}" srcOrd="0" destOrd="0" presId="urn:microsoft.com/office/officeart/2009/3/layout/StepUpProcess"/>
    <dgm:cxn modelId="{B859DA4C-40E5-4A09-B431-C79B26913C06}" srcId="{12821C82-029B-4550-A326-A666B0F47DA1}" destId="{C1FF4091-BAD8-45EB-9281-84677F07D1A9}" srcOrd="4" destOrd="0" parTransId="{A558B74D-263A-4988-9A7C-B1BC7FC81A8D}" sibTransId="{7D637F83-9D32-4D15-88A1-9CBA9201B107}"/>
    <dgm:cxn modelId="{61231A7E-AE7D-43FC-B85E-F38D7877BEEE}" type="presOf" srcId="{C643C0F1-3C77-4E74-9400-B98E342D113E}" destId="{36E78A62-7FFF-492F-9369-188E7D24BF3C}" srcOrd="0" destOrd="0" presId="urn:microsoft.com/office/officeart/2009/3/layout/StepUpProcess"/>
    <dgm:cxn modelId="{61CF49DC-0D19-4B91-928E-9927EC29C724}" srcId="{12821C82-029B-4550-A326-A666B0F47DA1}" destId="{6F5F44C0-BA33-400E-AF5D-2FC2CC5AE6B5}" srcOrd="2" destOrd="0" parTransId="{58938621-795C-4ACD-B8C2-D3B065516487}" sibTransId="{1B757D94-CFEB-4DBD-95C0-B66A6593792E}"/>
    <dgm:cxn modelId="{5419968D-D8BB-412A-A19A-E40E75F6EB61}" srcId="{12821C82-029B-4550-A326-A666B0F47DA1}" destId="{8C96DB88-A6B1-4817-B9B7-147E1D394DF8}" srcOrd="3" destOrd="0" parTransId="{1A074736-87F8-4329-9C3C-27D137EBA57E}" sibTransId="{C5F8D396-448B-454E-8572-07CF24EC0E73}"/>
    <dgm:cxn modelId="{A8A8F15A-CE63-49C8-BBAC-14F50EC89A25}" type="presOf" srcId="{8C96DB88-A6B1-4817-B9B7-147E1D394DF8}" destId="{A102B160-B3B8-472A-84A6-817D55DE3BE0}" srcOrd="0" destOrd="0" presId="urn:microsoft.com/office/officeart/2009/3/layout/StepUpProcess"/>
    <dgm:cxn modelId="{E91DCAC2-D1F5-4352-8C8D-0403A487D6D3}" type="presOf" srcId="{17DEE342-A584-40D3-B36D-4EB7FA521757}" destId="{356F9759-1DA6-47F5-9EE9-C54C4A1A828B}" srcOrd="0" destOrd="0" presId="urn:microsoft.com/office/officeart/2009/3/layout/StepUpProcess"/>
    <dgm:cxn modelId="{BA2D2D2A-1F97-4D68-9508-F80FEE07FA14}" type="presOf" srcId="{EB031AEE-1D22-421A-93EA-CCDD6F00C959}" destId="{171552AD-ABF4-4597-82EF-F9C7AAD05194}" srcOrd="0" destOrd="0" presId="urn:microsoft.com/office/officeart/2009/3/layout/StepUpProcess"/>
    <dgm:cxn modelId="{F3638F63-C0CC-4B3D-B811-CA3D48E67794}" type="presOf" srcId="{C1FF4091-BAD8-45EB-9281-84677F07D1A9}" destId="{D4A51324-AA24-4565-9430-AB938DA9215E}" srcOrd="0" destOrd="0" presId="urn:microsoft.com/office/officeart/2009/3/layout/StepUpProcess"/>
    <dgm:cxn modelId="{07D951CC-91BE-40C7-A195-1FA8731D1A2F}" type="presOf" srcId="{12821C82-029B-4550-A326-A666B0F47DA1}" destId="{5555DAFA-EFDC-4B75-ABF5-C48488D20AE3}" srcOrd="0" destOrd="0" presId="urn:microsoft.com/office/officeart/2009/3/layout/StepUpProcess"/>
    <dgm:cxn modelId="{581E02B7-C921-4131-93AE-902C2A7024D7}" srcId="{12821C82-029B-4550-A326-A666B0F47DA1}" destId="{17DEE342-A584-40D3-B36D-4EB7FA521757}" srcOrd="5" destOrd="0" parTransId="{9540DB33-4EA7-4AF9-914E-87A93AB1B393}" sibTransId="{6E3E1DEC-8CF3-4B1A-B577-12C45A6E3361}"/>
    <dgm:cxn modelId="{DBE9C43B-42C4-4BFE-BDD5-E5E3B7B38E82}" type="presParOf" srcId="{5555DAFA-EFDC-4B75-ABF5-C48488D20AE3}" destId="{E49050E6-390A-4D50-AB52-E61D11E4411B}" srcOrd="0" destOrd="0" presId="urn:microsoft.com/office/officeart/2009/3/layout/StepUpProcess"/>
    <dgm:cxn modelId="{16E61E0F-FC25-4365-B3A8-B6CC096A4E7A}" type="presParOf" srcId="{E49050E6-390A-4D50-AB52-E61D11E4411B}" destId="{5381D9DA-395A-4AE3-95E3-8D31BF1577D3}" srcOrd="0" destOrd="0" presId="urn:microsoft.com/office/officeart/2009/3/layout/StepUpProcess"/>
    <dgm:cxn modelId="{8D3DC529-BC26-4049-884B-5249A82BB318}" type="presParOf" srcId="{E49050E6-390A-4D50-AB52-E61D11E4411B}" destId="{171552AD-ABF4-4597-82EF-F9C7AAD05194}" srcOrd="1" destOrd="0" presId="urn:microsoft.com/office/officeart/2009/3/layout/StepUpProcess"/>
    <dgm:cxn modelId="{CF34EFDF-BD0E-49A4-889A-2D4DFFA2F127}" type="presParOf" srcId="{E49050E6-390A-4D50-AB52-E61D11E4411B}" destId="{4920E4D3-FDBF-4B08-A81E-ED9545718320}" srcOrd="2" destOrd="0" presId="urn:microsoft.com/office/officeart/2009/3/layout/StepUpProcess"/>
    <dgm:cxn modelId="{96D1277A-187A-4434-9D02-F6021B36919D}" type="presParOf" srcId="{5555DAFA-EFDC-4B75-ABF5-C48488D20AE3}" destId="{AEE9E708-F196-482B-A69D-6486EEAAC17C}" srcOrd="1" destOrd="0" presId="urn:microsoft.com/office/officeart/2009/3/layout/StepUpProcess"/>
    <dgm:cxn modelId="{3BE39B02-F1DA-4B14-9BCE-EC32240A94F4}" type="presParOf" srcId="{AEE9E708-F196-482B-A69D-6486EEAAC17C}" destId="{A780E43D-B4DE-4734-8A30-B8846A497323}" srcOrd="0" destOrd="0" presId="urn:microsoft.com/office/officeart/2009/3/layout/StepUpProcess"/>
    <dgm:cxn modelId="{71981485-B885-47B9-9AAE-84B3F5F6E43A}" type="presParOf" srcId="{5555DAFA-EFDC-4B75-ABF5-C48488D20AE3}" destId="{0BEE0E00-0DAF-433A-BA8C-4BA394A3FE07}" srcOrd="2" destOrd="0" presId="urn:microsoft.com/office/officeart/2009/3/layout/StepUpProcess"/>
    <dgm:cxn modelId="{3427EE51-1C73-43D7-9D33-1D9F431C1252}" type="presParOf" srcId="{0BEE0E00-0DAF-433A-BA8C-4BA394A3FE07}" destId="{444A7E92-8D22-4191-A215-6938DB41DED6}" srcOrd="0" destOrd="0" presId="urn:microsoft.com/office/officeart/2009/3/layout/StepUpProcess"/>
    <dgm:cxn modelId="{267DBA66-F174-43AC-B6C0-35C4A98C6A0B}" type="presParOf" srcId="{0BEE0E00-0DAF-433A-BA8C-4BA394A3FE07}" destId="{36E78A62-7FFF-492F-9369-188E7D24BF3C}" srcOrd="1" destOrd="0" presId="urn:microsoft.com/office/officeart/2009/3/layout/StepUpProcess"/>
    <dgm:cxn modelId="{F84686F1-88FF-40E6-BC5A-E11DAAABFBC3}" type="presParOf" srcId="{0BEE0E00-0DAF-433A-BA8C-4BA394A3FE07}" destId="{48C046EF-C4EA-4A29-962F-E667ED9663E0}" srcOrd="2" destOrd="0" presId="urn:microsoft.com/office/officeart/2009/3/layout/StepUpProcess"/>
    <dgm:cxn modelId="{923F2B19-0909-4D40-9EC9-390C5A0E42F5}" type="presParOf" srcId="{5555DAFA-EFDC-4B75-ABF5-C48488D20AE3}" destId="{3B87CEE9-1400-4651-A2C0-08016965F387}" srcOrd="3" destOrd="0" presId="urn:microsoft.com/office/officeart/2009/3/layout/StepUpProcess"/>
    <dgm:cxn modelId="{23F82E6F-36CE-4C08-8884-700C8867E12F}" type="presParOf" srcId="{3B87CEE9-1400-4651-A2C0-08016965F387}" destId="{DC9B95EC-DF3B-4BFA-A71D-4BF42732F38E}" srcOrd="0" destOrd="0" presId="urn:microsoft.com/office/officeart/2009/3/layout/StepUpProcess"/>
    <dgm:cxn modelId="{540058FB-4F51-4287-9085-8D7334A2E7D2}" type="presParOf" srcId="{5555DAFA-EFDC-4B75-ABF5-C48488D20AE3}" destId="{DA37B679-5521-4F00-9273-30137C12993D}" srcOrd="4" destOrd="0" presId="urn:microsoft.com/office/officeart/2009/3/layout/StepUpProcess"/>
    <dgm:cxn modelId="{2B002293-FE45-467B-9390-F11D3B0347EB}" type="presParOf" srcId="{DA37B679-5521-4F00-9273-30137C12993D}" destId="{162D02F6-C94F-4B95-BBF4-8C0CB1D0DB65}" srcOrd="0" destOrd="0" presId="urn:microsoft.com/office/officeart/2009/3/layout/StepUpProcess"/>
    <dgm:cxn modelId="{593F7874-E861-482F-B690-117E5DA8CDB7}" type="presParOf" srcId="{DA37B679-5521-4F00-9273-30137C12993D}" destId="{5F9FA233-EDD9-48B8-A787-54D87C90C0D8}" srcOrd="1" destOrd="0" presId="urn:microsoft.com/office/officeart/2009/3/layout/StepUpProcess"/>
    <dgm:cxn modelId="{F3D6DEAD-4F51-43E2-A8DB-AEFCA9B03813}" type="presParOf" srcId="{DA37B679-5521-4F00-9273-30137C12993D}" destId="{43B15C1B-335B-46B4-90F7-2EFD600B3378}" srcOrd="2" destOrd="0" presId="urn:microsoft.com/office/officeart/2009/3/layout/StepUpProcess"/>
    <dgm:cxn modelId="{0D7119C4-010A-4DC0-8EB9-995970BF514D}" type="presParOf" srcId="{5555DAFA-EFDC-4B75-ABF5-C48488D20AE3}" destId="{E8B061C0-AEC8-4898-B280-4329684AE46D}" srcOrd="5" destOrd="0" presId="urn:microsoft.com/office/officeart/2009/3/layout/StepUpProcess"/>
    <dgm:cxn modelId="{FED00EE9-C54C-4254-A075-98A2937AC611}" type="presParOf" srcId="{E8B061C0-AEC8-4898-B280-4329684AE46D}" destId="{2FD6C45F-8F1C-4B5F-A51B-6185A9D01C97}" srcOrd="0" destOrd="0" presId="urn:microsoft.com/office/officeart/2009/3/layout/StepUpProcess"/>
    <dgm:cxn modelId="{0815EF94-19F3-4A8C-85E1-826DBE7D4E97}" type="presParOf" srcId="{5555DAFA-EFDC-4B75-ABF5-C48488D20AE3}" destId="{29F0386A-3019-432C-A8B8-BB8FC99AA57E}" srcOrd="6" destOrd="0" presId="urn:microsoft.com/office/officeart/2009/3/layout/StepUpProcess"/>
    <dgm:cxn modelId="{072E0AD0-402D-49FD-9A56-4599FE17039A}" type="presParOf" srcId="{29F0386A-3019-432C-A8B8-BB8FC99AA57E}" destId="{C9662EBF-1F64-4CB8-8460-6A0AE1092754}" srcOrd="0" destOrd="0" presId="urn:microsoft.com/office/officeart/2009/3/layout/StepUpProcess"/>
    <dgm:cxn modelId="{06A70B99-DC20-4731-94B4-98457D8F071D}" type="presParOf" srcId="{29F0386A-3019-432C-A8B8-BB8FC99AA57E}" destId="{A102B160-B3B8-472A-84A6-817D55DE3BE0}" srcOrd="1" destOrd="0" presId="urn:microsoft.com/office/officeart/2009/3/layout/StepUpProcess"/>
    <dgm:cxn modelId="{D4D7ECFC-5BA1-4CED-BC44-F2C1DB86DEF9}" type="presParOf" srcId="{29F0386A-3019-432C-A8B8-BB8FC99AA57E}" destId="{E34FF1B9-6D97-48DA-A25C-C574F4CB8177}" srcOrd="2" destOrd="0" presId="urn:microsoft.com/office/officeart/2009/3/layout/StepUpProcess"/>
    <dgm:cxn modelId="{04F15E89-EA99-4181-9576-8AE35EE83253}" type="presParOf" srcId="{5555DAFA-EFDC-4B75-ABF5-C48488D20AE3}" destId="{49BC7EA8-8EF9-4AED-8432-548B010F6731}" srcOrd="7" destOrd="0" presId="urn:microsoft.com/office/officeart/2009/3/layout/StepUpProcess"/>
    <dgm:cxn modelId="{6838F583-88D6-4C5E-8046-4083BFC5ED21}" type="presParOf" srcId="{49BC7EA8-8EF9-4AED-8432-548B010F6731}" destId="{6A7F0FB7-BDE3-4B0A-B65A-CCD9AC99F1CC}" srcOrd="0" destOrd="0" presId="urn:microsoft.com/office/officeart/2009/3/layout/StepUpProcess"/>
    <dgm:cxn modelId="{E081888F-4E07-4E09-811B-DB02D92A6721}" type="presParOf" srcId="{5555DAFA-EFDC-4B75-ABF5-C48488D20AE3}" destId="{1FAD974F-A1ED-46E7-B348-8D7B7D09D46A}" srcOrd="8" destOrd="0" presId="urn:microsoft.com/office/officeart/2009/3/layout/StepUpProcess"/>
    <dgm:cxn modelId="{3956FCF7-4606-4F52-8A0D-603962DE1AAF}" type="presParOf" srcId="{1FAD974F-A1ED-46E7-B348-8D7B7D09D46A}" destId="{8ED05291-CF21-48D2-9421-D042D364576D}" srcOrd="0" destOrd="0" presId="urn:microsoft.com/office/officeart/2009/3/layout/StepUpProcess"/>
    <dgm:cxn modelId="{4271E81B-49A5-48E4-9DAA-2FCCB89FADFA}" type="presParOf" srcId="{1FAD974F-A1ED-46E7-B348-8D7B7D09D46A}" destId="{D4A51324-AA24-4565-9430-AB938DA9215E}" srcOrd="1" destOrd="0" presId="urn:microsoft.com/office/officeart/2009/3/layout/StepUpProcess"/>
    <dgm:cxn modelId="{F6864E22-20A7-4007-9BED-D5E829584457}" type="presParOf" srcId="{1FAD974F-A1ED-46E7-B348-8D7B7D09D46A}" destId="{1E559554-1AE6-44B7-8BB3-52BC746F3A8D}" srcOrd="2" destOrd="0" presId="urn:microsoft.com/office/officeart/2009/3/layout/StepUpProcess"/>
    <dgm:cxn modelId="{4E25185A-45FA-4EB7-8109-A9FF436D1359}" type="presParOf" srcId="{5555DAFA-EFDC-4B75-ABF5-C48488D20AE3}" destId="{1AE3A2DA-6076-44D3-A575-3A5C26504C95}" srcOrd="9" destOrd="0" presId="urn:microsoft.com/office/officeart/2009/3/layout/StepUpProcess"/>
    <dgm:cxn modelId="{8615D5BA-AD52-4886-BEEA-8A6F713AF3E0}" type="presParOf" srcId="{1AE3A2DA-6076-44D3-A575-3A5C26504C95}" destId="{A9DDB07C-6CF1-4043-B20E-88E16599A5A0}" srcOrd="0" destOrd="0" presId="urn:microsoft.com/office/officeart/2009/3/layout/StepUpProcess"/>
    <dgm:cxn modelId="{742AF430-CE5B-4101-8EAF-A77147D2B7D4}" type="presParOf" srcId="{5555DAFA-EFDC-4B75-ABF5-C48488D20AE3}" destId="{61387870-87CE-4352-BD57-E2C1154E6062}" srcOrd="10" destOrd="0" presId="urn:microsoft.com/office/officeart/2009/3/layout/StepUpProcess"/>
    <dgm:cxn modelId="{B68A3F26-0ECB-43BE-A6D0-158BC1DA5E86}" type="presParOf" srcId="{61387870-87CE-4352-BD57-E2C1154E6062}" destId="{67E19658-3B61-48FA-892B-D6F35036CDD3}" srcOrd="0" destOrd="0" presId="urn:microsoft.com/office/officeart/2009/3/layout/StepUpProcess"/>
    <dgm:cxn modelId="{34F3FFA7-279B-43A8-8C6E-5CA0EED1FA7F}" type="presParOf" srcId="{61387870-87CE-4352-BD57-E2C1154E6062}" destId="{356F9759-1DA6-47F5-9EE9-C54C4A1A82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E3C15-12F1-4A65-B31B-737C2EA2E2B0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BAC9456-C95E-4793-8A3D-AE184ABD3CE6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GENERAL</a:t>
          </a:r>
        </a:p>
        <a:p>
          <a:r>
            <a:rPr lang="es-EC" sz="2400" dirty="0" smtClean="0">
              <a:solidFill>
                <a:schemeClr val="tx1"/>
              </a:solidFill>
            </a:rPr>
            <a:t>Determinar las mejoras del Proceso de asignación de turnos en emergencia con Triage del Hospital de Especialidades de las Fuerzas Armadas Nº 1 mediante la automatización y el uso de Machine Learning</a:t>
          </a:r>
          <a:endParaRPr lang="es-EC" sz="2400" dirty="0">
            <a:solidFill>
              <a:schemeClr val="tx1"/>
            </a:solidFill>
          </a:endParaRPr>
        </a:p>
      </dgm:t>
    </dgm:pt>
    <dgm:pt modelId="{724711A4-F41B-494F-A10A-C93972349BBC}" type="parTrans" cxnId="{DBBD91CF-2B7C-46A0-82BF-32F5DF07D9AD}">
      <dgm:prSet/>
      <dgm:spPr/>
      <dgm:t>
        <a:bodyPr/>
        <a:lstStyle/>
        <a:p>
          <a:endParaRPr lang="es-EC"/>
        </a:p>
      </dgm:t>
    </dgm:pt>
    <dgm:pt modelId="{224A82A2-091B-4751-9E73-EBBA3A3B3086}" type="sibTrans" cxnId="{DBBD91CF-2B7C-46A0-82BF-32F5DF07D9AD}">
      <dgm:prSet/>
      <dgm:spPr/>
      <dgm:t>
        <a:bodyPr/>
        <a:lstStyle/>
        <a:p>
          <a:endParaRPr lang="es-EC"/>
        </a:p>
      </dgm:t>
    </dgm:pt>
    <dgm:pt modelId="{105A47E8-B4E7-4712-BCC6-0AC6A5426D56}">
      <dgm:prSet phldrT="[Texto]" custT="1"/>
      <dgm:spPr/>
      <dgm:t>
        <a:bodyPr/>
        <a:lstStyle/>
        <a:p>
          <a:pPr algn="ctr"/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400" dirty="0" smtClean="0">
            <a:solidFill>
              <a:schemeClr val="tx1"/>
            </a:solidFill>
          </a:endParaRPr>
        </a:p>
        <a:p>
          <a:pPr algn="ctr"/>
          <a:r>
            <a:rPr lang="es-EC" sz="2400" dirty="0" smtClean="0">
              <a:solidFill>
                <a:schemeClr val="tx1"/>
              </a:solidFill>
            </a:rPr>
            <a:t>Proceso Manual de </a:t>
          </a:r>
          <a:r>
            <a:rPr lang="es-EC" sz="2400" dirty="0" err="1" smtClean="0">
              <a:solidFill>
                <a:schemeClr val="tx1"/>
              </a:solidFill>
            </a:rPr>
            <a:t>Triage</a:t>
          </a:r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000" dirty="0" smtClean="0">
            <a:solidFill>
              <a:schemeClr val="tx1"/>
            </a:solidFill>
          </a:endParaRPr>
        </a:p>
        <a:p>
          <a:pPr algn="ctr"/>
          <a:endParaRPr lang="es-EC" sz="2000" dirty="0" smtClean="0">
            <a:solidFill>
              <a:schemeClr val="tx1"/>
            </a:solidFill>
          </a:endParaRPr>
        </a:p>
        <a:p>
          <a:pPr algn="ctr"/>
          <a:endParaRPr lang="es-EC" sz="2000" dirty="0" smtClean="0">
            <a:solidFill>
              <a:schemeClr val="tx1"/>
            </a:solidFill>
          </a:endParaRPr>
        </a:p>
        <a:p>
          <a:pPr algn="just"/>
          <a:endParaRPr lang="es-EC" sz="2000" dirty="0" smtClean="0"/>
        </a:p>
        <a:p>
          <a:pPr algn="just"/>
          <a:endParaRPr lang="es-EC" sz="2000" dirty="0" smtClean="0"/>
        </a:p>
        <a:p>
          <a:pPr algn="just"/>
          <a:endParaRPr lang="es-EC" sz="2000" dirty="0"/>
        </a:p>
      </dgm:t>
    </dgm:pt>
    <dgm:pt modelId="{ACCC1E06-56E6-429B-BC80-402BB3264A3A}" type="parTrans" cxnId="{4E34D54B-83DC-46DA-8A60-957B6B4783BD}">
      <dgm:prSet/>
      <dgm:spPr/>
      <dgm:t>
        <a:bodyPr/>
        <a:lstStyle/>
        <a:p>
          <a:endParaRPr lang="es-EC"/>
        </a:p>
      </dgm:t>
    </dgm:pt>
    <dgm:pt modelId="{AC91A9AF-BEF3-4F4C-A0AA-585CEC2A84A5}" type="sibTrans" cxnId="{4E34D54B-83DC-46DA-8A60-957B6B4783BD}">
      <dgm:prSet/>
      <dgm:spPr/>
      <dgm:t>
        <a:bodyPr/>
        <a:lstStyle/>
        <a:p>
          <a:endParaRPr lang="es-EC"/>
        </a:p>
      </dgm:t>
    </dgm:pt>
    <dgm:pt modelId="{4EE66BFB-8518-4AE7-B903-9F61DEEF38C8}">
      <dgm:prSet phldrT="[Texto]" custT="1"/>
      <dgm:spPr/>
      <dgm:t>
        <a:bodyPr/>
        <a:lstStyle/>
        <a:p>
          <a:pPr algn="ctr"/>
          <a:endParaRPr lang="es-EC" sz="2400" dirty="0" smtClean="0">
            <a:solidFill>
              <a:schemeClr val="tx1"/>
            </a:solidFill>
          </a:endParaRPr>
        </a:p>
        <a:p>
          <a:pPr algn="ctr"/>
          <a:r>
            <a:rPr lang="es-EC" sz="2400" dirty="0" smtClean="0">
              <a:solidFill>
                <a:schemeClr val="tx1"/>
              </a:solidFill>
            </a:rPr>
            <a:t>Proceso Automatizado de </a:t>
          </a:r>
          <a:r>
            <a:rPr lang="es-EC" sz="2400" dirty="0" err="1" smtClean="0">
              <a:solidFill>
                <a:schemeClr val="tx1"/>
              </a:solidFill>
            </a:rPr>
            <a:t>Triage</a:t>
          </a:r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300" dirty="0" smtClean="0">
            <a:solidFill>
              <a:schemeClr val="tx1"/>
            </a:solidFill>
          </a:endParaRPr>
        </a:p>
        <a:p>
          <a:pPr algn="ctr"/>
          <a:endParaRPr lang="es-EC" sz="2300" dirty="0" smtClean="0">
            <a:solidFill>
              <a:schemeClr val="tx1"/>
            </a:solidFill>
          </a:endParaRPr>
        </a:p>
        <a:p>
          <a:pPr algn="ctr"/>
          <a:endParaRPr lang="es-EC" sz="2300" dirty="0" smtClean="0">
            <a:solidFill>
              <a:schemeClr val="tx1"/>
            </a:solidFill>
          </a:endParaRPr>
        </a:p>
        <a:p>
          <a:pPr algn="just"/>
          <a:endParaRPr lang="es-EC" sz="2300" dirty="0" smtClean="0"/>
        </a:p>
        <a:p>
          <a:pPr algn="just"/>
          <a:endParaRPr lang="es-EC" sz="2300" dirty="0" smtClean="0"/>
        </a:p>
        <a:p>
          <a:pPr algn="just"/>
          <a:endParaRPr lang="es-EC" sz="2300" dirty="0"/>
        </a:p>
      </dgm:t>
    </dgm:pt>
    <dgm:pt modelId="{2EBD4D2C-776D-4D11-BDFE-FE66BFB9FA82}" type="parTrans" cxnId="{4D457A22-EBE2-4480-8131-484A9CA89549}">
      <dgm:prSet/>
      <dgm:spPr/>
      <dgm:t>
        <a:bodyPr/>
        <a:lstStyle/>
        <a:p>
          <a:endParaRPr lang="es-EC"/>
        </a:p>
      </dgm:t>
    </dgm:pt>
    <dgm:pt modelId="{49672B7B-B2C4-4285-80D3-F32A6A1EBC42}" type="sibTrans" cxnId="{4D457A22-EBE2-4480-8131-484A9CA89549}">
      <dgm:prSet/>
      <dgm:spPr/>
      <dgm:t>
        <a:bodyPr/>
        <a:lstStyle/>
        <a:p>
          <a:endParaRPr lang="es-EC"/>
        </a:p>
      </dgm:t>
    </dgm:pt>
    <dgm:pt modelId="{E5CD3D97-97CA-47B5-8BBD-40648F3D175D}">
      <dgm:prSet phldrT="[Texto]" custT="1"/>
      <dgm:spPr/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</a:rPr>
            <a:t>Modelo basado en Machine </a:t>
          </a:r>
          <a:r>
            <a:rPr lang="es-EC" sz="2400" dirty="0" err="1" smtClean="0">
              <a:solidFill>
                <a:schemeClr val="tx1"/>
              </a:solidFill>
            </a:rPr>
            <a:t>Learning</a:t>
          </a:r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400" dirty="0" smtClean="0">
            <a:solidFill>
              <a:schemeClr val="tx1"/>
            </a:solidFill>
          </a:endParaRPr>
        </a:p>
        <a:p>
          <a:pPr algn="ctr"/>
          <a:endParaRPr lang="es-EC" sz="2400" dirty="0" smtClean="0"/>
        </a:p>
        <a:p>
          <a:pPr algn="ctr"/>
          <a:endParaRPr lang="es-EC" sz="3300" dirty="0" smtClean="0"/>
        </a:p>
        <a:p>
          <a:pPr algn="ctr"/>
          <a:endParaRPr lang="es-EC" sz="3300" dirty="0"/>
        </a:p>
      </dgm:t>
    </dgm:pt>
    <dgm:pt modelId="{1F4A169E-7C66-4011-8E3B-E84B4C5A25F2}" type="parTrans" cxnId="{3A5F78DA-6FAC-4472-B2EC-313C99F5C086}">
      <dgm:prSet/>
      <dgm:spPr/>
      <dgm:t>
        <a:bodyPr/>
        <a:lstStyle/>
        <a:p>
          <a:endParaRPr lang="es-EC"/>
        </a:p>
      </dgm:t>
    </dgm:pt>
    <dgm:pt modelId="{CAC28B9B-E024-495C-8B11-C40DCFA17E86}" type="sibTrans" cxnId="{3A5F78DA-6FAC-4472-B2EC-313C99F5C086}">
      <dgm:prSet/>
      <dgm:spPr/>
      <dgm:t>
        <a:bodyPr/>
        <a:lstStyle/>
        <a:p>
          <a:endParaRPr lang="es-EC"/>
        </a:p>
      </dgm:t>
    </dgm:pt>
    <dgm:pt modelId="{8961B370-D6F9-4243-9F09-B8E8E12BD6EB}" type="pres">
      <dgm:prSet presAssocID="{0DCE3C15-12F1-4A65-B31B-737C2EA2E2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4FB257-B92C-42E3-83B9-2EBB3F8FF0E1}" type="pres">
      <dgm:prSet presAssocID="{2BAC9456-C95E-4793-8A3D-AE184ABD3CE6}" presName="roof" presStyleLbl="dkBgShp" presStyleIdx="0" presStyleCnt="2" custScaleY="119252" custLinFactNeighborY="587"/>
      <dgm:spPr/>
      <dgm:t>
        <a:bodyPr/>
        <a:lstStyle/>
        <a:p>
          <a:endParaRPr lang="es-EC"/>
        </a:p>
      </dgm:t>
    </dgm:pt>
    <dgm:pt modelId="{190CFA5C-4649-40FA-8B28-DC6D48993544}" type="pres">
      <dgm:prSet presAssocID="{2BAC9456-C95E-4793-8A3D-AE184ABD3CE6}" presName="pillars" presStyleCnt="0"/>
      <dgm:spPr/>
    </dgm:pt>
    <dgm:pt modelId="{FC1B009B-7C4D-428E-811D-F5A0AE339DFD}" type="pres">
      <dgm:prSet presAssocID="{2BAC9456-C95E-4793-8A3D-AE184ABD3CE6}" presName="pillar1" presStyleLbl="node1" presStyleIdx="0" presStyleCnt="3" custScaleY="92298" custLinFactNeighborX="39" custLinFactNeighborY="13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BF3A8-6285-4F6F-B488-89551ACF4DDE}" type="pres">
      <dgm:prSet presAssocID="{4EE66BFB-8518-4AE7-B903-9F61DEEF38C8}" presName="pillarX" presStyleLbl="node1" presStyleIdx="1" presStyleCnt="3" custScaleY="90973" custLinFactNeighborX="39" custLinFactNeighborY="13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E74A38-D576-416F-B2CD-00CF887246CD}" type="pres">
      <dgm:prSet presAssocID="{E5CD3D97-97CA-47B5-8BBD-40648F3D175D}" presName="pillarX" presStyleLbl="node1" presStyleIdx="2" presStyleCnt="3" custScaleY="91512" custLinFactNeighborX="147" custLinFactNeighborY="133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42B95-C362-4FAE-A751-827341A1F149}" type="pres">
      <dgm:prSet presAssocID="{2BAC9456-C95E-4793-8A3D-AE184ABD3CE6}" presName="base" presStyleLbl="dkBgShp" presStyleIdx="1" presStyleCnt="2" custScaleY="94536" custLinFactY="-400000" custLinFactNeighborX="0" custLinFactNeighborY="-442986"/>
      <dgm:spPr/>
    </dgm:pt>
  </dgm:ptLst>
  <dgm:cxnLst>
    <dgm:cxn modelId="{11522715-EA84-4CA2-87DC-14BA9508EFDE}" type="presOf" srcId="{2BAC9456-C95E-4793-8A3D-AE184ABD3CE6}" destId="{0B4FB257-B92C-42E3-83B9-2EBB3F8FF0E1}" srcOrd="0" destOrd="0" presId="urn:microsoft.com/office/officeart/2005/8/layout/hList3"/>
    <dgm:cxn modelId="{4E34D54B-83DC-46DA-8A60-957B6B4783BD}" srcId="{2BAC9456-C95E-4793-8A3D-AE184ABD3CE6}" destId="{105A47E8-B4E7-4712-BCC6-0AC6A5426D56}" srcOrd="0" destOrd="0" parTransId="{ACCC1E06-56E6-429B-BC80-402BB3264A3A}" sibTransId="{AC91A9AF-BEF3-4F4C-A0AA-585CEC2A84A5}"/>
    <dgm:cxn modelId="{4D457A22-EBE2-4480-8131-484A9CA89549}" srcId="{2BAC9456-C95E-4793-8A3D-AE184ABD3CE6}" destId="{4EE66BFB-8518-4AE7-B903-9F61DEEF38C8}" srcOrd="1" destOrd="0" parTransId="{2EBD4D2C-776D-4D11-BDFE-FE66BFB9FA82}" sibTransId="{49672B7B-B2C4-4285-80D3-F32A6A1EBC42}"/>
    <dgm:cxn modelId="{B63D788C-D432-46BD-A376-8B406C126212}" type="presOf" srcId="{E5CD3D97-97CA-47B5-8BBD-40648F3D175D}" destId="{A5E74A38-D576-416F-B2CD-00CF887246CD}" srcOrd="0" destOrd="0" presId="urn:microsoft.com/office/officeart/2005/8/layout/hList3"/>
    <dgm:cxn modelId="{E8A2D89D-970E-4E26-851D-3AC47DD413E9}" type="presOf" srcId="{0DCE3C15-12F1-4A65-B31B-737C2EA2E2B0}" destId="{8961B370-D6F9-4243-9F09-B8E8E12BD6EB}" srcOrd="0" destOrd="0" presId="urn:microsoft.com/office/officeart/2005/8/layout/hList3"/>
    <dgm:cxn modelId="{3A5F78DA-6FAC-4472-B2EC-313C99F5C086}" srcId="{2BAC9456-C95E-4793-8A3D-AE184ABD3CE6}" destId="{E5CD3D97-97CA-47B5-8BBD-40648F3D175D}" srcOrd="2" destOrd="0" parTransId="{1F4A169E-7C66-4011-8E3B-E84B4C5A25F2}" sibTransId="{CAC28B9B-E024-495C-8B11-C40DCFA17E86}"/>
    <dgm:cxn modelId="{C5AB9BC8-7F30-4576-BFCF-E3AF176D7AAA}" type="presOf" srcId="{105A47E8-B4E7-4712-BCC6-0AC6A5426D56}" destId="{FC1B009B-7C4D-428E-811D-F5A0AE339DFD}" srcOrd="0" destOrd="0" presId="urn:microsoft.com/office/officeart/2005/8/layout/hList3"/>
    <dgm:cxn modelId="{AEAE2EB0-312F-41A8-BF41-36332598ADC6}" type="presOf" srcId="{4EE66BFB-8518-4AE7-B903-9F61DEEF38C8}" destId="{1DABF3A8-6285-4F6F-B488-89551ACF4DDE}" srcOrd="0" destOrd="0" presId="urn:microsoft.com/office/officeart/2005/8/layout/hList3"/>
    <dgm:cxn modelId="{DBBD91CF-2B7C-46A0-82BF-32F5DF07D9AD}" srcId="{0DCE3C15-12F1-4A65-B31B-737C2EA2E2B0}" destId="{2BAC9456-C95E-4793-8A3D-AE184ABD3CE6}" srcOrd="0" destOrd="0" parTransId="{724711A4-F41B-494F-A10A-C93972349BBC}" sibTransId="{224A82A2-091B-4751-9E73-EBBA3A3B3086}"/>
    <dgm:cxn modelId="{29E841BD-ABDF-4E3B-9305-D2A121B0DB6A}" type="presParOf" srcId="{8961B370-D6F9-4243-9F09-B8E8E12BD6EB}" destId="{0B4FB257-B92C-42E3-83B9-2EBB3F8FF0E1}" srcOrd="0" destOrd="0" presId="urn:microsoft.com/office/officeart/2005/8/layout/hList3"/>
    <dgm:cxn modelId="{BDC67984-1FD5-452C-A61C-D9CF8FF68725}" type="presParOf" srcId="{8961B370-D6F9-4243-9F09-B8E8E12BD6EB}" destId="{190CFA5C-4649-40FA-8B28-DC6D48993544}" srcOrd="1" destOrd="0" presId="urn:microsoft.com/office/officeart/2005/8/layout/hList3"/>
    <dgm:cxn modelId="{FA7763CC-43F3-4C2F-8D48-7B960B1ECAB9}" type="presParOf" srcId="{190CFA5C-4649-40FA-8B28-DC6D48993544}" destId="{FC1B009B-7C4D-428E-811D-F5A0AE339DFD}" srcOrd="0" destOrd="0" presId="urn:microsoft.com/office/officeart/2005/8/layout/hList3"/>
    <dgm:cxn modelId="{B81EEBBC-2B10-4380-98F3-AAA5A9DBE9A6}" type="presParOf" srcId="{190CFA5C-4649-40FA-8B28-DC6D48993544}" destId="{1DABF3A8-6285-4F6F-B488-89551ACF4DDE}" srcOrd="1" destOrd="0" presId="urn:microsoft.com/office/officeart/2005/8/layout/hList3"/>
    <dgm:cxn modelId="{57DBC4C3-6C26-4997-B1D1-F04DFE3E6E75}" type="presParOf" srcId="{190CFA5C-4649-40FA-8B28-DC6D48993544}" destId="{A5E74A38-D576-416F-B2CD-00CF887246CD}" srcOrd="2" destOrd="0" presId="urn:microsoft.com/office/officeart/2005/8/layout/hList3"/>
    <dgm:cxn modelId="{B7BA58CE-1CD4-4AFF-8469-6F4C785FAE22}" type="presParOf" srcId="{8961B370-D6F9-4243-9F09-B8E8E12BD6EB}" destId="{D8642B95-C362-4FAE-A751-827341A1F1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50837-2B33-4694-A1B6-B5FC1F827F1F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1F9BAA9-8337-41DF-81FA-4AB5FD74EC8E}">
      <dgm:prSet phldrT="[Texto]"/>
      <dgm:spPr/>
      <dgm:t>
        <a:bodyPr/>
        <a:lstStyle/>
        <a:p>
          <a:r>
            <a:rPr lang="es-EC" b="1" dirty="0" smtClean="0"/>
            <a:t>HE1</a:t>
          </a:r>
          <a:endParaRPr lang="es-EC" b="1" dirty="0"/>
        </a:p>
      </dgm:t>
    </dgm:pt>
    <dgm:pt modelId="{3FD23A8E-7F37-4F33-BD5E-DE0B86C4244B}" type="parTrans" cxnId="{5478D873-F8BB-426D-A2EE-8D7E6B335834}">
      <dgm:prSet/>
      <dgm:spPr/>
      <dgm:t>
        <a:bodyPr/>
        <a:lstStyle/>
        <a:p>
          <a:endParaRPr lang="es-EC"/>
        </a:p>
      </dgm:t>
    </dgm:pt>
    <dgm:pt modelId="{BEDD4E22-BB24-4F6B-843C-B9542CABD3D4}" type="sibTrans" cxnId="{5478D873-F8BB-426D-A2EE-8D7E6B335834}">
      <dgm:prSet/>
      <dgm:spPr/>
      <dgm:t>
        <a:bodyPr/>
        <a:lstStyle/>
        <a:p>
          <a:endParaRPr lang="es-EC"/>
        </a:p>
      </dgm:t>
    </dgm:pt>
    <dgm:pt modelId="{85A90A41-C9BA-4668-8152-8EA3B0EAA838}">
      <dgm:prSet phldrT="[Texto]"/>
      <dgm:spPr/>
      <dgm:t>
        <a:bodyPr/>
        <a:lstStyle/>
        <a:p>
          <a:r>
            <a:rPr lang="es-EC" dirty="0" smtClean="0"/>
            <a:t>Consulta externa</a:t>
          </a:r>
          <a:endParaRPr lang="es-EC" dirty="0"/>
        </a:p>
      </dgm:t>
    </dgm:pt>
    <dgm:pt modelId="{D685B6A7-3AB5-4C8F-A95B-BD409B676C4E}" type="parTrans" cxnId="{EB078C27-2C3A-46A5-A331-8152A20C5797}">
      <dgm:prSet/>
      <dgm:spPr/>
      <dgm:t>
        <a:bodyPr/>
        <a:lstStyle/>
        <a:p>
          <a:endParaRPr lang="es-EC"/>
        </a:p>
      </dgm:t>
    </dgm:pt>
    <dgm:pt modelId="{57C52963-7CC7-49FB-A4F4-6D469B4BE3A9}" type="sibTrans" cxnId="{EB078C27-2C3A-46A5-A331-8152A20C5797}">
      <dgm:prSet/>
      <dgm:spPr/>
      <dgm:t>
        <a:bodyPr/>
        <a:lstStyle/>
        <a:p>
          <a:endParaRPr lang="es-EC"/>
        </a:p>
      </dgm:t>
    </dgm:pt>
    <dgm:pt modelId="{146AF9F2-3D42-4410-9BAC-3229AD92003D}">
      <dgm:prSet phldrT="[Texto]"/>
      <dgm:spPr/>
      <dgm:t>
        <a:bodyPr/>
        <a:lstStyle/>
        <a:p>
          <a:r>
            <a:rPr lang="es-EC" dirty="0" smtClean="0"/>
            <a:t>Hospitalización</a:t>
          </a:r>
          <a:endParaRPr lang="es-EC" dirty="0"/>
        </a:p>
      </dgm:t>
    </dgm:pt>
    <dgm:pt modelId="{675DF278-25AC-4BD0-9C19-B270F7899D44}" type="parTrans" cxnId="{21E4B367-E751-4F6F-ADBD-BE1189EC5F43}">
      <dgm:prSet/>
      <dgm:spPr/>
      <dgm:t>
        <a:bodyPr/>
        <a:lstStyle/>
        <a:p>
          <a:endParaRPr lang="es-EC"/>
        </a:p>
      </dgm:t>
    </dgm:pt>
    <dgm:pt modelId="{E4F6A91B-B575-40B0-A585-56CB4CE5D598}" type="sibTrans" cxnId="{21E4B367-E751-4F6F-ADBD-BE1189EC5F43}">
      <dgm:prSet/>
      <dgm:spPr/>
      <dgm:t>
        <a:bodyPr/>
        <a:lstStyle/>
        <a:p>
          <a:endParaRPr lang="es-EC"/>
        </a:p>
      </dgm:t>
    </dgm:pt>
    <dgm:pt modelId="{EFA1DB8A-F8FE-42D4-AB83-28992BD5EC0F}">
      <dgm:prSet phldrT="[Texto]"/>
      <dgm:spPr/>
      <dgm:t>
        <a:bodyPr/>
        <a:lstStyle/>
        <a:p>
          <a:r>
            <a:rPr lang="es-EC" dirty="0" smtClean="0"/>
            <a:t>Auxiliares de Diagnóstico</a:t>
          </a:r>
          <a:endParaRPr lang="es-EC" dirty="0"/>
        </a:p>
      </dgm:t>
    </dgm:pt>
    <dgm:pt modelId="{CE9FE574-8E90-4D34-B553-70AAC91177AE}" type="parTrans" cxnId="{98237BEA-0003-4D92-8D18-50FDA9A3794B}">
      <dgm:prSet/>
      <dgm:spPr/>
      <dgm:t>
        <a:bodyPr/>
        <a:lstStyle/>
        <a:p>
          <a:endParaRPr lang="es-EC"/>
        </a:p>
      </dgm:t>
    </dgm:pt>
    <dgm:pt modelId="{61C448EF-D016-4BC0-959D-7DF69950938D}" type="sibTrans" cxnId="{98237BEA-0003-4D92-8D18-50FDA9A3794B}">
      <dgm:prSet/>
      <dgm:spPr/>
      <dgm:t>
        <a:bodyPr/>
        <a:lstStyle/>
        <a:p>
          <a:endParaRPr lang="es-EC"/>
        </a:p>
      </dgm:t>
    </dgm:pt>
    <dgm:pt modelId="{01CE6B7E-E055-4E4F-978E-63C1ABB053F6}">
      <dgm:prSet phldrT="[Texto]"/>
      <dgm:spPr/>
      <dgm:t>
        <a:bodyPr/>
        <a:lstStyle/>
        <a:p>
          <a:r>
            <a:rPr lang="es-EC" dirty="0" smtClean="0"/>
            <a:t>Emergencia</a:t>
          </a:r>
          <a:endParaRPr lang="es-EC" dirty="0"/>
        </a:p>
      </dgm:t>
    </dgm:pt>
    <dgm:pt modelId="{A4B1ED6E-4B5E-422D-B38F-7D9A83B443B1}" type="sibTrans" cxnId="{4DEB95F6-C34A-4362-A62E-CE7ED068E1C6}">
      <dgm:prSet/>
      <dgm:spPr/>
      <dgm:t>
        <a:bodyPr/>
        <a:lstStyle/>
        <a:p>
          <a:endParaRPr lang="es-EC"/>
        </a:p>
      </dgm:t>
    </dgm:pt>
    <dgm:pt modelId="{AC5347EC-61EB-4409-AC74-8D63414EEDED}" type="parTrans" cxnId="{4DEB95F6-C34A-4362-A62E-CE7ED068E1C6}">
      <dgm:prSet/>
      <dgm:spPr/>
      <dgm:t>
        <a:bodyPr/>
        <a:lstStyle/>
        <a:p>
          <a:endParaRPr lang="es-EC"/>
        </a:p>
      </dgm:t>
    </dgm:pt>
    <dgm:pt modelId="{0D23520B-810A-4C0C-A289-971878DD5094}" type="pres">
      <dgm:prSet presAssocID="{66250837-2B33-4694-A1B6-B5FC1F827F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1FF3A6-EF0A-4A80-9310-2C7546EC6961}" type="pres">
      <dgm:prSet presAssocID="{66250837-2B33-4694-A1B6-B5FC1F827F1F}" presName="matrix" presStyleCnt="0"/>
      <dgm:spPr/>
    </dgm:pt>
    <dgm:pt modelId="{36CEC84F-3702-4A2F-BA84-27C4B3B2C870}" type="pres">
      <dgm:prSet presAssocID="{66250837-2B33-4694-A1B6-B5FC1F827F1F}" presName="tile1" presStyleLbl="node1" presStyleIdx="0" presStyleCnt="4" custLinFactNeighborX="-1962" custLinFactNeighborY="-6009"/>
      <dgm:spPr/>
      <dgm:t>
        <a:bodyPr/>
        <a:lstStyle/>
        <a:p>
          <a:endParaRPr lang="es-EC"/>
        </a:p>
      </dgm:t>
    </dgm:pt>
    <dgm:pt modelId="{4719464F-B28C-4A54-AD97-0F3091C2A4F6}" type="pres">
      <dgm:prSet presAssocID="{66250837-2B33-4694-A1B6-B5FC1F827F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115AEC-B992-4681-87B8-B4657CB896FD}" type="pres">
      <dgm:prSet presAssocID="{66250837-2B33-4694-A1B6-B5FC1F827F1F}" presName="tile2" presStyleLbl="node1" presStyleIdx="1" presStyleCnt="4" custLinFactNeighborY="1887"/>
      <dgm:spPr/>
      <dgm:t>
        <a:bodyPr/>
        <a:lstStyle/>
        <a:p>
          <a:endParaRPr lang="es-EC"/>
        </a:p>
      </dgm:t>
    </dgm:pt>
    <dgm:pt modelId="{F86C9BD6-AC20-47DA-B39B-4DE3F1DCE24B}" type="pres">
      <dgm:prSet presAssocID="{66250837-2B33-4694-A1B6-B5FC1F827F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9CDEDB-B9A9-433F-ABD4-B1DE806DF50A}" type="pres">
      <dgm:prSet presAssocID="{66250837-2B33-4694-A1B6-B5FC1F827F1F}" presName="tile3" presStyleLbl="node1" presStyleIdx="2" presStyleCnt="4"/>
      <dgm:spPr/>
      <dgm:t>
        <a:bodyPr/>
        <a:lstStyle/>
        <a:p>
          <a:endParaRPr lang="es-EC"/>
        </a:p>
      </dgm:t>
    </dgm:pt>
    <dgm:pt modelId="{6CC56F4D-2CCF-48ED-969D-8FC5F9280CAC}" type="pres">
      <dgm:prSet presAssocID="{66250837-2B33-4694-A1B6-B5FC1F827F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F3FCD-4AFC-490F-A7A7-81ECF42D197B}" type="pres">
      <dgm:prSet presAssocID="{66250837-2B33-4694-A1B6-B5FC1F827F1F}" presName="tile4" presStyleLbl="node1" presStyleIdx="3" presStyleCnt="4"/>
      <dgm:spPr/>
      <dgm:t>
        <a:bodyPr/>
        <a:lstStyle/>
        <a:p>
          <a:endParaRPr lang="es-EC"/>
        </a:p>
      </dgm:t>
    </dgm:pt>
    <dgm:pt modelId="{7ADB04D5-AD4B-45D2-A322-6963AB54FDD9}" type="pres">
      <dgm:prSet presAssocID="{66250837-2B33-4694-A1B6-B5FC1F827F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C61780-3817-49DE-8D30-E8F5986BDE77}" type="pres">
      <dgm:prSet presAssocID="{66250837-2B33-4694-A1B6-B5FC1F827F1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1EF7DFDA-35AE-4E3E-990E-4D757070E149}" type="presOf" srcId="{91F9BAA9-8337-41DF-81FA-4AB5FD74EC8E}" destId="{1DC61780-3817-49DE-8D30-E8F5986BDE77}" srcOrd="0" destOrd="0" presId="urn:microsoft.com/office/officeart/2005/8/layout/matrix1"/>
    <dgm:cxn modelId="{21E4B367-E751-4F6F-ADBD-BE1189EC5F43}" srcId="{91F9BAA9-8337-41DF-81FA-4AB5FD74EC8E}" destId="{146AF9F2-3D42-4410-9BAC-3229AD92003D}" srcOrd="2" destOrd="0" parTransId="{675DF278-25AC-4BD0-9C19-B270F7899D44}" sibTransId="{E4F6A91B-B575-40B0-A585-56CB4CE5D598}"/>
    <dgm:cxn modelId="{33245489-8B30-407F-8F9D-2F9DA96E02FF}" type="presOf" srcId="{EFA1DB8A-F8FE-42D4-AB83-28992BD5EC0F}" destId="{C8CF3FCD-4AFC-490F-A7A7-81ECF42D197B}" srcOrd="0" destOrd="0" presId="urn:microsoft.com/office/officeart/2005/8/layout/matrix1"/>
    <dgm:cxn modelId="{5478D873-F8BB-426D-A2EE-8D7E6B335834}" srcId="{66250837-2B33-4694-A1B6-B5FC1F827F1F}" destId="{91F9BAA9-8337-41DF-81FA-4AB5FD74EC8E}" srcOrd="0" destOrd="0" parTransId="{3FD23A8E-7F37-4F33-BD5E-DE0B86C4244B}" sibTransId="{BEDD4E22-BB24-4F6B-843C-B9542CABD3D4}"/>
    <dgm:cxn modelId="{32AA6D1F-F767-45C5-85A1-5FFB0F1AA4C5}" type="presOf" srcId="{66250837-2B33-4694-A1B6-B5FC1F827F1F}" destId="{0D23520B-810A-4C0C-A289-971878DD5094}" srcOrd="0" destOrd="0" presId="urn:microsoft.com/office/officeart/2005/8/layout/matrix1"/>
    <dgm:cxn modelId="{5A14B3EA-468D-4FB2-AC17-22E640E36FF0}" type="presOf" srcId="{01CE6B7E-E055-4E4F-978E-63C1ABB053F6}" destId="{59115AEC-B992-4681-87B8-B4657CB896FD}" srcOrd="0" destOrd="0" presId="urn:microsoft.com/office/officeart/2005/8/layout/matrix1"/>
    <dgm:cxn modelId="{B29A2348-2417-4D7F-9C29-F7DF209D65D3}" type="presOf" srcId="{01CE6B7E-E055-4E4F-978E-63C1ABB053F6}" destId="{F86C9BD6-AC20-47DA-B39B-4DE3F1DCE24B}" srcOrd="1" destOrd="0" presId="urn:microsoft.com/office/officeart/2005/8/layout/matrix1"/>
    <dgm:cxn modelId="{32297DC7-2FB6-49D3-8617-B3430330BA15}" type="presOf" srcId="{85A90A41-C9BA-4668-8152-8EA3B0EAA838}" destId="{4719464F-B28C-4A54-AD97-0F3091C2A4F6}" srcOrd="1" destOrd="0" presId="urn:microsoft.com/office/officeart/2005/8/layout/matrix1"/>
    <dgm:cxn modelId="{4DEB95F6-C34A-4362-A62E-CE7ED068E1C6}" srcId="{91F9BAA9-8337-41DF-81FA-4AB5FD74EC8E}" destId="{01CE6B7E-E055-4E4F-978E-63C1ABB053F6}" srcOrd="1" destOrd="0" parTransId="{AC5347EC-61EB-4409-AC74-8D63414EEDED}" sibTransId="{A4B1ED6E-4B5E-422D-B38F-7D9A83B443B1}"/>
    <dgm:cxn modelId="{EB078C27-2C3A-46A5-A331-8152A20C5797}" srcId="{91F9BAA9-8337-41DF-81FA-4AB5FD74EC8E}" destId="{85A90A41-C9BA-4668-8152-8EA3B0EAA838}" srcOrd="0" destOrd="0" parTransId="{D685B6A7-3AB5-4C8F-A95B-BD409B676C4E}" sibTransId="{57C52963-7CC7-49FB-A4F4-6D469B4BE3A9}"/>
    <dgm:cxn modelId="{E6D4B705-0B3A-47AA-A080-623BE4B7F67D}" type="presOf" srcId="{85A90A41-C9BA-4668-8152-8EA3B0EAA838}" destId="{36CEC84F-3702-4A2F-BA84-27C4B3B2C870}" srcOrd="0" destOrd="0" presId="urn:microsoft.com/office/officeart/2005/8/layout/matrix1"/>
    <dgm:cxn modelId="{98237BEA-0003-4D92-8D18-50FDA9A3794B}" srcId="{91F9BAA9-8337-41DF-81FA-4AB5FD74EC8E}" destId="{EFA1DB8A-F8FE-42D4-AB83-28992BD5EC0F}" srcOrd="3" destOrd="0" parTransId="{CE9FE574-8E90-4D34-B553-70AAC91177AE}" sibTransId="{61C448EF-D016-4BC0-959D-7DF69950938D}"/>
    <dgm:cxn modelId="{277E0D7B-1680-4827-8E32-F6BF987ACD7F}" type="presOf" srcId="{146AF9F2-3D42-4410-9BAC-3229AD92003D}" destId="{049CDEDB-B9A9-433F-ABD4-B1DE806DF50A}" srcOrd="0" destOrd="0" presId="urn:microsoft.com/office/officeart/2005/8/layout/matrix1"/>
    <dgm:cxn modelId="{7F1131B5-5ED7-4AC4-9B5B-C7677C7F1371}" type="presOf" srcId="{EFA1DB8A-F8FE-42D4-AB83-28992BD5EC0F}" destId="{7ADB04D5-AD4B-45D2-A322-6963AB54FDD9}" srcOrd="1" destOrd="0" presId="urn:microsoft.com/office/officeart/2005/8/layout/matrix1"/>
    <dgm:cxn modelId="{F20DBD9A-C2AA-424C-B46D-D83F4CD4E8BC}" type="presOf" srcId="{146AF9F2-3D42-4410-9BAC-3229AD92003D}" destId="{6CC56F4D-2CCF-48ED-969D-8FC5F9280CAC}" srcOrd="1" destOrd="0" presId="urn:microsoft.com/office/officeart/2005/8/layout/matrix1"/>
    <dgm:cxn modelId="{E300F4E0-C1DA-4D4F-8F83-EE3AB93FD6D3}" type="presParOf" srcId="{0D23520B-810A-4C0C-A289-971878DD5094}" destId="{391FF3A6-EF0A-4A80-9310-2C7546EC6961}" srcOrd="0" destOrd="0" presId="urn:microsoft.com/office/officeart/2005/8/layout/matrix1"/>
    <dgm:cxn modelId="{A2B4353E-85E2-41D7-8ABE-9204D72F4887}" type="presParOf" srcId="{391FF3A6-EF0A-4A80-9310-2C7546EC6961}" destId="{36CEC84F-3702-4A2F-BA84-27C4B3B2C870}" srcOrd="0" destOrd="0" presId="urn:microsoft.com/office/officeart/2005/8/layout/matrix1"/>
    <dgm:cxn modelId="{F34C9229-0F39-4A6E-961C-28EC789F1D0E}" type="presParOf" srcId="{391FF3A6-EF0A-4A80-9310-2C7546EC6961}" destId="{4719464F-B28C-4A54-AD97-0F3091C2A4F6}" srcOrd="1" destOrd="0" presId="urn:microsoft.com/office/officeart/2005/8/layout/matrix1"/>
    <dgm:cxn modelId="{0D4DC202-CFE6-481B-B43E-6C69D1515632}" type="presParOf" srcId="{391FF3A6-EF0A-4A80-9310-2C7546EC6961}" destId="{59115AEC-B992-4681-87B8-B4657CB896FD}" srcOrd="2" destOrd="0" presId="urn:microsoft.com/office/officeart/2005/8/layout/matrix1"/>
    <dgm:cxn modelId="{0D7F5DE5-CFB1-47F2-99D7-0125747FCE20}" type="presParOf" srcId="{391FF3A6-EF0A-4A80-9310-2C7546EC6961}" destId="{F86C9BD6-AC20-47DA-B39B-4DE3F1DCE24B}" srcOrd="3" destOrd="0" presId="urn:microsoft.com/office/officeart/2005/8/layout/matrix1"/>
    <dgm:cxn modelId="{22450D8C-8FB1-4BF8-9E94-5382AF6BB4A3}" type="presParOf" srcId="{391FF3A6-EF0A-4A80-9310-2C7546EC6961}" destId="{049CDEDB-B9A9-433F-ABD4-B1DE806DF50A}" srcOrd="4" destOrd="0" presId="urn:microsoft.com/office/officeart/2005/8/layout/matrix1"/>
    <dgm:cxn modelId="{30604AD8-3092-4157-BEA3-24BC857350EA}" type="presParOf" srcId="{391FF3A6-EF0A-4A80-9310-2C7546EC6961}" destId="{6CC56F4D-2CCF-48ED-969D-8FC5F9280CAC}" srcOrd="5" destOrd="0" presId="urn:microsoft.com/office/officeart/2005/8/layout/matrix1"/>
    <dgm:cxn modelId="{F1016A2C-0BD0-482C-8FF2-16833545E6E2}" type="presParOf" srcId="{391FF3A6-EF0A-4A80-9310-2C7546EC6961}" destId="{C8CF3FCD-4AFC-490F-A7A7-81ECF42D197B}" srcOrd="6" destOrd="0" presId="urn:microsoft.com/office/officeart/2005/8/layout/matrix1"/>
    <dgm:cxn modelId="{365F80B1-5AF8-4822-B6CB-AA4436DA5AF7}" type="presParOf" srcId="{391FF3A6-EF0A-4A80-9310-2C7546EC6961}" destId="{7ADB04D5-AD4B-45D2-A322-6963AB54FDD9}" srcOrd="7" destOrd="0" presId="urn:microsoft.com/office/officeart/2005/8/layout/matrix1"/>
    <dgm:cxn modelId="{9600C951-5B63-4212-8AF8-35B6DD2ECF0C}" type="presParOf" srcId="{0D23520B-810A-4C0C-A289-971878DD5094}" destId="{1DC61780-3817-49DE-8D30-E8F5986BDE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E25D-DC7A-49E1-801E-EF3AA39A8F42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8BE11B-838B-44E7-9F37-D2ACB928AB2E}">
      <dgm:prSet phldrT="[Texto]"/>
      <dgm:spPr/>
      <dgm:t>
        <a:bodyPr/>
        <a:lstStyle/>
        <a:p>
          <a:r>
            <a:rPr lang="es-EC" dirty="0" smtClean="0"/>
            <a:t>EMERGENCIA</a:t>
          </a:r>
          <a:endParaRPr lang="es-EC" dirty="0"/>
        </a:p>
      </dgm:t>
    </dgm:pt>
    <dgm:pt modelId="{A41C9404-1218-4BDD-B4A2-1F08921A5E0D}" type="parTrans" cxnId="{F22F5B4E-130B-49CD-8A60-2345217B9048}">
      <dgm:prSet/>
      <dgm:spPr/>
      <dgm:t>
        <a:bodyPr/>
        <a:lstStyle/>
        <a:p>
          <a:endParaRPr lang="es-EC"/>
        </a:p>
      </dgm:t>
    </dgm:pt>
    <dgm:pt modelId="{97501445-1BE7-49B1-8D4E-8424AA69F3EE}" type="sibTrans" cxnId="{F22F5B4E-130B-49CD-8A60-2345217B9048}">
      <dgm:prSet/>
      <dgm:spPr/>
      <dgm:t>
        <a:bodyPr/>
        <a:lstStyle/>
        <a:p>
          <a:endParaRPr lang="es-EC"/>
        </a:p>
      </dgm:t>
    </dgm:pt>
    <dgm:pt modelId="{29854538-78B9-4494-BEF1-DB7A15B8A11B}">
      <dgm:prSet phldrT="[Texto]"/>
      <dgm:spPr/>
      <dgm:t>
        <a:bodyPr/>
        <a:lstStyle/>
        <a:p>
          <a:r>
            <a:rPr lang="es-EC" dirty="0" smtClean="0"/>
            <a:t>Triage utilizado, se basan en la guía de la Asociación Canadiense de Urgencias (CAEP)</a:t>
          </a:r>
          <a:endParaRPr lang="es-EC" dirty="0"/>
        </a:p>
      </dgm:t>
    </dgm:pt>
    <dgm:pt modelId="{F96319EC-ED7B-4C83-86A7-18501F7D0C0B}" type="parTrans" cxnId="{3B35CC04-6915-4DB5-97CE-1C1577C598FA}">
      <dgm:prSet/>
      <dgm:spPr/>
      <dgm:t>
        <a:bodyPr/>
        <a:lstStyle/>
        <a:p>
          <a:endParaRPr lang="es-EC"/>
        </a:p>
      </dgm:t>
    </dgm:pt>
    <dgm:pt modelId="{FC453367-58B8-4370-9D22-B8AAC1DDA1C6}" type="sibTrans" cxnId="{3B35CC04-6915-4DB5-97CE-1C1577C598FA}">
      <dgm:prSet/>
      <dgm:spPr/>
      <dgm:t>
        <a:bodyPr/>
        <a:lstStyle/>
        <a:p>
          <a:endParaRPr lang="es-EC"/>
        </a:p>
      </dgm:t>
    </dgm:pt>
    <dgm:pt modelId="{4AC41A25-9728-44DD-B1B8-2FA0390DFBE9}">
      <dgm:prSet phldrT="[Texto]"/>
      <dgm:spPr/>
      <dgm:t>
        <a:bodyPr/>
        <a:lstStyle/>
        <a:p>
          <a:r>
            <a:rPr lang="es-EC" dirty="0" smtClean="0"/>
            <a:t>Signos vitales</a:t>
          </a:r>
          <a:endParaRPr lang="es-EC" dirty="0"/>
        </a:p>
      </dgm:t>
    </dgm:pt>
    <dgm:pt modelId="{B12F2991-403A-4B27-9568-106CB3B37714}" type="parTrans" cxnId="{7606C52F-BE2C-4C97-A583-B483DFBF4A7A}">
      <dgm:prSet/>
      <dgm:spPr/>
      <dgm:t>
        <a:bodyPr/>
        <a:lstStyle/>
        <a:p>
          <a:endParaRPr lang="es-EC"/>
        </a:p>
      </dgm:t>
    </dgm:pt>
    <dgm:pt modelId="{36053842-526A-4F63-A18F-4ED8A428CC2A}" type="sibTrans" cxnId="{7606C52F-BE2C-4C97-A583-B483DFBF4A7A}">
      <dgm:prSet/>
      <dgm:spPr/>
      <dgm:t>
        <a:bodyPr/>
        <a:lstStyle/>
        <a:p>
          <a:endParaRPr lang="es-EC"/>
        </a:p>
      </dgm:t>
    </dgm:pt>
    <dgm:pt modelId="{A219F4C1-F51A-4946-8477-FBD5E39321CE}">
      <dgm:prSet phldrT="[Texto]"/>
      <dgm:spPr/>
      <dgm:t>
        <a:bodyPr/>
        <a:lstStyle/>
        <a:p>
          <a:r>
            <a:rPr lang="es-EC" dirty="0" smtClean="0"/>
            <a:t>Escala de dolor</a:t>
          </a:r>
          <a:endParaRPr lang="es-EC" dirty="0"/>
        </a:p>
      </dgm:t>
    </dgm:pt>
    <dgm:pt modelId="{7694021D-F850-4A13-8997-0E875B69AE66}" type="parTrans" cxnId="{F5C46146-939D-4217-B624-B1FD3A8D7CB7}">
      <dgm:prSet/>
      <dgm:spPr/>
      <dgm:t>
        <a:bodyPr/>
        <a:lstStyle/>
        <a:p>
          <a:endParaRPr lang="es-EC"/>
        </a:p>
      </dgm:t>
    </dgm:pt>
    <dgm:pt modelId="{E0FE04EC-2ABC-4FDF-8A82-6AF8D979BA14}" type="sibTrans" cxnId="{F5C46146-939D-4217-B624-B1FD3A8D7CB7}">
      <dgm:prSet/>
      <dgm:spPr/>
      <dgm:t>
        <a:bodyPr/>
        <a:lstStyle/>
        <a:p>
          <a:endParaRPr lang="es-EC"/>
        </a:p>
      </dgm:t>
    </dgm:pt>
    <dgm:pt modelId="{61B17D4F-6F1D-40DB-A402-446F49525389}">
      <dgm:prSet phldrT="[Texto]"/>
      <dgm:spPr/>
      <dgm:t>
        <a:bodyPr/>
        <a:lstStyle/>
        <a:p>
          <a:r>
            <a:rPr lang="es-EC" dirty="0" smtClean="0"/>
            <a:t>Escala de coma de Glasgow</a:t>
          </a:r>
          <a:endParaRPr lang="es-EC" dirty="0"/>
        </a:p>
      </dgm:t>
    </dgm:pt>
    <dgm:pt modelId="{0D7E2072-31A4-4B9C-8CAC-9898110D3ECD}" type="sibTrans" cxnId="{6388A905-2FCC-4968-9430-DF7C9FA275E6}">
      <dgm:prSet/>
      <dgm:spPr/>
      <dgm:t>
        <a:bodyPr/>
        <a:lstStyle/>
        <a:p>
          <a:endParaRPr lang="es-EC"/>
        </a:p>
      </dgm:t>
    </dgm:pt>
    <dgm:pt modelId="{DB180E7C-481A-40DE-A0C9-F7615E248C9D}" type="parTrans" cxnId="{6388A905-2FCC-4968-9430-DF7C9FA275E6}">
      <dgm:prSet/>
      <dgm:spPr/>
      <dgm:t>
        <a:bodyPr/>
        <a:lstStyle/>
        <a:p>
          <a:endParaRPr lang="es-EC"/>
        </a:p>
      </dgm:t>
    </dgm:pt>
    <dgm:pt modelId="{1576ADBF-5DD9-4684-804F-678CADB98225}" type="pres">
      <dgm:prSet presAssocID="{429EE25D-DC7A-49E1-801E-EF3AA39A8F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1E9643D-DB90-4C45-981A-8AB15C083BA8}" type="pres">
      <dgm:prSet presAssocID="{178BE11B-838B-44E7-9F37-D2ACB928AB2E}" presName="vertOne" presStyleCnt="0"/>
      <dgm:spPr/>
    </dgm:pt>
    <dgm:pt modelId="{6127015A-8B37-40F3-8166-0757826F3095}" type="pres">
      <dgm:prSet presAssocID="{178BE11B-838B-44E7-9F37-D2ACB928AB2E}" presName="txOne" presStyleLbl="node0" presStyleIdx="0" presStyleCnt="1" custScaleX="82915" custLinFactNeighborX="-8562" custLinFactNeighborY="-28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75A18-03EB-4119-9FA1-91F199732A54}" type="pres">
      <dgm:prSet presAssocID="{178BE11B-838B-44E7-9F37-D2ACB928AB2E}" presName="parTransOne" presStyleCnt="0"/>
      <dgm:spPr/>
    </dgm:pt>
    <dgm:pt modelId="{1AF84058-D1DC-429B-9A3E-A778E5EDFBDA}" type="pres">
      <dgm:prSet presAssocID="{178BE11B-838B-44E7-9F37-D2ACB928AB2E}" presName="horzOne" presStyleCnt="0"/>
      <dgm:spPr/>
    </dgm:pt>
    <dgm:pt modelId="{325FC877-E4CB-499E-8049-3913AE59FB42}" type="pres">
      <dgm:prSet presAssocID="{29854538-78B9-4494-BEF1-DB7A15B8A11B}" presName="vertTwo" presStyleCnt="0"/>
      <dgm:spPr/>
    </dgm:pt>
    <dgm:pt modelId="{FC389CB8-074C-42F8-9117-876268FBA145}" type="pres">
      <dgm:prSet presAssocID="{29854538-78B9-4494-BEF1-DB7A15B8A11B}" presName="txTwo" presStyleLbl="node2" presStyleIdx="0" presStyleCnt="2" custScaleX="2448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138EFF-5707-4FCC-8318-8408DF40CBA9}" type="pres">
      <dgm:prSet presAssocID="{29854538-78B9-4494-BEF1-DB7A15B8A11B}" presName="parTransTwo" presStyleCnt="0"/>
      <dgm:spPr/>
    </dgm:pt>
    <dgm:pt modelId="{7E2EA6E1-BAD3-47CE-BB55-D240DC6910DA}" type="pres">
      <dgm:prSet presAssocID="{29854538-78B9-4494-BEF1-DB7A15B8A11B}" presName="horzTwo" presStyleCnt="0"/>
      <dgm:spPr/>
    </dgm:pt>
    <dgm:pt modelId="{966899C9-19BC-4E9B-90D9-13E92BCA6004}" type="pres">
      <dgm:prSet presAssocID="{4AC41A25-9728-44DD-B1B8-2FA0390DFBE9}" presName="vertThree" presStyleCnt="0"/>
      <dgm:spPr/>
    </dgm:pt>
    <dgm:pt modelId="{E1D30FF1-81B7-4508-A341-F7E8EA766520}" type="pres">
      <dgm:prSet presAssocID="{4AC41A25-9728-44DD-B1B8-2FA0390DFBE9}" presName="txThree" presStyleLbl="node3" presStyleIdx="0" presStyleCnt="2" custScaleX="696554" custLinFactX="-224900" custLinFactNeighborX="-300000" custLinFactNeighborY="-28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77FFBB1-127D-4847-B432-6C3F4DCDB12B}" type="pres">
      <dgm:prSet presAssocID="{4AC41A25-9728-44DD-B1B8-2FA0390DFBE9}" presName="horzThree" presStyleCnt="0"/>
      <dgm:spPr/>
    </dgm:pt>
    <dgm:pt modelId="{1664E6B9-79E7-42D1-AF00-175E068E6D45}" type="pres">
      <dgm:prSet presAssocID="{36053842-526A-4F63-A18F-4ED8A428CC2A}" presName="sibSpaceThree" presStyleCnt="0"/>
      <dgm:spPr/>
    </dgm:pt>
    <dgm:pt modelId="{45DF1CF8-165D-45FB-BCC5-521135EF91F3}" type="pres">
      <dgm:prSet presAssocID="{A219F4C1-F51A-4946-8477-FBD5E39321CE}" presName="vertThree" presStyleCnt="0"/>
      <dgm:spPr/>
    </dgm:pt>
    <dgm:pt modelId="{364B0668-E81E-4527-AC65-45ED17A4E581}" type="pres">
      <dgm:prSet presAssocID="{A219F4C1-F51A-4946-8477-FBD5E39321CE}" presName="txThree" presStyleLbl="node3" presStyleIdx="1" presStyleCnt="2" custScaleX="960977" custLinFactX="-200000" custLinFactNeighborX="-283460" custLinFactNeighborY="-28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6CBC4E-591B-4852-A060-F5E558B7A728}" type="pres">
      <dgm:prSet presAssocID="{A219F4C1-F51A-4946-8477-FBD5E39321CE}" presName="horzThree" presStyleCnt="0"/>
      <dgm:spPr/>
    </dgm:pt>
    <dgm:pt modelId="{CA967B43-8CAB-482C-9D12-3388A6A102B4}" type="pres">
      <dgm:prSet presAssocID="{FC453367-58B8-4370-9D22-B8AAC1DDA1C6}" presName="sibSpaceTwo" presStyleCnt="0"/>
      <dgm:spPr/>
    </dgm:pt>
    <dgm:pt modelId="{25AB4101-2A5A-418D-98F8-4E6DF19FEC2D}" type="pres">
      <dgm:prSet presAssocID="{61B17D4F-6F1D-40DB-A402-446F49525389}" presName="vertTwo" presStyleCnt="0"/>
      <dgm:spPr/>
    </dgm:pt>
    <dgm:pt modelId="{E8ECC80D-0DB3-482B-9678-49071C04A851}" type="pres">
      <dgm:prSet presAssocID="{61B17D4F-6F1D-40DB-A402-446F49525389}" presName="txTwo" presStyleLbl="node2" presStyleIdx="1" presStyleCnt="2" custScaleX="1104831" custLinFactX="-800000" custLinFactY="4445" custLinFactNeighborX="-854975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9F8D3B-1613-4882-B5A8-7870C30F6C6C}" type="pres">
      <dgm:prSet presAssocID="{61B17D4F-6F1D-40DB-A402-446F49525389}" presName="horzTwo" presStyleCnt="0"/>
      <dgm:spPr/>
    </dgm:pt>
  </dgm:ptLst>
  <dgm:cxnLst>
    <dgm:cxn modelId="{880F4CEF-8F38-4FFD-90B6-F71408464FED}" type="presOf" srcId="{29854538-78B9-4494-BEF1-DB7A15B8A11B}" destId="{FC389CB8-074C-42F8-9117-876268FBA145}" srcOrd="0" destOrd="0" presId="urn:microsoft.com/office/officeart/2005/8/layout/hierarchy4"/>
    <dgm:cxn modelId="{3279AEE9-4DDE-45FF-AF74-31AECFB783D9}" type="presOf" srcId="{A219F4C1-F51A-4946-8477-FBD5E39321CE}" destId="{364B0668-E81E-4527-AC65-45ED17A4E581}" srcOrd="0" destOrd="0" presId="urn:microsoft.com/office/officeart/2005/8/layout/hierarchy4"/>
    <dgm:cxn modelId="{E7239BBC-5CDB-479E-8691-150939A7C6E1}" type="presOf" srcId="{4AC41A25-9728-44DD-B1B8-2FA0390DFBE9}" destId="{E1D30FF1-81B7-4508-A341-F7E8EA766520}" srcOrd="0" destOrd="0" presId="urn:microsoft.com/office/officeart/2005/8/layout/hierarchy4"/>
    <dgm:cxn modelId="{6388A905-2FCC-4968-9430-DF7C9FA275E6}" srcId="{178BE11B-838B-44E7-9F37-D2ACB928AB2E}" destId="{61B17D4F-6F1D-40DB-A402-446F49525389}" srcOrd="1" destOrd="0" parTransId="{DB180E7C-481A-40DE-A0C9-F7615E248C9D}" sibTransId="{0D7E2072-31A4-4B9C-8CAC-9898110D3ECD}"/>
    <dgm:cxn modelId="{7606C52F-BE2C-4C97-A583-B483DFBF4A7A}" srcId="{29854538-78B9-4494-BEF1-DB7A15B8A11B}" destId="{4AC41A25-9728-44DD-B1B8-2FA0390DFBE9}" srcOrd="0" destOrd="0" parTransId="{B12F2991-403A-4B27-9568-106CB3B37714}" sibTransId="{36053842-526A-4F63-A18F-4ED8A428CC2A}"/>
    <dgm:cxn modelId="{3B35CC04-6915-4DB5-97CE-1C1577C598FA}" srcId="{178BE11B-838B-44E7-9F37-D2ACB928AB2E}" destId="{29854538-78B9-4494-BEF1-DB7A15B8A11B}" srcOrd="0" destOrd="0" parTransId="{F96319EC-ED7B-4C83-86A7-18501F7D0C0B}" sibTransId="{FC453367-58B8-4370-9D22-B8AAC1DDA1C6}"/>
    <dgm:cxn modelId="{F60139D5-9784-4530-BC08-197F9C5937F4}" type="presOf" srcId="{61B17D4F-6F1D-40DB-A402-446F49525389}" destId="{E8ECC80D-0DB3-482B-9678-49071C04A851}" srcOrd="0" destOrd="0" presId="urn:microsoft.com/office/officeart/2005/8/layout/hierarchy4"/>
    <dgm:cxn modelId="{F5C46146-939D-4217-B624-B1FD3A8D7CB7}" srcId="{29854538-78B9-4494-BEF1-DB7A15B8A11B}" destId="{A219F4C1-F51A-4946-8477-FBD5E39321CE}" srcOrd="1" destOrd="0" parTransId="{7694021D-F850-4A13-8997-0E875B69AE66}" sibTransId="{E0FE04EC-2ABC-4FDF-8A82-6AF8D979BA14}"/>
    <dgm:cxn modelId="{2A556B20-EB42-48D5-AE9C-EE19C40C87C2}" type="presOf" srcId="{178BE11B-838B-44E7-9F37-D2ACB928AB2E}" destId="{6127015A-8B37-40F3-8166-0757826F3095}" srcOrd="0" destOrd="0" presId="urn:microsoft.com/office/officeart/2005/8/layout/hierarchy4"/>
    <dgm:cxn modelId="{06525CF4-FEF1-40C3-9B05-E0F94FD5B2F1}" type="presOf" srcId="{429EE25D-DC7A-49E1-801E-EF3AA39A8F42}" destId="{1576ADBF-5DD9-4684-804F-678CADB98225}" srcOrd="0" destOrd="0" presId="urn:microsoft.com/office/officeart/2005/8/layout/hierarchy4"/>
    <dgm:cxn modelId="{F22F5B4E-130B-49CD-8A60-2345217B9048}" srcId="{429EE25D-DC7A-49E1-801E-EF3AA39A8F42}" destId="{178BE11B-838B-44E7-9F37-D2ACB928AB2E}" srcOrd="0" destOrd="0" parTransId="{A41C9404-1218-4BDD-B4A2-1F08921A5E0D}" sibTransId="{97501445-1BE7-49B1-8D4E-8424AA69F3EE}"/>
    <dgm:cxn modelId="{27683971-AD41-4648-B87C-33604568D933}" type="presParOf" srcId="{1576ADBF-5DD9-4684-804F-678CADB98225}" destId="{91E9643D-DB90-4C45-981A-8AB15C083BA8}" srcOrd="0" destOrd="0" presId="urn:microsoft.com/office/officeart/2005/8/layout/hierarchy4"/>
    <dgm:cxn modelId="{7D314EC0-021B-4761-AB76-111A4CFE29DB}" type="presParOf" srcId="{91E9643D-DB90-4C45-981A-8AB15C083BA8}" destId="{6127015A-8B37-40F3-8166-0757826F3095}" srcOrd="0" destOrd="0" presId="urn:microsoft.com/office/officeart/2005/8/layout/hierarchy4"/>
    <dgm:cxn modelId="{4606750D-CEA1-4B94-A24C-D3B382B1F1EB}" type="presParOf" srcId="{91E9643D-DB90-4C45-981A-8AB15C083BA8}" destId="{B9375A18-03EB-4119-9FA1-91F199732A54}" srcOrd="1" destOrd="0" presId="urn:microsoft.com/office/officeart/2005/8/layout/hierarchy4"/>
    <dgm:cxn modelId="{E2AC1181-0B87-4200-A0D3-FB3F929518E4}" type="presParOf" srcId="{91E9643D-DB90-4C45-981A-8AB15C083BA8}" destId="{1AF84058-D1DC-429B-9A3E-A778E5EDFBDA}" srcOrd="2" destOrd="0" presId="urn:microsoft.com/office/officeart/2005/8/layout/hierarchy4"/>
    <dgm:cxn modelId="{F96180B3-19EA-4CEB-88AF-C4E62D05E3F7}" type="presParOf" srcId="{1AF84058-D1DC-429B-9A3E-A778E5EDFBDA}" destId="{325FC877-E4CB-499E-8049-3913AE59FB42}" srcOrd="0" destOrd="0" presId="urn:microsoft.com/office/officeart/2005/8/layout/hierarchy4"/>
    <dgm:cxn modelId="{7B1C7F6F-3211-4202-B4F1-76B23FADA02D}" type="presParOf" srcId="{325FC877-E4CB-499E-8049-3913AE59FB42}" destId="{FC389CB8-074C-42F8-9117-876268FBA145}" srcOrd="0" destOrd="0" presId="urn:microsoft.com/office/officeart/2005/8/layout/hierarchy4"/>
    <dgm:cxn modelId="{DAEB1C7D-F315-4F68-B5BF-56CECD6495F6}" type="presParOf" srcId="{325FC877-E4CB-499E-8049-3913AE59FB42}" destId="{B5138EFF-5707-4FCC-8318-8408DF40CBA9}" srcOrd="1" destOrd="0" presId="urn:microsoft.com/office/officeart/2005/8/layout/hierarchy4"/>
    <dgm:cxn modelId="{3C979354-2533-48F6-93AD-018F815FE532}" type="presParOf" srcId="{325FC877-E4CB-499E-8049-3913AE59FB42}" destId="{7E2EA6E1-BAD3-47CE-BB55-D240DC6910DA}" srcOrd="2" destOrd="0" presId="urn:microsoft.com/office/officeart/2005/8/layout/hierarchy4"/>
    <dgm:cxn modelId="{A2531FFC-D489-4A65-9EB8-9567B91AF196}" type="presParOf" srcId="{7E2EA6E1-BAD3-47CE-BB55-D240DC6910DA}" destId="{966899C9-19BC-4E9B-90D9-13E92BCA6004}" srcOrd="0" destOrd="0" presId="urn:microsoft.com/office/officeart/2005/8/layout/hierarchy4"/>
    <dgm:cxn modelId="{045D4EE1-04B0-44F6-9270-CAD848B0A6C8}" type="presParOf" srcId="{966899C9-19BC-4E9B-90D9-13E92BCA6004}" destId="{E1D30FF1-81B7-4508-A341-F7E8EA766520}" srcOrd="0" destOrd="0" presId="urn:microsoft.com/office/officeart/2005/8/layout/hierarchy4"/>
    <dgm:cxn modelId="{2E44B08E-17FB-4501-9671-86F3F38604CC}" type="presParOf" srcId="{966899C9-19BC-4E9B-90D9-13E92BCA6004}" destId="{C77FFBB1-127D-4847-B432-6C3F4DCDB12B}" srcOrd="1" destOrd="0" presId="urn:microsoft.com/office/officeart/2005/8/layout/hierarchy4"/>
    <dgm:cxn modelId="{0F8B4339-FFCC-47DF-B879-660CFD5F7E83}" type="presParOf" srcId="{7E2EA6E1-BAD3-47CE-BB55-D240DC6910DA}" destId="{1664E6B9-79E7-42D1-AF00-175E068E6D45}" srcOrd="1" destOrd="0" presId="urn:microsoft.com/office/officeart/2005/8/layout/hierarchy4"/>
    <dgm:cxn modelId="{B723EDB7-0558-4030-A368-A6996A50D049}" type="presParOf" srcId="{7E2EA6E1-BAD3-47CE-BB55-D240DC6910DA}" destId="{45DF1CF8-165D-45FB-BCC5-521135EF91F3}" srcOrd="2" destOrd="0" presId="urn:microsoft.com/office/officeart/2005/8/layout/hierarchy4"/>
    <dgm:cxn modelId="{9C4D6014-042F-48C5-BB8C-EB984993C12A}" type="presParOf" srcId="{45DF1CF8-165D-45FB-BCC5-521135EF91F3}" destId="{364B0668-E81E-4527-AC65-45ED17A4E581}" srcOrd="0" destOrd="0" presId="urn:microsoft.com/office/officeart/2005/8/layout/hierarchy4"/>
    <dgm:cxn modelId="{F97FF415-5406-4B6B-A066-B1E7503D07E8}" type="presParOf" srcId="{45DF1CF8-165D-45FB-BCC5-521135EF91F3}" destId="{E76CBC4E-591B-4852-A060-F5E558B7A728}" srcOrd="1" destOrd="0" presId="urn:microsoft.com/office/officeart/2005/8/layout/hierarchy4"/>
    <dgm:cxn modelId="{E970A021-CFDD-4BF0-8748-FBC1A9C2CC6C}" type="presParOf" srcId="{1AF84058-D1DC-429B-9A3E-A778E5EDFBDA}" destId="{CA967B43-8CAB-482C-9D12-3388A6A102B4}" srcOrd="1" destOrd="0" presId="urn:microsoft.com/office/officeart/2005/8/layout/hierarchy4"/>
    <dgm:cxn modelId="{F4FA9C4B-D483-4060-9277-4F00ADA767BF}" type="presParOf" srcId="{1AF84058-D1DC-429B-9A3E-A778E5EDFBDA}" destId="{25AB4101-2A5A-418D-98F8-4E6DF19FEC2D}" srcOrd="2" destOrd="0" presId="urn:microsoft.com/office/officeart/2005/8/layout/hierarchy4"/>
    <dgm:cxn modelId="{4A623F3F-F04E-428E-BDD6-FCE8A062E1C1}" type="presParOf" srcId="{25AB4101-2A5A-418D-98F8-4E6DF19FEC2D}" destId="{E8ECC80D-0DB3-482B-9678-49071C04A851}" srcOrd="0" destOrd="0" presId="urn:microsoft.com/office/officeart/2005/8/layout/hierarchy4"/>
    <dgm:cxn modelId="{D49C88FC-A45B-44C6-BAC6-15581CF09FEE}" type="presParOf" srcId="{25AB4101-2A5A-418D-98F8-4E6DF19FEC2D}" destId="{3C9F8D3B-1613-4882-B5A8-7870C30F6C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48095-63BC-473D-904B-C77A59D7EB78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C552F0F-E7BF-4D3B-B147-3C201CBC2B00}">
      <dgm:prSet phldrT="[Texto]"/>
      <dgm:spPr/>
      <dgm:t>
        <a:bodyPr/>
        <a:lstStyle/>
        <a:p>
          <a:r>
            <a:rPr lang="es-EC" b="0" dirty="0" smtClean="0"/>
            <a:t>INFORMACIÓN EN HOJAS ELECTRÓNICAS AISLADAS</a:t>
          </a:r>
          <a:endParaRPr lang="es-EC" b="0" dirty="0"/>
        </a:p>
      </dgm:t>
    </dgm:pt>
    <dgm:pt modelId="{3494CB9F-A3E6-448E-8D00-1AF0D6614F32}" type="parTrans" cxnId="{F16E622F-3931-47CE-BD7B-35AF2FC4428A}">
      <dgm:prSet/>
      <dgm:spPr/>
      <dgm:t>
        <a:bodyPr/>
        <a:lstStyle/>
        <a:p>
          <a:endParaRPr lang="es-EC"/>
        </a:p>
      </dgm:t>
    </dgm:pt>
    <dgm:pt modelId="{31175332-A69E-4D96-A76A-F1198AED87A5}" type="sibTrans" cxnId="{F16E622F-3931-47CE-BD7B-35AF2FC4428A}">
      <dgm:prSet/>
      <dgm:spPr/>
      <dgm:t>
        <a:bodyPr/>
        <a:lstStyle/>
        <a:p>
          <a:endParaRPr lang="es-EC"/>
        </a:p>
      </dgm:t>
    </dgm:pt>
    <dgm:pt modelId="{778AC504-405E-4AFE-A7F9-12242B7C8098}">
      <dgm:prSet phldrT="[Texto]"/>
      <dgm:spPr/>
      <dgm:t>
        <a:bodyPr/>
        <a:lstStyle/>
        <a:p>
          <a:r>
            <a:rPr lang="es-EC" b="0" dirty="0" smtClean="0"/>
            <a:t>NO SE PODÍA LLEVAR UN SEGUIMIENTO DE LOS CASOS</a:t>
          </a:r>
          <a:endParaRPr lang="es-EC" b="0" dirty="0"/>
        </a:p>
      </dgm:t>
    </dgm:pt>
    <dgm:pt modelId="{EE23F59D-FDE5-4A2B-8431-8B1CD7289138}" type="parTrans" cxnId="{8C201DEC-DC63-410C-8456-4C90B30A74AA}">
      <dgm:prSet/>
      <dgm:spPr/>
      <dgm:t>
        <a:bodyPr/>
        <a:lstStyle/>
        <a:p>
          <a:endParaRPr lang="es-EC"/>
        </a:p>
      </dgm:t>
    </dgm:pt>
    <dgm:pt modelId="{28CA66ED-06A3-4C8A-A0EA-D24131BEF403}" type="sibTrans" cxnId="{8C201DEC-DC63-410C-8456-4C90B30A74AA}">
      <dgm:prSet/>
      <dgm:spPr/>
      <dgm:t>
        <a:bodyPr/>
        <a:lstStyle/>
        <a:p>
          <a:endParaRPr lang="es-EC"/>
        </a:p>
      </dgm:t>
    </dgm:pt>
    <dgm:pt modelId="{CE839F02-4EDB-4ECB-B2F5-CFF489448326}">
      <dgm:prSet phldrT="[Texto]"/>
      <dgm:spPr/>
      <dgm:t>
        <a:bodyPr/>
        <a:lstStyle/>
        <a:p>
          <a:r>
            <a:rPr lang="es-EC" b="0" dirty="0" smtClean="0"/>
            <a:t>PÉRDIDA DE REGISTRO MANUAL DE  SIGNOS VITALES Y ESCALA DE GLASGOW</a:t>
          </a:r>
          <a:endParaRPr lang="es-EC" b="0" dirty="0"/>
        </a:p>
      </dgm:t>
    </dgm:pt>
    <dgm:pt modelId="{50E0A563-A10A-4BB9-8393-7EBD76EA2031}" type="parTrans" cxnId="{16C1B69A-87E4-448D-8EEC-142B77787E34}">
      <dgm:prSet/>
      <dgm:spPr/>
      <dgm:t>
        <a:bodyPr/>
        <a:lstStyle/>
        <a:p>
          <a:endParaRPr lang="es-EC"/>
        </a:p>
      </dgm:t>
    </dgm:pt>
    <dgm:pt modelId="{D8AF2FE9-8737-4D83-8BBD-7714702C47B9}" type="sibTrans" cxnId="{16C1B69A-87E4-448D-8EEC-142B77787E34}">
      <dgm:prSet/>
      <dgm:spPr/>
      <dgm:t>
        <a:bodyPr/>
        <a:lstStyle/>
        <a:p>
          <a:endParaRPr lang="es-EC"/>
        </a:p>
      </dgm:t>
    </dgm:pt>
    <dgm:pt modelId="{25BD5C0E-10CF-4C33-99A7-ACB1BC0B0CD2}">
      <dgm:prSet phldrT="[Texto]"/>
      <dgm:spPr/>
      <dgm:t>
        <a:bodyPr/>
        <a:lstStyle/>
        <a:p>
          <a:r>
            <a:rPr lang="es-EC" b="0" dirty="0" smtClean="0"/>
            <a:t>CLASIFICACIÓN EMPÍRICA</a:t>
          </a:r>
        </a:p>
        <a:p>
          <a:r>
            <a:rPr lang="es-EC" b="0" dirty="0" smtClean="0"/>
            <a:t>SIGNOS VITALES SIMILARES</a:t>
          </a:r>
        </a:p>
        <a:p>
          <a:r>
            <a:rPr lang="es-EC" b="0" dirty="0" smtClean="0"/>
            <a:t>&lt;&gt; CLASIFICACIÓN</a:t>
          </a:r>
          <a:endParaRPr lang="es-EC" b="0" dirty="0"/>
        </a:p>
      </dgm:t>
    </dgm:pt>
    <dgm:pt modelId="{FD2AAD56-3B1D-4530-8E30-73B1740B250D}" type="parTrans" cxnId="{4BEED26F-355C-48CA-AAD3-3346E4E35B89}">
      <dgm:prSet/>
      <dgm:spPr/>
      <dgm:t>
        <a:bodyPr/>
        <a:lstStyle/>
        <a:p>
          <a:endParaRPr lang="es-EC"/>
        </a:p>
      </dgm:t>
    </dgm:pt>
    <dgm:pt modelId="{D9F25C27-52E3-4B7C-A13C-AD6FE38CC86A}" type="sibTrans" cxnId="{4BEED26F-355C-48CA-AAD3-3346E4E35B89}">
      <dgm:prSet/>
      <dgm:spPr/>
      <dgm:t>
        <a:bodyPr/>
        <a:lstStyle/>
        <a:p>
          <a:endParaRPr lang="es-EC"/>
        </a:p>
      </dgm:t>
    </dgm:pt>
    <dgm:pt modelId="{EA2437DE-DC70-40A1-B5E9-3879EE7D1E5C}" type="pres">
      <dgm:prSet presAssocID="{86648095-63BC-473D-904B-C77A59D7EB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EFFF74-02E2-42D9-B1ED-00D3A6838F13}" type="pres">
      <dgm:prSet presAssocID="{FC552F0F-E7BF-4D3B-B147-3C201CBC2B00}" presName="node" presStyleLbl="node1" presStyleIdx="0" presStyleCnt="4" custScaleX="159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F948D0-A7CE-46DC-B0B1-2A0AE7C62C1D}" type="pres">
      <dgm:prSet presAssocID="{31175332-A69E-4D96-A76A-F1198AED87A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C861145-C16B-4D49-84C3-2B49202D1D28}" type="pres">
      <dgm:prSet presAssocID="{31175332-A69E-4D96-A76A-F1198AED87A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76FD74B1-45AA-4303-BF55-4ECD9BC57DBE}" type="pres">
      <dgm:prSet presAssocID="{778AC504-405E-4AFE-A7F9-12242B7C8098}" presName="node" presStyleLbl="node1" presStyleIdx="1" presStyleCnt="4" custScaleX="171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929763-58C3-43F9-9329-C017962BD2E6}" type="pres">
      <dgm:prSet presAssocID="{28CA66ED-06A3-4C8A-A0EA-D24131BEF40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19EEA8D7-D302-4C6D-BC64-B2749049F6F3}" type="pres">
      <dgm:prSet presAssocID="{28CA66ED-06A3-4C8A-A0EA-D24131BEF403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F0C87D61-1400-42B5-9D3F-686FDB09B04D}" type="pres">
      <dgm:prSet presAssocID="{CE839F02-4EDB-4ECB-B2F5-CFF489448326}" presName="node" presStyleLbl="node1" presStyleIdx="2" presStyleCnt="4" custScaleX="1776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5B6A5-BE83-450C-8E09-338857CB4E18}" type="pres">
      <dgm:prSet presAssocID="{D8AF2FE9-8737-4D83-8BBD-7714702C47B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8762B39D-FD4F-4DE0-9CAA-CF1539EF7686}" type="pres">
      <dgm:prSet presAssocID="{D8AF2FE9-8737-4D83-8BBD-7714702C47B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E7F3A112-38AC-4B1F-906A-B2FCFAD1CF55}" type="pres">
      <dgm:prSet presAssocID="{25BD5C0E-10CF-4C33-99A7-ACB1BC0B0CD2}" presName="node" presStyleLbl="node1" presStyleIdx="3" presStyleCnt="4" custScaleX="173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10FB94-00D4-4DBB-942B-B430B5D9E1DC}" type="pres">
      <dgm:prSet presAssocID="{D9F25C27-52E3-4B7C-A13C-AD6FE38CC86A}" presName="sibTrans" presStyleLbl="sibTrans2D1" presStyleIdx="3" presStyleCnt="4"/>
      <dgm:spPr/>
      <dgm:t>
        <a:bodyPr/>
        <a:lstStyle/>
        <a:p>
          <a:endParaRPr lang="es-EC"/>
        </a:p>
      </dgm:t>
    </dgm:pt>
    <dgm:pt modelId="{5EF4A7C3-621F-424C-8805-65C70DE21592}" type="pres">
      <dgm:prSet presAssocID="{D9F25C27-52E3-4B7C-A13C-AD6FE38CC86A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06A52BD-9A1E-4954-8584-EB83296DADC4}" type="presOf" srcId="{D9F25C27-52E3-4B7C-A13C-AD6FE38CC86A}" destId="{9C10FB94-00D4-4DBB-942B-B430B5D9E1DC}" srcOrd="0" destOrd="0" presId="urn:microsoft.com/office/officeart/2005/8/layout/cycle2"/>
    <dgm:cxn modelId="{AC0806C5-B800-4D10-8ED4-AC834A65F58E}" type="presOf" srcId="{86648095-63BC-473D-904B-C77A59D7EB78}" destId="{EA2437DE-DC70-40A1-B5E9-3879EE7D1E5C}" srcOrd="0" destOrd="0" presId="urn:microsoft.com/office/officeart/2005/8/layout/cycle2"/>
    <dgm:cxn modelId="{05D30E96-EE76-4CC8-91A6-F188A6566866}" type="presOf" srcId="{31175332-A69E-4D96-A76A-F1198AED87A5}" destId="{0C861145-C16B-4D49-84C3-2B49202D1D28}" srcOrd="1" destOrd="0" presId="urn:microsoft.com/office/officeart/2005/8/layout/cycle2"/>
    <dgm:cxn modelId="{1CF7249C-EC9D-480B-B1AB-ED73772C3DAF}" type="presOf" srcId="{778AC504-405E-4AFE-A7F9-12242B7C8098}" destId="{76FD74B1-45AA-4303-BF55-4ECD9BC57DBE}" srcOrd="0" destOrd="0" presId="urn:microsoft.com/office/officeart/2005/8/layout/cycle2"/>
    <dgm:cxn modelId="{AE06C6A1-CE23-4C9E-A59F-117D3A99B311}" type="presOf" srcId="{25BD5C0E-10CF-4C33-99A7-ACB1BC0B0CD2}" destId="{E7F3A112-38AC-4B1F-906A-B2FCFAD1CF55}" srcOrd="0" destOrd="0" presId="urn:microsoft.com/office/officeart/2005/8/layout/cycle2"/>
    <dgm:cxn modelId="{16C1B69A-87E4-448D-8EEC-142B77787E34}" srcId="{86648095-63BC-473D-904B-C77A59D7EB78}" destId="{CE839F02-4EDB-4ECB-B2F5-CFF489448326}" srcOrd="2" destOrd="0" parTransId="{50E0A563-A10A-4BB9-8393-7EBD76EA2031}" sibTransId="{D8AF2FE9-8737-4D83-8BBD-7714702C47B9}"/>
    <dgm:cxn modelId="{A205B7D9-AF2B-4A50-AC96-975C1E7481D0}" type="presOf" srcId="{CE839F02-4EDB-4ECB-B2F5-CFF489448326}" destId="{F0C87D61-1400-42B5-9D3F-686FDB09B04D}" srcOrd="0" destOrd="0" presId="urn:microsoft.com/office/officeart/2005/8/layout/cycle2"/>
    <dgm:cxn modelId="{0A6B2879-193F-4FD5-835C-5E896F786858}" type="presOf" srcId="{D9F25C27-52E3-4B7C-A13C-AD6FE38CC86A}" destId="{5EF4A7C3-621F-424C-8805-65C70DE21592}" srcOrd="1" destOrd="0" presId="urn:microsoft.com/office/officeart/2005/8/layout/cycle2"/>
    <dgm:cxn modelId="{F16E622F-3931-47CE-BD7B-35AF2FC4428A}" srcId="{86648095-63BC-473D-904B-C77A59D7EB78}" destId="{FC552F0F-E7BF-4D3B-B147-3C201CBC2B00}" srcOrd="0" destOrd="0" parTransId="{3494CB9F-A3E6-448E-8D00-1AF0D6614F32}" sibTransId="{31175332-A69E-4D96-A76A-F1198AED87A5}"/>
    <dgm:cxn modelId="{5C687635-DED7-4404-A995-1CD8D4C9FDA6}" type="presOf" srcId="{28CA66ED-06A3-4C8A-A0EA-D24131BEF403}" destId="{19EEA8D7-D302-4C6D-BC64-B2749049F6F3}" srcOrd="1" destOrd="0" presId="urn:microsoft.com/office/officeart/2005/8/layout/cycle2"/>
    <dgm:cxn modelId="{11646E75-48D8-4C12-A1E7-CD55F09848EF}" type="presOf" srcId="{D8AF2FE9-8737-4D83-8BBD-7714702C47B9}" destId="{41F5B6A5-BE83-450C-8E09-338857CB4E18}" srcOrd="0" destOrd="0" presId="urn:microsoft.com/office/officeart/2005/8/layout/cycle2"/>
    <dgm:cxn modelId="{17BC694B-9262-44E4-BD96-81B345990D25}" type="presOf" srcId="{D8AF2FE9-8737-4D83-8BBD-7714702C47B9}" destId="{8762B39D-FD4F-4DE0-9CAA-CF1539EF7686}" srcOrd="1" destOrd="0" presId="urn:microsoft.com/office/officeart/2005/8/layout/cycle2"/>
    <dgm:cxn modelId="{4BEED26F-355C-48CA-AAD3-3346E4E35B89}" srcId="{86648095-63BC-473D-904B-C77A59D7EB78}" destId="{25BD5C0E-10CF-4C33-99A7-ACB1BC0B0CD2}" srcOrd="3" destOrd="0" parTransId="{FD2AAD56-3B1D-4530-8E30-73B1740B250D}" sibTransId="{D9F25C27-52E3-4B7C-A13C-AD6FE38CC86A}"/>
    <dgm:cxn modelId="{3D5E0773-4B62-40AE-8991-865869F72226}" type="presOf" srcId="{28CA66ED-06A3-4C8A-A0EA-D24131BEF403}" destId="{BD929763-58C3-43F9-9329-C017962BD2E6}" srcOrd="0" destOrd="0" presId="urn:microsoft.com/office/officeart/2005/8/layout/cycle2"/>
    <dgm:cxn modelId="{F6702B4F-3EA7-4D3D-A9AC-165496C566AD}" type="presOf" srcId="{31175332-A69E-4D96-A76A-F1198AED87A5}" destId="{0FF948D0-A7CE-46DC-B0B1-2A0AE7C62C1D}" srcOrd="0" destOrd="0" presId="urn:microsoft.com/office/officeart/2005/8/layout/cycle2"/>
    <dgm:cxn modelId="{8C201DEC-DC63-410C-8456-4C90B30A74AA}" srcId="{86648095-63BC-473D-904B-C77A59D7EB78}" destId="{778AC504-405E-4AFE-A7F9-12242B7C8098}" srcOrd="1" destOrd="0" parTransId="{EE23F59D-FDE5-4A2B-8431-8B1CD7289138}" sibTransId="{28CA66ED-06A3-4C8A-A0EA-D24131BEF403}"/>
    <dgm:cxn modelId="{EED15800-BA41-4C52-A8FF-0CCF0F2192F6}" type="presOf" srcId="{FC552F0F-E7BF-4D3B-B147-3C201CBC2B00}" destId="{1CEFFF74-02E2-42D9-B1ED-00D3A6838F13}" srcOrd="0" destOrd="0" presId="urn:microsoft.com/office/officeart/2005/8/layout/cycle2"/>
    <dgm:cxn modelId="{8EE850BE-41D6-42ED-866F-44B9A6BD99E5}" type="presParOf" srcId="{EA2437DE-DC70-40A1-B5E9-3879EE7D1E5C}" destId="{1CEFFF74-02E2-42D9-B1ED-00D3A6838F13}" srcOrd="0" destOrd="0" presId="urn:microsoft.com/office/officeart/2005/8/layout/cycle2"/>
    <dgm:cxn modelId="{2ABE7FEA-4D61-46F9-8295-231239B91CB7}" type="presParOf" srcId="{EA2437DE-DC70-40A1-B5E9-3879EE7D1E5C}" destId="{0FF948D0-A7CE-46DC-B0B1-2A0AE7C62C1D}" srcOrd="1" destOrd="0" presId="urn:microsoft.com/office/officeart/2005/8/layout/cycle2"/>
    <dgm:cxn modelId="{876BCB48-F7B4-4DCD-A3EF-C1218938BA6B}" type="presParOf" srcId="{0FF948D0-A7CE-46DC-B0B1-2A0AE7C62C1D}" destId="{0C861145-C16B-4D49-84C3-2B49202D1D28}" srcOrd="0" destOrd="0" presId="urn:microsoft.com/office/officeart/2005/8/layout/cycle2"/>
    <dgm:cxn modelId="{001C091F-8AB8-45BD-A0D6-2C7BBA97F69A}" type="presParOf" srcId="{EA2437DE-DC70-40A1-B5E9-3879EE7D1E5C}" destId="{76FD74B1-45AA-4303-BF55-4ECD9BC57DBE}" srcOrd="2" destOrd="0" presId="urn:microsoft.com/office/officeart/2005/8/layout/cycle2"/>
    <dgm:cxn modelId="{55010706-0D8F-4ABA-A90A-1FC55E20C635}" type="presParOf" srcId="{EA2437DE-DC70-40A1-B5E9-3879EE7D1E5C}" destId="{BD929763-58C3-43F9-9329-C017962BD2E6}" srcOrd="3" destOrd="0" presId="urn:microsoft.com/office/officeart/2005/8/layout/cycle2"/>
    <dgm:cxn modelId="{390C7973-A91E-482D-8227-F5F969C5F65A}" type="presParOf" srcId="{BD929763-58C3-43F9-9329-C017962BD2E6}" destId="{19EEA8D7-D302-4C6D-BC64-B2749049F6F3}" srcOrd="0" destOrd="0" presId="urn:microsoft.com/office/officeart/2005/8/layout/cycle2"/>
    <dgm:cxn modelId="{611D2642-F326-4238-9524-A19A53C19855}" type="presParOf" srcId="{EA2437DE-DC70-40A1-B5E9-3879EE7D1E5C}" destId="{F0C87D61-1400-42B5-9D3F-686FDB09B04D}" srcOrd="4" destOrd="0" presId="urn:microsoft.com/office/officeart/2005/8/layout/cycle2"/>
    <dgm:cxn modelId="{64505CFD-865E-4FF8-9406-7C3CD4F31F02}" type="presParOf" srcId="{EA2437DE-DC70-40A1-B5E9-3879EE7D1E5C}" destId="{41F5B6A5-BE83-450C-8E09-338857CB4E18}" srcOrd="5" destOrd="0" presId="urn:microsoft.com/office/officeart/2005/8/layout/cycle2"/>
    <dgm:cxn modelId="{93FEE262-4B08-42F9-ABD5-CF9AD41585E9}" type="presParOf" srcId="{41F5B6A5-BE83-450C-8E09-338857CB4E18}" destId="{8762B39D-FD4F-4DE0-9CAA-CF1539EF7686}" srcOrd="0" destOrd="0" presId="urn:microsoft.com/office/officeart/2005/8/layout/cycle2"/>
    <dgm:cxn modelId="{2A1BFCC7-230C-4F15-82D0-6E359EC35066}" type="presParOf" srcId="{EA2437DE-DC70-40A1-B5E9-3879EE7D1E5C}" destId="{E7F3A112-38AC-4B1F-906A-B2FCFAD1CF55}" srcOrd="6" destOrd="0" presId="urn:microsoft.com/office/officeart/2005/8/layout/cycle2"/>
    <dgm:cxn modelId="{8BE33898-0DBD-4DA7-9A7B-A3AD7B9EB524}" type="presParOf" srcId="{EA2437DE-DC70-40A1-B5E9-3879EE7D1E5C}" destId="{9C10FB94-00D4-4DBB-942B-B430B5D9E1DC}" srcOrd="7" destOrd="0" presId="urn:microsoft.com/office/officeart/2005/8/layout/cycle2"/>
    <dgm:cxn modelId="{4F6EA5C6-FDA0-4E12-9CF1-77903464A926}" type="presParOf" srcId="{9C10FB94-00D4-4DBB-942B-B430B5D9E1DC}" destId="{5EF4A7C3-621F-424C-8805-65C70DE215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48095-63BC-473D-904B-C77A59D7EB78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C552F0F-E7BF-4D3B-B147-3C201CBC2B00}">
      <dgm:prSet phldrT="[Texto]"/>
      <dgm:spPr/>
      <dgm:t>
        <a:bodyPr/>
        <a:lstStyle/>
        <a:p>
          <a:r>
            <a:rPr lang="es-EC" b="0" dirty="0" smtClean="0"/>
            <a:t>REGISTRO DE INFORMACIÓN DEL PACIENTE </a:t>
          </a:r>
          <a:endParaRPr lang="es-EC" b="0" dirty="0"/>
        </a:p>
      </dgm:t>
    </dgm:pt>
    <dgm:pt modelId="{3494CB9F-A3E6-448E-8D00-1AF0D6614F32}" type="parTrans" cxnId="{F16E622F-3931-47CE-BD7B-35AF2FC4428A}">
      <dgm:prSet/>
      <dgm:spPr/>
      <dgm:t>
        <a:bodyPr/>
        <a:lstStyle/>
        <a:p>
          <a:endParaRPr lang="es-EC"/>
        </a:p>
      </dgm:t>
    </dgm:pt>
    <dgm:pt modelId="{31175332-A69E-4D96-A76A-F1198AED87A5}" type="sibTrans" cxnId="{F16E622F-3931-47CE-BD7B-35AF2FC4428A}">
      <dgm:prSet/>
      <dgm:spPr/>
      <dgm:t>
        <a:bodyPr/>
        <a:lstStyle/>
        <a:p>
          <a:endParaRPr lang="es-EC"/>
        </a:p>
      </dgm:t>
    </dgm:pt>
    <dgm:pt modelId="{778AC504-405E-4AFE-A7F9-12242B7C8098}">
      <dgm:prSet phldrT="[Texto]"/>
      <dgm:spPr/>
      <dgm:t>
        <a:bodyPr/>
        <a:lstStyle/>
        <a:p>
          <a:r>
            <a:rPr lang="es-EC" b="0" dirty="0" smtClean="0"/>
            <a:t>REGISTRO DE SIGNOS VITALES, ESCALA DE DOLOR, ESCALA DE GLASGOW</a:t>
          </a:r>
          <a:endParaRPr lang="es-EC" b="0" dirty="0"/>
        </a:p>
      </dgm:t>
    </dgm:pt>
    <dgm:pt modelId="{EE23F59D-FDE5-4A2B-8431-8B1CD7289138}" type="parTrans" cxnId="{8C201DEC-DC63-410C-8456-4C90B30A74AA}">
      <dgm:prSet/>
      <dgm:spPr/>
      <dgm:t>
        <a:bodyPr/>
        <a:lstStyle/>
        <a:p>
          <a:endParaRPr lang="es-EC"/>
        </a:p>
      </dgm:t>
    </dgm:pt>
    <dgm:pt modelId="{28CA66ED-06A3-4C8A-A0EA-D24131BEF403}" type="sibTrans" cxnId="{8C201DEC-DC63-410C-8456-4C90B30A74AA}">
      <dgm:prSet/>
      <dgm:spPr/>
      <dgm:t>
        <a:bodyPr/>
        <a:lstStyle/>
        <a:p>
          <a:endParaRPr lang="es-EC"/>
        </a:p>
      </dgm:t>
    </dgm:pt>
    <dgm:pt modelId="{CE839F02-4EDB-4ECB-B2F5-CFF489448326}">
      <dgm:prSet phldrT="[Texto]"/>
      <dgm:spPr/>
      <dgm:t>
        <a:bodyPr/>
        <a:lstStyle/>
        <a:p>
          <a:r>
            <a:rPr lang="es-EC" b="0" dirty="0" smtClean="0"/>
            <a:t>GENERACIÓN AUTOMÁTICA DE PRIORIDAD DE ATENCIÓN ALGORITMO CTAS</a:t>
          </a:r>
          <a:endParaRPr lang="es-EC" b="0" dirty="0"/>
        </a:p>
      </dgm:t>
    </dgm:pt>
    <dgm:pt modelId="{50E0A563-A10A-4BB9-8393-7EBD76EA2031}" type="parTrans" cxnId="{16C1B69A-87E4-448D-8EEC-142B77787E34}">
      <dgm:prSet/>
      <dgm:spPr/>
      <dgm:t>
        <a:bodyPr/>
        <a:lstStyle/>
        <a:p>
          <a:endParaRPr lang="es-EC"/>
        </a:p>
      </dgm:t>
    </dgm:pt>
    <dgm:pt modelId="{D8AF2FE9-8737-4D83-8BBD-7714702C47B9}" type="sibTrans" cxnId="{16C1B69A-87E4-448D-8EEC-142B77787E34}">
      <dgm:prSet/>
      <dgm:spPr/>
      <dgm:t>
        <a:bodyPr/>
        <a:lstStyle/>
        <a:p>
          <a:endParaRPr lang="es-EC"/>
        </a:p>
      </dgm:t>
    </dgm:pt>
    <dgm:pt modelId="{25BD5C0E-10CF-4C33-99A7-ACB1BC0B0CD2}">
      <dgm:prSet phldrT="[Texto]"/>
      <dgm:spPr/>
      <dgm:t>
        <a:bodyPr/>
        <a:lstStyle/>
        <a:p>
          <a:r>
            <a:rPr lang="es-EC" b="0" dirty="0" smtClean="0"/>
            <a:t>REGISTRO DEL CRITERIO MÉDICO DE PRIORIDAD DE ATENCIÓN</a:t>
          </a:r>
          <a:endParaRPr lang="es-EC" b="0" dirty="0"/>
        </a:p>
      </dgm:t>
    </dgm:pt>
    <dgm:pt modelId="{FD2AAD56-3B1D-4530-8E30-73B1740B250D}" type="parTrans" cxnId="{4BEED26F-355C-48CA-AAD3-3346E4E35B89}">
      <dgm:prSet/>
      <dgm:spPr/>
      <dgm:t>
        <a:bodyPr/>
        <a:lstStyle/>
        <a:p>
          <a:endParaRPr lang="es-EC"/>
        </a:p>
      </dgm:t>
    </dgm:pt>
    <dgm:pt modelId="{D9F25C27-52E3-4B7C-A13C-AD6FE38CC86A}" type="sibTrans" cxnId="{4BEED26F-355C-48CA-AAD3-3346E4E35B89}">
      <dgm:prSet/>
      <dgm:spPr/>
      <dgm:t>
        <a:bodyPr/>
        <a:lstStyle/>
        <a:p>
          <a:endParaRPr lang="es-EC"/>
        </a:p>
      </dgm:t>
    </dgm:pt>
    <dgm:pt modelId="{32E2992A-3B97-4610-B734-4BB716AC1103}">
      <dgm:prSet phldrT="[Texto]"/>
      <dgm:spPr/>
      <dgm:t>
        <a:bodyPr/>
        <a:lstStyle/>
        <a:p>
          <a:r>
            <a:rPr lang="es-EC" b="0" dirty="0" smtClean="0"/>
            <a:t>SEGUIMIENTO DE ATENCIÓN A PACIENTES</a:t>
          </a:r>
          <a:endParaRPr lang="es-EC" b="0" dirty="0"/>
        </a:p>
      </dgm:t>
    </dgm:pt>
    <dgm:pt modelId="{39BE9E7D-BE03-4F43-BFC3-CEA97BEC74F8}" type="parTrans" cxnId="{3B567FE3-99DE-46FB-8AC3-496E9DEC17A0}">
      <dgm:prSet/>
      <dgm:spPr/>
      <dgm:t>
        <a:bodyPr/>
        <a:lstStyle/>
        <a:p>
          <a:endParaRPr lang="es-EC"/>
        </a:p>
      </dgm:t>
    </dgm:pt>
    <dgm:pt modelId="{1BB20515-8315-4DF3-A454-EB4D5CA4F666}" type="sibTrans" cxnId="{3B567FE3-99DE-46FB-8AC3-496E9DEC17A0}">
      <dgm:prSet/>
      <dgm:spPr/>
      <dgm:t>
        <a:bodyPr/>
        <a:lstStyle/>
        <a:p>
          <a:endParaRPr lang="es-EC"/>
        </a:p>
      </dgm:t>
    </dgm:pt>
    <dgm:pt modelId="{EA2437DE-DC70-40A1-B5E9-3879EE7D1E5C}" type="pres">
      <dgm:prSet presAssocID="{86648095-63BC-473D-904B-C77A59D7EB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EFFF74-02E2-42D9-B1ED-00D3A6838F13}" type="pres">
      <dgm:prSet presAssocID="{FC552F0F-E7BF-4D3B-B147-3C201CBC2B00}" presName="node" presStyleLbl="node1" presStyleIdx="0" presStyleCnt="5" custScaleX="159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F948D0-A7CE-46DC-B0B1-2A0AE7C62C1D}" type="pres">
      <dgm:prSet presAssocID="{31175332-A69E-4D96-A76A-F1198AED87A5}" presName="sibTrans" presStyleLbl="sibTrans2D1" presStyleIdx="0" presStyleCnt="5"/>
      <dgm:spPr/>
      <dgm:t>
        <a:bodyPr/>
        <a:lstStyle/>
        <a:p>
          <a:endParaRPr lang="es-EC"/>
        </a:p>
      </dgm:t>
    </dgm:pt>
    <dgm:pt modelId="{0C861145-C16B-4D49-84C3-2B49202D1D28}" type="pres">
      <dgm:prSet presAssocID="{31175332-A69E-4D96-A76A-F1198AED87A5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76FD74B1-45AA-4303-BF55-4ECD9BC57DBE}" type="pres">
      <dgm:prSet presAssocID="{778AC504-405E-4AFE-A7F9-12242B7C8098}" presName="node" presStyleLbl="node1" presStyleIdx="1" presStyleCnt="5" custScaleX="171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929763-58C3-43F9-9329-C017962BD2E6}" type="pres">
      <dgm:prSet presAssocID="{28CA66ED-06A3-4C8A-A0EA-D24131BEF403}" presName="sibTrans" presStyleLbl="sibTrans2D1" presStyleIdx="1" presStyleCnt="5"/>
      <dgm:spPr/>
      <dgm:t>
        <a:bodyPr/>
        <a:lstStyle/>
        <a:p>
          <a:endParaRPr lang="es-EC"/>
        </a:p>
      </dgm:t>
    </dgm:pt>
    <dgm:pt modelId="{19EEA8D7-D302-4C6D-BC64-B2749049F6F3}" type="pres">
      <dgm:prSet presAssocID="{28CA66ED-06A3-4C8A-A0EA-D24131BEF403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F0C87D61-1400-42B5-9D3F-686FDB09B04D}" type="pres">
      <dgm:prSet presAssocID="{CE839F02-4EDB-4ECB-B2F5-CFF489448326}" presName="node" presStyleLbl="node1" presStyleIdx="2" presStyleCnt="5" custScaleX="177600" custRadScaleRad="126068" custRadScaleInc="-391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5B6A5-BE83-450C-8E09-338857CB4E18}" type="pres">
      <dgm:prSet presAssocID="{D8AF2FE9-8737-4D83-8BBD-7714702C47B9}" presName="sibTrans" presStyleLbl="sibTrans2D1" presStyleIdx="2" presStyleCnt="5"/>
      <dgm:spPr/>
      <dgm:t>
        <a:bodyPr/>
        <a:lstStyle/>
        <a:p>
          <a:endParaRPr lang="es-EC"/>
        </a:p>
      </dgm:t>
    </dgm:pt>
    <dgm:pt modelId="{8762B39D-FD4F-4DE0-9CAA-CF1539EF7686}" type="pres">
      <dgm:prSet presAssocID="{D8AF2FE9-8737-4D83-8BBD-7714702C47B9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E7F3A112-38AC-4B1F-906A-B2FCFAD1CF55}" type="pres">
      <dgm:prSet presAssocID="{25BD5C0E-10CF-4C33-99A7-ACB1BC0B0CD2}" presName="node" presStyleLbl="node1" presStyleIdx="3" presStyleCnt="5" custScaleX="173327" custRadScaleRad="116644" custRadScaleInc="280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10FB94-00D4-4DBB-942B-B430B5D9E1DC}" type="pres">
      <dgm:prSet presAssocID="{D9F25C27-52E3-4B7C-A13C-AD6FE38CC86A}" presName="sibTrans" presStyleLbl="sibTrans2D1" presStyleIdx="3" presStyleCnt="5"/>
      <dgm:spPr/>
      <dgm:t>
        <a:bodyPr/>
        <a:lstStyle/>
        <a:p>
          <a:endParaRPr lang="es-EC"/>
        </a:p>
      </dgm:t>
    </dgm:pt>
    <dgm:pt modelId="{5EF4A7C3-621F-424C-8805-65C70DE21592}" type="pres">
      <dgm:prSet presAssocID="{D9F25C27-52E3-4B7C-A13C-AD6FE38CC86A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339AB59B-4E39-4504-ABA6-EF3D545984B8}" type="pres">
      <dgm:prSet presAssocID="{32E2992A-3B97-4610-B734-4BB716AC1103}" presName="node" presStyleLbl="node1" presStyleIdx="4" presStyleCnt="5" custScaleX="173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00A232-E7AE-48DD-B4B1-61EDAE6277A9}" type="pres">
      <dgm:prSet presAssocID="{1BB20515-8315-4DF3-A454-EB4D5CA4F666}" presName="sibTrans" presStyleLbl="sibTrans2D1" presStyleIdx="4" presStyleCnt="5"/>
      <dgm:spPr/>
      <dgm:t>
        <a:bodyPr/>
        <a:lstStyle/>
        <a:p>
          <a:endParaRPr lang="es-EC"/>
        </a:p>
      </dgm:t>
    </dgm:pt>
    <dgm:pt modelId="{8A2C7C10-649A-4A9F-B7EF-EC7A6E386653}" type="pres">
      <dgm:prSet presAssocID="{1BB20515-8315-4DF3-A454-EB4D5CA4F666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4BEED26F-355C-48CA-AAD3-3346E4E35B89}" srcId="{86648095-63BC-473D-904B-C77A59D7EB78}" destId="{25BD5C0E-10CF-4C33-99A7-ACB1BC0B0CD2}" srcOrd="3" destOrd="0" parTransId="{FD2AAD56-3B1D-4530-8E30-73B1740B250D}" sibTransId="{D9F25C27-52E3-4B7C-A13C-AD6FE38CC86A}"/>
    <dgm:cxn modelId="{2D2201B9-FB71-4C77-BDE7-62B4351F9682}" type="presOf" srcId="{32E2992A-3B97-4610-B734-4BB716AC1103}" destId="{339AB59B-4E39-4504-ABA6-EF3D545984B8}" srcOrd="0" destOrd="0" presId="urn:microsoft.com/office/officeart/2005/8/layout/cycle2"/>
    <dgm:cxn modelId="{767EB51E-6B31-4B98-A03A-68F92A75983E}" type="presOf" srcId="{28CA66ED-06A3-4C8A-A0EA-D24131BEF403}" destId="{BD929763-58C3-43F9-9329-C017962BD2E6}" srcOrd="0" destOrd="0" presId="urn:microsoft.com/office/officeart/2005/8/layout/cycle2"/>
    <dgm:cxn modelId="{8C201DEC-DC63-410C-8456-4C90B30A74AA}" srcId="{86648095-63BC-473D-904B-C77A59D7EB78}" destId="{778AC504-405E-4AFE-A7F9-12242B7C8098}" srcOrd="1" destOrd="0" parTransId="{EE23F59D-FDE5-4A2B-8431-8B1CD7289138}" sibTransId="{28CA66ED-06A3-4C8A-A0EA-D24131BEF403}"/>
    <dgm:cxn modelId="{137AAF17-C9AA-47AF-863A-22AB74ED0A95}" type="presOf" srcId="{86648095-63BC-473D-904B-C77A59D7EB78}" destId="{EA2437DE-DC70-40A1-B5E9-3879EE7D1E5C}" srcOrd="0" destOrd="0" presId="urn:microsoft.com/office/officeart/2005/8/layout/cycle2"/>
    <dgm:cxn modelId="{85CCBEA6-2320-4AFB-97BD-49A01F87B915}" type="presOf" srcId="{1BB20515-8315-4DF3-A454-EB4D5CA4F666}" destId="{2E00A232-E7AE-48DD-B4B1-61EDAE6277A9}" srcOrd="0" destOrd="0" presId="urn:microsoft.com/office/officeart/2005/8/layout/cycle2"/>
    <dgm:cxn modelId="{3B567FE3-99DE-46FB-8AC3-496E9DEC17A0}" srcId="{86648095-63BC-473D-904B-C77A59D7EB78}" destId="{32E2992A-3B97-4610-B734-4BB716AC1103}" srcOrd="4" destOrd="0" parTransId="{39BE9E7D-BE03-4F43-BFC3-CEA97BEC74F8}" sibTransId="{1BB20515-8315-4DF3-A454-EB4D5CA4F666}"/>
    <dgm:cxn modelId="{7CB06E8B-75F3-45F2-B910-E90764995F1A}" type="presOf" srcId="{31175332-A69E-4D96-A76A-F1198AED87A5}" destId="{0C861145-C16B-4D49-84C3-2B49202D1D28}" srcOrd="1" destOrd="0" presId="urn:microsoft.com/office/officeart/2005/8/layout/cycle2"/>
    <dgm:cxn modelId="{637FED84-4C02-4765-8749-C495C6B65F42}" type="presOf" srcId="{D9F25C27-52E3-4B7C-A13C-AD6FE38CC86A}" destId="{5EF4A7C3-621F-424C-8805-65C70DE21592}" srcOrd="1" destOrd="0" presId="urn:microsoft.com/office/officeart/2005/8/layout/cycle2"/>
    <dgm:cxn modelId="{49E3651B-2729-4965-9CD7-B95EDE040CEB}" type="presOf" srcId="{31175332-A69E-4D96-A76A-F1198AED87A5}" destId="{0FF948D0-A7CE-46DC-B0B1-2A0AE7C62C1D}" srcOrd="0" destOrd="0" presId="urn:microsoft.com/office/officeart/2005/8/layout/cycle2"/>
    <dgm:cxn modelId="{BD3F99D4-F008-447A-8839-8E07F43C40CA}" type="presOf" srcId="{28CA66ED-06A3-4C8A-A0EA-D24131BEF403}" destId="{19EEA8D7-D302-4C6D-BC64-B2749049F6F3}" srcOrd="1" destOrd="0" presId="urn:microsoft.com/office/officeart/2005/8/layout/cycle2"/>
    <dgm:cxn modelId="{294279F4-20F4-4DF6-A58A-9717F4DFD394}" type="presOf" srcId="{CE839F02-4EDB-4ECB-B2F5-CFF489448326}" destId="{F0C87D61-1400-42B5-9D3F-686FDB09B04D}" srcOrd="0" destOrd="0" presId="urn:microsoft.com/office/officeart/2005/8/layout/cycle2"/>
    <dgm:cxn modelId="{AE4A9400-9DE1-4C97-ABDA-01F59BF64867}" type="presOf" srcId="{D8AF2FE9-8737-4D83-8BBD-7714702C47B9}" destId="{8762B39D-FD4F-4DE0-9CAA-CF1539EF7686}" srcOrd="1" destOrd="0" presId="urn:microsoft.com/office/officeart/2005/8/layout/cycle2"/>
    <dgm:cxn modelId="{AFFF08D2-E6EE-4C74-A3DC-FA3F88DE3CF8}" type="presOf" srcId="{FC552F0F-E7BF-4D3B-B147-3C201CBC2B00}" destId="{1CEFFF74-02E2-42D9-B1ED-00D3A6838F13}" srcOrd="0" destOrd="0" presId="urn:microsoft.com/office/officeart/2005/8/layout/cycle2"/>
    <dgm:cxn modelId="{FCA93AC7-A321-4428-A058-8390423028F7}" type="presOf" srcId="{778AC504-405E-4AFE-A7F9-12242B7C8098}" destId="{76FD74B1-45AA-4303-BF55-4ECD9BC57DBE}" srcOrd="0" destOrd="0" presId="urn:microsoft.com/office/officeart/2005/8/layout/cycle2"/>
    <dgm:cxn modelId="{951C6D2A-4A15-471C-AA8F-36FE9B736028}" type="presOf" srcId="{D9F25C27-52E3-4B7C-A13C-AD6FE38CC86A}" destId="{9C10FB94-00D4-4DBB-942B-B430B5D9E1DC}" srcOrd="0" destOrd="0" presId="urn:microsoft.com/office/officeart/2005/8/layout/cycle2"/>
    <dgm:cxn modelId="{9113EF88-92E8-4CF2-80F1-F19AD7E9DC69}" type="presOf" srcId="{D8AF2FE9-8737-4D83-8BBD-7714702C47B9}" destId="{41F5B6A5-BE83-450C-8E09-338857CB4E18}" srcOrd="0" destOrd="0" presId="urn:microsoft.com/office/officeart/2005/8/layout/cycle2"/>
    <dgm:cxn modelId="{E77A2DEF-7D6B-4413-9B8A-E0D633CDA03A}" type="presOf" srcId="{25BD5C0E-10CF-4C33-99A7-ACB1BC0B0CD2}" destId="{E7F3A112-38AC-4B1F-906A-B2FCFAD1CF55}" srcOrd="0" destOrd="0" presId="urn:microsoft.com/office/officeart/2005/8/layout/cycle2"/>
    <dgm:cxn modelId="{A41C4C39-17C0-4A99-A581-AB918B479AB1}" type="presOf" srcId="{1BB20515-8315-4DF3-A454-EB4D5CA4F666}" destId="{8A2C7C10-649A-4A9F-B7EF-EC7A6E386653}" srcOrd="1" destOrd="0" presId="urn:microsoft.com/office/officeart/2005/8/layout/cycle2"/>
    <dgm:cxn modelId="{F16E622F-3931-47CE-BD7B-35AF2FC4428A}" srcId="{86648095-63BC-473D-904B-C77A59D7EB78}" destId="{FC552F0F-E7BF-4D3B-B147-3C201CBC2B00}" srcOrd="0" destOrd="0" parTransId="{3494CB9F-A3E6-448E-8D00-1AF0D6614F32}" sibTransId="{31175332-A69E-4D96-A76A-F1198AED87A5}"/>
    <dgm:cxn modelId="{16C1B69A-87E4-448D-8EEC-142B77787E34}" srcId="{86648095-63BC-473D-904B-C77A59D7EB78}" destId="{CE839F02-4EDB-4ECB-B2F5-CFF489448326}" srcOrd="2" destOrd="0" parTransId="{50E0A563-A10A-4BB9-8393-7EBD76EA2031}" sibTransId="{D8AF2FE9-8737-4D83-8BBD-7714702C47B9}"/>
    <dgm:cxn modelId="{31D0CC1D-A291-4AA8-917B-3FF8FD69CBF0}" type="presParOf" srcId="{EA2437DE-DC70-40A1-B5E9-3879EE7D1E5C}" destId="{1CEFFF74-02E2-42D9-B1ED-00D3A6838F13}" srcOrd="0" destOrd="0" presId="urn:microsoft.com/office/officeart/2005/8/layout/cycle2"/>
    <dgm:cxn modelId="{FFB4A3A3-578B-4AC2-B02B-92E59251334B}" type="presParOf" srcId="{EA2437DE-DC70-40A1-B5E9-3879EE7D1E5C}" destId="{0FF948D0-A7CE-46DC-B0B1-2A0AE7C62C1D}" srcOrd="1" destOrd="0" presId="urn:microsoft.com/office/officeart/2005/8/layout/cycle2"/>
    <dgm:cxn modelId="{541DAD0A-D79F-42BA-9417-DB52D0A64407}" type="presParOf" srcId="{0FF948D0-A7CE-46DC-B0B1-2A0AE7C62C1D}" destId="{0C861145-C16B-4D49-84C3-2B49202D1D28}" srcOrd="0" destOrd="0" presId="urn:microsoft.com/office/officeart/2005/8/layout/cycle2"/>
    <dgm:cxn modelId="{D14ACC6D-C98A-4E14-89E9-BF4B1EBD3623}" type="presParOf" srcId="{EA2437DE-DC70-40A1-B5E9-3879EE7D1E5C}" destId="{76FD74B1-45AA-4303-BF55-4ECD9BC57DBE}" srcOrd="2" destOrd="0" presId="urn:microsoft.com/office/officeart/2005/8/layout/cycle2"/>
    <dgm:cxn modelId="{A21645C2-410B-47FC-8240-54961A6F9A5D}" type="presParOf" srcId="{EA2437DE-DC70-40A1-B5E9-3879EE7D1E5C}" destId="{BD929763-58C3-43F9-9329-C017962BD2E6}" srcOrd="3" destOrd="0" presId="urn:microsoft.com/office/officeart/2005/8/layout/cycle2"/>
    <dgm:cxn modelId="{3326024E-D485-47CE-9817-0872BF0DFEB2}" type="presParOf" srcId="{BD929763-58C3-43F9-9329-C017962BD2E6}" destId="{19EEA8D7-D302-4C6D-BC64-B2749049F6F3}" srcOrd="0" destOrd="0" presId="urn:microsoft.com/office/officeart/2005/8/layout/cycle2"/>
    <dgm:cxn modelId="{255BBF4D-D7AE-4313-9608-7FAE90090B26}" type="presParOf" srcId="{EA2437DE-DC70-40A1-B5E9-3879EE7D1E5C}" destId="{F0C87D61-1400-42B5-9D3F-686FDB09B04D}" srcOrd="4" destOrd="0" presId="urn:microsoft.com/office/officeart/2005/8/layout/cycle2"/>
    <dgm:cxn modelId="{C6A406D0-1B3B-48FC-88DB-FEC6B506A2A2}" type="presParOf" srcId="{EA2437DE-DC70-40A1-B5E9-3879EE7D1E5C}" destId="{41F5B6A5-BE83-450C-8E09-338857CB4E18}" srcOrd="5" destOrd="0" presId="urn:microsoft.com/office/officeart/2005/8/layout/cycle2"/>
    <dgm:cxn modelId="{A9A94298-4421-49C9-8D89-359936ED0B5F}" type="presParOf" srcId="{41F5B6A5-BE83-450C-8E09-338857CB4E18}" destId="{8762B39D-FD4F-4DE0-9CAA-CF1539EF7686}" srcOrd="0" destOrd="0" presId="urn:microsoft.com/office/officeart/2005/8/layout/cycle2"/>
    <dgm:cxn modelId="{21C3EA96-9290-4C25-B6C5-C6867CC90C00}" type="presParOf" srcId="{EA2437DE-DC70-40A1-B5E9-3879EE7D1E5C}" destId="{E7F3A112-38AC-4B1F-906A-B2FCFAD1CF55}" srcOrd="6" destOrd="0" presId="urn:microsoft.com/office/officeart/2005/8/layout/cycle2"/>
    <dgm:cxn modelId="{D672C47D-AA51-4C5F-880A-54FDDF72BF26}" type="presParOf" srcId="{EA2437DE-DC70-40A1-B5E9-3879EE7D1E5C}" destId="{9C10FB94-00D4-4DBB-942B-B430B5D9E1DC}" srcOrd="7" destOrd="0" presId="urn:microsoft.com/office/officeart/2005/8/layout/cycle2"/>
    <dgm:cxn modelId="{A8DC5D48-9395-42B3-BA5F-F6D2908087DE}" type="presParOf" srcId="{9C10FB94-00D4-4DBB-942B-B430B5D9E1DC}" destId="{5EF4A7C3-621F-424C-8805-65C70DE21592}" srcOrd="0" destOrd="0" presId="urn:microsoft.com/office/officeart/2005/8/layout/cycle2"/>
    <dgm:cxn modelId="{E97F145E-B30E-415C-9F9C-FEE0C91EE97F}" type="presParOf" srcId="{EA2437DE-DC70-40A1-B5E9-3879EE7D1E5C}" destId="{339AB59B-4E39-4504-ABA6-EF3D545984B8}" srcOrd="8" destOrd="0" presId="urn:microsoft.com/office/officeart/2005/8/layout/cycle2"/>
    <dgm:cxn modelId="{C7E1C86B-A557-47C2-8806-3C219239D3F9}" type="presParOf" srcId="{EA2437DE-DC70-40A1-B5E9-3879EE7D1E5C}" destId="{2E00A232-E7AE-48DD-B4B1-61EDAE6277A9}" srcOrd="9" destOrd="0" presId="urn:microsoft.com/office/officeart/2005/8/layout/cycle2"/>
    <dgm:cxn modelId="{E2BDE79F-8A95-45F7-820F-F383D1D6C410}" type="presParOf" srcId="{2E00A232-E7AE-48DD-B4B1-61EDAE6277A9}" destId="{8A2C7C10-649A-4A9F-B7EF-EC7A6E3866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75DECC-8054-448A-9E35-449CE2C19B8C}" type="doc">
      <dgm:prSet loTypeId="urn:microsoft.com/office/officeart/2005/8/layout/balance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0E25699-FE46-4CFF-8B2B-92BD5431CF26}">
      <dgm:prSet phldrT="[Texto]"/>
      <dgm:spPr/>
      <dgm:t>
        <a:bodyPr/>
        <a:lstStyle/>
        <a:p>
          <a:r>
            <a:rPr lang="es-EC" b="1" dirty="0" smtClean="0"/>
            <a:t>MANUAL</a:t>
          </a:r>
          <a:endParaRPr lang="es-EC" b="1" dirty="0"/>
        </a:p>
      </dgm:t>
    </dgm:pt>
    <dgm:pt modelId="{0DC23E1E-3DAB-451A-9AAC-B2409EEA7775}" type="parTrans" cxnId="{D53C5BFF-FE37-4952-A606-7A5EB0EF2F8D}">
      <dgm:prSet/>
      <dgm:spPr/>
      <dgm:t>
        <a:bodyPr/>
        <a:lstStyle/>
        <a:p>
          <a:endParaRPr lang="es-EC"/>
        </a:p>
      </dgm:t>
    </dgm:pt>
    <dgm:pt modelId="{14BA27C5-2455-4F9A-8E36-3D7A754FF81B}" type="sibTrans" cxnId="{D53C5BFF-FE37-4952-A606-7A5EB0EF2F8D}">
      <dgm:prSet/>
      <dgm:spPr/>
      <dgm:t>
        <a:bodyPr/>
        <a:lstStyle/>
        <a:p>
          <a:endParaRPr lang="es-EC"/>
        </a:p>
      </dgm:t>
    </dgm:pt>
    <dgm:pt modelId="{691C3873-296C-44D9-AEFE-D4377D9A138D}">
      <dgm:prSet phldrT="[Texto]" custT="1"/>
      <dgm:spPr/>
      <dgm:t>
        <a:bodyPr/>
        <a:lstStyle/>
        <a:p>
          <a:r>
            <a:rPr lang="es-EC" sz="1400" dirty="0" smtClean="0"/>
            <a:t>Registro de información en hojas y pérdida de información</a:t>
          </a:r>
          <a:endParaRPr lang="es-EC" sz="1400" dirty="0"/>
        </a:p>
      </dgm:t>
    </dgm:pt>
    <dgm:pt modelId="{D0D6BAAB-5C18-4A53-815A-326C05E74E33}" type="parTrans" cxnId="{A6D367B0-0EF0-4D38-B9D1-CFBA3901BFB2}">
      <dgm:prSet/>
      <dgm:spPr/>
      <dgm:t>
        <a:bodyPr/>
        <a:lstStyle/>
        <a:p>
          <a:endParaRPr lang="es-EC"/>
        </a:p>
      </dgm:t>
    </dgm:pt>
    <dgm:pt modelId="{BA0EB831-7AE1-4DB4-B084-EEE40DF2D8A9}" type="sibTrans" cxnId="{A6D367B0-0EF0-4D38-B9D1-CFBA3901BFB2}">
      <dgm:prSet/>
      <dgm:spPr/>
      <dgm:t>
        <a:bodyPr/>
        <a:lstStyle/>
        <a:p>
          <a:endParaRPr lang="es-EC"/>
        </a:p>
      </dgm:t>
    </dgm:pt>
    <dgm:pt modelId="{D2353B3C-241B-4969-BCDF-E7D3D970C032}">
      <dgm:prSet phldrT="[Texto]"/>
      <dgm:spPr/>
      <dgm:t>
        <a:bodyPr/>
        <a:lstStyle/>
        <a:p>
          <a:r>
            <a:rPr lang="es-EC" b="1" dirty="0" smtClean="0"/>
            <a:t>AUTOMATIZADO</a:t>
          </a:r>
          <a:endParaRPr lang="es-EC" b="1" dirty="0"/>
        </a:p>
      </dgm:t>
    </dgm:pt>
    <dgm:pt modelId="{024BBB13-B148-4011-8C04-C6ADC4CB1B97}" type="parTrans" cxnId="{F2D033C4-EE65-4F0C-BA89-874D0D1F9EBD}">
      <dgm:prSet/>
      <dgm:spPr/>
      <dgm:t>
        <a:bodyPr/>
        <a:lstStyle/>
        <a:p>
          <a:endParaRPr lang="es-EC"/>
        </a:p>
      </dgm:t>
    </dgm:pt>
    <dgm:pt modelId="{B244D209-AFF7-42C3-A117-F5B7C5BC7E46}" type="sibTrans" cxnId="{F2D033C4-EE65-4F0C-BA89-874D0D1F9EBD}">
      <dgm:prSet/>
      <dgm:spPr/>
      <dgm:t>
        <a:bodyPr/>
        <a:lstStyle/>
        <a:p>
          <a:endParaRPr lang="es-EC"/>
        </a:p>
      </dgm:t>
    </dgm:pt>
    <dgm:pt modelId="{CB49AC52-E1BC-459A-B6B6-6D6B1377DDC5}">
      <dgm:prSet phldrT="[Texto]" custT="1"/>
      <dgm:spPr/>
      <dgm:t>
        <a:bodyPr/>
        <a:lstStyle/>
        <a:p>
          <a:r>
            <a:rPr lang="es-EC" sz="1400" dirty="0" smtClean="0"/>
            <a:t>Registro de información del paciente y signos vitales</a:t>
          </a:r>
          <a:endParaRPr lang="es-EC" sz="1400" dirty="0"/>
        </a:p>
      </dgm:t>
    </dgm:pt>
    <dgm:pt modelId="{6EE9F986-ADE2-4C40-A8D6-88E45A04BCF3}" type="parTrans" cxnId="{723B0509-2DE3-45F8-9698-DF3164E27772}">
      <dgm:prSet/>
      <dgm:spPr/>
      <dgm:t>
        <a:bodyPr/>
        <a:lstStyle/>
        <a:p>
          <a:endParaRPr lang="es-EC"/>
        </a:p>
      </dgm:t>
    </dgm:pt>
    <dgm:pt modelId="{F84151E3-B6EA-43DA-821A-8FA6CDBD3735}" type="sibTrans" cxnId="{723B0509-2DE3-45F8-9698-DF3164E27772}">
      <dgm:prSet/>
      <dgm:spPr/>
      <dgm:t>
        <a:bodyPr/>
        <a:lstStyle/>
        <a:p>
          <a:endParaRPr lang="es-EC"/>
        </a:p>
      </dgm:t>
    </dgm:pt>
    <dgm:pt modelId="{EF32A9EC-6F4B-41D3-8F44-A4F0D8104617}">
      <dgm:prSet phldrT="[Texto]" custT="1"/>
      <dgm:spPr/>
      <dgm:t>
        <a:bodyPr/>
        <a:lstStyle/>
        <a:p>
          <a:r>
            <a:rPr lang="es-EC" sz="1400" dirty="0" smtClean="0"/>
            <a:t>No existía control en los turnos asignados</a:t>
          </a:r>
          <a:endParaRPr lang="es-EC" sz="1400" dirty="0"/>
        </a:p>
      </dgm:t>
    </dgm:pt>
    <dgm:pt modelId="{BE432E69-02A5-48A8-84CA-5584DA55FFA5}" type="parTrans" cxnId="{A20A507C-8DFF-4B34-8547-5E9E149D9DAA}">
      <dgm:prSet/>
      <dgm:spPr/>
      <dgm:t>
        <a:bodyPr/>
        <a:lstStyle/>
        <a:p>
          <a:endParaRPr lang="es-EC"/>
        </a:p>
      </dgm:t>
    </dgm:pt>
    <dgm:pt modelId="{100712E8-F327-4806-890E-33654DD4BD05}" type="sibTrans" cxnId="{A20A507C-8DFF-4B34-8547-5E9E149D9DAA}">
      <dgm:prSet/>
      <dgm:spPr/>
      <dgm:t>
        <a:bodyPr/>
        <a:lstStyle/>
        <a:p>
          <a:endParaRPr lang="es-EC"/>
        </a:p>
      </dgm:t>
    </dgm:pt>
    <dgm:pt modelId="{4E542B9C-E5E1-4321-9F4B-26E76E2EE11D}">
      <dgm:prSet custT="1"/>
      <dgm:spPr/>
      <dgm:t>
        <a:bodyPr/>
        <a:lstStyle/>
        <a:p>
          <a:r>
            <a:rPr lang="es-EC" sz="1400" dirty="0" smtClean="0"/>
            <a:t>No se podía tener estadísticas de atención</a:t>
          </a:r>
          <a:endParaRPr lang="es-EC" sz="1400" dirty="0"/>
        </a:p>
      </dgm:t>
    </dgm:pt>
    <dgm:pt modelId="{819300DC-0057-4EF2-8BAE-9531A14E2EF8}" type="parTrans" cxnId="{10982FCC-E576-4BC1-9891-3A07B6427E70}">
      <dgm:prSet/>
      <dgm:spPr/>
      <dgm:t>
        <a:bodyPr/>
        <a:lstStyle/>
        <a:p>
          <a:endParaRPr lang="es-EC"/>
        </a:p>
      </dgm:t>
    </dgm:pt>
    <dgm:pt modelId="{E0BD46F2-92EF-4AF3-9A6F-CC26D55F2F3B}" type="sibTrans" cxnId="{10982FCC-E576-4BC1-9891-3A07B6427E70}">
      <dgm:prSet/>
      <dgm:spPr/>
      <dgm:t>
        <a:bodyPr/>
        <a:lstStyle/>
        <a:p>
          <a:endParaRPr lang="es-EC"/>
        </a:p>
      </dgm:t>
    </dgm:pt>
    <dgm:pt modelId="{264CACB9-42C0-43E8-889D-BBB33C13D46B}">
      <dgm:prSet custT="1"/>
      <dgm:spPr/>
      <dgm:t>
        <a:bodyPr/>
        <a:lstStyle/>
        <a:p>
          <a:r>
            <a:rPr lang="es-EC" sz="1400" dirty="0" smtClean="0"/>
            <a:t>Asignación de prioridad de atención con algoritmo automatizado  del CTAS </a:t>
          </a:r>
        </a:p>
      </dgm:t>
    </dgm:pt>
    <dgm:pt modelId="{688FA3CB-A315-4096-A876-BCEF350893BB}" type="parTrans" cxnId="{A278A071-BE60-49CF-92EB-1C8C9B318C88}">
      <dgm:prSet/>
      <dgm:spPr/>
      <dgm:t>
        <a:bodyPr/>
        <a:lstStyle/>
        <a:p>
          <a:endParaRPr lang="es-EC"/>
        </a:p>
      </dgm:t>
    </dgm:pt>
    <dgm:pt modelId="{189B4163-0841-4048-945B-E30CA8E46D72}" type="sibTrans" cxnId="{A278A071-BE60-49CF-92EB-1C8C9B318C88}">
      <dgm:prSet/>
      <dgm:spPr/>
      <dgm:t>
        <a:bodyPr/>
        <a:lstStyle/>
        <a:p>
          <a:endParaRPr lang="es-EC"/>
        </a:p>
      </dgm:t>
    </dgm:pt>
    <dgm:pt modelId="{6A6CF286-1DAF-4BA0-858C-7C048C4716FA}">
      <dgm:prSet custT="1"/>
      <dgm:spPr/>
      <dgm:t>
        <a:bodyPr/>
        <a:lstStyle/>
        <a:p>
          <a:r>
            <a:rPr lang="es-EC" sz="1400" dirty="0" smtClean="0"/>
            <a:t>Registro del criterio médico de prioridad de atención</a:t>
          </a:r>
          <a:endParaRPr lang="es-EC" sz="1400" dirty="0"/>
        </a:p>
      </dgm:t>
    </dgm:pt>
    <dgm:pt modelId="{93A7263D-69BF-46A4-8908-F4D44BCBB53B}" type="parTrans" cxnId="{C66405B6-91B4-4DB6-B570-F2F47CB2A974}">
      <dgm:prSet/>
      <dgm:spPr/>
      <dgm:t>
        <a:bodyPr/>
        <a:lstStyle/>
        <a:p>
          <a:endParaRPr lang="es-EC"/>
        </a:p>
      </dgm:t>
    </dgm:pt>
    <dgm:pt modelId="{849A13BE-14EA-41DF-90E1-776D33EC226B}" type="sibTrans" cxnId="{C66405B6-91B4-4DB6-B570-F2F47CB2A974}">
      <dgm:prSet/>
      <dgm:spPr/>
      <dgm:t>
        <a:bodyPr/>
        <a:lstStyle/>
        <a:p>
          <a:endParaRPr lang="es-EC"/>
        </a:p>
      </dgm:t>
    </dgm:pt>
    <dgm:pt modelId="{CAA1AF74-EB14-47EE-B358-FF6CF8BF2049}">
      <dgm:prSet custT="1"/>
      <dgm:spPr/>
      <dgm:t>
        <a:bodyPr/>
        <a:lstStyle/>
        <a:p>
          <a:r>
            <a:rPr lang="es-EC" sz="1400" dirty="0" smtClean="0"/>
            <a:t>Seguimiento de la información</a:t>
          </a:r>
          <a:endParaRPr lang="es-EC" sz="1400" dirty="0"/>
        </a:p>
      </dgm:t>
    </dgm:pt>
    <dgm:pt modelId="{452F3EB0-1D5C-440A-A780-CF9C894A10EC}" type="sibTrans" cxnId="{B49962FB-231F-4ECB-8E6D-D692E4D31076}">
      <dgm:prSet/>
      <dgm:spPr/>
      <dgm:t>
        <a:bodyPr/>
        <a:lstStyle/>
        <a:p>
          <a:endParaRPr lang="es-EC"/>
        </a:p>
      </dgm:t>
    </dgm:pt>
    <dgm:pt modelId="{B2443330-F3CD-48C7-A2DB-512F97C41C34}" type="parTrans" cxnId="{B49962FB-231F-4ECB-8E6D-D692E4D31076}">
      <dgm:prSet/>
      <dgm:spPr/>
      <dgm:t>
        <a:bodyPr/>
        <a:lstStyle/>
        <a:p>
          <a:endParaRPr lang="es-EC"/>
        </a:p>
      </dgm:t>
    </dgm:pt>
    <dgm:pt modelId="{9D923DD4-E2E7-4F24-BB8B-53AEA35815BC}" type="pres">
      <dgm:prSet presAssocID="{9F75DECC-8054-448A-9E35-449CE2C19B8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059BB4-013A-428F-9175-6FD6F33723E9}" type="pres">
      <dgm:prSet presAssocID="{9F75DECC-8054-448A-9E35-449CE2C19B8C}" presName="dummyMaxCanvas" presStyleCnt="0"/>
      <dgm:spPr/>
    </dgm:pt>
    <dgm:pt modelId="{0791C60C-84B2-44B2-97A2-54608B20F7A3}" type="pres">
      <dgm:prSet presAssocID="{9F75DECC-8054-448A-9E35-449CE2C19B8C}" presName="parentComposite" presStyleCnt="0"/>
      <dgm:spPr/>
    </dgm:pt>
    <dgm:pt modelId="{8A980123-BE57-414A-AA9E-C46C613A18CB}" type="pres">
      <dgm:prSet presAssocID="{9F75DECC-8054-448A-9E35-449CE2C19B8C}" presName="parent1" presStyleLbl="alignAccFollowNode1" presStyleIdx="0" presStyleCnt="4" custScaleX="80008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68946886-2F62-4949-9C63-DFA505EB3343}" type="pres">
      <dgm:prSet presAssocID="{9F75DECC-8054-448A-9E35-449CE2C19B8C}" presName="parent2" presStyleLbl="alignAccFollowNode1" presStyleIdx="1" presStyleCnt="4" custScaleX="83525" custScaleY="99083" custLinFactNeighborX="39197" custLinFactNeighborY="1883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D1933017-9347-4E9E-BBF5-49D781C8911C}" type="pres">
      <dgm:prSet presAssocID="{9F75DECC-8054-448A-9E35-449CE2C19B8C}" presName="childrenComposite" presStyleCnt="0"/>
      <dgm:spPr/>
    </dgm:pt>
    <dgm:pt modelId="{04FE5208-C519-424F-AE5F-A432CF84E64C}" type="pres">
      <dgm:prSet presAssocID="{9F75DECC-8054-448A-9E35-449CE2C19B8C}" presName="dummyMaxCanvas_ChildArea" presStyleCnt="0"/>
      <dgm:spPr/>
    </dgm:pt>
    <dgm:pt modelId="{6729FE6C-5F61-4EF6-ABC1-DCAB263CD48F}" type="pres">
      <dgm:prSet presAssocID="{9F75DECC-8054-448A-9E35-449CE2C19B8C}" presName="fulcrum" presStyleLbl="alignAccFollowNode1" presStyleIdx="2" presStyleCnt="4"/>
      <dgm:spPr/>
    </dgm:pt>
    <dgm:pt modelId="{DC431873-3F89-4CB7-B4EE-C57CD2243482}" type="pres">
      <dgm:prSet presAssocID="{9F75DECC-8054-448A-9E35-449CE2C19B8C}" presName="balance_34" presStyleLbl="alignAccFollowNode1" presStyleIdx="3" presStyleCnt="4">
        <dgm:presLayoutVars>
          <dgm:bulletEnabled val="1"/>
        </dgm:presLayoutVars>
      </dgm:prSet>
      <dgm:spPr/>
    </dgm:pt>
    <dgm:pt modelId="{F2E38D8A-E1CA-4F5D-84DD-338B2202C49D}" type="pres">
      <dgm:prSet presAssocID="{9F75DECC-8054-448A-9E35-449CE2C19B8C}" presName="right_34_1" presStyleLbl="node1" presStyleIdx="0" presStyleCnt="7" custScaleX="1302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915FA-B48D-42FE-AC2D-FB0929663B4C}" type="pres">
      <dgm:prSet presAssocID="{9F75DECC-8054-448A-9E35-449CE2C19B8C}" presName="right_34_2" presStyleLbl="node1" presStyleIdx="1" presStyleCnt="7" custScaleX="123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A64B1-80D4-4290-B5BA-A29E2F703757}" type="pres">
      <dgm:prSet presAssocID="{9F75DECC-8054-448A-9E35-449CE2C19B8C}" presName="right_34_3" presStyleLbl="node1" presStyleIdx="2" presStyleCnt="7" custScaleX="1254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DF734-A39A-4898-8B72-24C78EC862B1}" type="pres">
      <dgm:prSet presAssocID="{9F75DECC-8054-448A-9E35-449CE2C19B8C}" presName="right_34_4" presStyleLbl="node1" presStyleIdx="3" presStyleCnt="7" custScaleX="127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0744D1-EFBF-461A-A9F8-43859012AFFC}" type="pres">
      <dgm:prSet presAssocID="{9F75DECC-8054-448A-9E35-449CE2C19B8C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895A77-B63B-4090-A87F-83C6B8E6876A}" type="pres">
      <dgm:prSet presAssocID="{9F75DECC-8054-448A-9E35-449CE2C19B8C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EA03F7-45C5-41AF-9FA1-C551FDC7D8D1}" type="pres">
      <dgm:prSet presAssocID="{9F75DECC-8054-448A-9E35-449CE2C19B8C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D367B0-0EF0-4D38-B9D1-CFBA3901BFB2}" srcId="{C0E25699-FE46-4CFF-8B2B-92BD5431CF26}" destId="{691C3873-296C-44D9-AEFE-D4377D9A138D}" srcOrd="0" destOrd="0" parTransId="{D0D6BAAB-5C18-4A53-815A-326C05E74E33}" sibTransId="{BA0EB831-7AE1-4DB4-B084-EEE40DF2D8A9}"/>
    <dgm:cxn modelId="{19B8B68A-F618-43FE-BAB1-48274408885F}" type="presOf" srcId="{691C3873-296C-44D9-AEFE-D4377D9A138D}" destId="{D00744D1-EFBF-461A-A9F8-43859012AFFC}" srcOrd="0" destOrd="0" presId="urn:microsoft.com/office/officeart/2005/8/layout/balance1"/>
    <dgm:cxn modelId="{B49962FB-231F-4ECB-8E6D-D692E4D31076}" srcId="{D2353B3C-241B-4969-BCDF-E7D3D970C032}" destId="{CAA1AF74-EB14-47EE-B358-FF6CF8BF2049}" srcOrd="3" destOrd="0" parTransId="{B2443330-F3CD-48C7-A2DB-512F97C41C34}" sibTransId="{452F3EB0-1D5C-440A-A780-CF9C894A10EC}"/>
    <dgm:cxn modelId="{10982FCC-E576-4BC1-9891-3A07B6427E70}" srcId="{C0E25699-FE46-4CFF-8B2B-92BD5431CF26}" destId="{4E542B9C-E5E1-4321-9F4B-26E76E2EE11D}" srcOrd="2" destOrd="0" parTransId="{819300DC-0057-4EF2-8BAE-9531A14E2EF8}" sibTransId="{E0BD46F2-92EF-4AF3-9A6F-CC26D55F2F3B}"/>
    <dgm:cxn modelId="{A278A071-BE60-49CF-92EB-1C8C9B318C88}" srcId="{D2353B3C-241B-4969-BCDF-E7D3D970C032}" destId="{264CACB9-42C0-43E8-889D-BBB33C13D46B}" srcOrd="1" destOrd="0" parTransId="{688FA3CB-A315-4096-A876-BCEF350893BB}" sibTransId="{189B4163-0841-4048-945B-E30CA8E46D72}"/>
    <dgm:cxn modelId="{20495CEA-DDEC-43CF-8DE3-4C21E7FA7A01}" type="presOf" srcId="{4E542B9C-E5E1-4321-9F4B-26E76E2EE11D}" destId="{7BEA03F7-45C5-41AF-9FA1-C551FDC7D8D1}" srcOrd="0" destOrd="0" presId="urn:microsoft.com/office/officeart/2005/8/layout/balance1"/>
    <dgm:cxn modelId="{F2D033C4-EE65-4F0C-BA89-874D0D1F9EBD}" srcId="{9F75DECC-8054-448A-9E35-449CE2C19B8C}" destId="{D2353B3C-241B-4969-BCDF-E7D3D970C032}" srcOrd="1" destOrd="0" parTransId="{024BBB13-B148-4011-8C04-C6ADC4CB1B97}" sibTransId="{B244D209-AFF7-42C3-A117-F5B7C5BC7E46}"/>
    <dgm:cxn modelId="{7AE7396B-D0E2-42B2-9E97-F41DB868349C}" type="presOf" srcId="{CAA1AF74-EB14-47EE-B358-FF6CF8BF2049}" destId="{73FDF734-A39A-4898-8B72-24C78EC862B1}" srcOrd="0" destOrd="0" presId="urn:microsoft.com/office/officeart/2005/8/layout/balance1"/>
    <dgm:cxn modelId="{D53C5BFF-FE37-4952-A606-7A5EB0EF2F8D}" srcId="{9F75DECC-8054-448A-9E35-449CE2C19B8C}" destId="{C0E25699-FE46-4CFF-8B2B-92BD5431CF26}" srcOrd="0" destOrd="0" parTransId="{0DC23E1E-3DAB-451A-9AAC-B2409EEA7775}" sibTransId="{14BA27C5-2455-4F9A-8E36-3D7A754FF81B}"/>
    <dgm:cxn modelId="{FC273216-CCC9-45DC-A88F-4965DAA7B18C}" type="presOf" srcId="{6A6CF286-1DAF-4BA0-858C-7C048C4716FA}" destId="{BB0A64B1-80D4-4290-B5BA-A29E2F703757}" srcOrd="0" destOrd="0" presId="urn:microsoft.com/office/officeart/2005/8/layout/balance1"/>
    <dgm:cxn modelId="{723B0509-2DE3-45F8-9698-DF3164E27772}" srcId="{D2353B3C-241B-4969-BCDF-E7D3D970C032}" destId="{CB49AC52-E1BC-459A-B6B6-6D6B1377DDC5}" srcOrd="0" destOrd="0" parTransId="{6EE9F986-ADE2-4C40-A8D6-88E45A04BCF3}" sibTransId="{F84151E3-B6EA-43DA-821A-8FA6CDBD3735}"/>
    <dgm:cxn modelId="{A8E9D61C-2FE2-4939-8BD9-281C97D12366}" type="presOf" srcId="{264CACB9-42C0-43E8-889D-BBB33C13D46B}" destId="{11D915FA-B48D-42FE-AC2D-FB0929663B4C}" srcOrd="0" destOrd="0" presId="urn:microsoft.com/office/officeart/2005/8/layout/balance1"/>
    <dgm:cxn modelId="{944F2489-DB80-4D35-8ABD-038AF3A2AB01}" type="presOf" srcId="{CB49AC52-E1BC-459A-B6B6-6D6B1377DDC5}" destId="{F2E38D8A-E1CA-4F5D-84DD-338B2202C49D}" srcOrd="0" destOrd="0" presId="urn:microsoft.com/office/officeart/2005/8/layout/balance1"/>
    <dgm:cxn modelId="{DBB39BC5-0E67-4D33-A5E9-CADEE41BF879}" type="presOf" srcId="{9F75DECC-8054-448A-9E35-449CE2C19B8C}" destId="{9D923DD4-E2E7-4F24-BB8B-53AEA35815BC}" srcOrd="0" destOrd="0" presId="urn:microsoft.com/office/officeart/2005/8/layout/balance1"/>
    <dgm:cxn modelId="{A20A507C-8DFF-4B34-8547-5E9E149D9DAA}" srcId="{C0E25699-FE46-4CFF-8B2B-92BD5431CF26}" destId="{EF32A9EC-6F4B-41D3-8F44-A4F0D8104617}" srcOrd="1" destOrd="0" parTransId="{BE432E69-02A5-48A8-84CA-5584DA55FFA5}" sibTransId="{100712E8-F327-4806-890E-33654DD4BD05}"/>
    <dgm:cxn modelId="{BF8AF34B-2949-480E-991F-EEE3F3FB94D9}" type="presOf" srcId="{EF32A9EC-6F4B-41D3-8F44-A4F0D8104617}" destId="{56895A77-B63B-4090-A87F-83C6B8E6876A}" srcOrd="0" destOrd="0" presId="urn:microsoft.com/office/officeart/2005/8/layout/balance1"/>
    <dgm:cxn modelId="{64D2913B-FC3B-4FD6-98E1-868F5A33AF22}" type="presOf" srcId="{D2353B3C-241B-4969-BCDF-E7D3D970C032}" destId="{68946886-2F62-4949-9C63-DFA505EB3343}" srcOrd="0" destOrd="0" presId="urn:microsoft.com/office/officeart/2005/8/layout/balance1"/>
    <dgm:cxn modelId="{B9D2D48C-A784-4815-8D35-7EE4B52FBBD0}" type="presOf" srcId="{C0E25699-FE46-4CFF-8B2B-92BD5431CF26}" destId="{8A980123-BE57-414A-AA9E-C46C613A18CB}" srcOrd="0" destOrd="0" presId="urn:microsoft.com/office/officeart/2005/8/layout/balance1"/>
    <dgm:cxn modelId="{C66405B6-91B4-4DB6-B570-F2F47CB2A974}" srcId="{D2353B3C-241B-4969-BCDF-E7D3D970C032}" destId="{6A6CF286-1DAF-4BA0-858C-7C048C4716FA}" srcOrd="2" destOrd="0" parTransId="{93A7263D-69BF-46A4-8908-F4D44BCBB53B}" sibTransId="{849A13BE-14EA-41DF-90E1-776D33EC226B}"/>
    <dgm:cxn modelId="{F2889A8A-B367-4DAA-A544-117FB37C8931}" type="presParOf" srcId="{9D923DD4-E2E7-4F24-BB8B-53AEA35815BC}" destId="{A0059BB4-013A-428F-9175-6FD6F33723E9}" srcOrd="0" destOrd="0" presId="urn:microsoft.com/office/officeart/2005/8/layout/balance1"/>
    <dgm:cxn modelId="{18444419-1438-4A9E-AD11-00F8F3C73D8E}" type="presParOf" srcId="{9D923DD4-E2E7-4F24-BB8B-53AEA35815BC}" destId="{0791C60C-84B2-44B2-97A2-54608B20F7A3}" srcOrd="1" destOrd="0" presId="urn:microsoft.com/office/officeart/2005/8/layout/balance1"/>
    <dgm:cxn modelId="{0F3E4F82-1E03-4FAA-A3FF-8C004AE71AAA}" type="presParOf" srcId="{0791C60C-84B2-44B2-97A2-54608B20F7A3}" destId="{8A980123-BE57-414A-AA9E-C46C613A18CB}" srcOrd="0" destOrd="0" presId="urn:microsoft.com/office/officeart/2005/8/layout/balance1"/>
    <dgm:cxn modelId="{3AE51A83-8052-4112-9F23-47928FF72855}" type="presParOf" srcId="{0791C60C-84B2-44B2-97A2-54608B20F7A3}" destId="{68946886-2F62-4949-9C63-DFA505EB3343}" srcOrd="1" destOrd="0" presId="urn:microsoft.com/office/officeart/2005/8/layout/balance1"/>
    <dgm:cxn modelId="{365831BD-F026-4C70-8575-A879F933E807}" type="presParOf" srcId="{9D923DD4-E2E7-4F24-BB8B-53AEA35815BC}" destId="{D1933017-9347-4E9E-BBF5-49D781C8911C}" srcOrd="2" destOrd="0" presId="urn:microsoft.com/office/officeart/2005/8/layout/balance1"/>
    <dgm:cxn modelId="{0E459A05-543C-475D-92E3-3DF0D5E5511B}" type="presParOf" srcId="{D1933017-9347-4E9E-BBF5-49D781C8911C}" destId="{04FE5208-C519-424F-AE5F-A432CF84E64C}" srcOrd="0" destOrd="0" presId="urn:microsoft.com/office/officeart/2005/8/layout/balance1"/>
    <dgm:cxn modelId="{F242F264-4E8F-4045-A005-34EC556A09B4}" type="presParOf" srcId="{D1933017-9347-4E9E-BBF5-49D781C8911C}" destId="{6729FE6C-5F61-4EF6-ABC1-DCAB263CD48F}" srcOrd="1" destOrd="0" presId="urn:microsoft.com/office/officeart/2005/8/layout/balance1"/>
    <dgm:cxn modelId="{AABB7DBD-B47C-450E-A9F0-422120B3001B}" type="presParOf" srcId="{D1933017-9347-4E9E-BBF5-49D781C8911C}" destId="{DC431873-3F89-4CB7-B4EE-C57CD2243482}" srcOrd="2" destOrd="0" presId="urn:microsoft.com/office/officeart/2005/8/layout/balance1"/>
    <dgm:cxn modelId="{FFC5833F-AF82-4AD3-A1F4-B17E77E77577}" type="presParOf" srcId="{D1933017-9347-4E9E-BBF5-49D781C8911C}" destId="{F2E38D8A-E1CA-4F5D-84DD-338B2202C49D}" srcOrd="3" destOrd="0" presId="urn:microsoft.com/office/officeart/2005/8/layout/balance1"/>
    <dgm:cxn modelId="{7DC342DA-73B3-4135-92CC-E063647A24E5}" type="presParOf" srcId="{D1933017-9347-4E9E-BBF5-49D781C8911C}" destId="{11D915FA-B48D-42FE-AC2D-FB0929663B4C}" srcOrd="4" destOrd="0" presId="urn:microsoft.com/office/officeart/2005/8/layout/balance1"/>
    <dgm:cxn modelId="{CFD183C6-BCE6-4EBF-8B96-A198BE627444}" type="presParOf" srcId="{D1933017-9347-4E9E-BBF5-49D781C8911C}" destId="{BB0A64B1-80D4-4290-B5BA-A29E2F703757}" srcOrd="5" destOrd="0" presId="urn:microsoft.com/office/officeart/2005/8/layout/balance1"/>
    <dgm:cxn modelId="{52435C49-52C5-446B-953E-301822415D44}" type="presParOf" srcId="{D1933017-9347-4E9E-BBF5-49D781C8911C}" destId="{73FDF734-A39A-4898-8B72-24C78EC862B1}" srcOrd="6" destOrd="0" presId="urn:microsoft.com/office/officeart/2005/8/layout/balance1"/>
    <dgm:cxn modelId="{B3C02F84-720E-4AA2-A57B-7DDA7AE14B76}" type="presParOf" srcId="{D1933017-9347-4E9E-BBF5-49D781C8911C}" destId="{D00744D1-EFBF-461A-A9F8-43859012AFFC}" srcOrd="7" destOrd="0" presId="urn:microsoft.com/office/officeart/2005/8/layout/balance1"/>
    <dgm:cxn modelId="{F3C9C5C2-5BD7-4DF0-A775-A20E1B7DBF73}" type="presParOf" srcId="{D1933017-9347-4E9E-BBF5-49D781C8911C}" destId="{56895A77-B63B-4090-A87F-83C6B8E6876A}" srcOrd="8" destOrd="0" presId="urn:microsoft.com/office/officeart/2005/8/layout/balance1"/>
    <dgm:cxn modelId="{F0719378-7AC0-460E-85CE-BDA975BA40CA}" type="presParOf" srcId="{D1933017-9347-4E9E-BBF5-49D781C8911C}" destId="{7BEA03F7-45C5-41AF-9FA1-C551FDC7D8D1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821C82-029B-4550-A326-A666B0F47DA1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031AEE-1D22-421A-93EA-CCDD6F00C959}">
      <dgm:prSet phldrT="[Texto]"/>
      <dgm:spPr/>
      <dgm:t>
        <a:bodyPr/>
        <a:lstStyle/>
        <a:p>
          <a:r>
            <a:rPr lang="es-ES" dirty="0" smtClean="0"/>
            <a:t>Un conjunto de variables de entrada X y una variable de salida Y, </a:t>
          </a:r>
          <a:endParaRPr lang="es-EC" dirty="0"/>
        </a:p>
      </dgm:t>
    </dgm:pt>
    <dgm:pt modelId="{A24D3F0D-9F24-4894-AA44-3B458A9CB892}" type="parTrans" cxnId="{89B00D3C-C4DF-49EC-8E42-C954A133D484}">
      <dgm:prSet/>
      <dgm:spPr/>
      <dgm:t>
        <a:bodyPr/>
        <a:lstStyle/>
        <a:p>
          <a:endParaRPr lang="es-EC"/>
        </a:p>
      </dgm:t>
    </dgm:pt>
    <dgm:pt modelId="{92D4F3D0-EC10-4827-8D0F-B1CD9BE1396E}" type="sibTrans" cxnId="{89B00D3C-C4DF-49EC-8E42-C954A133D484}">
      <dgm:prSet/>
      <dgm:spPr/>
      <dgm:t>
        <a:bodyPr/>
        <a:lstStyle/>
        <a:p>
          <a:endParaRPr lang="es-EC"/>
        </a:p>
      </dgm:t>
    </dgm:pt>
    <dgm:pt modelId="{6F5F44C0-BA33-400E-AF5D-2FC2CC5AE6B5}">
      <dgm:prSet phldrT="[Texto]"/>
      <dgm:spPr/>
      <dgm:t>
        <a:bodyPr/>
        <a:lstStyle/>
        <a:p>
          <a:pPr algn="just"/>
          <a:r>
            <a:rPr lang="es-ES" dirty="0" smtClean="0"/>
            <a:t>Se tiene un conjunto de entradas y se necesita estimar un conjunto de salidas</a:t>
          </a:r>
          <a:endParaRPr lang="es-EC" dirty="0"/>
        </a:p>
      </dgm:t>
    </dgm:pt>
    <dgm:pt modelId="{58938621-795C-4ACD-B8C2-D3B065516487}" type="parTrans" cxnId="{61CF49DC-0D19-4B91-928E-9927EC29C724}">
      <dgm:prSet/>
      <dgm:spPr/>
      <dgm:t>
        <a:bodyPr/>
        <a:lstStyle/>
        <a:p>
          <a:endParaRPr lang="es-EC"/>
        </a:p>
      </dgm:t>
    </dgm:pt>
    <dgm:pt modelId="{1B757D94-CFEB-4DBD-95C0-B66A6593792E}" type="sibTrans" cxnId="{61CF49DC-0D19-4B91-928E-9927EC29C724}">
      <dgm:prSet/>
      <dgm:spPr/>
      <dgm:t>
        <a:bodyPr/>
        <a:lstStyle/>
        <a:p>
          <a:endParaRPr lang="es-EC"/>
        </a:p>
      </dgm:t>
    </dgm:pt>
    <dgm:pt modelId="{CCEB9AC9-F846-4EC2-98C8-835E3548536A}">
      <dgm:prSet phldrT="[Texto]"/>
      <dgm:spPr/>
      <dgm:t>
        <a:bodyPr/>
        <a:lstStyle/>
        <a:p>
          <a:pPr algn="l"/>
          <a:endParaRPr lang="es-EC" dirty="0"/>
        </a:p>
      </dgm:t>
    </dgm:pt>
    <dgm:pt modelId="{4FBD6778-8682-486C-9AB0-EFDBB6B5645D}" type="parTrans" cxnId="{E65EA822-1394-4B66-8E85-1A5C86FD59B7}">
      <dgm:prSet/>
      <dgm:spPr/>
      <dgm:t>
        <a:bodyPr/>
        <a:lstStyle/>
        <a:p>
          <a:endParaRPr lang="es-EC"/>
        </a:p>
      </dgm:t>
    </dgm:pt>
    <dgm:pt modelId="{54DAEACA-5E61-4BD5-B5F0-83E4ADF7BF49}" type="sibTrans" cxnId="{E65EA822-1394-4B66-8E85-1A5C86FD59B7}">
      <dgm:prSet/>
      <dgm:spPr/>
      <dgm:t>
        <a:bodyPr/>
        <a:lstStyle/>
        <a:p>
          <a:endParaRPr lang="es-EC"/>
        </a:p>
      </dgm:t>
    </dgm:pt>
    <dgm:pt modelId="{C643C0F1-3C77-4E74-9400-B98E342D113E}">
      <dgm:prSet phldrT="[Texto]"/>
      <dgm:spPr/>
      <dgm:t>
        <a:bodyPr/>
        <a:lstStyle/>
        <a:p>
          <a:r>
            <a:rPr lang="es-ES" dirty="0" smtClean="0"/>
            <a:t>La aplicación de esta asignación para predecir las salidas para datos no vistos </a:t>
          </a:r>
          <a:endParaRPr lang="es-EC" dirty="0"/>
        </a:p>
      </dgm:t>
    </dgm:pt>
    <dgm:pt modelId="{A02B7AA5-88B2-48D9-96B9-E9123B535D15}" type="parTrans" cxnId="{F7597107-EA79-4999-88AA-7627A6883E2E}">
      <dgm:prSet/>
      <dgm:spPr/>
      <dgm:t>
        <a:bodyPr/>
        <a:lstStyle/>
        <a:p>
          <a:endParaRPr lang="es-EC"/>
        </a:p>
      </dgm:t>
    </dgm:pt>
    <dgm:pt modelId="{8FBD6519-BFB7-438E-A14B-D6E8BAF4D930}" type="sibTrans" cxnId="{F7597107-EA79-4999-88AA-7627A6883E2E}">
      <dgm:prSet/>
      <dgm:spPr/>
      <dgm:t>
        <a:bodyPr/>
        <a:lstStyle/>
        <a:p>
          <a:endParaRPr lang="es-EC"/>
        </a:p>
      </dgm:t>
    </dgm:pt>
    <dgm:pt modelId="{5555DAFA-EFDC-4B75-ABF5-C48488D20AE3}" type="pres">
      <dgm:prSet presAssocID="{12821C82-029B-4550-A326-A666B0F47D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49050E6-390A-4D50-AB52-E61D11E4411B}" type="pres">
      <dgm:prSet presAssocID="{EB031AEE-1D22-421A-93EA-CCDD6F00C959}" presName="composite" presStyleCnt="0"/>
      <dgm:spPr/>
    </dgm:pt>
    <dgm:pt modelId="{5381D9DA-395A-4AE3-95E3-8D31BF1577D3}" type="pres">
      <dgm:prSet presAssocID="{EB031AEE-1D22-421A-93EA-CCDD6F00C959}" presName="LShape" presStyleLbl="alignNode1" presStyleIdx="0" presStyleCnt="5"/>
      <dgm:spPr/>
    </dgm:pt>
    <dgm:pt modelId="{171552AD-ABF4-4597-82EF-F9C7AAD05194}" type="pres">
      <dgm:prSet presAssocID="{EB031AEE-1D22-421A-93EA-CCDD6F00C95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0E4D3-FDBF-4B08-A81E-ED9545718320}" type="pres">
      <dgm:prSet presAssocID="{EB031AEE-1D22-421A-93EA-CCDD6F00C959}" presName="Triangle" presStyleLbl="alignNode1" presStyleIdx="1" presStyleCnt="5"/>
      <dgm:spPr/>
    </dgm:pt>
    <dgm:pt modelId="{AEE9E708-F196-482B-A69D-6486EEAAC17C}" type="pres">
      <dgm:prSet presAssocID="{92D4F3D0-EC10-4827-8D0F-B1CD9BE1396E}" presName="sibTrans" presStyleCnt="0"/>
      <dgm:spPr/>
    </dgm:pt>
    <dgm:pt modelId="{A780E43D-B4DE-4734-8A30-B8846A497323}" type="pres">
      <dgm:prSet presAssocID="{92D4F3D0-EC10-4827-8D0F-B1CD9BE1396E}" presName="space" presStyleCnt="0"/>
      <dgm:spPr/>
    </dgm:pt>
    <dgm:pt modelId="{0BEE0E00-0DAF-433A-BA8C-4BA394A3FE07}" type="pres">
      <dgm:prSet presAssocID="{C643C0F1-3C77-4E74-9400-B98E342D113E}" presName="composite" presStyleCnt="0"/>
      <dgm:spPr/>
    </dgm:pt>
    <dgm:pt modelId="{444A7E92-8D22-4191-A215-6938DB41DED6}" type="pres">
      <dgm:prSet presAssocID="{C643C0F1-3C77-4E74-9400-B98E342D113E}" presName="LShape" presStyleLbl="alignNode1" presStyleIdx="2" presStyleCnt="5"/>
      <dgm:spPr/>
    </dgm:pt>
    <dgm:pt modelId="{36E78A62-7FFF-492F-9369-188E7D24BF3C}" type="pres">
      <dgm:prSet presAssocID="{C643C0F1-3C77-4E74-9400-B98E342D113E}" presName="ParentText" presStyleLbl="revTx" presStyleIdx="1" presStyleCnt="3" custLinFactNeighborX="1058" custLinFactNeighborY="4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046EF-C4EA-4A29-962F-E667ED9663E0}" type="pres">
      <dgm:prSet presAssocID="{C643C0F1-3C77-4E74-9400-B98E342D113E}" presName="Triangle" presStyleLbl="alignNode1" presStyleIdx="3" presStyleCnt="5"/>
      <dgm:spPr/>
    </dgm:pt>
    <dgm:pt modelId="{3B87CEE9-1400-4651-A2C0-08016965F387}" type="pres">
      <dgm:prSet presAssocID="{8FBD6519-BFB7-438E-A14B-D6E8BAF4D930}" presName="sibTrans" presStyleCnt="0"/>
      <dgm:spPr/>
    </dgm:pt>
    <dgm:pt modelId="{DC9B95EC-DF3B-4BFA-A71D-4BF42732F38E}" type="pres">
      <dgm:prSet presAssocID="{8FBD6519-BFB7-438E-A14B-D6E8BAF4D930}" presName="space" presStyleCnt="0"/>
      <dgm:spPr/>
    </dgm:pt>
    <dgm:pt modelId="{DA37B679-5521-4F00-9273-30137C12993D}" type="pres">
      <dgm:prSet presAssocID="{6F5F44C0-BA33-400E-AF5D-2FC2CC5AE6B5}" presName="composite" presStyleCnt="0"/>
      <dgm:spPr/>
    </dgm:pt>
    <dgm:pt modelId="{162D02F6-C94F-4B95-BBF4-8C0CB1D0DB65}" type="pres">
      <dgm:prSet presAssocID="{6F5F44C0-BA33-400E-AF5D-2FC2CC5AE6B5}" presName="LShape" presStyleLbl="alignNode1" presStyleIdx="4" presStyleCnt="5" custLinFactNeighborX="-2425" custLinFactNeighborY="-7886"/>
      <dgm:spPr/>
    </dgm:pt>
    <dgm:pt modelId="{5F9FA233-EDD9-48B8-A787-54D87C90C0D8}" type="pres">
      <dgm:prSet presAssocID="{6F5F44C0-BA33-400E-AF5D-2FC2CC5AE6B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975D3F-EDF1-4234-B285-A7EA095C3CAD}" type="presOf" srcId="{CCEB9AC9-F846-4EC2-98C8-835E3548536A}" destId="{5F9FA233-EDD9-48B8-A787-54D87C90C0D8}" srcOrd="0" destOrd="1" presId="urn:microsoft.com/office/officeart/2009/3/layout/StepUpProcess"/>
    <dgm:cxn modelId="{F7597107-EA79-4999-88AA-7627A6883E2E}" srcId="{12821C82-029B-4550-A326-A666B0F47DA1}" destId="{C643C0F1-3C77-4E74-9400-B98E342D113E}" srcOrd="1" destOrd="0" parTransId="{A02B7AA5-88B2-48D9-96B9-E9123B535D15}" sibTransId="{8FBD6519-BFB7-438E-A14B-D6E8BAF4D930}"/>
    <dgm:cxn modelId="{CA576C28-23F7-4C50-99C0-4C5D6745D993}" type="presOf" srcId="{12821C82-029B-4550-A326-A666B0F47DA1}" destId="{5555DAFA-EFDC-4B75-ABF5-C48488D20AE3}" srcOrd="0" destOrd="0" presId="urn:microsoft.com/office/officeart/2009/3/layout/StepUpProcess"/>
    <dgm:cxn modelId="{95C9E50B-1A3A-45D4-9EDE-AF36DC8DD308}" type="presOf" srcId="{6F5F44C0-BA33-400E-AF5D-2FC2CC5AE6B5}" destId="{5F9FA233-EDD9-48B8-A787-54D87C90C0D8}" srcOrd="0" destOrd="0" presId="urn:microsoft.com/office/officeart/2009/3/layout/StepUpProcess"/>
    <dgm:cxn modelId="{2B8474A2-B72F-442D-BB5E-82FE14DDE648}" type="presOf" srcId="{C643C0F1-3C77-4E74-9400-B98E342D113E}" destId="{36E78A62-7FFF-492F-9369-188E7D24BF3C}" srcOrd="0" destOrd="0" presId="urn:microsoft.com/office/officeart/2009/3/layout/StepUpProcess"/>
    <dgm:cxn modelId="{89B00D3C-C4DF-49EC-8E42-C954A133D484}" srcId="{12821C82-029B-4550-A326-A666B0F47DA1}" destId="{EB031AEE-1D22-421A-93EA-CCDD6F00C959}" srcOrd="0" destOrd="0" parTransId="{A24D3F0D-9F24-4894-AA44-3B458A9CB892}" sibTransId="{92D4F3D0-EC10-4827-8D0F-B1CD9BE1396E}"/>
    <dgm:cxn modelId="{AABF8905-7DD0-4C45-A0D4-9E0FF9C84FA6}" type="presOf" srcId="{EB031AEE-1D22-421A-93EA-CCDD6F00C959}" destId="{171552AD-ABF4-4597-82EF-F9C7AAD05194}" srcOrd="0" destOrd="0" presId="urn:microsoft.com/office/officeart/2009/3/layout/StepUpProcess"/>
    <dgm:cxn modelId="{61CF49DC-0D19-4B91-928E-9927EC29C724}" srcId="{12821C82-029B-4550-A326-A666B0F47DA1}" destId="{6F5F44C0-BA33-400E-AF5D-2FC2CC5AE6B5}" srcOrd="2" destOrd="0" parTransId="{58938621-795C-4ACD-B8C2-D3B065516487}" sibTransId="{1B757D94-CFEB-4DBD-95C0-B66A6593792E}"/>
    <dgm:cxn modelId="{E65EA822-1394-4B66-8E85-1A5C86FD59B7}" srcId="{6F5F44C0-BA33-400E-AF5D-2FC2CC5AE6B5}" destId="{CCEB9AC9-F846-4EC2-98C8-835E3548536A}" srcOrd="0" destOrd="0" parTransId="{4FBD6778-8682-486C-9AB0-EFDBB6B5645D}" sibTransId="{54DAEACA-5E61-4BD5-B5F0-83E4ADF7BF49}"/>
    <dgm:cxn modelId="{CE7CFEA2-23B2-467E-9132-6345DE561ED5}" type="presParOf" srcId="{5555DAFA-EFDC-4B75-ABF5-C48488D20AE3}" destId="{E49050E6-390A-4D50-AB52-E61D11E4411B}" srcOrd="0" destOrd="0" presId="urn:microsoft.com/office/officeart/2009/3/layout/StepUpProcess"/>
    <dgm:cxn modelId="{33557E62-EFC5-415B-B8A9-5315B17B9FC1}" type="presParOf" srcId="{E49050E6-390A-4D50-AB52-E61D11E4411B}" destId="{5381D9DA-395A-4AE3-95E3-8D31BF1577D3}" srcOrd="0" destOrd="0" presId="urn:microsoft.com/office/officeart/2009/3/layout/StepUpProcess"/>
    <dgm:cxn modelId="{C71EBC63-23B1-4A80-8C92-E7433A90E650}" type="presParOf" srcId="{E49050E6-390A-4D50-AB52-E61D11E4411B}" destId="{171552AD-ABF4-4597-82EF-F9C7AAD05194}" srcOrd="1" destOrd="0" presId="urn:microsoft.com/office/officeart/2009/3/layout/StepUpProcess"/>
    <dgm:cxn modelId="{A139552C-BA90-415F-BCD6-B1D1BBB562D0}" type="presParOf" srcId="{E49050E6-390A-4D50-AB52-E61D11E4411B}" destId="{4920E4D3-FDBF-4B08-A81E-ED9545718320}" srcOrd="2" destOrd="0" presId="urn:microsoft.com/office/officeart/2009/3/layout/StepUpProcess"/>
    <dgm:cxn modelId="{3977DE04-AA02-44D3-84DE-F937154D30A8}" type="presParOf" srcId="{5555DAFA-EFDC-4B75-ABF5-C48488D20AE3}" destId="{AEE9E708-F196-482B-A69D-6486EEAAC17C}" srcOrd="1" destOrd="0" presId="urn:microsoft.com/office/officeart/2009/3/layout/StepUpProcess"/>
    <dgm:cxn modelId="{4A04DD27-52F3-4B0E-A1B6-74152AA1E946}" type="presParOf" srcId="{AEE9E708-F196-482B-A69D-6486EEAAC17C}" destId="{A780E43D-B4DE-4734-8A30-B8846A497323}" srcOrd="0" destOrd="0" presId="urn:microsoft.com/office/officeart/2009/3/layout/StepUpProcess"/>
    <dgm:cxn modelId="{F8951EEF-C18B-4E17-AD81-291A8D676CB1}" type="presParOf" srcId="{5555DAFA-EFDC-4B75-ABF5-C48488D20AE3}" destId="{0BEE0E00-0DAF-433A-BA8C-4BA394A3FE07}" srcOrd="2" destOrd="0" presId="urn:microsoft.com/office/officeart/2009/3/layout/StepUpProcess"/>
    <dgm:cxn modelId="{5EF53B65-2DAE-4B64-BBB5-A409FAF70BE2}" type="presParOf" srcId="{0BEE0E00-0DAF-433A-BA8C-4BA394A3FE07}" destId="{444A7E92-8D22-4191-A215-6938DB41DED6}" srcOrd="0" destOrd="0" presId="urn:microsoft.com/office/officeart/2009/3/layout/StepUpProcess"/>
    <dgm:cxn modelId="{5A1B175A-38BA-4B2F-A8FD-51B1B8A2146E}" type="presParOf" srcId="{0BEE0E00-0DAF-433A-BA8C-4BA394A3FE07}" destId="{36E78A62-7FFF-492F-9369-188E7D24BF3C}" srcOrd="1" destOrd="0" presId="urn:microsoft.com/office/officeart/2009/3/layout/StepUpProcess"/>
    <dgm:cxn modelId="{204A36EE-D3A1-4D7B-AE24-75F092ABA9C2}" type="presParOf" srcId="{0BEE0E00-0DAF-433A-BA8C-4BA394A3FE07}" destId="{48C046EF-C4EA-4A29-962F-E667ED9663E0}" srcOrd="2" destOrd="0" presId="urn:microsoft.com/office/officeart/2009/3/layout/StepUpProcess"/>
    <dgm:cxn modelId="{0838EE51-6992-4F88-BE35-91A037AB80BB}" type="presParOf" srcId="{5555DAFA-EFDC-4B75-ABF5-C48488D20AE3}" destId="{3B87CEE9-1400-4651-A2C0-08016965F387}" srcOrd="3" destOrd="0" presId="urn:microsoft.com/office/officeart/2009/3/layout/StepUpProcess"/>
    <dgm:cxn modelId="{895466A6-E8FE-41AB-ABE7-E77175837800}" type="presParOf" srcId="{3B87CEE9-1400-4651-A2C0-08016965F387}" destId="{DC9B95EC-DF3B-4BFA-A71D-4BF42732F38E}" srcOrd="0" destOrd="0" presId="urn:microsoft.com/office/officeart/2009/3/layout/StepUpProcess"/>
    <dgm:cxn modelId="{21164BE6-0867-40A3-911D-840384619C95}" type="presParOf" srcId="{5555DAFA-EFDC-4B75-ABF5-C48488D20AE3}" destId="{DA37B679-5521-4F00-9273-30137C12993D}" srcOrd="4" destOrd="0" presId="urn:microsoft.com/office/officeart/2009/3/layout/StepUpProcess"/>
    <dgm:cxn modelId="{2CC579C6-E04A-4DF5-B216-14D13351A43F}" type="presParOf" srcId="{DA37B679-5521-4F00-9273-30137C12993D}" destId="{162D02F6-C94F-4B95-BBF4-8C0CB1D0DB65}" srcOrd="0" destOrd="0" presId="urn:microsoft.com/office/officeart/2009/3/layout/StepUpProcess"/>
    <dgm:cxn modelId="{854DDFFA-3C84-45FA-A4B6-DD13DACF727C}" type="presParOf" srcId="{DA37B679-5521-4F00-9273-30137C12993D}" destId="{5F9FA233-EDD9-48B8-A787-54D87C90C0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821C82-029B-4550-A326-A666B0F47DA1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031AEE-1D22-421A-93EA-CCDD6F00C959}">
      <dgm:prSet phldrT="[Texto]"/>
      <dgm:spPr/>
      <dgm:t>
        <a:bodyPr/>
        <a:lstStyle/>
        <a:p>
          <a:r>
            <a:rPr lang="es-ES" dirty="0" smtClean="0"/>
            <a:t>Aprende en base a patrones de entrada y no existen salidas explícitas</a:t>
          </a:r>
          <a:endParaRPr lang="es-EC" dirty="0"/>
        </a:p>
      </dgm:t>
    </dgm:pt>
    <dgm:pt modelId="{A24D3F0D-9F24-4894-AA44-3B458A9CB892}" type="parTrans" cxnId="{89B00D3C-C4DF-49EC-8E42-C954A133D484}">
      <dgm:prSet/>
      <dgm:spPr/>
      <dgm:t>
        <a:bodyPr/>
        <a:lstStyle/>
        <a:p>
          <a:endParaRPr lang="es-EC"/>
        </a:p>
      </dgm:t>
    </dgm:pt>
    <dgm:pt modelId="{92D4F3D0-EC10-4827-8D0F-B1CD9BE1396E}" type="sibTrans" cxnId="{89B00D3C-C4DF-49EC-8E42-C954A133D484}">
      <dgm:prSet/>
      <dgm:spPr/>
      <dgm:t>
        <a:bodyPr/>
        <a:lstStyle/>
        <a:p>
          <a:endParaRPr lang="es-EC"/>
        </a:p>
      </dgm:t>
    </dgm:pt>
    <dgm:pt modelId="{6F5F44C0-BA33-400E-AF5D-2FC2CC5AE6B5}">
      <dgm:prSet phldrT="[Texto]"/>
      <dgm:spPr/>
      <dgm:t>
        <a:bodyPr/>
        <a:lstStyle/>
        <a:p>
          <a:pPr algn="l"/>
          <a:r>
            <a:rPr lang="es-ES" dirty="0" smtClean="0"/>
            <a:t>Semejanza con el razonamiento del cerebro humano para representar clasificaciones e imágenes</a:t>
          </a:r>
          <a:endParaRPr lang="es-EC" dirty="0"/>
        </a:p>
      </dgm:t>
    </dgm:pt>
    <dgm:pt modelId="{58938621-795C-4ACD-B8C2-D3B065516487}" type="parTrans" cxnId="{61CF49DC-0D19-4B91-928E-9927EC29C724}">
      <dgm:prSet/>
      <dgm:spPr/>
      <dgm:t>
        <a:bodyPr/>
        <a:lstStyle/>
        <a:p>
          <a:endParaRPr lang="es-EC"/>
        </a:p>
      </dgm:t>
    </dgm:pt>
    <dgm:pt modelId="{1B757D94-CFEB-4DBD-95C0-B66A6593792E}" type="sibTrans" cxnId="{61CF49DC-0D19-4B91-928E-9927EC29C724}">
      <dgm:prSet/>
      <dgm:spPr/>
      <dgm:t>
        <a:bodyPr/>
        <a:lstStyle/>
        <a:p>
          <a:endParaRPr lang="es-EC"/>
        </a:p>
      </dgm:t>
    </dgm:pt>
    <dgm:pt modelId="{C643C0F1-3C77-4E74-9400-B98E342D113E}">
      <dgm:prSet phldrT="[Texto]"/>
      <dgm:spPr/>
      <dgm:t>
        <a:bodyPr/>
        <a:lstStyle/>
        <a:p>
          <a:r>
            <a:rPr lang="es-EC" dirty="0" smtClean="0"/>
            <a:t>Encontrar patrones para clasificar en diferentes grupos, en función de atributos </a:t>
          </a:r>
          <a:endParaRPr lang="es-EC" dirty="0"/>
        </a:p>
      </dgm:t>
    </dgm:pt>
    <dgm:pt modelId="{A02B7AA5-88B2-48D9-96B9-E9123B535D15}" type="parTrans" cxnId="{F7597107-EA79-4999-88AA-7627A6883E2E}">
      <dgm:prSet/>
      <dgm:spPr/>
      <dgm:t>
        <a:bodyPr/>
        <a:lstStyle/>
        <a:p>
          <a:endParaRPr lang="es-EC"/>
        </a:p>
      </dgm:t>
    </dgm:pt>
    <dgm:pt modelId="{8FBD6519-BFB7-438E-A14B-D6E8BAF4D930}" type="sibTrans" cxnId="{F7597107-EA79-4999-88AA-7627A6883E2E}">
      <dgm:prSet/>
      <dgm:spPr/>
      <dgm:t>
        <a:bodyPr/>
        <a:lstStyle/>
        <a:p>
          <a:endParaRPr lang="es-EC"/>
        </a:p>
      </dgm:t>
    </dgm:pt>
    <dgm:pt modelId="{5555DAFA-EFDC-4B75-ABF5-C48488D20AE3}" type="pres">
      <dgm:prSet presAssocID="{12821C82-029B-4550-A326-A666B0F47D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49050E6-390A-4D50-AB52-E61D11E4411B}" type="pres">
      <dgm:prSet presAssocID="{EB031AEE-1D22-421A-93EA-CCDD6F00C959}" presName="composite" presStyleCnt="0"/>
      <dgm:spPr/>
    </dgm:pt>
    <dgm:pt modelId="{5381D9DA-395A-4AE3-95E3-8D31BF1577D3}" type="pres">
      <dgm:prSet presAssocID="{EB031AEE-1D22-421A-93EA-CCDD6F00C959}" presName="LShape" presStyleLbl="alignNode1" presStyleIdx="0" presStyleCnt="5"/>
      <dgm:spPr/>
    </dgm:pt>
    <dgm:pt modelId="{171552AD-ABF4-4597-82EF-F9C7AAD05194}" type="pres">
      <dgm:prSet presAssocID="{EB031AEE-1D22-421A-93EA-CCDD6F00C95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0E4D3-FDBF-4B08-A81E-ED9545718320}" type="pres">
      <dgm:prSet presAssocID="{EB031AEE-1D22-421A-93EA-CCDD6F00C959}" presName="Triangle" presStyleLbl="alignNode1" presStyleIdx="1" presStyleCnt="5"/>
      <dgm:spPr/>
    </dgm:pt>
    <dgm:pt modelId="{AEE9E708-F196-482B-A69D-6486EEAAC17C}" type="pres">
      <dgm:prSet presAssocID="{92D4F3D0-EC10-4827-8D0F-B1CD9BE1396E}" presName="sibTrans" presStyleCnt="0"/>
      <dgm:spPr/>
    </dgm:pt>
    <dgm:pt modelId="{A780E43D-B4DE-4734-8A30-B8846A497323}" type="pres">
      <dgm:prSet presAssocID="{92D4F3D0-EC10-4827-8D0F-B1CD9BE1396E}" presName="space" presStyleCnt="0"/>
      <dgm:spPr/>
    </dgm:pt>
    <dgm:pt modelId="{0BEE0E00-0DAF-433A-BA8C-4BA394A3FE07}" type="pres">
      <dgm:prSet presAssocID="{C643C0F1-3C77-4E74-9400-B98E342D113E}" presName="composite" presStyleCnt="0"/>
      <dgm:spPr/>
    </dgm:pt>
    <dgm:pt modelId="{444A7E92-8D22-4191-A215-6938DB41DED6}" type="pres">
      <dgm:prSet presAssocID="{C643C0F1-3C77-4E74-9400-B98E342D113E}" presName="LShape" presStyleLbl="alignNode1" presStyleIdx="2" presStyleCnt="5"/>
      <dgm:spPr/>
    </dgm:pt>
    <dgm:pt modelId="{36E78A62-7FFF-492F-9369-188E7D24BF3C}" type="pres">
      <dgm:prSet presAssocID="{C643C0F1-3C77-4E74-9400-B98E342D113E}" presName="ParentText" presStyleLbl="revTx" presStyleIdx="1" presStyleCnt="3" custLinFactNeighborX="1058" custLinFactNeighborY="4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046EF-C4EA-4A29-962F-E667ED9663E0}" type="pres">
      <dgm:prSet presAssocID="{C643C0F1-3C77-4E74-9400-B98E342D113E}" presName="Triangle" presStyleLbl="alignNode1" presStyleIdx="3" presStyleCnt="5"/>
      <dgm:spPr/>
    </dgm:pt>
    <dgm:pt modelId="{3B87CEE9-1400-4651-A2C0-08016965F387}" type="pres">
      <dgm:prSet presAssocID="{8FBD6519-BFB7-438E-A14B-D6E8BAF4D930}" presName="sibTrans" presStyleCnt="0"/>
      <dgm:spPr/>
    </dgm:pt>
    <dgm:pt modelId="{DC9B95EC-DF3B-4BFA-A71D-4BF42732F38E}" type="pres">
      <dgm:prSet presAssocID="{8FBD6519-BFB7-438E-A14B-D6E8BAF4D930}" presName="space" presStyleCnt="0"/>
      <dgm:spPr/>
    </dgm:pt>
    <dgm:pt modelId="{DA37B679-5521-4F00-9273-30137C12993D}" type="pres">
      <dgm:prSet presAssocID="{6F5F44C0-BA33-400E-AF5D-2FC2CC5AE6B5}" presName="composite" presStyleCnt="0"/>
      <dgm:spPr/>
    </dgm:pt>
    <dgm:pt modelId="{162D02F6-C94F-4B95-BBF4-8C0CB1D0DB65}" type="pres">
      <dgm:prSet presAssocID="{6F5F44C0-BA33-400E-AF5D-2FC2CC5AE6B5}" presName="LShape" presStyleLbl="alignNode1" presStyleIdx="4" presStyleCnt="5" custLinFactNeighborX="-2425" custLinFactNeighborY="-7886"/>
      <dgm:spPr/>
    </dgm:pt>
    <dgm:pt modelId="{5F9FA233-EDD9-48B8-A787-54D87C90C0D8}" type="pres">
      <dgm:prSet presAssocID="{6F5F44C0-BA33-400E-AF5D-2FC2CC5AE6B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65559B-1164-4A85-AB6C-CC5AC8ACAF75}" type="presOf" srcId="{EB031AEE-1D22-421A-93EA-CCDD6F00C959}" destId="{171552AD-ABF4-4597-82EF-F9C7AAD05194}" srcOrd="0" destOrd="0" presId="urn:microsoft.com/office/officeart/2009/3/layout/StepUpProcess"/>
    <dgm:cxn modelId="{F7597107-EA79-4999-88AA-7627A6883E2E}" srcId="{12821C82-029B-4550-A326-A666B0F47DA1}" destId="{C643C0F1-3C77-4E74-9400-B98E342D113E}" srcOrd="1" destOrd="0" parTransId="{A02B7AA5-88B2-48D9-96B9-E9123B535D15}" sibTransId="{8FBD6519-BFB7-438E-A14B-D6E8BAF4D930}"/>
    <dgm:cxn modelId="{89B00D3C-C4DF-49EC-8E42-C954A133D484}" srcId="{12821C82-029B-4550-A326-A666B0F47DA1}" destId="{EB031AEE-1D22-421A-93EA-CCDD6F00C959}" srcOrd="0" destOrd="0" parTransId="{A24D3F0D-9F24-4894-AA44-3B458A9CB892}" sibTransId="{92D4F3D0-EC10-4827-8D0F-B1CD9BE1396E}"/>
    <dgm:cxn modelId="{FEE482A5-53AA-4B62-9AB8-86690A8AE71D}" type="presOf" srcId="{6F5F44C0-BA33-400E-AF5D-2FC2CC5AE6B5}" destId="{5F9FA233-EDD9-48B8-A787-54D87C90C0D8}" srcOrd="0" destOrd="0" presId="urn:microsoft.com/office/officeart/2009/3/layout/StepUpProcess"/>
    <dgm:cxn modelId="{6FE7E6CA-49DC-4678-957F-E35D1EF56332}" type="presOf" srcId="{12821C82-029B-4550-A326-A666B0F47DA1}" destId="{5555DAFA-EFDC-4B75-ABF5-C48488D20AE3}" srcOrd="0" destOrd="0" presId="urn:microsoft.com/office/officeart/2009/3/layout/StepUpProcess"/>
    <dgm:cxn modelId="{5F8FB649-F142-4FBD-93F9-79F934A57CB3}" type="presOf" srcId="{C643C0F1-3C77-4E74-9400-B98E342D113E}" destId="{36E78A62-7FFF-492F-9369-188E7D24BF3C}" srcOrd="0" destOrd="0" presId="urn:microsoft.com/office/officeart/2009/3/layout/StepUpProcess"/>
    <dgm:cxn modelId="{61CF49DC-0D19-4B91-928E-9927EC29C724}" srcId="{12821C82-029B-4550-A326-A666B0F47DA1}" destId="{6F5F44C0-BA33-400E-AF5D-2FC2CC5AE6B5}" srcOrd="2" destOrd="0" parTransId="{58938621-795C-4ACD-B8C2-D3B065516487}" sibTransId="{1B757D94-CFEB-4DBD-95C0-B66A6593792E}"/>
    <dgm:cxn modelId="{84A4D17C-3334-46F1-AA48-4CD25C234F4C}" type="presParOf" srcId="{5555DAFA-EFDC-4B75-ABF5-C48488D20AE3}" destId="{E49050E6-390A-4D50-AB52-E61D11E4411B}" srcOrd="0" destOrd="0" presId="urn:microsoft.com/office/officeart/2009/3/layout/StepUpProcess"/>
    <dgm:cxn modelId="{94ED049C-DEB3-4C5C-BDC7-E861DB414C94}" type="presParOf" srcId="{E49050E6-390A-4D50-AB52-E61D11E4411B}" destId="{5381D9DA-395A-4AE3-95E3-8D31BF1577D3}" srcOrd="0" destOrd="0" presId="urn:microsoft.com/office/officeart/2009/3/layout/StepUpProcess"/>
    <dgm:cxn modelId="{5BAE6277-ABD8-46C1-9C8F-C91BD0185D30}" type="presParOf" srcId="{E49050E6-390A-4D50-AB52-E61D11E4411B}" destId="{171552AD-ABF4-4597-82EF-F9C7AAD05194}" srcOrd="1" destOrd="0" presId="urn:microsoft.com/office/officeart/2009/3/layout/StepUpProcess"/>
    <dgm:cxn modelId="{66935395-0C47-47D5-BCAD-59075EE08B24}" type="presParOf" srcId="{E49050E6-390A-4D50-AB52-E61D11E4411B}" destId="{4920E4D3-FDBF-4B08-A81E-ED9545718320}" srcOrd="2" destOrd="0" presId="urn:microsoft.com/office/officeart/2009/3/layout/StepUpProcess"/>
    <dgm:cxn modelId="{BCE9E6A1-A0A3-4D25-8FE8-E894D0415BB1}" type="presParOf" srcId="{5555DAFA-EFDC-4B75-ABF5-C48488D20AE3}" destId="{AEE9E708-F196-482B-A69D-6486EEAAC17C}" srcOrd="1" destOrd="0" presId="urn:microsoft.com/office/officeart/2009/3/layout/StepUpProcess"/>
    <dgm:cxn modelId="{AABE13FA-8E9D-4955-BD8A-0A44B4E6B7C8}" type="presParOf" srcId="{AEE9E708-F196-482B-A69D-6486EEAAC17C}" destId="{A780E43D-B4DE-4734-8A30-B8846A497323}" srcOrd="0" destOrd="0" presId="urn:microsoft.com/office/officeart/2009/3/layout/StepUpProcess"/>
    <dgm:cxn modelId="{C7CDF6C0-1784-4CE3-8651-E50BC8059FEF}" type="presParOf" srcId="{5555DAFA-EFDC-4B75-ABF5-C48488D20AE3}" destId="{0BEE0E00-0DAF-433A-BA8C-4BA394A3FE07}" srcOrd="2" destOrd="0" presId="urn:microsoft.com/office/officeart/2009/3/layout/StepUpProcess"/>
    <dgm:cxn modelId="{2F04D69D-E282-4A29-A9C9-CA08625419D4}" type="presParOf" srcId="{0BEE0E00-0DAF-433A-BA8C-4BA394A3FE07}" destId="{444A7E92-8D22-4191-A215-6938DB41DED6}" srcOrd="0" destOrd="0" presId="urn:microsoft.com/office/officeart/2009/3/layout/StepUpProcess"/>
    <dgm:cxn modelId="{A8780852-FBAD-454C-AD04-4FE4539F5E42}" type="presParOf" srcId="{0BEE0E00-0DAF-433A-BA8C-4BA394A3FE07}" destId="{36E78A62-7FFF-492F-9369-188E7D24BF3C}" srcOrd="1" destOrd="0" presId="urn:microsoft.com/office/officeart/2009/3/layout/StepUpProcess"/>
    <dgm:cxn modelId="{DA63672A-A619-4717-9259-915408CC1895}" type="presParOf" srcId="{0BEE0E00-0DAF-433A-BA8C-4BA394A3FE07}" destId="{48C046EF-C4EA-4A29-962F-E667ED9663E0}" srcOrd="2" destOrd="0" presId="urn:microsoft.com/office/officeart/2009/3/layout/StepUpProcess"/>
    <dgm:cxn modelId="{65A71ED6-048B-44AF-94F8-1011262E372F}" type="presParOf" srcId="{5555DAFA-EFDC-4B75-ABF5-C48488D20AE3}" destId="{3B87CEE9-1400-4651-A2C0-08016965F387}" srcOrd="3" destOrd="0" presId="urn:microsoft.com/office/officeart/2009/3/layout/StepUpProcess"/>
    <dgm:cxn modelId="{C78E1438-901D-4997-9E09-062807E731D9}" type="presParOf" srcId="{3B87CEE9-1400-4651-A2C0-08016965F387}" destId="{DC9B95EC-DF3B-4BFA-A71D-4BF42732F38E}" srcOrd="0" destOrd="0" presId="urn:microsoft.com/office/officeart/2009/3/layout/StepUpProcess"/>
    <dgm:cxn modelId="{B255C840-2F1E-46C0-9C72-DD7B6F0A519A}" type="presParOf" srcId="{5555DAFA-EFDC-4B75-ABF5-C48488D20AE3}" destId="{DA37B679-5521-4F00-9273-30137C12993D}" srcOrd="4" destOrd="0" presId="urn:microsoft.com/office/officeart/2009/3/layout/StepUpProcess"/>
    <dgm:cxn modelId="{154D7A26-388D-458E-AD13-92D9E77F8BE2}" type="presParOf" srcId="{DA37B679-5521-4F00-9273-30137C12993D}" destId="{162D02F6-C94F-4B95-BBF4-8C0CB1D0DB65}" srcOrd="0" destOrd="0" presId="urn:microsoft.com/office/officeart/2009/3/layout/StepUpProcess"/>
    <dgm:cxn modelId="{76C07BE3-251C-4936-B2DF-B27D10D9EAD1}" type="presParOf" srcId="{DA37B679-5521-4F00-9273-30137C12993D}" destId="{5F9FA233-EDD9-48B8-A787-54D87C90C0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66AB6-60FC-4DAE-84FB-F2562DA69FF5}">
      <dsp:nvSpPr>
        <dsp:cNvPr id="0" name=""/>
        <dsp:cNvSpPr/>
      </dsp:nvSpPr>
      <dsp:spPr>
        <a:xfrm>
          <a:off x="136748" y="2126"/>
          <a:ext cx="2383532" cy="14803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Automatización</a:t>
          </a:r>
          <a:endParaRPr lang="es-EC" sz="2000" kern="1200" dirty="0"/>
        </a:p>
      </dsp:txBody>
      <dsp:txXfrm>
        <a:off x="485808" y="218920"/>
        <a:ext cx="1685412" cy="1046774"/>
      </dsp:txXfrm>
    </dsp:sp>
    <dsp:sp modelId="{147B0143-48C3-417B-A4FB-DE0B4CDF9358}">
      <dsp:nvSpPr>
        <dsp:cNvPr id="0" name=""/>
        <dsp:cNvSpPr/>
      </dsp:nvSpPr>
      <dsp:spPr>
        <a:xfrm>
          <a:off x="901518" y="1505690"/>
          <a:ext cx="858610" cy="858610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015327" y="1834022"/>
        <a:ext cx="630992" cy="201946"/>
      </dsp:txXfrm>
    </dsp:sp>
    <dsp:sp modelId="{3A8D0121-2A31-4284-B318-7F875B9E9323}">
      <dsp:nvSpPr>
        <dsp:cNvPr id="0" name=""/>
        <dsp:cNvSpPr/>
      </dsp:nvSpPr>
      <dsp:spPr>
        <a:xfrm>
          <a:off x="115075" y="2369729"/>
          <a:ext cx="2405204" cy="1480362"/>
        </a:xfrm>
        <a:prstGeom prst="ellipse">
          <a:avLst/>
        </a:prstGeom>
        <a:gradFill rotWithShape="0">
          <a:gsLst>
            <a:gs pos="0">
              <a:schemeClr val="accent3">
                <a:hueOff val="599003"/>
                <a:satOff val="-3627"/>
                <a:lumOff val="4314"/>
                <a:alphaOff val="0"/>
                <a:shade val="85000"/>
                <a:satMod val="130000"/>
              </a:schemeClr>
            </a:gs>
            <a:gs pos="34000">
              <a:schemeClr val="accent3">
                <a:hueOff val="599003"/>
                <a:satOff val="-3627"/>
                <a:lumOff val="4314"/>
                <a:alphaOff val="0"/>
                <a:shade val="87000"/>
                <a:satMod val="125000"/>
              </a:schemeClr>
            </a:gs>
            <a:gs pos="70000">
              <a:schemeClr val="accent3">
                <a:hueOff val="599003"/>
                <a:satOff val="-3627"/>
                <a:lumOff val="431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599003"/>
                <a:satOff val="-3627"/>
                <a:lumOff val="431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MACHINE LEARNING</a:t>
          </a:r>
          <a:endParaRPr lang="es-EC" sz="3000" kern="1200" dirty="0"/>
        </a:p>
      </dsp:txBody>
      <dsp:txXfrm>
        <a:off x="467309" y="2586523"/>
        <a:ext cx="1700736" cy="1046774"/>
      </dsp:txXfrm>
    </dsp:sp>
    <dsp:sp modelId="{DE535F6B-8CCB-4CC6-B4A7-1E803019ED47}">
      <dsp:nvSpPr>
        <dsp:cNvPr id="0" name=""/>
        <dsp:cNvSpPr/>
      </dsp:nvSpPr>
      <dsp:spPr>
        <a:xfrm rot="160474">
          <a:off x="2487749" y="1725800"/>
          <a:ext cx="667649" cy="5506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98005"/>
                <a:satOff val="-7255"/>
                <a:lumOff val="8627"/>
                <a:alphaOff val="0"/>
                <a:shade val="85000"/>
                <a:satMod val="130000"/>
              </a:schemeClr>
            </a:gs>
            <a:gs pos="34000">
              <a:schemeClr val="accent3">
                <a:hueOff val="1198005"/>
                <a:satOff val="-7255"/>
                <a:lumOff val="8627"/>
                <a:alphaOff val="0"/>
                <a:shade val="87000"/>
                <a:satMod val="125000"/>
              </a:schemeClr>
            </a:gs>
            <a:gs pos="70000">
              <a:schemeClr val="accent3">
                <a:hueOff val="1198005"/>
                <a:satOff val="-7255"/>
                <a:lumOff val="862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198005"/>
                <a:satOff val="-7255"/>
                <a:lumOff val="862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2487839" y="1832084"/>
        <a:ext cx="502441" cy="330416"/>
      </dsp:txXfrm>
    </dsp:sp>
    <dsp:sp modelId="{1AC80C9F-592C-4CBE-AB75-76DFD030CE98}">
      <dsp:nvSpPr>
        <dsp:cNvPr id="0" name=""/>
        <dsp:cNvSpPr/>
      </dsp:nvSpPr>
      <dsp:spPr>
        <a:xfrm>
          <a:off x="3302604" y="607624"/>
          <a:ext cx="2960725" cy="2960725"/>
        </a:xfrm>
        <a:prstGeom prst="ellipse">
          <a:avLst/>
        </a:prstGeom>
        <a:gradFill rotWithShape="0">
          <a:gsLst>
            <a:gs pos="0">
              <a:schemeClr val="accent3">
                <a:hueOff val="1198005"/>
                <a:satOff val="-7255"/>
                <a:lumOff val="8627"/>
                <a:alphaOff val="0"/>
                <a:shade val="85000"/>
                <a:satMod val="130000"/>
              </a:schemeClr>
            </a:gs>
            <a:gs pos="34000">
              <a:schemeClr val="accent3">
                <a:hueOff val="1198005"/>
                <a:satOff val="-7255"/>
                <a:lumOff val="8627"/>
                <a:alphaOff val="0"/>
                <a:shade val="87000"/>
                <a:satMod val="125000"/>
              </a:schemeClr>
            </a:gs>
            <a:gs pos="70000">
              <a:schemeClr val="accent3">
                <a:hueOff val="1198005"/>
                <a:satOff val="-7255"/>
                <a:lumOff val="862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198005"/>
                <a:satOff val="-7255"/>
                <a:lumOff val="862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MEJORAS AL PROCESO DE TRIAGE</a:t>
          </a:r>
          <a:endParaRPr lang="es-EC" sz="3500" kern="1200" dirty="0"/>
        </a:p>
      </dsp:txBody>
      <dsp:txXfrm>
        <a:off x="3736192" y="1041212"/>
        <a:ext cx="2093549" cy="2093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D9DA-395A-4AE3-95E3-8D31BF1577D3}">
      <dsp:nvSpPr>
        <dsp:cNvPr id="0" name=""/>
        <dsp:cNvSpPr/>
      </dsp:nvSpPr>
      <dsp:spPr>
        <a:xfrm rot="5400000">
          <a:off x="475944" y="1151862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552AD-ABF4-4597-82EF-F9C7AAD05194}">
      <dsp:nvSpPr>
        <dsp:cNvPr id="0" name=""/>
        <dsp:cNvSpPr/>
      </dsp:nvSpPr>
      <dsp:spPr>
        <a:xfrm>
          <a:off x="238180" y="1860021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Combina los dos algoritmos anteriores para poder clasificar</a:t>
          </a:r>
          <a:endParaRPr lang="es-EC" sz="2400" kern="1200" dirty="0"/>
        </a:p>
      </dsp:txBody>
      <dsp:txXfrm>
        <a:off x="238180" y="1860021"/>
        <a:ext cx="2139767" cy="1875631"/>
      </dsp:txXfrm>
    </dsp:sp>
    <dsp:sp modelId="{4920E4D3-FDBF-4B08-A81E-ED9545718320}">
      <dsp:nvSpPr>
        <dsp:cNvPr id="0" name=""/>
        <dsp:cNvSpPr/>
      </dsp:nvSpPr>
      <dsp:spPr>
        <a:xfrm>
          <a:off x="1974217" y="977371"/>
          <a:ext cx="403729" cy="4037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A7E92-8D22-4191-A215-6938DB41DED6}">
      <dsp:nvSpPr>
        <dsp:cNvPr id="0" name=""/>
        <dsp:cNvSpPr/>
      </dsp:nvSpPr>
      <dsp:spPr>
        <a:xfrm rot="5400000">
          <a:off x="3095436" y="503666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78A62-7FFF-492F-9369-188E7D24BF3C}">
      <dsp:nvSpPr>
        <dsp:cNvPr id="0" name=""/>
        <dsp:cNvSpPr/>
      </dsp:nvSpPr>
      <dsp:spPr>
        <a:xfrm>
          <a:off x="2880311" y="1296134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Utiliza datos tanto etiquetados como no etiquetados</a:t>
          </a:r>
          <a:endParaRPr lang="es-EC" sz="2400" kern="1200" dirty="0"/>
        </a:p>
      </dsp:txBody>
      <dsp:txXfrm>
        <a:off x="2880311" y="1296134"/>
        <a:ext cx="2139767" cy="1875631"/>
      </dsp:txXfrm>
    </dsp:sp>
    <dsp:sp modelId="{48C046EF-C4EA-4A29-962F-E667ED9663E0}">
      <dsp:nvSpPr>
        <dsp:cNvPr id="0" name=""/>
        <dsp:cNvSpPr/>
      </dsp:nvSpPr>
      <dsp:spPr>
        <a:xfrm>
          <a:off x="4593710" y="329175"/>
          <a:ext cx="403729" cy="4037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02F6-C94F-4B95-BBF4-8C0CB1D0DB65}">
      <dsp:nvSpPr>
        <dsp:cNvPr id="0" name=""/>
        <dsp:cNvSpPr/>
      </dsp:nvSpPr>
      <dsp:spPr>
        <a:xfrm rot="5400000">
          <a:off x="5657454" y="-256855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FA233-EDD9-48B8-A787-54D87C90C0D8}">
      <dsp:nvSpPr>
        <dsp:cNvPr id="0" name=""/>
        <dsp:cNvSpPr/>
      </dsp:nvSpPr>
      <dsp:spPr>
        <a:xfrm>
          <a:off x="5477165" y="563628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Puede mejorar la exactitud del aprendizaje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</dsp:txBody>
      <dsp:txXfrm>
        <a:off x="5477165" y="563628"/>
        <a:ext cx="2139767" cy="18756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D9DA-395A-4AE3-95E3-8D31BF1577D3}">
      <dsp:nvSpPr>
        <dsp:cNvPr id="0" name=""/>
        <dsp:cNvSpPr/>
      </dsp:nvSpPr>
      <dsp:spPr>
        <a:xfrm rot="5400000">
          <a:off x="266149" y="2082984"/>
          <a:ext cx="788018" cy="1311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552AD-ABF4-4597-82EF-F9C7AAD05194}">
      <dsp:nvSpPr>
        <dsp:cNvPr id="0" name=""/>
        <dsp:cNvSpPr/>
      </dsp:nvSpPr>
      <dsp:spPr>
        <a:xfrm>
          <a:off x="134609" y="2474764"/>
          <a:ext cx="1183799" cy="10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Comprender el proceso de </a:t>
          </a:r>
          <a:r>
            <a:rPr lang="es-EC" sz="1400" kern="1200" dirty="0" err="1" smtClean="0"/>
            <a:t>Triage</a:t>
          </a:r>
          <a:endParaRPr lang="es-EC" sz="1400" kern="1200" dirty="0"/>
        </a:p>
      </dsp:txBody>
      <dsp:txXfrm>
        <a:off x="134609" y="2474764"/>
        <a:ext cx="1183799" cy="1037669"/>
      </dsp:txXfrm>
    </dsp:sp>
    <dsp:sp modelId="{4920E4D3-FDBF-4B08-A81E-ED9545718320}">
      <dsp:nvSpPr>
        <dsp:cNvPr id="0" name=""/>
        <dsp:cNvSpPr/>
      </dsp:nvSpPr>
      <dsp:spPr>
        <a:xfrm>
          <a:off x="1095050" y="1986449"/>
          <a:ext cx="223358" cy="223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A7E92-8D22-4191-A215-6938DB41DED6}">
      <dsp:nvSpPr>
        <dsp:cNvPr id="0" name=""/>
        <dsp:cNvSpPr/>
      </dsp:nvSpPr>
      <dsp:spPr>
        <a:xfrm rot="5400000">
          <a:off x="1715350" y="1724378"/>
          <a:ext cx="788018" cy="1311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78A62-7FFF-492F-9369-188E7D24BF3C}">
      <dsp:nvSpPr>
        <dsp:cNvPr id="0" name=""/>
        <dsp:cNvSpPr/>
      </dsp:nvSpPr>
      <dsp:spPr>
        <a:xfrm>
          <a:off x="1596335" y="2162801"/>
          <a:ext cx="1183799" cy="10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Modelo relacional de datos</a:t>
          </a:r>
          <a:endParaRPr lang="es-EC" sz="1400" kern="1200" dirty="0"/>
        </a:p>
      </dsp:txBody>
      <dsp:txXfrm>
        <a:off x="1596335" y="2162801"/>
        <a:ext cx="1183799" cy="1037669"/>
      </dsp:txXfrm>
    </dsp:sp>
    <dsp:sp modelId="{48C046EF-C4EA-4A29-962F-E667ED9663E0}">
      <dsp:nvSpPr>
        <dsp:cNvPr id="0" name=""/>
        <dsp:cNvSpPr/>
      </dsp:nvSpPr>
      <dsp:spPr>
        <a:xfrm>
          <a:off x="2544251" y="1627843"/>
          <a:ext cx="223358" cy="223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D02F6-C94F-4B95-BBF4-8C0CB1D0DB65}">
      <dsp:nvSpPr>
        <dsp:cNvPr id="0" name=""/>
        <dsp:cNvSpPr/>
      </dsp:nvSpPr>
      <dsp:spPr>
        <a:xfrm rot="5400000">
          <a:off x="3132754" y="1303628"/>
          <a:ext cx="788018" cy="1311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FA233-EDD9-48B8-A787-54D87C90C0D8}">
      <dsp:nvSpPr>
        <dsp:cNvPr id="0" name=""/>
        <dsp:cNvSpPr/>
      </dsp:nvSpPr>
      <dsp:spPr>
        <a:xfrm>
          <a:off x="3033012" y="1757551"/>
          <a:ext cx="1183799" cy="10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Limpiar y Transformar datos</a:t>
          </a:r>
          <a:endParaRPr lang="es-EC" sz="1400" kern="1200" dirty="0"/>
        </a:p>
      </dsp:txBody>
      <dsp:txXfrm>
        <a:off x="3033012" y="1757551"/>
        <a:ext cx="1183799" cy="1037669"/>
      </dsp:txXfrm>
    </dsp:sp>
    <dsp:sp modelId="{43B15C1B-335B-46B4-90F7-2EFD600B3378}">
      <dsp:nvSpPr>
        <dsp:cNvPr id="0" name=""/>
        <dsp:cNvSpPr/>
      </dsp:nvSpPr>
      <dsp:spPr>
        <a:xfrm>
          <a:off x="3993453" y="1269236"/>
          <a:ext cx="223358" cy="223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62EBF-1F64-4CB8-8460-6A0AE1092754}">
      <dsp:nvSpPr>
        <dsp:cNvPr id="0" name=""/>
        <dsp:cNvSpPr/>
      </dsp:nvSpPr>
      <dsp:spPr>
        <a:xfrm rot="5400000">
          <a:off x="4697594" y="923324"/>
          <a:ext cx="788018" cy="14789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B160-B3B8-472A-84A6-817D55DE3BE0}">
      <dsp:nvSpPr>
        <dsp:cNvPr id="0" name=""/>
        <dsp:cNvSpPr/>
      </dsp:nvSpPr>
      <dsp:spPr>
        <a:xfrm>
          <a:off x="4566054" y="1398945"/>
          <a:ext cx="1183799" cy="10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Implementar  modelos seleccionados con datos para aprendizaje y pruebas</a:t>
          </a:r>
          <a:endParaRPr lang="es-EC" sz="1400" kern="1200" dirty="0"/>
        </a:p>
      </dsp:txBody>
      <dsp:txXfrm>
        <a:off x="4566054" y="1398945"/>
        <a:ext cx="1183799" cy="1037669"/>
      </dsp:txXfrm>
    </dsp:sp>
    <dsp:sp modelId="{E34FF1B9-6D97-48DA-A25C-C574F4CB8177}">
      <dsp:nvSpPr>
        <dsp:cNvPr id="0" name=""/>
        <dsp:cNvSpPr/>
      </dsp:nvSpPr>
      <dsp:spPr>
        <a:xfrm>
          <a:off x="5526495" y="910630"/>
          <a:ext cx="223358" cy="223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05291-CF21-48D2-9421-D042D364576D}">
      <dsp:nvSpPr>
        <dsp:cNvPr id="0" name=""/>
        <dsp:cNvSpPr/>
      </dsp:nvSpPr>
      <dsp:spPr>
        <a:xfrm rot="5400000">
          <a:off x="6005535" y="705978"/>
          <a:ext cx="788018" cy="11964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1324-AA24-4565-9430-AB938DA9215E}">
      <dsp:nvSpPr>
        <dsp:cNvPr id="0" name=""/>
        <dsp:cNvSpPr/>
      </dsp:nvSpPr>
      <dsp:spPr>
        <a:xfrm>
          <a:off x="6016998" y="1040339"/>
          <a:ext cx="1183799" cy="10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Probar  modelos y Comparar  resultados</a:t>
          </a:r>
          <a:endParaRPr lang="es-EC" sz="1400" kern="1200" dirty="0"/>
        </a:p>
      </dsp:txBody>
      <dsp:txXfrm>
        <a:off x="6016998" y="1040339"/>
        <a:ext cx="1183799" cy="1037669"/>
      </dsp:txXfrm>
    </dsp:sp>
    <dsp:sp modelId="{1E559554-1AE6-44B7-8BB3-52BC746F3A8D}">
      <dsp:nvSpPr>
        <dsp:cNvPr id="0" name=""/>
        <dsp:cNvSpPr/>
      </dsp:nvSpPr>
      <dsp:spPr>
        <a:xfrm>
          <a:off x="6834436" y="552024"/>
          <a:ext cx="223358" cy="223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19658-3B61-48FA-892B-D6F35036CDD3}">
      <dsp:nvSpPr>
        <dsp:cNvPr id="0" name=""/>
        <dsp:cNvSpPr/>
      </dsp:nvSpPr>
      <dsp:spPr>
        <a:xfrm rot="5400000">
          <a:off x="7512156" y="289953"/>
          <a:ext cx="788018" cy="1311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9759-1DA6-47F5-9EE9-C54C4A1A828B}">
      <dsp:nvSpPr>
        <dsp:cNvPr id="0" name=""/>
        <dsp:cNvSpPr/>
      </dsp:nvSpPr>
      <dsp:spPr>
        <a:xfrm>
          <a:off x="7380616" y="681732"/>
          <a:ext cx="1183799" cy="10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Generar resultados en base al modelo</a:t>
          </a:r>
          <a:endParaRPr lang="es-EC" sz="1400" kern="1200" dirty="0"/>
        </a:p>
      </dsp:txBody>
      <dsp:txXfrm>
        <a:off x="7380616" y="681732"/>
        <a:ext cx="1183799" cy="1037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FB257-B92C-42E3-83B9-2EBB3F8FF0E1}">
      <dsp:nvSpPr>
        <dsp:cNvPr id="0" name=""/>
        <dsp:cNvSpPr/>
      </dsp:nvSpPr>
      <dsp:spPr>
        <a:xfrm>
          <a:off x="0" y="-63140"/>
          <a:ext cx="8481567" cy="192707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GENERAL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Determinar las mejoras del Proceso de asignación de turnos en emergencia con Triage del Hospital de Especialidades de las Fuerzas Armadas Nº 1 mediante la automatización y el uso de Machine Learning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0" y="-63140"/>
        <a:ext cx="8481567" cy="1927071"/>
      </dsp:txXfrm>
    </dsp:sp>
    <dsp:sp modelId="{FC1B009B-7C4D-428E-811D-F5A0AE339DFD}">
      <dsp:nvSpPr>
        <dsp:cNvPr id="0" name=""/>
        <dsp:cNvSpPr/>
      </dsp:nvSpPr>
      <dsp:spPr>
        <a:xfrm>
          <a:off x="5242" y="2254393"/>
          <a:ext cx="2824428" cy="3132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Proceso Manual de </a:t>
          </a:r>
          <a:r>
            <a:rPr lang="es-EC" sz="2400" kern="1200" dirty="0" err="1" smtClean="0">
              <a:solidFill>
                <a:schemeClr val="tx1"/>
              </a:solidFill>
            </a:rPr>
            <a:t>Triage</a:t>
          </a: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5242" y="2254393"/>
        <a:ext cx="2824428" cy="3132158"/>
      </dsp:txXfrm>
    </dsp:sp>
    <dsp:sp modelId="{1DABF3A8-6285-4F6F-B488-89551ACF4DDE}">
      <dsp:nvSpPr>
        <dsp:cNvPr id="0" name=""/>
        <dsp:cNvSpPr/>
      </dsp:nvSpPr>
      <dsp:spPr>
        <a:xfrm>
          <a:off x="2829670" y="2299357"/>
          <a:ext cx="2824428" cy="3087194"/>
        </a:xfrm>
        <a:prstGeom prst="rect">
          <a:avLst/>
        </a:prstGeom>
        <a:gradFill rotWithShape="0">
          <a:gsLst>
            <a:gs pos="0">
              <a:schemeClr val="accent5">
                <a:hueOff val="1063560"/>
                <a:satOff val="-11946"/>
                <a:lumOff val="-2549"/>
                <a:alphaOff val="0"/>
                <a:shade val="85000"/>
                <a:satMod val="130000"/>
              </a:schemeClr>
            </a:gs>
            <a:gs pos="34000">
              <a:schemeClr val="accent5">
                <a:hueOff val="1063560"/>
                <a:satOff val="-11946"/>
                <a:lumOff val="-2549"/>
                <a:alphaOff val="0"/>
                <a:shade val="87000"/>
                <a:satMod val="125000"/>
              </a:schemeClr>
            </a:gs>
            <a:gs pos="70000">
              <a:schemeClr val="accent5">
                <a:hueOff val="1063560"/>
                <a:satOff val="-11946"/>
                <a:lumOff val="-25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063560"/>
                <a:satOff val="-11946"/>
                <a:lumOff val="-25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Proceso Automatizado de </a:t>
          </a:r>
          <a:r>
            <a:rPr lang="es-EC" sz="2400" kern="1200" dirty="0" err="1" smtClean="0">
              <a:solidFill>
                <a:schemeClr val="tx1"/>
              </a:solidFill>
            </a:rPr>
            <a:t>Triage</a:t>
          </a: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 smtClean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2829670" y="2299357"/>
        <a:ext cx="2824428" cy="3087194"/>
      </dsp:txXfrm>
    </dsp:sp>
    <dsp:sp modelId="{A5E74A38-D576-416F-B2CD-00CF887246CD}">
      <dsp:nvSpPr>
        <dsp:cNvPr id="0" name=""/>
        <dsp:cNvSpPr/>
      </dsp:nvSpPr>
      <dsp:spPr>
        <a:xfrm>
          <a:off x="5657138" y="2281066"/>
          <a:ext cx="2824428" cy="3105485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Modelo basado en Machine </a:t>
          </a:r>
          <a:r>
            <a:rPr lang="es-EC" sz="2400" kern="1200" dirty="0" err="1" smtClean="0">
              <a:solidFill>
                <a:schemeClr val="tx1"/>
              </a:solidFill>
            </a:rPr>
            <a:t>Learning</a:t>
          </a: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 dirty="0"/>
        </a:p>
      </dsp:txBody>
      <dsp:txXfrm>
        <a:off x="5657138" y="2281066"/>
        <a:ext cx="2824428" cy="3105485"/>
      </dsp:txXfrm>
    </dsp:sp>
    <dsp:sp modelId="{D8642B95-C362-4FAE-A751-827341A1F149}">
      <dsp:nvSpPr>
        <dsp:cNvPr id="0" name=""/>
        <dsp:cNvSpPr/>
      </dsp:nvSpPr>
      <dsp:spPr>
        <a:xfrm>
          <a:off x="0" y="1924170"/>
          <a:ext cx="8481567" cy="35645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EC84F-3702-4A2F-BA84-27C4B3B2C870}">
      <dsp:nvSpPr>
        <dsp:cNvPr id="0" name=""/>
        <dsp:cNvSpPr/>
      </dsp:nvSpPr>
      <dsp:spPr>
        <a:xfrm rot="16200000">
          <a:off x="99003" y="-99003"/>
          <a:ext cx="1872208" cy="2070216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Consulta externa</a:t>
          </a:r>
          <a:endParaRPr lang="es-EC" sz="2200" kern="1200" dirty="0"/>
        </a:p>
      </dsp:txBody>
      <dsp:txXfrm rot="5400000">
        <a:off x="-1" y="1"/>
        <a:ext cx="2070216" cy="1404156"/>
      </dsp:txXfrm>
    </dsp:sp>
    <dsp:sp modelId="{59115AEC-B992-4681-87B8-B4657CB896FD}">
      <dsp:nvSpPr>
        <dsp:cNvPr id="0" name=""/>
        <dsp:cNvSpPr/>
      </dsp:nvSpPr>
      <dsp:spPr>
        <a:xfrm>
          <a:off x="2070216" y="35328"/>
          <a:ext cx="2070216" cy="1872208"/>
        </a:xfrm>
        <a:prstGeom prst="round1Rect">
          <a:avLst/>
        </a:prstGeom>
        <a:gradFill rotWithShape="0">
          <a:gsLst>
            <a:gs pos="0">
              <a:schemeClr val="accent4">
                <a:hueOff val="314440"/>
                <a:satOff val="2336"/>
                <a:lumOff val="5229"/>
                <a:alphaOff val="0"/>
                <a:shade val="85000"/>
                <a:satMod val="130000"/>
              </a:schemeClr>
            </a:gs>
            <a:gs pos="34000">
              <a:schemeClr val="accent4">
                <a:hueOff val="314440"/>
                <a:satOff val="2336"/>
                <a:lumOff val="5229"/>
                <a:alphaOff val="0"/>
                <a:shade val="87000"/>
                <a:satMod val="125000"/>
              </a:schemeClr>
            </a:gs>
            <a:gs pos="70000">
              <a:schemeClr val="accent4">
                <a:hueOff val="314440"/>
                <a:satOff val="2336"/>
                <a:lumOff val="52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314440"/>
                <a:satOff val="2336"/>
                <a:lumOff val="52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Emergencia</a:t>
          </a:r>
          <a:endParaRPr lang="es-EC" sz="2200" kern="1200" dirty="0"/>
        </a:p>
      </dsp:txBody>
      <dsp:txXfrm>
        <a:off x="2070216" y="35328"/>
        <a:ext cx="2070216" cy="1404156"/>
      </dsp:txXfrm>
    </dsp:sp>
    <dsp:sp modelId="{049CDEDB-B9A9-433F-ABD4-B1DE806DF50A}">
      <dsp:nvSpPr>
        <dsp:cNvPr id="0" name=""/>
        <dsp:cNvSpPr/>
      </dsp:nvSpPr>
      <dsp:spPr>
        <a:xfrm rot="10800000">
          <a:off x="0" y="1872208"/>
          <a:ext cx="2070216" cy="1872208"/>
        </a:xfrm>
        <a:prstGeom prst="round1Rect">
          <a:avLst/>
        </a:prstGeom>
        <a:gradFill rotWithShape="0">
          <a:gsLst>
            <a:gs pos="0">
              <a:schemeClr val="accent4">
                <a:hueOff val="628881"/>
                <a:satOff val="4671"/>
                <a:lumOff val="10457"/>
                <a:alphaOff val="0"/>
                <a:shade val="85000"/>
                <a:satMod val="130000"/>
              </a:schemeClr>
            </a:gs>
            <a:gs pos="34000">
              <a:schemeClr val="accent4">
                <a:hueOff val="628881"/>
                <a:satOff val="4671"/>
                <a:lumOff val="10457"/>
                <a:alphaOff val="0"/>
                <a:shade val="87000"/>
                <a:satMod val="125000"/>
              </a:schemeClr>
            </a:gs>
            <a:gs pos="70000">
              <a:schemeClr val="accent4">
                <a:hueOff val="628881"/>
                <a:satOff val="4671"/>
                <a:lumOff val="104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628881"/>
                <a:satOff val="4671"/>
                <a:lumOff val="104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Hospitalización</a:t>
          </a:r>
          <a:endParaRPr lang="es-EC" sz="2200" kern="1200" dirty="0"/>
        </a:p>
      </dsp:txBody>
      <dsp:txXfrm rot="10800000">
        <a:off x="0" y="2340260"/>
        <a:ext cx="2070216" cy="1404156"/>
      </dsp:txXfrm>
    </dsp:sp>
    <dsp:sp modelId="{C8CF3FCD-4AFC-490F-A7A7-81ECF42D197B}">
      <dsp:nvSpPr>
        <dsp:cNvPr id="0" name=""/>
        <dsp:cNvSpPr/>
      </dsp:nvSpPr>
      <dsp:spPr>
        <a:xfrm rot="5400000">
          <a:off x="2169220" y="1773204"/>
          <a:ext cx="1872208" cy="2070216"/>
        </a:xfrm>
        <a:prstGeom prst="round1Rect">
          <a:avLst/>
        </a:prstGeom>
        <a:gradFill rotWithShape="0">
          <a:gsLst>
            <a:gs pos="0">
              <a:schemeClr val="accent4">
                <a:hueOff val="943321"/>
                <a:satOff val="7007"/>
                <a:lumOff val="15686"/>
                <a:alphaOff val="0"/>
                <a:shade val="85000"/>
                <a:satMod val="130000"/>
              </a:schemeClr>
            </a:gs>
            <a:gs pos="34000">
              <a:schemeClr val="accent4">
                <a:hueOff val="943321"/>
                <a:satOff val="7007"/>
                <a:lumOff val="15686"/>
                <a:alphaOff val="0"/>
                <a:shade val="87000"/>
                <a:satMod val="125000"/>
              </a:schemeClr>
            </a:gs>
            <a:gs pos="70000">
              <a:schemeClr val="accent4">
                <a:hueOff val="943321"/>
                <a:satOff val="7007"/>
                <a:lumOff val="156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43321"/>
                <a:satOff val="7007"/>
                <a:lumOff val="156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Auxiliares de Diagnóstico</a:t>
          </a:r>
          <a:endParaRPr lang="es-EC" sz="2200" kern="1200" dirty="0"/>
        </a:p>
      </dsp:txBody>
      <dsp:txXfrm rot="-5400000">
        <a:off x="2070216" y="2340260"/>
        <a:ext cx="2070216" cy="1404156"/>
      </dsp:txXfrm>
    </dsp:sp>
    <dsp:sp modelId="{1DC61780-3817-49DE-8D30-E8F5986BDE77}">
      <dsp:nvSpPr>
        <dsp:cNvPr id="0" name=""/>
        <dsp:cNvSpPr/>
      </dsp:nvSpPr>
      <dsp:spPr>
        <a:xfrm>
          <a:off x="1449151" y="1404156"/>
          <a:ext cx="1242129" cy="93610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HE1</a:t>
          </a:r>
          <a:endParaRPr lang="es-EC" sz="2200" b="1" kern="1200" dirty="0"/>
        </a:p>
      </dsp:txBody>
      <dsp:txXfrm>
        <a:off x="1494848" y="1449853"/>
        <a:ext cx="1150735" cy="844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7015A-8B37-40F3-8166-0757826F3095}">
      <dsp:nvSpPr>
        <dsp:cNvPr id="0" name=""/>
        <dsp:cNvSpPr/>
      </dsp:nvSpPr>
      <dsp:spPr>
        <a:xfrm>
          <a:off x="0" y="1"/>
          <a:ext cx="4406744" cy="128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300" kern="1200" dirty="0" smtClean="0"/>
            <a:t>EMERGENCIA</a:t>
          </a:r>
          <a:endParaRPr lang="es-EC" sz="5300" kern="1200" dirty="0"/>
        </a:p>
      </dsp:txBody>
      <dsp:txXfrm>
        <a:off x="37778" y="37779"/>
        <a:ext cx="4331188" cy="1214287"/>
      </dsp:txXfrm>
    </dsp:sp>
    <dsp:sp modelId="{FC389CB8-074C-42F8-9117-876268FBA145}">
      <dsp:nvSpPr>
        <dsp:cNvPr id="0" name=""/>
        <dsp:cNvSpPr/>
      </dsp:nvSpPr>
      <dsp:spPr>
        <a:xfrm>
          <a:off x="6221" y="1387078"/>
          <a:ext cx="4165047" cy="128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Triage utilizado, se basan en la guía de la Asociación Canadiense de Urgencias (CAEP)</a:t>
          </a:r>
          <a:endParaRPr lang="es-EC" sz="1900" kern="1200" dirty="0"/>
        </a:p>
      </dsp:txBody>
      <dsp:txXfrm>
        <a:off x="43999" y="1424856"/>
        <a:ext cx="4089491" cy="1214287"/>
      </dsp:txXfrm>
    </dsp:sp>
    <dsp:sp modelId="{E1D30FF1-81B7-4508-A341-F7E8EA766520}">
      <dsp:nvSpPr>
        <dsp:cNvPr id="0" name=""/>
        <dsp:cNvSpPr/>
      </dsp:nvSpPr>
      <dsp:spPr>
        <a:xfrm>
          <a:off x="701169" y="2734260"/>
          <a:ext cx="712897" cy="128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Signos vitales</a:t>
          </a:r>
          <a:endParaRPr lang="es-EC" sz="1600" kern="1200" dirty="0"/>
        </a:p>
      </dsp:txBody>
      <dsp:txXfrm>
        <a:off x="722049" y="2755140"/>
        <a:ext cx="671137" cy="1248083"/>
      </dsp:txXfrm>
    </dsp:sp>
    <dsp:sp modelId="{364B0668-E81E-4527-AC65-45ED17A4E581}">
      <dsp:nvSpPr>
        <dsp:cNvPr id="0" name=""/>
        <dsp:cNvSpPr/>
      </dsp:nvSpPr>
      <dsp:spPr>
        <a:xfrm>
          <a:off x="1460777" y="2734260"/>
          <a:ext cx="983524" cy="128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Escala de dolor</a:t>
          </a:r>
          <a:endParaRPr lang="es-EC" sz="1600" kern="1200" dirty="0"/>
        </a:p>
      </dsp:txBody>
      <dsp:txXfrm>
        <a:off x="1489583" y="2763066"/>
        <a:ext cx="925912" cy="1232231"/>
      </dsp:txXfrm>
    </dsp:sp>
    <dsp:sp modelId="{E8ECC80D-0DB3-482B-9678-49071C04A851}">
      <dsp:nvSpPr>
        <dsp:cNvPr id="0" name=""/>
        <dsp:cNvSpPr/>
      </dsp:nvSpPr>
      <dsp:spPr>
        <a:xfrm>
          <a:off x="2486060" y="2734255"/>
          <a:ext cx="1130753" cy="128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Escala de coma de Glasgow</a:t>
          </a:r>
          <a:endParaRPr lang="es-EC" sz="1900" kern="1200" dirty="0"/>
        </a:p>
      </dsp:txBody>
      <dsp:txXfrm>
        <a:off x="2519179" y="2767374"/>
        <a:ext cx="1064515" cy="1223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FFF74-02E2-42D9-B1ED-00D3A6838F13}">
      <dsp:nvSpPr>
        <dsp:cNvPr id="0" name=""/>
        <dsp:cNvSpPr/>
      </dsp:nvSpPr>
      <dsp:spPr>
        <a:xfrm>
          <a:off x="2868975" y="1322"/>
          <a:ext cx="2749712" cy="17283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INFORMACIÓN EN HOJAS ELECTRÓNICAS AISLADAS</a:t>
          </a:r>
          <a:endParaRPr lang="es-EC" sz="1500" b="0" kern="1200" dirty="0"/>
        </a:p>
      </dsp:txBody>
      <dsp:txXfrm>
        <a:off x="3271661" y="254428"/>
        <a:ext cx="1944340" cy="1222101"/>
      </dsp:txXfrm>
    </dsp:sp>
    <dsp:sp modelId="{0FF948D0-A7CE-46DC-B0B1-2A0AE7C62C1D}">
      <dsp:nvSpPr>
        <dsp:cNvPr id="0" name=""/>
        <dsp:cNvSpPr/>
      </dsp:nvSpPr>
      <dsp:spPr>
        <a:xfrm rot="2700000">
          <a:off x="5014840" y="1478691"/>
          <a:ext cx="267714" cy="5833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5026602" y="1566957"/>
        <a:ext cx="187400" cy="349983"/>
      </dsp:txXfrm>
    </dsp:sp>
    <dsp:sp modelId="{76FD74B1-45AA-4303-BF55-4ECD9BC57DBE}">
      <dsp:nvSpPr>
        <dsp:cNvPr id="0" name=""/>
        <dsp:cNvSpPr/>
      </dsp:nvSpPr>
      <dsp:spPr>
        <a:xfrm>
          <a:off x="4600590" y="1836143"/>
          <a:ext cx="2956124" cy="17283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NO SE PODÍA LLEVAR UN SEGUIMIENTO DE LOS CASOS</a:t>
          </a:r>
          <a:endParaRPr lang="es-EC" sz="1500" b="0" kern="1200" dirty="0"/>
        </a:p>
      </dsp:txBody>
      <dsp:txXfrm>
        <a:off x="5033504" y="2089249"/>
        <a:ext cx="2090296" cy="1222101"/>
      </dsp:txXfrm>
    </dsp:sp>
    <dsp:sp modelId="{BD929763-58C3-43F9-9329-C017962BD2E6}">
      <dsp:nvSpPr>
        <dsp:cNvPr id="0" name=""/>
        <dsp:cNvSpPr/>
      </dsp:nvSpPr>
      <dsp:spPr>
        <a:xfrm rot="8100000">
          <a:off x="5043920" y="3317527"/>
          <a:ext cx="251703" cy="5833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5108373" y="3407491"/>
        <a:ext cx="176192" cy="349983"/>
      </dsp:txXfrm>
    </dsp:sp>
    <dsp:sp modelId="{F0C87D61-1400-42B5-9D3F-686FDB09B04D}">
      <dsp:nvSpPr>
        <dsp:cNvPr id="0" name=""/>
        <dsp:cNvSpPr/>
      </dsp:nvSpPr>
      <dsp:spPr>
        <a:xfrm>
          <a:off x="2709089" y="3670964"/>
          <a:ext cx="3069484" cy="17283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PÉRDIDA DE REGISTRO MANUAL DE  SIGNOS VITALES Y ESCALA DE GLASGOW</a:t>
          </a:r>
          <a:endParaRPr lang="es-EC" sz="1500" b="0" kern="1200" dirty="0"/>
        </a:p>
      </dsp:txBody>
      <dsp:txXfrm>
        <a:off x="3158605" y="3924070"/>
        <a:ext cx="2170452" cy="1222101"/>
      </dsp:txXfrm>
    </dsp:sp>
    <dsp:sp modelId="{41F5B6A5-BE83-450C-8E09-338857CB4E18}">
      <dsp:nvSpPr>
        <dsp:cNvPr id="0" name=""/>
        <dsp:cNvSpPr/>
      </dsp:nvSpPr>
      <dsp:spPr>
        <a:xfrm rot="13500000">
          <a:off x="3204265" y="3328815"/>
          <a:ext cx="249827" cy="5833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3268237" y="3471974"/>
        <a:ext cx="174879" cy="349983"/>
      </dsp:txXfrm>
    </dsp:sp>
    <dsp:sp modelId="{E7F3A112-38AC-4B1F-906A-B2FCFAD1CF55}">
      <dsp:nvSpPr>
        <dsp:cNvPr id="0" name=""/>
        <dsp:cNvSpPr/>
      </dsp:nvSpPr>
      <dsp:spPr>
        <a:xfrm>
          <a:off x="911193" y="1836143"/>
          <a:ext cx="2995633" cy="17283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CLASIFICACIÓN EMPÍRICA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SIGNOS VITALES SIMILARES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&lt;&gt; CLASIFICACIÓN</a:t>
          </a:r>
          <a:endParaRPr lang="es-EC" sz="1500" b="0" kern="1200" dirty="0"/>
        </a:p>
      </dsp:txBody>
      <dsp:txXfrm>
        <a:off x="1349893" y="2089249"/>
        <a:ext cx="2118233" cy="1222101"/>
      </dsp:txXfrm>
    </dsp:sp>
    <dsp:sp modelId="{9C10FB94-00D4-4DBB-942B-B430B5D9E1DC}">
      <dsp:nvSpPr>
        <dsp:cNvPr id="0" name=""/>
        <dsp:cNvSpPr/>
      </dsp:nvSpPr>
      <dsp:spPr>
        <a:xfrm rot="18900000">
          <a:off x="3196620" y="1488117"/>
          <a:ext cx="265838" cy="5833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208299" y="1632974"/>
        <a:ext cx="186087" cy="349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FFF74-02E2-42D9-B1ED-00D3A6838F13}">
      <dsp:nvSpPr>
        <dsp:cNvPr id="0" name=""/>
        <dsp:cNvSpPr/>
      </dsp:nvSpPr>
      <dsp:spPr>
        <a:xfrm>
          <a:off x="2945714" y="1430"/>
          <a:ext cx="2595123" cy="1631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REGISTRO DE INFORMACIÓN DEL PACIENTE </a:t>
          </a:r>
          <a:endParaRPr lang="es-EC" sz="1500" b="0" kern="1200" dirty="0"/>
        </a:p>
      </dsp:txBody>
      <dsp:txXfrm>
        <a:off x="3325761" y="240306"/>
        <a:ext cx="1835029" cy="1153395"/>
      </dsp:txXfrm>
    </dsp:sp>
    <dsp:sp modelId="{0FF948D0-A7CE-46DC-B0B1-2A0AE7C62C1D}">
      <dsp:nvSpPr>
        <dsp:cNvPr id="0" name=""/>
        <dsp:cNvSpPr/>
      </dsp:nvSpPr>
      <dsp:spPr>
        <a:xfrm rot="2160000">
          <a:off x="5132639" y="1249004"/>
          <a:ext cx="168185" cy="550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5137457" y="1344278"/>
        <a:ext cx="117730" cy="330308"/>
      </dsp:txXfrm>
    </dsp:sp>
    <dsp:sp modelId="{76FD74B1-45AA-4303-BF55-4ECD9BC57DBE}">
      <dsp:nvSpPr>
        <dsp:cNvPr id="0" name=""/>
        <dsp:cNvSpPr/>
      </dsp:nvSpPr>
      <dsp:spPr>
        <a:xfrm>
          <a:off x="4828525" y="1440140"/>
          <a:ext cx="2789931" cy="1631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REGISTRO DE SIGNOS VITALES, ESCALA DE DOLOR, ESCALA DE GLASGOW</a:t>
          </a:r>
          <a:endParaRPr lang="es-EC" sz="1500" b="0" kern="1200" dirty="0"/>
        </a:p>
      </dsp:txBody>
      <dsp:txXfrm>
        <a:off x="5237101" y="1679016"/>
        <a:ext cx="1972779" cy="1153395"/>
      </dsp:txXfrm>
    </dsp:sp>
    <dsp:sp modelId="{BD929763-58C3-43F9-9329-C017962BD2E6}">
      <dsp:nvSpPr>
        <dsp:cNvPr id="0" name=""/>
        <dsp:cNvSpPr/>
      </dsp:nvSpPr>
      <dsp:spPr>
        <a:xfrm rot="5351405">
          <a:off x="6055135" y="3133935"/>
          <a:ext cx="369323" cy="550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6109750" y="3188644"/>
        <a:ext cx="258526" cy="330308"/>
      </dsp:txXfrm>
    </dsp:sp>
    <dsp:sp modelId="{F0C87D61-1400-42B5-9D3F-686FDB09B04D}">
      <dsp:nvSpPr>
        <dsp:cNvPr id="0" name=""/>
        <dsp:cNvSpPr/>
      </dsp:nvSpPr>
      <dsp:spPr>
        <a:xfrm>
          <a:off x="4807940" y="3768001"/>
          <a:ext cx="2896917" cy="1631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GENERACIÓN AUTOMÁTICA DE PRIORIDAD DE ATENCIÓN ALGORITMO CTAS</a:t>
          </a:r>
          <a:endParaRPr lang="es-EC" sz="1500" b="0" kern="1200" dirty="0"/>
        </a:p>
      </dsp:txBody>
      <dsp:txXfrm>
        <a:off x="5232184" y="4006877"/>
        <a:ext cx="2048429" cy="1153395"/>
      </dsp:txXfrm>
    </dsp:sp>
    <dsp:sp modelId="{41F5B6A5-BE83-450C-8E09-338857CB4E18}">
      <dsp:nvSpPr>
        <dsp:cNvPr id="0" name=""/>
        <dsp:cNvSpPr/>
      </dsp:nvSpPr>
      <dsp:spPr>
        <a:xfrm rot="10799964">
          <a:off x="4132486" y="4308338"/>
          <a:ext cx="477320" cy="550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4275682" y="4418439"/>
        <a:ext cx="334124" cy="330308"/>
      </dsp:txXfrm>
    </dsp:sp>
    <dsp:sp modelId="{E7F3A112-38AC-4B1F-906A-B2FCFAD1CF55}">
      <dsp:nvSpPr>
        <dsp:cNvPr id="0" name=""/>
        <dsp:cNvSpPr/>
      </dsp:nvSpPr>
      <dsp:spPr>
        <a:xfrm>
          <a:off x="1080116" y="3768040"/>
          <a:ext cx="2827219" cy="1631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REGISTRO DEL CRITERIO MÉDICO DE PRIORIDAD DE ATENCIÓN</a:t>
          </a:r>
          <a:endParaRPr lang="es-EC" sz="1500" b="0" kern="1200" dirty="0"/>
        </a:p>
      </dsp:txBody>
      <dsp:txXfrm>
        <a:off x="1494153" y="4006916"/>
        <a:ext cx="1999145" cy="1153395"/>
      </dsp:txXfrm>
    </dsp:sp>
    <dsp:sp modelId="{9C10FB94-00D4-4DBB-942B-B430B5D9E1DC}">
      <dsp:nvSpPr>
        <dsp:cNvPr id="0" name=""/>
        <dsp:cNvSpPr/>
      </dsp:nvSpPr>
      <dsp:spPr>
        <a:xfrm rot="15860474">
          <a:off x="2193181" y="3154899"/>
          <a:ext cx="372503" cy="550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2254566" y="3320604"/>
        <a:ext cx="260752" cy="330308"/>
      </dsp:txXfrm>
    </dsp:sp>
    <dsp:sp modelId="{339AB59B-4E39-4504-ABA6-EF3D545984B8}">
      <dsp:nvSpPr>
        <dsp:cNvPr id="0" name=""/>
        <dsp:cNvSpPr/>
      </dsp:nvSpPr>
      <dsp:spPr>
        <a:xfrm>
          <a:off x="849452" y="1440140"/>
          <a:ext cx="2827219" cy="1631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SEGUIMIENTO DE ATENCIÓN A PACIENTES</a:t>
          </a:r>
          <a:endParaRPr lang="es-EC" sz="1500" b="0" kern="1200" dirty="0"/>
        </a:p>
      </dsp:txBody>
      <dsp:txXfrm>
        <a:off x="1263489" y="1679016"/>
        <a:ext cx="1999145" cy="1153395"/>
      </dsp:txXfrm>
    </dsp:sp>
    <dsp:sp modelId="{2E00A232-E7AE-48DD-B4B1-61EDAE6277A9}">
      <dsp:nvSpPr>
        <dsp:cNvPr id="0" name=""/>
        <dsp:cNvSpPr/>
      </dsp:nvSpPr>
      <dsp:spPr>
        <a:xfrm rot="19440000">
          <a:off x="3181850" y="1252902"/>
          <a:ext cx="165212" cy="550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186583" y="1377570"/>
        <a:ext cx="115648" cy="330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0123-BE57-414A-AA9E-C46C613A18CB}">
      <dsp:nvSpPr>
        <dsp:cNvPr id="0" name=""/>
        <dsp:cNvSpPr/>
      </dsp:nvSpPr>
      <dsp:spPr>
        <a:xfrm>
          <a:off x="1158006" y="45985"/>
          <a:ext cx="1600346" cy="11112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MANUAL</a:t>
          </a:r>
          <a:endParaRPr lang="es-EC" sz="1600" b="1" kern="1200" dirty="0"/>
        </a:p>
      </dsp:txBody>
      <dsp:txXfrm>
        <a:off x="1190553" y="78532"/>
        <a:ext cx="1535252" cy="1046146"/>
      </dsp:txXfrm>
    </dsp:sp>
    <dsp:sp modelId="{68946886-2F62-4949-9C63-DFA505EB3343}">
      <dsp:nvSpPr>
        <dsp:cNvPr id="0" name=""/>
        <dsp:cNvSpPr/>
      </dsp:nvSpPr>
      <dsp:spPr>
        <a:xfrm>
          <a:off x="4796090" y="72004"/>
          <a:ext cx="1670695" cy="11010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82399"/>
            <a:satOff val="-7939"/>
            <a:lumOff val="-8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2399"/>
              <a:satOff val="-7939"/>
              <a:lumOff val="-83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AUTOMATIZADO</a:t>
          </a:r>
          <a:endParaRPr lang="es-EC" sz="1600" b="1" kern="1200" dirty="0"/>
        </a:p>
      </dsp:txBody>
      <dsp:txXfrm>
        <a:off x="4828339" y="104253"/>
        <a:ext cx="1606197" cy="1036552"/>
      </dsp:txXfrm>
    </dsp:sp>
    <dsp:sp modelId="{6729FE6C-5F61-4EF6-ABC1-DCAB263CD48F}">
      <dsp:nvSpPr>
        <dsp:cNvPr id="0" name=""/>
        <dsp:cNvSpPr/>
      </dsp:nvSpPr>
      <dsp:spPr>
        <a:xfrm>
          <a:off x="2911694" y="4768759"/>
          <a:ext cx="833430" cy="833430"/>
        </a:xfrm>
        <a:prstGeom prst="triangle">
          <a:avLst/>
        </a:prstGeom>
        <a:solidFill>
          <a:schemeClr val="accent2">
            <a:tint val="40000"/>
            <a:alpha val="90000"/>
            <a:hueOff val="164799"/>
            <a:satOff val="-15877"/>
            <a:lumOff val="-16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4799"/>
              <a:satOff val="-15877"/>
              <a:lumOff val="-167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431873-3F89-4CB7-B4EE-C57CD2243482}">
      <dsp:nvSpPr>
        <dsp:cNvPr id="0" name=""/>
        <dsp:cNvSpPr/>
      </dsp:nvSpPr>
      <dsp:spPr>
        <a:xfrm rot="240000">
          <a:off x="827354" y="4411624"/>
          <a:ext cx="5002111" cy="349781"/>
        </a:xfrm>
        <a:prstGeom prst="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E38D8A-E1CA-4F5D-84DD-338B2202C49D}">
      <dsp:nvSpPr>
        <dsp:cNvPr id="0" name=""/>
        <dsp:cNvSpPr/>
      </dsp:nvSpPr>
      <dsp:spPr>
        <a:xfrm rot="240000">
          <a:off x="3527235" y="3803075"/>
          <a:ext cx="2602698" cy="6423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Registro de información del paciente y signos vitales</a:t>
          </a:r>
          <a:endParaRPr lang="es-EC" sz="1400" kern="1200" dirty="0"/>
        </a:p>
      </dsp:txBody>
      <dsp:txXfrm>
        <a:off x="3558591" y="3834431"/>
        <a:ext cx="2539986" cy="579615"/>
      </dsp:txXfrm>
    </dsp:sp>
    <dsp:sp modelId="{11D915FA-B48D-42FE-AC2D-FB0929663B4C}">
      <dsp:nvSpPr>
        <dsp:cNvPr id="0" name=""/>
        <dsp:cNvSpPr/>
      </dsp:nvSpPr>
      <dsp:spPr>
        <a:xfrm rot="240000">
          <a:off x="3649224" y="3065011"/>
          <a:ext cx="2469844" cy="651617"/>
        </a:xfrm>
        <a:prstGeom prst="roundRect">
          <a:avLst/>
        </a:prstGeom>
        <a:gradFill rotWithShape="0">
          <a:gsLst>
            <a:gs pos="0">
              <a:schemeClr val="accent2">
                <a:hueOff val="6506"/>
                <a:satOff val="-4479"/>
                <a:lumOff val="-1144"/>
                <a:alphaOff val="0"/>
                <a:shade val="85000"/>
                <a:satMod val="130000"/>
              </a:schemeClr>
            </a:gs>
            <a:gs pos="34000">
              <a:schemeClr val="accent2">
                <a:hueOff val="6506"/>
                <a:satOff val="-4479"/>
                <a:lumOff val="-1144"/>
                <a:alphaOff val="0"/>
                <a:shade val="87000"/>
                <a:satMod val="125000"/>
              </a:schemeClr>
            </a:gs>
            <a:gs pos="70000">
              <a:schemeClr val="accent2">
                <a:hueOff val="6506"/>
                <a:satOff val="-4479"/>
                <a:lumOff val="-114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6506"/>
                <a:satOff val="-4479"/>
                <a:lumOff val="-114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Asignación de prioridad de atención con algoritmo automatizado  del CTAS </a:t>
          </a:r>
        </a:p>
      </dsp:txBody>
      <dsp:txXfrm>
        <a:off x="3681033" y="3096820"/>
        <a:ext cx="2406226" cy="587999"/>
      </dsp:txXfrm>
    </dsp:sp>
    <dsp:sp modelId="{BB0A64B1-80D4-4290-B5BA-A29E2F703757}">
      <dsp:nvSpPr>
        <dsp:cNvPr id="0" name=""/>
        <dsp:cNvSpPr/>
      </dsp:nvSpPr>
      <dsp:spPr>
        <a:xfrm rot="240000">
          <a:off x="3686941" y="2332840"/>
          <a:ext cx="2505535" cy="649122"/>
        </a:xfrm>
        <a:prstGeom prst="roundRect">
          <a:avLst/>
        </a:prstGeom>
        <a:gradFill rotWithShape="0">
          <a:gsLst>
            <a:gs pos="0">
              <a:schemeClr val="accent2">
                <a:hueOff val="13013"/>
                <a:satOff val="-8959"/>
                <a:lumOff val="-2288"/>
                <a:alphaOff val="0"/>
                <a:shade val="85000"/>
                <a:satMod val="130000"/>
              </a:schemeClr>
            </a:gs>
            <a:gs pos="34000">
              <a:schemeClr val="accent2">
                <a:hueOff val="13013"/>
                <a:satOff val="-8959"/>
                <a:lumOff val="-2288"/>
                <a:alphaOff val="0"/>
                <a:shade val="87000"/>
                <a:satMod val="125000"/>
              </a:schemeClr>
            </a:gs>
            <a:gs pos="70000">
              <a:schemeClr val="accent2">
                <a:hueOff val="13013"/>
                <a:satOff val="-8959"/>
                <a:lumOff val="-22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3013"/>
                <a:satOff val="-8959"/>
                <a:lumOff val="-22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Registro del criterio médico de prioridad de atención</a:t>
          </a:r>
          <a:endParaRPr lang="es-EC" sz="1400" kern="1200" dirty="0"/>
        </a:p>
      </dsp:txBody>
      <dsp:txXfrm>
        <a:off x="3718629" y="2364528"/>
        <a:ext cx="2442159" cy="585746"/>
      </dsp:txXfrm>
    </dsp:sp>
    <dsp:sp modelId="{73FDF734-A39A-4898-8B72-24C78EC862B1}">
      <dsp:nvSpPr>
        <dsp:cNvPr id="0" name=""/>
        <dsp:cNvSpPr/>
      </dsp:nvSpPr>
      <dsp:spPr>
        <a:xfrm rot="240000">
          <a:off x="3719510" y="1601029"/>
          <a:ext cx="2551522" cy="645906"/>
        </a:xfrm>
        <a:prstGeom prst="round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Seguimiento de la información</a:t>
          </a:r>
          <a:endParaRPr lang="es-EC" sz="1400" kern="1200" dirty="0"/>
        </a:p>
      </dsp:txBody>
      <dsp:txXfrm>
        <a:off x="3751041" y="1632560"/>
        <a:ext cx="2488460" cy="582844"/>
      </dsp:txXfrm>
    </dsp:sp>
    <dsp:sp modelId="{D00744D1-EFBF-461A-A9F8-43859012AFFC}">
      <dsp:nvSpPr>
        <dsp:cNvPr id="0" name=""/>
        <dsp:cNvSpPr/>
      </dsp:nvSpPr>
      <dsp:spPr>
        <a:xfrm rot="240000">
          <a:off x="946843" y="3581456"/>
          <a:ext cx="1985030" cy="685519"/>
        </a:xfrm>
        <a:prstGeom prst="roundRect">
          <a:avLst/>
        </a:prstGeom>
        <a:gradFill rotWithShape="0">
          <a:gsLst>
            <a:gs pos="0">
              <a:schemeClr val="accent2">
                <a:hueOff val="26025"/>
                <a:satOff val="-17917"/>
                <a:lumOff val="-4575"/>
                <a:alphaOff val="0"/>
                <a:shade val="85000"/>
                <a:satMod val="130000"/>
              </a:schemeClr>
            </a:gs>
            <a:gs pos="34000">
              <a:schemeClr val="accent2">
                <a:hueOff val="26025"/>
                <a:satOff val="-17917"/>
                <a:lumOff val="-4575"/>
                <a:alphaOff val="0"/>
                <a:shade val="87000"/>
                <a:satMod val="125000"/>
              </a:schemeClr>
            </a:gs>
            <a:gs pos="70000">
              <a:schemeClr val="accent2">
                <a:hueOff val="26025"/>
                <a:satOff val="-17917"/>
                <a:lumOff val="-45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6025"/>
                <a:satOff val="-17917"/>
                <a:lumOff val="-45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Registro de información en hojas y pérdida de información</a:t>
          </a:r>
          <a:endParaRPr lang="es-EC" sz="1400" kern="1200" dirty="0"/>
        </a:p>
      </dsp:txBody>
      <dsp:txXfrm>
        <a:off x="980307" y="3614920"/>
        <a:ext cx="1918102" cy="618591"/>
      </dsp:txXfrm>
    </dsp:sp>
    <dsp:sp modelId="{56895A77-B63B-4090-A87F-83C6B8E6876A}">
      <dsp:nvSpPr>
        <dsp:cNvPr id="0" name=""/>
        <dsp:cNvSpPr/>
      </dsp:nvSpPr>
      <dsp:spPr>
        <a:xfrm rot="240000">
          <a:off x="1002405" y="2848037"/>
          <a:ext cx="1985030" cy="685519"/>
        </a:xfrm>
        <a:prstGeom prst="roundRect">
          <a:avLst/>
        </a:prstGeom>
        <a:gradFill rotWithShape="0">
          <a:gsLst>
            <a:gs pos="0">
              <a:schemeClr val="accent2">
                <a:hueOff val="32532"/>
                <a:satOff val="-22397"/>
                <a:lumOff val="-5719"/>
                <a:alphaOff val="0"/>
                <a:shade val="85000"/>
                <a:satMod val="130000"/>
              </a:schemeClr>
            </a:gs>
            <a:gs pos="34000">
              <a:schemeClr val="accent2">
                <a:hueOff val="32532"/>
                <a:satOff val="-22397"/>
                <a:lumOff val="-5719"/>
                <a:alphaOff val="0"/>
                <a:shade val="87000"/>
                <a:satMod val="125000"/>
              </a:schemeClr>
            </a:gs>
            <a:gs pos="70000">
              <a:schemeClr val="accent2">
                <a:hueOff val="32532"/>
                <a:satOff val="-22397"/>
                <a:lumOff val="-571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532"/>
                <a:satOff val="-22397"/>
                <a:lumOff val="-571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existía control en los turnos asignados</a:t>
          </a:r>
          <a:endParaRPr lang="es-EC" sz="1400" kern="1200" dirty="0"/>
        </a:p>
      </dsp:txBody>
      <dsp:txXfrm>
        <a:off x="1035869" y="2881501"/>
        <a:ext cx="1918102" cy="618591"/>
      </dsp:txXfrm>
    </dsp:sp>
    <dsp:sp modelId="{7BEA03F7-45C5-41AF-9FA1-C551FDC7D8D1}">
      <dsp:nvSpPr>
        <dsp:cNvPr id="0" name=""/>
        <dsp:cNvSpPr/>
      </dsp:nvSpPr>
      <dsp:spPr>
        <a:xfrm rot="240000">
          <a:off x="1057967" y="2114618"/>
          <a:ext cx="1985030" cy="685519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se podía tener estadísticas de atención</a:t>
          </a:r>
          <a:endParaRPr lang="es-EC" sz="1400" kern="1200" dirty="0"/>
        </a:p>
      </dsp:txBody>
      <dsp:txXfrm>
        <a:off x="1091431" y="2148082"/>
        <a:ext cx="1918102" cy="6185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D9DA-395A-4AE3-95E3-8D31BF1577D3}">
      <dsp:nvSpPr>
        <dsp:cNvPr id="0" name=""/>
        <dsp:cNvSpPr/>
      </dsp:nvSpPr>
      <dsp:spPr>
        <a:xfrm rot="5400000">
          <a:off x="475944" y="1151862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552AD-ABF4-4597-82EF-F9C7AAD05194}">
      <dsp:nvSpPr>
        <dsp:cNvPr id="0" name=""/>
        <dsp:cNvSpPr/>
      </dsp:nvSpPr>
      <dsp:spPr>
        <a:xfrm>
          <a:off x="238180" y="1860021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Un conjunto de variables de entrada X y una variable de salida Y, </a:t>
          </a:r>
          <a:endParaRPr lang="es-EC" sz="1900" kern="1200" dirty="0"/>
        </a:p>
      </dsp:txBody>
      <dsp:txXfrm>
        <a:off x="238180" y="1860021"/>
        <a:ext cx="2139767" cy="1875631"/>
      </dsp:txXfrm>
    </dsp:sp>
    <dsp:sp modelId="{4920E4D3-FDBF-4B08-A81E-ED9545718320}">
      <dsp:nvSpPr>
        <dsp:cNvPr id="0" name=""/>
        <dsp:cNvSpPr/>
      </dsp:nvSpPr>
      <dsp:spPr>
        <a:xfrm>
          <a:off x="1974217" y="977371"/>
          <a:ext cx="403729" cy="4037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A7E92-8D22-4191-A215-6938DB41DED6}">
      <dsp:nvSpPr>
        <dsp:cNvPr id="0" name=""/>
        <dsp:cNvSpPr/>
      </dsp:nvSpPr>
      <dsp:spPr>
        <a:xfrm rot="5400000">
          <a:off x="3095436" y="503666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78A62-7FFF-492F-9369-188E7D24BF3C}">
      <dsp:nvSpPr>
        <dsp:cNvPr id="0" name=""/>
        <dsp:cNvSpPr/>
      </dsp:nvSpPr>
      <dsp:spPr>
        <a:xfrm>
          <a:off x="2880311" y="1296134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 aplicación de esta asignación para predecir las salidas para datos no vistos </a:t>
          </a:r>
          <a:endParaRPr lang="es-EC" sz="1900" kern="1200" dirty="0"/>
        </a:p>
      </dsp:txBody>
      <dsp:txXfrm>
        <a:off x="2880311" y="1296134"/>
        <a:ext cx="2139767" cy="1875631"/>
      </dsp:txXfrm>
    </dsp:sp>
    <dsp:sp modelId="{48C046EF-C4EA-4A29-962F-E667ED9663E0}">
      <dsp:nvSpPr>
        <dsp:cNvPr id="0" name=""/>
        <dsp:cNvSpPr/>
      </dsp:nvSpPr>
      <dsp:spPr>
        <a:xfrm>
          <a:off x="4593710" y="329175"/>
          <a:ext cx="403729" cy="4037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02F6-C94F-4B95-BBF4-8C0CB1D0DB65}">
      <dsp:nvSpPr>
        <dsp:cNvPr id="0" name=""/>
        <dsp:cNvSpPr/>
      </dsp:nvSpPr>
      <dsp:spPr>
        <a:xfrm rot="5400000">
          <a:off x="5657454" y="-256855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FA233-EDD9-48B8-A787-54D87C90C0D8}">
      <dsp:nvSpPr>
        <dsp:cNvPr id="0" name=""/>
        <dsp:cNvSpPr/>
      </dsp:nvSpPr>
      <dsp:spPr>
        <a:xfrm>
          <a:off x="5477165" y="563628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 tiene un conjunto de entradas y se necesita estimar un conjunto de salidas</a:t>
          </a:r>
          <a:endParaRPr lang="es-EC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500" kern="1200" dirty="0"/>
        </a:p>
      </dsp:txBody>
      <dsp:txXfrm>
        <a:off x="5477165" y="563628"/>
        <a:ext cx="2139767" cy="18756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D9DA-395A-4AE3-95E3-8D31BF1577D3}">
      <dsp:nvSpPr>
        <dsp:cNvPr id="0" name=""/>
        <dsp:cNvSpPr/>
      </dsp:nvSpPr>
      <dsp:spPr>
        <a:xfrm rot="5400000">
          <a:off x="475944" y="1151862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552AD-ABF4-4597-82EF-F9C7AAD05194}">
      <dsp:nvSpPr>
        <dsp:cNvPr id="0" name=""/>
        <dsp:cNvSpPr/>
      </dsp:nvSpPr>
      <dsp:spPr>
        <a:xfrm>
          <a:off x="238180" y="1860021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Aprende en base a patrones de entrada y no existen salidas explícitas</a:t>
          </a:r>
          <a:endParaRPr lang="es-EC" sz="2000" kern="1200" dirty="0"/>
        </a:p>
      </dsp:txBody>
      <dsp:txXfrm>
        <a:off x="238180" y="1860021"/>
        <a:ext cx="2139767" cy="1875631"/>
      </dsp:txXfrm>
    </dsp:sp>
    <dsp:sp modelId="{4920E4D3-FDBF-4B08-A81E-ED9545718320}">
      <dsp:nvSpPr>
        <dsp:cNvPr id="0" name=""/>
        <dsp:cNvSpPr/>
      </dsp:nvSpPr>
      <dsp:spPr>
        <a:xfrm>
          <a:off x="1974217" y="977371"/>
          <a:ext cx="403729" cy="4037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A7E92-8D22-4191-A215-6938DB41DED6}">
      <dsp:nvSpPr>
        <dsp:cNvPr id="0" name=""/>
        <dsp:cNvSpPr/>
      </dsp:nvSpPr>
      <dsp:spPr>
        <a:xfrm rot="5400000">
          <a:off x="3095436" y="503666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78A62-7FFF-492F-9369-188E7D24BF3C}">
      <dsp:nvSpPr>
        <dsp:cNvPr id="0" name=""/>
        <dsp:cNvSpPr/>
      </dsp:nvSpPr>
      <dsp:spPr>
        <a:xfrm>
          <a:off x="2880311" y="1296134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Encontrar patrones para clasificar en diferentes grupos, en función de atributos </a:t>
          </a:r>
          <a:endParaRPr lang="es-EC" sz="2000" kern="1200" dirty="0"/>
        </a:p>
      </dsp:txBody>
      <dsp:txXfrm>
        <a:off x="2880311" y="1296134"/>
        <a:ext cx="2139767" cy="1875631"/>
      </dsp:txXfrm>
    </dsp:sp>
    <dsp:sp modelId="{48C046EF-C4EA-4A29-962F-E667ED9663E0}">
      <dsp:nvSpPr>
        <dsp:cNvPr id="0" name=""/>
        <dsp:cNvSpPr/>
      </dsp:nvSpPr>
      <dsp:spPr>
        <a:xfrm>
          <a:off x="4593710" y="329175"/>
          <a:ext cx="403729" cy="4037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02F6-C94F-4B95-BBF4-8C0CB1D0DB65}">
      <dsp:nvSpPr>
        <dsp:cNvPr id="0" name=""/>
        <dsp:cNvSpPr/>
      </dsp:nvSpPr>
      <dsp:spPr>
        <a:xfrm rot="5400000">
          <a:off x="5657454" y="-256855"/>
          <a:ext cx="1424376" cy="23701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FA233-EDD9-48B8-A787-54D87C90C0D8}">
      <dsp:nvSpPr>
        <dsp:cNvPr id="0" name=""/>
        <dsp:cNvSpPr/>
      </dsp:nvSpPr>
      <dsp:spPr>
        <a:xfrm>
          <a:off x="5477165" y="563628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Semejanza con el razonamiento del cerebro humano para representar clasificaciones e imágenes</a:t>
          </a:r>
          <a:endParaRPr lang="es-EC" sz="2000" kern="1200" dirty="0"/>
        </a:p>
      </dsp:txBody>
      <dsp:txXfrm>
        <a:off x="5477165" y="563628"/>
        <a:ext cx="2139767" cy="187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8F1D84B-F747-4821-8617-FBD61E8F4308}" type="datetime1">
              <a:rPr lang="es-ES" smtClean="0"/>
              <a:t>23/10/2017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87C823-BB9F-45DA-99AB-416A32E1B948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67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10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413582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11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50022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12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43426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13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664293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14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31744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15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50120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16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22387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17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714830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A98815-2737-4FD2-B3C3-8F8A929791BB}" type="slidenum">
              <a:rPr lang="es-ES" altLang="es-EC"/>
              <a:pPr/>
              <a:t>18</a:t>
            </a:fld>
            <a:endParaRPr lang="es-ES" altLang="es-EC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319101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A98815-2737-4FD2-B3C3-8F8A929791BB}" type="slidenum">
              <a:rPr lang="es-ES" altLang="es-EC"/>
              <a:pPr/>
              <a:t>19</a:t>
            </a:fld>
            <a:endParaRPr lang="es-ES" altLang="es-EC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86776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660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139C99-E139-4F1B-9AEF-46872C809550}" type="slidenum">
              <a:rPr lang="es-ES" altLang="es-EC"/>
              <a:pPr/>
              <a:t>20</a:t>
            </a:fld>
            <a:endParaRPr lang="es-ES" altLang="es-EC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795418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553AFF-C763-4156-A03E-91514A8DE8F8}" type="slidenum">
              <a:rPr lang="es-ES" altLang="es-EC"/>
              <a:pPr/>
              <a:t>21</a:t>
            </a:fld>
            <a:endParaRPr lang="es-ES" altLang="es-EC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85949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553AFF-C763-4156-A03E-91514A8DE8F8}" type="slidenum">
              <a:rPr lang="es-ES" altLang="es-EC"/>
              <a:pPr/>
              <a:t>22</a:t>
            </a:fld>
            <a:endParaRPr lang="es-ES" altLang="es-EC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4013454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23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981071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697E2-AA6D-4D83-8C4D-9107637E94FA}" type="slidenum">
              <a:rPr lang="es-ES" altLang="es-EC"/>
              <a:pPr/>
              <a:t>24</a:t>
            </a:fld>
            <a:endParaRPr lang="es-ES" altLang="es-EC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949786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24B98-52C7-4FA6-AFD7-9778AFF54156}" type="slidenum">
              <a:rPr lang="es-ES" altLang="es-EC"/>
              <a:pPr/>
              <a:t>25</a:t>
            </a:fld>
            <a:endParaRPr lang="es-ES" altLang="es-EC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815175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D3DEB-6F9C-4549-917D-1FE34C17608D}" type="slidenum">
              <a:rPr lang="es-ES" altLang="es-EC"/>
              <a:pPr/>
              <a:t>26</a:t>
            </a:fld>
            <a:endParaRPr lang="es-ES" altLang="es-EC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075510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FD0ED4-A89A-43EE-8559-C6427DBD8272}" type="slidenum">
              <a:rPr lang="es-ES" altLang="es-EC"/>
              <a:pPr/>
              <a:t>27</a:t>
            </a:fld>
            <a:endParaRPr lang="es-ES" altLang="es-EC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433192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4A9EE1-28C4-4464-BD46-601C7F11C01B}" type="slidenum">
              <a:rPr lang="es-ES" altLang="es-EC"/>
              <a:pPr/>
              <a:t>28</a:t>
            </a:fld>
            <a:endParaRPr lang="es-ES" altLang="es-EC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4276291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885A2-65DF-44AA-9558-8923FC8290DD}" type="slidenum">
              <a:rPr lang="es-ES" altLang="es-EC"/>
              <a:pPr/>
              <a:t>29</a:t>
            </a:fld>
            <a:endParaRPr lang="es-ES" altLang="es-EC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0809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036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A3890D-295F-4A20-B302-AA8E9FE6E689}" type="slidenum">
              <a:rPr lang="es-ES" altLang="es-EC"/>
              <a:pPr/>
              <a:t>30</a:t>
            </a:fld>
            <a:endParaRPr lang="es-ES" altLang="es-EC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76206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B3A6F7-8BF6-4C79-B8D7-5120145E7428}" type="slidenum">
              <a:rPr lang="es-ES" altLang="es-EC"/>
              <a:pPr/>
              <a:t>31</a:t>
            </a:fld>
            <a:endParaRPr lang="es-ES" altLang="es-EC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557936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32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641863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B3A6F7-8BF6-4C79-B8D7-5120145E7428}" type="slidenum">
              <a:rPr lang="es-ES" altLang="es-EC"/>
              <a:pPr/>
              <a:t>33</a:t>
            </a:fld>
            <a:endParaRPr lang="es-ES" altLang="es-EC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7969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4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4811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522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6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09979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7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64422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8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7162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5CDC3-8047-4F78-8630-1EA3229BFA86}" type="slidenum">
              <a:rPr lang="es-ES" altLang="es-EC"/>
              <a:pPr/>
              <a:t>9</a:t>
            </a:fld>
            <a:endParaRPr lang="es-ES" altLang="es-EC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6418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E67D-14C0-4ED9-A218-9C14494A6A84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DB83-C382-4684-8887-65A03EA4FFF0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478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81D3-9B82-44CA-B1F9-FCEFDC87935B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60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401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5CA-82F5-4AD4-B9EC-66E805B73542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CE92-710B-4678-B1B1-EFCAA5CDF075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83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F2C-25D9-4D7E-B43A-29A2E16C960D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1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687D-B11B-47A5-95F6-B79DA932A6DF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12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56DE-1E46-4450-9484-A739B4FADFBC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44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C83AD5-F5AF-4BDC-901E-85A05CCFFAAA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80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579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C83AD5-F5AF-4BDC-901E-85A05CCFFAAA}" type="datetime1">
              <a:rPr lang="es-ES" noProof="0" smtClean="0"/>
              <a:pPr/>
              <a:t>23/10/2017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12" Type="http://schemas.openxmlformats.org/officeDocument/2006/relationships/image" Target="../media/image24.jpe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0796" y="3050860"/>
            <a:ext cx="6914569" cy="1134421"/>
          </a:xfrm>
        </p:spPr>
        <p:txBody>
          <a:bodyPr rtlCol="0">
            <a:noAutofit/>
          </a:bodyPr>
          <a:lstStyle/>
          <a:p>
            <a:pPr algn="ctr"/>
            <a:r>
              <a:rPr lang="es-EC" sz="1800" b="1" dirty="0">
                <a:latin typeface="+mn-lt"/>
              </a:rPr>
              <a:t>MEJORAMIENTO DEL PROCESO DE ASIGNACIÓN DE TURNOS EN  EMERGENCIA CON TRIAGE DEL HOSPITAL  DE ESPECIALIDADES DE LAS FUERZAS ARMADAS Nº1 MEDIANTE LA AUTOMATIZACIÓN Y EL USO DE MACHINE  LEARNING</a:t>
            </a:r>
            <a:endParaRPr lang="es-ES" sz="1800" b="1" dirty="0">
              <a:latin typeface="+mn-lt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410568" y="5085184"/>
            <a:ext cx="2755023" cy="810301"/>
          </a:xfrm>
        </p:spPr>
        <p:txBody>
          <a:bodyPr rtlCol="0">
            <a:noAutofit/>
          </a:bodyPr>
          <a:lstStyle/>
          <a:p>
            <a:pPr algn="ctr" rtl="0"/>
            <a:r>
              <a:rPr lang="es-ES" sz="18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MAESTRANTES:</a:t>
            </a:r>
          </a:p>
          <a:p>
            <a:pPr algn="ctr" rtl="0"/>
            <a:r>
              <a:rPr lang="es-ES" sz="1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Christian Ruiz B.</a:t>
            </a:r>
          </a:p>
          <a:p>
            <a:pPr algn="ctr" rtl="0"/>
            <a:r>
              <a:rPr lang="es-ES" sz="1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Iveth Tello H.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30797" y="1649603"/>
            <a:ext cx="649068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VICERRECTORADO DE INVESTIGACIÓN Y VINCULACIÓN CON LA COLECTIVIDAD</a:t>
            </a:r>
            <a:endParaRPr lang="es-EC" sz="1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PROGRAMA DE MAESTRÍA EN GERENCIA DE SISTEMAS </a:t>
            </a:r>
          </a:p>
          <a:p>
            <a:pPr algn="ctr"/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PROMOCIÓN XV</a:t>
            </a:r>
            <a:endParaRPr lang="es-EC" sz="1800" dirty="0"/>
          </a:p>
        </p:txBody>
      </p:sp>
      <p:pic>
        <p:nvPicPr>
          <p:cNvPr id="7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9894"/>
            <a:ext cx="4815816" cy="1202443"/>
          </a:xfrm>
          <a:prstGeom prst="rect">
            <a:avLst/>
          </a:prstGeom>
        </p:spPr>
      </p:pic>
      <p:sp>
        <p:nvSpPr>
          <p:cNvPr id="8" name="Subtítulo 4"/>
          <p:cNvSpPr txBox="1">
            <a:spLocks/>
          </p:cNvSpPr>
          <p:nvPr/>
        </p:nvSpPr>
        <p:spPr>
          <a:xfrm>
            <a:off x="2781785" y="4448403"/>
            <a:ext cx="3588711" cy="373658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ts val="1200"/>
              </a:spcBef>
              <a:spcAft>
                <a:spcPts val="200"/>
              </a:spcAft>
            </a:pPr>
            <a:r>
              <a:rPr lang="es-ES" sz="1800" b="1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DIRECTOR: </a:t>
            </a:r>
            <a:r>
              <a:rPr lang="es-ES" sz="18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SANG GUUN YOO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PROCESO AUTOMATIZADO DE TRIAGE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789093802"/>
              </p:ext>
            </p:extLst>
          </p:nvPr>
        </p:nvGraphicFramePr>
        <p:xfrm>
          <a:off x="467544" y="908720"/>
          <a:ext cx="846790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0867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MANUAL VS. AUTOMATIZADO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27603618"/>
              </p:ext>
            </p:extLst>
          </p:nvPr>
        </p:nvGraphicFramePr>
        <p:xfrm>
          <a:off x="1043608" y="548681"/>
          <a:ext cx="6840760" cy="56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9" y="660094"/>
            <a:ext cx="1667143" cy="11847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9632" y="639617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prioridad de atención la asigna la Enfermera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5628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46" y="2343258"/>
            <a:ext cx="2376883" cy="1477712"/>
          </a:xfrm>
          <a:prstGeom prst="rect">
            <a:avLst/>
          </a:prstGeom>
        </p:spPr>
      </p:pic>
      <p:sp>
        <p:nvSpPr>
          <p:cNvPr id="5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MACHINE LEARNING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697" y="1696117"/>
            <a:ext cx="2107168" cy="12942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3" y="695593"/>
            <a:ext cx="1935443" cy="15815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7" y="3779917"/>
            <a:ext cx="1872629" cy="130526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72815" y="2250978"/>
            <a:ext cx="1680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C" sz="2000" b="1" dirty="0"/>
              <a:t>RAMA DE LA </a:t>
            </a:r>
            <a:endParaRPr lang="es-ES" altLang="es-EC" sz="2000" b="1" dirty="0" smtClean="0"/>
          </a:p>
          <a:p>
            <a:pPr algn="ctr"/>
            <a:r>
              <a:rPr lang="es-ES" altLang="es-EC" sz="2000" b="1" dirty="0" smtClean="0"/>
              <a:t>INTELIGENCIA </a:t>
            </a:r>
            <a:r>
              <a:rPr lang="es-ES" altLang="es-EC" sz="2000" b="1" dirty="0"/>
              <a:t>ARTIFICIAL </a:t>
            </a:r>
            <a:endParaRPr lang="es-EC" sz="2000" b="1" dirty="0"/>
          </a:p>
        </p:txBody>
      </p:sp>
      <p:sp>
        <p:nvSpPr>
          <p:cNvPr id="11" name="Rectángulo 10"/>
          <p:cNvSpPr/>
          <p:nvPr/>
        </p:nvSpPr>
        <p:spPr>
          <a:xfrm>
            <a:off x="2080587" y="2980915"/>
            <a:ext cx="2663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sz="2000" b="1" dirty="0" smtClean="0"/>
              <a:t>TÉCNICAS O PROGRAMAS</a:t>
            </a:r>
          </a:p>
          <a:p>
            <a:pPr algn="ctr"/>
            <a:r>
              <a:rPr lang="es-EC" altLang="es-EC" sz="2000" b="1" dirty="0"/>
              <a:t>GENERALIZAN COMPORTAMIENTOS</a:t>
            </a:r>
            <a:endParaRPr lang="es-EC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4787651" y="3820970"/>
            <a:ext cx="2663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sz="2000" b="1" dirty="0" smtClean="0"/>
              <a:t>A PARTIR DE INFORMACIÓN</a:t>
            </a:r>
            <a:endParaRPr lang="es-EC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6901091" y="5157192"/>
            <a:ext cx="2207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sz="2000" b="1" dirty="0" smtClean="0"/>
              <a:t>COMPUTADOR APRENDE</a:t>
            </a:r>
            <a:endParaRPr lang="es-EC" sz="2000" b="1" dirty="0"/>
          </a:p>
        </p:txBody>
      </p:sp>
      <p:sp>
        <p:nvSpPr>
          <p:cNvPr id="9" name="Flecha doblada 8"/>
          <p:cNvSpPr/>
          <p:nvPr/>
        </p:nvSpPr>
        <p:spPr>
          <a:xfrm rot="5400000">
            <a:off x="2485935" y="820870"/>
            <a:ext cx="399721" cy="7581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Flecha doblada 14"/>
          <p:cNvSpPr/>
          <p:nvPr/>
        </p:nvSpPr>
        <p:spPr>
          <a:xfrm rot="5400000">
            <a:off x="4966890" y="1647294"/>
            <a:ext cx="399721" cy="7581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Flecha doblada 15"/>
          <p:cNvSpPr/>
          <p:nvPr/>
        </p:nvSpPr>
        <p:spPr>
          <a:xfrm rot="5400000">
            <a:off x="7597761" y="2668450"/>
            <a:ext cx="399721" cy="7581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0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35496" y="-27384"/>
            <a:ext cx="679358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ALGORITMOS DE APRENDIZAJE</a:t>
            </a:r>
          </a:p>
          <a:p>
            <a:r>
              <a:rPr lang="es-ES" sz="3200" b="1" dirty="0" smtClean="0">
                <a:latin typeface="+mn-lt"/>
              </a:rPr>
              <a:t>SUPERVISADO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3049891"/>
              </p:ext>
            </p:extLst>
          </p:nvPr>
        </p:nvGraphicFramePr>
        <p:xfrm>
          <a:off x="899592" y="1556792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467544" y="2276872"/>
            <a:ext cx="280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rgbClr val="92D050"/>
                </a:solidFill>
              </a:rPr>
              <a:t>X1,X2,..Xn</a:t>
            </a:r>
            <a:endParaRPr lang="es-EC" sz="4000" b="1" dirty="0">
              <a:ln/>
              <a:solidFill>
                <a:srgbClr val="92D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23928" y="1772816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rgbClr val="92D050"/>
                </a:solidFill>
              </a:rPr>
              <a:t>Y1</a:t>
            </a:r>
            <a:endParaRPr lang="es-EC" sz="4000" b="1" dirty="0">
              <a:ln/>
              <a:solidFill>
                <a:srgbClr val="92D05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05663" y="5733256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sz="2000" u="sng" dirty="0" smtClean="0"/>
              <a:t>UTILIZADO EN LA INVESTIGACIÓN</a:t>
            </a:r>
            <a:endParaRPr lang="es-EC" sz="2000" u="sng" dirty="0"/>
          </a:p>
        </p:txBody>
      </p:sp>
    </p:spTree>
    <p:extLst>
      <p:ext uri="{BB962C8B-B14F-4D97-AF65-F5344CB8AC3E}">
        <p14:creationId xmlns:p14="http://schemas.microsoft.com/office/powerpoint/2010/main" val="3821495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35496" y="-27384"/>
            <a:ext cx="679358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ALGORITMOS DE APRENDIZAJE</a:t>
            </a:r>
          </a:p>
          <a:p>
            <a:r>
              <a:rPr lang="es-ES" sz="3200" b="1" dirty="0" smtClean="0">
                <a:latin typeface="+mn-lt"/>
              </a:rPr>
              <a:t>NO SUPERVISADO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9999533"/>
              </p:ext>
            </p:extLst>
          </p:nvPr>
        </p:nvGraphicFramePr>
        <p:xfrm>
          <a:off x="1187624" y="1870019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590078" y="2790266"/>
            <a:ext cx="280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rgbClr val="92D050"/>
                </a:solidFill>
              </a:rPr>
              <a:t>Patrones</a:t>
            </a:r>
            <a:endParaRPr lang="es-EC" sz="4000" b="1" dirty="0">
              <a:ln/>
              <a:solidFill>
                <a:srgbClr val="92D05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59732" y="558924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sz="2000" u="sng" dirty="0" smtClean="0"/>
              <a:t>UTILIZADO PARA DETERMINAR CLASIFICACIONES</a:t>
            </a:r>
          </a:p>
          <a:p>
            <a:pPr algn="ctr"/>
            <a:endParaRPr lang="es-EC" sz="2000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4"/>
            <a:ext cx="2376263" cy="12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3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35496" y="-27384"/>
            <a:ext cx="679358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ALGORITMOS DE APRENDIZAJE</a:t>
            </a:r>
          </a:p>
          <a:p>
            <a:r>
              <a:rPr lang="es-ES" sz="3200" b="1" dirty="0" smtClean="0">
                <a:latin typeface="+mn-lt"/>
              </a:rPr>
              <a:t>SEMISUPERVISADO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26643952"/>
              </p:ext>
            </p:extLst>
          </p:nvPr>
        </p:nvGraphicFramePr>
        <p:xfrm>
          <a:off x="1043608" y="16288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159732" y="558924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u="sng" dirty="0" smtClean="0"/>
              <a:t>Ejemplo el CO-ENTRANAMIENTO. </a:t>
            </a:r>
            <a:endParaRPr lang="es-EC" sz="2000" u="sng" dirty="0"/>
          </a:p>
        </p:txBody>
      </p:sp>
    </p:spTree>
    <p:extLst>
      <p:ext uri="{BB962C8B-B14F-4D97-AF65-F5344CB8AC3E}">
        <p14:creationId xmlns:p14="http://schemas.microsoft.com/office/powerpoint/2010/main" val="2938026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35496" y="-27384"/>
            <a:ext cx="679358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sp>
        <p:nvSpPr>
          <p:cNvPr id="8" name="Título 12"/>
          <p:cNvSpPr txBox="1">
            <a:spLocks/>
          </p:cNvSpPr>
          <p:nvPr/>
        </p:nvSpPr>
        <p:spPr>
          <a:xfrm>
            <a:off x="323528" y="922647"/>
            <a:ext cx="6793587" cy="423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CRISP-DM</a:t>
            </a:r>
          </a:p>
          <a:p>
            <a:r>
              <a:rPr lang="es-EC" sz="3200" b="1" dirty="0">
                <a:latin typeface="+mn-lt"/>
              </a:rPr>
              <a:t>Cross </a:t>
            </a:r>
            <a:r>
              <a:rPr lang="es-EC" sz="3200" b="1" dirty="0" err="1">
                <a:latin typeface="+mn-lt"/>
              </a:rPr>
              <a:t>Industry</a:t>
            </a:r>
            <a:r>
              <a:rPr lang="es-EC" sz="3200" b="1" dirty="0">
                <a:latin typeface="+mn-lt"/>
              </a:rPr>
              <a:t> Standard </a:t>
            </a:r>
            <a:r>
              <a:rPr lang="es-EC" sz="3200" b="1" dirty="0" err="1">
                <a:latin typeface="+mn-lt"/>
              </a:rPr>
              <a:t>Process</a:t>
            </a:r>
            <a:r>
              <a:rPr lang="es-EC" sz="3200" b="1" dirty="0">
                <a:latin typeface="+mn-lt"/>
              </a:rPr>
              <a:t> </a:t>
            </a:r>
            <a:r>
              <a:rPr lang="es-EC" sz="3200" b="1" dirty="0" err="1">
                <a:latin typeface="+mn-lt"/>
              </a:rPr>
              <a:t>for</a:t>
            </a:r>
            <a:r>
              <a:rPr lang="es-EC" sz="3200" b="1" dirty="0">
                <a:latin typeface="+mn-lt"/>
              </a:rPr>
              <a:t> Data </a:t>
            </a:r>
            <a:r>
              <a:rPr lang="es-EC" sz="3200" b="1" dirty="0" err="1">
                <a:latin typeface="+mn-lt"/>
              </a:rPr>
              <a:t>Mining</a:t>
            </a:r>
            <a:endParaRPr lang="es-ES" sz="3200" b="1" dirty="0">
              <a:latin typeface="+mn-lt"/>
            </a:endParaRPr>
          </a:p>
        </p:txBody>
      </p:sp>
      <p:pic>
        <p:nvPicPr>
          <p:cNvPr id="9" name="Imagen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281461"/>
            <a:ext cx="6516723" cy="48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4334180"/>
              </p:ext>
            </p:extLst>
          </p:nvPr>
        </p:nvGraphicFramePr>
        <p:xfrm>
          <a:off x="323528" y="192535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-43767" y="3765299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b="1" dirty="0" smtClean="0">
                <a:ln/>
                <a:solidFill>
                  <a:srgbClr val="92D050"/>
                </a:solidFill>
              </a:rPr>
              <a:t>NEGOCIO</a:t>
            </a:r>
            <a:endParaRPr lang="es-EC" b="1" dirty="0">
              <a:ln/>
              <a:solidFill>
                <a:srgbClr val="92D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16065" y="3341138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b="1" dirty="0" smtClean="0">
                <a:ln/>
                <a:solidFill>
                  <a:srgbClr val="92D050"/>
                </a:solidFill>
              </a:rPr>
              <a:t>DATOS</a:t>
            </a:r>
            <a:endParaRPr lang="es-EC" b="1" dirty="0">
              <a:ln/>
              <a:solidFill>
                <a:srgbClr val="92D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75897" y="2950025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b="1" dirty="0" smtClean="0">
                <a:ln/>
                <a:solidFill>
                  <a:srgbClr val="92D050"/>
                </a:solidFill>
              </a:rPr>
              <a:t>DATOS</a:t>
            </a:r>
            <a:endParaRPr lang="es-EC" b="1" dirty="0">
              <a:ln/>
              <a:solidFill>
                <a:srgbClr val="92D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47664" y="1700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3360" y="3053370"/>
            <a:ext cx="27003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C" sz="1800" b="1" dirty="0">
                <a:solidFill>
                  <a:schemeClr val="bg2">
                    <a:lumMod val="10000"/>
                  </a:schemeClr>
                </a:solidFill>
              </a:rPr>
              <a:t>ENTENDIMIENTO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31841" y="2317868"/>
            <a:ext cx="15841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solidFill>
                  <a:schemeClr val="bg2">
                    <a:lumMod val="10000"/>
                  </a:schemeClr>
                </a:solidFill>
              </a:rPr>
              <a:t>PREPARACIÓN</a:t>
            </a:r>
            <a:endParaRPr lang="es-EC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45197" y="1948536"/>
            <a:ext cx="14109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C" sz="1800" b="1" dirty="0">
                <a:solidFill>
                  <a:schemeClr val="bg2">
                    <a:lumMod val="10000"/>
                  </a:schemeClr>
                </a:solidFill>
              </a:rPr>
              <a:t>MODELADO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475118" y="1275037"/>
            <a:ext cx="141736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800" b="1" dirty="0">
                <a:solidFill>
                  <a:schemeClr val="bg2">
                    <a:lumMod val="10000"/>
                  </a:schemeClr>
                </a:solidFill>
              </a:rPr>
              <a:t>EJECUCIÓN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228184" y="1501044"/>
            <a:ext cx="112121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solidFill>
                  <a:schemeClr val="bg2">
                    <a:lumMod val="10000"/>
                  </a:schemeClr>
                </a:solidFill>
              </a:rPr>
              <a:t>PRUEBAS</a:t>
            </a:r>
            <a:endParaRPr lang="es-EC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2551" y="44625"/>
            <a:ext cx="6794003" cy="1241937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rmAutofit fontScale="250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S" sz="12800" b="1" dirty="0">
                <a:latin typeface="+mn-lt"/>
              </a:rPr>
              <a:t>DESARROLLO DE LA MEJORA DEL PROCESO DE TRIAGE CON MACHINE LEARNING</a:t>
            </a:r>
            <a:endParaRPr lang="es-EC" sz="12800" b="1" dirty="0">
              <a:latin typeface="+mn-lt"/>
            </a:endParaRPr>
          </a:p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S" altLang="es-EC" sz="2701" dirty="0"/>
              <a:t/>
            </a:r>
            <a:br>
              <a:rPr lang="es-ES" altLang="es-EC" sz="2701" dirty="0"/>
            </a:br>
            <a:endParaRPr lang="es-ES" altLang="es-EC" sz="2701" dirty="0"/>
          </a:p>
        </p:txBody>
      </p:sp>
    </p:spTree>
    <p:extLst>
      <p:ext uri="{BB962C8B-B14F-4D97-AF65-F5344CB8AC3E}">
        <p14:creationId xmlns:p14="http://schemas.microsoft.com/office/powerpoint/2010/main" val="784067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RANGO DE VARIABLES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73594"/>
              </p:ext>
            </p:extLst>
          </p:nvPr>
        </p:nvGraphicFramePr>
        <p:xfrm>
          <a:off x="2411760" y="3501008"/>
          <a:ext cx="4292600" cy="22707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8232"/>
                <a:gridCol w="2204368"/>
              </a:tblGrid>
              <a:tr h="678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Frecuencia Respiratoria</a:t>
                      </a:r>
                      <a:endParaRPr lang="es-EC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Edad</a:t>
                      </a:r>
                      <a:endParaRPr lang="es-EC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Pulsaciones por </a:t>
                      </a:r>
                      <a:r>
                        <a:rPr lang="es-EC" sz="1800" b="1" u="none" strike="noStrike" dirty="0" smtClean="0">
                          <a:effectLst/>
                        </a:rPr>
                        <a:t>min.</a:t>
                      </a:r>
                      <a:endParaRPr lang="es-EC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Recién nacido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30-80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Lactante menor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20-40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Lactante mayor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20-30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Niños de 2 a 4 años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20-30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Niños de 6 a 8 años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20-25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Adulto 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15-20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74654"/>
              </p:ext>
            </p:extLst>
          </p:nvPr>
        </p:nvGraphicFramePr>
        <p:xfrm>
          <a:off x="2771800" y="908720"/>
          <a:ext cx="3456384" cy="22707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/>
                <a:gridCol w="1512168"/>
              </a:tblGrid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Frecuencia Cardiaca</a:t>
                      </a:r>
                      <a:endParaRPr lang="es-EC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Edad</a:t>
                      </a:r>
                      <a:endParaRPr lang="es-EC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Rango</a:t>
                      </a:r>
                      <a:endParaRPr lang="es-EC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err="1">
                          <a:effectLst/>
                        </a:rPr>
                        <a:t>Recien</a:t>
                      </a:r>
                      <a:r>
                        <a:rPr lang="es-EC" sz="1800" u="none" strike="noStrike" dirty="0">
                          <a:effectLst/>
                        </a:rPr>
                        <a:t> nacido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120-170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Lactante menor 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120-160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Lactante mayor 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110-130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Niños de 2 a 4 años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100-120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Niños de 6 a 8 años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100-115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Adultos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60-80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57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RANGO DE VARIABLES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6173376" cy="109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80057"/>
              </p:ext>
            </p:extLst>
          </p:nvPr>
        </p:nvGraphicFramePr>
        <p:xfrm>
          <a:off x="611560" y="1628800"/>
          <a:ext cx="3606799" cy="19869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8152"/>
                <a:gridCol w="1150882"/>
                <a:gridCol w="1087765"/>
              </a:tblGrid>
              <a:tr h="0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Presión Arterial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Edad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PAS </a:t>
                      </a:r>
                      <a:r>
                        <a:rPr lang="es-EC" sz="1800" b="1" u="none" strike="noStrike" kern="1200" dirty="0" err="1">
                          <a:effectLst/>
                        </a:rPr>
                        <a:t>mmHg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PAD </a:t>
                      </a:r>
                      <a:r>
                        <a:rPr lang="es-EC" sz="1800" b="1" u="none" strike="noStrike" kern="1200" dirty="0" err="1">
                          <a:effectLst/>
                        </a:rPr>
                        <a:t>mmHg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Lactante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60-90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30-62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2 años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78-112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48-78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8 años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85-114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52-85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12 años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95-135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58-88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Adulto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100-120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60-80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74617"/>
              </p:ext>
            </p:extLst>
          </p:nvPr>
        </p:nvGraphicFramePr>
        <p:xfrm>
          <a:off x="5004048" y="1628800"/>
          <a:ext cx="3528392" cy="19773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03017"/>
                <a:gridCol w="1925375"/>
              </a:tblGrid>
              <a:tr h="161925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Temperatura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Edad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 err="1">
                          <a:effectLst/>
                        </a:rPr>
                        <a:t>ºC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Recién nacido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36,10-37,70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Lactante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36,00-37,00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Niños de 2 a 8 años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37,00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Adulto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36,00-37,00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8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idx="4294967295"/>
          </p:nvPr>
        </p:nvSpPr>
        <p:spPr>
          <a:xfrm>
            <a:off x="35912" y="11879"/>
            <a:ext cx="6192272" cy="536801"/>
          </a:xfrm>
        </p:spPr>
        <p:txBody>
          <a:bodyPr rtlCol="0">
            <a:normAutofit fontScale="90000"/>
          </a:bodyPr>
          <a:lstStyle/>
          <a:p>
            <a:r>
              <a:rPr lang="es-ES" sz="3600" b="1" dirty="0">
                <a:latin typeface="+mn-lt"/>
              </a:rPr>
              <a:t>JUSTIFICACIÓN E IMPORTANCIA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135" y="4581129"/>
            <a:ext cx="1900150" cy="12643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6459" r="5264" b="12685"/>
          <a:stretch/>
        </p:blipFill>
        <p:spPr>
          <a:xfrm>
            <a:off x="7185778" y="2804802"/>
            <a:ext cx="1638452" cy="1010145"/>
          </a:xfrm>
          <a:prstGeom prst="rect">
            <a:avLst/>
          </a:prstGeom>
        </p:spPr>
      </p:pic>
      <p:pic>
        <p:nvPicPr>
          <p:cNvPr id="12" name="pict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9659200"/>
              </p:ext>
            </p:extLst>
          </p:nvPr>
        </p:nvGraphicFramePr>
        <p:xfrm>
          <a:off x="395535" y="1525240"/>
          <a:ext cx="65059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34" y="933154"/>
            <a:ext cx="1893741" cy="1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RANGO DE VARIABLES</a:t>
            </a:r>
            <a:endParaRPr lang="es-ES" altLang="es-EC" sz="3200" dirty="0"/>
          </a:p>
        </p:txBody>
      </p:sp>
      <p:pic>
        <p:nvPicPr>
          <p:cNvPr id="7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37831"/>
              </p:ext>
            </p:extLst>
          </p:nvPr>
        </p:nvGraphicFramePr>
        <p:xfrm>
          <a:off x="1835696" y="836712"/>
          <a:ext cx="5904656" cy="49404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00200"/>
                <a:gridCol w="2736304"/>
                <a:gridCol w="1368152"/>
              </a:tblGrid>
              <a:tr h="161925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Escala de coma de Glasgow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Apertura Ocular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Espontanea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4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Estímulo Verbal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3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Dolor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2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Nula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1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6959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Respuesta Verbal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Orientado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5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Desorientado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4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Palabras inapropiadas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3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Sonidos incomprensibles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2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Nula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1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b="1" u="none" strike="noStrike" kern="1200" dirty="0">
                          <a:effectLst/>
                        </a:rPr>
                        <a:t>Respuesta Motora</a:t>
                      </a:r>
                      <a:endParaRPr lang="es-EC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Obedece órdenes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6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Localiza el dolor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5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Retirada al dolor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4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Reflejo flexor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3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>
                          <a:effectLst/>
                        </a:rPr>
                        <a:t>Reflejo extensor</a:t>
                      </a:r>
                      <a:endParaRPr lang="es-EC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2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Nulo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>
                          <a:effectLst/>
                        </a:rPr>
                        <a:t>1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289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MODELO DE DATOS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1" y="620688"/>
            <a:ext cx="911358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3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95536" y="548681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SELECCIÓN, LIMPIEZA Y TRANSFORMACIÓN DE DATOS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1561" y="3804411"/>
            <a:ext cx="2520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ea typeface="+mj-ea"/>
                <a:cs typeface="+mj-cs"/>
              </a:rPr>
              <a:t>Base de datos de pacientes  atendidos desde el 2015</a:t>
            </a:r>
            <a:endParaRPr lang="es-EC" sz="2800" dirty="0">
              <a:ea typeface="+mj-ea"/>
              <a:cs typeface="+mj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42937" y="3012539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s-EC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endParaRPr lang="es-EC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" y="1492802"/>
            <a:ext cx="3168352" cy="233329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590674" y="2996952"/>
            <a:ext cx="83731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derecha 8"/>
          <p:cNvSpPr/>
          <p:nvPr/>
        </p:nvSpPr>
        <p:spPr>
          <a:xfrm>
            <a:off x="5587185" y="2996952"/>
            <a:ext cx="83731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37" y="2032211"/>
            <a:ext cx="2123798" cy="19777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1" y="4361146"/>
            <a:ext cx="3301418" cy="8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sz="3200" b="1" dirty="0" smtClean="0">
                <a:latin typeface="+mn-lt"/>
              </a:rPr>
              <a:t>SOFTWARE PARA EXPERIMENTACIÓN</a:t>
            </a:r>
            <a:endParaRPr lang="es-ES" altLang="es-EC" sz="3200" dirty="0"/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773043"/>
            <a:ext cx="3312368" cy="6922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528762"/>
            <a:ext cx="7902111" cy="4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8568952" cy="5472608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ENTORNO DE TRABAJO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8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NAIVE BAYES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8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1"/>
          <a:stretch/>
        </p:blipFill>
        <p:spPr bwMode="auto">
          <a:xfrm>
            <a:off x="330872" y="764704"/>
            <a:ext cx="84896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REGRESIÓN LOGÍSTICA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0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5" b="6848"/>
          <a:stretch/>
        </p:blipFill>
        <p:spPr bwMode="auto">
          <a:xfrm>
            <a:off x="354628" y="620688"/>
            <a:ext cx="8465844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MULTILAYER PERCEPTRON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34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969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RESULTADOS REGRESIÓN LOGÍSTICA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47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214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RESULTADOS NAVIE BAYES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44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8631683"/>
              </p:ext>
            </p:extLst>
          </p:nvPr>
        </p:nvGraphicFramePr>
        <p:xfrm>
          <a:off x="457669" y="922768"/>
          <a:ext cx="8481567" cy="538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2"/>
          <p:cNvSpPr txBox="1">
            <a:spLocks/>
          </p:cNvSpPr>
          <p:nvPr/>
        </p:nvSpPr>
        <p:spPr>
          <a:xfrm>
            <a:off x="611560" y="2708920"/>
            <a:ext cx="7772400" cy="486181"/>
          </a:xfrm>
          <a:prstGeom prst="rect">
            <a:avLst/>
          </a:prstGeom>
        </p:spPr>
        <p:txBody>
          <a:bodyPr vert="horz" lIns="91448" tIns="45724" rIns="91448" bIns="45724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1" b="1" dirty="0">
                <a:latin typeface="+mn-lt"/>
              </a:rPr>
              <a:t>ESPECÍFICOS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t="5502"/>
          <a:stretch/>
        </p:blipFill>
        <p:spPr>
          <a:xfrm>
            <a:off x="804245" y="4149080"/>
            <a:ext cx="2253543" cy="1988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127" y="4176088"/>
            <a:ext cx="2355205" cy="1961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891" y="4176088"/>
            <a:ext cx="2292170" cy="1961603"/>
          </a:xfrm>
          <a:prstGeom prst="rect">
            <a:avLst/>
          </a:prstGeom>
        </p:spPr>
      </p:pic>
      <p:sp>
        <p:nvSpPr>
          <p:cNvPr id="9" name="Título 12"/>
          <p:cNvSpPr txBox="1">
            <a:spLocks/>
          </p:cNvSpPr>
          <p:nvPr/>
        </p:nvSpPr>
        <p:spPr>
          <a:xfrm>
            <a:off x="107920" y="-20868"/>
            <a:ext cx="6793587" cy="497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OBJETIVOS</a:t>
            </a:r>
            <a:endParaRPr lang="es-ES" sz="3200" b="1" dirty="0">
              <a:latin typeface="+mn-lt"/>
            </a:endParaRPr>
          </a:p>
        </p:txBody>
      </p:sp>
      <p:pic>
        <p:nvPicPr>
          <p:cNvPr id="15" name="pictur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RESULTADOS MLP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7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3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2551" y="44626"/>
            <a:ext cx="6794003" cy="504055"/>
          </a:xfrm>
          <a:prstGeom prst="rect">
            <a:avLst/>
          </a:prstGeom>
          <a:ln/>
        </p:spPr>
        <p:txBody>
          <a:bodyPr vert="horz" lIns="91448" tIns="26621" rIns="91448" bIns="45724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05760" algn="l"/>
                <a:tab pos="611520" algn="l"/>
                <a:tab pos="917279" algn="l"/>
                <a:tab pos="1223039" algn="l"/>
                <a:tab pos="1528799" algn="l"/>
                <a:tab pos="1834559" algn="l"/>
                <a:tab pos="2140318" algn="l"/>
                <a:tab pos="2446078" algn="l"/>
                <a:tab pos="2751838" algn="l"/>
                <a:tab pos="3057597" algn="l"/>
                <a:tab pos="3363357" algn="l"/>
                <a:tab pos="3669116" algn="l"/>
                <a:tab pos="3974877" algn="l"/>
                <a:tab pos="4280636" algn="l"/>
                <a:tab pos="4586396" algn="l"/>
                <a:tab pos="4892155" algn="l"/>
                <a:tab pos="5197915" algn="l"/>
                <a:tab pos="5503675" algn="l"/>
                <a:tab pos="5809435" algn="l"/>
                <a:tab pos="6115195" algn="l"/>
              </a:tabLst>
            </a:pPr>
            <a:r>
              <a:rPr lang="es-EC" altLang="es-EC" sz="3200" b="1" dirty="0" smtClean="0">
                <a:latin typeface="+mn-lt"/>
              </a:rPr>
              <a:t>COMPARACIÓN 3 MODELOS</a:t>
            </a:r>
            <a:endParaRPr lang="es-ES" altLang="es-EC" sz="3200" dirty="0"/>
          </a:p>
        </p:txBody>
      </p:sp>
      <p:pic>
        <p:nvPicPr>
          <p:cNvPr id="5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4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TRIAGE CON MACHINE LEARNING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8" y="3733996"/>
            <a:ext cx="1296359" cy="12963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66" y="3490170"/>
            <a:ext cx="872279" cy="13592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8" y="844286"/>
            <a:ext cx="805708" cy="6614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86" y="1074481"/>
            <a:ext cx="1444307" cy="103116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8876" y="2243302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dirty="0" smtClean="0"/>
              <a:t>PACIENTE</a:t>
            </a:r>
            <a:endParaRPr lang="es-EC" sz="1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23816" y="1963242"/>
            <a:ext cx="145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800" dirty="0" smtClean="0"/>
              <a:t>ADMISIÓN </a:t>
            </a:r>
          </a:p>
          <a:p>
            <a:pPr algn="ctr"/>
            <a:r>
              <a:rPr lang="es-EC" sz="1800" dirty="0" smtClean="0"/>
              <a:t>EMERGENCIA</a:t>
            </a:r>
            <a:endParaRPr lang="es-EC" sz="1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9614" y="491040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dirty="0" smtClean="0"/>
              <a:t>ENFERMERA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79261" y="4607727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dirty="0" smtClean="0"/>
              <a:t>ESPECIALISTA</a:t>
            </a:r>
            <a:endParaRPr lang="es-EC" sz="1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547" y="3397838"/>
            <a:ext cx="431280" cy="27564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38" y="5628026"/>
            <a:ext cx="1450439" cy="533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6034" y="3414166"/>
            <a:ext cx="945203" cy="2756454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>
            <a:off x="1835696" y="1340768"/>
            <a:ext cx="1037706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4184723" y="1451121"/>
            <a:ext cx="1037706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erecha 19"/>
          <p:cNvSpPr/>
          <p:nvPr/>
        </p:nvSpPr>
        <p:spPr>
          <a:xfrm>
            <a:off x="6939615" y="1451121"/>
            <a:ext cx="600117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3576" y="3397838"/>
            <a:ext cx="518853" cy="2738092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5364194" y="4126114"/>
            <a:ext cx="510310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/>
          <a:stretch/>
        </p:blipFill>
        <p:spPr>
          <a:xfrm>
            <a:off x="763692" y="1548414"/>
            <a:ext cx="664640" cy="652236"/>
          </a:xfrm>
          <a:prstGeom prst="rect">
            <a:avLst/>
          </a:prstGeom>
        </p:spPr>
      </p:pic>
      <p:sp>
        <p:nvSpPr>
          <p:cNvPr id="3" name="Disco magnético 2"/>
          <p:cNvSpPr/>
          <p:nvPr/>
        </p:nvSpPr>
        <p:spPr>
          <a:xfrm>
            <a:off x="6212354" y="1126518"/>
            <a:ext cx="597819" cy="105829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H</a:t>
            </a:r>
            <a:r>
              <a:rPr lang="es-EC" dirty="0" smtClean="0"/>
              <a:t>IS</a:t>
            </a:r>
            <a:endParaRPr lang="es-EC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99" y="1014813"/>
            <a:ext cx="908476" cy="122848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21946" r="399" b="45570"/>
          <a:stretch/>
        </p:blipFill>
        <p:spPr>
          <a:xfrm>
            <a:off x="7669991" y="1259319"/>
            <a:ext cx="1445118" cy="760862"/>
          </a:xfrm>
          <a:prstGeom prst="rect">
            <a:avLst/>
          </a:prstGeom>
        </p:spPr>
      </p:pic>
      <p:sp>
        <p:nvSpPr>
          <p:cNvPr id="26" name="Disco magnético 25"/>
          <p:cNvSpPr/>
          <p:nvPr/>
        </p:nvSpPr>
        <p:spPr>
          <a:xfrm>
            <a:off x="3491880" y="3623327"/>
            <a:ext cx="531289" cy="69019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/>
              <a:t>H</a:t>
            </a:r>
            <a:r>
              <a:rPr lang="es-EC" sz="2000" dirty="0" smtClean="0"/>
              <a:t>IS</a:t>
            </a:r>
            <a:endParaRPr lang="es-EC" sz="20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96" y="3590411"/>
            <a:ext cx="582570" cy="787782"/>
          </a:xfrm>
          <a:prstGeom prst="rect">
            <a:avLst/>
          </a:prstGeom>
        </p:spPr>
      </p:pic>
      <p:sp>
        <p:nvSpPr>
          <p:cNvPr id="29" name="Disco magnético 28"/>
          <p:cNvSpPr/>
          <p:nvPr/>
        </p:nvSpPr>
        <p:spPr>
          <a:xfrm>
            <a:off x="8376666" y="4535623"/>
            <a:ext cx="546351" cy="62751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 smtClean="0"/>
              <a:t>HIS</a:t>
            </a:r>
            <a:endParaRPr lang="es-EC" sz="18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50" y="3968423"/>
            <a:ext cx="582570" cy="541869"/>
          </a:xfrm>
          <a:prstGeom prst="rect">
            <a:avLst/>
          </a:prstGeom>
        </p:spPr>
      </p:pic>
      <p:sp>
        <p:nvSpPr>
          <p:cNvPr id="31" name="Flecha derecha 21"/>
          <p:cNvSpPr/>
          <p:nvPr/>
        </p:nvSpPr>
        <p:spPr>
          <a:xfrm>
            <a:off x="1619671" y="4271387"/>
            <a:ext cx="1253731" cy="597773"/>
          </a:xfrm>
          <a:prstGeom prst="rightArrow">
            <a:avLst>
              <a:gd name="adj1" fmla="val 31687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pic>
        <p:nvPicPr>
          <p:cNvPr id="33" name="Imagen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440" y="4368884"/>
            <a:ext cx="791157" cy="541518"/>
          </a:xfrm>
          <a:prstGeom prst="rect">
            <a:avLst/>
          </a:prstGeom>
        </p:spPr>
      </p:pic>
      <p:sp>
        <p:nvSpPr>
          <p:cNvPr id="34" name="CuadroTexto 27"/>
          <p:cNvSpPr txBox="1"/>
          <p:nvPr/>
        </p:nvSpPr>
        <p:spPr>
          <a:xfrm>
            <a:off x="2687767" y="4932239"/>
            <a:ext cx="1473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Generación</a:t>
            </a:r>
          </a:p>
          <a:p>
            <a:pPr algn="ctr"/>
            <a:r>
              <a:rPr lang="es-MX" sz="1400" dirty="0" smtClean="0"/>
              <a:t>Prioridad</a:t>
            </a:r>
          </a:p>
          <a:p>
            <a:pPr algn="ctr"/>
            <a:r>
              <a:rPr lang="es-MX" sz="1400" dirty="0" smtClean="0"/>
              <a:t>CTAS</a:t>
            </a:r>
            <a:endParaRPr lang="es-EC" sz="1400" dirty="0" smtClean="0"/>
          </a:p>
          <a:p>
            <a:pPr algn="ctr"/>
            <a:r>
              <a:rPr lang="es-MX" sz="1400" b="1" dirty="0" smtClean="0">
                <a:solidFill>
                  <a:srgbClr val="FF0000"/>
                </a:solidFill>
              </a:rPr>
              <a:t>94,17%</a:t>
            </a:r>
          </a:p>
          <a:p>
            <a:pPr algn="ctr"/>
            <a:r>
              <a:rPr lang="es-MX" sz="1400" dirty="0" smtClean="0"/>
              <a:t>Acierto</a:t>
            </a:r>
            <a:endParaRPr lang="es-EC" sz="1400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145860" y="5310512"/>
            <a:ext cx="1350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SIGNOS VITALES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70897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536" y="692696"/>
            <a:ext cx="81570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C" sz="1600" dirty="0" smtClean="0"/>
              <a:t>Al efectuar el análisis del Proceso Manual de Triage se detectó que el proceso se encontraba en un nivel de Madurez Inicial es decir impredecible, poco controlado y reactivo. </a:t>
            </a:r>
          </a:p>
          <a:p>
            <a:pPr algn="just">
              <a:lnSpc>
                <a:spcPct val="150000"/>
              </a:lnSpc>
            </a:pPr>
            <a:endParaRPr lang="es-EC" sz="1600" dirty="0" smtClean="0"/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es-MX" sz="1600" dirty="0" smtClean="0"/>
              <a:t>Con la automatización al proceso de Triage se pudo obtener un mejor nivel de madurez, pues las actividades ya se encuentran organizadas y se puede efectuar un seguimiento.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s-MX" sz="1600" dirty="0" smtClean="0"/>
          </a:p>
          <a:p>
            <a:pPr algn="just">
              <a:lnSpc>
                <a:spcPct val="150000"/>
              </a:lnSpc>
            </a:pPr>
            <a:r>
              <a:rPr lang="es-MX" sz="1600" dirty="0" smtClean="0"/>
              <a:t>3.     El modelo algorítmico automatizado para generar la prioridad de atención tiene una tasa de </a:t>
            </a:r>
          </a:p>
          <a:p>
            <a:pPr algn="just">
              <a:lnSpc>
                <a:spcPct val="150000"/>
              </a:lnSpc>
            </a:pPr>
            <a:r>
              <a:rPr lang="es-MX" sz="1600" dirty="0"/>
              <a:t> </a:t>
            </a:r>
            <a:r>
              <a:rPr lang="es-MX" sz="1600" dirty="0" smtClean="0"/>
              <a:t>        17%  de acierto en comparación al criterio del especialista registrado en el sistema.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marL="342900" indent="-342900" algn="just">
              <a:lnSpc>
                <a:spcPct val="150000"/>
              </a:lnSpc>
              <a:buAutoNum type="arabicPeriod" startAt="4"/>
            </a:pPr>
            <a:r>
              <a:rPr lang="es-EC" sz="1600" dirty="0" smtClean="0"/>
              <a:t> El </a:t>
            </a:r>
            <a:r>
              <a:rPr lang="es-EC" sz="1600" dirty="0"/>
              <a:t>uso de Machine Learning con algoritmos supervisados como </a:t>
            </a:r>
            <a:r>
              <a:rPr lang="es-EC" sz="1600" dirty="0" err="1"/>
              <a:t>Naive</a:t>
            </a:r>
            <a:r>
              <a:rPr lang="es-EC" sz="1600" dirty="0"/>
              <a:t> </a:t>
            </a:r>
            <a:r>
              <a:rPr lang="es-EC" sz="1600" dirty="0" err="1"/>
              <a:t>Bayes</a:t>
            </a:r>
            <a:r>
              <a:rPr lang="es-EC" sz="1600" dirty="0"/>
              <a:t>, Regresión </a:t>
            </a:r>
            <a:endParaRPr lang="es-EC" sz="1600" dirty="0" smtClean="0"/>
          </a:p>
          <a:p>
            <a:pPr algn="just">
              <a:lnSpc>
                <a:spcPct val="150000"/>
              </a:lnSpc>
            </a:pPr>
            <a:r>
              <a:rPr lang="es-EC" sz="1600" dirty="0"/>
              <a:t> </a:t>
            </a:r>
            <a:r>
              <a:rPr lang="es-EC" sz="1600" dirty="0" smtClean="0"/>
              <a:t>       Logística </a:t>
            </a:r>
            <a:r>
              <a:rPr lang="es-EC" sz="1600" dirty="0"/>
              <a:t>y </a:t>
            </a:r>
            <a:r>
              <a:rPr lang="es-EC" sz="1600" dirty="0" err="1"/>
              <a:t>Multilayer</a:t>
            </a:r>
            <a:r>
              <a:rPr lang="es-EC" sz="1600" dirty="0"/>
              <a:t> </a:t>
            </a:r>
            <a:r>
              <a:rPr lang="es-EC" sz="1600" dirty="0" err="1"/>
              <a:t>Perceptron</a:t>
            </a:r>
            <a:r>
              <a:rPr lang="es-EC" sz="1600" dirty="0"/>
              <a:t>, </a:t>
            </a:r>
            <a:r>
              <a:rPr lang="es-EC" sz="1600" dirty="0" smtClean="0"/>
              <a:t>mejoró </a:t>
            </a:r>
            <a:r>
              <a:rPr lang="es-EC" sz="1600" dirty="0"/>
              <a:t>la tasa de aciertos hasta un 94.17</a:t>
            </a:r>
            <a:r>
              <a:rPr lang="es-EC" sz="1600" dirty="0" smtClean="0"/>
              <a:t>%.</a:t>
            </a:r>
          </a:p>
          <a:p>
            <a:pPr algn="just">
              <a:lnSpc>
                <a:spcPct val="150000"/>
              </a:lnSpc>
            </a:pPr>
            <a:endParaRPr lang="es-EC" sz="1600" dirty="0" smtClean="0"/>
          </a:p>
          <a:p>
            <a:pPr algn="just">
              <a:lnSpc>
                <a:spcPct val="150000"/>
              </a:lnSpc>
            </a:pPr>
            <a:r>
              <a:rPr lang="es-EC" sz="1600" dirty="0" smtClean="0"/>
              <a:t>5.     Con </a:t>
            </a:r>
            <a:r>
              <a:rPr lang="es-EC" sz="1600" dirty="0"/>
              <a:t>el uso de técnicas  de Machine Learning se puede automatizar no solo actividades </a:t>
            </a:r>
          </a:p>
          <a:p>
            <a:pPr algn="just">
              <a:lnSpc>
                <a:spcPct val="150000"/>
              </a:lnSpc>
            </a:pPr>
            <a:r>
              <a:rPr lang="es-EC" sz="1600" dirty="0"/>
              <a:t>        manuales sino también decisiones o criterios humanos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4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CONCLUSIONES</a:t>
            </a:r>
            <a:endParaRPr lang="es-ES" sz="3200" b="1" dirty="0">
              <a:latin typeface="+mn-lt"/>
            </a:endParaRP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619672" cy="1199331"/>
          </a:xfrm>
          <a:prstGeom prst="rect">
            <a:avLst/>
          </a:prstGeom>
        </p:spPr>
      </p:pic>
      <p:pic>
        <p:nvPicPr>
          <p:cNvPr id="8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0811118"/>
              </p:ext>
            </p:extLst>
          </p:nvPr>
        </p:nvGraphicFramePr>
        <p:xfrm>
          <a:off x="4680040" y="1484784"/>
          <a:ext cx="414043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t="6459" r="5264" b="12685"/>
          <a:stretch/>
        </p:blipFill>
        <p:spPr>
          <a:xfrm>
            <a:off x="467544" y="1628800"/>
            <a:ext cx="1891654" cy="181799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67545" y="3864666"/>
            <a:ext cx="1700308" cy="860478"/>
            <a:chOff x="1865007" y="1279069"/>
            <a:chExt cx="1598577" cy="852713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1865007" y="1279069"/>
              <a:ext cx="1598577" cy="852713"/>
            </a:xfrm>
            <a:prstGeom prst="roundRect">
              <a:avLst/>
            </a:prstGeom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906633" y="1320695"/>
              <a:ext cx="1515325" cy="76946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89" tIns="82889" rIns="82889" bIns="82889" numCol="1" spcCol="1270" anchor="ctr" anchorCtr="0">
              <a:noAutofit/>
            </a:bodyPr>
            <a:lstStyle/>
            <a:p>
              <a:pPr algn="ctr" defTabSz="9670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176" b="1" dirty="0"/>
                <a:t>TERCER NIVEL 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3374" y="1340768"/>
            <a:ext cx="1420745" cy="4176464"/>
          </a:xfrm>
          <a:prstGeom prst="rect">
            <a:avLst/>
          </a:prstGeom>
        </p:spPr>
      </p:pic>
      <p:sp>
        <p:nvSpPr>
          <p:cNvPr id="16" name="Flecha a la derecha con muesca 15"/>
          <p:cNvSpPr/>
          <p:nvPr/>
        </p:nvSpPr>
        <p:spPr>
          <a:xfrm>
            <a:off x="2359198" y="3349955"/>
            <a:ext cx="470826" cy="51471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  <p:sp>
        <p:nvSpPr>
          <p:cNvPr id="17" name="Título 12"/>
          <p:cNvSpPr txBox="1">
            <a:spLocks/>
          </p:cNvSpPr>
          <p:nvPr/>
        </p:nvSpPr>
        <p:spPr>
          <a:xfrm>
            <a:off x="107920" y="-20868"/>
            <a:ext cx="6793587" cy="1001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HOSPITAL DE ESPECIALIDADES</a:t>
            </a:r>
          </a:p>
          <a:p>
            <a:r>
              <a:rPr lang="es-ES" sz="3200" b="1" dirty="0" smtClean="0">
                <a:latin typeface="+mn-lt"/>
              </a:rPr>
              <a:t>DE LAS FF. AA. No. 1</a:t>
            </a:r>
            <a:endParaRPr lang="es-ES" sz="3200" b="1" dirty="0">
              <a:latin typeface="+mn-lt"/>
            </a:endParaRPr>
          </a:p>
        </p:txBody>
      </p:sp>
      <p:pic>
        <p:nvPicPr>
          <p:cNvPr id="18" name="pictur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7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39060849"/>
              </p:ext>
            </p:extLst>
          </p:nvPr>
        </p:nvGraphicFramePr>
        <p:xfrm>
          <a:off x="251520" y="764704"/>
          <a:ext cx="5316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941168"/>
            <a:ext cx="1414992" cy="1152128"/>
          </a:xfrm>
          <a:prstGeom prst="rect">
            <a:avLst/>
          </a:prstGeom>
        </p:spPr>
      </p:pic>
      <p:sp>
        <p:nvSpPr>
          <p:cNvPr id="6" name="Título 12"/>
          <p:cNvSpPr txBox="1">
            <a:spLocks/>
          </p:cNvSpPr>
          <p:nvPr/>
        </p:nvSpPr>
        <p:spPr>
          <a:xfrm>
            <a:off x="-36512" y="123148"/>
            <a:ext cx="6793587" cy="425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EMERGENCIA HE1</a:t>
            </a:r>
            <a:endParaRPr lang="es-ES" sz="3200" b="1" dirty="0">
              <a:latin typeface="+mn-lt"/>
            </a:endParaRPr>
          </a:p>
        </p:txBody>
      </p:sp>
      <p:pic>
        <p:nvPicPr>
          <p:cNvPr id="7" name="pictur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/>
          <a:srcRect b="10367"/>
          <a:stretch/>
        </p:blipFill>
        <p:spPr>
          <a:xfrm>
            <a:off x="5220072" y="836712"/>
            <a:ext cx="367240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35002"/>
            <a:ext cx="7308749" cy="4858293"/>
          </a:xfrm>
          <a:prstGeom prst="rect">
            <a:avLst/>
          </a:prstGeom>
        </p:spPr>
      </p:pic>
      <p:sp>
        <p:nvSpPr>
          <p:cNvPr id="6" name="Título 12"/>
          <p:cNvSpPr txBox="1">
            <a:spLocks/>
          </p:cNvSpPr>
          <p:nvPr/>
        </p:nvSpPr>
        <p:spPr>
          <a:xfrm>
            <a:off x="-36512" y="51140"/>
            <a:ext cx="6793587" cy="929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CMMI</a:t>
            </a:r>
          </a:p>
          <a:p>
            <a:r>
              <a:rPr lang="es-ES" sz="3200" b="1" dirty="0" smtClean="0">
                <a:latin typeface="+mn-lt"/>
              </a:rPr>
              <a:t>NIVEL DE MADUREZ DE PROCESOS</a:t>
            </a:r>
            <a:endParaRPr lang="es-ES" sz="3200" b="1" dirty="0">
              <a:latin typeface="+mn-lt"/>
            </a:endParaRPr>
          </a:p>
        </p:txBody>
      </p:sp>
      <p:pic>
        <p:nvPicPr>
          <p:cNvPr id="7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1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PROCESO MANUAL DE TRIAGE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3" y="3733996"/>
            <a:ext cx="1296359" cy="12963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94" y="3483450"/>
            <a:ext cx="1182803" cy="13592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8" y="844286"/>
            <a:ext cx="805708" cy="6614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34" y="1006200"/>
            <a:ext cx="1444307" cy="103116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8876" y="2243302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PACIENTE</a:t>
            </a:r>
            <a:endParaRPr lang="es-EC" sz="18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623637" y="1908612"/>
            <a:ext cx="147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800" b="1" dirty="0" smtClean="0"/>
              <a:t>ADMISIÓN </a:t>
            </a:r>
          </a:p>
          <a:p>
            <a:pPr algn="ctr"/>
            <a:r>
              <a:rPr lang="es-EC" sz="1800" b="1" dirty="0" smtClean="0"/>
              <a:t>EMERGENCIA</a:t>
            </a:r>
            <a:endParaRPr lang="es-EC" sz="18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4859868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ENFERMERA</a:t>
            </a:r>
            <a:endParaRPr lang="es-EC" sz="18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454681" y="4715852"/>
            <a:ext cx="145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ESPECIALISTA</a:t>
            </a:r>
            <a:endParaRPr lang="es-EC" sz="18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455" y="3341752"/>
            <a:ext cx="709949" cy="29214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598" y="5555161"/>
            <a:ext cx="937558" cy="533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5005" y="3248997"/>
            <a:ext cx="827806" cy="29214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63646"/>
            <a:ext cx="669767" cy="7103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04" y="1018365"/>
            <a:ext cx="1244771" cy="1182285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>
            <a:off x="1835696" y="1340768"/>
            <a:ext cx="799647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4189770" y="1284554"/>
            <a:ext cx="752930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erecha 19"/>
          <p:cNvSpPr/>
          <p:nvPr/>
        </p:nvSpPr>
        <p:spPr>
          <a:xfrm>
            <a:off x="6412444" y="1249701"/>
            <a:ext cx="934711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8312" y="3341752"/>
            <a:ext cx="865492" cy="2923081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5703858" y="4126114"/>
            <a:ext cx="708586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/>
          <a:stretch/>
        </p:blipFill>
        <p:spPr>
          <a:xfrm>
            <a:off x="763692" y="1548414"/>
            <a:ext cx="664640" cy="6522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9732" y="1037070"/>
            <a:ext cx="1293079" cy="1270154"/>
          </a:xfrm>
          <a:prstGeom prst="rect">
            <a:avLst/>
          </a:prstGeom>
        </p:spPr>
      </p:pic>
      <p:sp>
        <p:nvSpPr>
          <p:cNvPr id="24" name="Flecha derecha 21"/>
          <p:cNvSpPr/>
          <p:nvPr/>
        </p:nvSpPr>
        <p:spPr>
          <a:xfrm>
            <a:off x="1691680" y="4154334"/>
            <a:ext cx="1553039" cy="597773"/>
          </a:xfrm>
          <a:prstGeom prst="rightArrow">
            <a:avLst>
              <a:gd name="adj1" fmla="val 31687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Selecciona</a:t>
            </a:r>
            <a:endParaRPr lang="es-EC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09038" y="5178678"/>
            <a:ext cx="1521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SIGNOS VITALES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543791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PROCESO MANUAL DE TRIAGE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018842514"/>
              </p:ext>
            </p:extLst>
          </p:nvPr>
        </p:nvGraphicFramePr>
        <p:xfrm>
          <a:off x="467544" y="908720"/>
          <a:ext cx="846790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3477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-36512" y="51140"/>
            <a:ext cx="6793587" cy="49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+mn-lt"/>
              </a:rPr>
              <a:t>PROCESO AUTOMÁTICO DE TRIAGE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7" y="44625"/>
            <a:ext cx="2206997" cy="5040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8" y="3733996"/>
            <a:ext cx="1296359" cy="12963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66" y="3490170"/>
            <a:ext cx="872279" cy="13592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8" y="844286"/>
            <a:ext cx="805708" cy="6614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86" y="1074481"/>
            <a:ext cx="1444307" cy="103116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8876" y="2243302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PACIENTE</a:t>
            </a:r>
            <a:endParaRPr lang="es-EC" sz="18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12435" y="1963242"/>
            <a:ext cx="147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800" b="1" dirty="0" smtClean="0"/>
              <a:t>ADMISIÓN </a:t>
            </a:r>
          </a:p>
          <a:p>
            <a:pPr algn="ctr"/>
            <a:r>
              <a:rPr lang="es-EC" sz="1800" b="1" dirty="0" smtClean="0"/>
              <a:t>EMERGENCIA</a:t>
            </a:r>
            <a:endParaRPr lang="es-EC" sz="18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9614" y="491040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ENFERMERA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57747" y="4625508"/>
            <a:ext cx="145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ESPECIALISTA</a:t>
            </a:r>
            <a:endParaRPr lang="es-EC" sz="18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723" y="3356992"/>
            <a:ext cx="492104" cy="27564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95" y="5602530"/>
            <a:ext cx="1450439" cy="533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6035" y="3414166"/>
            <a:ext cx="827296" cy="2756454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>
            <a:off x="1835696" y="1340768"/>
            <a:ext cx="1037706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4184723" y="1340768"/>
            <a:ext cx="1037706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erecha 19"/>
          <p:cNvSpPr/>
          <p:nvPr/>
        </p:nvSpPr>
        <p:spPr>
          <a:xfrm>
            <a:off x="6939615" y="1332703"/>
            <a:ext cx="600117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3576" y="3377803"/>
            <a:ext cx="518853" cy="2758127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5222429" y="4126114"/>
            <a:ext cx="652075" cy="5121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/>
          <a:stretch/>
        </p:blipFill>
        <p:spPr>
          <a:xfrm>
            <a:off x="763692" y="1548414"/>
            <a:ext cx="664640" cy="652236"/>
          </a:xfrm>
          <a:prstGeom prst="rect">
            <a:avLst/>
          </a:prstGeom>
        </p:spPr>
      </p:pic>
      <p:sp>
        <p:nvSpPr>
          <p:cNvPr id="3" name="Disco magnético 2"/>
          <p:cNvSpPr/>
          <p:nvPr/>
        </p:nvSpPr>
        <p:spPr>
          <a:xfrm>
            <a:off x="6212354" y="1126518"/>
            <a:ext cx="597819" cy="105829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H</a:t>
            </a:r>
            <a:r>
              <a:rPr lang="es-EC" dirty="0" smtClean="0"/>
              <a:t>IS</a:t>
            </a:r>
            <a:endParaRPr lang="es-EC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99" y="1014813"/>
            <a:ext cx="908476" cy="122848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21946" r="399" b="45570"/>
          <a:stretch/>
        </p:blipFill>
        <p:spPr>
          <a:xfrm>
            <a:off x="7669991" y="1259319"/>
            <a:ext cx="1445118" cy="760862"/>
          </a:xfrm>
          <a:prstGeom prst="rect">
            <a:avLst/>
          </a:prstGeom>
        </p:spPr>
      </p:pic>
      <p:sp>
        <p:nvSpPr>
          <p:cNvPr id="26" name="Disco magnético 25"/>
          <p:cNvSpPr/>
          <p:nvPr/>
        </p:nvSpPr>
        <p:spPr>
          <a:xfrm>
            <a:off x="3401834" y="4420266"/>
            <a:ext cx="594102" cy="69019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H</a:t>
            </a:r>
            <a:r>
              <a:rPr lang="es-EC" dirty="0" smtClean="0"/>
              <a:t>IS</a:t>
            </a:r>
            <a:endParaRPr lang="es-EC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70" y="3574123"/>
            <a:ext cx="582570" cy="78778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187770" y="5086206"/>
            <a:ext cx="10241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Generación</a:t>
            </a:r>
          </a:p>
          <a:p>
            <a:pPr algn="ctr"/>
            <a:r>
              <a:rPr lang="es-MX" sz="1400" dirty="0" smtClean="0"/>
              <a:t>Prioridad</a:t>
            </a:r>
          </a:p>
          <a:p>
            <a:pPr algn="ctr"/>
            <a:r>
              <a:rPr lang="es-MX" sz="1400" dirty="0" smtClean="0"/>
              <a:t>CTAS</a:t>
            </a:r>
            <a:endParaRPr lang="es-EC" sz="1400" dirty="0" smtClean="0"/>
          </a:p>
          <a:p>
            <a:pPr algn="ctr"/>
            <a:r>
              <a:rPr lang="es-MX" sz="1400" b="1" dirty="0" smtClean="0"/>
              <a:t>17%</a:t>
            </a:r>
          </a:p>
          <a:p>
            <a:pPr algn="ctr"/>
            <a:r>
              <a:rPr lang="es-MX" sz="1400" dirty="0" smtClean="0"/>
              <a:t>Acierto</a:t>
            </a:r>
            <a:endParaRPr lang="es-EC" sz="1400" dirty="0" smtClean="0"/>
          </a:p>
        </p:txBody>
      </p:sp>
      <p:sp>
        <p:nvSpPr>
          <p:cNvPr id="29" name="Disco magnético 28"/>
          <p:cNvSpPr/>
          <p:nvPr/>
        </p:nvSpPr>
        <p:spPr>
          <a:xfrm>
            <a:off x="8376666" y="4535623"/>
            <a:ext cx="546351" cy="62751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 smtClean="0"/>
              <a:t>HIS</a:t>
            </a:r>
            <a:endParaRPr lang="es-EC" sz="18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50" y="3968423"/>
            <a:ext cx="582570" cy="541869"/>
          </a:xfrm>
          <a:prstGeom prst="rect">
            <a:avLst/>
          </a:prstGeom>
        </p:spPr>
      </p:pic>
      <p:sp>
        <p:nvSpPr>
          <p:cNvPr id="31" name="Flecha derecha 21"/>
          <p:cNvSpPr/>
          <p:nvPr/>
        </p:nvSpPr>
        <p:spPr>
          <a:xfrm>
            <a:off x="1619671" y="4271387"/>
            <a:ext cx="1655319" cy="597773"/>
          </a:xfrm>
          <a:prstGeom prst="rightArrow">
            <a:avLst>
              <a:gd name="adj1" fmla="val 31687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sp>
        <p:nvSpPr>
          <p:cNvPr id="32" name="CuadroTexto 27"/>
          <p:cNvSpPr txBox="1"/>
          <p:nvPr/>
        </p:nvSpPr>
        <p:spPr>
          <a:xfrm>
            <a:off x="1532783" y="3777539"/>
            <a:ext cx="163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Revisar resultado y </a:t>
            </a:r>
          </a:p>
          <a:p>
            <a:pPr algn="ctr"/>
            <a:r>
              <a:rPr lang="es-MX" sz="1400" dirty="0" smtClean="0"/>
              <a:t>registrar su criterio</a:t>
            </a:r>
            <a:endParaRPr lang="es-EC" sz="1400" dirty="0" smtClean="0"/>
          </a:p>
        </p:txBody>
      </p:sp>
      <p:sp>
        <p:nvSpPr>
          <p:cNvPr id="33" name="32 CuadroTexto"/>
          <p:cNvSpPr txBox="1"/>
          <p:nvPr/>
        </p:nvSpPr>
        <p:spPr>
          <a:xfrm>
            <a:off x="96624" y="5209316"/>
            <a:ext cx="1521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SIGNOS VITALES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380912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www.w3.org/XML/1998/namespace"/>
    <ds:schemaRef ds:uri="4873beb7-5857-4685-be1f-d57550cc96cc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5650</TotalTime>
  <Words>966</Words>
  <Application>Microsoft Office PowerPoint</Application>
  <PresentationFormat>Presentación en pantalla (4:3)</PresentationFormat>
  <Paragraphs>318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Retrospección</vt:lpstr>
      <vt:lpstr>MEJORAMIENTO DEL PROCESO DE ASIGNACIÓN DE TURNOS EN  EMERGENCIA CON TRIAGE DEL HOSPITAL  DE ESPECIALIDADES DE LAS FUERZAS ARMADAS Nº1 MEDIANTE LA AUTOMATIZACIÓN Y EL USO DE MACHINE  LEARNING</vt:lpstr>
      <vt:lpstr>JUSTIFICACIÓN E IMPORTANCIA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MEJORAMIENTO DEL PROCESO DE ASIGNACIÓN DE TURNOS EN  EMERGENCIA CON TRIAGE DEL HOSPITAL  DE ESPECIALIDADES DE LAS FUERZAS ARMADAS Nº1 MEDIANTE LA AUTOMATIZACIÓN Y EL USO DE MACHINE  LEARNING</dc:title>
  <dc:creator>cristian reinaldo ruiz buitron</dc:creator>
  <cp:lastModifiedBy>cristian reinaldo ruiz buitron</cp:lastModifiedBy>
  <cp:revision>98</cp:revision>
  <dcterms:created xsi:type="dcterms:W3CDTF">2017-09-03T16:46:44Z</dcterms:created>
  <dcterms:modified xsi:type="dcterms:W3CDTF">2017-10-24T01:31:57Z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