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8" r:id="rId4"/>
    <p:sldId id="265" r:id="rId5"/>
    <p:sldId id="266" r:id="rId6"/>
    <p:sldId id="260" r:id="rId7"/>
    <p:sldId id="298" r:id="rId8"/>
    <p:sldId id="270" r:id="rId9"/>
    <p:sldId id="310" r:id="rId10"/>
    <p:sldId id="303" r:id="rId11"/>
    <p:sldId id="300" r:id="rId12"/>
    <p:sldId id="301" r:id="rId13"/>
    <p:sldId id="263" r:id="rId14"/>
    <p:sldId id="305" r:id="rId15"/>
    <p:sldId id="306" r:id="rId16"/>
    <p:sldId id="309" r:id="rId17"/>
    <p:sldId id="264" r:id="rId18"/>
    <p:sldId id="297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77800" autoAdjust="0"/>
  </p:normalViewPr>
  <p:slideViewPr>
    <p:cSldViewPr snapToGrid="0">
      <p:cViewPr varScale="1">
        <p:scale>
          <a:sx n="36" d="100"/>
          <a:sy n="36" d="100"/>
        </p:scale>
        <p:origin x="486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1854" y="-4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A238E-325D-4F2C-8375-B2473609C872}" type="doc">
      <dgm:prSet loTypeId="urn:microsoft.com/office/officeart/2005/8/layout/chevron2" loCatId="list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2777964A-B569-44EB-93B9-888A3F948AB4}">
      <dgm:prSet phldrT="[Texto]"/>
      <dgm:spPr/>
      <dgm:t>
        <a:bodyPr/>
        <a:lstStyle/>
        <a:p>
          <a:r>
            <a:rPr lang="es-EC" dirty="0"/>
            <a:t/>
          </a:r>
          <a:br>
            <a:rPr lang="es-EC" dirty="0"/>
          </a:br>
          <a:endParaRPr lang="es-EC" dirty="0"/>
        </a:p>
      </dgm:t>
    </dgm:pt>
    <dgm:pt modelId="{D68A2C0E-68B6-44C9-B6B9-FF333005303F}" type="parTrans" cxnId="{B89F43BF-F866-4BE6-A500-F94AD0AABF85}">
      <dgm:prSet/>
      <dgm:spPr/>
      <dgm:t>
        <a:bodyPr/>
        <a:lstStyle/>
        <a:p>
          <a:endParaRPr lang="es-EC"/>
        </a:p>
      </dgm:t>
    </dgm:pt>
    <dgm:pt modelId="{651C7298-F90D-461A-996D-3A0C1C6557F2}" type="sibTrans" cxnId="{B89F43BF-F866-4BE6-A500-F94AD0AABF85}">
      <dgm:prSet/>
      <dgm:spPr/>
      <dgm:t>
        <a:bodyPr/>
        <a:lstStyle/>
        <a:p>
          <a:endParaRPr lang="es-EC"/>
        </a:p>
      </dgm:t>
    </dgm:pt>
    <dgm:pt modelId="{0ABADCE4-9455-40AF-AB32-7211FD571686}">
      <dgm:prSet phldrT="[Texto]" custT="1"/>
      <dgm:spPr/>
      <dgm:t>
        <a:bodyPr/>
        <a:lstStyle/>
        <a:p>
          <a:r>
            <a:rPr lang="es-EC" sz="2400" dirty="0" smtClean="0"/>
            <a:t>Problema</a:t>
          </a:r>
          <a:endParaRPr lang="es-EC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1902897-2756-47A8-BF89-48FEFCEB87B2}" type="parTrans" cxnId="{8A277DBC-3932-4973-8800-25158BDAA0A9}">
      <dgm:prSet/>
      <dgm:spPr/>
      <dgm:t>
        <a:bodyPr/>
        <a:lstStyle/>
        <a:p>
          <a:endParaRPr lang="es-EC"/>
        </a:p>
      </dgm:t>
    </dgm:pt>
    <dgm:pt modelId="{E41E4330-511C-43A7-B5A0-C813BA34DD3D}" type="sibTrans" cxnId="{8A277DBC-3932-4973-8800-25158BDAA0A9}">
      <dgm:prSet/>
      <dgm:spPr/>
      <dgm:t>
        <a:bodyPr/>
        <a:lstStyle/>
        <a:p>
          <a:endParaRPr lang="es-EC"/>
        </a:p>
      </dgm:t>
    </dgm:pt>
    <dgm:pt modelId="{097A6B80-0501-437C-9BD2-6D9585269747}">
      <dgm:prSet phldrT="[Texto]"/>
      <dgm:spPr/>
      <dgm:t>
        <a:bodyPr/>
        <a:lstStyle/>
        <a:p>
          <a:endParaRPr lang="es-EC" dirty="0"/>
        </a:p>
      </dgm:t>
    </dgm:pt>
    <dgm:pt modelId="{237561C6-4484-4A84-AE61-CFCDC3DAC34C}" type="parTrans" cxnId="{3CDAAD7E-8E6C-43CD-9978-14548CB5DFD1}">
      <dgm:prSet/>
      <dgm:spPr/>
      <dgm:t>
        <a:bodyPr/>
        <a:lstStyle/>
        <a:p>
          <a:endParaRPr lang="es-EC"/>
        </a:p>
      </dgm:t>
    </dgm:pt>
    <dgm:pt modelId="{B23725F1-3083-48E7-8ED4-609F615DA51C}" type="sibTrans" cxnId="{3CDAAD7E-8E6C-43CD-9978-14548CB5DFD1}">
      <dgm:prSet/>
      <dgm:spPr/>
      <dgm:t>
        <a:bodyPr/>
        <a:lstStyle/>
        <a:p>
          <a:endParaRPr lang="es-EC"/>
        </a:p>
      </dgm:t>
    </dgm:pt>
    <dgm:pt modelId="{C008CD92-E099-4A0E-ACB7-89CA0C648701}">
      <dgm:prSet phldrT="[Texto]" custT="1"/>
      <dgm:spPr/>
      <dgm:t>
        <a:bodyPr/>
        <a:lstStyle/>
        <a:p>
          <a:r>
            <a:rPr lang="es-EC" sz="2400" dirty="0"/>
            <a:t>Generalidades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DCD641D-8350-42ED-A646-D098754C412E}" type="parTrans" cxnId="{2534BB7A-629B-408D-8F80-26D1ADC12962}">
      <dgm:prSet/>
      <dgm:spPr/>
      <dgm:t>
        <a:bodyPr/>
        <a:lstStyle/>
        <a:p>
          <a:endParaRPr lang="es-EC"/>
        </a:p>
      </dgm:t>
    </dgm:pt>
    <dgm:pt modelId="{BB501923-20BA-4E73-ACEE-12B5427D6121}" type="sibTrans" cxnId="{2534BB7A-629B-408D-8F80-26D1ADC12962}">
      <dgm:prSet/>
      <dgm:spPr/>
      <dgm:t>
        <a:bodyPr/>
        <a:lstStyle/>
        <a:p>
          <a:endParaRPr lang="es-EC"/>
        </a:p>
      </dgm:t>
    </dgm:pt>
    <dgm:pt modelId="{FA4D3A7A-4F37-4D0C-AB01-F8899DE81246}">
      <dgm:prSet/>
      <dgm:spPr/>
      <dgm:t>
        <a:bodyPr/>
        <a:lstStyle/>
        <a:p>
          <a:endParaRPr lang="es-EC" dirty="0"/>
        </a:p>
      </dgm:t>
    </dgm:pt>
    <dgm:pt modelId="{08D1E1B5-1214-4A3C-8C6C-E6BE141999DD}" type="parTrans" cxnId="{1ECA66B8-39C1-46A7-A2C5-2FFB4C29F630}">
      <dgm:prSet/>
      <dgm:spPr/>
      <dgm:t>
        <a:bodyPr/>
        <a:lstStyle/>
        <a:p>
          <a:endParaRPr lang="es-EC"/>
        </a:p>
      </dgm:t>
    </dgm:pt>
    <dgm:pt modelId="{C12D9D29-41EA-4EBD-9FA3-66DAA26B7B3E}" type="sibTrans" cxnId="{1ECA66B8-39C1-46A7-A2C5-2FFB4C29F630}">
      <dgm:prSet/>
      <dgm:spPr/>
      <dgm:t>
        <a:bodyPr/>
        <a:lstStyle/>
        <a:p>
          <a:endParaRPr lang="es-EC"/>
        </a:p>
      </dgm:t>
    </dgm:pt>
    <dgm:pt modelId="{588436EE-FEE2-427C-92C1-A2F3713ABD96}">
      <dgm:prSet/>
      <dgm:spPr/>
      <dgm:t>
        <a:bodyPr/>
        <a:lstStyle/>
        <a:p>
          <a:endParaRPr lang="es-EC" dirty="0"/>
        </a:p>
      </dgm:t>
    </dgm:pt>
    <dgm:pt modelId="{D302F8FA-C538-49DF-91A1-A7D8B20FC972}" type="parTrans" cxnId="{E81A89A2-6EB0-4237-9D06-FDACBA75A672}">
      <dgm:prSet/>
      <dgm:spPr/>
      <dgm:t>
        <a:bodyPr/>
        <a:lstStyle/>
        <a:p>
          <a:endParaRPr lang="es-EC"/>
        </a:p>
      </dgm:t>
    </dgm:pt>
    <dgm:pt modelId="{1A3F11EA-D5D7-4D70-AD75-3D15A5AA98B0}" type="sibTrans" cxnId="{E81A89A2-6EB0-4237-9D06-FDACBA75A672}">
      <dgm:prSet/>
      <dgm:spPr/>
      <dgm:t>
        <a:bodyPr/>
        <a:lstStyle/>
        <a:p>
          <a:endParaRPr lang="es-EC"/>
        </a:p>
      </dgm:t>
    </dgm:pt>
    <dgm:pt modelId="{EBDA75E0-B981-452D-89C6-52068DFDE891}">
      <dgm:prSet custT="1"/>
      <dgm:spPr/>
      <dgm:t>
        <a:bodyPr/>
        <a:lstStyle/>
        <a:p>
          <a:r>
            <a:rPr lang="es-EC" sz="2400" dirty="0"/>
            <a:t>La Propuesta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1A485E6-273A-4079-943F-6E950EC108E2}" type="parTrans" cxnId="{60A497A6-3DAB-426A-BAA4-246C632591C5}">
      <dgm:prSet/>
      <dgm:spPr/>
      <dgm:t>
        <a:bodyPr/>
        <a:lstStyle/>
        <a:p>
          <a:endParaRPr lang="es-EC"/>
        </a:p>
      </dgm:t>
    </dgm:pt>
    <dgm:pt modelId="{87CBA38A-4870-438F-A2AE-99AE126E8CEA}" type="sibTrans" cxnId="{60A497A6-3DAB-426A-BAA4-246C632591C5}">
      <dgm:prSet/>
      <dgm:spPr/>
      <dgm:t>
        <a:bodyPr/>
        <a:lstStyle/>
        <a:p>
          <a:endParaRPr lang="es-EC"/>
        </a:p>
      </dgm:t>
    </dgm:pt>
    <dgm:pt modelId="{8617438E-52E8-4371-96BC-AA309760F05F}">
      <dgm:prSet/>
      <dgm:spPr/>
      <dgm:t>
        <a:bodyPr/>
        <a:lstStyle/>
        <a:p>
          <a:endParaRPr lang="es-EC" dirty="0"/>
        </a:p>
      </dgm:t>
    </dgm:pt>
    <dgm:pt modelId="{EC5AE25F-CC2C-40D9-9D6D-D653C825D662}" type="parTrans" cxnId="{96796243-68BA-4C6F-9443-98C3036B512A}">
      <dgm:prSet/>
      <dgm:spPr/>
      <dgm:t>
        <a:bodyPr/>
        <a:lstStyle/>
        <a:p>
          <a:endParaRPr lang="es-EC"/>
        </a:p>
      </dgm:t>
    </dgm:pt>
    <dgm:pt modelId="{4ECD083B-7244-40B3-ACA8-4C9859C098D2}" type="sibTrans" cxnId="{96796243-68BA-4C6F-9443-98C3036B512A}">
      <dgm:prSet/>
      <dgm:spPr/>
      <dgm:t>
        <a:bodyPr/>
        <a:lstStyle/>
        <a:p>
          <a:endParaRPr lang="es-EC"/>
        </a:p>
      </dgm:t>
    </dgm:pt>
    <dgm:pt modelId="{A17CA344-8810-4F1F-A589-C04CEACDF3C7}">
      <dgm:prSet custT="1"/>
      <dgm:spPr/>
      <dgm:t>
        <a:bodyPr/>
        <a:lstStyle/>
        <a:p>
          <a:r>
            <a:rPr lang="es-EC" sz="2400" dirty="0"/>
            <a:t>Conclusiones y Recomendaciones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7F24C27-D3BA-46B8-AE94-B3F6527AF736}" type="parTrans" cxnId="{422CA7E7-B9E9-4348-A77B-742783DE91CF}">
      <dgm:prSet/>
      <dgm:spPr/>
      <dgm:t>
        <a:bodyPr/>
        <a:lstStyle/>
        <a:p>
          <a:endParaRPr lang="es-EC"/>
        </a:p>
      </dgm:t>
    </dgm:pt>
    <dgm:pt modelId="{E3517F04-5091-4DA2-95CD-25196E2DB90D}" type="sibTrans" cxnId="{422CA7E7-B9E9-4348-A77B-742783DE91CF}">
      <dgm:prSet/>
      <dgm:spPr/>
      <dgm:t>
        <a:bodyPr/>
        <a:lstStyle/>
        <a:p>
          <a:endParaRPr lang="es-EC"/>
        </a:p>
      </dgm:t>
    </dgm:pt>
    <dgm:pt modelId="{EA0FFB6B-7539-4212-85ED-152B4C0CF43E}">
      <dgm:prSet/>
      <dgm:spPr/>
      <dgm:t>
        <a:bodyPr/>
        <a:lstStyle/>
        <a:p>
          <a:r>
            <a:rPr lang="es-EC" dirty="0"/>
            <a:t/>
          </a:r>
          <a:br>
            <a:rPr lang="es-EC" dirty="0"/>
          </a:br>
          <a:endParaRPr lang="es-EC" dirty="0"/>
        </a:p>
      </dgm:t>
    </dgm:pt>
    <dgm:pt modelId="{274A0A45-28E6-4B4B-905F-12A03651875F}" type="sibTrans" cxnId="{E430C24C-8742-4DDA-B1AA-501CE8829876}">
      <dgm:prSet/>
      <dgm:spPr/>
      <dgm:t>
        <a:bodyPr/>
        <a:lstStyle/>
        <a:p>
          <a:endParaRPr lang="es-EC"/>
        </a:p>
      </dgm:t>
    </dgm:pt>
    <dgm:pt modelId="{2C6843C2-29A4-4F12-B91D-52E9680F984E}" type="parTrans" cxnId="{E430C24C-8742-4DDA-B1AA-501CE8829876}">
      <dgm:prSet/>
      <dgm:spPr/>
      <dgm:t>
        <a:bodyPr/>
        <a:lstStyle/>
        <a:p>
          <a:endParaRPr lang="es-EC"/>
        </a:p>
      </dgm:t>
    </dgm:pt>
    <dgm:pt modelId="{74354E8A-6AE4-4BFD-BF93-C1F34624D7DA}">
      <dgm:prSet custT="1"/>
      <dgm:spPr/>
      <dgm:t>
        <a:bodyPr/>
        <a:lstStyle/>
        <a:p>
          <a:r>
            <a:rPr lang="es-EC" sz="2400" dirty="0"/>
            <a:t>Objetivo y Alcance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D32941A4-47AE-461A-BA89-95DD40C4FE26}" type="parTrans" cxnId="{B75286CA-CCC4-4FC3-9363-B3D8D597BE3F}">
      <dgm:prSet/>
      <dgm:spPr/>
      <dgm:t>
        <a:bodyPr/>
        <a:lstStyle/>
        <a:p>
          <a:endParaRPr lang="es-EC"/>
        </a:p>
      </dgm:t>
    </dgm:pt>
    <dgm:pt modelId="{63197BC5-FE3C-45F6-A523-DCFE705E2684}" type="sibTrans" cxnId="{B75286CA-CCC4-4FC3-9363-B3D8D597BE3F}">
      <dgm:prSet/>
      <dgm:spPr/>
      <dgm:t>
        <a:bodyPr/>
        <a:lstStyle/>
        <a:p>
          <a:endParaRPr lang="es-EC"/>
        </a:p>
      </dgm:t>
    </dgm:pt>
    <dgm:pt modelId="{30EFEB66-8D39-4B9A-9F8B-72721D5757BA}">
      <dgm:prSet custT="1"/>
      <dgm:spPr/>
      <dgm:t>
        <a:bodyPr/>
        <a:lstStyle/>
        <a:p>
          <a:r>
            <a:rPr lang="es-EC" sz="2400" dirty="0" smtClean="0"/>
            <a:t>Marco Teórico</a:t>
          </a:r>
          <a:endParaRPr lang="es-EC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C03E25A6-4388-4C7C-A585-F7AC56E7E2A0}" type="parTrans" cxnId="{800075A0-D4DE-4D4D-BDCD-5D6153E24C6D}">
      <dgm:prSet/>
      <dgm:spPr/>
      <dgm:t>
        <a:bodyPr/>
        <a:lstStyle/>
        <a:p>
          <a:endParaRPr lang="es-EC"/>
        </a:p>
      </dgm:t>
    </dgm:pt>
    <dgm:pt modelId="{9331F1DD-178D-4C50-B293-791E588F0062}" type="sibTrans" cxnId="{800075A0-D4DE-4D4D-BDCD-5D6153E24C6D}">
      <dgm:prSet/>
      <dgm:spPr/>
      <dgm:t>
        <a:bodyPr/>
        <a:lstStyle/>
        <a:p>
          <a:endParaRPr lang="es-EC"/>
        </a:p>
      </dgm:t>
    </dgm:pt>
    <dgm:pt modelId="{2CD0D084-9D11-4A4E-B5DC-74353531373A}" type="pres">
      <dgm:prSet presAssocID="{A2CA238E-325D-4F2C-8375-B2473609C8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7BC7AF-579C-46DD-8EF4-399AF6B12EC2}" type="pres">
      <dgm:prSet presAssocID="{2777964A-B569-44EB-93B9-888A3F948AB4}" presName="composite" presStyleCnt="0"/>
      <dgm:spPr/>
      <dgm:t>
        <a:bodyPr/>
        <a:lstStyle/>
        <a:p>
          <a:endParaRPr lang="es-ES"/>
        </a:p>
      </dgm:t>
    </dgm:pt>
    <dgm:pt modelId="{42E20F3C-4417-4D68-8F5A-05BBCCC09EDB}" type="pres">
      <dgm:prSet presAssocID="{2777964A-B569-44EB-93B9-888A3F948AB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C40410-C255-4B25-A0ED-1AE1BC49D5E9}" type="pres">
      <dgm:prSet presAssocID="{2777964A-B569-44EB-93B9-888A3F948AB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55B3F3-A59B-4F79-ACE8-08F3EF2673A0}" type="pres">
      <dgm:prSet presAssocID="{651C7298-F90D-461A-996D-3A0C1C6557F2}" presName="sp" presStyleCnt="0"/>
      <dgm:spPr/>
      <dgm:t>
        <a:bodyPr/>
        <a:lstStyle/>
        <a:p>
          <a:endParaRPr lang="es-ES"/>
        </a:p>
      </dgm:t>
    </dgm:pt>
    <dgm:pt modelId="{6B2D1439-D6B3-430A-93AC-7461AA512D66}" type="pres">
      <dgm:prSet presAssocID="{097A6B80-0501-437C-9BD2-6D9585269747}" presName="composite" presStyleCnt="0"/>
      <dgm:spPr/>
      <dgm:t>
        <a:bodyPr/>
        <a:lstStyle/>
        <a:p>
          <a:endParaRPr lang="es-ES"/>
        </a:p>
      </dgm:t>
    </dgm:pt>
    <dgm:pt modelId="{425ADB0C-661F-41D1-AD4F-125AD47C28A0}" type="pres">
      <dgm:prSet presAssocID="{097A6B80-0501-437C-9BD2-6D958526974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177188-D5AE-4AC8-98EF-CEE8464A984A}" type="pres">
      <dgm:prSet presAssocID="{097A6B80-0501-437C-9BD2-6D958526974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4E2FAE-BB6C-46D2-B747-D36C9EF29365}" type="pres">
      <dgm:prSet presAssocID="{B23725F1-3083-48E7-8ED4-609F615DA51C}" presName="sp" presStyleCnt="0"/>
      <dgm:spPr/>
      <dgm:t>
        <a:bodyPr/>
        <a:lstStyle/>
        <a:p>
          <a:endParaRPr lang="es-ES"/>
        </a:p>
      </dgm:t>
    </dgm:pt>
    <dgm:pt modelId="{7141D411-BEE2-44E3-85F7-6DB62E6E82DE}" type="pres">
      <dgm:prSet presAssocID="{EA0FFB6B-7539-4212-85ED-152B4C0CF43E}" presName="composite" presStyleCnt="0"/>
      <dgm:spPr/>
      <dgm:t>
        <a:bodyPr/>
        <a:lstStyle/>
        <a:p>
          <a:endParaRPr lang="es-ES"/>
        </a:p>
      </dgm:t>
    </dgm:pt>
    <dgm:pt modelId="{77B24151-FAC7-471D-A410-5820414B5BA1}" type="pres">
      <dgm:prSet presAssocID="{EA0FFB6B-7539-4212-85ED-152B4C0CF43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C58009-7AA9-4276-A28F-C4F979F49BB0}" type="pres">
      <dgm:prSet presAssocID="{EA0FFB6B-7539-4212-85ED-152B4C0CF43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AA7EB5-5E98-4DCA-B985-45359716ED65}" type="pres">
      <dgm:prSet presAssocID="{274A0A45-28E6-4B4B-905F-12A03651875F}" presName="sp" presStyleCnt="0"/>
      <dgm:spPr/>
      <dgm:t>
        <a:bodyPr/>
        <a:lstStyle/>
        <a:p>
          <a:endParaRPr lang="es-ES"/>
        </a:p>
      </dgm:t>
    </dgm:pt>
    <dgm:pt modelId="{BB9E6A8C-5907-4961-A02B-247D4C0D7F08}" type="pres">
      <dgm:prSet presAssocID="{FA4D3A7A-4F37-4D0C-AB01-F8899DE81246}" presName="composite" presStyleCnt="0"/>
      <dgm:spPr/>
      <dgm:t>
        <a:bodyPr/>
        <a:lstStyle/>
        <a:p>
          <a:endParaRPr lang="es-ES"/>
        </a:p>
      </dgm:t>
    </dgm:pt>
    <dgm:pt modelId="{30B99821-CDCF-4CEC-A949-F1E409E1D6D7}" type="pres">
      <dgm:prSet presAssocID="{FA4D3A7A-4F37-4D0C-AB01-F8899DE8124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9913B0-959C-4B25-950B-3C4A7543EDB4}" type="pres">
      <dgm:prSet presAssocID="{FA4D3A7A-4F37-4D0C-AB01-F8899DE8124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6549CA-47D3-4D01-8DCE-FF63F0880481}" type="pres">
      <dgm:prSet presAssocID="{C12D9D29-41EA-4EBD-9FA3-66DAA26B7B3E}" presName="sp" presStyleCnt="0"/>
      <dgm:spPr/>
      <dgm:t>
        <a:bodyPr/>
        <a:lstStyle/>
        <a:p>
          <a:endParaRPr lang="es-ES"/>
        </a:p>
      </dgm:t>
    </dgm:pt>
    <dgm:pt modelId="{A0DEEBBB-51AC-468A-B02A-B5D47A9E673B}" type="pres">
      <dgm:prSet presAssocID="{588436EE-FEE2-427C-92C1-A2F3713ABD96}" presName="composite" presStyleCnt="0"/>
      <dgm:spPr/>
      <dgm:t>
        <a:bodyPr/>
        <a:lstStyle/>
        <a:p>
          <a:endParaRPr lang="es-ES"/>
        </a:p>
      </dgm:t>
    </dgm:pt>
    <dgm:pt modelId="{781A9E26-CDF9-40A3-9C0E-CC0C874F0F9D}" type="pres">
      <dgm:prSet presAssocID="{588436EE-FEE2-427C-92C1-A2F3713ABD9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1CCB6A-8974-4571-92C4-0ADC17E88FE6}" type="pres">
      <dgm:prSet presAssocID="{588436EE-FEE2-427C-92C1-A2F3713ABD9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4E9577-E42D-42E9-93E7-AF491B8F2126}" type="pres">
      <dgm:prSet presAssocID="{1A3F11EA-D5D7-4D70-AD75-3D15A5AA98B0}" presName="sp" presStyleCnt="0"/>
      <dgm:spPr/>
      <dgm:t>
        <a:bodyPr/>
        <a:lstStyle/>
        <a:p>
          <a:endParaRPr lang="es-ES"/>
        </a:p>
      </dgm:t>
    </dgm:pt>
    <dgm:pt modelId="{E6FC9A6D-3181-424B-895D-89534DA96504}" type="pres">
      <dgm:prSet presAssocID="{8617438E-52E8-4371-96BC-AA309760F05F}" presName="composite" presStyleCnt="0"/>
      <dgm:spPr/>
      <dgm:t>
        <a:bodyPr/>
        <a:lstStyle/>
        <a:p>
          <a:endParaRPr lang="es-ES"/>
        </a:p>
      </dgm:t>
    </dgm:pt>
    <dgm:pt modelId="{AB23C699-38E6-4276-A1A1-0D1B0900D145}" type="pres">
      <dgm:prSet presAssocID="{8617438E-52E8-4371-96BC-AA309760F05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06893-6873-447C-B568-7B69FEA92631}" type="pres">
      <dgm:prSet presAssocID="{8617438E-52E8-4371-96BC-AA309760F05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DCC14F1-5867-4480-B6AD-6436DF783DA0}" type="presOf" srcId="{FA4D3A7A-4F37-4D0C-AB01-F8899DE81246}" destId="{30B99821-CDCF-4CEC-A949-F1E409E1D6D7}" srcOrd="0" destOrd="0" presId="urn:microsoft.com/office/officeart/2005/8/layout/chevron2"/>
    <dgm:cxn modelId="{60A497A6-3DAB-426A-BAA4-246C632591C5}" srcId="{588436EE-FEE2-427C-92C1-A2F3713ABD96}" destId="{EBDA75E0-B981-452D-89C6-52068DFDE891}" srcOrd="0" destOrd="0" parTransId="{91A485E6-273A-4079-943F-6E950EC108E2}" sibTransId="{87CBA38A-4870-438F-A2AE-99AE126E8CEA}"/>
    <dgm:cxn modelId="{EC02FD4A-1B41-4DE5-8256-54617893FFC9}" type="presOf" srcId="{EBDA75E0-B981-452D-89C6-52068DFDE891}" destId="{A21CCB6A-8974-4571-92C4-0ADC17E88FE6}" srcOrd="0" destOrd="0" presId="urn:microsoft.com/office/officeart/2005/8/layout/chevron2"/>
    <dgm:cxn modelId="{422CA7E7-B9E9-4348-A77B-742783DE91CF}" srcId="{8617438E-52E8-4371-96BC-AA309760F05F}" destId="{A17CA344-8810-4F1F-A589-C04CEACDF3C7}" srcOrd="0" destOrd="0" parTransId="{37F24C27-D3BA-46B8-AE94-B3F6527AF736}" sibTransId="{E3517F04-5091-4DA2-95CD-25196E2DB90D}"/>
    <dgm:cxn modelId="{5172062A-8FB3-49ED-BE3F-D382D9799D65}" type="presOf" srcId="{A17CA344-8810-4F1F-A589-C04CEACDF3C7}" destId="{77506893-6873-447C-B568-7B69FEA92631}" srcOrd="0" destOrd="0" presId="urn:microsoft.com/office/officeart/2005/8/layout/chevron2"/>
    <dgm:cxn modelId="{73E0567B-A97A-4194-A652-E99729F8DAA4}" type="presOf" srcId="{30EFEB66-8D39-4B9A-9F8B-72721D5757BA}" destId="{6C9913B0-959C-4B25-950B-3C4A7543EDB4}" srcOrd="0" destOrd="0" presId="urn:microsoft.com/office/officeart/2005/8/layout/chevron2"/>
    <dgm:cxn modelId="{B89F43BF-F866-4BE6-A500-F94AD0AABF85}" srcId="{A2CA238E-325D-4F2C-8375-B2473609C872}" destId="{2777964A-B569-44EB-93B9-888A3F948AB4}" srcOrd="0" destOrd="0" parTransId="{D68A2C0E-68B6-44C9-B6B9-FF333005303F}" sibTransId="{651C7298-F90D-461A-996D-3A0C1C6557F2}"/>
    <dgm:cxn modelId="{F4ADE9FE-B7EB-4101-8161-EF561FD2C623}" type="presOf" srcId="{588436EE-FEE2-427C-92C1-A2F3713ABD96}" destId="{781A9E26-CDF9-40A3-9C0E-CC0C874F0F9D}" srcOrd="0" destOrd="0" presId="urn:microsoft.com/office/officeart/2005/8/layout/chevron2"/>
    <dgm:cxn modelId="{DC4C3A15-18B6-4839-A4B0-4670A81CDAB9}" type="presOf" srcId="{74354E8A-6AE4-4BFD-BF93-C1F34624D7DA}" destId="{75C58009-7AA9-4276-A28F-C4F979F49BB0}" srcOrd="0" destOrd="0" presId="urn:microsoft.com/office/officeart/2005/8/layout/chevron2"/>
    <dgm:cxn modelId="{F2651C67-EBEE-4778-A284-F9768575476F}" type="presOf" srcId="{0ABADCE4-9455-40AF-AB32-7211FD571686}" destId="{0FC40410-C255-4B25-A0ED-1AE1BC49D5E9}" srcOrd="0" destOrd="0" presId="urn:microsoft.com/office/officeart/2005/8/layout/chevron2"/>
    <dgm:cxn modelId="{2534BB7A-629B-408D-8F80-26D1ADC12962}" srcId="{097A6B80-0501-437C-9BD2-6D9585269747}" destId="{C008CD92-E099-4A0E-ACB7-89CA0C648701}" srcOrd="0" destOrd="0" parTransId="{2DCD641D-8350-42ED-A646-D098754C412E}" sibTransId="{BB501923-20BA-4E73-ACEE-12B5427D6121}"/>
    <dgm:cxn modelId="{1ECA66B8-39C1-46A7-A2C5-2FFB4C29F630}" srcId="{A2CA238E-325D-4F2C-8375-B2473609C872}" destId="{FA4D3A7A-4F37-4D0C-AB01-F8899DE81246}" srcOrd="3" destOrd="0" parTransId="{08D1E1B5-1214-4A3C-8C6C-E6BE141999DD}" sibTransId="{C12D9D29-41EA-4EBD-9FA3-66DAA26B7B3E}"/>
    <dgm:cxn modelId="{407D0965-8960-47E4-89BC-6EC89E09DF83}" type="presOf" srcId="{EA0FFB6B-7539-4212-85ED-152B4C0CF43E}" destId="{77B24151-FAC7-471D-A410-5820414B5BA1}" srcOrd="0" destOrd="0" presId="urn:microsoft.com/office/officeart/2005/8/layout/chevron2"/>
    <dgm:cxn modelId="{41888431-2E10-41A2-AB7F-60C55C6848B8}" type="presOf" srcId="{A2CA238E-325D-4F2C-8375-B2473609C872}" destId="{2CD0D084-9D11-4A4E-B5DC-74353531373A}" srcOrd="0" destOrd="0" presId="urn:microsoft.com/office/officeart/2005/8/layout/chevron2"/>
    <dgm:cxn modelId="{3FBA24A9-C68A-463B-A883-30AF5D471B85}" type="presOf" srcId="{2777964A-B569-44EB-93B9-888A3F948AB4}" destId="{42E20F3C-4417-4D68-8F5A-05BBCCC09EDB}" srcOrd="0" destOrd="0" presId="urn:microsoft.com/office/officeart/2005/8/layout/chevron2"/>
    <dgm:cxn modelId="{E91DA7CD-6DC0-4C0C-AAF8-FAA727F51FBE}" type="presOf" srcId="{8617438E-52E8-4371-96BC-AA309760F05F}" destId="{AB23C699-38E6-4276-A1A1-0D1B0900D145}" srcOrd="0" destOrd="0" presId="urn:microsoft.com/office/officeart/2005/8/layout/chevron2"/>
    <dgm:cxn modelId="{800075A0-D4DE-4D4D-BDCD-5D6153E24C6D}" srcId="{FA4D3A7A-4F37-4D0C-AB01-F8899DE81246}" destId="{30EFEB66-8D39-4B9A-9F8B-72721D5757BA}" srcOrd="0" destOrd="0" parTransId="{C03E25A6-4388-4C7C-A585-F7AC56E7E2A0}" sibTransId="{9331F1DD-178D-4C50-B293-791E588F0062}"/>
    <dgm:cxn modelId="{E86EDD78-187F-44D4-9EF0-E34DE17738E2}" type="presOf" srcId="{C008CD92-E099-4A0E-ACB7-89CA0C648701}" destId="{48177188-D5AE-4AC8-98EF-CEE8464A984A}" srcOrd="0" destOrd="0" presId="urn:microsoft.com/office/officeart/2005/8/layout/chevron2"/>
    <dgm:cxn modelId="{8A277DBC-3932-4973-8800-25158BDAA0A9}" srcId="{2777964A-B569-44EB-93B9-888A3F948AB4}" destId="{0ABADCE4-9455-40AF-AB32-7211FD571686}" srcOrd="0" destOrd="0" parTransId="{31902897-2756-47A8-BF89-48FEFCEB87B2}" sibTransId="{E41E4330-511C-43A7-B5A0-C813BA34DD3D}"/>
    <dgm:cxn modelId="{A160BFB1-7FBC-4728-AD08-9466A41BB8BE}" type="presOf" srcId="{097A6B80-0501-437C-9BD2-6D9585269747}" destId="{425ADB0C-661F-41D1-AD4F-125AD47C28A0}" srcOrd="0" destOrd="0" presId="urn:microsoft.com/office/officeart/2005/8/layout/chevron2"/>
    <dgm:cxn modelId="{3CDAAD7E-8E6C-43CD-9978-14548CB5DFD1}" srcId="{A2CA238E-325D-4F2C-8375-B2473609C872}" destId="{097A6B80-0501-437C-9BD2-6D9585269747}" srcOrd="1" destOrd="0" parTransId="{237561C6-4484-4A84-AE61-CFCDC3DAC34C}" sibTransId="{B23725F1-3083-48E7-8ED4-609F615DA51C}"/>
    <dgm:cxn modelId="{E430C24C-8742-4DDA-B1AA-501CE8829876}" srcId="{A2CA238E-325D-4F2C-8375-B2473609C872}" destId="{EA0FFB6B-7539-4212-85ED-152B4C0CF43E}" srcOrd="2" destOrd="0" parTransId="{2C6843C2-29A4-4F12-B91D-52E9680F984E}" sibTransId="{274A0A45-28E6-4B4B-905F-12A03651875F}"/>
    <dgm:cxn modelId="{E81A89A2-6EB0-4237-9D06-FDACBA75A672}" srcId="{A2CA238E-325D-4F2C-8375-B2473609C872}" destId="{588436EE-FEE2-427C-92C1-A2F3713ABD96}" srcOrd="4" destOrd="0" parTransId="{D302F8FA-C538-49DF-91A1-A7D8B20FC972}" sibTransId="{1A3F11EA-D5D7-4D70-AD75-3D15A5AA98B0}"/>
    <dgm:cxn modelId="{96796243-68BA-4C6F-9443-98C3036B512A}" srcId="{A2CA238E-325D-4F2C-8375-B2473609C872}" destId="{8617438E-52E8-4371-96BC-AA309760F05F}" srcOrd="5" destOrd="0" parTransId="{EC5AE25F-CC2C-40D9-9D6D-D653C825D662}" sibTransId="{4ECD083B-7244-40B3-ACA8-4C9859C098D2}"/>
    <dgm:cxn modelId="{B75286CA-CCC4-4FC3-9363-B3D8D597BE3F}" srcId="{EA0FFB6B-7539-4212-85ED-152B4C0CF43E}" destId="{74354E8A-6AE4-4BFD-BF93-C1F34624D7DA}" srcOrd="0" destOrd="0" parTransId="{D32941A4-47AE-461A-BA89-95DD40C4FE26}" sibTransId="{63197BC5-FE3C-45F6-A523-DCFE705E2684}"/>
    <dgm:cxn modelId="{205A8A31-E5EB-4F57-A995-0D17103FFAA3}" type="presParOf" srcId="{2CD0D084-9D11-4A4E-B5DC-74353531373A}" destId="{487BC7AF-579C-46DD-8EF4-399AF6B12EC2}" srcOrd="0" destOrd="0" presId="urn:microsoft.com/office/officeart/2005/8/layout/chevron2"/>
    <dgm:cxn modelId="{6B1CDB92-1BAE-4B14-8187-1FA07DD40E18}" type="presParOf" srcId="{487BC7AF-579C-46DD-8EF4-399AF6B12EC2}" destId="{42E20F3C-4417-4D68-8F5A-05BBCCC09EDB}" srcOrd="0" destOrd="0" presId="urn:microsoft.com/office/officeart/2005/8/layout/chevron2"/>
    <dgm:cxn modelId="{BECC166B-54B3-40E7-8D15-AD5238769E41}" type="presParOf" srcId="{487BC7AF-579C-46DD-8EF4-399AF6B12EC2}" destId="{0FC40410-C255-4B25-A0ED-1AE1BC49D5E9}" srcOrd="1" destOrd="0" presId="urn:microsoft.com/office/officeart/2005/8/layout/chevron2"/>
    <dgm:cxn modelId="{5D026C4D-0972-444B-B0B2-5AA56C1B0B92}" type="presParOf" srcId="{2CD0D084-9D11-4A4E-B5DC-74353531373A}" destId="{D555B3F3-A59B-4F79-ACE8-08F3EF2673A0}" srcOrd="1" destOrd="0" presId="urn:microsoft.com/office/officeart/2005/8/layout/chevron2"/>
    <dgm:cxn modelId="{767D5EBF-0825-4562-B406-26BC0ACC009C}" type="presParOf" srcId="{2CD0D084-9D11-4A4E-B5DC-74353531373A}" destId="{6B2D1439-D6B3-430A-93AC-7461AA512D66}" srcOrd="2" destOrd="0" presId="urn:microsoft.com/office/officeart/2005/8/layout/chevron2"/>
    <dgm:cxn modelId="{6A537E77-7BDF-4E54-8417-FD9A85F55844}" type="presParOf" srcId="{6B2D1439-D6B3-430A-93AC-7461AA512D66}" destId="{425ADB0C-661F-41D1-AD4F-125AD47C28A0}" srcOrd="0" destOrd="0" presId="urn:microsoft.com/office/officeart/2005/8/layout/chevron2"/>
    <dgm:cxn modelId="{B700BF97-5E10-408E-AAE6-EFE192F4119D}" type="presParOf" srcId="{6B2D1439-D6B3-430A-93AC-7461AA512D66}" destId="{48177188-D5AE-4AC8-98EF-CEE8464A984A}" srcOrd="1" destOrd="0" presId="urn:microsoft.com/office/officeart/2005/8/layout/chevron2"/>
    <dgm:cxn modelId="{FE82BE93-34A8-4F5D-AF1B-26A81FAA5860}" type="presParOf" srcId="{2CD0D084-9D11-4A4E-B5DC-74353531373A}" destId="{A24E2FAE-BB6C-46D2-B747-D36C9EF29365}" srcOrd="3" destOrd="0" presId="urn:microsoft.com/office/officeart/2005/8/layout/chevron2"/>
    <dgm:cxn modelId="{3C53FE7E-D2BE-4CE7-91AA-5F8A102AEBC6}" type="presParOf" srcId="{2CD0D084-9D11-4A4E-B5DC-74353531373A}" destId="{7141D411-BEE2-44E3-85F7-6DB62E6E82DE}" srcOrd="4" destOrd="0" presId="urn:microsoft.com/office/officeart/2005/8/layout/chevron2"/>
    <dgm:cxn modelId="{83C67E58-5B66-48FA-BF05-C68FB4DF43D0}" type="presParOf" srcId="{7141D411-BEE2-44E3-85F7-6DB62E6E82DE}" destId="{77B24151-FAC7-471D-A410-5820414B5BA1}" srcOrd="0" destOrd="0" presId="urn:microsoft.com/office/officeart/2005/8/layout/chevron2"/>
    <dgm:cxn modelId="{04603C99-BD41-4C28-8825-4F134B72296D}" type="presParOf" srcId="{7141D411-BEE2-44E3-85F7-6DB62E6E82DE}" destId="{75C58009-7AA9-4276-A28F-C4F979F49BB0}" srcOrd="1" destOrd="0" presId="urn:microsoft.com/office/officeart/2005/8/layout/chevron2"/>
    <dgm:cxn modelId="{03B71F6C-C271-4686-91BA-1F58908EF7B5}" type="presParOf" srcId="{2CD0D084-9D11-4A4E-B5DC-74353531373A}" destId="{D7AA7EB5-5E98-4DCA-B985-45359716ED65}" srcOrd="5" destOrd="0" presId="urn:microsoft.com/office/officeart/2005/8/layout/chevron2"/>
    <dgm:cxn modelId="{07F2B8DF-3C7E-4DCC-B308-640B4F66C680}" type="presParOf" srcId="{2CD0D084-9D11-4A4E-B5DC-74353531373A}" destId="{BB9E6A8C-5907-4961-A02B-247D4C0D7F08}" srcOrd="6" destOrd="0" presId="urn:microsoft.com/office/officeart/2005/8/layout/chevron2"/>
    <dgm:cxn modelId="{38C9B8FC-B99A-4B9D-8C26-714E9D466118}" type="presParOf" srcId="{BB9E6A8C-5907-4961-A02B-247D4C0D7F08}" destId="{30B99821-CDCF-4CEC-A949-F1E409E1D6D7}" srcOrd="0" destOrd="0" presId="urn:microsoft.com/office/officeart/2005/8/layout/chevron2"/>
    <dgm:cxn modelId="{C6491A80-1941-44FC-BB39-8812E9F675C1}" type="presParOf" srcId="{BB9E6A8C-5907-4961-A02B-247D4C0D7F08}" destId="{6C9913B0-959C-4B25-950B-3C4A7543EDB4}" srcOrd="1" destOrd="0" presId="urn:microsoft.com/office/officeart/2005/8/layout/chevron2"/>
    <dgm:cxn modelId="{FB5C66DD-3DE3-424B-AA4A-ABD921739DDE}" type="presParOf" srcId="{2CD0D084-9D11-4A4E-B5DC-74353531373A}" destId="{D06549CA-47D3-4D01-8DCE-FF63F0880481}" srcOrd="7" destOrd="0" presId="urn:microsoft.com/office/officeart/2005/8/layout/chevron2"/>
    <dgm:cxn modelId="{C040E9C5-7634-48B6-8B88-66AC1099EC38}" type="presParOf" srcId="{2CD0D084-9D11-4A4E-B5DC-74353531373A}" destId="{A0DEEBBB-51AC-468A-B02A-B5D47A9E673B}" srcOrd="8" destOrd="0" presId="urn:microsoft.com/office/officeart/2005/8/layout/chevron2"/>
    <dgm:cxn modelId="{0B8E4933-8DA3-4777-B9F0-71A424164C85}" type="presParOf" srcId="{A0DEEBBB-51AC-468A-B02A-B5D47A9E673B}" destId="{781A9E26-CDF9-40A3-9C0E-CC0C874F0F9D}" srcOrd="0" destOrd="0" presId="urn:microsoft.com/office/officeart/2005/8/layout/chevron2"/>
    <dgm:cxn modelId="{6A59DAB1-A879-461F-82F2-EDD61B0C00B0}" type="presParOf" srcId="{A0DEEBBB-51AC-468A-B02A-B5D47A9E673B}" destId="{A21CCB6A-8974-4571-92C4-0ADC17E88FE6}" srcOrd="1" destOrd="0" presId="urn:microsoft.com/office/officeart/2005/8/layout/chevron2"/>
    <dgm:cxn modelId="{25118C23-4892-41B2-9FD9-52464369FDF3}" type="presParOf" srcId="{2CD0D084-9D11-4A4E-B5DC-74353531373A}" destId="{454E9577-E42D-42E9-93E7-AF491B8F2126}" srcOrd="9" destOrd="0" presId="urn:microsoft.com/office/officeart/2005/8/layout/chevron2"/>
    <dgm:cxn modelId="{49AC1B5A-F0B9-48D6-9663-E38E857851D6}" type="presParOf" srcId="{2CD0D084-9D11-4A4E-B5DC-74353531373A}" destId="{E6FC9A6D-3181-424B-895D-89534DA96504}" srcOrd="10" destOrd="0" presId="urn:microsoft.com/office/officeart/2005/8/layout/chevron2"/>
    <dgm:cxn modelId="{CEA96D8C-8112-4782-8ABF-321A96128B40}" type="presParOf" srcId="{E6FC9A6D-3181-424B-895D-89534DA96504}" destId="{AB23C699-38E6-4276-A1A1-0D1B0900D145}" srcOrd="0" destOrd="0" presId="urn:microsoft.com/office/officeart/2005/8/layout/chevron2"/>
    <dgm:cxn modelId="{78C70588-55C5-4A2F-86F7-7960AFE70F4A}" type="presParOf" srcId="{E6FC9A6D-3181-424B-895D-89534DA96504}" destId="{77506893-6873-447C-B568-7B69FEA926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9D92-79CC-4A29-BEDC-5BBBCE9672D8}" type="datetimeFigureOut">
              <a:rPr lang="es-EC" smtClean="0"/>
              <a:t>14/11/2017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B2F7-704D-4008-A90E-8635E781C2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540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B2F7-704D-4008-A90E-8635E781C2C3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649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B2F7-704D-4008-A90E-8635E781C2C3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38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B2F7-704D-4008-A90E-8635E781C2C3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430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B2F7-704D-4008-A90E-8635E781C2C3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752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B2F7-704D-4008-A90E-8635E781C2C3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148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B2F7-704D-4008-A90E-8635E781C2C3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3225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B2F7-704D-4008-A90E-8635E781C2C3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9149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B2F7-704D-4008-A90E-8635E781C2C3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066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8446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2881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8213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424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639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274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1038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170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5840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1317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1721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6BCF-8596-45B9-8D24-B7F4339BD485}" type="datetimeFigureOut">
              <a:rPr lang="es-EC" smtClean="0"/>
              <a:pPr/>
              <a:t>14/11/2017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6581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35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" Target="slid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slide" Target="slide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176531"/>
            <a:ext cx="9144000" cy="2249759"/>
          </a:xfrm>
        </p:spPr>
        <p:txBody>
          <a:bodyPr>
            <a:normAutofit fontScale="90000"/>
          </a:bodyPr>
          <a:lstStyle/>
          <a:p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GERENCIA DE SISTEMAS</a:t>
            </a:r>
            <a:br>
              <a:rPr lang="es-EC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83623"/>
            <a:ext cx="9144000" cy="2846234"/>
          </a:xfrm>
        </p:spPr>
        <p:txBody>
          <a:bodyPr>
            <a:normAutofit fontScale="77500" lnSpcReduction="20000"/>
          </a:bodyPr>
          <a:lstStyle/>
          <a:p>
            <a:r>
              <a:rPr lang="es-EC" sz="3200" b="1" dirty="0">
                <a:latin typeface="+mj-lt"/>
              </a:rPr>
              <a:t>“MEJORAMIENTO DE UNA SOLUCIÓN DE CONTROL DE ACCESO, REMEDIACIÓN, PROFILING Y SERVICIOS AAA PARA LA RED DE DATOS DEL MINISTERIO DE FINANZAS, ORIENTADAS AL CUMPLIMIENTO DEL ACUERDO NO. 166 DEL ESQUEMA DE GESTIÓN GUBERNAMENTAL DE LA INFORMACIÓN”</a:t>
            </a:r>
            <a:endParaRPr lang="es-ES" sz="3200" b="1" dirty="0">
              <a:latin typeface="+mj-lt"/>
            </a:endParaRPr>
          </a:p>
          <a:p>
            <a:pPr algn="l"/>
            <a:endParaRPr lang="es-EC" sz="3100" u="sng" dirty="0"/>
          </a:p>
          <a:p>
            <a:pPr algn="l">
              <a:lnSpc>
                <a:spcPct val="100000"/>
              </a:lnSpc>
            </a:pPr>
            <a:r>
              <a:rPr lang="es-EC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Maestrante</a:t>
            </a:r>
            <a:endParaRPr lang="es-EC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lang="es-EC" sz="2200" dirty="0" err="1" smtClean="0"/>
              <a:t>Wladimir</a:t>
            </a:r>
            <a:r>
              <a:rPr lang="es-EC" sz="2200" dirty="0" smtClean="0"/>
              <a:t>  Zurita R.</a:t>
            </a:r>
          </a:p>
          <a:p>
            <a:pPr>
              <a:lnSpc>
                <a:spcPct val="100000"/>
              </a:lnSpc>
            </a:pPr>
            <a:r>
              <a:rPr lang="es-EC" dirty="0" err="1" smtClean="0"/>
              <a:t>Sangolquí</a:t>
            </a:r>
            <a:r>
              <a:rPr lang="es-EC" dirty="0" smtClean="0"/>
              <a:t> </a:t>
            </a:r>
            <a:r>
              <a:rPr lang="es-EC" dirty="0"/>
              <a:t>– Ecuador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8479" y="291906"/>
            <a:ext cx="637504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hacia delante o siguiente 2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871065" cy="1325563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Usar Cisco ISE</a:t>
            </a:r>
            <a:endParaRPr lang="es-EC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00377" y="391719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Centralizar y Unificar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5522766" y="3244334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Visibilidad</a:t>
            </a:r>
            <a:endParaRPr lang="es-ES" b="1" dirty="0"/>
          </a:p>
        </p:txBody>
      </p:sp>
      <p:sp>
        <p:nvSpPr>
          <p:cNvPr id="17" name="Rectángulo 16"/>
          <p:cNvSpPr/>
          <p:nvPr/>
        </p:nvSpPr>
        <p:spPr>
          <a:xfrm>
            <a:off x="6429936" y="1728847"/>
            <a:ext cx="2901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Ayuda a cumplir con el EGSI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8906499" y="307936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Acceso físico seguro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7177641" y="4286526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BYOD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54" y="5076374"/>
            <a:ext cx="1962150" cy="14668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321" y="4680935"/>
            <a:ext cx="2638425" cy="15906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591" y="1542038"/>
            <a:ext cx="1813254" cy="153732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766" y="3651825"/>
            <a:ext cx="1406582" cy="164479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653" y="2397411"/>
            <a:ext cx="1828611" cy="609537"/>
          </a:xfrm>
          <a:prstGeom prst="rect">
            <a:avLst/>
          </a:prstGeom>
        </p:spPr>
      </p:pic>
      <p:pic>
        <p:nvPicPr>
          <p:cNvPr id="24" name="Imagen 23"/>
          <p:cNvPicPr/>
          <p:nvPr/>
        </p:nvPicPr>
        <p:blipFill>
          <a:blip r:embed="rId8"/>
          <a:stretch>
            <a:fillRect/>
          </a:stretch>
        </p:blipFill>
        <p:spPr>
          <a:xfrm>
            <a:off x="3264455" y="1643513"/>
            <a:ext cx="2047742" cy="2268731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863" y="5424880"/>
            <a:ext cx="2164099" cy="12984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522766" y="2432134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Manejo de portales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991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hacia delante o siguiente 2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871065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Mecanismos de Control de Acceso</a:t>
            </a:r>
            <a:endParaRPr lang="es-EC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611" y="1432084"/>
            <a:ext cx="3028950" cy="37242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70" y="1425718"/>
            <a:ext cx="2679479" cy="7230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426" y="4897754"/>
            <a:ext cx="3113320" cy="188317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6"/>
          <a:stretch>
            <a:fillRect/>
          </a:stretch>
        </p:blipFill>
        <p:spPr>
          <a:xfrm>
            <a:off x="959068" y="2352066"/>
            <a:ext cx="6328421" cy="34872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41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hacia delante o siguiente 2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871065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Mecanismos de Control de Acceso</a:t>
            </a:r>
            <a:endParaRPr lang="es-EC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59068" y="2352066"/>
            <a:ext cx="6328421" cy="34872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876" y="1434407"/>
            <a:ext cx="3780776" cy="5869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93" y="4697083"/>
            <a:ext cx="981075" cy="914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8742" y="4417803"/>
            <a:ext cx="1058407" cy="9478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790" y="4309237"/>
            <a:ext cx="540768" cy="7756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8875" y="2021377"/>
            <a:ext cx="3585245" cy="4405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8874" y="2759970"/>
            <a:ext cx="3585245" cy="16118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8874" y="4318978"/>
            <a:ext cx="2975774" cy="83530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6800" y="2056567"/>
            <a:ext cx="912748" cy="14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4296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5" name="Botón de acción: ir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021" y="1690688"/>
            <a:ext cx="2657475" cy="3190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49" y="2150745"/>
            <a:ext cx="7081933" cy="22707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007607"/>
            <a:ext cx="2832918" cy="9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4296" cy="1325563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 						PLANEACIÓN</a:t>
            </a:r>
            <a:endParaRPr 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5" name="Botón de acción: ir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97" y="1690688"/>
            <a:ext cx="3228975" cy="7334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83" y="2654301"/>
            <a:ext cx="2598853" cy="11550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897" y="3749676"/>
            <a:ext cx="3686175" cy="18573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659" y="1276351"/>
            <a:ext cx="2136871" cy="96808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8"/>
          <a:stretch>
            <a:fillRect/>
          </a:stretch>
        </p:blipFill>
        <p:spPr>
          <a:xfrm>
            <a:off x="7963594" y="1394633"/>
            <a:ext cx="3035445" cy="11458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826" y="2720196"/>
            <a:ext cx="3028950" cy="16287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8750" y="2720196"/>
            <a:ext cx="1743746" cy="156701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2531" y="4669375"/>
            <a:ext cx="1565737" cy="140916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3594" y="4601066"/>
            <a:ext cx="13811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701" y="838614"/>
            <a:ext cx="9954296" cy="1325563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post implementación					</a:t>
            </a:r>
            <a:endParaRPr 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5" name="Botón de acción: ir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136" y="1635763"/>
            <a:ext cx="2878108" cy="15819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92437" y="18410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Control </a:t>
            </a:r>
            <a:r>
              <a:rPr lang="es-US" b="1" dirty="0">
                <a:latin typeface="Times New Roman" panose="02020603050405020304" pitchFamily="18" charset="0"/>
                <a:ea typeface="Calibri" panose="020F0502020204030204" pitchFamily="34" charset="0"/>
              </a:rPr>
              <a:t>de Acceso, Remediación, </a:t>
            </a:r>
            <a:r>
              <a:rPr lang="es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Profiling</a:t>
            </a:r>
            <a:r>
              <a:rPr lang="es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y servicios AAA "</a:t>
            </a:r>
            <a:r>
              <a:rPr lang="es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Authentication</a:t>
            </a:r>
            <a:r>
              <a:rPr lang="es-US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Authorization</a:t>
            </a:r>
            <a:r>
              <a:rPr lang="es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s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Accounting</a:t>
            </a:r>
            <a:endParaRPr lang="es-ES" b="1" dirty="0"/>
          </a:p>
        </p:txBody>
      </p:sp>
      <p:pic>
        <p:nvPicPr>
          <p:cNvPr id="17" name="Imagen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01" y="2595976"/>
            <a:ext cx="6166063" cy="23584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8" name="Imagen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9" y="3696242"/>
            <a:ext cx="5200650" cy="29914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9" name="Imagen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9" y="4747407"/>
            <a:ext cx="5212715" cy="16852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5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4296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CIERRE</a:t>
            </a:r>
            <a:endParaRPr 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5" name="Botón de acción: ir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5" y="502276"/>
            <a:ext cx="5438321" cy="6298278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483950" y="1457931"/>
            <a:ext cx="4504489" cy="1966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38" y="3651415"/>
            <a:ext cx="2495550" cy="18192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075" y="4137190"/>
            <a:ext cx="2324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4724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CONCLUSIONES	RECOMENDACIONES</a:t>
            </a:r>
            <a:endParaRPr 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5" name="Botón de acción: ir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357" y="1524260"/>
            <a:ext cx="2171700" cy="16668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90" y="1524260"/>
            <a:ext cx="2440488" cy="31847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789" y="3545407"/>
            <a:ext cx="2200275" cy="16097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149" y="5509404"/>
            <a:ext cx="2790825" cy="6286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3306" y="1878385"/>
            <a:ext cx="3152775" cy="1238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6944" y="3304332"/>
            <a:ext cx="2105025" cy="17430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8333" y="4555288"/>
            <a:ext cx="1828800" cy="14382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295350" y="150270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Indicar a las autoridades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9241969" y="3651295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Fomentar la comunicación 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7505596" y="5343217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Analizar futuras 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119476" y="172155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fortaleció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2921621" y="3281963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obtuvo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mayor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control 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4025155" y="490509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Inducciòn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55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gracias por su aten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77" y="1790163"/>
            <a:ext cx="6657975" cy="3446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9426262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AGENDA</a:t>
            </a:r>
            <a:endParaRPr 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732" y="216132"/>
            <a:ext cx="1045253" cy="1004551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82724759"/>
              </p:ext>
            </p:extLst>
          </p:nvPr>
        </p:nvGraphicFramePr>
        <p:xfrm>
          <a:off x="5106538" y="1711060"/>
          <a:ext cx="5811234" cy="422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082" y="1677809"/>
            <a:ext cx="2531918" cy="39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endParaRPr 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2720" y="1482920"/>
            <a:ext cx="2752725" cy="838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7246" y="133001"/>
            <a:ext cx="1045253" cy="1004551"/>
          </a:xfrm>
          <a:prstGeom prst="rect">
            <a:avLst/>
          </a:prstGeom>
        </p:spPr>
      </p:pic>
      <p:sp>
        <p:nvSpPr>
          <p:cNvPr id="7" name="Botón de acción: ir a inicio 6">
            <a:hlinkClick r:id="rId4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23" y="2123311"/>
            <a:ext cx="2705100" cy="3543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431" y="2552700"/>
            <a:ext cx="1828800" cy="1838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6538" y="4638950"/>
            <a:ext cx="2514600" cy="17621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3706" y="2616086"/>
            <a:ext cx="1809750" cy="16002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3268" y="1518444"/>
            <a:ext cx="1933995" cy="8091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4060" y="2466975"/>
            <a:ext cx="1943100" cy="19240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5674" y="4642839"/>
            <a:ext cx="1943100" cy="16573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7181" y="5023839"/>
            <a:ext cx="23717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GENERALIDADES</a:t>
            </a:r>
            <a:endParaRPr lang="es-EC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1328" y="3093027"/>
            <a:ext cx="2522248" cy="29485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7" name="Botón de acción: ir a inicio 6">
            <a:hlinkClick r:id="rId4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5" y="2045939"/>
            <a:ext cx="1933995" cy="8091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94" y="1578709"/>
            <a:ext cx="2543175" cy="12763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" y="3187784"/>
            <a:ext cx="2282709" cy="23201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882" y="1690688"/>
            <a:ext cx="2124075" cy="17907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9538" y="2026227"/>
            <a:ext cx="1533525" cy="1066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0923" y="1752444"/>
            <a:ext cx="1714500" cy="15906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035" y="3816927"/>
            <a:ext cx="1933575" cy="14287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1646" y="3836315"/>
            <a:ext cx="21050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69406" cy="1325563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OBJETIVO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264" y="1574049"/>
            <a:ext cx="3138331" cy="21666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816" y="4154312"/>
            <a:ext cx="2181225" cy="15906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735" y="3674079"/>
            <a:ext cx="282335" cy="480233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146963" y="341770"/>
            <a:ext cx="55598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OBJETIVOS específicos</a:t>
            </a:r>
            <a:endParaRPr lang="es-EC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414" y="1940935"/>
            <a:ext cx="4876800" cy="9810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502" y="3195612"/>
            <a:ext cx="1476375" cy="15144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8586" y="3309911"/>
            <a:ext cx="1285875" cy="12858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346896" y="3895518"/>
            <a:ext cx="481219" cy="48023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5666" y="4825851"/>
            <a:ext cx="5400675" cy="1485900"/>
          </a:xfrm>
          <a:prstGeom prst="rect">
            <a:avLst/>
          </a:prstGeom>
        </p:spPr>
      </p:pic>
      <p:pic>
        <p:nvPicPr>
          <p:cNvPr id="16" name="Marcador de contenido 7"/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10172252" y="5272069"/>
            <a:ext cx="1948988" cy="59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6" name="Botón de acción: ir hacia delante o siguiente 5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82635" y="341770"/>
            <a:ext cx="3669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ALCANCE</a:t>
            </a:r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60" y="1004551"/>
            <a:ext cx="1876425" cy="8667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154" y="2576773"/>
            <a:ext cx="1658082" cy="134088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29" y="2576772"/>
            <a:ext cx="2295525" cy="1504950"/>
          </a:xfrm>
          <a:prstGeom prst="rect">
            <a:avLst/>
          </a:prstGeom>
        </p:spPr>
      </p:pic>
      <p:pic>
        <p:nvPicPr>
          <p:cNvPr id="16" name="Marcador de contenido 7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348349" y="2092779"/>
            <a:ext cx="2752725" cy="8382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474" y="3162559"/>
            <a:ext cx="1828800" cy="18383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5299" y="5000884"/>
            <a:ext cx="1704975" cy="15811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567" y="530442"/>
            <a:ext cx="1658082" cy="134088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4312" y="1965128"/>
            <a:ext cx="1943100" cy="15906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9567" y="4257934"/>
            <a:ext cx="22669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055" y="640228"/>
            <a:ext cx="8707928" cy="53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hacia delante o siguiente 2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11862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MARCO TEÓRICO</a:t>
            </a:r>
            <a:endParaRPr lang="es-EC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117" y="5567813"/>
            <a:ext cx="1876425" cy="866775"/>
          </a:xfrm>
          <a:prstGeom prst="rect">
            <a:avLst/>
          </a:prstGeom>
        </p:spPr>
      </p:pic>
      <p:sp>
        <p:nvSpPr>
          <p:cNvPr id="9" name="Recortar rectángulo de esquina diagonal 8"/>
          <p:cNvSpPr/>
          <p:nvPr/>
        </p:nvSpPr>
        <p:spPr>
          <a:xfrm>
            <a:off x="2728062" y="2348135"/>
            <a:ext cx="866327" cy="706191"/>
          </a:xfrm>
          <a:prstGeom prst="snip2Diag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all" dirty="0" smtClean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ISE</a:t>
            </a:r>
            <a:endParaRPr lang="es-ES" sz="6600" b="1" cap="all" dirty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076" y="1004552"/>
            <a:ext cx="3498295" cy="45651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758" y="1312086"/>
            <a:ext cx="4419600" cy="291465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7"/>
          <a:stretch>
            <a:fillRect/>
          </a:stretch>
        </p:blipFill>
        <p:spPr>
          <a:xfrm>
            <a:off x="243385" y="4226736"/>
            <a:ext cx="4224655" cy="2349500"/>
          </a:xfrm>
          <a:prstGeom prst="rect">
            <a:avLst/>
          </a:prstGeom>
          <a:solidFill>
            <a:schemeClr val="tx1">
              <a:alpha val="94000"/>
            </a:schemeClr>
          </a:solidFill>
          <a:ln w="1905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13" name="Imagen 12"/>
          <p:cNvPicPr/>
          <p:nvPr/>
        </p:nvPicPr>
        <p:blipFill>
          <a:blip r:embed="rId8"/>
          <a:stretch>
            <a:fillRect/>
          </a:stretch>
        </p:blipFill>
        <p:spPr>
          <a:xfrm>
            <a:off x="4689608" y="4534270"/>
            <a:ext cx="4309680" cy="16748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hacia delante o siguiente 2">
            <a:hlinkClick r:id="" action="ppaction://hlinkshowjump?jump=nextslide" highlightClick="1"/>
          </p:cNvPr>
          <p:cNvSpPr/>
          <p:nvPr/>
        </p:nvSpPr>
        <p:spPr>
          <a:xfrm>
            <a:off x="11695814" y="6432697"/>
            <a:ext cx="329609" cy="287079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11862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Arquitectura de Control de Acceso a la red de datos</a:t>
            </a:r>
            <a:endParaRPr lang="es-EC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ortar rectángulo de esquina diagonal 8"/>
          <p:cNvSpPr/>
          <p:nvPr/>
        </p:nvSpPr>
        <p:spPr>
          <a:xfrm>
            <a:off x="2728062" y="2348135"/>
            <a:ext cx="866327" cy="706191"/>
          </a:xfrm>
          <a:prstGeom prst="snip2Diag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sz="6600" b="1" cap="all" dirty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076" y="1004552"/>
            <a:ext cx="3498295" cy="4565151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048897" y="1879576"/>
            <a:ext cx="7446710" cy="3972584"/>
          </a:xfrm>
          <a:prstGeom prst="rect">
            <a:avLst/>
          </a:prstGeom>
          <a:solidFill>
            <a:schemeClr val="tx1">
              <a:alpha val="94000"/>
            </a:schemeClr>
          </a:solidFill>
          <a:ln w="19050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793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171</Words>
  <Application>Microsoft Office PowerPoint</Application>
  <PresentationFormat>Panorámica</PresentationFormat>
  <Paragraphs>52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de Office</vt:lpstr>
      <vt:lpstr>              MAESTRÍA EN GERENCIA DE SISTEMAS   </vt:lpstr>
      <vt:lpstr> AGENDA</vt:lpstr>
      <vt:lpstr> Problema</vt:lpstr>
      <vt:lpstr> GENERALIDADES</vt:lpstr>
      <vt:lpstr> OBJETIVO</vt:lpstr>
      <vt:lpstr>Presentación de PowerPoint</vt:lpstr>
      <vt:lpstr>Presentación de PowerPoint</vt:lpstr>
      <vt:lpstr> MARCO TEÓRICO</vt:lpstr>
      <vt:lpstr> Arquitectura de Control de Acceso a la red de datos</vt:lpstr>
      <vt:lpstr>Beneficios Usar Cisco ISE</vt:lpstr>
      <vt:lpstr>Mecanismos de Control de Acceso</vt:lpstr>
      <vt:lpstr>Mecanismos de Control de Acceso</vt:lpstr>
      <vt:lpstr> LA PROPUESTA</vt:lpstr>
      <vt:lpstr>INICIO       PLANEACIÓN</vt:lpstr>
      <vt:lpstr>Pruebas post implementación     </vt:lpstr>
      <vt:lpstr> CIERRE</vt:lpstr>
      <vt:lpstr> CONCLUSIONES RECOMENDACIONES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GESTIÓN DE POSTGRADOS PROYECTO DE INVESTIGACIÓN MAESTRÍA EN GERENCIA DE SISTEMAS</dc:title>
  <dc:creator>Carlos Ramírez</dc:creator>
  <cp:lastModifiedBy>Wladmir Zurita</cp:lastModifiedBy>
  <cp:revision>231</cp:revision>
  <dcterms:created xsi:type="dcterms:W3CDTF">2017-03-15T16:52:27Z</dcterms:created>
  <dcterms:modified xsi:type="dcterms:W3CDTF">2017-11-14T14:58:20Z</dcterms:modified>
</cp:coreProperties>
</file>