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69"/>
  </p:notesMasterIdLst>
  <p:handoutMasterIdLst>
    <p:handoutMasterId r:id="rId70"/>
  </p:handoutMasterIdLst>
  <p:sldIdLst>
    <p:sldId id="258" r:id="rId2"/>
    <p:sldId id="257" r:id="rId3"/>
    <p:sldId id="259" r:id="rId4"/>
    <p:sldId id="264" r:id="rId5"/>
    <p:sldId id="265" r:id="rId6"/>
    <p:sldId id="262" r:id="rId7"/>
    <p:sldId id="260" r:id="rId8"/>
    <p:sldId id="269" r:id="rId9"/>
    <p:sldId id="311" r:id="rId10"/>
    <p:sldId id="313" r:id="rId11"/>
    <p:sldId id="329" r:id="rId12"/>
    <p:sldId id="330" r:id="rId13"/>
    <p:sldId id="271" r:id="rId14"/>
    <p:sldId id="275" r:id="rId15"/>
    <p:sldId id="277" r:id="rId16"/>
    <p:sldId id="328" r:id="rId17"/>
    <p:sldId id="339" r:id="rId18"/>
    <p:sldId id="332" r:id="rId19"/>
    <p:sldId id="333" r:id="rId20"/>
    <p:sldId id="335" r:id="rId21"/>
    <p:sldId id="334" r:id="rId22"/>
    <p:sldId id="276" r:id="rId23"/>
    <p:sldId id="278" r:id="rId24"/>
    <p:sldId id="279" r:id="rId25"/>
    <p:sldId id="281" r:id="rId26"/>
    <p:sldId id="282" r:id="rId27"/>
    <p:sldId id="283" r:id="rId28"/>
    <p:sldId id="331"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38" r:id="rId57"/>
    <p:sldId id="319" r:id="rId58"/>
    <p:sldId id="336" r:id="rId59"/>
    <p:sldId id="320" r:id="rId60"/>
    <p:sldId id="321" r:id="rId61"/>
    <p:sldId id="322" r:id="rId62"/>
    <p:sldId id="323" r:id="rId63"/>
    <p:sldId id="324" r:id="rId64"/>
    <p:sldId id="325" r:id="rId65"/>
    <p:sldId id="326" r:id="rId66"/>
    <p:sldId id="327" r:id="rId67"/>
    <p:sldId id="337" r:id="rId6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FFFF99"/>
    <a:srgbClr val="FFCC66"/>
    <a:srgbClr val="CCCCFF"/>
    <a:srgbClr val="CC0000"/>
    <a:srgbClr val="CD71C2"/>
    <a:srgbClr val="A3FFA3"/>
    <a:srgbClr val="DD9FD6"/>
    <a:srgbClr val="F0F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0.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ersonal\Downloads\tasas%20y%20saldos%20de%20socio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15\Documents\Proc%202016\encuestas%20caja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15\Documents\Proc%202016\encuestas%20caj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1" Type="http://schemas.openxmlformats.org/officeDocument/2006/relationships/oleObject" Target="file:///C:\Users\Pc15\Documents\Proc%202016\encuestas%20caj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15\Documents\Proc%202016\encuestas%20caj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quipo\Downloads\encuestas%20caj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US"/>
              <a:t>UBICACIÓN GEOGRÁFICA</a:t>
            </a:r>
          </a:p>
        </c:rich>
      </c:tx>
      <c:overlay val="0"/>
      <c:spPr>
        <a:noFill/>
        <a:ln>
          <a:noFill/>
        </a:ln>
        <a:effectLst/>
      </c:spPr>
    </c:title>
    <c:autoTitleDeleted val="0"/>
    <c:plotArea>
      <c:layout/>
      <c:pieChart>
        <c:varyColors val="1"/>
        <c:ser>
          <c:idx val="0"/>
          <c:order val="0"/>
          <c:spPr>
            <a:solidFill>
              <a:schemeClr val="bg1">
                <a:lumMod val="85000"/>
              </a:schemeClr>
            </a:solidFill>
          </c:spPr>
          <c:dPt>
            <c:idx val="0"/>
            <c:bubble3D val="0"/>
            <c:spPr>
              <a:solidFill>
                <a:schemeClr val="bg1">
                  <a:lumMod val="85000"/>
                </a:schemeClr>
              </a:solidFill>
              <a:ln w="19050">
                <a:solidFill>
                  <a:schemeClr val="lt1"/>
                </a:solidFill>
              </a:ln>
              <a:effectLst>
                <a:innerShdw blurRad="114300">
                  <a:schemeClr val="accent1"/>
                </a:innerShdw>
              </a:effectLst>
            </c:spPr>
          </c:dPt>
          <c:dPt>
            <c:idx val="1"/>
            <c:bubble3D val="0"/>
            <c:spPr>
              <a:solidFill>
                <a:schemeClr val="accent5">
                  <a:lumMod val="75000"/>
                </a:schemeClr>
              </a:solidFill>
              <a:ln w="19050">
                <a:solidFill>
                  <a:schemeClr val="lt1"/>
                </a:solidFill>
              </a:ln>
              <a:effectLst>
                <a:innerShdw blurRad="114300">
                  <a:schemeClr val="accent2"/>
                </a:innerShdw>
              </a:effectLst>
            </c:spPr>
          </c:dPt>
          <c:dLbls>
            <c:spPr>
              <a:noFill/>
              <a:ln>
                <a:noFill/>
              </a:ln>
              <a:effectLst/>
            </c:spPr>
            <c:txPr>
              <a:bodyPr rot="0" vert="horz"/>
              <a:lstStyle/>
              <a:p>
                <a:pPr>
                  <a:defRPr/>
                </a:pPr>
                <a:endParaRPr lang="es-E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'[CAJAS (1).xlsx]RESUMEN-GRAFICAS'!$B$35:$B$36</c:f>
              <c:strCache>
                <c:ptCount val="2"/>
                <c:pt idx="0">
                  <c:v>Zona Urbana</c:v>
                </c:pt>
                <c:pt idx="1">
                  <c:v>Zona Periurbana</c:v>
                </c:pt>
              </c:strCache>
            </c:strRef>
          </c:cat>
          <c:val>
            <c:numRef>
              <c:f>'[CAJAS (1).xlsx]RESUMEN-GRAFICAS'!$C$35:$C$36</c:f>
              <c:numCache>
                <c:formatCode>General</c:formatCode>
                <c:ptCount val="2"/>
                <c:pt idx="0">
                  <c:v>40</c:v>
                </c:pt>
                <c:pt idx="1">
                  <c:v>55</c:v>
                </c:pt>
              </c:numCache>
            </c:numRef>
          </c:val>
          <c:extLst xmlns:c16r2="http://schemas.microsoft.com/office/drawing/2015/06/chart">
            <c:ext xmlns:c16="http://schemas.microsoft.com/office/drawing/2014/chart" uri="{C3380CC4-5D6E-409C-BE32-E72D297353CC}">
              <c16:uniqueId val="{00000000-00AC-524F-80F2-5254ABCF6115}"/>
            </c:ext>
          </c:extLst>
        </c:ser>
        <c:dLbls>
          <c:showLegendKey val="0"/>
          <c:showVal val="0"/>
          <c:showCatName val="0"/>
          <c:showSerName val="0"/>
          <c:showPercent val="1"/>
          <c:showBubbleSize val="0"/>
          <c:showLeaderLines val="1"/>
        </c:dLbls>
        <c:firstSliceAng val="0"/>
      </c:pieChart>
      <c:spPr>
        <a:noFill/>
        <a:ln>
          <a:noFill/>
        </a:ln>
        <a:effectLst/>
      </c:spPr>
    </c:plotArea>
    <c:legend>
      <c:legendPos val="t"/>
      <c:legendEntry>
        <c:idx val="1"/>
        <c:delete val="1"/>
      </c:legendEntry>
      <c:overlay val="0"/>
      <c:spPr>
        <a:solidFill>
          <a:schemeClr val="accent3">
            <a:lumMod val="85000"/>
          </a:schemeClr>
        </a:solidFill>
        <a:ln>
          <a:noFill/>
        </a:ln>
        <a:effectLst/>
      </c:spPr>
      <c:txPr>
        <a:bodyPr rot="0" vert="horz"/>
        <a:lstStyle/>
        <a:p>
          <a:pPr>
            <a:defRPr/>
          </a:pPr>
          <a:endParaRPr lang="es-ES"/>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Niveles de aprobación</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2D383"/>
            </a:solidFill>
          </c:spPr>
          <c:dPt>
            <c:idx val="0"/>
            <c:bubble3D val="0"/>
            <c:spPr>
              <a:solidFill>
                <a:srgbClr val="92D38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92D38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cajas.xlsx]Hoja1'!$C$40:$C$41</c:f>
              <c:strCache>
                <c:ptCount val="2"/>
                <c:pt idx="0">
                  <c:v>SI </c:v>
                </c:pt>
                <c:pt idx="1">
                  <c:v>NO</c:v>
                </c:pt>
              </c:strCache>
            </c:strRef>
          </c:cat>
          <c:val>
            <c:numRef>
              <c:f>'[encuestas cajas.xlsx]Hoja1'!$D$40:$D$41</c:f>
              <c:numCache>
                <c:formatCode>General</c:formatCode>
                <c:ptCount val="2"/>
                <c:pt idx="0">
                  <c:v>27</c:v>
                </c:pt>
                <c:pt idx="1">
                  <c:v>0</c:v>
                </c:pt>
              </c:numCache>
            </c:numRef>
          </c:val>
          <c:extLst xmlns:c16r2="http://schemas.microsoft.com/office/drawing/2015/06/chart">
            <c:ext xmlns:c16="http://schemas.microsoft.com/office/drawing/2014/chart" uri="{C3380CC4-5D6E-409C-BE32-E72D297353CC}">
              <c16:uniqueId val="{00000000-0F96-964B-9C05-0739FFB8390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Plazo de otorgación de crédito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99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81AC7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9966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7.1854156122570748E-2"/>
                  <c:y val="-3.1612351916666852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0669253484866557"/>
                  <c:y val="1.896741115000011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8.0563750804094503E-2"/>
                  <c:y val="2.2128646341666797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cajas.xlsx]Hoja1'!$C$44:$C$47</c:f>
              <c:strCache>
                <c:ptCount val="4"/>
                <c:pt idx="0">
                  <c:v>1 – 3 meses</c:v>
                </c:pt>
                <c:pt idx="1">
                  <c:v>3 – 6 meses</c:v>
                </c:pt>
                <c:pt idx="2">
                  <c:v>6 – 12 meses</c:v>
                </c:pt>
                <c:pt idx="3">
                  <c:v>Mayor a 1 año </c:v>
                </c:pt>
              </c:strCache>
            </c:strRef>
          </c:cat>
          <c:val>
            <c:numRef>
              <c:f>'[encuestas cajas.xlsx]Hoja1'!$D$44:$D$47</c:f>
              <c:numCache>
                <c:formatCode>General</c:formatCode>
                <c:ptCount val="4"/>
                <c:pt idx="0">
                  <c:v>1</c:v>
                </c:pt>
                <c:pt idx="1">
                  <c:v>1</c:v>
                </c:pt>
                <c:pt idx="2">
                  <c:v>23</c:v>
                </c:pt>
                <c:pt idx="3">
                  <c:v>2</c:v>
                </c:pt>
              </c:numCache>
            </c:numRef>
          </c:val>
          <c:extLst xmlns:c16r2="http://schemas.microsoft.com/office/drawing/2015/06/chart">
            <c:ext xmlns:c16="http://schemas.microsoft.com/office/drawing/2014/chart" uri="{C3380CC4-5D6E-409C-BE32-E72D297353CC}">
              <c16:uniqueId val="{00000000-2377-8B4A-9399-46237E4583BA}"/>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Garantía de créditos otorgados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DD9FD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99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cajas.xlsx]Hoja1'!$C$50:$C$51</c:f>
              <c:strCache>
                <c:ptCount val="2"/>
                <c:pt idx="0">
                  <c:v>SI </c:v>
                </c:pt>
                <c:pt idx="1">
                  <c:v>NO</c:v>
                </c:pt>
              </c:strCache>
            </c:strRef>
          </c:cat>
          <c:val>
            <c:numRef>
              <c:f>'[encuestas cajas.xlsx]Hoja1'!$D$50:$D$51</c:f>
              <c:numCache>
                <c:formatCode>General</c:formatCode>
                <c:ptCount val="2"/>
                <c:pt idx="0">
                  <c:v>22</c:v>
                </c:pt>
                <c:pt idx="1">
                  <c:v>5</c:v>
                </c:pt>
              </c:numCache>
            </c:numRef>
          </c:val>
          <c:extLst xmlns:c16r2="http://schemas.microsoft.com/office/drawing/2015/06/chart">
            <c:ext xmlns:c16="http://schemas.microsoft.com/office/drawing/2014/chart" uri="{C3380CC4-5D6E-409C-BE32-E72D297353CC}">
              <c16:uniqueId val="{00000000-F229-4D4F-9928-08D99BA8E05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Documentos para garantía</a:t>
            </a:r>
          </a:p>
        </c:rich>
      </c:tx>
      <c:layout>
        <c:manualLayout>
          <c:xMode val="edge"/>
          <c:yMode val="edge"/>
          <c:x val="0.18868488296622013"/>
          <c:y val="0"/>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9FF99"/>
            </a:solidFill>
          </c:spPr>
          <c:dPt>
            <c:idx val="0"/>
            <c:bubble3D val="0"/>
            <c:spPr>
              <a:solidFill>
                <a:srgbClr val="99FF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CD71C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F99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99FF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2"/>
              <c:layout>
                <c:manualLayout>
                  <c:x val="-0.16337366023658192"/>
                  <c:y val="2.994950246618300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5780410363760752"/>
                  <c:y val="1.663861248121277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cajas.xlsx]Hoja1'!$C$54:$C$57</c:f>
              <c:strCache>
                <c:ptCount val="4"/>
                <c:pt idx="0">
                  <c:v>Pagare </c:v>
                </c:pt>
                <c:pt idx="1">
                  <c:v>Letra de cambio </c:v>
                </c:pt>
                <c:pt idx="2">
                  <c:v>Garantías Cruzadas</c:v>
                </c:pt>
                <c:pt idx="3">
                  <c:v>Otros </c:v>
                </c:pt>
              </c:strCache>
            </c:strRef>
          </c:cat>
          <c:val>
            <c:numRef>
              <c:f>'[encuestas cajas.xlsx]Hoja1'!$D$54:$D$57</c:f>
              <c:numCache>
                <c:formatCode>General</c:formatCode>
                <c:ptCount val="4"/>
                <c:pt idx="0">
                  <c:v>25</c:v>
                </c:pt>
                <c:pt idx="1">
                  <c:v>25</c:v>
                </c:pt>
                <c:pt idx="2">
                  <c:v>1</c:v>
                </c:pt>
                <c:pt idx="3">
                  <c:v>0</c:v>
                </c:pt>
              </c:numCache>
            </c:numRef>
          </c:val>
          <c:extLst xmlns:c16r2="http://schemas.microsoft.com/office/drawing/2015/06/chart">
            <c:ext xmlns:c16="http://schemas.microsoft.com/office/drawing/2014/chart" uri="{C3380CC4-5D6E-409C-BE32-E72D297353CC}">
              <c16:uniqueId val="{00000000-5EED-B344-9F48-8F1C06ED863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Tabla de amortización</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66FF66"/>
            </a:solidFill>
          </c:spPr>
          <c:dPt>
            <c:idx val="0"/>
            <c:bubble3D val="0"/>
            <c:spPr>
              <a:solidFill>
                <a:srgbClr val="A3FFA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cajas.xlsx]Hoja1'!$C$60:$C$61</c:f>
              <c:strCache>
                <c:ptCount val="2"/>
                <c:pt idx="0">
                  <c:v>SI </c:v>
                </c:pt>
                <c:pt idx="1">
                  <c:v>NO</c:v>
                </c:pt>
              </c:strCache>
            </c:strRef>
          </c:cat>
          <c:val>
            <c:numRef>
              <c:f>'[encuestas cajas.xlsx]Hoja1'!$D$60:$D$61</c:f>
              <c:numCache>
                <c:formatCode>General</c:formatCode>
                <c:ptCount val="2"/>
                <c:pt idx="0">
                  <c:v>26</c:v>
                </c:pt>
                <c:pt idx="1">
                  <c:v>1</c:v>
                </c:pt>
              </c:numCache>
            </c:numRef>
          </c:val>
          <c:extLst xmlns:c16r2="http://schemas.microsoft.com/office/drawing/2015/06/chart">
            <c:ext xmlns:c16="http://schemas.microsoft.com/office/drawing/2014/chart" uri="{C3380CC4-5D6E-409C-BE32-E72D297353CC}">
              <c16:uniqueId val="{00000000-6247-8243-AE68-89B48C23262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Comprobante de pago</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0F04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cajas.xlsx]Hoja1'!$C$64:$C$65</c:f>
              <c:strCache>
                <c:ptCount val="2"/>
                <c:pt idx="0">
                  <c:v>SI </c:v>
                </c:pt>
                <c:pt idx="1">
                  <c:v>NO</c:v>
                </c:pt>
              </c:strCache>
            </c:strRef>
          </c:cat>
          <c:val>
            <c:numRef>
              <c:f>'[encuestas cajas.xlsx]Hoja1'!$D$64:$D$65</c:f>
              <c:numCache>
                <c:formatCode>General</c:formatCode>
                <c:ptCount val="2"/>
                <c:pt idx="0">
                  <c:v>27</c:v>
                </c:pt>
                <c:pt idx="1">
                  <c:v>0</c:v>
                </c:pt>
              </c:numCache>
            </c:numRef>
          </c:val>
          <c:extLst xmlns:c16r2="http://schemas.microsoft.com/office/drawing/2015/06/chart">
            <c:ext xmlns:c16="http://schemas.microsoft.com/office/drawing/2014/chart" uri="{C3380CC4-5D6E-409C-BE32-E72D297353CC}">
              <c16:uniqueId val="{00000000-B21D-F54C-B034-AB8DD820B38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s-ES"/>
              <a:t>Control del cobro</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chemeClr val="accent1">
                <a:lumMod val="90000"/>
              </a:schemeClr>
            </a:solidFill>
          </c:spPr>
          <c:dPt>
            <c:idx val="0"/>
            <c:bubble3D val="0"/>
            <c:spPr>
              <a:solidFill>
                <a:schemeClr val="accent1">
                  <a:lumMod val="9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1">
                  <a:lumMod val="9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cajas.xlsx]Hoja1'!$C$64:$C$65</c:f>
              <c:strCache>
                <c:ptCount val="2"/>
                <c:pt idx="0">
                  <c:v>SI </c:v>
                </c:pt>
                <c:pt idx="1">
                  <c:v>NO</c:v>
                </c:pt>
              </c:strCache>
            </c:strRef>
          </c:cat>
          <c:val>
            <c:numRef>
              <c:f>'[encuestas cajas.xlsx]Hoja1'!$D$64:$D$65</c:f>
              <c:numCache>
                <c:formatCode>General</c:formatCode>
                <c:ptCount val="2"/>
                <c:pt idx="0">
                  <c:v>27</c:v>
                </c:pt>
                <c:pt idx="1">
                  <c:v>0</c:v>
                </c:pt>
              </c:numCache>
            </c:numRef>
          </c:val>
          <c:extLst xmlns:c16r2="http://schemas.microsoft.com/office/drawing/2015/06/chart">
            <c:ext xmlns:c16="http://schemas.microsoft.com/office/drawing/2014/chart" uri="{C3380CC4-5D6E-409C-BE32-E72D297353CC}">
              <c16:uniqueId val="{00000000-8D96-B54C-BC8B-F1754574E1F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C"/>
              <a:t>MOROSIDAD</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CC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vert="horz"/>
                <a:lstStyle/>
                <a:p>
                  <a:pPr>
                    <a:defRPr/>
                  </a:pPr>
                  <a:endParaRPr lang="es-ES"/>
                </a:p>
              </c:txPr>
              <c:dLblPos val="outEnd"/>
              <c:showLegendKey val="0"/>
              <c:showVal val="0"/>
              <c:showCatName val="1"/>
              <c:showSerName val="0"/>
              <c:showPercent val="1"/>
              <c:showBubbleSize val="0"/>
            </c:dLbl>
            <c:dLbl>
              <c:idx val="1"/>
              <c:spPr>
                <a:noFill/>
                <a:ln>
                  <a:noFill/>
                </a:ln>
                <a:effectLst/>
              </c:spPr>
              <c:txPr>
                <a:bodyPr rot="0" vert="horz"/>
                <a:lstStyle/>
                <a:p>
                  <a:pPr>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Hoja2!$A$14:$A$15</c:f>
              <c:strCache>
                <c:ptCount val="2"/>
                <c:pt idx="0">
                  <c:v>SI </c:v>
                </c:pt>
                <c:pt idx="1">
                  <c:v>NO</c:v>
                </c:pt>
              </c:strCache>
            </c:strRef>
          </c:cat>
          <c:val>
            <c:numRef>
              <c:f>Hoja2!$B$14:$B$15</c:f>
              <c:numCache>
                <c:formatCode>General</c:formatCode>
                <c:ptCount val="2"/>
                <c:pt idx="0">
                  <c:v>85.19</c:v>
                </c:pt>
                <c:pt idx="1">
                  <c:v>14.81</c:v>
                </c:pt>
              </c:numCache>
            </c:numRef>
          </c:val>
          <c:extLst xmlns:c16r2="http://schemas.microsoft.com/office/drawing/2015/06/chart">
            <c:ext xmlns:c16="http://schemas.microsoft.com/office/drawing/2014/chart" uri="{C3380CC4-5D6E-409C-BE32-E72D297353CC}">
              <c16:uniqueId val="{00000000-0557-734A-AD4F-F18AD2693A4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CAUSAS DE LA MOROSIDAD</a:t>
            </a:r>
            <a:endParaRPr lang="en-US" dirty="0"/>
          </a:p>
        </c:rich>
      </c:tx>
      <c:overlay val="0"/>
    </c:title>
    <c:autoTitleDeleted val="0"/>
    <c:view3D>
      <c:rotX val="75"/>
      <c:rotY val="53"/>
      <c:rAngAx val="1"/>
    </c:view3D>
    <c:floor>
      <c:thickness val="0"/>
    </c:floor>
    <c:sideWall>
      <c:thickness val="0"/>
    </c:sideWall>
    <c:backWall>
      <c:thickness val="0"/>
    </c:backWall>
    <c:plotArea>
      <c:layout/>
      <c:pie3DChart>
        <c:varyColors val="1"/>
        <c:ser>
          <c:idx val="0"/>
          <c:order val="0"/>
          <c:tx>
            <c:v>causas de la morosidad</c:v>
          </c:tx>
          <c:dPt>
            <c:idx val="0"/>
            <c:bubble3D val="0"/>
            <c:spPr>
              <a:solidFill>
                <a:srgbClr val="FFFF66"/>
              </a:solidFill>
            </c:spPr>
          </c:dPt>
          <c:dPt>
            <c:idx val="1"/>
            <c:bubble3D val="0"/>
            <c:spPr>
              <a:solidFill>
                <a:srgbClr val="92D050"/>
              </a:solidFill>
            </c:spPr>
          </c:dPt>
          <c:dPt>
            <c:idx val="2"/>
            <c:bubble3D val="0"/>
            <c:spPr>
              <a:solidFill>
                <a:srgbClr val="FFCCFF"/>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Hoja1!$A$3:$A$5</c:f>
              <c:strCache>
                <c:ptCount val="3"/>
                <c:pt idx="0">
                  <c:v>INESTABILIDAD DEL COMERCIO</c:v>
                </c:pt>
                <c:pt idx="1">
                  <c:v>DESEMPLEO</c:v>
                </c:pt>
                <c:pt idx="2">
                  <c:v>IMPACTOS NATURALES</c:v>
                </c:pt>
              </c:strCache>
            </c:strRef>
          </c:cat>
          <c:val>
            <c:numRef>
              <c:f>Hoja1!$C$3:$C$5</c:f>
              <c:numCache>
                <c:formatCode>General</c:formatCode>
                <c:ptCount val="3"/>
                <c:pt idx="0">
                  <c:v>51.85</c:v>
                </c:pt>
                <c:pt idx="1">
                  <c:v>22.22</c:v>
                </c:pt>
                <c:pt idx="2">
                  <c:v>25.93</c:v>
                </c:pt>
              </c:numCache>
            </c:numRef>
          </c:val>
        </c:ser>
        <c:dLbls>
          <c:showLegendKey val="0"/>
          <c:showVal val="0"/>
          <c:showCatName val="0"/>
          <c:showSerName val="0"/>
          <c:showPercent val="1"/>
          <c:showBubbleSize val="0"/>
          <c:showLeaderLines val="1"/>
        </c:dLbls>
      </c:pie3DChart>
    </c:plotArea>
    <c:legend>
      <c:legendPos val="r"/>
      <c:overlay val="0"/>
      <c:txPr>
        <a:bodyPr/>
        <a:lstStyle/>
        <a:p>
          <a:pPr rtl="0">
            <a:defRPr/>
          </a:pPr>
          <a:endParaRPr lang="es-ES"/>
        </a:p>
      </c:txPr>
    </c:legend>
    <c:plotVisOnly val="1"/>
    <c:dispBlanksAs val="gap"/>
    <c:showDLblsOverMax val="0"/>
  </c:chart>
  <c:spPr>
    <a:scene3d>
      <a:camera prst="orthographicFront"/>
      <a:lightRig rig="threePt" dir="t"/>
    </a:scene3d>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Tiempo de retraso de pago</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CCFF"/>
            </a:solidFill>
          </c:spPr>
          <c:dPt>
            <c:idx val="0"/>
            <c:bubble3D val="0"/>
            <c:spPr>
              <a:solidFill>
                <a:srgbClr val="F0F04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CD71C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FCC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FFCC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rgbClr val="66FF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cajas.xlsx]Hoja1'!$C$76:$C$80</c:f>
              <c:strCache>
                <c:ptCount val="5"/>
                <c:pt idx="0">
                  <c:v>5 días</c:v>
                </c:pt>
                <c:pt idx="1">
                  <c:v>15 días</c:v>
                </c:pt>
                <c:pt idx="2">
                  <c:v>30 días </c:v>
                </c:pt>
                <c:pt idx="3">
                  <c:v>60 días </c:v>
                </c:pt>
                <c:pt idx="4">
                  <c:v>90 días o más </c:v>
                </c:pt>
              </c:strCache>
            </c:strRef>
          </c:cat>
          <c:val>
            <c:numRef>
              <c:f>'[encuestas cajas.xlsx]Hoja1'!$D$76:$D$80</c:f>
              <c:numCache>
                <c:formatCode>General</c:formatCode>
                <c:ptCount val="5"/>
                <c:pt idx="0">
                  <c:v>1</c:v>
                </c:pt>
                <c:pt idx="1">
                  <c:v>9</c:v>
                </c:pt>
                <c:pt idx="2">
                  <c:v>12</c:v>
                </c:pt>
                <c:pt idx="3">
                  <c:v>1</c:v>
                </c:pt>
                <c:pt idx="4">
                  <c:v>4</c:v>
                </c:pt>
              </c:numCache>
            </c:numRef>
          </c:val>
          <c:extLst xmlns:c16r2="http://schemas.microsoft.com/office/drawing/2015/06/chart">
            <c:ext xmlns:c16="http://schemas.microsoft.com/office/drawing/2014/chart" uri="{C3380CC4-5D6E-409C-BE32-E72D297353CC}">
              <c16:uniqueId val="{00000000-586A-B446-9D1F-7AD424257B62}"/>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s-US"/>
              <a:t>Manual de políticas de crédito y cobranzas </a:t>
            </a:r>
          </a:p>
        </c:rich>
      </c:tx>
      <c:layout>
        <c:manualLayout>
          <c:xMode val="edge"/>
          <c:yMode val="edge"/>
          <c:x val="0.18138003111602"/>
          <c:y val="0"/>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993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6">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sz="1800"/>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Hoja1!$C$6:$C$7</c:f>
              <c:strCache>
                <c:ptCount val="2"/>
                <c:pt idx="0">
                  <c:v>SI </c:v>
                </c:pt>
                <c:pt idx="1">
                  <c:v>NO</c:v>
                </c:pt>
              </c:strCache>
            </c:strRef>
          </c:cat>
          <c:val>
            <c:numRef>
              <c:f>Hoja1!$D$6:$D$7</c:f>
              <c:numCache>
                <c:formatCode>General</c:formatCode>
                <c:ptCount val="2"/>
                <c:pt idx="0">
                  <c:v>16</c:v>
                </c:pt>
                <c:pt idx="1">
                  <c:v>11</c:v>
                </c:pt>
              </c:numCache>
            </c:numRef>
          </c:val>
          <c:extLst xmlns:c16r2="http://schemas.microsoft.com/office/drawing/2015/06/chart">
            <c:ext xmlns:c16="http://schemas.microsoft.com/office/drawing/2014/chart" uri="{C3380CC4-5D6E-409C-BE32-E72D297353CC}">
              <c16:uniqueId val="{00000000-96A4-E843-A26D-86B1EF48E679}"/>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Monitoreo de cartera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9FF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cajas.xlsx]Hoja1'!$C$83:$C$84</c:f>
              <c:strCache>
                <c:ptCount val="2"/>
                <c:pt idx="0">
                  <c:v>SI </c:v>
                </c:pt>
                <c:pt idx="1">
                  <c:v>NO</c:v>
                </c:pt>
              </c:strCache>
            </c:strRef>
          </c:cat>
          <c:val>
            <c:numRef>
              <c:f>'[encuestas cajas.xlsx]Hoja1'!$D$83:$D$84</c:f>
              <c:numCache>
                <c:formatCode>General</c:formatCode>
                <c:ptCount val="2"/>
                <c:pt idx="0">
                  <c:v>19</c:v>
                </c:pt>
                <c:pt idx="1">
                  <c:v>8</c:v>
                </c:pt>
              </c:numCache>
            </c:numRef>
          </c:val>
          <c:extLst xmlns:c16r2="http://schemas.microsoft.com/office/drawing/2015/06/chart">
            <c:ext xmlns:c16="http://schemas.microsoft.com/office/drawing/2014/chart" uri="{C3380CC4-5D6E-409C-BE32-E72D297353CC}">
              <c16:uniqueId val="{00000000-B3D7-9546-A5AD-6AEA4D31EBA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Comportamiento de cartera</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CC66"/>
            </a:solidFill>
          </c:spPr>
          <c:dPt>
            <c:idx val="0"/>
            <c:bubble3D val="0"/>
            <c:spPr>
              <a:solidFill>
                <a:srgbClr val="FFFF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DD9FD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cajas.xlsx]Hoja1'!$C$87:$C$88</c:f>
              <c:strCache>
                <c:ptCount val="2"/>
                <c:pt idx="0">
                  <c:v>SI </c:v>
                </c:pt>
                <c:pt idx="1">
                  <c:v>NO</c:v>
                </c:pt>
              </c:strCache>
            </c:strRef>
          </c:cat>
          <c:val>
            <c:numRef>
              <c:f>'[encuestas cajas.xlsx]Hoja1'!$D$87:$D$88</c:f>
              <c:numCache>
                <c:formatCode>General</c:formatCode>
                <c:ptCount val="2"/>
                <c:pt idx="0">
                  <c:v>26</c:v>
                </c:pt>
                <c:pt idx="1">
                  <c:v>1</c:v>
                </c:pt>
              </c:numCache>
            </c:numRef>
          </c:val>
          <c:extLst xmlns:c16r2="http://schemas.microsoft.com/office/drawing/2015/06/chart">
            <c:ext xmlns:c16="http://schemas.microsoft.com/office/drawing/2014/chart" uri="{C3380CC4-5D6E-409C-BE32-E72D297353CC}">
              <c16:uniqueId val="{00000000-7AAB-8F45-BBEC-46AB21C3232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Situación financiera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CCCCFF"/>
            </a:solidFill>
            <a:ln>
              <a:solidFill>
                <a:srgbClr val="FFFF99"/>
              </a:solidFill>
            </a:ln>
          </c:spPr>
          <c:dPt>
            <c:idx val="0"/>
            <c:bubble3D val="0"/>
            <c:spPr>
              <a:solidFill>
                <a:srgbClr val="A3FFA3"/>
              </a:solidFill>
              <a:ln>
                <a:solidFill>
                  <a:srgbClr val="FFFF99"/>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CCCCFF"/>
              </a:solidFill>
              <a:ln>
                <a:solidFill>
                  <a:srgbClr val="FFFF99"/>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FFF66"/>
              </a:solidFill>
              <a:ln>
                <a:solidFill>
                  <a:srgbClr val="FFFF99"/>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DD9FD6"/>
              </a:solidFill>
              <a:ln>
                <a:solidFill>
                  <a:srgbClr val="FFFF99"/>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rgbClr val="CCCCFF"/>
              </a:solidFill>
              <a:ln>
                <a:solidFill>
                  <a:srgbClr val="FFFF99"/>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CCCCFF"/>
              </a:solidFill>
              <a:ln>
                <a:solidFill>
                  <a:srgbClr val="FFFF99"/>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5"/>
              <c:delete val="1"/>
              <c:extLst>
                <c:ext xmlns:c15="http://schemas.microsoft.com/office/drawing/2012/chart" uri="{CE6537A1-D6FC-4f65-9D91-7224C49458BB}"/>
              </c:extLst>
            </c:dLbl>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cajas.xlsx]Hoja1'!$C$91:$C$96</c:f>
              <c:strCache>
                <c:ptCount val="6"/>
                <c:pt idx="0">
                  <c:v>Mensual</c:v>
                </c:pt>
                <c:pt idx="1">
                  <c:v>Bimensual</c:v>
                </c:pt>
                <c:pt idx="2">
                  <c:v>Trimestral </c:v>
                </c:pt>
                <c:pt idx="3">
                  <c:v>Semestral </c:v>
                </c:pt>
                <c:pt idx="4">
                  <c:v>Anual </c:v>
                </c:pt>
                <c:pt idx="5">
                  <c:v>Otros </c:v>
                </c:pt>
              </c:strCache>
            </c:strRef>
          </c:cat>
          <c:val>
            <c:numRef>
              <c:f>'[encuestas cajas.xlsx]Hoja1'!$D$91:$D$96</c:f>
              <c:numCache>
                <c:formatCode>General</c:formatCode>
                <c:ptCount val="6"/>
                <c:pt idx="0">
                  <c:v>4</c:v>
                </c:pt>
                <c:pt idx="1">
                  <c:v>0</c:v>
                </c:pt>
                <c:pt idx="2">
                  <c:v>20</c:v>
                </c:pt>
                <c:pt idx="3">
                  <c:v>3</c:v>
                </c:pt>
                <c:pt idx="4">
                  <c:v>0</c:v>
                </c:pt>
                <c:pt idx="5">
                  <c:v>0</c:v>
                </c:pt>
              </c:numCache>
            </c:numRef>
          </c:val>
          <c:extLst xmlns:c16r2="http://schemas.microsoft.com/office/drawing/2015/06/chart">
            <c:ext xmlns:c16="http://schemas.microsoft.com/office/drawing/2014/chart" uri="{C3380CC4-5D6E-409C-BE32-E72D297353CC}">
              <c16:uniqueId val="{00000000-D8D4-4E47-A536-5AC9D06B2CF2}"/>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s-US"/>
              <a:t>Manual de procedimientos de crédito y cobranzas</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6B4D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6">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Hoja1!$C$10:$C$11</c:f>
              <c:strCache>
                <c:ptCount val="2"/>
                <c:pt idx="0">
                  <c:v>SI </c:v>
                </c:pt>
                <c:pt idx="1">
                  <c:v>NO</c:v>
                </c:pt>
              </c:strCache>
            </c:strRef>
          </c:cat>
          <c:val>
            <c:numRef>
              <c:f>Hoja1!$D$10:$D$11</c:f>
              <c:numCache>
                <c:formatCode>General</c:formatCode>
                <c:ptCount val="2"/>
                <c:pt idx="0">
                  <c:v>19</c:v>
                </c:pt>
                <c:pt idx="1">
                  <c:v>8</c:v>
                </c:pt>
              </c:numCache>
            </c:numRef>
          </c:val>
          <c:extLst xmlns:c16r2="http://schemas.microsoft.com/office/drawing/2015/06/chart">
            <c:ext xmlns:c16="http://schemas.microsoft.com/office/drawing/2014/chart" uri="{C3380CC4-5D6E-409C-BE32-E72D297353CC}">
              <c16:uniqueId val="{00000000-B88B-B245-939F-FE2BEFB7DFA8}"/>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US"/>
              <a:t>Actualizar – disponer de los manuales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9FF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Hoja1!$C$14:$C$15</c:f>
              <c:strCache>
                <c:ptCount val="2"/>
                <c:pt idx="0">
                  <c:v>SI </c:v>
                </c:pt>
                <c:pt idx="1">
                  <c:v>NO</c:v>
                </c:pt>
              </c:strCache>
            </c:strRef>
          </c:cat>
          <c:val>
            <c:numRef>
              <c:f>Hoja1!$D$14:$D$15</c:f>
              <c:numCache>
                <c:formatCode>General</c:formatCode>
                <c:ptCount val="2"/>
                <c:pt idx="0">
                  <c:v>27</c:v>
                </c:pt>
                <c:pt idx="1">
                  <c:v>0</c:v>
                </c:pt>
              </c:numCache>
            </c:numRef>
          </c:val>
          <c:extLst xmlns:c16r2="http://schemas.microsoft.com/office/drawing/2015/06/chart">
            <c:ext xmlns:c16="http://schemas.microsoft.com/office/drawing/2014/chart" uri="{C3380CC4-5D6E-409C-BE32-E72D297353CC}">
              <c16:uniqueId val="{00000000-1C37-F64A-A9DF-60002F5220B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US"/>
              <a:t>Proceso para otorgar un crédito</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DA98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vert="horz"/>
                <a:lstStyle/>
                <a:p>
                  <a:pPr>
                    <a:defRPr/>
                  </a:pPr>
                  <a:endParaRPr lang="es-ES"/>
                </a:p>
              </c:txPr>
              <c:dLblPos val="outEnd"/>
              <c:showLegendKey val="0"/>
              <c:showVal val="0"/>
              <c:showCatName val="1"/>
              <c:showSerName val="0"/>
              <c:showPercent val="1"/>
              <c:showBubbleSize val="0"/>
            </c:dLbl>
            <c:dLbl>
              <c:idx val="1"/>
              <c:spPr>
                <a:noFill/>
                <a:ln>
                  <a:noFill/>
                </a:ln>
                <a:effectLst/>
              </c:spPr>
              <c:txPr>
                <a:bodyPr rot="0" vert="horz"/>
                <a:lstStyle/>
                <a:p>
                  <a:pPr>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Hoja1!$C$14:$C$15</c:f>
              <c:strCache>
                <c:ptCount val="2"/>
                <c:pt idx="0">
                  <c:v>SI </c:v>
                </c:pt>
                <c:pt idx="1">
                  <c:v>NO</c:v>
                </c:pt>
              </c:strCache>
            </c:strRef>
          </c:cat>
          <c:val>
            <c:numRef>
              <c:f>Hoja1!$D$14:$D$15</c:f>
              <c:numCache>
                <c:formatCode>General</c:formatCode>
                <c:ptCount val="2"/>
                <c:pt idx="0">
                  <c:v>27</c:v>
                </c:pt>
                <c:pt idx="1">
                  <c:v>0</c:v>
                </c:pt>
              </c:numCache>
            </c:numRef>
          </c:val>
          <c:extLst xmlns:c16r2="http://schemas.microsoft.com/office/drawing/2015/06/chart">
            <c:ext xmlns:c16="http://schemas.microsoft.com/office/drawing/2014/chart" uri="{C3380CC4-5D6E-409C-BE32-E72D297353CC}">
              <c16:uniqueId val="{00000000-540B-C045-90A9-B233AC619D2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s-US"/>
              <a:t>Responsable de visitas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2D050"/>
            </a:solidFill>
          </c:spPr>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C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vert="horz"/>
                <a:lstStyle/>
                <a:p>
                  <a:pPr>
                    <a:defRPr/>
                  </a:pPr>
                  <a:endParaRPr lang="es-ES"/>
                </a:p>
              </c:txPr>
              <c:dLblPos val="outEnd"/>
              <c:showLegendKey val="0"/>
              <c:showVal val="0"/>
              <c:showCatName val="1"/>
              <c:showSerName val="0"/>
              <c:showPercent val="1"/>
              <c:showBubbleSize val="0"/>
            </c:dLbl>
            <c:dLbl>
              <c:idx val="1"/>
              <c:spPr>
                <a:noFill/>
                <a:ln>
                  <a:noFill/>
                </a:ln>
                <a:effectLst/>
              </c:spPr>
              <c:txPr>
                <a:bodyPr rot="0" vert="horz"/>
                <a:lstStyle/>
                <a:p>
                  <a:pPr>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Hoja1!$C$22:$C$23</c:f>
              <c:strCache>
                <c:ptCount val="2"/>
                <c:pt idx="0">
                  <c:v>SI </c:v>
                </c:pt>
                <c:pt idx="1">
                  <c:v>NO</c:v>
                </c:pt>
              </c:strCache>
            </c:strRef>
          </c:cat>
          <c:val>
            <c:numRef>
              <c:f>Hoja1!$D$22:$D$23</c:f>
              <c:numCache>
                <c:formatCode>General</c:formatCode>
                <c:ptCount val="2"/>
                <c:pt idx="0">
                  <c:v>15</c:v>
                </c:pt>
                <c:pt idx="1">
                  <c:v>12</c:v>
                </c:pt>
              </c:numCache>
            </c:numRef>
          </c:val>
          <c:extLst xmlns:c16r2="http://schemas.microsoft.com/office/drawing/2015/06/chart">
            <c:ext xmlns:c16="http://schemas.microsoft.com/office/drawing/2014/chart" uri="{C3380CC4-5D6E-409C-BE32-E72D297353CC}">
              <c16:uniqueId val="{00000000-3FF5-544E-83BF-4DF155FA9338}"/>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Verificación de información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FF66"/>
            </a:solidFill>
          </c:spPr>
          <c:dPt>
            <c:idx val="0"/>
            <c:bubble3D val="0"/>
            <c:spPr>
              <a:solidFill>
                <a:srgbClr val="FFFF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993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cajas.xlsx]Hoja1'!$C$26:$C$27</c:f>
              <c:strCache>
                <c:ptCount val="2"/>
                <c:pt idx="0">
                  <c:v>SI </c:v>
                </c:pt>
                <c:pt idx="1">
                  <c:v>NO</c:v>
                </c:pt>
              </c:strCache>
            </c:strRef>
          </c:cat>
          <c:val>
            <c:numRef>
              <c:f>'[encuestas cajas.xlsx]Hoja1'!$D$26:$D$27</c:f>
              <c:numCache>
                <c:formatCode>General</c:formatCode>
                <c:ptCount val="2"/>
                <c:pt idx="0">
                  <c:v>17</c:v>
                </c:pt>
                <c:pt idx="1">
                  <c:v>10</c:v>
                </c:pt>
              </c:numCache>
            </c:numRef>
          </c:val>
          <c:extLst xmlns:c16r2="http://schemas.microsoft.com/office/drawing/2015/06/chart">
            <c:ext xmlns:c16="http://schemas.microsoft.com/office/drawing/2014/chart" uri="{C3380CC4-5D6E-409C-BE32-E72D297353CC}">
              <c16:uniqueId val="{00000000-1B0C-FF4E-A25D-FA65FD7910C2}"/>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a:t>Verificación de antecedentes </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99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cajas.xlsx]Hoja1'!$C$30:$C$31</c:f>
              <c:strCache>
                <c:ptCount val="2"/>
                <c:pt idx="0">
                  <c:v>SI </c:v>
                </c:pt>
                <c:pt idx="1">
                  <c:v>NO</c:v>
                </c:pt>
              </c:strCache>
            </c:strRef>
          </c:cat>
          <c:val>
            <c:numRef>
              <c:f>'[encuestas cajas.xlsx]Hoja1'!$D$30:$D$31</c:f>
              <c:numCache>
                <c:formatCode>General</c:formatCode>
                <c:ptCount val="2"/>
                <c:pt idx="0">
                  <c:v>20</c:v>
                </c:pt>
                <c:pt idx="1">
                  <c:v>7</c:v>
                </c:pt>
              </c:numCache>
            </c:numRef>
          </c:val>
          <c:extLst xmlns:c16r2="http://schemas.microsoft.com/office/drawing/2015/06/chart">
            <c:ext xmlns:c16="http://schemas.microsoft.com/office/drawing/2014/chart" uri="{C3380CC4-5D6E-409C-BE32-E72D297353CC}">
              <c16:uniqueId val="{00000000-B7E6-5D48-BCDC-CCB0698AA77E}"/>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s-ES" dirty="0"/>
              <a:t>Proceso para aprobar </a:t>
            </a:r>
            <a:r>
              <a:rPr lang="es-ES" dirty="0" smtClean="0"/>
              <a:t>créditos</a:t>
            </a:r>
            <a:endParaRPr lang="es-ES" dirty="0"/>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CCECFF"/>
            </a:solidFill>
          </c:spPr>
          <c:dPt>
            <c:idx val="0"/>
            <c:bubble3D val="0"/>
            <c:spPr>
              <a:solidFill>
                <a:srgbClr val="9966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CCEC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txPr>
              <a:bodyPr rot="0" vert="horz"/>
              <a:lstStyle/>
              <a:p>
                <a:pPr>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'[encuestas cajas.xlsx]Hoja1'!$C$36:$C$37</c:f>
              <c:strCache>
                <c:ptCount val="2"/>
                <c:pt idx="0">
                  <c:v>SI </c:v>
                </c:pt>
                <c:pt idx="1">
                  <c:v>NO</c:v>
                </c:pt>
              </c:strCache>
            </c:strRef>
          </c:cat>
          <c:val>
            <c:numRef>
              <c:f>'[encuestas cajas.xlsx]Hoja1'!$D$36:$D$37</c:f>
              <c:numCache>
                <c:formatCode>General</c:formatCode>
                <c:ptCount val="2"/>
                <c:pt idx="0">
                  <c:v>25</c:v>
                </c:pt>
                <c:pt idx="1">
                  <c:v>2</c:v>
                </c:pt>
              </c:numCache>
            </c:numRef>
          </c:val>
          <c:extLst xmlns:c16r2="http://schemas.microsoft.com/office/drawing/2015/06/chart">
            <c:ext xmlns:c16="http://schemas.microsoft.com/office/drawing/2014/chart" uri="{C3380CC4-5D6E-409C-BE32-E72D297353CC}">
              <c16:uniqueId val="{00000000-EBB2-9343-BD37-2F6D3BB6BAF0}"/>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25.png"/></Relationships>
</file>

<file path=ppt/diagrams/_rels/data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ata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ata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74FE5-3DB0-4C53-949E-06035B88CF11}" type="doc">
      <dgm:prSet loTypeId="urn:microsoft.com/office/officeart/2005/8/layout/default" loCatId="list" qsTypeId="urn:microsoft.com/office/officeart/2005/8/quickstyle/simple1" qsCatId="simple" csTypeId="urn:microsoft.com/office/officeart/2005/8/colors/accent2_1" csCatId="accent2" phldr="1"/>
      <dgm:spPr/>
    </dgm:pt>
    <dgm:pt modelId="{D1F375BE-390F-4DE5-A1F2-2C46921B8B3C}">
      <dgm:prSet custT="1"/>
      <dgm:spPr/>
      <dgm:t>
        <a:bodyPr/>
        <a:lstStyle/>
        <a:p>
          <a:r>
            <a:rPr lang="es-EC" sz="1800" smtClean="0">
              <a:latin typeface="Maiandra GD" panose="020E0502030308020204" pitchFamily="34" charset="0"/>
            </a:rPr>
            <a:t>Identificar y analizar los riesgos económicos y financieros inherentes a la gestión de créditos de las cajas comunitarias de las parroquias rurales del D.M. de Quito.</a:t>
          </a:r>
          <a:endParaRPr lang="es-EC" sz="1800" dirty="0" smtClean="0">
            <a:latin typeface="Maiandra GD" panose="020E0502030308020204" pitchFamily="34" charset="0"/>
          </a:endParaRPr>
        </a:p>
      </dgm:t>
    </dgm:pt>
    <dgm:pt modelId="{74D7D352-7B05-4196-BD78-73D1DD3B2DAE}" type="parTrans" cxnId="{AE7E96E7-2223-40E9-8B27-0FBFF9EEAC6B}">
      <dgm:prSet/>
      <dgm:spPr/>
      <dgm:t>
        <a:bodyPr/>
        <a:lstStyle/>
        <a:p>
          <a:endParaRPr lang="es-ES" sz="1800">
            <a:solidFill>
              <a:schemeClr val="tx1"/>
            </a:solidFill>
            <a:latin typeface="Maiandra GD" panose="020E0502030308020204" pitchFamily="34" charset="0"/>
          </a:endParaRPr>
        </a:p>
      </dgm:t>
    </dgm:pt>
    <dgm:pt modelId="{F34E93C5-561C-4A81-828E-751DC6563F4D}" type="sibTrans" cxnId="{AE7E96E7-2223-40E9-8B27-0FBFF9EEAC6B}">
      <dgm:prSet/>
      <dgm:spPr/>
      <dgm:t>
        <a:bodyPr/>
        <a:lstStyle/>
        <a:p>
          <a:endParaRPr lang="es-ES" sz="1800">
            <a:solidFill>
              <a:schemeClr val="tx1"/>
            </a:solidFill>
            <a:latin typeface="Maiandra GD" panose="020E0502030308020204" pitchFamily="34" charset="0"/>
          </a:endParaRPr>
        </a:p>
      </dgm:t>
    </dgm:pt>
    <dgm:pt modelId="{350FB649-43ED-48E0-8995-988698DF7872}">
      <dgm:prSet custT="1"/>
      <dgm:spPr/>
      <dgm:t>
        <a:bodyPr/>
        <a:lstStyle/>
        <a:p>
          <a:r>
            <a:rPr lang="es-EC" sz="1800" smtClean="0">
              <a:latin typeface="Maiandra GD" panose="020E0502030308020204" pitchFamily="34" charset="0"/>
            </a:rPr>
            <a:t>Analizar la metodología para el tratamiento de las actividades y procedimientos crediticios de las cajas comunitarias de las parroquias rurales del D.M. de Quito.</a:t>
          </a:r>
          <a:endParaRPr lang="es-EC" sz="1800" dirty="0" smtClean="0">
            <a:latin typeface="Maiandra GD" panose="020E0502030308020204" pitchFamily="34" charset="0"/>
          </a:endParaRPr>
        </a:p>
      </dgm:t>
    </dgm:pt>
    <dgm:pt modelId="{741302C4-A9B7-4DD8-9D19-66926A421F35}" type="parTrans" cxnId="{713D22E2-7D61-48DD-9DCA-26CC4D263A85}">
      <dgm:prSet/>
      <dgm:spPr/>
      <dgm:t>
        <a:bodyPr/>
        <a:lstStyle/>
        <a:p>
          <a:endParaRPr lang="es-ES" sz="1800">
            <a:solidFill>
              <a:schemeClr val="tx1"/>
            </a:solidFill>
            <a:latin typeface="Maiandra GD" panose="020E0502030308020204" pitchFamily="34" charset="0"/>
          </a:endParaRPr>
        </a:p>
      </dgm:t>
    </dgm:pt>
    <dgm:pt modelId="{81B45871-28DE-41D5-8A40-EACBC69126DE}" type="sibTrans" cxnId="{713D22E2-7D61-48DD-9DCA-26CC4D263A85}">
      <dgm:prSet/>
      <dgm:spPr/>
      <dgm:t>
        <a:bodyPr/>
        <a:lstStyle/>
        <a:p>
          <a:endParaRPr lang="es-ES" sz="1800">
            <a:solidFill>
              <a:schemeClr val="tx1"/>
            </a:solidFill>
            <a:latin typeface="Maiandra GD" panose="020E0502030308020204" pitchFamily="34" charset="0"/>
          </a:endParaRPr>
        </a:p>
      </dgm:t>
    </dgm:pt>
    <dgm:pt modelId="{F1DAAE7A-1C8D-4E09-B651-9DF2DA5978A5}">
      <dgm:prSet custT="1"/>
      <dgm:spPr/>
      <dgm:t>
        <a:bodyPr/>
        <a:lstStyle/>
        <a:p>
          <a:r>
            <a:rPr lang="es-EC" sz="1800" smtClean="0">
              <a:latin typeface="Maiandra GD" panose="020E0502030308020204" pitchFamily="34" charset="0"/>
            </a:rPr>
            <a:t>Determinar los lineamientos de mejora para la gestión de riesgo crediticio de las cajas comunitarias de las parroquias rurales del D.M. de Quito.</a:t>
          </a:r>
          <a:endParaRPr lang="es-EC" sz="1800" dirty="0">
            <a:latin typeface="Maiandra GD" panose="020E0502030308020204" pitchFamily="34" charset="0"/>
          </a:endParaRPr>
        </a:p>
      </dgm:t>
    </dgm:pt>
    <dgm:pt modelId="{C586AD04-8704-4CA8-9768-C212A5135F0B}" type="parTrans" cxnId="{4D9CF7E7-722B-4FA3-AB24-9CD02631E97E}">
      <dgm:prSet/>
      <dgm:spPr/>
      <dgm:t>
        <a:bodyPr/>
        <a:lstStyle/>
        <a:p>
          <a:endParaRPr lang="es-ES" sz="1800">
            <a:solidFill>
              <a:schemeClr val="tx1"/>
            </a:solidFill>
            <a:latin typeface="Maiandra GD" panose="020E0502030308020204" pitchFamily="34" charset="0"/>
          </a:endParaRPr>
        </a:p>
      </dgm:t>
    </dgm:pt>
    <dgm:pt modelId="{D9CCA1E3-D018-487E-B53B-FE94B577B4A7}" type="sibTrans" cxnId="{4D9CF7E7-722B-4FA3-AB24-9CD02631E97E}">
      <dgm:prSet/>
      <dgm:spPr/>
      <dgm:t>
        <a:bodyPr/>
        <a:lstStyle/>
        <a:p>
          <a:endParaRPr lang="es-ES" sz="1800">
            <a:solidFill>
              <a:schemeClr val="tx1"/>
            </a:solidFill>
            <a:latin typeface="Maiandra GD" panose="020E0502030308020204" pitchFamily="34" charset="0"/>
          </a:endParaRPr>
        </a:p>
      </dgm:t>
    </dgm:pt>
    <dgm:pt modelId="{C2B5AEC8-1E96-4B8E-BE28-EBCEC330F9E1}" type="pres">
      <dgm:prSet presAssocID="{19374FE5-3DB0-4C53-949E-06035B88CF11}" presName="diagram" presStyleCnt="0">
        <dgm:presLayoutVars>
          <dgm:dir/>
          <dgm:resizeHandles val="exact"/>
        </dgm:presLayoutVars>
      </dgm:prSet>
      <dgm:spPr/>
    </dgm:pt>
    <dgm:pt modelId="{AB0CF1E1-F86F-430B-9E8E-3CD1C3A757E6}" type="pres">
      <dgm:prSet presAssocID="{D1F375BE-390F-4DE5-A1F2-2C46921B8B3C}" presName="node" presStyleLbl="node1" presStyleIdx="0" presStyleCnt="3">
        <dgm:presLayoutVars>
          <dgm:bulletEnabled val="1"/>
        </dgm:presLayoutVars>
      </dgm:prSet>
      <dgm:spPr/>
      <dgm:t>
        <a:bodyPr/>
        <a:lstStyle/>
        <a:p>
          <a:endParaRPr lang="es-ES"/>
        </a:p>
      </dgm:t>
    </dgm:pt>
    <dgm:pt modelId="{063E3241-0FDF-44B9-8763-6A5541A320BC}" type="pres">
      <dgm:prSet presAssocID="{F34E93C5-561C-4A81-828E-751DC6563F4D}" presName="sibTrans" presStyleCnt="0"/>
      <dgm:spPr/>
    </dgm:pt>
    <dgm:pt modelId="{17FDB4E4-C23C-4998-AF5D-3A2FF44D56CE}" type="pres">
      <dgm:prSet presAssocID="{350FB649-43ED-48E0-8995-988698DF7872}" presName="node" presStyleLbl="node1" presStyleIdx="1" presStyleCnt="3">
        <dgm:presLayoutVars>
          <dgm:bulletEnabled val="1"/>
        </dgm:presLayoutVars>
      </dgm:prSet>
      <dgm:spPr/>
      <dgm:t>
        <a:bodyPr/>
        <a:lstStyle/>
        <a:p>
          <a:endParaRPr lang="es-ES"/>
        </a:p>
      </dgm:t>
    </dgm:pt>
    <dgm:pt modelId="{5DCAA5D4-48D6-4E9A-A80D-00B2049CD2F6}" type="pres">
      <dgm:prSet presAssocID="{81B45871-28DE-41D5-8A40-EACBC69126DE}" presName="sibTrans" presStyleCnt="0"/>
      <dgm:spPr/>
    </dgm:pt>
    <dgm:pt modelId="{8FBCBA45-8042-499A-B4EA-F9124F0ED16B}" type="pres">
      <dgm:prSet presAssocID="{F1DAAE7A-1C8D-4E09-B651-9DF2DA5978A5}" presName="node" presStyleLbl="node1" presStyleIdx="2" presStyleCnt="3">
        <dgm:presLayoutVars>
          <dgm:bulletEnabled val="1"/>
        </dgm:presLayoutVars>
      </dgm:prSet>
      <dgm:spPr/>
      <dgm:t>
        <a:bodyPr/>
        <a:lstStyle/>
        <a:p>
          <a:endParaRPr lang="es-ES"/>
        </a:p>
      </dgm:t>
    </dgm:pt>
  </dgm:ptLst>
  <dgm:cxnLst>
    <dgm:cxn modelId="{E24A46BC-247B-43AD-8E76-5A407D96C701}" type="presOf" srcId="{350FB649-43ED-48E0-8995-988698DF7872}" destId="{17FDB4E4-C23C-4998-AF5D-3A2FF44D56CE}" srcOrd="0" destOrd="0" presId="urn:microsoft.com/office/officeart/2005/8/layout/default"/>
    <dgm:cxn modelId="{293ADB85-3895-454E-A89F-927804E404FE}" type="presOf" srcId="{19374FE5-3DB0-4C53-949E-06035B88CF11}" destId="{C2B5AEC8-1E96-4B8E-BE28-EBCEC330F9E1}" srcOrd="0" destOrd="0" presId="urn:microsoft.com/office/officeart/2005/8/layout/default"/>
    <dgm:cxn modelId="{713D22E2-7D61-48DD-9DCA-26CC4D263A85}" srcId="{19374FE5-3DB0-4C53-949E-06035B88CF11}" destId="{350FB649-43ED-48E0-8995-988698DF7872}" srcOrd="1" destOrd="0" parTransId="{741302C4-A9B7-4DD8-9D19-66926A421F35}" sibTransId="{81B45871-28DE-41D5-8A40-EACBC69126DE}"/>
    <dgm:cxn modelId="{AE7E96E7-2223-40E9-8B27-0FBFF9EEAC6B}" srcId="{19374FE5-3DB0-4C53-949E-06035B88CF11}" destId="{D1F375BE-390F-4DE5-A1F2-2C46921B8B3C}" srcOrd="0" destOrd="0" parTransId="{74D7D352-7B05-4196-BD78-73D1DD3B2DAE}" sibTransId="{F34E93C5-561C-4A81-828E-751DC6563F4D}"/>
    <dgm:cxn modelId="{4F789294-0134-4576-875B-325BA4DE3004}" type="presOf" srcId="{D1F375BE-390F-4DE5-A1F2-2C46921B8B3C}" destId="{AB0CF1E1-F86F-430B-9E8E-3CD1C3A757E6}" srcOrd="0" destOrd="0" presId="urn:microsoft.com/office/officeart/2005/8/layout/default"/>
    <dgm:cxn modelId="{67ACA3A4-1548-4E4F-B0ED-3A6FAD1FF26E}" type="presOf" srcId="{F1DAAE7A-1C8D-4E09-B651-9DF2DA5978A5}" destId="{8FBCBA45-8042-499A-B4EA-F9124F0ED16B}" srcOrd="0" destOrd="0" presId="urn:microsoft.com/office/officeart/2005/8/layout/default"/>
    <dgm:cxn modelId="{4D9CF7E7-722B-4FA3-AB24-9CD02631E97E}" srcId="{19374FE5-3DB0-4C53-949E-06035B88CF11}" destId="{F1DAAE7A-1C8D-4E09-B651-9DF2DA5978A5}" srcOrd="2" destOrd="0" parTransId="{C586AD04-8704-4CA8-9768-C212A5135F0B}" sibTransId="{D9CCA1E3-D018-487E-B53B-FE94B577B4A7}"/>
    <dgm:cxn modelId="{F9AD26F7-BC6D-4642-8321-9AC8DFE3E98F}" type="presParOf" srcId="{C2B5AEC8-1E96-4B8E-BE28-EBCEC330F9E1}" destId="{AB0CF1E1-F86F-430B-9E8E-3CD1C3A757E6}" srcOrd="0" destOrd="0" presId="urn:microsoft.com/office/officeart/2005/8/layout/default"/>
    <dgm:cxn modelId="{663C4732-BC76-426C-BE9B-663D732E8377}" type="presParOf" srcId="{C2B5AEC8-1E96-4B8E-BE28-EBCEC330F9E1}" destId="{063E3241-0FDF-44B9-8763-6A5541A320BC}" srcOrd="1" destOrd="0" presId="urn:microsoft.com/office/officeart/2005/8/layout/default"/>
    <dgm:cxn modelId="{F40F3DD6-7148-4FE6-B4D6-A94B75A7C635}" type="presParOf" srcId="{C2B5AEC8-1E96-4B8E-BE28-EBCEC330F9E1}" destId="{17FDB4E4-C23C-4998-AF5D-3A2FF44D56CE}" srcOrd="2" destOrd="0" presId="urn:microsoft.com/office/officeart/2005/8/layout/default"/>
    <dgm:cxn modelId="{DEABAC59-B337-4DF2-AB0E-57E2BC284B68}" type="presParOf" srcId="{C2B5AEC8-1E96-4B8E-BE28-EBCEC330F9E1}" destId="{5DCAA5D4-48D6-4E9A-A80D-00B2049CD2F6}" srcOrd="3" destOrd="0" presId="urn:microsoft.com/office/officeart/2005/8/layout/default"/>
    <dgm:cxn modelId="{D7DAA2A5-8220-4D29-A762-658E56DA6FAE}" type="presParOf" srcId="{C2B5AEC8-1E96-4B8E-BE28-EBCEC330F9E1}" destId="{8FBCBA45-8042-499A-B4EA-F9124F0ED16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0966B4-9C46-401B-827B-2833CCFF3FE9}"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s-EC"/>
        </a:p>
      </dgm:t>
    </dgm:pt>
    <dgm:pt modelId="{A786B491-BED4-4633-8E90-51B514EF5F9F}">
      <dgm:prSet phldrT="[Texto]"/>
      <dgm:spPr/>
      <dgm:t>
        <a:bodyPr/>
        <a:lstStyle/>
        <a:p>
          <a:r>
            <a:rPr lang="es-EC" b="1" smtClean="0">
              <a:latin typeface="Maiandra GD" panose="020E0502030308020204" pitchFamily="34" charset="0"/>
            </a:rPr>
            <a:t>Tipos de Crédito</a:t>
          </a:r>
          <a:endParaRPr lang="es-EC" b="1" dirty="0">
            <a:latin typeface="Maiandra GD" panose="020E0502030308020204" pitchFamily="34" charset="0"/>
          </a:endParaRPr>
        </a:p>
      </dgm:t>
    </dgm:pt>
    <dgm:pt modelId="{3AFA2806-332A-4B02-B4E2-851AB0B9D8BA}" type="parTrans" cxnId="{D73417BC-FA4E-40A5-B1B3-282DAA68570E}">
      <dgm:prSet/>
      <dgm:spPr/>
      <dgm:t>
        <a:bodyPr/>
        <a:lstStyle/>
        <a:p>
          <a:endParaRPr lang="es-EC">
            <a:latin typeface="Maiandra GD" panose="020E0502030308020204" pitchFamily="34" charset="0"/>
          </a:endParaRPr>
        </a:p>
      </dgm:t>
    </dgm:pt>
    <dgm:pt modelId="{4D587F7A-7C8A-4143-ACF3-293116135A70}" type="sibTrans" cxnId="{D73417BC-FA4E-40A5-B1B3-282DAA68570E}">
      <dgm:prSet/>
      <dgm:spPr/>
      <dgm:t>
        <a:bodyPr/>
        <a:lstStyle/>
        <a:p>
          <a:endParaRPr lang="es-EC">
            <a:latin typeface="Maiandra GD" panose="020E0502030308020204" pitchFamily="34" charset="0"/>
          </a:endParaRPr>
        </a:p>
      </dgm:t>
    </dgm:pt>
    <dgm:pt modelId="{693AFE80-797F-4A76-A2ED-4FF7B26173A8}">
      <dgm:prSet phldrT="[Texto]" custT="1"/>
      <dgm:spPr/>
      <dgm:t>
        <a:bodyPr/>
        <a:lstStyle/>
        <a:p>
          <a:pPr algn="just"/>
          <a:r>
            <a:rPr lang="es-EC" sz="1200" b="1" dirty="0" smtClean="0">
              <a:latin typeface="Maiandra GD" panose="020E0502030308020204" pitchFamily="34" charset="0"/>
            </a:rPr>
            <a:t>a. Microcrédito Minorista</a:t>
          </a:r>
          <a:r>
            <a:rPr lang="es-EC" sz="1200" dirty="0" smtClean="0">
              <a:latin typeface="Maiandra GD" panose="020E0502030308020204" pitchFamily="34" charset="0"/>
            </a:rPr>
            <a:t>. Operaciones otorgadas a solicitantes de crédito cuyo saldo adeudado en microcréditos a la caja comunal, sea menor o igual a USD 1.000, incluyendo el monto de la operación solicitada.</a:t>
          </a:r>
          <a:endParaRPr lang="es-EC" sz="1200" dirty="0">
            <a:latin typeface="Maiandra GD" panose="020E0502030308020204" pitchFamily="34" charset="0"/>
          </a:endParaRPr>
        </a:p>
      </dgm:t>
    </dgm:pt>
    <dgm:pt modelId="{E60B706C-7AAD-4113-B727-B0C8FA623211}" type="parTrans" cxnId="{9E4C7F89-8954-49C0-B0CB-A6D6A29BE3B9}">
      <dgm:prSet/>
      <dgm:spPr/>
      <dgm:t>
        <a:bodyPr/>
        <a:lstStyle/>
        <a:p>
          <a:endParaRPr lang="es-EC">
            <a:latin typeface="Maiandra GD" panose="020E0502030308020204" pitchFamily="34" charset="0"/>
          </a:endParaRPr>
        </a:p>
      </dgm:t>
    </dgm:pt>
    <dgm:pt modelId="{8DC67DC9-504D-4815-8BF9-AFD269408391}" type="sibTrans" cxnId="{9E4C7F89-8954-49C0-B0CB-A6D6A29BE3B9}">
      <dgm:prSet/>
      <dgm:spPr/>
      <dgm:t>
        <a:bodyPr/>
        <a:lstStyle/>
        <a:p>
          <a:endParaRPr lang="es-EC">
            <a:latin typeface="Maiandra GD" panose="020E0502030308020204" pitchFamily="34" charset="0"/>
          </a:endParaRPr>
        </a:p>
      </dgm:t>
    </dgm:pt>
    <dgm:pt modelId="{4CDA341E-2BF2-44B3-97F0-3CFC30CE7FFD}">
      <dgm:prSet phldrT="[Texto]"/>
      <dgm:spPr/>
      <dgm:t>
        <a:bodyPr/>
        <a:lstStyle/>
        <a:p>
          <a:r>
            <a:rPr lang="es-EC" b="1" smtClean="0">
              <a:latin typeface="Maiandra GD" panose="020E0502030308020204" pitchFamily="34" charset="0"/>
            </a:rPr>
            <a:t>Requisitos</a:t>
          </a:r>
          <a:endParaRPr lang="es-EC" dirty="0">
            <a:latin typeface="Maiandra GD" panose="020E0502030308020204" pitchFamily="34" charset="0"/>
          </a:endParaRPr>
        </a:p>
      </dgm:t>
    </dgm:pt>
    <dgm:pt modelId="{4FCB31AC-7A11-4087-9085-4FFF3FEC75D0}" type="parTrans" cxnId="{888FFA83-E068-40BD-82E4-560EE5127237}">
      <dgm:prSet/>
      <dgm:spPr/>
      <dgm:t>
        <a:bodyPr/>
        <a:lstStyle/>
        <a:p>
          <a:endParaRPr lang="es-EC">
            <a:latin typeface="Maiandra GD" panose="020E0502030308020204" pitchFamily="34" charset="0"/>
          </a:endParaRPr>
        </a:p>
      </dgm:t>
    </dgm:pt>
    <dgm:pt modelId="{DA2A8F39-835B-44AC-B52A-417473CA1AFF}" type="sibTrans" cxnId="{888FFA83-E068-40BD-82E4-560EE5127237}">
      <dgm:prSet/>
      <dgm:spPr/>
      <dgm:t>
        <a:bodyPr/>
        <a:lstStyle/>
        <a:p>
          <a:endParaRPr lang="es-EC">
            <a:latin typeface="Maiandra GD" panose="020E0502030308020204" pitchFamily="34" charset="0"/>
          </a:endParaRPr>
        </a:p>
      </dgm:t>
    </dgm:pt>
    <dgm:pt modelId="{8D2CCA79-1117-4AA0-90D9-5AECBD80329A}">
      <dgm:prSet phldrT="[Texto]"/>
      <dgm:spPr/>
      <dgm:t>
        <a:bodyPr/>
        <a:lstStyle/>
        <a:p>
          <a:r>
            <a:rPr lang="es-EC" smtClean="0">
              <a:latin typeface="Maiandra GD" panose="020E0502030308020204" pitchFamily="34" charset="0"/>
            </a:rPr>
            <a:t>Edad mínima: 21 años. Edad máxima: 70 años.</a:t>
          </a:r>
          <a:endParaRPr lang="es-EC" dirty="0">
            <a:latin typeface="Maiandra GD" panose="020E0502030308020204" pitchFamily="34" charset="0"/>
          </a:endParaRPr>
        </a:p>
      </dgm:t>
    </dgm:pt>
    <dgm:pt modelId="{8E55E2C0-0CE6-4FC8-BB73-8D926714B99D}" type="parTrans" cxnId="{773CF161-3F28-4D7C-BA08-BE7C57FEB275}">
      <dgm:prSet/>
      <dgm:spPr/>
      <dgm:t>
        <a:bodyPr/>
        <a:lstStyle/>
        <a:p>
          <a:endParaRPr lang="es-EC">
            <a:latin typeface="Maiandra GD" panose="020E0502030308020204" pitchFamily="34" charset="0"/>
          </a:endParaRPr>
        </a:p>
      </dgm:t>
    </dgm:pt>
    <dgm:pt modelId="{473F481E-8BA0-4892-8B8A-3C99B3B5C25C}" type="sibTrans" cxnId="{773CF161-3F28-4D7C-BA08-BE7C57FEB275}">
      <dgm:prSet/>
      <dgm:spPr/>
      <dgm:t>
        <a:bodyPr/>
        <a:lstStyle/>
        <a:p>
          <a:endParaRPr lang="es-EC">
            <a:latin typeface="Maiandra GD" panose="020E0502030308020204" pitchFamily="34" charset="0"/>
          </a:endParaRPr>
        </a:p>
      </dgm:t>
    </dgm:pt>
    <dgm:pt modelId="{9EE64340-74A2-4BC8-AC49-CD1252833D09}">
      <dgm:prSet custT="1"/>
      <dgm:spPr/>
      <dgm:t>
        <a:bodyPr/>
        <a:lstStyle/>
        <a:p>
          <a:pPr algn="just"/>
          <a:r>
            <a:rPr lang="es-EC" sz="1200" b="1" dirty="0" smtClean="0">
              <a:latin typeface="Maiandra GD" panose="020E0502030308020204" pitchFamily="34" charset="0"/>
            </a:rPr>
            <a:t>b. Microcrédito de Acumulación Simple.-</a:t>
          </a:r>
          <a:r>
            <a:rPr lang="es-EC" sz="1200" dirty="0" smtClean="0">
              <a:latin typeface="Maiandra GD" panose="020E0502030308020204" pitchFamily="34" charset="0"/>
            </a:rPr>
            <a:t> Operaciones otorgadas a solicitantes de crédito cuyo saldo adeudado en microcréditos a la entidad del sistema financiero sea superior a USD 1.000 y hasta USD 10.000, incluyendo el monto de la operación solicitada. </a:t>
          </a:r>
          <a:endParaRPr lang="es-EC" sz="1200" dirty="0">
            <a:latin typeface="Maiandra GD" panose="020E0502030308020204" pitchFamily="34" charset="0"/>
          </a:endParaRPr>
        </a:p>
      </dgm:t>
    </dgm:pt>
    <dgm:pt modelId="{477A63BE-F9FE-4CA8-AF61-23BFEEB8C660}" type="parTrans" cxnId="{DD339AED-C5A5-48AB-8470-E32B8501256E}">
      <dgm:prSet/>
      <dgm:spPr/>
      <dgm:t>
        <a:bodyPr/>
        <a:lstStyle/>
        <a:p>
          <a:endParaRPr lang="es-EC">
            <a:latin typeface="Maiandra GD" panose="020E0502030308020204" pitchFamily="34" charset="0"/>
          </a:endParaRPr>
        </a:p>
      </dgm:t>
    </dgm:pt>
    <dgm:pt modelId="{1C9EDDDB-3401-4F2A-84BF-E85E05A26409}" type="sibTrans" cxnId="{DD339AED-C5A5-48AB-8470-E32B8501256E}">
      <dgm:prSet/>
      <dgm:spPr/>
      <dgm:t>
        <a:bodyPr/>
        <a:lstStyle/>
        <a:p>
          <a:endParaRPr lang="es-EC">
            <a:latin typeface="Maiandra GD" panose="020E0502030308020204" pitchFamily="34" charset="0"/>
          </a:endParaRPr>
        </a:p>
      </dgm:t>
    </dgm:pt>
    <dgm:pt modelId="{BF2A71E4-FED5-42A2-9C3A-F46A07C413A0}">
      <dgm:prSet/>
      <dgm:spPr/>
      <dgm:t>
        <a:bodyPr/>
        <a:lstStyle/>
        <a:p>
          <a:r>
            <a:rPr lang="es-EC" dirty="0" smtClean="0">
              <a:latin typeface="Maiandra GD" panose="020E0502030308020204" pitchFamily="34" charset="0"/>
            </a:rPr>
            <a:t>Antigüedad mínimo de 1 año del negocio.</a:t>
          </a:r>
          <a:endParaRPr lang="es-EC" dirty="0">
            <a:latin typeface="Maiandra GD" panose="020E0502030308020204" pitchFamily="34" charset="0"/>
          </a:endParaRPr>
        </a:p>
      </dgm:t>
    </dgm:pt>
    <dgm:pt modelId="{354FEFB8-E7B0-4E65-B8E4-29ECAC7ADD0D}" type="parTrans" cxnId="{5B847C46-5CF8-46AF-A258-8148C482D274}">
      <dgm:prSet/>
      <dgm:spPr/>
      <dgm:t>
        <a:bodyPr/>
        <a:lstStyle/>
        <a:p>
          <a:endParaRPr lang="es-EC">
            <a:latin typeface="Maiandra GD" panose="020E0502030308020204" pitchFamily="34" charset="0"/>
          </a:endParaRPr>
        </a:p>
      </dgm:t>
    </dgm:pt>
    <dgm:pt modelId="{D972D6AF-DD7D-4DD7-BE85-75283144EEA1}" type="sibTrans" cxnId="{5B847C46-5CF8-46AF-A258-8148C482D274}">
      <dgm:prSet/>
      <dgm:spPr/>
      <dgm:t>
        <a:bodyPr/>
        <a:lstStyle/>
        <a:p>
          <a:endParaRPr lang="es-EC">
            <a:latin typeface="Maiandra GD" panose="020E0502030308020204" pitchFamily="34" charset="0"/>
          </a:endParaRPr>
        </a:p>
      </dgm:t>
    </dgm:pt>
    <dgm:pt modelId="{9BDDBCBF-6D17-4613-9AB7-DC9F75BA90ED}">
      <dgm:prSet/>
      <dgm:spPr/>
      <dgm:t>
        <a:bodyPr/>
        <a:lstStyle/>
        <a:p>
          <a:r>
            <a:rPr lang="es-EC" dirty="0" smtClean="0">
              <a:latin typeface="Maiandra GD" panose="020E0502030308020204" pitchFamily="34" charset="0"/>
            </a:rPr>
            <a:t>Ser socio activo de la caja comunal </a:t>
          </a:r>
          <a:endParaRPr lang="es-EC" dirty="0">
            <a:latin typeface="Maiandra GD" panose="020E0502030308020204" pitchFamily="34" charset="0"/>
          </a:endParaRPr>
        </a:p>
      </dgm:t>
    </dgm:pt>
    <dgm:pt modelId="{665C58A4-24E2-48E0-925A-0A30547CA397}" type="parTrans" cxnId="{D4C6E2C1-9F95-4CEA-AD12-5E9B22DBEEEC}">
      <dgm:prSet/>
      <dgm:spPr/>
      <dgm:t>
        <a:bodyPr/>
        <a:lstStyle/>
        <a:p>
          <a:endParaRPr lang="es-EC">
            <a:latin typeface="Maiandra GD" panose="020E0502030308020204" pitchFamily="34" charset="0"/>
          </a:endParaRPr>
        </a:p>
      </dgm:t>
    </dgm:pt>
    <dgm:pt modelId="{EF2B7ADF-ED08-4249-BBAB-FB4CF0C6A9F8}" type="sibTrans" cxnId="{D4C6E2C1-9F95-4CEA-AD12-5E9B22DBEEEC}">
      <dgm:prSet/>
      <dgm:spPr/>
      <dgm:t>
        <a:bodyPr/>
        <a:lstStyle/>
        <a:p>
          <a:endParaRPr lang="es-EC">
            <a:latin typeface="Maiandra GD" panose="020E0502030308020204" pitchFamily="34" charset="0"/>
          </a:endParaRPr>
        </a:p>
      </dgm:t>
    </dgm:pt>
    <dgm:pt modelId="{E915AFE9-8D0E-436C-A6F6-7AA6DBE1D408}">
      <dgm:prSet/>
      <dgm:spPr/>
      <dgm:t>
        <a:bodyPr/>
        <a:lstStyle/>
        <a:p>
          <a:r>
            <a:rPr lang="es-EC" smtClean="0">
              <a:latin typeface="Maiandra GD" panose="020E0502030308020204" pitchFamily="34" charset="0"/>
            </a:rPr>
            <a:t>Residir en la parroquia más de 2 años.</a:t>
          </a:r>
          <a:endParaRPr lang="es-EC">
            <a:latin typeface="Maiandra GD" panose="020E0502030308020204" pitchFamily="34" charset="0"/>
          </a:endParaRPr>
        </a:p>
      </dgm:t>
    </dgm:pt>
    <dgm:pt modelId="{2B3B377F-FC15-410D-B6D3-335C8B6AAD33}" type="parTrans" cxnId="{860DB6DB-C9EA-4F34-BE2D-C2F868D96A57}">
      <dgm:prSet/>
      <dgm:spPr/>
      <dgm:t>
        <a:bodyPr/>
        <a:lstStyle/>
        <a:p>
          <a:endParaRPr lang="es-EC">
            <a:latin typeface="Maiandra GD" panose="020E0502030308020204" pitchFamily="34" charset="0"/>
          </a:endParaRPr>
        </a:p>
      </dgm:t>
    </dgm:pt>
    <dgm:pt modelId="{3CDEA73A-376D-41C8-B76A-F1B2EE64DD17}" type="sibTrans" cxnId="{860DB6DB-C9EA-4F34-BE2D-C2F868D96A57}">
      <dgm:prSet/>
      <dgm:spPr/>
      <dgm:t>
        <a:bodyPr/>
        <a:lstStyle/>
        <a:p>
          <a:endParaRPr lang="es-EC">
            <a:latin typeface="Maiandra GD" panose="020E0502030308020204" pitchFamily="34" charset="0"/>
          </a:endParaRPr>
        </a:p>
      </dgm:t>
    </dgm:pt>
    <dgm:pt modelId="{0D5AF701-3DBC-4A7F-B35B-11665726B135}">
      <dgm:prSet/>
      <dgm:spPr/>
      <dgm:t>
        <a:bodyPr/>
        <a:lstStyle/>
        <a:p>
          <a:r>
            <a:rPr lang="es-EC" dirty="0" smtClean="0">
              <a:latin typeface="Maiandra GD" panose="020E0502030308020204" pitchFamily="34" charset="0"/>
            </a:rPr>
            <a:t>Original  y copia de la cédula de identidad.</a:t>
          </a:r>
          <a:endParaRPr lang="es-EC" dirty="0">
            <a:latin typeface="Maiandra GD" panose="020E0502030308020204" pitchFamily="34" charset="0"/>
          </a:endParaRPr>
        </a:p>
      </dgm:t>
    </dgm:pt>
    <dgm:pt modelId="{45A5A439-AF68-4A5E-9BC9-0E037401BB22}" type="parTrans" cxnId="{D91A8BDD-5E9B-4F60-8795-996DD009468F}">
      <dgm:prSet/>
      <dgm:spPr/>
      <dgm:t>
        <a:bodyPr/>
        <a:lstStyle/>
        <a:p>
          <a:endParaRPr lang="es-EC">
            <a:latin typeface="Maiandra GD" panose="020E0502030308020204" pitchFamily="34" charset="0"/>
          </a:endParaRPr>
        </a:p>
      </dgm:t>
    </dgm:pt>
    <dgm:pt modelId="{A68B64D4-B8F4-4869-8C04-21D8FEFB70EB}" type="sibTrans" cxnId="{D91A8BDD-5E9B-4F60-8795-996DD009468F}">
      <dgm:prSet/>
      <dgm:spPr/>
      <dgm:t>
        <a:bodyPr/>
        <a:lstStyle/>
        <a:p>
          <a:endParaRPr lang="es-EC">
            <a:latin typeface="Maiandra GD" panose="020E0502030308020204" pitchFamily="34" charset="0"/>
          </a:endParaRPr>
        </a:p>
      </dgm:t>
    </dgm:pt>
    <dgm:pt modelId="{AA5CFCE6-5BDA-41F5-8AA9-303B319B9754}">
      <dgm:prSet/>
      <dgm:spPr/>
      <dgm:t>
        <a:bodyPr/>
        <a:lstStyle/>
        <a:p>
          <a:r>
            <a:rPr lang="es-EC" dirty="0" smtClean="0">
              <a:latin typeface="Maiandra GD" panose="020E0502030308020204" pitchFamily="34" charset="0"/>
            </a:rPr>
            <a:t>Original y copia de un pago de servicio básico</a:t>
          </a:r>
          <a:endParaRPr lang="es-EC" dirty="0">
            <a:latin typeface="Maiandra GD" panose="020E0502030308020204" pitchFamily="34" charset="0"/>
          </a:endParaRPr>
        </a:p>
      </dgm:t>
    </dgm:pt>
    <dgm:pt modelId="{06291BB3-25E6-45AF-857D-B9569ECCD19E}" type="parTrans" cxnId="{9F49619D-DE50-4053-9CF7-381A2547DCC7}">
      <dgm:prSet/>
      <dgm:spPr/>
      <dgm:t>
        <a:bodyPr/>
        <a:lstStyle/>
        <a:p>
          <a:endParaRPr lang="es-EC">
            <a:latin typeface="Maiandra GD" panose="020E0502030308020204" pitchFamily="34" charset="0"/>
          </a:endParaRPr>
        </a:p>
      </dgm:t>
    </dgm:pt>
    <dgm:pt modelId="{92D6290B-9E1A-4FCB-9299-B375BF374965}" type="sibTrans" cxnId="{9F49619D-DE50-4053-9CF7-381A2547DCC7}">
      <dgm:prSet/>
      <dgm:spPr/>
      <dgm:t>
        <a:bodyPr/>
        <a:lstStyle/>
        <a:p>
          <a:endParaRPr lang="es-EC">
            <a:latin typeface="Maiandra GD" panose="020E0502030308020204" pitchFamily="34" charset="0"/>
          </a:endParaRPr>
        </a:p>
      </dgm:t>
    </dgm:pt>
    <dgm:pt modelId="{D5AA0299-A5E3-498D-BCBB-B2BCCAAA15C5}">
      <dgm:prSet/>
      <dgm:spPr/>
      <dgm:t>
        <a:bodyPr/>
        <a:lstStyle/>
        <a:p>
          <a:r>
            <a:rPr lang="es-EC" b="1" smtClean="0">
              <a:latin typeface="Maiandra GD" panose="020E0502030308020204" pitchFamily="34" charset="0"/>
            </a:rPr>
            <a:t>Montos de Crédito</a:t>
          </a:r>
          <a:endParaRPr lang="es-EC" dirty="0">
            <a:latin typeface="Maiandra GD" panose="020E0502030308020204" pitchFamily="34" charset="0"/>
          </a:endParaRPr>
        </a:p>
      </dgm:t>
    </dgm:pt>
    <dgm:pt modelId="{53AD459B-FE58-443C-B811-A7FEB67556EE}" type="parTrans" cxnId="{41782B6A-F26D-4D8B-A192-9F66A8280484}">
      <dgm:prSet/>
      <dgm:spPr/>
      <dgm:t>
        <a:bodyPr/>
        <a:lstStyle/>
        <a:p>
          <a:endParaRPr lang="es-ES">
            <a:latin typeface="Maiandra GD" panose="020E0502030308020204" pitchFamily="34" charset="0"/>
          </a:endParaRPr>
        </a:p>
      </dgm:t>
    </dgm:pt>
    <dgm:pt modelId="{59811BAA-6090-491C-B7A0-0FEB66CE40A4}" type="sibTrans" cxnId="{41782B6A-F26D-4D8B-A192-9F66A8280484}">
      <dgm:prSet/>
      <dgm:spPr/>
      <dgm:t>
        <a:bodyPr/>
        <a:lstStyle/>
        <a:p>
          <a:endParaRPr lang="es-ES">
            <a:latin typeface="Maiandra GD" panose="020E0502030308020204" pitchFamily="34" charset="0"/>
          </a:endParaRPr>
        </a:p>
      </dgm:t>
    </dgm:pt>
    <dgm:pt modelId="{FFC57DA4-CEA7-4293-B130-28143E47351B}">
      <dgm:prSet/>
      <dgm:spPr>
        <a:blipFill rotWithShape="0">
          <a:blip xmlns:r="http://schemas.openxmlformats.org/officeDocument/2006/relationships" r:embed="rId1"/>
          <a:stretch>
            <a:fillRect/>
          </a:stretch>
        </a:blipFill>
      </dgm:spPr>
      <dgm:t>
        <a:bodyPr/>
        <a:lstStyle/>
        <a:p>
          <a:endParaRPr lang="es-EC" dirty="0">
            <a:latin typeface="Maiandra GD" panose="020E0502030308020204" pitchFamily="34" charset="0"/>
          </a:endParaRPr>
        </a:p>
      </dgm:t>
    </dgm:pt>
    <dgm:pt modelId="{D275B710-F38D-4585-8D83-25D5E40CEAB4}" type="parTrans" cxnId="{CA01DAE6-B570-45BD-B81C-2FA913100ADC}">
      <dgm:prSet/>
      <dgm:spPr/>
      <dgm:t>
        <a:bodyPr/>
        <a:lstStyle/>
        <a:p>
          <a:endParaRPr lang="es-ES">
            <a:latin typeface="Maiandra GD" panose="020E0502030308020204" pitchFamily="34" charset="0"/>
          </a:endParaRPr>
        </a:p>
      </dgm:t>
    </dgm:pt>
    <dgm:pt modelId="{BBFB1CAE-5173-46AE-879B-D0207D71F505}" type="sibTrans" cxnId="{CA01DAE6-B570-45BD-B81C-2FA913100ADC}">
      <dgm:prSet/>
      <dgm:spPr/>
      <dgm:t>
        <a:bodyPr/>
        <a:lstStyle/>
        <a:p>
          <a:endParaRPr lang="es-ES">
            <a:latin typeface="Maiandra GD" panose="020E0502030308020204" pitchFamily="34" charset="0"/>
          </a:endParaRPr>
        </a:p>
      </dgm:t>
    </dgm:pt>
    <dgm:pt modelId="{96E9AF4E-FBA0-410E-8B57-7BB554ADA3B3}" type="pres">
      <dgm:prSet presAssocID="{290966B4-9C46-401B-827B-2833CCFF3FE9}" presName="linearFlow" presStyleCnt="0">
        <dgm:presLayoutVars>
          <dgm:dir/>
          <dgm:animLvl val="lvl"/>
          <dgm:resizeHandles val="exact"/>
        </dgm:presLayoutVars>
      </dgm:prSet>
      <dgm:spPr/>
      <dgm:t>
        <a:bodyPr/>
        <a:lstStyle/>
        <a:p>
          <a:endParaRPr lang="es-ES"/>
        </a:p>
      </dgm:t>
    </dgm:pt>
    <dgm:pt modelId="{B01F9EC3-C133-4F17-A1E0-7A811F54D7FF}" type="pres">
      <dgm:prSet presAssocID="{A786B491-BED4-4633-8E90-51B514EF5F9F}" presName="composite" presStyleCnt="0"/>
      <dgm:spPr/>
    </dgm:pt>
    <dgm:pt modelId="{D42B9C8C-5241-4F81-82D9-A212A9A16C72}" type="pres">
      <dgm:prSet presAssocID="{A786B491-BED4-4633-8E90-51B514EF5F9F}" presName="parentText" presStyleLbl="alignNode1" presStyleIdx="0" presStyleCnt="3">
        <dgm:presLayoutVars>
          <dgm:chMax val="1"/>
          <dgm:bulletEnabled val="1"/>
        </dgm:presLayoutVars>
      </dgm:prSet>
      <dgm:spPr/>
      <dgm:t>
        <a:bodyPr/>
        <a:lstStyle/>
        <a:p>
          <a:endParaRPr lang="es-ES"/>
        </a:p>
      </dgm:t>
    </dgm:pt>
    <dgm:pt modelId="{FF1B8838-0BC4-44DB-A441-E41FB8678EE3}" type="pres">
      <dgm:prSet presAssocID="{A786B491-BED4-4633-8E90-51B514EF5F9F}" presName="descendantText" presStyleLbl="alignAcc1" presStyleIdx="0" presStyleCnt="3">
        <dgm:presLayoutVars>
          <dgm:bulletEnabled val="1"/>
        </dgm:presLayoutVars>
      </dgm:prSet>
      <dgm:spPr/>
      <dgm:t>
        <a:bodyPr/>
        <a:lstStyle/>
        <a:p>
          <a:endParaRPr lang="es-ES"/>
        </a:p>
      </dgm:t>
    </dgm:pt>
    <dgm:pt modelId="{51346AD0-66C9-4B48-9A18-95E9609E2B8C}" type="pres">
      <dgm:prSet presAssocID="{4D587F7A-7C8A-4143-ACF3-293116135A70}" presName="sp" presStyleCnt="0"/>
      <dgm:spPr/>
    </dgm:pt>
    <dgm:pt modelId="{A46B7555-C30E-4281-9B77-3F27380EF20C}" type="pres">
      <dgm:prSet presAssocID="{4CDA341E-2BF2-44B3-97F0-3CFC30CE7FFD}" presName="composite" presStyleCnt="0"/>
      <dgm:spPr/>
    </dgm:pt>
    <dgm:pt modelId="{E837B15D-7579-415E-AB47-2D11E723778F}" type="pres">
      <dgm:prSet presAssocID="{4CDA341E-2BF2-44B3-97F0-3CFC30CE7FFD}" presName="parentText" presStyleLbl="alignNode1" presStyleIdx="1" presStyleCnt="3">
        <dgm:presLayoutVars>
          <dgm:chMax val="1"/>
          <dgm:bulletEnabled val="1"/>
        </dgm:presLayoutVars>
      </dgm:prSet>
      <dgm:spPr/>
      <dgm:t>
        <a:bodyPr/>
        <a:lstStyle/>
        <a:p>
          <a:endParaRPr lang="es-ES"/>
        </a:p>
      </dgm:t>
    </dgm:pt>
    <dgm:pt modelId="{9457EBD5-6FA7-452C-8DEB-431D790342DB}" type="pres">
      <dgm:prSet presAssocID="{4CDA341E-2BF2-44B3-97F0-3CFC30CE7FFD}" presName="descendantText" presStyleLbl="alignAcc1" presStyleIdx="1" presStyleCnt="3">
        <dgm:presLayoutVars>
          <dgm:bulletEnabled val="1"/>
        </dgm:presLayoutVars>
      </dgm:prSet>
      <dgm:spPr/>
      <dgm:t>
        <a:bodyPr/>
        <a:lstStyle/>
        <a:p>
          <a:endParaRPr lang="es-ES"/>
        </a:p>
      </dgm:t>
    </dgm:pt>
    <dgm:pt modelId="{AD21CC6A-3BFC-4A19-91B6-0E175CD8C9EF}" type="pres">
      <dgm:prSet presAssocID="{DA2A8F39-835B-44AC-B52A-417473CA1AFF}" presName="sp" presStyleCnt="0"/>
      <dgm:spPr/>
    </dgm:pt>
    <dgm:pt modelId="{73AA36D6-101C-4383-BFA3-7CCD1636C079}" type="pres">
      <dgm:prSet presAssocID="{D5AA0299-A5E3-498D-BCBB-B2BCCAAA15C5}" presName="composite" presStyleCnt="0"/>
      <dgm:spPr/>
    </dgm:pt>
    <dgm:pt modelId="{6935BA4C-B01B-4FCB-8363-BF7129B0E155}" type="pres">
      <dgm:prSet presAssocID="{D5AA0299-A5E3-498D-BCBB-B2BCCAAA15C5}" presName="parentText" presStyleLbl="alignNode1" presStyleIdx="2" presStyleCnt="3">
        <dgm:presLayoutVars>
          <dgm:chMax val="1"/>
          <dgm:bulletEnabled val="1"/>
        </dgm:presLayoutVars>
      </dgm:prSet>
      <dgm:spPr/>
      <dgm:t>
        <a:bodyPr/>
        <a:lstStyle/>
        <a:p>
          <a:endParaRPr lang="es-ES"/>
        </a:p>
      </dgm:t>
    </dgm:pt>
    <dgm:pt modelId="{57604D44-8D95-4074-BE16-B477945AE260}" type="pres">
      <dgm:prSet presAssocID="{D5AA0299-A5E3-498D-BCBB-B2BCCAAA15C5}" presName="descendantText" presStyleLbl="alignAcc1" presStyleIdx="2" presStyleCnt="3">
        <dgm:presLayoutVars>
          <dgm:bulletEnabled val="1"/>
        </dgm:presLayoutVars>
      </dgm:prSet>
      <dgm:spPr/>
      <dgm:t>
        <a:bodyPr/>
        <a:lstStyle/>
        <a:p>
          <a:endParaRPr lang="es-ES"/>
        </a:p>
      </dgm:t>
    </dgm:pt>
  </dgm:ptLst>
  <dgm:cxnLst>
    <dgm:cxn modelId="{7A6070E8-7382-423E-AABE-4D00F2104771}" type="presOf" srcId="{AA5CFCE6-5BDA-41F5-8AA9-303B319B9754}" destId="{9457EBD5-6FA7-452C-8DEB-431D790342DB}" srcOrd="0" destOrd="5" presId="urn:microsoft.com/office/officeart/2005/8/layout/chevron2"/>
    <dgm:cxn modelId="{1B7A7C9F-44D4-4BF3-B872-41096B8B461D}" type="presOf" srcId="{693AFE80-797F-4A76-A2ED-4FF7B26173A8}" destId="{FF1B8838-0BC4-44DB-A441-E41FB8678EE3}" srcOrd="0" destOrd="0" presId="urn:microsoft.com/office/officeart/2005/8/layout/chevron2"/>
    <dgm:cxn modelId="{41782B6A-F26D-4D8B-A192-9F66A8280484}" srcId="{290966B4-9C46-401B-827B-2833CCFF3FE9}" destId="{D5AA0299-A5E3-498D-BCBB-B2BCCAAA15C5}" srcOrd="2" destOrd="0" parTransId="{53AD459B-FE58-443C-B811-A7FEB67556EE}" sibTransId="{59811BAA-6090-491C-B7A0-0FEB66CE40A4}"/>
    <dgm:cxn modelId="{9F49619D-DE50-4053-9CF7-381A2547DCC7}" srcId="{4CDA341E-2BF2-44B3-97F0-3CFC30CE7FFD}" destId="{AA5CFCE6-5BDA-41F5-8AA9-303B319B9754}" srcOrd="5" destOrd="0" parTransId="{06291BB3-25E6-45AF-857D-B9569ECCD19E}" sibTransId="{92D6290B-9E1A-4FCB-9299-B375BF374965}"/>
    <dgm:cxn modelId="{CA508B62-6D61-4740-B4FD-A1E46FB5F806}" type="presOf" srcId="{8D2CCA79-1117-4AA0-90D9-5AECBD80329A}" destId="{9457EBD5-6FA7-452C-8DEB-431D790342DB}" srcOrd="0" destOrd="0" presId="urn:microsoft.com/office/officeart/2005/8/layout/chevron2"/>
    <dgm:cxn modelId="{63937993-0F93-4645-9F80-6B1EFC901D74}" type="presOf" srcId="{290966B4-9C46-401B-827B-2833CCFF3FE9}" destId="{96E9AF4E-FBA0-410E-8B57-7BB554ADA3B3}" srcOrd="0" destOrd="0" presId="urn:microsoft.com/office/officeart/2005/8/layout/chevron2"/>
    <dgm:cxn modelId="{6D572000-1DCF-49DE-80BE-6CAE34C6601C}" type="presOf" srcId="{9BDDBCBF-6D17-4613-9AB7-DC9F75BA90ED}" destId="{9457EBD5-6FA7-452C-8DEB-431D790342DB}" srcOrd="0" destOrd="2" presId="urn:microsoft.com/office/officeart/2005/8/layout/chevron2"/>
    <dgm:cxn modelId="{6C1E94D8-20C3-4AD5-9ADC-CDA307B4CF08}" type="presOf" srcId="{A786B491-BED4-4633-8E90-51B514EF5F9F}" destId="{D42B9C8C-5241-4F81-82D9-A212A9A16C72}" srcOrd="0" destOrd="0" presId="urn:microsoft.com/office/officeart/2005/8/layout/chevron2"/>
    <dgm:cxn modelId="{5B847C46-5CF8-46AF-A258-8148C482D274}" srcId="{4CDA341E-2BF2-44B3-97F0-3CFC30CE7FFD}" destId="{BF2A71E4-FED5-42A2-9C3A-F46A07C413A0}" srcOrd="1" destOrd="0" parTransId="{354FEFB8-E7B0-4E65-B8E4-29ECAC7ADD0D}" sibTransId="{D972D6AF-DD7D-4DD7-BE85-75283144EEA1}"/>
    <dgm:cxn modelId="{6EAD8414-6C30-4ADB-8328-5AE6C2A1F0AF}" type="presOf" srcId="{FFC57DA4-CEA7-4293-B130-28143E47351B}" destId="{57604D44-8D95-4074-BE16-B477945AE260}" srcOrd="0" destOrd="0" presId="urn:microsoft.com/office/officeart/2005/8/layout/chevron2"/>
    <dgm:cxn modelId="{CA01DAE6-B570-45BD-B81C-2FA913100ADC}" srcId="{D5AA0299-A5E3-498D-BCBB-B2BCCAAA15C5}" destId="{FFC57DA4-CEA7-4293-B130-28143E47351B}" srcOrd="0" destOrd="0" parTransId="{D275B710-F38D-4585-8D83-25D5E40CEAB4}" sibTransId="{BBFB1CAE-5173-46AE-879B-D0207D71F505}"/>
    <dgm:cxn modelId="{54182B17-4FF0-4BF1-AE27-38D996FBECD0}" type="presOf" srcId="{D5AA0299-A5E3-498D-BCBB-B2BCCAAA15C5}" destId="{6935BA4C-B01B-4FCB-8363-BF7129B0E155}" srcOrd="0" destOrd="0" presId="urn:microsoft.com/office/officeart/2005/8/layout/chevron2"/>
    <dgm:cxn modelId="{63E3D7C5-8940-4359-89AF-927D3F363088}" type="presOf" srcId="{E915AFE9-8D0E-436C-A6F6-7AA6DBE1D408}" destId="{9457EBD5-6FA7-452C-8DEB-431D790342DB}" srcOrd="0" destOrd="3" presId="urn:microsoft.com/office/officeart/2005/8/layout/chevron2"/>
    <dgm:cxn modelId="{DD339AED-C5A5-48AB-8470-E32B8501256E}" srcId="{A786B491-BED4-4633-8E90-51B514EF5F9F}" destId="{9EE64340-74A2-4BC8-AC49-CD1252833D09}" srcOrd="1" destOrd="0" parTransId="{477A63BE-F9FE-4CA8-AF61-23BFEEB8C660}" sibTransId="{1C9EDDDB-3401-4F2A-84BF-E85E05A26409}"/>
    <dgm:cxn modelId="{D91A8BDD-5E9B-4F60-8795-996DD009468F}" srcId="{4CDA341E-2BF2-44B3-97F0-3CFC30CE7FFD}" destId="{0D5AF701-3DBC-4A7F-B35B-11665726B135}" srcOrd="4" destOrd="0" parTransId="{45A5A439-AF68-4A5E-9BC9-0E037401BB22}" sibTransId="{A68B64D4-B8F4-4869-8C04-21D8FEFB70EB}"/>
    <dgm:cxn modelId="{4F991921-08D2-4896-B0D9-295918E10155}" type="presOf" srcId="{0D5AF701-3DBC-4A7F-B35B-11665726B135}" destId="{9457EBD5-6FA7-452C-8DEB-431D790342DB}" srcOrd="0" destOrd="4" presId="urn:microsoft.com/office/officeart/2005/8/layout/chevron2"/>
    <dgm:cxn modelId="{FC72D7A3-6FCD-4AB5-BD1A-2670F903F43F}" type="presOf" srcId="{BF2A71E4-FED5-42A2-9C3A-F46A07C413A0}" destId="{9457EBD5-6FA7-452C-8DEB-431D790342DB}" srcOrd="0" destOrd="1" presId="urn:microsoft.com/office/officeart/2005/8/layout/chevron2"/>
    <dgm:cxn modelId="{1A7C0B59-D48C-4D48-8C39-5C0EACE9CD39}" type="presOf" srcId="{4CDA341E-2BF2-44B3-97F0-3CFC30CE7FFD}" destId="{E837B15D-7579-415E-AB47-2D11E723778F}" srcOrd="0" destOrd="0" presId="urn:microsoft.com/office/officeart/2005/8/layout/chevron2"/>
    <dgm:cxn modelId="{773CF161-3F28-4D7C-BA08-BE7C57FEB275}" srcId="{4CDA341E-2BF2-44B3-97F0-3CFC30CE7FFD}" destId="{8D2CCA79-1117-4AA0-90D9-5AECBD80329A}" srcOrd="0" destOrd="0" parTransId="{8E55E2C0-0CE6-4FC8-BB73-8D926714B99D}" sibTransId="{473F481E-8BA0-4892-8B8A-3C99B3B5C25C}"/>
    <dgm:cxn modelId="{D73417BC-FA4E-40A5-B1B3-282DAA68570E}" srcId="{290966B4-9C46-401B-827B-2833CCFF3FE9}" destId="{A786B491-BED4-4633-8E90-51B514EF5F9F}" srcOrd="0" destOrd="0" parTransId="{3AFA2806-332A-4B02-B4E2-851AB0B9D8BA}" sibTransId="{4D587F7A-7C8A-4143-ACF3-293116135A70}"/>
    <dgm:cxn modelId="{D4C6E2C1-9F95-4CEA-AD12-5E9B22DBEEEC}" srcId="{4CDA341E-2BF2-44B3-97F0-3CFC30CE7FFD}" destId="{9BDDBCBF-6D17-4613-9AB7-DC9F75BA90ED}" srcOrd="2" destOrd="0" parTransId="{665C58A4-24E2-48E0-925A-0A30547CA397}" sibTransId="{EF2B7ADF-ED08-4249-BBAB-FB4CF0C6A9F8}"/>
    <dgm:cxn modelId="{888FFA83-E068-40BD-82E4-560EE5127237}" srcId="{290966B4-9C46-401B-827B-2833CCFF3FE9}" destId="{4CDA341E-2BF2-44B3-97F0-3CFC30CE7FFD}" srcOrd="1" destOrd="0" parTransId="{4FCB31AC-7A11-4087-9085-4FFF3FEC75D0}" sibTransId="{DA2A8F39-835B-44AC-B52A-417473CA1AFF}"/>
    <dgm:cxn modelId="{9E4C7F89-8954-49C0-B0CB-A6D6A29BE3B9}" srcId="{A786B491-BED4-4633-8E90-51B514EF5F9F}" destId="{693AFE80-797F-4A76-A2ED-4FF7B26173A8}" srcOrd="0" destOrd="0" parTransId="{E60B706C-7AAD-4113-B727-B0C8FA623211}" sibTransId="{8DC67DC9-504D-4815-8BF9-AFD269408391}"/>
    <dgm:cxn modelId="{615A4C84-AC57-4A6E-BB88-BEB38BA8DBE9}" type="presOf" srcId="{9EE64340-74A2-4BC8-AC49-CD1252833D09}" destId="{FF1B8838-0BC4-44DB-A441-E41FB8678EE3}" srcOrd="0" destOrd="1" presId="urn:microsoft.com/office/officeart/2005/8/layout/chevron2"/>
    <dgm:cxn modelId="{860DB6DB-C9EA-4F34-BE2D-C2F868D96A57}" srcId="{4CDA341E-2BF2-44B3-97F0-3CFC30CE7FFD}" destId="{E915AFE9-8D0E-436C-A6F6-7AA6DBE1D408}" srcOrd="3" destOrd="0" parTransId="{2B3B377F-FC15-410D-B6D3-335C8B6AAD33}" sibTransId="{3CDEA73A-376D-41C8-B76A-F1B2EE64DD17}"/>
    <dgm:cxn modelId="{00D129BB-273C-4DE3-BA28-2C14A809A460}" type="presParOf" srcId="{96E9AF4E-FBA0-410E-8B57-7BB554ADA3B3}" destId="{B01F9EC3-C133-4F17-A1E0-7A811F54D7FF}" srcOrd="0" destOrd="0" presId="urn:microsoft.com/office/officeart/2005/8/layout/chevron2"/>
    <dgm:cxn modelId="{5AD810EB-A6A7-4CD6-B6D6-3BEBAE030D77}" type="presParOf" srcId="{B01F9EC3-C133-4F17-A1E0-7A811F54D7FF}" destId="{D42B9C8C-5241-4F81-82D9-A212A9A16C72}" srcOrd="0" destOrd="0" presId="urn:microsoft.com/office/officeart/2005/8/layout/chevron2"/>
    <dgm:cxn modelId="{FCB908D1-158F-4572-818B-E5D5EC16FC94}" type="presParOf" srcId="{B01F9EC3-C133-4F17-A1E0-7A811F54D7FF}" destId="{FF1B8838-0BC4-44DB-A441-E41FB8678EE3}" srcOrd="1" destOrd="0" presId="urn:microsoft.com/office/officeart/2005/8/layout/chevron2"/>
    <dgm:cxn modelId="{6F30029D-F859-4262-98B8-FF3B11D300EB}" type="presParOf" srcId="{96E9AF4E-FBA0-410E-8B57-7BB554ADA3B3}" destId="{51346AD0-66C9-4B48-9A18-95E9609E2B8C}" srcOrd="1" destOrd="0" presId="urn:microsoft.com/office/officeart/2005/8/layout/chevron2"/>
    <dgm:cxn modelId="{6BA6929B-F3BC-4682-A4BF-5F37C5AED826}" type="presParOf" srcId="{96E9AF4E-FBA0-410E-8B57-7BB554ADA3B3}" destId="{A46B7555-C30E-4281-9B77-3F27380EF20C}" srcOrd="2" destOrd="0" presId="urn:microsoft.com/office/officeart/2005/8/layout/chevron2"/>
    <dgm:cxn modelId="{0CD58C86-A74D-4921-88E4-5ED00A6D5257}" type="presParOf" srcId="{A46B7555-C30E-4281-9B77-3F27380EF20C}" destId="{E837B15D-7579-415E-AB47-2D11E723778F}" srcOrd="0" destOrd="0" presId="urn:microsoft.com/office/officeart/2005/8/layout/chevron2"/>
    <dgm:cxn modelId="{FE9D42E0-0E99-4C5D-B8B9-CDAEC8B3E513}" type="presParOf" srcId="{A46B7555-C30E-4281-9B77-3F27380EF20C}" destId="{9457EBD5-6FA7-452C-8DEB-431D790342DB}" srcOrd="1" destOrd="0" presId="urn:microsoft.com/office/officeart/2005/8/layout/chevron2"/>
    <dgm:cxn modelId="{23CE7830-9497-4FE9-8713-82D7EF373961}" type="presParOf" srcId="{96E9AF4E-FBA0-410E-8B57-7BB554ADA3B3}" destId="{AD21CC6A-3BFC-4A19-91B6-0E175CD8C9EF}" srcOrd="3" destOrd="0" presId="urn:microsoft.com/office/officeart/2005/8/layout/chevron2"/>
    <dgm:cxn modelId="{59D33BE4-FA01-4C62-8359-F3710A8A727D}" type="presParOf" srcId="{96E9AF4E-FBA0-410E-8B57-7BB554ADA3B3}" destId="{73AA36D6-101C-4383-BFA3-7CCD1636C079}" srcOrd="4" destOrd="0" presId="urn:microsoft.com/office/officeart/2005/8/layout/chevron2"/>
    <dgm:cxn modelId="{D3B87422-9FC0-4BD7-ABA0-87943E9D3275}" type="presParOf" srcId="{73AA36D6-101C-4383-BFA3-7CCD1636C079}" destId="{6935BA4C-B01B-4FCB-8363-BF7129B0E155}" srcOrd="0" destOrd="0" presId="urn:microsoft.com/office/officeart/2005/8/layout/chevron2"/>
    <dgm:cxn modelId="{DC76C1F5-ACB5-4DF0-9F65-C8D1F31B9FEE}" type="presParOf" srcId="{73AA36D6-101C-4383-BFA3-7CCD1636C079}" destId="{57604D44-8D95-4074-BE16-B477945AE2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EBE268-E25E-41DA-B5B6-DA8A8CCC59D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AAC9C5B5-9BD8-4F2A-83C5-C066CBDC7D42}">
      <dgm:prSet phldrT="[Texto]"/>
      <dgm:spPr>
        <a:solidFill>
          <a:srgbClr val="FFCC99"/>
        </a:solidFill>
      </dgm:spPr>
      <dgm:t>
        <a:bodyPr/>
        <a:lstStyle/>
        <a:p>
          <a:r>
            <a:rPr lang="es-EC" dirty="0" smtClean="0">
              <a:solidFill>
                <a:schemeClr val="tx1"/>
              </a:solidFill>
              <a:latin typeface="Maiandra GD" panose="020E0502030308020204" pitchFamily="34" charset="0"/>
            </a:rPr>
            <a:t>Plazos</a:t>
          </a:r>
          <a:endParaRPr lang="es-EC" dirty="0">
            <a:solidFill>
              <a:schemeClr val="tx1"/>
            </a:solidFill>
            <a:latin typeface="Maiandra GD" panose="020E0502030308020204" pitchFamily="34" charset="0"/>
          </a:endParaRPr>
        </a:p>
      </dgm:t>
    </dgm:pt>
    <dgm:pt modelId="{D97DA467-0A27-4597-ACA2-4CB99AC9ABCC}" type="parTrans" cxnId="{BEBF90B4-26E3-421A-9B96-CB2655F171E0}">
      <dgm:prSet/>
      <dgm:spPr/>
      <dgm:t>
        <a:bodyPr/>
        <a:lstStyle/>
        <a:p>
          <a:endParaRPr lang="es-EC">
            <a:solidFill>
              <a:schemeClr val="tx1"/>
            </a:solidFill>
            <a:latin typeface="Maiandra GD" panose="020E0502030308020204" pitchFamily="34" charset="0"/>
          </a:endParaRPr>
        </a:p>
      </dgm:t>
    </dgm:pt>
    <dgm:pt modelId="{E702E41F-84AF-4D4D-A17C-33B7B5DB3AF6}" type="sibTrans" cxnId="{BEBF90B4-26E3-421A-9B96-CB2655F171E0}">
      <dgm:prSet/>
      <dgm:spPr/>
      <dgm:t>
        <a:bodyPr/>
        <a:lstStyle/>
        <a:p>
          <a:endParaRPr lang="es-EC">
            <a:solidFill>
              <a:schemeClr val="tx1"/>
            </a:solidFill>
            <a:latin typeface="Maiandra GD" panose="020E0502030308020204" pitchFamily="34" charset="0"/>
          </a:endParaRPr>
        </a:p>
      </dgm:t>
    </dgm:pt>
    <dgm:pt modelId="{75D3983D-6C91-4657-B276-28225E41A8CE}">
      <dgm:prSet phldrT="[Texto]"/>
      <dgm:spPr>
        <a:solidFill>
          <a:srgbClr val="CCCCFF">
            <a:alpha val="90000"/>
          </a:srgbClr>
        </a:solidFill>
      </dgm:spPr>
      <dgm:t>
        <a:bodyPr/>
        <a:lstStyle/>
        <a:p>
          <a:endParaRPr lang="es-EC" dirty="0">
            <a:solidFill>
              <a:schemeClr val="tx1"/>
            </a:solidFill>
            <a:latin typeface="Maiandra GD" panose="020E0502030308020204" pitchFamily="34" charset="0"/>
          </a:endParaRPr>
        </a:p>
      </dgm:t>
    </dgm:pt>
    <dgm:pt modelId="{8AF04567-3A75-4C6C-B0BC-B53C38B2CB1D}" type="parTrans" cxnId="{1A2DCFBF-7177-4127-95EA-01B275FCECDE}">
      <dgm:prSet/>
      <dgm:spPr/>
      <dgm:t>
        <a:bodyPr/>
        <a:lstStyle/>
        <a:p>
          <a:endParaRPr lang="es-EC">
            <a:solidFill>
              <a:schemeClr val="tx1"/>
            </a:solidFill>
            <a:latin typeface="Maiandra GD" panose="020E0502030308020204" pitchFamily="34" charset="0"/>
          </a:endParaRPr>
        </a:p>
      </dgm:t>
    </dgm:pt>
    <dgm:pt modelId="{83DEC0DA-F186-4E92-AD16-DDB00672C3C0}" type="sibTrans" cxnId="{1A2DCFBF-7177-4127-95EA-01B275FCECDE}">
      <dgm:prSet/>
      <dgm:spPr/>
      <dgm:t>
        <a:bodyPr/>
        <a:lstStyle/>
        <a:p>
          <a:endParaRPr lang="es-EC">
            <a:solidFill>
              <a:schemeClr val="tx1"/>
            </a:solidFill>
            <a:latin typeface="Maiandra GD" panose="020E0502030308020204" pitchFamily="34" charset="0"/>
          </a:endParaRPr>
        </a:p>
      </dgm:t>
    </dgm:pt>
    <dgm:pt modelId="{B7B12BAF-EE45-4F25-8894-9F74C2F0C350}">
      <dgm:prSet phldrT="[Texto]"/>
      <dgm:spPr>
        <a:solidFill>
          <a:srgbClr val="99FF99"/>
        </a:solidFill>
      </dgm:spPr>
      <dgm:t>
        <a:bodyPr/>
        <a:lstStyle/>
        <a:p>
          <a:r>
            <a:rPr lang="es-EC" b="1" dirty="0" smtClean="0">
              <a:solidFill>
                <a:schemeClr val="tx1"/>
              </a:solidFill>
              <a:latin typeface="Maiandra GD" panose="020E0502030308020204" pitchFamily="34" charset="0"/>
            </a:rPr>
            <a:t>Garantías</a:t>
          </a:r>
          <a:endParaRPr lang="es-EC" dirty="0">
            <a:solidFill>
              <a:schemeClr val="tx1"/>
            </a:solidFill>
            <a:latin typeface="Maiandra GD" panose="020E0502030308020204" pitchFamily="34" charset="0"/>
          </a:endParaRPr>
        </a:p>
      </dgm:t>
    </dgm:pt>
    <dgm:pt modelId="{C9225F5F-0799-4004-B493-58B8305DCCE9}" type="parTrans" cxnId="{A5CDB6BF-4D08-47AF-BE2D-7078DCB0F8A0}">
      <dgm:prSet/>
      <dgm:spPr/>
      <dgm:t>
        <a:bodyPr/>
        <a:lstStyle/>
        <a:p>
          <a:endParaRPr lang="es-EC">
            <a:solidFill>
              <a:schemeClr val="tx1"/>
            </a:solidFill>
            <a:latin typeface="Maiandra GD" panose="020E0502030308020204" pitchFamily="34" charset="0"/>
          </a:endParaRPr>
        </a:p>
      </dgm:t>
    </dgm:pt>
    <dgm:pt modelId="{B9959645-3A42-42FD-8408-95E3C6BDAD0D}" type="sibTrans" cxnId="{A5CDB6BF-4D08-47AF-BE2D-7078DCB0F8A0}">
      <dgm:prSet/>
      <dgm:spPr/>
      <dgm:t>
        <a:bodyPr/>
        <a:lstStyle/>
        <a:p>
          <a:endParaRPr lang="es-EC">
            <a:solidFill>
              <a:schemeClr val="tx1"/>
            </a:solidFill>
            <a:latin typeface="Maiandra GD" panose="020E0502030308020204" pitchFamily="34" charset="0"/>
          </a:endParaRPr>
        </a:p>
      </dgm:t>
    </dgm:pt>
    <dgm:pt modelId="{9138306A-7801-4719-B2DA-7E3ECCB92743}">
      <dgm:prSet phldrT="[Texto]"/>
      <dgm:spPr/>
      <dgm:t>
        <a:bodyPr/>
        <a:lstStyle/>
        <a:p>
          <a:endParaRPr lang="es-EC" b="0" dirty="0">
            <a:solidFill>
              <a:schemeClr val="tx1"/>
            </a:solidFill>
            <a:latin typeface="Maiandra GD" panose="020E0502030308020204" pitchFamily="34" charset="0"/>
          </a:endParaRPr>
        </a:p>
      </dgm:t>
    </dgm:pt>
    <dgm:pt modelId="{3088129A-B2E2-4227-91A7-3833FC3A9090}" type="parTrans" cxnId="{DA8A1AAB-496E-414E-8273-22EF4B300011}">
      <dgm:prSet/>
      <dgm:spPr/>
      <dgm:t>
        <a:bodyPr/>
        <a:lstStyle/>
        <a:p>
          <a:endParaRPr lang="es-EC">
            <a:solidFill>
              <a:schemeClr val="tx1"/>
            </a:solidFill>
            <a:latin typeface="Maiandra GD" panose="020E0502030308020204" pitchFamily="34" charset="0"/>
          </a:endParaRPr>
        </a:p>
      </dgm:t>
    </dgm:pt>
    <dgm:pt modelId="{D851BE84-5C13-42F6-90E0-1CCF584167E2}" type="sibTrans" cxnId="{DA8A1AAB-496E-414E-8273-22EF4B300011}">
      <dgm:prSet/>
      <dgm:spPr/>
      <dgm:t>
        <a:bodyPr/>
        <a:lstStyle/>
        <a:p>
          <a:endParaRPr lang="es-EC">
            <a:solidFill>
              <a:schemeClr val="tx1"/>
            </a:solidFill>
            <a:latin typeface="Maiandra GD" panose="020E0502030308020204" pitchFamily="34" charset="0"/>
          </a:endParaRPr>
        </a:p>
      </dgm:t>
    </dgm:pt>
    <dgm:pt modelId="{9E7C981F-7E3B-4DA0-A0AB-0FB982DAA2EA}">
      <dgm:prSet phldrT="[Texto]"/>
      <dgm:spPr>
        <a:solidFill>
          <a:srgbClr val="F6B4D5">
            <a:alpha val="89804"/>
          </a:srgbClr>
        </a:solidFill>
      </dgm:spPr>
      <dgm:t>
        <a:bodyPr/>
        <a:lstStyle/>
        <a:p>
          <a:endParaRPr lang="es-EC" dirty="0">
            <a:solidFill>
              <a:schemeClr val="tx1"/>
            </a:solidFill>
            <a:latin typeface="Maiandra GD" panose="020E0502030308020204" pitchFamily="34" charset="0"/>
          </a:endParaRPr>
        </a:p>
      </dgm:t>
    </dgm:pt>
    <dgm:pt modelId="{51204FC3-AE75-47C9-8FE0-D4D8B15511A6}" type="parTrans" cxnId="{7A678D1C-7EB7-47DE-B11A-532C21C3D4D9}">
      <dgm:prSet/>
      <dgm:spPr/>
      <dgm:t>
        <a:bodyPr/>
        <a:lstStyle/>
        <a:p>
          <a:endParaRPr lang="es-EC">
            <a:solidFill>
              <a:schemeClr val="tx1"/>
            </a:solidFill>
            <a:latin typeface="Maiandra GD" panose="020E0502030308020204" pitchFamily="34" charset="0"/>
          </a:endParaRPr>
        </a:p>
      </dgm:t>
    </dgm:pt>
    <dgm:pt modelId="{CD01E7AD-16F9-40DA-9367-4A5B08463B40}" type="sibTrans" cxnId="{7A678D1C-7EB7-47DE-B11A-532C21C3D4D9}">
      <dgm:prSet/>
      <dgm:spPr/>
      <dgm:t>
        <a:bodyPr/>
        <a:lstStyle/>
        <a:p>
          <a:endParaRPr lang="es-EC">
            <a:solidFill>
              <a:schemeClr val="tx1"/>
            </a:solidFill>
            <a:latin typeface="Maiandra GD" panose="020E0502030308020204" pitchFamily="34" charset="0"/>
          </a:endParaRPr>
        </a:p>
      </dgm:t>
    </dgm:pt>
    <dgm:pt modelId="{1BA8F795-0EEF-465F-A9E9-0E19247ECFE4}">
      <dgm:prSet phldrT="[Texto]"/>
      <dgm:spPr/>
      <dgm:t>
        <a:bodyPr/>
        <a:lstStyle/>
        <a:p>
          <a:r>
            <a:rPr lang="es-EC" b="1" dirty="0" smtClean="0">
              <a:solidFill>
                <a:schemeClr val="tx1"/>
              </a:solidFill>
              <a:latin typeface="Maiandra GD" panose="020E0502030308020204" pitchFamily="34" charset="0"/>
            </a:rPr>
            <a:t> Tasas de Interés</a:t>
          </a:r>
          <a:endParaRPr lang="es-EC" dirty="0">
            <a:solidFill>
              <a:schemeClr val="tx1"/>
            </a:solidFill>
            <a:latin typeface="Maiandra GD" panose="020E0502030308020204" pitchFamily="34" charset="0"/>
          </a:endParaRPr>
        </a:p>
      </dgm:t>
    </dgm:pt>
    <dgm:pt modelId="{9C1BC38C-FF3F-4EF5-953F-C6FD8BAB1D13}" type="parTrans" cxnId="{86EE0DC9-C659-4A96-A222-0974FA96C798}">
      <dgm:prSet/>
      <dgm:spPr/>
      <dgm:t>
        <a:bodyPr/>
        <a:lstStyle/>
        <a:p>
          <a:endParaRPr lang="es-EC">
            <a:solidFill>
              <a:schemeClr val="tx1"/>
            </a:solidFill>
            <a:latin typeface="Maiandra GD" panose="020E0502030308020204" pitchFamily="34" charset="0"/>
          </a:endParaRPr>
        </a:p>
      </dgm:t>
    </dgm:pt>
    <dgm:pt modelId="{52803129-9175-4F98-9189-C193727446CF}" type="sibTrans" cxnId="{86EE0DC9-C659-4A96-A222-0974FA96C798}">
      <dgm:prSet/>
      <dgm:spPr/>
      <dgm:t>
        <a:bodyPr/>
        <a:lstStyle/>
        <a:p>
          <a:endParaRPr lang="es-EC">
            <a:solidFill>
              <a:schemeClr val="tx1"/>
            </a:solidFill>
            <a:latin typeface="Maiandra GD" panose="020E0502030308020204" pitchFamily="34" charset="0"/>
          </a:endParaRPr>
        </a:p>
      </dgm:t>
    </dgm:pt>
    <dgm:pt modelId="{97EBBA0D-C34F-4E38-89D2-4B72FDB54419}">
      <dgm:prSet/>
      <dgm:spPr>
        <a:solidFill>
          <a:srgbClr val="F6B4D5">
            <a:alpha val="89804"/>
          </a:srgbClr>
        </a:solidFill>
      </dgm:spPr>
      <dgm:t>
        <a:bodyPr/>
        <a:lstStyle/>
        <a:p>
          <a:r>
            <a:rPr lang="es-EC" b="0" smtClean="0">
              <a:solidFill>
                <a:schemeClr val="tx1"/>
              </a:solidFill>
              <a:latin typeface="Maiandra GD" panose="020E0502030308020204" pitchFamily="34" charset="0"/>
            </a:rPr>
            <a:t>Garantía Solidaria del Grupo</a:t>
          </a:r>
          <a:endParaRPr lang="es-EC" b="0" dirty="0">
            <a:solidFill>
              <a:schemeClr val="tx1"/>
            </a:solidFill>
            <a:latin typeface="Maiandra GD" panose="020E0502030308020204" pitchFamily="34" charset="0"/>
          </a:endParaRPr>
        </a:p>
      </dgm:t>
    </dgm:pt>
    <dgm:pt modelId="{E6B1398B-DF0F-444A-9E5D-5E268B7CA1CC}" type="parTrans" cxnId="{693DE7AF-1995-418B-AE6C-0FF868DE5D8B}">
      <dgm:prSet/>
      <dgm:spPr/>
      <dgm:t>
        <a:bodyPr/>
        <a:lstStyle/>
        <a:p>
          <a:endParaRPr lang="es-EC">
            <a:solidFill>
              <a:schemeClr val="tx1"/>
            </a:solidFill>
            <a:latin typeface="Maiandra GD" panose="020E0502030308020204" pitchFamily="34" charset="0"/>
          </a:endParaRPr>
        </a:p>
      </dgm:t>
    </dgm:pt>
    <dgm:pt modelId="{98226ED1-D116-42AF-BAA2-0D66A5D4E22A}" type="sibTrans" cxnId="{693DE7AF-1995-418B-AE6C-0FF868DE5D8B}">
      <dgm:prSet/>
      <dgm:spPr/>
      <dgm:t>
        <a:bodyPr/>
        <a:lstStyle/>
        <a:p>
          <a:endParaRPr lang="es-EC">
            <a:solidFill>
              <a:schemeClr val="tx1"/>
            </a:solidFill>
            <a:latin typeface="Maiandra GD" panose="020E0502030308020204" pitchFamily="34" charset="0"/>
          </a:endParaRPr>
        </a:p>
      </dgm:t>
    </dgm:pt>
    <dgm:pt modelId="{E1C8D6D8-A3E5-4B9C-BC90-AA18A78CB464}">
      <dgm:prSet/>
      <dgm:spPr>
        <a:solidFill>
          <a:srgbClr val="F6B4D5">
            <a:alpha val="89804"/>
          </a:srgbClr>
        </a:solidFill>
      </dgm:spPr>
      <dgm:t>
        <a:bodyPr/>
        <a:lstStyle/>
        <a:p>
          <a:r>
            <a:rPr lang="es-EC" b="0" dirty="0" smtClean="0">
              <a:solidFill>
                <a:schemeClr val="tx1"/>
              </a:solidFill>
              <a:latin typeface="Maiandra GD" panose="020E0502030308020204" pitchFamily="34" charset="0"/>
            </a:rPr>
            <a:t>Ahorros</a:t>
          </a:r>
          <a:endParaRPr lang="es-EC" b="0" dirty="0">
            <a:solidFill>
              <a:schemeClr val="tx1"/>
            </a:solidFill>
            <a:latin typeface="Maiandra GD" panose="020E0502030308020204" pitchFamily="34" charset="0"/>
          </a:endParaRPr>
        </a:p>
      </dgm:t>
    </dgm:pt>
    <dgm:pt modelId="{F0319825-4374-4498-AE2A-9FCE6162A032}" type="parTrans" cxnId="{F85DBF04-37C1-4538-96EA-EB9875DE1FD8}">
      <dgm:prSet/>
      <dgm:spPr/>
      <dgm:t>
        <a:bodyPr/>
        <a:lstStyle/>
        <a:p>
          <a:endParaRPr lang="es-EC">
            <a:solidFill>
              <a:schemeClr val="tx1"/>
            </a:solidFill>
            <a:latin typeface="Maiandra GD" panose="020E0502030308020204" pitchFamily="34" charset="0"/>
          </a:endParaRPr>
        </a:p>
      </dgm:t>
    </dgm:pt>
    <dgm:pt modelId="{EB5E546E-C4B3-499C-A1DE-E2263CA7341A}" type="sibTrans" cxnId="{F85DBF04-37C1-4538-96EA-EB9875DE1FD8}">
      <dgm:prSet/>
      <dgm:spPr/>
      <dgm:t>
        <a:bodyPr/>
        <a:lstStyle/>
        <a:p>
          <a:endParaRPr lang="es-EC">
            <a:solidFill>
              <a:schemeClr val="tx1"/>
            </a:solidFill>
            <a:latin typeface="Maiandra GD" panose="020E0502030308020204" pitchFamily="34" charset="0"/>
          </a:endParaRPr>
        </a:p>
      </dgm:t>
    </dgm:pt>
    <dgm:pt modelId="{62A9510D-45D8-4446-9442-26371E974A24}">
      <dgm:prSet/>
      <dgm:spPr>
        <a:solidFill>
          <a:srgbClr val="F6B4D5">
            <a:alpha val="89804"/>
          </a:srgbClr>
        </a:solidFill>
      </dgm:spPr>
      <dgm:t>
        <a:bodyPr/>
        <a:lstStyle/>
        <a:p>
          <a:r>
            <a:rPr lang="es-EC" b="0" smtClean="0">
              <a:solidFill>
                <a:schemeClr val="tx1"/>
              </a:solidFill>
              <a:latin typeface="Maiandra GD" panose="020E0502030308020204" pitchFamily="34" charset="0"/>
            </a:rPr>
            <a:t>Pagare Solidario o Letra de cambio</a:t>
          </a:r>
          <a:endParaRPr lang="es-EC" b="0" dirty="0">
            <a:solidFill>
              <a:schemeClr val="tx1"/>
            </a:solidFill>
            <a:latin typeface="Maiandra GD" panose="020E0502030308020204" pitchFamily="34" charset="0"/>
          </a:endParaRPr>
        </a:p>
      </dgm:t>
    </dgm:pt>
    <dgm:pt modelId="{D07FB54C-3804-449E-85C3-92F8F88F2A47}" type="parTrans" cxnId="{8F767478-F1F4-4BDE-B00D-C9C0DA099C8B}">
      <dgm:prSet/>
      <dgm:spPr/>
      <dgm:t>
        <a:bodyPr/>
        <a:lstStyle/>
        <a:p>
          <a:endParaRPr lang="es-EC">
            <a:solidFill>
              <a:schemeClr val="tx1"/>
            </a:solidFill>
            <a:latin typeface="Maiandra GD" panose="020E0502030308020204" pitchFamily="34" charset="0"/>
          </a:endParaRPr>
        </a:p>
      </dgm:t>
    </dgm:pt>
    <dgm:pt modelId="{FC8D3BC7-7802-4E2D-8AFE-0CE4D7AE71C4}" type="sibTrans" cxnId="{8F767478-F1F4-4BDE-B00D-C9C0DA099C8B}">
      <dgm:prSet/>
      <dgm:spPr/>
      <dgm:t>
        <a:bodyPr/>
        <a:lstStyle/>
        <a:p>
          <a:endParaRPr lang="es-EC">
            <a:solidFill>
              <a:schemeClr val="tx1"/>
            </a:solidFill>
            <a:latin typeface="Maiandra GD" panose="020E0502030308020204" pitchFamily="34" charset="0"/>
          </a:endParaRPr>
        </a:p>
      </dgm:t>
    </dgm:pt>
    <dgm:pt modelId="{92DD405C-825F-4A92-A535-BD83B746A2AD}" type="pres">
      <dgm:prSet presAssocID="{26EBE268-E25E-41DA-B5B6-DA8A8CCC59DA}" presName="Name0" presStyleCnt="0">
        <dgm:presLayoutVars>
          <dgm:dir/>
          <dgm:animLvl val="lvl"/>
          <dgm:resizeHandles/>
        </dgm:presLayoutVars>
      </dgm:prSet>
      <dgm:spPr/>
      <dgm:t>
        <a:bodyPr/>
        <a:lstStyle/>
        <a:p>
          <a:endParaRPr lang="es-ES"/>
        </a:p>
      </dgm:t>
    </dgm:pt>
    <dgm:pt modelId="{99AF4BB1-5000-41A7-9446-5560840D6AB6}" type="pres">
      <dgm:prSet presAssocID="{AAC9C5B5-9BD8-4F2A-83C5-C066CBDC7D42}" presName="linNode" presStyleCnt="0"/>
      <dgm:spPr/>
    </dgm:pt>
    <dgm:pt modelId="{96CC74B8-A2A0-4EA9-9422-47CD4196CC8D}" type="pres">
      <dgm:prSet presAssocID="{AAC9C5B5-9BD8-4F2A-83C5-C066CBDC7D42}" presName="parentShp" presStyleLbl="node1" presStyleIdx="0" presStyleCnt="3">
        <dgm:presLayoutVars>
          <dgm:bulletEnabled val="1"/>
        </dgm:presLayoutVars>
      </dgm:prSet>
      <dgm:spPr/>
      <dgm:t>
        <a:bodyPr/>
        <a:lstStyle/>
        <a:p>
          <a:endParaRPr lang="es-EC"/>
        </a:p>
      </dgm:t>
    </dgm:pt>
    <dgm:pt modelId="{A99012CE-ABB7-47A2-9969-9DA550595493}" type="pres">
      <dgm:prSet presAssocID="{AAC9C5B5-9BD8-4F2A-83C5-C066CBDC7D42}" presName="childShp" presStyleLbl="bgAccFollowNode1" presStyleIdx="0" presStyleCnt="3">
        <dgm:presLayoutVars>
          <dgm:bulletEnabled val="1"/>
        </dgm:presLayoutVars>
      </dgm:prSet>
      <dgm:spPr/>
      <dgm:t>
        <a:bodyPr/>
        <a:lstStyle/>
        <a:p>
          <a:endParaRPr lang="es-EC"/>
        </a:p>
      </dgm:t>
    </dgm:pt>
    <dgm:pt modelId="{D08AC0AC-B51A-41A5-B090-BB76C3E31638}" type="pres">
      <dgm:prSet presAssocID="{E702E41F-84AF-4D4D-A17C-33B7B5DB3AF6}" presName="spacing" presStyleCnt="0"/>
      <dgm:spPr/>
    </dgm:pt>
    <dgm:pt modelId="{D487B4A1-99E6-43EA-BC83-01A772E340B4}" type="pres">
      <dgm:prSet presAssocID="{B7B12BAF-EE45-4F25-8894-9F74C2F0C350}" presName="linNode" presStyleCnt="0"/>
      <dgm:spPr/>
    </dgm:pt>
    <dgm:pt modelId="{1C0C4267-C534-4CD7-86C0-236E77AB751D}" type="pres">
      <dgm:prSet presAssocID="{B7B12BAF-EE45-4F25-8894-9F74C2F0C350}" presName="parentShp" presStyleLbl="node1" presStyleIdx="1" presStyleCnt="3">
        <dgm:presLayoutVars>
          <dgm:bulletEnabled val="1"/>
        </dgm:presLayoutVars>
      </dgm:prSet>
      <dgm:spPr/>
      <dgm:t>
        <a:bodyPr/>
        <a:lstStyle/>
        <a:p>
          <a:endParaRPr lang="es-EC"/>
        </a:p>
      </dgm:t>
    </dgm:pt>
    <dgm:pt modelId="{6EFF68C9-9D5B-4F23-B4FB-9A4DB5728C7B}" type="pres">
      <dgm:prSet presAssocID="{B7B12BAF-EE45-4F25-8894-9F74C2F0C350}" presName="childShp" presStyleLbl="bgAccFollowNode1" presStyleIdx="1" presStyleCnt="3">
        <dgm:presLayoutVars>
          <dgm:bulletEnabled val="1"/>
        </dgm:presLayoutVars>
      </dgm:prSet>
      <dgm:spPr/>
      <dgm:t>
        <a:bodyPr/>
        <a:lstStyle/>
        <a:p>
          <a:endParaRPr lang="es-EC"/>
        </a:p>
      </dgm:t>
    </dgm:pt>
    <dgm:pt modelId="{CD2EEFE0-CBED-4BD7-8719-0F504CB516A9}" type="pres">
      <dgm:prSet presAssocID="{B9959645-3A42-42FD-8408-95E3C6BDAD0D}" presName="spacing" presStyleCnt="0"/>
      <dgm:spPr/>
    </dgm:pt>
    <dgm:pt modelId="{5EBA7C09-AED8-4F14-9838-401C9E628727}" type="pres">
      <dgm:prSet presAssocID="{1BA8F795-0EEF-465F-A9E9-0E19247ECFE4}" presName="linNode" presStyleCnt="0"/>
      <dgm:spPr/>
    </dgm:pt>
    <dgm:pt modelId="{E0027904-FD80-4863-A79E-771F9C3E9F38}" type="pres">
      <dgm:prSet presAssocID="{1BA8F795-0EEF-465F-A9E9-0E19247ECFE4}" presName="parentShp" presStyleLbl="node1" presStyleIdx="2" presStyleCnt="3">
        <dgm:presLayoutVars>
          <dgm:bulletEnabled val="1"/>
        </dgm:presLayoutVars>
      </dgm:prSet>
      <dgm:spPr/>
      <dgm:t>
        <a:bodyPr/>
        <a:lstStyle/>
        <a:p>
          <a:endParaRPr lang="es-EC"/>
        </a:p>
      </dgm:t>
    </dgm:pt>
    <dgm:pt modelId="{153F5AEB-951F-4CE2-AC90-2A33835DD922}" type="pres">
      <dgm:prSet presAssocID="{1BA8F795-0EEF-465F-A9E9-0E19247ECFE4}" presName="childShp" presStyleLbl="bgAccFollowNode1" presStyleIdx="2" presStyleCnt="3">
        <dgm:presLayoutVars>
          <dgm:bulletEnabled val="1"/>
        </dgm:presLayoutVars>
      </dgm:prSet>
      <dgm:spPr/>
      <dgm:t>
        <a:bodyPr/>
        <a:lstStyle/>
        <a:p>
          <a:endParaRPr lang="es-EC"/>
        </a:p>
      </dgm:t>
    </dgm:pt>
  </dgm:ptLst>
  <dgm:cxnLst>
    <dgm:cxn modelId="{A64E2942-69CC-403E-93AA-27D0BEF6F770}" type="presOf" srcId="{AAC9C5B5-9BD8-4F2A-83C5-C066CBDC7D42}" destId="{96CC74B8-A2A0-4EA9-9422-47CD4196CC8D}" srcOrd="0" destOrd="0" presId="urn:microsoft.com/office/officeart/2005/8/layout/vList6"/>
    <dgm:cxn modelId="{03711F6C-AAED-4CDC-8D63-EE204B6493D9}" type="presOf" srcId="{B7B12BAF-EE45-4F25-8894-9F74C2F0C350}" destId="{1C0C4267-C534-4CD7-86C0-236E77AB751D}" srcOrd="0" destOrd="0" presId="urn:microsoft.com/office/officeart/2005/8/layout/vList6"/>
    <dgm:cxn modelId="{DA8A1AAB-496E-414E-8273-22EF4B300011}" srcId="{1BA8F795-0EEF-465F-A9E9-0E19247ECFE4}" destId="{9138306A-7801-4719-B2DA-7E3ECCB92743}" srcOrd="0" destOrd="0" parTransId="{3088129A-B2E2-4227-91A7-3833FC3A9090}" sibTransId="{D851BE84-5C13-42F6-90E0-1CCF584167E2}"/>
    <dgm:cxn modelId="{1A2DCFBF-7177-4127-95EA-01B275FCECDE}" srcId="{AAC9C5B5-9BD8-4F2A-83C5-C066CBDC7D42}" destId="{75D3983D-6C91-4657-B276-28225E41A8CE}" srcOrd="0" destOrd="0" parTransId="{8AF04567-3A75-4C6C-B0BC-B53C38B2CB1D}" sibTransId="{83DEC0DA-F186-4E92-AD16-DDB00672C3C0}"/>
    <dgm:cxn modelId="{28B9F1C7-68E0-41B4-85BB-6ABB32F2371F}" type="presOf" srcId="{9138306A-7801-4719-B2DA-7E3ECCB92743}" destId="{153F5AEB-951F-4CE2-AC90-2A33835DD922}" srcOrd="0" destOrd="0" presId="urn:microsoft.com/office/officeart/2005/8/layout/vList6"/>
    <dgm:cxn modelId="{8D8A171D-C8C1-4455-A21F-C408FA35F818}" type="presOf" srcId="{E1C8D6D8-A3E5-4B9C-BC90-AA18A78CB464}" destId="{6EFF68C9-9D5B-4F23-B4FB-9A4DB5728C7B}" srcOrd="0" destOrd="2" presId="urn:microsoft.com/office/officeart/2005/8/layout/vList6"/>
    <dgm:cxn modelId="{2B774843-16B3-450D-B2D8-C92184D0F18F}" type="presOf" srcId="{26EBE268-E25E-41DA-B5B6-DA8A8CCC59DA}" destId="{92DD405C-825F-4A92-A535-BD83B746A2AD}" srcOrd="0" destOrd="0" presId="urn:microsoft.com/office/officeart/2005/8/layout/vList6"/>
    <dgm:cxn modelId="{86EE0DC9-C659-4A96-A222-0974FA96C798}" srcId="{26EBE268-E25E-41DA-B5B6-DA8A8CCC59DA}" destId="{1BA8F795-0EEF-465F-A9E9-0E19247ECFE4}" srcOrd="2" destOrd="0" parTransId="{9C1BC38C-FF3F-4EF5-953F-C6FD8BAB1D13}" sibTransId="{52803129-9175-4F98-9189-C193727446CF}"/>
    <dgm:cxn modelId="{A5CDB6BF-4D08-47AF-BE2D-7078DCB0F8A0}" srcId="{26EBE268-E25E-41DA-B5B6-DA8A8CCC59DA}" destId="{B7B12BAF-EE45-4F25-8894-9F74C2F0C350}" srcOrd="1" destOrd="0" parTransId="{C9225F5F-0799-4004-B493-58B8305DCCE9}" sibTransId="{B9959645-3A42-42FD-8408-95E3C6BDAD0D}"/>
    <dgm:cxn modelId="{693DE7AF-1995-418B-AE6C-0FF868DE5D8B}" srcId="{B7B12BAF-EE45-4F25-8894-9F74C2F0C350}" destId="{97EBBA0D-C34F-4E38-89D2-4B72FDB54419}" srcOrd="1" destOrd="0" parTransId="{E6B1398B-DF0F-444A-9E5D-5E268B7CA1CC}" sibTransId="{98226ED1-D116-42AF-BAA2-0D66A5D4E22A}"/>
    <dgm:cxn modelId="{37F86A45-E39F-4F8D-87BA-F11AFA78991E}" type="presOf" srcId="{62A9510D-45D8-4446-9442-26371E974A24}" destId="{6EFF68C9-9D5B-4F23-B4FB-9A4DB5728C7B}" srcOrd="0" destOrd="3" presId="urn:microsoft.com/office/officeart/2005/8/layout/vList6"/>
    <dgm:cxn modelId="{DFADC88F-8845-498D-B851-C3D5F6197C39}" type="presOf" srcId="{97EBBA0D-C34F-4E38-89D2-4B72FDB54419}" destId="{6EFF68C9-9D5B-4F23-B4FB-9A4DB5728C7B}" srcOrd="0" destOrd="1" presId="urn:microsoft.com/office/officeart/2005/8/layout/vList6"/>
    <dgm:cxn modelId="{388D8B12-1A7D-4141-B809-BB5DE4CA1BE7}" type="presOf" srcId="{75D3983D-6C91-4657-B276-28225E41A8CE}" destId="{A99012CE-ABB7-47A2-9969-9DA550595493}" srcOrd="0" destOrd="0" presId="urn:microsoft.com/office/officeart/2005/8/layout/vList6"/>
    <dgm:cxn modelId="{F85DBF04-37C1-4538-96EA-EB9875DE1FD8}" srcId="{B7B12BAF-EE45-4F25-8894-9F74C2F0C350}" destId="{E1C8D6D8-A3E5-4B9C-BC90-AA18A78CB464}" srcOrd="2" destOrd="0" parTransId="{F0319825-4374-4498-AE2A-9FCE6162A032}" sibTransId="{EB5E546E-C4B3-499C-A1DE-E2263CA7341A}"/>
    <dgm:cxn modelId="{8F767478-F1F4-4BDE-B00D-C9C0DA099C8B}" srcId="{B7B12BAF-EE45-4F25-8894-9F74C2F0C350}" destId="{62A9510D-45D8-4446-9442-26371E974A24}" srcOrd="3" destOrd="0" parTransId="{D07FB54C-3804-449E-85C3-92F8F88F2A47}" sibTransId="{FC8D3BC7-7802-4E2D-8AFE-0CE4D7AE71C4}"/>
    <dgm:cxn modelId="{B5D3CD67-5ED4-40E0-A615-5D6DFA62B9D6}" type="presOf" srcId="{1BA8F795-0EEF-465F-A9E9-0E19247ECFE4}" destId="{E0027904-FD80-4863-A79E-771F9C3E9F38}" srcOrd="0" destOrd="0" presId="urn:microsoft.com/office/officeart/2005/8/layout/vList6"/>
    <dgm:cxn modelId="{37919BF8-373E-4E09-BF78-802CFDE273E4}" type="presOf" srcId="{9E7C981F-7E3B-4DA0-A0AB-0FB982DAA2EA}" destId="{6EFF68C9-9D5B-4F23-B4FB-9A4DB5728C7B}" srcOrd="0" destOrd="0" presId="urn:microsoft.com/office/officeart/2005/8/layout/vList6"/>
    <dgm:cxn modelId="{BEBF90B4-26E3-421A-9B96-CB2655F171E0}" srcId="{26EBE268-E25E-41DA-B5B6-DA8A8CCC59DA}" destId="{AAC9C5B5-9BD8-4F2A-83C5-C066CBDC7D42}" srcOrd="0" destOrd="0" parTransId="{D97DA467-0A27-4597-ACA2-4CB99AC9ABCC}" sibTransId="{E702E41F-84AF-4D4D-A17C-33B7B5DB3AF6}"/>
    <dgm:cxn modelId="{7A678D1C-7EB7-47DE-B11A-532C21C3D4D9}" srcId="{B7B12BAF-EE45-4F25-8894-9F74C2F0C350}" destId="{9E7C981F-7E3B-4DA0-A0AB-0FB982DAA2EA}" srcOrd="0" destOrd="0" parTransId="{51204FC3-AE75-47C9-8FE0-D4D8B15511A6}" sibTransId="{CD01E7AD-16F9-40DA-9367-4A5B08463B40}"/>
    <dgm:cxn modelId="{FEDB7F0B-E35D-4C21-96B1-1A4552DCE0E5}" type="presParOf" srcId="{92DD405C-825F-4A92-A535-BD83B746A2AD}" destId="{99AF4BB1-5000-41A7-9446-5560840D6AB6}" srcOrd="0" destOrd="0" presId="urn:microsoft.com/office/officeart/2005/8/layout/vList6"/>
    <dgm:cxn modelId="{3D469BD0-9D34-443E-9FFA-A390A384B34B}" type="presParOf" srcId="{99AF4BB1-5000-41A7-9446-5560840D6AB6}" destId="{96CC74B8-A2A0-4EA9-9422-47CD4196CC8D}" srcOrd="0" destOrd="0" presId="urn:microsoft.com/office/officeart/2005/8/layout/vList6"/>
    <dgm:cxn modelId="{8D9330FB-DF52-4308-9E01-7DCE68518CB1}" type="presParOf" srcId="{99AF4BB1-5000-41A7-9446-5560840D6AB6}" destId="{A99012CE-ABB7-47A2-9969-9DA550595493}" srcOrd="1" destOrd="0" presId="urn:microsoft.com/office/officeart/2005/8/layout/vList6"/>
    <dgm:cxn modelId="{049C62FA-D494-4B00-B372-6477D3A77F87}" type="presParOf" srcId="{92DD405C-825F-4A92-A535-BD83B746A2AD}" destId="{D08AC0AC-B51A-41A5-B090-BB76C3E31638}" srcOrd="1" destOrd="0" presId="urn:microsoft.com/office/officeart/2005/8/layout/vList6"/>
    <dgm:cxn modelId="{62F60B9F-318A-4677-A712-2B9CCE18DC87}" type="presParOf" srcId="{92DD405C-825F-4A92-A535-BD83B746A2AD}" destId="{D487B4A1-99E6-43EA-BC83-01A772E340B4}" srcOrd="2" destOrd="0" presId="urn:microsoft.com/office/officeart/2005/8/layout/vList6"/>
    <dgm:cxn modelId="{D4794DD2-4811-4865-A42A-18A11326F862}" type="presParOf" srcId="{D487B4A1-99E6-43EA-BC83-01A772E340B4}" destId="{1C0C4267-C534-4CD7-86C0-236E77AB751D}" srcOrd="0" destOrd="0" presId="urn:microsoft.com/office/officeart/2005/8/layout/vList6"/>
    <dgm:cxn modelId="{52CEE5AF-0E88-46B7-80EA-A34941615CE0}" type="presParOf" srcId="{D487B4A1-99E6-43EA-BC83-01A772E340B4}" destId="{6EFF68C9-9D5B-4F23-B4FB-9A4DB5728C7B}" srcOrd="1" destOrd="0" presId="urn:microsoft.com/office/officeart/2005/8/layout/vList6"/>
    <dgm:cxn modelId="{CC8E67B5-6D33-42C5-9092-2BE6A937B904}" type="presParOf" srcId="{92DD405C-825F-4A92-A535-BD83B746A2AD}" destId="{CD2EEFE0-CBED-4BD7-8719-0F504CB516A9}" srcOrd="3" destOrd="0" presId="urn:microsoft.com/office/officeart/2005/8/layout/vList6"/>
    <dgm:cxn modelId="{9FE4017E-403D-4390-870A-1D9B42BB955D}" type="presParOf" srcId="{92DD405C-825F-4A92-A535-BD83B746A2AD}" destId="{5EBA7C09-AED8-4F14-9838-401C9E628727}" srcOrd="4" destOrd="0" presId="urn:microsoft.com/office/officeart/2005/8/layout/vList6"/>
    <dgm:cxn modelId="{9B2E6426-3AF7-40DB-8145-CF16071E5888}" type="presParOf" srcId="{5EBA7C09-AED8-4F14-9838-401C9E628727}" destId="{E0027904-FD80-4863-A79E-771F9C3E9F38}" srcOrd="0" destOrd="0" presId="urn:microsoft.com/office/officeart/2005/8/layout/vList6"/>
    <dgm:cxn modelId="{3ABB863E-852C-4F12-8911-A52CD4F03526}" type="presParOf" srcId="{5EBA7C09-AED8-4F14-9838-401C9E628727}" destId="{153F5AEB-951F-4CE2-AC90-2A33835DD92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692EDB-F122-4F12-9986-7CAEB33A7D68}"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C"/>
        </a:p>
      </dgm:t>
    </dgm:pt>
    <dgm:pt modelId="{434B38F7-1316-4228-9AE7-A36CB629081B}">
      <dgm:prSet phldrT="[Texto]"/>
      <dgm:spPr/>
      <dgm:t>
        <a:bodyPr/>
        <a:lstStyle/>
        <a:p>
          <a:r>
            <a:rPr lang="es-EC" b="1" smtClean="0">
              <a:latin typeface="Maiandra GD" panose="020E0502030308020204" pitchFamily="34" charset="0"/>
            </a:rPr>
            <a:t>Origen del crédito</a:t>
          </a:r>
          <a:endParaRPr lang="es-EC" dirty="0">
            <a:latin typeface="Maiandra GD" panose="020E0502030308020204" pitchFamily="34" charset="0"/>
          </a:endParaRPr>
        </a:p>
      </dgm:t>
    </dgm:pt>
    <dgm:pt modelId="{6DFCE9AB-87D0-4C2B-B3E7-E70A59F617A5}" type="parTrans" cxnId="{74023455-854C-4F45-81FC-3F9A99E59822}">
      <dgm:prSet/>
      <dgm:spPr/>
      <dgm:t>
        <a:bodyPr/>
        <a:lstStyle/>
        <a:p>
          <a:endParaRPr lang="es-EC">
            <a:solidFill>
              <a:schemeClr val="tx1"/>
            </a:solidFill>
            <a:latin typeface="Maiandra GD" panose="020E0502030308020204" pitchFamily="34" charset="0"/>
          </a:endParaRPr>
        </a:p>
      </dgm:t>
    </dgm:pt>
    <dgm:pt modelId="{194A0C4D-4177-4146-BE87-8F30B134DB5A}" type="sibTrans" cxnId="{74023455-854C-4F45-81FC-3F9A99E59822}">
      <dgm:prSet/>
      <dgm:spPr/>
      <dgm:t>
        <a:bodyPr/>
        <a:lstStyle/>
        <a:p>
          <a:endParaRPr lang="es-EC">
            <a:solidFill>
              <a:schemeClr val="tx1"/>
            </a:solidFill>
            <a:latin typeface="Maiandra GD" panose="020E0502030308020204" pitchFamily="34" charset="0"/>
          </a:endParaRPr>
        </a:p>
      </dgm:t>
    </dgm:pt>
    <dgm:pt modelId="{D84B5216-CE07-437C-A41B-C9A6B0299B81}">
      <dgm:prSet phldrT="[Texto]" custT="1"/>
      <dgm:spPr/>
      <dgm:t>
        <a:bodyPr/>
        <a:lstStyle/>
        <a:p>
          <a:r>
            <a:rPr lang="es-EC" sz="1200" dirty="0" smtClean="0">
              <a:latin typeface="Maiandra GD" panose="020E0502030308020204" pitchFamily="34" charset="0"/>
            </a:rPr>
            <a:t>El socio debe llenar una solicitud de crédito, anexando copia de la cedula, papeleta de votación y copia de un recibo de servicios básicos del domicilio o negocio</a:t>
          </a:r>
          <a:endParaRPr lang="es-EC" sz="1200" dirty="0">
            <a:latin typeface="Maiandra GD" panose="020E0502030308020204" pitchFamily="34" charset="0"/>
          </a:endParaRPr>
        </a:p>
      </dgm:t>
    </dgm:pt>
    <dgm:pt modelId="{B3AC45C4-45FF-40B4-83C9-BE56A4035EA4}" type="parTrans" cxnId="{9263124A-0C80-4DC2-8D5D-5E0549927C11}">
      <dgm:prSet/>
      <dgm:spPr/>
      <dgm:t>
        <a:bodyPr/>
        <a:lstStyle/>
        <a:p>
          <a:endParaRPr lang="es-EC">
            <a:solidFill>
              <a:schemeClr val="tx1"/>
            </a:solidFill>
            <a:latin typeface="Maiandra GD" panose="020E0502030308020204" pitchFamily="34" charset="0"/>
          </a:endParaRPr>
        </a:p>
      </dgm:t>
    </dgm:pt>
    <dgm:pt modelId="{27D472CF-1968-408A-B6DA-AD46FB13B1A9}" type="sibTrans" cxnId="{9263124A-0C80-4DC2-8D5D-5E0549927C11}">
      <dgm:prSet/>
      <dgm:spPr/>
      <dgm:t>
        <a:bodyPr/>
        <a:lstStyle/>
        <a:p>
          <a:endParaRPr lang="es-EC">
            <a:solidFill>
              <a:schemeClr val="tx1"/>
            </a:solidFill>
            <a:latin typeface="Maiandra GD" panose="020E0502030308020204" pitchFamily="34" charset="0"/>
          </a:endParaRPr>
        </a:p>
      </dgm:t>
    </dgm:pt>
    <dgm:pt modelId="{41E68E9B-A9B1-46FD-B302-393A9CD61304}">
      <dgm:prSet phldrT="[Texto]"/>
      <dgm:spPr/>
      <dgm:t>
        <a:bodyPr/>
        <a:lstStyle/>
        <a:p>
          <a:r>
            <a:rPr lang="es-EC" b="1" smtClean="0">
              <a:latin typeface="Maiandra GD" panose="020E0502030308020204" pitchFamily="34" charset="0"/>
            </a:rPr>
            <a:t>Negociación</a:t>
          </a:r>
          <a:endParaRPr lang="es-EC" dirty="0">
            <a:latin typeface="Maiandra GD" panose="020E0502030308020204" pitchFamily="34" charset="0"/>
          </a:endParaRPr>
        </a:p>
      </dgm:t>
    </dgm:pt>
    <dgm:pt modelId="{1C28918C-BBB6-48F6-9B99-4DEF6480161F}" type="parTrans" cxnId="{A13E8AE1-6D01-44EE-818D-8A5CD81A6F1A}">
      <dgm:prSet/>
      <dgm:spPr/>
      <dgm:t>
        <a:bodyPr/>
        <a:lstStyle/>
        <a:p>
          <a:endParaRPr lang="es-EC">
            <a:solidFill>
              <a:schemeClr val="tx1"/>
            </a:solidFill>
            <a:latin typeface="Maiandra GD" panose="020E0502030308020204" pitchFamily="34" charset="0"/>
          </a:endParaRPr>
        </a:p>
      </dgm:t>
    </dgm:pt>
    <dgm:pt modelId="{8310811B-615D-4339-96DD-20CED293C733}" type="sibTrans" cxnId="{A13E8AE1-6D01-44EE-818D-8A5CD81A6F1A}">
      <dgm:prSet/>
      <dgm:spPr/>
      <dgm:t>
        <a:bodyPr/>
        <a:lstStyle/>
        <a:p>
          <a:endParaRPr lang="es-EC">
            <a:solidFill>
              <a:schemeClr val="tx1"/>
            </a:solidFill>
            <a:latin typeface="Maiandra GD" panose="020E0502030308020204" pitchFamily="34" charset="0"/>
          </a:endParaRPr>
        </a:p>
      </dgm:t>
    </dgm:pt>
    <dgm:pt modelId="{F0C41596-4186-4342-ADAD-19328A405B41}">
      <dgm:prSet phldrT="[Texto]" custT="1"/>
      <dgm:spPr/>
      <dgm:t>
        <a:bodyPr/>
        <a:lstStyle/>
        <a:p>
          <a:r>
            <a:rPr lang="es-EC" sz="1200" smtClean="0">
              <a:latin typeface="Maiandra GD" panose="020E0502030308020204" pitchFamily="34" charset="0"/>
            </a:rPr>
            <a:t>Tipo, plazo </a:t>
          </a:r>
        </a:p>
        <a:p>
          <a:r>
            <a:rPr lang="es-EC" sz="1200" smtClean="0">
              <a:latin typeface="Maiandra GD" panose="020E0502030308020204" pitchFamily="34" charset="0"/>
            </a:rPr>
            <a:t>Forma de pago</a:t>
          </a:r>
        </a:p>
        <a:p>
          <a:r>
            <a:rPr lang="es-EC" sz="1200" smtClean="0">
              <a:latin typeface="Maiandra GD" panose="020E0502030308020204" pitchFamily="34" charset="0"/>
            </a:rPr>
            <a:t>Garantías </a:t>
          </a:r>
          <a:endParaRPr lang="es-EC" sz="1200" dirty="0">
            <a:latin typeface="Maiandra GD" panose="020E0502030308020204" pitchFamily="34" charset="0"/>
          </a:endParaRPr>
        </a:p>
      </dgm:t>
    </dgm:pt>
    <dgm:pt modelId="{F16026F4-5FA3-4DB2-B990-3C9E88B6A381}" type="parTrans" cxnId="{690FE370-3498-4514-96B4-0D150FF6A66B}">
      <dgm:prSet/>
      <dgm:spPr/>
      <dgm:t>
        <a:bodyPr/>
        <a:lstStyle/>
        <a:p>
          <a:endParaRPr lang="es-EC">
            <a:solidFill>
              <a:schemeClr val="tx1"/>
            </a:solidFill>
            <a:latin typeface="Maiandra GD" panose="020E0502030308020204" pitchFamily="34" charset="0"/>
          </a:endParaRPr>
        </a:p>
      </dgm:t>
    </dgm:pt>
    <dgm:pt modelId="{C063E30D-2BFE-4A65-BAC5-DA4412E93D3A}" type="sibTrans" cxnId="{690FE370-3498-4514-96B4-0D150FF6A66B}">
      <dgm:prSet/>
      <dgm:spPr/>
      <dgm:t>
        <a:bodyPr/>
        <a:lstStyle/>
        <a:p>
          <a:endParaRPr lang="es-EC">
            <a:solidFill>
              <a:schemeClr val="tx1"/>
            </a:solidFill>
            <a:latin typeface="Maiandra GD" panose="020E0502030308020204" pitchFamily="34" charset="0"/>
          </a:endParaRPr>
        </a:p>
      </dgm:t>
    </dgm:pt>
    <dgm:pt modelId="{0F669E95-5C4A-4C9C-B31A-41AD4CC232BF}">
      <dgm:prSet phldrT="[Texto]" custT="1"/>
      <dgm:spPr/>
      <dgm:t>
        <a:bodyPr/>
        <a:lstStyle/>
        <a:p>
          <a:r>
            <a:rPr lang="es-EC" sz="1200" smtClean="0">
              <a:latin typeface="Maiandra GD" panose="020E0502030308020204" pitchFamily="34" charset="0"/>
            </a:rPr>
            <a:t>Propósito del crédito, Verificar la solicitud de crédito, antecedentes crediticios, voluntad de pago, capacidad de pago  </a:t>
          </a:r>
          <a:endParaRPr lang="es-EC" sz="1200" dirty="0">
            <a:latin typeface="Maiandra GD" panose="020E0502030308020204" pitchFamily="34" charset="0"/>
          </a:endParaRPr>
        </a:p>
      </dgm:t>
    </dgm:pt>
    <dgm:pt modelId="{8477A633-695F-4AF1-8955-A73C82002FF9}" type="parTrans" cxnId="{AD315FC2-402A-41A7-B4DD-F375F8674299}">
      <dgm:prSet/>
      <dgm:spPr/>
      <dgm:t>
        <a:bodyPr/>
        <a:lstStyle/>
        <a:p>
          <a:endParaRPr lang="es-EC">
            <a:solidFill>
              <a:schemeClr val="tx1"/>
            </a:solidFill>
            <a:latin typeface="Maiandra GD" panose="020E0502030308020204" pitchFamily="34" charset="0"/>
          </a:endParaRPr>
        </a:p>
      </dgm:t>
    </dgm:pt>
    <dgm:pt modelId="{E11BCA5B-9A02-45BC-ABB6-5C7ABA2FDE7A}" type="sibTrans" cxnId="{AD315FC2-402A-41A7-B4DD-F375F8674299}">
      <dgm:prSet/>
      <dgm:spPr/>
      <dgm:t>
        <a:bodyPr/>
        <a:lstStyle/>
        <a:p>
          <a:endParaRPr lang="es-EC">
            <a:solidFill>
              <a:schemeClr val="tx1"/>
            </a:solidFill>
            <a:latin typeface="Maiandra GD" panose="020E0502030308020204" pitchFamily="34" charset="0"/>
          </a:endParaRPr>
        </a:p>
      </dgm:t>
    </dgm:pt>
    <dgm:pt modelId="{1C5B7434-30B6-419D-AE1B-B780A04D5D01}">
      <dgm:prSet phldrT="[Texto]"/>
      <dgm:spPr/>
      <dgm:t>
        <a:bodyPr/>
        <a:lstStyle/>
        <a:p>
          <a:r>
            <a:rPr lang="es-EC" b="1" smtClean="0">
              <a:latin typeface="Maiandra GD" panose="020E0502030308020204" pitchFamily="34" charset="0"/>
            </a:rPr>
            <a:t>Evaluación</a:t>
          </a:r>
          <a:endParaRPr lang="es-EC" dirty="0">
            <a:latin typeface="Maiandra GD" panose="020E0502030308020204" pitchFamily="34" charset="0"/>
          </a:endParaRPr>
        </a:p>
      </dgm:t>
    </dgm:pt>
    <dgm:pt modelId="{D0D1438D-2CF8-485D-86BB-6DB74ADF7C92}" type="parTrans" cxnId="{66BA2FC7-C6CD-48AB-BEE1-82CE955DD9A9}">
      <dgm:prSet/>
      <dgm:spPr/>
      <dgm:t>
        <a:bodyPr/>
        <a:lstStyle/>
        <a:p>
          <a:endParaRPr lang="es-EC">
            <a:solidFill>
              <a:schemeClr val="tx1"/>
            </a:solidFill>
            <a:latin typeface="Maiandra GD" panose="020E0502030308020204" pitchFamily="34" charset="0"/>
          </a:endParaRPr>
        </a:p>
      </dgm:t>
    </dgm:pt>
    <dgm:pt modelId="{42E8B5BB-BDA3-4347-B5F7-625EAAE2E833}" type="sibTrans" cxnId="{66BA2FC7-C6CD-48AB-BEE1-82CE955DD9A9}">
      <dgm:prSet/>
      <dgm:spPr/>
      <dgm:t>
        <a:bodyPr/>
        <a:lstStyle/>
        <a:p>
          <a:endParaRPr lang="es-EC">
            <a:solidFill>
              <a:schemeClr val="tx1"/>
            </a:solidFill>
            <a:latin typeface="Maiandra GD" panose="020E0502030308020204" pitchFamily="34" charset="0"/>
          </a:endParaRPr>
        </a:p>
      </dgm:t>
    </dgm:pt>
    <dgm:pt modelId="{222A96AB-A94A-4F6F-AEE3-895B39A72E67}" type="pres">
      <dgm:prSet presAssocID="{2E692EDB-F122-4F12-9986-7CAEB33A7D68}" presName="Name0" presStyleCnt="0">
        <dgm:presLayoutVars>
          <dgm:chMax val="7"/>
          <dgm:dir/>
          <dgm:animLvl val="lvl"/>
          <dgm:resizeHandles val="exact"/>
        </dgm:presLayoutVars>
      </dgm:prSet>
      <dgm:spPr/>
      <dgm:t>
        <a:bodyPr/>
        <a:lstStyle/>
        <a:p>
          <a:endParaRPr lang="es-ES"/>
        </a:p>
      </dgm:t>
    </dgm:pt>
    <dgm:pt modelId="{F3099DBB-50EC-42DE-A70A-EE1630C40C52}" type="pres">
      <dgm:prSet presAssocID="{434B38F7-1316-4228-9AE7-A36CB629081B}" presName="circle1" presStyleLbl="node1" presStyleIdx="0" presStyleCnt="3"/>
      <dgm:spPr/>
      <dgm:t>
        <a:bodyPr/>
        <a:lstStyle/>
        <a:p>
          <a:endParaRPr lang="es-ES"/>
        </a:p>
      </dgm:t>
    </dgm:pt>
    <dgm:pt modelId="{CDCDC386-E572-4D3B-A929-D78EB1C09301}" type="pres">
      <dgm:prSet presAssocID="{434B38F7-1316-4228-9AE7-A36CB629081B}" presName="space" presStyleCnt="0"/>
      <dgm:spPr/>
      <dgm:t>
        <a:bodyPr/>
        <a:lstStyle/>
        <a:p>
          <a:endParaRPr lang="es-ES"/>
        </a:p>
      </dgm:t>
    </dgm:pt>
    <dgm:pt modelId="{980DF818-FD1E-42FF-8657-D25439E401AF}" type="pres">
      <dgm:prSet presAssocID="{434B38F7-1316-4228-9AE7-A36CB629081B}" presName="rect1" presStyleLbl="alignAcc1" presStyleIdx="0" presStyleCnt="3"/>
      <dgm:spPr/>
      <dgm:t>
        <a:bodyPr/>
        <a:lstStyle/>
        <a:p>
          <a:endParaRPr lang="es-ES"/>
        </a:p>
      </dgm:t>
    </dgm:pt>
    <dgm:pt modelId="{72955946-EA8D-4AF3-972F-5A08043079D6}" type="pres">
      <dgm:prSet presAssocID="{41E68E9B-A9B1-46FD-B302-393A9CD61304}" presName="vertSpace2" presStyleLbl="node1" presStyleIdx="0" presStyleCnt="3"/>
      <dgm:spPr/>
      <dgm:t>
        <a:bodyPr/>
        <a:lstStyle/>
        <a:p>
          <a:endParaRPr lang="es-ES"/>
        </a:p>
      </dgm:t>
    </dgm:pt>
    <dgm:pt modelId="{B760708F-02E0-432B-BBD4-48A97E968452}" type="pres">
      <dgm:prSet presAssocID="{41E68E9B-A9B1-46FD-B302-393A9CD61304}" presName="circle2" presStyleLbl="node1" presStyleIdx="1" presStyleCnt="3"/>
      <dgm:spPr/>
      <dgm:t>
        <a:bodyPr/>
        <a:lstStyle/>
        <a:p>
          <a:endParaRPr lang="es-ES"/>
        </a:p>
      </dgm:t>
    </dgm:pt>
    <dgm:pt modelId="{A2E6995E-95E5-4E03-95A4-F3F873E14191}" type="pres">
      <dgm:prSet presAssocID="{41E68E9B-A9B1-46FD-B302-393A9CD61304}" presName="rect2" presStyleLbl="alignAcc1" presStyleIdx="1" presStyleCnt="3"/>
      <dgm:spPr/>
      <dgm:t>
        <a:bodyPr/>
        <a:lstStyle/>
        <a:p>
          <a:endParaRPr lang="es-ES"/>
        </a:p>
      </dgm:t>
    </dgm:pt>
    <dgm:pt modelId="{E07B99EF-4F4C-4B13-B14F-1AC68E99E116}" type="pres">
      <dgm:prSet presAssocID="{1C5B7434-30B6-419D-AE1B-B780A04D5D01}" presName="vertSpace3" presStyleLbl="node1" presStyleIdx="1" presStyleCnt="3"/>
      <dgm:spPr/>
      <dgm:t>
        <a:bodyPr/>
        <a:lstStyle/>
        <a:p>
          <a:endParaRPr lang="es-ES"/>
        </a:p>
      </dgm:t>
    </dgm:pt>
    <dgm:pt modelId="{CB851BF8-5946-4687-AB87-D94BA8CDCFC8}" type="pres">
      <dgm:prSet presAssocID="{1C5B7434-30B6-419D-AE1B-B780A04D5D01}" presName="circle3" presStyleLbl="node1" presStyleIdx="2" presStyleCnt="3"/>
      <dgm:spPr/>
      <dgm:t>
        <a:bodyPr/>
        <a:lstStyle/>
        <a:p>
          <a:endParaRPr lang="es-ES"/>
        </a:p>
      </dgm:t>
    </dgm:pt>
    <dgm:pt modelId="{6C842A8B-39D9-4922-9EF3-586FAE2D588C}" type="pres">
      <dgm:prSet presAssocID="{1C5B7434-30B6-419D-AE1B-B780A04D5D01}" presName="rect3" presStyleLbl="alignAcc1" presStyleIdx="2" presStyleCnt="3"/>
      <dgm:spPr/>
      <dgm:t>
        <a:bodyPr/>
        <a:lstStyle/>
        <a:p>
          <a:endParaRPr lang="es-ES"/>
        </a:p>
      </dgm:t>
    </dgm:pt>
    <dgm:pt modelId="{46EA7867-EB58-4740-813E-D9B8E36A5443}" type="pres">
      <dgm:prSet presAssocID="{434B38F7-1316-4228-9AE7-A36CB629081B}" presName="rect1ParTx" presStyleLbl="alignAcc1" presStyleIdx="2" presStyleCnt="3">
        <dgm:presLayoutVars>
          <dgm:chMax val="1"/>
          <dgm:bulletEnabled val="1"/>
        </dgm:presLayoutVars>
      </dgm:prSet>
      <dgm:spPr/>
      <dgm:t>
        <a:bodyPr/>
        <a:lstStyle/>
        <a:p>
          <a:endParaRPr lang="es-ES"/>
        </a:p>
      </dgm:t>
    </dgm:pt>
    <dgm:pt modelId="{399893DD-59B3-45F1-B3A2-D5EA98B55238}" type="pres">
      <dgm:prSet presAssocID="{434B38F7-1316-4228-9AE7-A36CB629081B}" presName="rect1ChTx" presStyleLbl="alignAcc1" presStyleIdx="2" presStyleCnt="3">
        <dgm:presLayoutVars>
          <dgm:bulletEnabled val="1"/>
        </dgm:presLayoutVars>
      </dgm:prSet>
      <dgm:spPr/>
      <dgm:t>
        <a:bodyPr/>
        <a:lstStyle/>
        <a:p>
          <a:endParaRPr lang="es-ES"/>
        </a:p>
      </dgm:t>
    </dgm:pt>
    <dgm:pt modelId="{D5E99471-97F0-40E6-9F9F-3FCB6C936345}" type="pres">
      <dgm:prSet presAssocID="{41E68E9B-A9B1-46FD-B302-393A9CD61304}" presName="rect2ParTx" presStyleLbl="alignAcc1" presStyleIdx="2" presStyleCnt="3">
        <dgm:presLayoutVars>
          <dgm:chMax val="1"/>
          <dgm:bulletEnabled val="1"/>
        </dgm:presLayoutVars>
      </dgm:prSet>
      <dgm:spPr/>
      <dgm:t>
        <a:bodyPr/>
        <a:lstStyle/>
        <a:p>
          <a:endParaRPr lang="es-ES"/>
        </a:p>
      </dgm:t>
    </dgm:pt>
    <dgm:pt modelId="{E991FA46-50F6-4755-A397-478EAF6D8609}" type="pres">
      <dgm:prSet presAssocID="{41E68E9B-A9B1-46FD-B302-393A9CD61304}" presName="rect2ChTx" presStyleLbl="alignAcc1" presStyleIdx="2" presStyleCnt="3">
        <dgm:presLayoutVars>
          <dgm:bulletEnabled val="1"/>
        </dgm:presLayoutVars>
      </dgm:prSet>
      <dgm:spPr/>
      <dgm:t>
        <a:bodyPr/>
        <a:lstStyle/>
        <a:p>
          <a:endParaRPr lang="es-ES"/>
        </a:p>
      </dgm:t>
    </dgm:pt>
    <dgm:pt modelId="{80998E61-738E-4F76-A4F6-70FF232BC426}" type="pres">
      <dgm:prSet presAssocID="{1C5B7434-30B6-419D-AE1B-B780A04D5D01}" presName="rect3ParTx" presStyleLbl="alignAcc1" presStyleIdx="2" presStyleCnt="3">
        <dgm:presLayoutVars>
          <dgm:chMax val="1"/>
          <dgm:bulletEnabled val="1"/>
        </dgm:presLayoutVars>
      </dgm:prSet>
      <dgm:spPr/>
      <dgm:t>
        <a:bodyPr/>
        <a:lstStyle/>
        <a:p>
          <a:endParaRPr lang="es-ES"/>
        </a:p>
      </dgm:t>
    </dgm:pt>
    <dgm:pt modelId="{AA671BCA-4B2F-4BF5-A96C-CCA1C4E2C483}" type="pres">
      <dgm:prSet presAssocID="{1C5B7434-30B6-419D-AE1B-B780A04D5D01}" presName="rect3ChTx" presStyleLbl="alignAcc1" presStyleIdx="2" presStyleCnt="3">
        <dgm:presLayoutVars>
          <dgm:bulletEnabled val="1"/>
        </dgm:presLayoutVars>
      </dgm:prSet>
      <dgm:spPr/>
      <dgm:t>
        <a:bodyPr/>
        <a:lstStyle/>
        <a:p>
          <a:endParaRPr lang="es-ES"/>
        </a:p>
      </dgm:t>
    </dgm:pt>
  </dgm:ptLst>
  <dgm:cxnLst>
    <dgm:cxn modelId="{66BA2FC7-C6CD-48AB-BEE1-82CE955DD9A9}" srcId="{2E692EDB-F122-4F12-9986-7CAEB33A7D68}" destId="{1C5B7434-30B6-419D-AE1B-B780A04D5D01}" srcOrd="2" destOrd="0" parTransId="{D0D1438D-2CF8-485D-86BB-6DB74ADF7C92}" sibTransId="{42E8B5BB-BDA3-4347-B5F7-625EAAE2E833}"/>
    <dgm:cxn modelId="{A13E8AE1-6D01-44EE-818D-8A5CD81A6F1A}" srcId="{2E692EDB-F122-4F12-9986-7CAEB33A7D68}" destId="{41E68E9B-A9B1-46FD-B302-393A9CD61304}" srcOrd="1" destOrd="0" parTransId="{1C28918C-BBB6-48F6-9B99-4DEF6480161F}" sibTransId="{8310811B-615D-4339-96DD-20CED293C733}"/>
    <dgm:cxn modelId="{E0E7E748-995B-406D-9CC6-4C2F7A5E5BFB}" type="presOf" srcId="{1C5B7434-30B6-419D-AE1B-B780A04D5D01}" destId="{80998E61-738E-4F76-A4F6-70FF232BC426}" srcOrd="1" destOrd="0" presId="urn:microsoft.com/office/officeart/2005/8/layout/target3"/>
    <dgm:cxn modelId="{2A08E234-9387-48DD-8A52-237F8902590C}" type="presOf" srcId="{41E68E9B-A9B1-46FD-B302-393A9CD61304}" destId="{D5E99471-97F0-40E6-9F9F-3FCB6C936345}" srcOrd="1" destOrd="0" presId="urn:microsoft.com/office/officeart/2005/8/layout/target3"/>
    <dgm:cxn modelId="{28D04612-597E-44B8-8687-CD740F9750F0}" type="presOf" srcId="{434B38F7-1316-4228-9AE7-A36CB629081B}" destId="{980DF818-FD1E-42FF-8657-D25439E401AF}" srcOrd="0" destOrd="0" presId="urn:microsoft.com/office/officeart/2005/8/layout/target3"/>
    <dgm:cxn modelId="{690FE370-3498-4514-96B4-0D150FF6A66B}" srcId="{41E68E9B-A9B1-46FD-B302-393A9CD61304}" destId="{F0C41596-4186-4342-ADAD-19328A405B41}" srcOrd="0" destOrd="0" parTransId="{F16026F4-5FA3-4DB2-B990-3C9E88B6A381}" sibTransId="{C063E30D-2BFE-4A65-BAC5-DA4412E93D3A}"/>
    <dgm:cxn modelId="{74023455-854C-4F45-81FC-3F9A99E59822}" srcId="{2E692EDB-F122-4F12-9986-7CAEB33A7D68}" destId="{434B38F7-1316-4228-9AE7-A36CB629081B}" srcOrd="0" destOrd="0" parTransId="{6DFCE9AB-87D0-4C2B-B3E7-E70A59F617A5}" sibTransId="{194A0C4D-4177-4146-BE87-8F30B134DB5A}"/>
    <dgm:cxn modelId="{0B4A61D2-2826-49A9-835D-AE2061D0BEDF}" type="presOf" srcId="{1C5B7434-30B6-419D-AE1B-B780A04D5D01}" destId="{6C842A8B-39D9-4922-9EF3-586FAE2D588C}" srcOrd="0" destOrd="0" presId="urn:microsoft.com/office/officeart/2005/8/layout/target3"/>
    <dgm:cxn modelId="{4CDA5957-03C8-48A5-82D5-E04925E19C83}" type="presOf" srcId="{F0C41596-4186-4342-ADAD-19328A405B41}" destId="{E991FA46-50F6-4755-A397-478EAF6D8609}" srcOrd="0" destOrd="0" presId="urn:microsoft.com/office/officeart/2005/8/layout/target3"/>
    <dgm:cxn modelId="{665657C3-2A45-4A96-AA3D-20FA98E0582B}" type="presOf" srcId="{D84B5216-CE07-437C-A41B-C9A6B0299B81}" destId="{399893DD-59B3-45F1-B3A2-D5EA98B55238}" srcOrd="0" destOrd="0" presId="urn:microsoft.com/office/officeart/2005/8/layout/target3"/>
    <dgm:cxn modelId="{9263124A-0C80-4DC2-8D5D-5E0549927C11}" srcId="{434B38F7-1316-4228-9AE7-A36CB629081B}" destId="{D84B5216-CE07-437C-A41B-C9A6B0299B81}" srcOrd="0" destOrd="0" parTransId="{B3AC45C4-45FF-40B4-83C9-BE56A4035EA4}" sibTransId="{27D472CF-1968-408A-B6DA-AD46FB13B1A9}"/>
    <dgm:cxn modelId="{CE74242B-2571-4472-9B8E-5E981F3DB3D5}" type="presOf" srcId="{434B38F7-1316-4228-9AE7-A36CB629081B}" destId="{46EA7867-EB58-4740-813E-D9B8E36A5443}" srcOrd="1" destOrd="0" presId="urn:microsoft.com/office/officeart/2005/8/layout/target3"/>
    <dgm:cxn modelId="{98398D03-EDA1-418C-B790-147C1FFDD19F}" type="presOf" srcId="{2E692EDB-F122-4F12-9986-7CAEB33A7D68}" destId="{222A96AB-A94A-4F6F-AEE3-895B39A72E67}" srcOrd="0" destOrd="0" presId="urn:microsoft.com/office/officeart/2005/8/layout/target3"/>
    <dgm:cxn modelId="{30D68D8C-AA88-426C-AE00-10458432B13A}" type="presOf" srcId="{41E68E9B-A9B1-46FD-B302-393A9CD61304}" destId="{A2E6995E-95E5-4E03-95A4-F3F873E14191}" srcOrd="0" destOrd="0" presId="urn:microsoft.com/office/officeart/2005/8/layout/target3"/>
    <dgm:cxn modelId="{53995B65-1D12-417A-BECF-B03C91CCCC32}" type="presOf" srcId="{0F669E95-5C4A-4C9C-B31A-41AD4CC232BF}" destId="{AA671BCA-4B2F-4BF5-A96C-CCA1C4E2C483}" srcOrd="0" destOrd="0" presId="urn:microsoft.com/office/officeart/2005/8/layout/target3"/>
    <dgm:cxn modelId="{AD315FC2-402A-41A7-B4DD-F375F8674299}" srcId="{1C5B7434-30B6-419D-AE1B-B780A04D5D01}" destId="{0F669E95-5C4A-4C9C-B31A-41AD4CC232BF}" srcOrd="0" destOrd="0" parTransId="{8477A633-695F-4AF1-8955-A73C82002FF9}" sibTransId="{E11BCA5B-9A02-45BC-ABB6-5C7ABA2FDE7A}"/>
    <dgm:cxn modelId="{75D2FF6D-74B8-4B3E-B008-C2CA5E353346}" type="presParOf" srcId="{222A96AB-A94A-4F6F-AEE3-895B39A72E67}" destId="{F3099DBB-50EC-42DE-A70A-EE1630C40C52}" srcOrd="0" destOrd="0" presId="urn:microsoft.com/office/officeart/2005/8/layout/target3"/>
    <dgm:cxn modelId="{E8241FAF-E8FA-431D-9BD4-58D6C0FD0790}" type="presParOf" srcId="{222A96AB-A94A-4F6F-AEE3-895B39A72E67}" destId="{CDCDC386-E572-4D3B-A929-D78EB1C09301}" srcOrd="1" destOrd="0" presId="urn:microsoft.com/office/officeart/2005/8/layout/target3"/>
    <dgm:cxn modelId="{63356BFB-7A2D-4E1F-A32F-11198825A978}" type="presParOf" srcId="{222A96AB-A94A-4F6F-AEE3-895B39A72E67}" destId="{980DF818-FD1E-42FF-8657-D25439E401AF}" srcOrd="2" destOrd="0" presId="urn:microsoft.com/office/officeart/2005/8/layout/target3"/>
    <dgm:cxn modelId="{FD0F24CE-1F9F-4454-AD7E-C03972933D37}" type="presParOf" srcId="{222A96AB-A94A-4F6F-AEE3-895B39A72E67}" destId="{72955946-EA8D-4AF3-972F-5A08043079D6}" srcOrd="3" destOrd="0" presId="urn:microsoft.com/office/officeart/2005/8/layout/target3"/>
    <dgm:cxn modelId="{4ABD4FBB-611B-4B00-ADE2-7CD030EC8A54}" type="presParOf" srcId="{222A96AB-A94A-4F6F-AEE3-895B39A72E67}" destId="{B760708F-02E0-432B-BBD4-48A97E968452}" srcOrd="4" destOrd="0" presId="urn:microsoft.com/office/officeart/2005/8/layout/target3"/>
    <dgm:cxn modelId="{718A3CEC-4AF9-4127-B1A1-FF221C714739}" type="presParOf" srcId="{222A96AB-A94A-4F6F-AEE3-895B39A72E67}" destId="{A2E6995E-95E5-4E03-95A4-F3F873E14191}" srcOrd="5" destOrd="0" presId="urn:microsoft.com/office/officeart/2005/8/layout/target3"/>
    <dgm:cxn modelId="{280EE171-6AF2-40F4-83B9-89F0644EE48E}" type="presParOf" srcId="{222A96AB-A94A-4F6F-AEE3-895B39A72E67}" destId="{E07B99EF-4F4C-4B13-B14F-1AC68E99E116}" srcOrd="6" destOrd="0" presId="urn:microsoft.com/office/officeart/2005/8/layout/target3"/>
    <dgm:cxn modelId="{5C1306F5-8BCA-4834-9D2E-3476FD1C6376}" type="presParOf" srcId="{222A96AB-A94A-4F6F-AEE3-895B39A72E67}" destId="{CB851BF8-5946-4687-AB87-D94BA8CDCFC8}" srcOrd="7" destOrd="0" presId="urn:microsoft.com/office/officeart/2005/8/layout/target3"/>
    <dgm:cxn modelId="{745E39C9-8DF3-4179-A599-208B4761E7CB}" type="presParOf" srcId="{222A96AB-A94A-4F6F-AEE3-895B39A72E67}" destId="{6C842A8B-39D9-4922-9EF3-586FAE2D588C}" srcOrd="8" destOrd="0" presId="urn:microsoft.com/office/officeart/2005/8/layout/target3"/>
    <dgm:cxn modelId="{9D350AE5-4B62-45B9-B261-CBC5E2999460}" type="presParOf" srcId="{222A96AB-A94A-4F6F-AEE3-895B39A72E67}" destId="{46EA7867-EB58-4740-813E-D9B8E36A5443}" srcOrd="9" destOrd="0" presId="urn:microsoft.com/office/officeart/2005/8/layout/target3"/>
    <dgm:cxn modelId="{0A38856C-8721-4BF0-B570-723CC8189550}" type="presParOf" srcId="{222A96AB-A94A-4F6F-AEE3-895B39A72E67}" destId="{399893DD-59B3-45F1-B3A2-D5EA98B55238}" srcOrd="10" destOrd="0" presId="urn:microsoft.com/office/officeart/2005/8/layout/target3"/>
    <dgm:cxn modelId="{E135E194-B534-43E8-ABD1-C2EF6D7F2A14}" type="presParOf" srcId="{222A96AB-A94A-4F6F-AEE3-895B39A72E67}" destId="{D5E99471-97F0-40E6-9F9F-3FCB6C936345}" srcOrd="11" destOrd="0" presId="urn:microsoft.com/office/officeart/2005/8/layout/target3"/>
    <dgm:cxn modelId="{A4FBFB5A-6EC6-49C7-95DC-6B84E63150C5}" type="presParOf" srcId="{222A96AB-A94A-4F6F-AEE3-895B39A72E67}" destId="{E991FA46-50F6-4755-A397-478EAF6D8609}" srcOrd="12" destOrd="0" presId="urn:microsoft.com/office/officeart/2005/8/layout/target3"/>
    <dgm:cxn modelId="{798D2E67-64B9-4D45-9531-E4D481D82336}" type="presParOf" srcId="{222A96AB-A94A-4F6F-AEE3-895B39A72E67}" destId="{80998E61-738E-4F76-A4F6-70FF232BC426}" srcOrd="13" destOrd="0" presId="urn:microsoft.com/office/officeart/2005/8/layout/target3"/>
    <dgm:cxn modelId="{17A669C6-FE66-45E1-877B-C669287E3F68}" type="presParOf" srcId="{222A96AB-A94A-4F6F-AEE3-895B39A72E67}" destId="{AA671BCA-4B2F-4BF5-A96C-CCA1C4E2C48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9EFF37-EDFF-4A96-B7FC-E5A36C5F3AEF}"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14061AA3-D0B9-4488-AD23-D87CE7568108}">
      <dgm:prSet phldrT="[Texto]" custT="1"/>
      <dgm:spPr>
        <a:solidFill>
          <a:srgbClr val="F0FB85"/>
        </a:solidFill>
      </dgm:spPr>
      <dgm:t>
        <a:bodyPr/>
        <a:lstStyle/>
        <a:p>
          <a:r>
            <a:rPr lang="es-EC" sz="1600" b="1" dirty="0" smtClean="0">
              <a:solidFill>
                <a:schemeClr val="tx1"/>
              </a:solidFill>
              <a:latin typeface="Maiandra GD" panose="020E0502030308020204" pitchFamily="34" charset="0"/>
            </a:rPr>
            <a:t>APROBACIÓN </a:t>
          </a:r>
          <a:endParaRPr lang="es-EC" sz="1600" dirty="0">
            <a:solidFill>
              <a:schemeClr val="tx1"/>
            </a:solidFill>
            <a:latin typeface="Maiandra GD" panose="020E0502030308020204" pitchFamily="34" charset="0"/>
          </a:endParaRPr>
        </a:p>
      </dgm:t>
    </dgm:pt>
    <dgm:pt modelId="{A4D642AC-C165-46D6-BB9D-9A058B47ED57}" type="parTrans" cxnId="{EFD1079A-8A7C-4DA9-A19D-C0DAF6FFAA3A}">
      <dgm:prSet/>
      <dgm:spPr/>
      <dgm:t>
        <a:bodyPr/>
        <a:lstStyle/>
        <a:p>
          <a:endParaRPr lang="es-EC" sz="2000">
            <a:solidFill>
              <a:schemeClr val="tx1"/>
            </a:solidFill>
            <a:latin typeface="Maiandra GD" panose="020E0502030308020204" pitchFamily="34" charset="0"/>
          </a:endParaRPr>
        </a:p>
      </dgm:t>
    </dgm:pt>
    <dgm:pt modelId="{A5C10CB0-1EEB-42D3-92E7-0EDF51A4F75D}" type="sibTrans" cxnId="{EFD1079A-8A7C-4DA9-A19D-C0DAF6FFAA3A}">
      <dgm:prSet/>
      <dgm:spPr/>
      <dgm:t>
        <a:bodyPr/>
        <a:lstStyle/>
        <a:p>
          <a:endParaRPr lang="es-EC" sz="2000">
            <a:solidFill>
              <a:schemeClr val="tx1"/>
            </a:solidFill>
            <a:latin typeface="Maiandra GD" panose="020E0502030308020204" pitchFamily="34" charset="0"/>
          </a:endParaRPr>
        </a:p>
      </dgm:t>
    </dgm:pt>
    <dgm:pt modelId="{479C3293-C137-4502-99C7-C9BFB9943CA1}">
      <dgm:prSet phldrT="[Texto]" custT="1"/>
      <dgm:spPr/>
      <dgm:t>
        <a:bodyPr anchor="ctr"/>
        <a:lstStyle/>
        <a:p>
          <a:r>
            <a:rPr lang="es-EC" sz="2000" dirty="0" smtClean="0">
              <a:solidFill>
                <a:schemeClr val="tx1"/>
              </a:solidFill>
              <a:latin typeface="Maiandra GD" panose="020E0502030308020204" pitchFamily="34" charset="0"/>
            </a:rPr>
            <a:t>Presidente</a:t>
          </a:r>
          <a:endParaRPr lang="es-EC" sz="2000" dirty="0">
            <a:solidFill>
              <a:schemeClr val="tx1"/>
            </a:solidFill>
            <a:latin typeface="Maiandra GD" panose="020E0502030308020204" pitchFamily="34" charset="0"/>
          </a:endParaRPr>
        </a:p>
      </dgm:t>
    </dgm:pt>
    <dgm:pt modelId="{46898C0B-11B5-4C49-A752-795639EEF547}" type="parTrans" cxnId="{313BEF56-4D1A-4FC3-A177-DE17B24241AE}">
      <dgm:prSet/>
      <dgm:spPr/>
      <dgm:t>
        <a:bodyPr/>
        <a:lstStyle/>
        <a:p>
          <a:endParaRPr lang="es-EC" sz="2000">
            <a:solidFill>
              <a:schemeClr val="tx1"/>
            </a:solidFill>
            <a:latin typeface="Maiandra GD" panose="020E0502030308020204" pitchFamily="34" charset="0"/>
          </a:endParaRPr>
        </a:p>
      </dgm:t>
    </dgm:pt>
    <dgm:pt modelId="{9F48B206-E5D7-4A7D-BFF2-A10861E3034A}" type="sibTrans" cxnId="{313BEF56-4D1A-4FC3-A177-DE17B24241AE}">
      <dgm:prSet/>
      <dgm:spPr/>
      <dgm:t>
        <a:bodyPr/>
        <a:lstStyle/>
        <a:p>
          <a:endParaRPr lang="es-EC" sz="2000">
            <a:solidFill>
              <a:schemeClr val="tx1"/>
            </a:solidFill>
            <a:latin typeface="Maiandra GD" panose="020E0502030308020204" pitchFamily="34" charset="0"/>
          </a:endParaRPr>
        </a:p>
      </dgm:t>
    </dgm:pt>
    <dgm:pt modelId="{5D785C66-982E-4AD8-9669-07A295D722BA}">
      <dgm:prSet phldrT="[Texto]" custT="1"/>
      <dgm:spPr/>
      <dgm:t>
        <a:bodyPr anchor="ctr"/>
        <a:lstStyle/>
        <a:p>
          <a:r>
            <a:rPr lang="es-EC" sz="2000" dirty="0" smtClean="0">
              <a:solidFill>
                <a:schemeClr val="tx1"/>
              </a:solidFill>
              <a:latin typeface="Maiandra GD" panose="020E0502030308020204" pitchFamily="34" charset="0"/>
            </a:rPr>
            <a:t>Comité de crédito </a:t>
          </a:r>
          <a:endParaRPr lang="es-EC" sz="2000" dirty="0">
            <a:solidFill>
              <a:schemeClr val="tx1"/>
            </a:solidFill>
            <a:latin typeface="Maiandra GD" panose="020E0502030308020204" pitchFamily="34" charset="0"/>
          </a:endParaRPr>
        </a:p>
      </dgm:t>
    </dgm:pt>
    <dgm:pt modelId="{B0438A8C-3000-40A2-9C6E-87D578F9CB2E}" type="parTrans" cxnId="{1C28917D-C8CB-41CE-BDE7-46A6B1931BAA}">
      <dgm:prSet/>
      <dgm:spPr/>
      <dgm:t>
        <a:bodyPr/>
        <a:lstStyle/>
        <a:p>
          <a:endParaRPr lang="es-EC" sz="2000">
            <a:solidFill>
              <a:schemeClr val="tx1"/>
            </a:solidFill>
            <a:latin typeface="Maiandra GD" panose="020E0502030308020204" pitchFamily="34" charset="0"/>
          </a:endParaRPr>
        </a:p>
      </dgm:t>
    </dgm:pt>
    <dgm:pt modelId="{63F778B9-A6C7-443E-8B87-61FE6DC01881}" type="sibTrans" cxnId="{1C28917D-C8CB-41CE-BDE7-46A6B1931BAA}">
      <dgm:prSet/>
      <dgm:spPr/>
      <dgm:t>
        <a:bodyPr/>
        <a:lstStyle/>
        <a:p>
          <a:endParaRPr lang="es-EC" sz="2000">
            <a:solidFill>
              <a:schemeClr val="tx1"/>
            </a:solidFill>
            <a:latin typeface="Maiandra GD" panose="020E0502030308020204" pitchFamily="34" charset="0"/>
          </a:endParaRPr>
        </a:p>
      </dgm:t>
    </dgm:pt>
    <dgm:pt modelId="{E60BE858-A5DB-4D55-BCED-533FD2D5F797}">
      <dgm:prSet phldrT="[Texto]" custT="1"/>
      <dgm:spPr>
        <a:solidFill>
          <a:srgbClr val="CCCCFF"/>
        </a:solidFill>
      </dgm:spPr>
      <dgm:t>
        <a:bodyPr/>
        <a:lstStyle/>
        <a:p>
          <a:r>
            <a:rPr lang="es-EC" sz="1600" b="1" dirty="0" smtClean="0">
              <a:solidFill>
                <a:schemeClr val="tx1"/>
              </a:solidFill>
              <a:latin typeface="Maiandra GD" panose="020E0502030308020204" pitchFamily="34" charset="0"/>
            </a:rPr>
            <a:t>DESEMBOLSO</a:t>
          </a:r>
          <a:endParaRPr lang="es-EC" sz="1600" dirty="0">
            <a:solidFill>
              <a:schemeClr val="tx1"/>
            </a:solidFill>
            <a:latin typeface="Maiandra GD" panose="020E0502030308020204" pitchFamily="34" charset="0"/>
          </a:endParaRPr>
        </a:p>
      </dgm:t>
    </dgm:pt>
    <dgm:pt modelId="{DD485F49-768E-43CE-9170-F0BFFE768C6B}" type="parTrans" cxnId="{9549F880-807D-4985-8184-7A109C5AFF82}">
      <dgm:prSet/>
      <dgm:spPr/>
      <dgm:t>
        <a:bodyPr/>
        <a:lstStyle/>
        <a:p>
          <a:endParaRPr lang="es-EC" sz="2000">
            <a:solidFill>
              <a:schemeClr val="tx1"/>
            </a:solidFill>
            <a:latin typeface="Maiandra GD" panose="020E0502030308020204" pitchFamily="34" charset="0"/>
          </a:endParaRPr>
        </a:p>
      </dgm:t>
    </dgm:pt>
    <dgm:pt modelId="{EC6FC857-705A-4E8F-84DC-CFF984CAAE05}" type="sibTrans" cxnId="{9549F880-807D-4985-8184-7A109C5AFF82}">
      <dgm:prSet/>
      <dgm:spPr/>
      <dgm:t>
        <a:bodyPr/>
        <a:lstStyle/>
        <a:p>
          <a:endParaRPr lang="es-EC" sz="2000">
            <a:solidFill>
              <a:schemeClr val="tx1"/>
            </a:solidFill>
            <a:latin typeface="Maiandra GD" panose="020E0502030308020204" pitchFamily="34" charset="0"/>
          </a:endParaRPr>
        </a:p>
      </dgm:t>
    </dgm:pt>
    <dgm:pt modelId="{30C7478A-7740-4BF8-9E15-22A5CDF4CDF9}">
      <dgm:prSet phldrT="[Texto]" custT="1"/>
      <dgm:spPr/>
      <dgm:t>
        <a:bodyPr anchor="ctr"/>
        <a:lstStyle/>
        <a:p>
          <a:r>
            <a:rPr lang="es-EC" sz="1800" dirty="0" smtClean="0">
              <a:solidFill>
                <a:schemeClr val="tx1"/>
              </a:solidFill>
              <a:latin typeface="Maiandra GD" panose="020E0502030308020204" pitchFamily="34" charset="0"/>
            </a:rPr>
            <a:t>Formas de desembolso: EFECTIVO</a:t>
          </a:r>
        </a:p>
        <a:p>
          <a:r>
            <a:rPr lang="es-EC" sz="1800" dirty="0" smtClean="0">
              <a:solidFill>
                <a:schemeClr val="tx1"/>
              </a:solidFill>
              <a:latin typeface="Maiandra GD" panose="020E0502030308020204" pitchFamily="34" charset="0"/>
            </a:rPr>
            <a:t>Registro contable de la transacción realizada.</a:t>
          </a:r>
          <a:endParaRPr lang="es-EC" sz="1800" dirty="0">
            <a:solidFill>
              <a:schemeClr val="tx1"/>
            </a:solidFill>
            <a:latin typeface="Maiandra GD" panose="020E0502030308020204" pitchFamily="34" charset="0"/>
          </a:endParaRPr>
        </a:p>
      </dgm:t>
    </dgm:pt>
    <dgm:pt modelId="{DEFAD3E9-8055-4D7B-AE34-88CB69AF8E0D}" type="parTrans" cxnId="{705A43FD-B3B6-4FA8-9B57-8799AAE8383E}">
      <dgm:prSet/>
      <dgm:spPr/>
      <dgm:t>
        <a:bodyPr/>
        <a:lstStyle/>
        <a:p>
          <a:endParaRPr lang="es-EC" sz="2000">
            <a:solidFill>
              <a:schemeClr val="tx1"/>
            </a:solidFill>
            <a:latin typeface="Maiandra GD" panose="020E0502030308020204" pitchFamily="34" charset="0"/>
          </a:endParaRPr>
        </a:p>
      </dgm:t>
    </dgm:pt>
    <dgm:pt modelId="{58FD3476-38BF-4B40-9F6A-D30D4FFFF32F}" type="sibTrans" cxnId="{705A43FD-B3B6-4FA8-9B57-8799AAE8383E}">
      <dgm:prSet/>
      <dgm:spPr/>
      <dgm:t>
        <a:bodyPr/>
        <a:lstStyle/>
        <a:p>
          <a:endParaRPr lang="es-EC" sz="2000">
            <a:solidFill>
              <a:schemeClr val="tx1"/>
            </a:solidFill>
            <a:latin typeface="Maiandra GD" panose="020E0502030308020204" pitchFamily="34" charset="0"/>
          </a:endParaRPr>
        </a:p>
      </dgm:t>
    </dgm:pt>
    <dgm:pt modelId="{79876968-FE7A-4E76-9452-43CA8CCB76ED}">
      <dgm:prSet phldrT="[Texto]" custT="1"/>
      <dgm:spPr/>
      <dgm:t>
        <a:bodyPr anchor="ctr"/>
        <a:lstStyle/>
        <a:p>
          <a:r>
            <a:rPr lang="es-EC" sz="2000" dirty="0" smtClean="0">
              <a:solidFill>
                <a:schemeClr val="tx1"/>
              </a:solidFill>
              <a:latin typeface="Maiandra GD" panose="020E0502030308020204" pitchFamily="34" charset="0"/>
            </a:rPr>
            <a:t>Seguimiento del crédito, Control de pagos</a:t>
          </a:r>
          <a:endParaRPr lang="es-EC" sz="2000" dirty="0">
            <a:solidFill>
              <a:schemeClr val="tx1"/>
            </a:solidFill>
            <a:latin typeface="Maiandra GD" panose="020E0502030308020204" pitchFamily="34" charset="0"/>
          </a:endParaRPr>
        </a:p>
      </dgm:t>
    </dgm:pt>
    <dgm:pt modelId="{E48AC971-F502-4A90-9400-B951069F465E}" type="parTrans" cxnId="{B8A563F3-FDA6-4399-9E28-93F337A74AFB}">
      <dgm:prSet/>
      <dgm:spPr/>
      <dgm:t>
        <a:bodyPr/>
        <a:lstStyle/>
        <a:p>
          <a:endParaRPr lang="es-EC" sz="2000">
            <a:solidFill>
              <a:schemeClr val="tx1"/>
            </a:solidFill>
            <a:latin typeface="Maiandra GD" panose="020E0502030308020204" pitchFamily="34" charset="0"/>
          </a:endParaRPr>
        </a:p>
      </dgm:t>
    </dgm:pt>
    <dgm:pt modelId="{DCF74898-9F0C-4C43-8D59-58A21AF4D5F4}" type="sibTrans" cxnId="{B8A563F3-FDA6-4399-9E28-93F337A74AFB}">
      <dgm:prSet/>
      <dgm:spPr/>
      <dgm:t>
        <a:bodyPr/>
        <a:lstStyle/>
        <a:p>
          <a:endParaRPr lang="es-EC" sz="2000">
            <a:solidFill>
              <a:schemeClr val="tx1"/>
            </a:solidFill>
            <a:latin typeface="Maiandra GD" panose="020E0502030308020204" pitchFamily="34" charset="0"/>
          </a:endParaRPr>
        </a:p>
      </dgm:t>
    </dgm:pt>
    <dgm:pt modelId="{E95618D8-F07A-43D0-8AE8-D5DD103CB847}">
      <dgm:prSet phldrT="[Texto]" custT="1"/>
      <dgm:spPr>
        <a:solidFill>
          <a:srgbClr val="FFCC99"/>
        </a:solidFill>
      </dgm:spPr>
      <dgm:t>
        <a:bodyPr/>
        <a:lstStyle/>
        <a:p>
          <a:r>
            <a:rPr lang="es-EC" sz="1400" b="1" dirty="0" smtClean="0">
              <a:solidFill>
                <a:schemeClr val="tx1"/>
              </a:solidFill>
              <a:latin typeface="Maiandra GD" panose="020E0502030308020204" pitchFamily="34" charset="0"/>
            </a:rPr>
            <a:t>ADMINISTRACIÓN</a:t>
          </a:r>
          <a:endParaRPr lang="es-EC" sz="1400" dirty="0">
            <a:solidFill>
              <a:schemeClr val="tx1"/>
            </a:solidFill>
            <a:latin typeface="Maiandra GD" panose="020E0502030308020204" pitchFamily="34" charset="0"/>
          </a:endParaRPr>
        </a:p>
      </dgm:t>
    </dgm:pt>
    <dgm:pt modelId="{CDD646A7-B021-425E-9161-B2576DFE95D4}" type="parTrans" cxnId="{801EB616-A060-48A5-A91E-664274257C36}">
      <dgm:prSet/>
      <dgm:spPr/>
      <dgm:t>
        <a:bodyPr/>
        <a:lstStyle/>
        <a:p>
          <a:endParaRPr lang="es-EC" sz="2000">
            <a:solidFill>
              <a:schemeClr val="tx1"/>
            </a:solidFill>
            <a:latin typeface="Maiandra GD" panose="020E0502030308020204" pitchFamily="34" charset="0"/>
          </a:endParaRPr>
        </a:p>
      </dgm:t>
    </dgm:pt>
    <dgm:pt modelId="{4E04CCA2-FE69-4C87-BEF5-6F4847B2C947}" type="sibTrans" cxnId="{801EB616-A060-48A5-A91E-664274257C36}">
      <dgm:prSet/>
      <dgm:spPr/>
      <dgm:t>
        <a:bodyPr/>
        <a:lstStyle/>
        <a:p>
          <a:endParaRPr lang="es-EC" sz="2000">
            <a:solidFill>
              <a:schemeClr val="tx1"/>
            </a:solidFill>
            <a:latin typeface="Maiandra GD" panose="020E0502030308020204" pitchFamily="34" charset="0"/>
          </a:endParaRPr>
        </a:p>
      </dgm:t>
    </dgm:pt>
    <dgm:pt modelId="{D890F396-4EFB-4655-8750-C28A3219F11F}">
      <dgm:prSet phldrT="[Texto]" custT="1"/>
      <dgm:spPr/>
      <dgm:t>
        <a:bodyPr anchor="ctr"/>
        <a:lstStyle/>
        <a:p>
          <a:r>
            <a:rPr lang="es-EC" sz="2000" dirty="0" smtClean="0">
              <a:solidFill>
                <a:schemeClr val="tx1"/>
              </a:solidFill>
              <a:latin typeface="Maiandra GD" panose="020E0502030308020204" pitchFamily="34" charset="0"/>
            </a:rPr>
            <a:t>Preventiva</a:t>
          </a:r>
          <a:endParaRPr lang="es-EC" sz="2000" dirty="0">
            <a:solidFill>
              <a:schemeClr val="tx1"/>
            </a:solidFill>
            <a:latin typeface="Maiandra GD" panose="020E0502030308020204" pitchFamily="34" charset="0"/>
          </a:endParaRPr>
        </a:p>
      </dgm:t>
    </dgm:pt>
    <dgm:pt modelId="{CE928153-B1B4-47D3-A80C-D88AAAA9FD59}" type="parTrans" cxnId="{A467C292-3273-4295-B839-74D448F9B96E}">
      <dgm:prSet/>
      <dgm:spPr/>
      <dgm:t>
        <a:bodyPr/>
        <a:lstStyle/>
        <a:p>
          <a:endParaRPr lang="es-EC" sz="2000">
            <a:solidFill>
              <a:schemeClr val="tx1"/>
            </a:solidFill>
            <a:latin typeface="Maiandra GD" panose="020E0502030308020204" pitchFamily="34" charset="0"/>
          </a:endParaRPr>
        </a:p>
      </dgm:t>
    </dgm:pt>
    <dgm:pt modelId="{F9C94AE3-6A74-45A7-93E1-08A9D592004D}" type="sibTrans" cxnId="{A467C292-3273-4295-B839-74D448F9B96E}">
      <dgm:prSet/>
      <dgm:spPr/>
      <dgm:t>
        <a:bodyPr/>
        <a:lstStyle/>
        <a:p>
          <a:endParaRPr lang="es-EC" sz="2000">
            <a:solidFill>
              <a:schemeClr val="tx1"/>
            </a:solidFill>
            <a:latin typeface="Maiandra GD" panose="020E0502030308020204" pitchFamily="34" charset="0"/>
          </a:endParaRPr>
        </a:p>
      </dgm:t>
    </dgm:pt>
    <dgm:pt modelId="{25835678-5495-4694-8BE3-6B11A004C3A1}">
      <dgm:prSet phldrT="[Texto]" custT="1"/>
      <dgm:spPr>
        <a:solidFill>
          <a:srgbClr val="806EEC"/>
        </a:solidFill>
      </dgm:spPr>
      <dgm:t>
        <a:bodyPr/>
        <a:lstStyle/>
        <a:p>
          <a:r>
            <a:rPr lang="es-EC" sz="1600" b="1" dirty="0" smtClean="0">
              <a:solidFill>
                <a:schemeClr val="tx1"/>
              </a:solidFill>
              <a:latin typeface="Maiandra GD" panose="020E0502030308020204" pitchFamily="34" charset="0"/>
            </a:rPr>
            <a:t>RECUPERACIÓN </a:t>
          </a:r>
          <a:endParaRPr lang="es-EC" sz="1600" dirty="0">
            <a:solidFill>
              <a:schemeClr val="tx1"/>
            </a:solidFill>
            <a:latin typeface="Maiandra GD" panose="020E0502030308020204" pitchFamily="34" charset="0"/>
          </a:endParaRPr>
        </a:p>
      </dgm:t>
    </dgm:pt>
    <dgm:pt modelId="{4090ED6D-9C74-4D63-8986-F02956E4950A}" type="parTrans" cxnId="{37B57B61-E8D8-4FE1-852C-5C0E81A6492A}">
      <dgm:prSet/>
      <dgm:spPr/>
      <dgm:t>
        <a:bodyPr/>
        <a:lstStyle/>
        <a:p>
          <a:endParaRPr lang="es-EC" sz="2000">
            <a:solidFill>
              <a:schemeClr val="tx1"/>
            </a:solidFill>
            <a:latin typeface="Maiandra GD" panose="020E0502030308020204" pitchFamily="34" charset="0"/>
          </a:endParaRPr>
        </a:p>
      </dgm:t>
    </dgm:pt>
    <dgm:pt modelId="{DA57B7FB-87DD-4EEF-A1F2-9F10B0CF83CD}" type="sibTrans" cxnId="{37B57B61-E8D8-4FE1-852C-5C0E81A6492A}">
      <dgm:prSet/>
      <dgm:spPr/>
      <dgm:t>
        <a:bodyPr/>
        <a:lstStyle/>
        <a:p>
          <a:endParaRPr lang="es-EC" sz="2000">
            <a:solidFill>
              <a:schemeClr val="tx1"/>
            </a:solidFill>
            <a:latin typeface="Maiandra GD" panose="020E0502030308020204" pitchFamily="34" charset="0"/>
          </a:endParaRPr>
        </a:p>
      </dgm:t>
    </dgm:pt>
    <dgm:pt modelId="{B30B71B6-9E1A-4839-9D6F-6AC0546A70CB}">
      <dgm:prSet phldrT="[Texto]" custT="1"/>
      <dgm:spPr/>
      <dgm:t>
        <a:bodyPr anchor="ctr"/>
        <a:lstStyle/>
        <a:p>
          <a:r>
            <a:rPr lang="es-EC" sz="2000" dirty="0" smtClean="0">
              <a:solidFill>
                <a:schemeClr val="tx1"/>
              </a:solidFill>
              <a:latin typeface="Maiandra GD" panose="020E0502030308020204" pitchFamily="34" charset="0"/>
            </a:rPr>
            <a:t>Administrativa</a:t>
          </a:r>
          <a:endParaRPr lang="es-EC" sz="2000" dirty="0">
            <a:solidFill>
              <a:schemeClr val="tx1"/>
            </a:solidFill>
            <a:latin typeface="Maiandra GD" panose="020E0502030308020204" pitchFamily="34" charset="0"/>
          </a:endParaRPr>
        </a:p>
      </dgm:t>
    </dgm:pt>
    <dgm:pt modelId="{1922059A-AC73-4123-9B15-A302FF5C58E5}" type="parTrans" cxnId="{8638EA9F-A5DA-4730-B3B1-D20D7E935119}">
      <dgm:prSet/>
      <dgm:spPr/>
      <dgm:t>
        <a:bodyPr/>
        <a:lstStyle/>
        <a:p>
          <a:endParaRPr lang="es-EC" sz="2000">
            <a:solidFill>
              <a:schemeClr val="tx1"/>
            </a:solidFill>
            <a:latin typeface="Maiandra GD" panose="020E0502030308020204" pitchFamily="34" charset="0"/>
          </a:endParaRPr>
        </a:p>
      </dgm:t>
    </dgm:pt>
    <dgm:pt modelId="{42DEFA81-002B-4DF3-926E-47EC925C1086}" type="sibTrans" cxnId="{8638EA9F-A5DA-4730-B3B1-D20D7E935119}">
      <dgm:prSet/>
      <dgm:spPr/>
      <dgm:t>
        <a:bodyPr/>
        <a:lstStyle/>
        <a:p>
          <a:endParaRPr lang="es-EC" sz="2000">
            <a:solidFill>
              <a:schemeClr val="tx1"/>
            </a:solidFill>
            <a:latin typeface="Maiandra GD" panose="020E0502030308020204" pitchFamily="34" charset="0"/>
          </a:endParaRPr>
        </a:p>
      </dgm:t>
    </dgm:pt>
    <dgm:pt modelId="{2CA6EDD8-9062-451A-BD05-E25D7A68D600}">
      <dgm:prSet phldrT="[Texto]" custT="1"/>
      <dgm:spPr/>
      <dgm:t>
        <a:bodyPr anchor="ctr"/>
        <a:lstStyle/>
        <a:p>
          <a:r>
            <a:rPr lang="es-EC" sz="2000" dirty="0" smtClean="0">
              <a:solidFill>
                <a:schemeClr val="tx1"/>
              </a:solidFill>
              <a:latin typeface="Maiandra GD" panose="020E0502030308020204" pitchFamily="34" charset="0"/>
            </a:rPr>
            <a:t>Judicial</a:t>
          </a:r>
          <a:endParaRPr lang="es-EC" sz="2000" dirty="0">
            <a:solidFill>
              <a:schemeClr val="tx1"/>
            </a:solidFill>
            <a:latin typeface="Maiandra GD" panose="020E0502030308020204" pitchFamily="34" charset="0"/>
          </a:endParaRPr>
        </a:p>
      </dgm:t>
    </dgm:pt>
    <dgm:pt modelId="{37D66BDE-EBCF-44A1-A0CC-33F893694D2A}" type="parTrans" cxnId="{B7A438B2-A936-43EF-85D2-7DA113E07A54}">
      <dgm:prSet/>
      <dgm:spPr/>
      <dgm:t>
        <a:bodyPr/>
        <a:lstStyle/>
        <a:p>
          <a:endParaRPr lang="es-EC" sz="2000">
            <a:solidFill>
              <a:schemeClr val="tx1"/>
            </a:solidFill>
            <a:latin typeface="Maiandra GD" panose="020E0502030308020204" pitchFamily="34" charset="0"/>
          </a:endParaRPr>
        </a:p>
      </dgm:t>
    </dgm:pt>
    <dgm:pt modelId="{B4E4BF5D-F51B-417D-805C-0CC73050FC54}" type="sibTrans" cxnId="{B7A438B2-A936-43EF-85D2-7DA113E07A54}">
      <dgm:prSet/>
      <dgm:spPr/>
      <dgm:t>
        <a:bodyPr/>
        <a:lstStyle/>
        <a:p>
          <a:endParaRPr lang="es-EC" sz="2000">
            <a:solidFill>
              <a:schemeClr val="tx1"/>
            </a:solidFill>
            <a:latin typeface="Maiandra GD" panose="020E0502030308020204" pitchFamily="34" charset="0"/>
          </a:endParaRPr>
        </a:p>
      </dgm:t>
    </dgm:pt>
    <dgm:pt modelId="{6D1CF39B-4D47-48D2-B5A8-F2C3E1A4EB23}">
      <dgm:prSet phldrT="[Texto]" custT="1"/>
      <dgm:spPr/>
      <dgm:t>
        <a:bodyPr anchor="ctr"/>
        <a:lstStyle/>
        <a:p>
          <a:r>
            <a:rPr lang="es-EC" sz="2000" dirty="0" smtClean="0">
              <a:solidFill>
                <a:schemeClr val="tx1"/>
              </a:solidFill>
              <a:latin typeface="Maiandra GD" panose="020E0502030308020204" pitchFamily="34" charset="0"/>
            </a:rPr>
            <a:t>Pre-jurídica</a:t>
          </a:r>
          <a:endParaRPr lang="es-EC" sz="2000" dirty="0">
            <a:solidFill>
              <a:schemeClr val="tx1"/>
            </a:solidFill>
            <a:latin typeface="Maiandra GD" panose="020E0502030308020204" pitchFamily="34" charset="0"/>
          </a:endParaRPr>
        </a:p>
      </dgm:t>
    </dgm:pt>
    <dgm:pt modelId="{91C020C9-C174-4886-B6FE-07BB1A38E45A}" type="parTrans" cxnId="{66005729-F9C6-4087-94BD-D2FB5A18390B}">
      <dgm:prSet/>
      <dgm:spPr/>
      <dgm:t>
        <a:bodyPr/>
        <a:lstStyle/>
        <a:p>
          <a:endParaRPr lang="es-EC"/>
        </a:p>
      </dgm:t>
    </dgm:pt>
    <dgm:pt modelId="{A091C734-CB7A-4570-A8DF-FF45F886C719}" type="sibTrans" cxnId="{66005729-F9C6-4087-94BD-D2FB5A18390B}">
      <dgm:prSet/>
      <dgm:spPr/>
      <dgm:t>
        <a:bodyPr/>
        <a:lstStyle/>
        <a:p>
          <a:endParaRPr lang="es-EC"/>
        </a:p>
      </dgm:t>
    </dgm:pt>
    <dgm:pt modelId="{9FD0F85D-75BB-4D25-A37A-2C2BE03CA323}" type="pres">
      <dgm:prSet presAssocID="{F09EFF37-EDFF-4A96-B7FC-E5A36C5F3AEF}" presName="diagram" presStyleCnt="0">
        <dgm:presLayoutVars>
          <dgm:dir/>
          <dgm:animLvl val="lvl"/>
          <dgm:resizeHandles val="exact"/>
        </dgm:presLayoutVars>
      </dgm:prSet>
      <dgm:spPr/>
      <dgm:t>
        <a:bodyPr/>
        <a:lstStyle/>
        <a:p>
          <a:endParaRPr lang="es-ES"/>
        </a:p>
      </dgm:t>
    </dgm:pt>
    <dgm:pt modelId="{16A795A4-354F-4F07-870B-D76411567D6F}" type="pres">
      <dgm:prSet presAssocID="{14061AA3-D0B9-4488-AD23-D87CE7568108}" presName="compNode" presStyleCnt="0"/>
      <dgm:spPr/>
    </dgm:pt>
    <dgm:pt modelId="{9779DC76-4561-458D-AA91-EBA1B2D5C4FF}" type="pres">
      <dgm:prSet presAssocID="{14061AA3-D0B9-4488-AD23-D87CE7568108}" presName="childRect" presStyleLbl="bgAcc1" presStyleIdx="0" presStyleCnt="4">
        <dgm:presLayoutVars>
          <dgm:bulletEnabled val="1"/>
        </dgm:presLayoutVars>
      </dgm:prSet>
      <dgm:spPr/>
      <dgm:t>
        <a:bodyPr/>
        <a:lstStyle/>
        <a:p>
          <a:endParaRPr lang="es-ES"/>
        </a:p>
      </dgm:t>
    </dgm:pt>
    <dgm:pt modelId="{65D4C70B-98C0-4009-96C4-72C35DF8DB18}" type="pres">
      <dgm:prSet presAssocID="{14061AA3-D0B9-4488-AD23-D87CE7568108}" presName="parentText" presStyleLbl="node1" presStyleIdx="0" presStyleCnt="0">
        <dgm:presLayoutVars>
          <dgm:chMax val="0"/>
          <dgm:bulletEnabled val="1"/>
        </dgm:presLayoutVars>
      </dgm:prSet>
      <dgm:spPr/>
      <dgm:t>
        <a:bodyPr/>
        <a:lstStyle/>
        <a:p>
          <a:endParaRPr lang="es-ES"/>
        </a:p>
      </dgm:t>
    </dgm:pt>
    <dgm:pt modelId="{13473047-3679-41FB-A184-DE29B0AE4779}" type="pres">
      <dgm:prSet presAssocID="{14061AA3-D0B9-4488-AD23-D87CE7568108}" presName="parentRect" presStyleLbl="alignNode1" presStyleIdx="0" presStyleCnt="4"/>
      <dgm:spPr/>
      <dgm:t>
        <a:bodyPr/>
        <a:lstStyle/>
        <a:p>
          <a:endParaRPr lang="es-ES"/>
        </a:p>
      </dgm:t>
    </dgm:pt>
    <dgm:pt modelId="{3AB8E7B9-F7A3-4561-8C8B-ED189C3568C2}" type="pres">
      <dgm:prSet presAssocID="{14061AA3-D0B9-4488-AD23-D87CE7568108}" presName="adorn" presStyleLbl="fgAccFollowNode1" presStyleIdx="0" presStyleCnt="4"/>
      <dgm:spPr/>
    </dgm:pt>
    <dgm:pt modelId="{DC9ADB75-D368-44D8-9447-DAD821D46AD2}" type="pres">
      <dgm:prSet presAssocID="{A5C10CB0-1EEB-42D3-92E7-0EDF51A4F75D}" presName="sibTrans" presStyleLbl="sibTrans2D1" presStyleIdx="0" presStyleCnt="0"/>
      <dgm:spPr/>
      <dgm:t>
        <a:bodyPr/>
        <a:lstStyle/>
        <a:p>
          <a:endParaRPr lang="es-ES"/>
        </a:p>
      </dgm:t>
    </dgm:pt>
    <dgm:pt modelId="{60D0437B-24A2-4673-B325-1A097CE2FCE2}" type="pres">
      <dgm:prSet presAssocID="{E60BE858-A5DB-4D55-BCED-533FD2D5F797}" presName="compNode" presStyleCnt="0"/>
      <dgm:spPr/>
    </dgm:pt>
    <dgm:pt modelId="{ECD20F13-BED1-4E3E-98FA-8BB8CF66FF75}" type="pres">
      <dgm:prSet presAssocID="{E60BE858-A5DB-4D55-BCED-533FD2D5F797}" presName="childRect" presStyleLbl="bgAcc1" presStyleIdx="1" presStyleCnt="4">
        <dgm:presLayoutVars>
          <dgm:bulletEnabled val="1"/>
        </dgm:presLayoutVars>
      </dgm:prSet>
      <dgm:spPr/>
      <dgm:t>
        <a:bodyPr/>
        <a:lstStyle/>
        <a:p>
          <a:endParaRPr lang="es-ES"/>
        </a:p>
      </dgm:t>
    </dgm:pt>
    <dgm:pt modelId="{48DB326A-46D9-4816-BC49-33F770E62712}" type="pres">
      <dgm:prSet presAssocID="{E60BE858-A5DB-4D55-BCED-533FD2D5F797}" presName="parentText" presStyleLbl="node1" presStyleIdx="0" presStyleCnt="0">
        <dgm:presLayoutVars>
          <dgm:chMax val="0"/>
          <dgm:bulletEnabled val="1"/>
        </dgm:presLayoutVars>
      </dgm:prSet>
      <dgm:spPr/>
      <dgm:t>
        <a:bodyPr/>
        <a:lstStyle/>
        <a:p>
          <a:endParaRPr lang="es-ES"/>
        </a:p>
      </dgm:t>
    </dgm:pt>
    <dgm:pt modelId="{6D09AEAE-7937-45D3-A01F-26397D328CEC}" type="pres">
      <dgm:prSet presAssocID="{E60BE858-A5DB-4D55-BCED-533FD2D5F797}" presName="parentRect" presStyleLbl="alignNode1" presStyleIdx="1" presStyleCnt="4"/>
      <dgm:spPr/>
      <dgm:t>
        <a:bodyPr/>
        <a:lstStyle/>
        <a:p>
          <a:endParaRPr lang="es-ES"/>
        </a:p>
      </dgm:t>
    </dgm:pt>
    <dgm:pt modelId="{493C5B50-B2C7-4201-B802-1BC341C0D645}" type="pres">
      <dgm:prSet presAssocID="{E60BE858-A5DB-4D55-BCED-533FD2D5F797}" presName="adorn" presStyleLbl="fgAccFollowNode1" presStyleIdx="1" presStyleCnt="4"/>
      <dgm:spPr/>
    </dgm:pt>
    <dgm:pt modelId="{C9CA188E-174F-4D87-B3A8-78353E3AEAD1}" type="pres">
      <dgm:prSet presAssocID="{EC6FC857-705A-4E8F-84DC-CFF984CAAE05}" presName="sibTrans" presStyleLbl="sibTrans2D1" presStyleIdx="0" presStyleCnt="0"/>
      <dgm:spPr/>
      <dgm:t>
        <a:bodyPr/>
        <a:lstStyle/>
        <a:p>
          <a:endParaRPr lang="es-ES"/>
        </a:p>
      </dgm:t>
    </dgm:pt>
    <dgm:pt modelId="{8FD16374-6688-4FC8-A998-41B519C48F67}" type="pres">
      <dgm:prSet presAssocID="{E95618D8-F07A-43D0-8AE8-D5DD103CB847}" presName="compNode" presStyleCnt="0"/>
      <dgm:spPr/>
    </dgm:pt>
    <dgm:pt modelId="{E6BD3CB8-821A-47FC-A1B0-0F613C91F505}" type="pres">
      <dgm:prSet presAssocID="{E95618D8-F07A-43D0-8AE8-D5DD103CB847}" presName="childRect" presStyleLbl="bgAcc1" presStyleIdx="2" presStyleCnt="4">
        <dgm:presLayoutVars>
          <dgm:bulletEnabled val="1"/>
        </dgm:presLayoutVars>
      </dgm:prSet>
      <dgm:spPr/>
      <dgm:t>
        <a:bodyPr/>
        <a:lstStyle/>
        <a:p>
          <a:endParaRPr lang="es-ES"/>
        </a:p>
      </dgm:t>
    </dgm:pt>
    <dgm:pt modelId="{F874550D-1950-4879-8B5A-8CF921A61947}" type="pres">
      <dgm:prSet presAssocID="{E95618D8-F07A-43D0-8AE8-D5DD103CB847}" presName="parentText" presStyleLbl="node1" presStyleIdx="0" presStyleCnt="0">
        <dgm:presLayoutVars>
          <dgm:chMax val="0"/>
          <dgm:bulletEnabled val="1"/>
        </dgm:presLayoutVars>
      </dgm:prSet>
      <dgm:spPr/>
      <dgm:t>
        <a:bodyPr/>
        <a:lstStyle/>
        <a:p>
          <a:endParaRPr lang="es-ES"/>
        </a:p>
      </dgm:t>
    </dgm:pt>
    <dgm:pt modelId="{5B962E05-D31B-493D-98EF-912E4B8E03AB}" type="pres">
      <dgm:prSet presAssocID="{E95618D8-F07A-43D0-8AE8-D5DD103CB847}" presName="parentRect" presStyleLbl="alignNode1" presStyleIdx="2" presStyleCnt="4"/>
      <dgm:spPr/>
      <dgm:t>
        <a:bodyPr/>
        <a:lstStyle/>
        <a:p>
          <a:endParaRPr lang="es-ES"/>
        </a:p>
      </dgm:t>
    </dgm:pt>
    <dgm:pt modelId="{FFB9E403-72A5-4E5A-9E58-26D3AC47B60D}" type="pres">
      <dgm:prSet presAssocID="{E95618D8-F07A-43D0-8AE8-D5DD103CB847}" presName="adorn" presStyleLbl="fgAccFollowNode1" presStyleIdx="2" presStyleCnt="4"/>
      <dgm:spPr/>
    </dgm:pt>
    <dgm:pt modelId="{561B0063-DE5D-4A1D-BBE5-5C1CC29E818F}" type="pres">
      <dgm:prSet presAssocID="{4E04CCA2-FE69-4C87-BEF5-6F4847B2C947}" presName="sibTrans" presStyleLbl="sibTrans2D1" presStyleIdx="0" presStyleCnt="0"/>
      <dgm:spPr/>
      <dgm:t>
        <a:bodyPr/>
        <a:lstStyle/>
        <a:p>
          <a:endParaRPr lang="es-ES"/>
        </a:p>
      </dgm:t>
    </dgm:pt>
    <dgm:pt modelId="{7A938EE6-F103-467D-99E4-ED98C01A7C13}" type="pres">
      <dgm:prSet presAssocID="{25835678-5495-4694-8BE3-6B11A004C3A1}" presName="compNode" presStyleCnt="0"/>
      <dgm:spPr/>
    </dgm:pt>
    <dgm:pt modelId="{D4AE6ABD-12F1-49CD-B4FE-4F97C2F1282B}" type="pres">
      <dgm:prSet presAssocID="{25835678-5495-4694-8BE3-6B11A004C3A1}" presName="childRect" presStyleLbl="bgAcc1" presStyleIdx="3" presStyleCnt="4">
        <dgm:presLayoutVars>
          <dgm:bulletEnabled val="1"/>
        </dgm:presLayoutVars>
      </dgm:prSet>
      <dgm:spPr/>
      <dgm:t>
        <a:bodyPr/>
        <a:lstStyle/>
        <a:p>
          <a:endParaRPr lang="es-ES"/>
        </a:p>
      </dgm:t>
    </dgm:pt>
    <dgm:pt modelId="{8DB7ED97-E4DA-4E37-836D-C353035C0913}" type="pres">
      <dgm:prSet presAssocID="{25835678-5495-4694-8BE3-6B11A004C3A1}" presName="parentText" presStyleLbl="node1" presStyleIdx="0" presStyleCnt="0">
        <dgm:presLayoutVars>
          <dgm:chMax val="0"/>
          <dgm:bulletEnabled val="1"/>
        </dgm:presLayoutVars>
      </dgm:prSet>
      <dgm:spPr/>
      <dgm:t>
        <a:bodyPr/>
        <a:lstStyle/>
        <a:p>
          <a:endParaRPr lang="es-ES"/>
        </a:p>
      </dgm:t>
    </dgm:pt>
    <dgm:pt modelId="{709AC1F2-16D0-48F0-9DFE-0DBE864112FD}" type="pres">
      <dgm:prSet presAssocID="{25835678-5495-4694-8BE3-6B11A004C3A1}" presName="parentRect" presStyleLbl="alignNode1" presStyleIdx="3" presStyleCnt="4"/>
      <dgm:spPr/>
      <dgm:t>
        <a:bodyPr/>
        <a:lstStyle/>
        <a:p>
          <a:endParaRPr lang="es-ES"/>
        </a:p>
      </dgm:t>
    </dgm:pt>
    <dgm:pt modelId="{D03A9E56-7ACF-4692-9C93-095452368788}" type="pres">
      <dgm:prSet presAssocID="{25835678-5495-4694-8BE3-6B11A004C3A1}" presName="adorn" presStyleLbl="fgAccFollowNode1" presStyleIdx="3" presStyleCnt="4"/>
      <dgm:spPr/>
    </dgm:pt>
  </dgm:ptLst>
  <dgm:cxnLst>
    <dgm:cxn modelId="{D26C447D-5B95-47EE-9F1B-B76AD8A38DB2}" type="presOf" srcId="{E95618D8-F07A-43D0-8AE8-D5DD103CB847}" destId="{F874550D-1950-4879-8B5A-8CF921A61947}" srcOrd="0" destOrd="0" presId="urn:microsoft.com/office/officeart/2005/8/layout/bList2"/>
    <dgm:cxn modelId="{7D26D1C6-3F39-4FFC-B402-9D2FA42D89FA}" type="presOf" srcId="{E60BE858-A5DB-4D55-BCED-533FD2D5F797}" destId="{6D09AEAE-7937-45D3-A01F-26397D328CEC}" srcOrd="1" destOrd="0" presId="urn:microsoft.com/office/officeart/2005/8/layout/bList2"/>
    <dgm:cxn modelId="{D96798AC-CC9A-41B8-9BEE-AC7E1B81F96B}" type="presOf" srcId="{14061AA3-D0B9-4488-AD23-D87CE7568108}" destId="{13473047-3679-41FB-A184-DE29B0AE4779}" srcOrd="1" destOrd="0" presId="urn:microsoft.com/office/officeart/2005/8/layout/bList2"/>
    <dgm:cxn modelId="{F2137346-3C91-419A-B42B-D7C551896036}" type="presOf" srcId="{25835678-5495-4694-8BE3-6B11A004C3A1}" destId="{8DB7ED97-E4DA-4E37-836D-C353035C0913}" srcOrd="0" destOrd="0" presId="urn:microsoft.com/office/officeart/2005/8/layout/bList2"/>
    <dgm:cxn modelId="{1C28917D-C8CB-41CE-BDE7-46A6B1931BAA}" srcId="{14061AA3-D0B9-4488-AD23-D87CE7568108}" destId="{5D785C66-982E-4AD8-9669-07A295D722BA}" srcOrd="1" destOrd="0" parTransId="{B0438A8C-3000-40A2-9C6E-87D578F9CB2E}" sibTransId="{63F778B9-A6C7-443E-8B87-61FE6DC01881}"/>
    <dgm:cxn modelId="{AEDBE50A-6408-4EF1-9532-6ECC00E4CDF2}" type="presOf" srcId="{30C7478A-7740-4BF8-9E15-22A5CDF4CDF9}" destId="{ECD20F13-BED1-4E3E-98FA-8BB8CF66FF75}" srcOrd="0" destOrd="0" presId="urn:microsoft.com/office/officeart/2005/8/layout/bList2"/>
    <dgm:cxn modelId="{0D9E34FB-4F9F-4A3A-BBAB-91DA33225092}" type="presOf" srcId="{A5C10CB0-1EEB-42D3-92E7-0EDF51A4F75D}" destId="{DC9ADB75-D368-44D8-9447-DAD821D46AD2}" srcOrd="0" destOrd="0" presId="urn:microsoft.com/office/officeart/2005/8/layout/bList2"/>
    <dgm:cxn modelId="{801EB616-A060-48A5-A91E-664274257C36}" srcId="{F09EFF37-EDFF-4A96-B7FC-E5A36C5F3AEF}" destId="{E95618D8-F07A-43D0-8AE8-D5DD103CB847}" srcOrd="2" destOrd="0" parTransId="{CDD646A7-B021-425E-9161-B2576DFE95D4}" sibTransId="{4E04CCA2-FE69-4C87-BEF5-6F4847B2C947}"/>
    <dgm:cxn modelId="{B89D8B15-BB07-4749-BAB2-CE97B10D897C}" type="presOf" srcId="{5D785C66-982E-4AD8-9669-07A295D722BA}" destId="{9779DC76-4561-458D-AA91-EBA1B2D5C4FF}" srcOrd="0" destOrd="1" presId="urn:microsoft.com/office/officeart/2005/8/layout/bList2"/>
    <dgm:cxn modelId="{37B57B61-E8D8-4FE1-852C-5C0E81A6492A}" srcId="{F09EFF37-EDFF-4A96-B7FC-E5A36C5F3AEF}" destId="{25835678-5495-4694-8BE3-6B11A004C3A1}" srcOrd="3" destOrd="0" parTransId="{4090ED6D-9C74-4D63-8986-F02956E4950A}" sibTransId="{DA57B7FB-87DD-4EEF-A1F2-9F10B0CF83CD}"/>
    <dgm:cxn modelId="{705A43FD-B3B6-4FA8-9B57-8799AAE8383E}" srcId="{E60BE858-A5DB-4D55-BCED-533FD2D5F797}" destId="{30C7478A-7740-4BF8-9E15-22A5CDF4CDF9}" srcOrd="0" destOrd="0" parTransId="{DEFAD3E9-8055-4D7B-AE34-88CB69AF8E0D}" sibTransId="{58FD3476-38BF-4B40-9F6A-D30D4FFFF32F}"/>
    <dgm:cxn modelId="{F6C35CB5-C585-4B5A-A028-FB6003C38E56}" type="presOf" srcId="{E60BE858-A5DB-4D55-BCED-533FD2D5F797}" destId="{48DB326A-46D9-4816-BC49-33F770E62712}" srcOrd="0" destOrd="0" presId="urn:microsoft.com/office/officeart/2005/8/layout/bList2"/>
    <dgm:cxn modelId="{EFD1079A-8A7C-4DA9-A19D-C0DAF6FFAA3A}" srcId="{F09EFF37-EDFF-4A96-B7FC-E5A36C5F3AEF}" destId="{14061AA3-D0B9-4488-AD23-D87CE7568108}" srcOrd="0" destOrd="0" parTransId="{A4D642AC-C165-46D6-BB9D-9A058B47ED57}" sibTransId="{A5C10CB0-1EEB-42D3-92E7-0EDF51A4F75D}"/>
    <dgm:cxn modelId="{313BEF56-4D1A-4FC3-A177-DE17B24241AE}" srcId="{14061AA3-D0B9-4488-AD23-D87CE7568108}" destId="{479C3293-C137-4502-99C7-C9BFB9943CA1}" srcOrd="0" destOrd="0" parTransId="{46898C0B-11B5-4C49-A752-795639EEF547}" sibTransId="{9F48B206-E5D7-4A7D-BFF2-A10861E3034A}"/>
    <dgm:cxn modelId="{0AFFC442-E315-4843-B82A-CDA15840C0F2}" type="presOf" srcId="{25835678-5495-4694-8BE3-6B11A004C3A1}" destId="{709AC1F2-16D0-48F0-9DFE-0DBE864112FD}" srcOrd="1" destOrd="0" presId="urn:microsoft.com/office/officeart/2005/8/layout/bList2"/>
    <dgm:cxn modelId="{66005729-F9C6-4087-94BD-D2FB5A18390B}" srcId="{25835678-5495-4694-8BE3-6B11A004C3A1}" destId="{6D1CF39B-4D47-48D2-B5A8-F2C3E1A4EB23}" srcOrd="2" destOrd="0" parTransId="{91C020C9-C174-4886-B6FE-07BB1A38E45A}" sibTransId="{A091C734-CB7A-4570-A8DF-FF45F886C719}"/>
    <dgm:cxn modelId="{D67C6B7F-2282-4203-B2F9-746B310580CD}" type="presOf" srcId="{D890F396-4EFB-4655-8750-C28A3219F11F}" destId="{D4AE6ABD-12F1-49CD-B4FE-4F97C2F1282B}" srcOrd="0" destOrd="0" presId="urn:microsoft.com/office/officeart/2005/8/layout/bList2"/>
    <dgm:cxn modelId="{B8A563F3-FDA6-4399-9E28-93F337A74AFB}" srcId="{E95618D8-F07A-43D0-8AE8-D5DD103CB847}" destId="{79876968-FE7A-4E76-9452-43CA8CCB76ED}" srcOrd="0" destOrd="0" parTransId="{E48AC971-F502-4A90-9400-B951069F465E}" sibTransId="{DCF74898-9F0C-4C43-8D59-58A21AF4D5F4}"/>
    <dgm:cxn modelId="{13C4DE64-D2B8-45DC-9392-74C8B6E9FE67}" type="presOf" srcId="{F09EFF37-EDFF-4A96-B7FC-E5A36C5F3AEF}" destId="{9FD0F85D-75BB-4D25-A37A-2C2BE03CA323}" srcOrd="0" destOrd="0" presId="urn:microsoft.com/office/officeart/2005/8/layout/bList2"/>
    <dgm:cxn modelId="{56E48C00-3726-4572-8D58-28AA52178456}" type="presOf" srcId="{479C3293-C137-4502-99C7-C9BFB9943CA1}" destId="{9779DC76-4561-458D-AA91-EBA1B2D5C4FF}" srcOrd="0" destOrd="0" presId="urn:microsoft.com/office/officeart/2005/8/layout/bList2"/>
    <dgm:cxn modelId="{E80A74B2-7FB0-4CF8-81CC-9E9984F0C2CB}" type="presOf" srcId="{EC6FC857-705A-4E8F-84DC-CFF984CAAE05}" destId="{C9CA188E-174F-4D87-B3A8-78353E3AEAD1}" srcOrd="0" destOrd="0" presId="urn:microsoft.com/office/officeart/2005/8/layout/bList2"/>
    <dgm:cxn modelId="{5A54C4D4-BC96-460C-AE43-3820C7BBAC14}" type="presOf" srcId="{B30B71B6-9E1A-4839-9D6F-6AC0546A70CB}" destId="{D4AE6ABD-12F1-49CD-B4FE-4F97C2F1282B}" srcOrd="0" destOrd="1" presId="urn:microsoft.com/office/officeart/2005/8/layout/bList2"/>
    <dgm:cxn modelId="{04B06ACC-1066-45C8-83D0-D71E0669FCA0}" type="presOf" srcId="{E95618D8-F07A-43D0-8AE8-D5DD103CB847}" destId="{5B962E05-D31B-493D-98EF-912E4B8E03AB}" srcOrd="1" destOrd="0" presId="urn:microsoft.com/office/officeart/2005/8/layout/bList2"/>
    <dgm:cxn modelId="{BE784035-EFA1-442C-B354-CE8318C783AA}" type="presOf" srcId="{6D1CF39B-4D47-48D2-B5A8-F2C3E1A4EB23}" destId="{D4AE6ABD-12F1-49CD-B4FE-4F97C2F1282B}" srcOrd="0" destOrd="2" presId="urn:microsoft.com/office/officeart/2005/8/layout/bList2"/>
    <dgm:cxn modelId="{F11DB286-B241-4A02-A4E9-03DFF61964CA}" type="presOf" srcId="{2CA6EDD8-9062-451A-BD05-E25D7A68D600}" destId="{D4AE6ABD-12F1-49CD-B4FE-4F97C2F1282B}" srcOrd="0" destOrd="3" presId="urn:microsoft.com/office/officeart/2005/8/layout/bList2"/>
    <dgm:cxn modelId="{8638EA9F-A5DA-4730-B3B1-D20D7E935119}" srcId="{25835678-5495-4694-8BE3-6B11A004C3A1}" destId="{B30B71B6-9E1A-4839-9D6F-6AC0546A70CB}" srcOrd="1" destOrd="0" parTransId="{1922059A-AC73-4123-9B15-A302FF5C58E5}" sibTransId="{42DEFA81-002B-4DF3-926E-47EC925C1086}"/>
    <dgm:cxn modelId="{83F2592F-5599-41D6-808B-C2A447D149A8}" type="presOf" srcId="{79876968-FE7A-4E76-9452-43CA8CCB76ED}" destId="{E6BD3CB8-821A-47FC-A1B0-0F613C91F505}" srcOrd="0" destOrd="0" presId="urn:microsoft.com/office/officeart/2005/8/layout/bList2"/>
    <dgm:cxn modelId="{9549F880-807D-4985-8184-7A109C5AFF82}" srcId="{F09EFF37-EDFF-4A96-B7FC-E5A36C5F3AEF}" destId="{E60BE858-A5DB-4D55-BCED-533FD2D5F797}" srcOrd="1" destOrd="0" parTransId="{DD485F49-768E-43CE-9170-F0BFFE768C6B}" sibTransId="{EC6FC857-705A-4E8F-84DC-CFF984CAAE05}"/>
    <dgm:cxn modelId="{B7A438B2-A936-43EF-85D2-7DA113E07A54}" srcId="{25835678-5495-4694-8BE3-6B11A004C3A1}" destId="{2CA6EDD8-9062-451A-BD05-E25D7A68D600}" srcOrd="3" destOrd="0" parTransId="{37D66BDE-EBCF-44A1-A0CC-33F893694D2A}" sibTransId="{B4E4BF5D-F51B-417D-805C-0CC73050FC54}"/>
    <dgm:cxn modelId="{A467C292-3273-4295-B839-74D448F9B96E}" srcId="{25835678-5495-4694-8BE3-6B11A004C3A1}" destId="{D890F396-4EFB-4655-8750-C28A3219F11F}" srcOrd="0" destOrd="0" parTransId="{CE928153-B1B4-47D3-A80C-D88AAAA9FD59}" sibTransId="{F9C94AE3-6A74-45A7-93E1-08A9D592004D}"/>
    <dgm:cxn modelId="{BA7F1C77-EFDC-4769-9038-69AE07CA1522}" type="presOf" srcId="{4E04CCA2-FE69-4C87-BEF5-6F4847B2C947}" destId="{561B0063-DE5D-4A1D-BBE5-5C1CC29E818F}" srcOrd="0" destOrd="0" presId="urn:microsoft.com/office/officeart/2005/8/layout/bList2"/>
    <dgm:cxn modelId="{4A1731CC-8A54-4F57-95C2-96DD6F391853}" type="presOf" srcId="{14061AA3-D0B9-4488-AD23-D87CE7568108}" destId="{65D4C70B-98C0-4009-96C4-72C35DF8DB18}" srcOrd="0" destOrd="0" presId="urn:microsoft.com/office/officeart/2005/8/layout/bList2"/>
    <dgm:cxn modelId="{493AE285-737A-4860-B1AC-348502AC1F31}" type="presParOf" srcId="{9FD0F85D-75BB-4D25-A37A-2C2BE03CA323}" destId="{16A795A4-354F-4F07-870B-D76411567D6F}" srcOrd="0" destOrd="0" presId="urn:microsoft.com/office/officeart/2005/8/layout/bList2"/>
    <dgm:cxn modelId="{0619AB48-3CA5-4131-8F32-CA6ED362EA0D}" type="presParOf" srcId="{16A795A4-354F-4F07-870B-D76411567D6F}" destId="{9779DC76-4561-458D-AA91-EBA1B2D5C4FF}" srcOrd="0" destOrd="0" presId="urn:microsoft.com/office/officeart/2005/8/layout/bList2"/>
    <dgm:cxn modelId="{52096385-13D4-4789-B81D-D7D76CC8D7AC}" type="presParOf" srcId="{16A795A4-354F-4F07-870B-D76411567D6F}" destId="{65D4C70B-98C0-4009-96C4-72C35DF8DB18}" srcOrd="1" destOrd="0" presId="urn:microsoft.com/office/officeart/2005/8/layout/bList2"/>
    <dgm:cxn modelId="{1D5F63F9-1FE8-4F57-842E-5809980A20F6}" type="presParOf" srcId="{16A795A4-354F-4F07-870B-D76411567D6F}" destId="{13473047-3679-41FB-A184-DE29B0AE4779}" srcOrd="2" destOrd="0" presId="urn:microsoft.com/office/officeart/2005/8/layout/bList2"/>
    <dgm:cxn modelId="{97AFB6F8-9080-40DE-8A43-9B0C1365FC05}" type="presParOf" srcId="{16A795A4-354F-4F07-870B-D76411567D6F}" destId="{3AB8E7B9-F7A3-4561-8C8B-ED189C3568C2}" srcOrd="3" destOrd="0" presId="urn:microsoft.com/office/officeart/2005/8/layout/bList2"/>
    <dgm:cxn modelId="{0E344A14-8C75-49C4-A3D7-7B3A22AB4AB3}" type="presParOf" srcId="{9FD0F85D-75BB-4D25-A37A-2C2BE03CA323}" destId="{DC9ADB75-D368-44D8-9447-DAD821D46AD2}" srcOrd="1" destOrd="0" presId="urn:microsoft.com/office/officeart/2005/8/layout/bList2"/>
    <dgm:cxn modelId="{42AD8548-20CA-4A2D-8EC0-AE7CDE963270}" type="presParOf" srcId="{9FD0F85D-75BB-4D25-A37A-2C2BE03CA323}" destId="{60D0437B-24A2-4673-B325-1A097CE2FCE2}" srcOrd="2" destOrd="0" presId="urn:microsoft.com/office/officeart/2005/8/layout/bList2"/>
    <dgm:cxn modelId="{70F83C2B-F014-44EB-9D3E-6D7CDD2A1366}" type="presParOf" srcId="{60D0437B-24A2-4673-B325-1A097CE2FCE2}" destId="{ECD20F13-BED1-4E3E-98FA-8BB8CF66FF75}" srcOrd="0" destOrd="0" presId="urn:microsoft.com/office/officeart/2005/8/layout/bList2"/>
    <dgm:cxn modelId="{A5605F14-5013-4A48-B445-5C99B68507D5}" type="presParOf" srcId="{60D0437B-24A2-4673-B325-1A097CE2FCE2}" destId="{48DB326A-46D9-4816-BC49-33F770E62712}" srcOrd="1" destOrd="0" presId="urn:microsoft.com/office/officeart/2005/8/layout/bList2"/>
    <dgm:cxn modelId="{99372A5D-1E5D-405C-B58F-A5EDB7BE08ED}" type="presParOf" srcId="{60D0437B-24A2-4673-B325-1A097CE2FCE2}" destId="{6D09AEAE-7937-45D3-A01F-26397D328CEC}" srcOrd="2" destOrd="0" presId="urn:microsoft.com/office/officeart/2005/8/layout/bList2"/>
    <dgm:cxn modelId="{CD393365-9C6D-4A43-A488-1180DA71BA49}" type="presParOf" srcId="{60D0437B-24A2-4673-B325-1A097CE2FCE2}" destId="{493C5B50-B2C7-4201-B802-1BC341C0D645}" srcOrd="3" destOrd="0" presId="urn:microsoft.com/office/officeart/2005/8/layout/bList2"/>
    <dgm:cxn modelId="{BBB90731-9D38-4682-A1BA-BFFAD5CB7AEF}" type="presParOf" srcId="{9FD0F85D-75BB-4D25-A37A-2C2BE03CA323}" destId="{C9CA188E-174F-4D87-B3A8-78353E3AEAD1}" srcOrd="3" destOrd="0" presId="urn:microsoft.com/office/officeart/2005/8/layout/bList2"/>
    <dgm:cxn modelId="{226419E1-48CA-4922-9AB7-1B8498360C8C}" type="presParOf" srcId="{9FD0F85D-75BB-4D25-A37A-2C2BE03CA323}" destId="{8FD16374-6688-4FC8-A998-41B519C48F67}" srcOrd="4" destOrd="0" presId="urn:microsoft.com/office/officeart/2005/8/layout/bList2"/>
    <dgm:cxn modelId="{E0484F1F-EEE1-41E2-B5E2-56D14D1ED460}" type="presParOf" srcId="{8FD16374-6688-4FC8-A998-41B519C48F67}" destId="{E6BD3CB8-821A-47FC-A1B0-0F613C91F505}" srcOrd="0" destOrd="0" presId="urn:microsoft.com/office/officeart/2005/8/layout/bList2"/>
    <dgm:cxn modelId="{F6817304-5085-4F77-8EE9-54A9292DF88A}" type="presParOf" srcId="{8FD16374-6688-4FC8-A998-41B519C48F67}" destId="{F874550D-1950-4879-8B5A-8CF921A61947}" srcOrd="1" destOrd="0" presId="urn:microsoft.com/office/officeart/2005/8/layout/bList2"/>
    <dgm:cxn modelId="{72D12B85-A57C-4E7F-8AEB-684E065EC06C}" type="presParOf" srcId="{8FD16374-6688-4FC8-A998-41B519C48F67}" destId="{5B962E05-D31B-493D-98EF-912E4B8E03AB}" srcOrd="2" destOrd="0" presId="urn:microsoft.com/office/officeart/2005/8/layout/bList2"/>
    <dgm:cxn modelId="{31907C57-6D59-49C2-AC9D-0229138824D1}" type="presParOf" srcId="{8FD16374-6688-4FC8-A998-41B519C48F67}" destId="{FFB9E403-72A5-4E5A-9E58-26D3AC47B60D}" srcOrd="3" destOrd="0" presId="urn:microsoft.com/office/officeart/2005/8/layout/bList2"/>
    <dgm:cxn modelId="{764B3E0C-9CC5-48F8-A720-8C4B0048BB3C}" type="presParOf" srcId="{9FD0F85D-75BB-4D25-A37A-2C2BE03CA323}" destId="{561B0063-DE5D-4A1D-BBE5-5C1CC29E818F}" srcOrd="5" destOrd="0" presId="urn:microsoft.com/office/officeart/2005/8/layout/bList2"/>
    <dgm:cxn modelId="{5599FA50-4EBA-4FEA-A11E-036C865FE479}" type="presParOf" srcId="{9FD0F85D-75BB-4D25-A37A-2C2BE03CA323}" destId="{7A938EE6-F103-467D-99E4-ED98C01A7C13}" srcOrd="6" destOrd="0" presId="urn:microsoft.com/office/officeart/2005/8/layout/bList2"/>
    <dgm:cxn modelId="{A436099E-BF6D-4F28-892C-1CC4FB34193C}" type="presParOf" srcId="{7A938EE6-F103-467D-99E4-ED98C01A7C13}" destId="{D4AE6ABD-12F1-49CD-B4FE-4F97C2F1282B}" srcOrd="0" destOrd="0" presId="urn:microsoft.com/office/officeart/2005/8/layout/bList2"/>
    <dgm:cxn modelId="{456B2519-03FA-4522-8565-9D2BD3BD31CF}" type="presParOf" srcId="{7A938EE6-F103-467D-99E4-ED98C01A7C13}" destId="{8DB7ED97-E4DA-4E37-836D-C353035C0913}" srcOrd="1" destOrd="0" presId="urn:microsoft.com/office/officeart/2005/8/layout/bList2"/>
    <dgm:cxn modelId="{61933C97-9F52-4491-AA55-109684D8E7E5}" type="presParOf" srcId="{7A938EE6-F103-467D-99E4-ED98C01A7C13}" destId="{709AC1F2-16D0-48F0-9DFE-0DBE864112FD}" srcOrd="2" destOrd="0" presId="urn:microsoft.com/office/officeart/2005/8/layout/bList2"/>
    <dgm:cxn modelId="{E7E9016B-1600-4501-B336-686D57CA2F93}" type="presParOf" srcId="{7A938EE6-F103-467D-99E4-ED98C01A7C13}" destId="{D03A9E56-7ACF-4692-9C93-09545236878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3726A-2EAD-4093-84D4-C184C45A401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E284651E-5263-414D-91DF-6519B390838E}">
      <dgm:prSet phldrT="[Texto]"/>
      <dgm:spPr/>
      <dgm:t>
        <a:bodyPr/>
        <a:lstStyle/>
        <a:p>
          <a:pPr algn="just"/>
          <a:r>
            <a:rPr lang="es-EC" dirty="0" smtClean="0">
              <a:latin typeface="Maiandra GD" panose="020E0502030308020204" pitchFamily="34" charset="0"/>
            </a:rPr>
            <a:t>Se comprueba la hipótesis porque al no haber una adecuada administración  las cajas comunales presentan varios riesgos que ponen en peligro su estabilidad</a:t>
          </a:r>
          <a:endParaRPr lang="es-EC" dirty="0">
            <a:latin typeface="Maiandra GD" panose="020E0502030308020204" pitchFamily="34" charset="0"/>
          </a:endParaRPr>
        </a:p>
      </dgm:t>
    </dgm:pt>
    <dgm:pt modelId="{82252D15-62AA-46A2-AEB0-57F6D00BEAEF}" type="parTrans" cxnId="{818ED76E-E277-433C-843A-5F6A6956F392}">
      <dgm:prSet/>
      <dgm:spPr/>
      <dgm:t>
        <a:bodyPr/>
        <a:lstStyle/>
        <a:p>
          <a:endParaRPr lang="es-EC">
            <a:solidFill>
              <a:schemeClr val="tx1"/>
            </a:solidFill>
            <a:latin typeface="Maiandra GD" panose="020E0502030308020204" pitchFamily="34" charset="0"/>
          </a:endParaRPr>
        </a:p>
      </dgm:t>
    </dgm:pt>
    <dgm:pt modelId="{DC3E1304-E316-44B3-869D-FC2C9CCACD19}" type="sibTrans" cxnId="{818ED76E-E277-433C-843A-5F6A6956F392}">
      <dgm:prSet/>
      <dgm:spPr/>
      <dgm:t>
        <a:bodyPr/>
        <a:lstStyle/>
        <a:p>
          <a:endParaRPr lang="es-EC">
            <a:solidFill>
              <a:schemeClr val="tx1"/>
            </a:solidFill>
            <a:latin typeface="Maiandra GD" panose="020E0502030308020204" pitchFamily="34" charset="0"/>
          </a:endParaRPr>
        </a:p>
      </dgm:t>
    </dgm:pt>
    <dgm:pt modelId="{8B550A54-F2EE-41E6-A0BF-DB0D53A1B24B}">
      <dgm:prSet phldrT="[Texto]"/>
      <dgm:spPr/>
      <dgm:t>
        <a:bodyPr/>
        <a:lstStyle/>
        <a:p>
          <a:pPr algn="just"/>
          <a:r>
            <a:rPr lang="es-EC" dirty="0" smtClean="0">
              <a:latin typeface="Maiandra GD" panose="020E0502030308020204" pitchFamily="34" charset="0"/>
            </a:rPr>
            <a:t>Riesgo en el proceso crediticio obtiene un 64,09% es decir es un Riego MS  con una probabilidad de ocurrencia media y con un impacto significativo </a:t>
          </a:r>
          <a:endParaRPr lang="es-EC" dirty="0">
            <a:latin typeface="Maiandra GD" panose="020E0502030308020204" pitchFamily="34" charset="0"/>
          </a:endParaRPr>
        </a:p>
      </dgm:t>
    </dgm:pt>
    <dgm:pt modelId="{92648582-6E45-4179-9CE5-22DA80231504}" type="parTrans" cxnId="{07352A2E-4B9D-4D14-B00D-4FB9C0CCE050}">
      <dgm:prSet/>
      <dgm:spPr/>
      <dgm:t>
        <a:bodyPr/>
        <a:lstStyle/>
        <a:p>
          <a:endParaRPr lang="es-EC">
            <a:solidFill>
              <a:schemeClr val="tx1"/>
            </a:solidFill>
            <a:latin typeface="Maiandra GD" panose="020E0502030308020204" pitchFamily="34" charset="0"/>
          </a:endParaRPr>
        </a:p>
      </dgm:t>
    </dgm:pt>
    <dgm:pt modelId="{98F6D075-C21C-44F1-978C-640A24D3C19E}" type="sibTrans" cxnId="{07352A2E-4B9D-4D14-B00D-4FB9C0CCE050}">
      <dgm:prSet/>
      <dgm:spPr/>
      <dgm:t>
        <a:bodyPr/>
        <a:lstStyle/>
        <a:p>
          <a:endParaRPr lang="es-EC">
            <a:solidFill>
              <a:schemeClr val="tx1"/>
            </a:solidFill>
            <a:latin typeface="Maiandra GD" panose="020E0502030308020204" pitchFamily="34" charset="0"/>
          </a:endParaRPr>
        </a:p>
      </dgm:t>
    </dgm:pt>
    <dgm:pt modelId="{BD5D6BED-862C-41CA-90CE-E70C14BEE53F}">
      <dgm:prSet phldrT="[Texto]"/>
      <dgm:spPr/>
      <dgm:t>
        <a:bodyPr/>
        <a:lstStyle/>
        <a:p>
          <a:pPr algn="just"/>
          <a:r>
            <a:rPr lang="es-EC" dirty="0" smtClean="0">
              <a:latin typeface="Maiandra GD" panose="020E0502030308020204" pitchFamily="34" charset="0"/>
            </a:rPr>
            <a:t>Se pudo determinar que las cajas registran un nivel de morosidad en promedio del 5% a Diciembre de 2016</a:t>
          </a:r>
          <a:endParaRPr lang="es-EC" dirty="0">
            <a:latin typeface="Maiandra GD" panose="020E0502030308020204" pitchFamily="34" charset="0"/>
          </a:endParaRPr>
        </a:p>
      </dgm:t>
    </dgm:pt>
    <dgm:pt modelId="{B1D71974-4769-4898-8873-1A68A55312D6}" type="parTrans" cxnId="{00DEBD62-D6DD-48D2-894E-13606160BAAB}">
      <dgm:prSet/>
      <dgm:spPr/>
      <dgm:t>
        <a:bodyPr/>
        <a:lstStyle/>
        <a:p>
          <a:endParaRPr lang="es-EC">
            <a:solidFill>
              <a:schemeClr val="tx1"/>
            </a:solidFill>
            <a:latin typeface="Maiandra GD" panose="020E0502030308020204" pitchFamily="34" charset="0"/>
          </a:endParaRPr>
        </a:p>
      </dgm:t>
    </dgm:pt>
    <dgm:pt modelId="{7069913F-D4BC-4B7F-8312-6B8521E831A0}" type="sibTrans" cxnId="{00DEBD62-D6DD-48D2-894E-13606160BAAB}">
      <dgm:prSet/>
      <dgm:spPr/>
      <dgm:t>
        <a:bodyPr/>
        <a:lstStyle/>
        <a:p>
          <a:endParaRPr lang="es-EC">
            <a:solidFill>
              <a:schemeClr val="tx1"/>
            </a:solidFill>
            <a:latin typeface="Maiandra GD" panose="020E0502030308020204" pitchFamily="34" charset="0"/>
          </a:endParaRPr>
        </a:p>
      </dgm:t>
    </dgm:pt>
    <dgm:pt modelId="{0F4F6447-225A-4BF3-895F-E8CF703F06CC}">
      <dgm:prSet phldrT="[Texto]"/>
      <dgm:spPr/>
      <dgm:t>
        <a:bodyPr/>
        <a:lstStyle/>
        <a:p>
          <a:pPr algn="just"/>
          <a:r>
            <a:rPr lang="es-EC" dirty="0" smtClean="0">
              <a:latin typeface="Maiandra GD" panose="020E0502030308020204" pitchFamily="34" charset="0"/>
            </a:rPr>
            <a:t>Es importante mencionar el aporte significativo que hacen las cajas comunales al desarrollo de las comunidades </a:t>
          </a:r>
          <a:endParaRPr lang="es-EC" dirty="0">
            <a:latin typeface="Maiandra GD" panose="020E0502030308020204" pitchFamily="34" charset="0"/>
          </a:endParaRPr>
        </a:p>
      </dgm:t>
    </dgm:pt>
    <dgm:pt modelId="{2857F675-50A5-4758-B88D-1C0518B98C29}" type="parTrans" cxnId="{FE75F407-7D3B-444C-B4E6-3AE0AB19D9BF}">
      <dgm:prSet/>
      <dgm:spPr/>
      <dgm:t>
        <a:bodyPr/>
        <a:lstStyle/>
        <a:p>
          <a:endParaRPr lang="es-EC"/>
        </a:p>
      </dgm:t>
    </dgm:pt>
    <dgm:pt modelId="{BE6589D1-873E-4A11-9670-19D95B3FFF9D}" type="sibTrans" cxnId="{FE75F407-7D3B-444C-B4E6-3AE0AB19D9BF}">
      <dgm:prSet/>
      <dgm:spPr/>
      <dgm:t>
        <a:bodyPr/>
        <a:lstStyle/>
        <a:p>
          <a:endParaRPr lang="es-EC"/>
        </a:p>
      </dgm:t>
    </dgm:pt>
    <dgm:pt modelId="{3EF7B972-CE72-4190-8BD2-BAFD4ADE9553}" type="pres">
      <dgm:prSet presAssocID="{6343726A-2EAD-4093-84D4-C184C45A401E}" presName="Name0" presStyleCnt="0">
        <dgm:presLayoutVars>
          <dgm:chMax val="7"/>
          <dgm:chPref val="7"/>
          <dgm:dir/>
        </dgm:presLayoutVars>
      </dgm:prSet>
      <dgm:spPr/>
      <dgm:t>
        <a:bodyPr/>
        <a:lstStyle/>
        <a:p>
          <a:endParaRPr lang="es-ES"/>
        </a:p>
      </dgm:t>
    </dgm:pt>
    <dgm:pt modelId="{F887D1C1-D308-42FF-824E-8AB9FFACA15F}" type="pres">
      <dgm:prSet presAssocID="{6343726A-2EAD-4093-84D4-C184C45A401E}" presName="Name1" presStyleCnt="0"/>
      <dgm:spPr/>
    </dgm:pt>
    <dgm:pt modelId="{7C75592D-B363-4909-99B7-F4BCD3944D6F}" type="pres">
      <dgm:prSet presAssocID="{6343726A-2EAD-4093-84D4-C184C45A401E}" presName="cycle" presStyleCnt="0"/>
      <dgm:spPr/>
    </dgm:pt>
    <dgm:pt modelId="{29090DE4-5E49-4CCF-AB5C-665A279BB595}" type="pres">
      <dgm:prSet presAssocID="{6343726A-2EAD-4093-84D4-C184C45A401E}" presName="srcNode" presStyleLbl="node1" presStyleIdx="0" presStyleCnt="4"/>
      <dgm:spPr/>
    </dgm:pt>
    <dgm:pt modelId="{335A5BCD-470B-466D-BAD6-86B4BCD2838B}" type="pres">
      <dgm:prSet presAssocID="{6343726A-2EAD-4093-84D4-C184C45A401E}" presName="conn" presStyleLbl="parChTrans1D2" presStyleIdx="0" presStyleCnt="1"/>
      <dgm:spPr/>
      <dgm:t>
        <a:bodyPr/>
        <a:lstStyle/>
        <a:p>
          <a:endParaRPr lang="es-ES"/>
        </a:p>
      </dgm:t>
    </dgm:pt>
    <dgm:pt modelId="{7F715E73-425A-40F2-8FEF-A828AFE970F9}" type="pres">
      <dgm:prSet presAssocID="{6343726A-2EAD-4093-84D4-C184C45A401E}" presName="extraNode" presStyleLbl="node1" presStyleIdx="0" presStyleCnt="4"/>
      <dgm:spPr/>
    </dgm:pt>
    <dgm:pt modelId="{8303745B-4605-4044-989C-8ED7ED1E396A}" type="pres">
      <dgm:prSet presAssocID="{6343726A-2EAD-4093-84D4-C184C45A401E}" presName="dstNode" presStyleLbl="node1" presStyleIdx="0" presStyleCnt="4"/>
      <dgm:spPr/>
    </dgm:pt>
    <dgm:pt modelId="{186ACE95-F1F0-4332-9A4C-7F599D62CA99}" type="pres">
      <dgm:prSet presAssocID="{E284651E-5263-414D-91DF-6519B390838E}" presName="text_1" presStyleLbl="node1" presStyleIdx="0" presStyleCnt="4">
        <dgm:presLayoutVars>
          <dgm:bulletEnabled val="1"/>
        </dgm:presLayoutVars>
      </dgm:prSet>
      <dgm:spPr/>
      <dgm:t>
        <a:bodyPr/>
        <a:lstStyle/>
        <a:p>
          <a:endParaRPr lang="es-EC"/>
        </a:p>
      </dgm:t>
    </dgm:pt>
    <dgm:pt modelId="{C25DDE15-2F73-46CB-BF4D-EC139199942B}" type="pres">
      <dgm:prSet presAssocID="{E284651E-5263-414D-91DF-6519B390838E}" presName="accent_1" presStyleCnt="0"/>
      <dgm:spPr/>
    </dgm:pt>
    <dgm:pt modelId="{096FF4FE-43A3-4238-93A3-3F096BC822A8}" type="pres">
      <dgm:prSet presAssocID="{E284651E-5263-414D-91DF-6519B390838E}"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096006D8-06AF-4178-A24A-3266AE3596D6}" type="pres">
      <dgm:prSet presAssocID="{0F4F6447-225A-4BF3-895F-E8CF703F06CC}" presName="text_2" presStyleLbl="node1" presStyleIdx="1" presStyleCnt="4">
        <dgm:presLayoutVars>
          <dgm:bulletEnabled val="1"/>
        </dgm:presLayoutVars>
      </dgm:prSet>
      <dgm:spPr/>
      <dgm:t>
        <a:bodyPr/>
        <a:lstStyle/>
        <a:p>
          <a:endParaRPr lang="es-EC"/>
        </a:p>
      </dgm:t>
    </dgm:pt>
    <dgm:pt modelId="{CE684D56-7116-410A-B09B-DE64700976B0}" type="pres">
      <dgm:prSet presAssocID="{0F4F6447-225A-4BF3-895F-E8CF703F06CC}" presName="accent_2" presStyleCnt="0"/>
      <dgm:spPr/>
    </dgm:pt>
    <dgm:pt modelId="{95BA25D2-70EB-4AAD-9E9C-69E8935AAAEB}" type="pres">
      <dgm:prSet presAssocID="{0F4F6447-225A-4BF3-895F-E8CF703F06CC}"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BE6A5D49-978C-4B26-B4D6-3527AD085F9F}" type="pres">
      <dgm:prSet presAssocID="{8B550A54-F2EE-41E6-A0BF-DB0D53A1B24B}" presName="text_3" presStyleLbl="node1" presStyleIdx="2" presStyleCnt="4">
        <dgm:presLayoutVars>
          <dgm:bulletEnabled val="1"/>
        </dgm:presLayoutVars>
      </dgm:prSet>
      <dgm:spPr/>
      <dgm:t>
        <a:bodyPr/>
        <a:lstStyle/>
        <a:p>
          <a:endParaRPr lang="es-EC"/>
        </a:p>
      </dgm:t>
    </dgm:pt>
    <dgm:pt modelId="{6F0FA856-438D-48F8-910D-DB8DD7B8F986}" type="pres">
      <dgm:prSet presAssocID="{8B550A54-F2EE-41E6-A0BF-DB0D53A1B24B}" presName="accent_3" presStyleCnt="0"/>
      <dgm:spPr/>
    </dgm:pt>
    <dgm:pt modelId="{65AF49C1-23B8-41F5-8A0B-7A7B3BB766ED}" type="pres">
      <dgm:prSet presAssocID="{8B550A54-F2EE-41E6-A0BF-DB0D53A1B24B}" presName="accentRepeatNode" presStyleLbl="solidFgAcc1" presStyleIdx="2" presStyleCnt="4"/>
      <dgm:spPr>
        <a:blipFill rotWithShape="0">
          <a:blip xmlns:r="http://schemas.openxmlformats.org/officeDocument/2006/relationships" r:embed="rId3"/>
          <a:stretch>
            <a:fillRect/>
          </a:stretch>
        </a:blipFill>
      </dgm:spPr>
    </dgm:pt>
    <dgm:pt modelId="{1CC3E5B6-7A60-4EFD-9B19-827E4AC1F2B4}" type="pres">
      <dgm:prSet presAssocID="{BD5D6BED-862C-41CA-90CE-E70C14BEE53F}" presName="text_4" presStyleLbl="node1" presStyleIdx="3" presStyleCnt="4">
        <dgm:presLayoutVars>
          <dgm:bulletEnabled val="1"/>
        </dgm:presLayoutVars>
      </dgm:prSet>
      <dgm:spPr/>
      <dgm:t>
        <a:bodyPr/>
        <a:lstStyle/>
        <a:p>
          <a:endParaRPr lang="es-EC"/>
        </a:p>
      </dgm:t>
    </dgm:pt>
    <dgm:pt modelId="{308ED139-A1DC-4C8D-BDDA-533B0CD88223}" type="pres">
      <dgm:prSet presAssocID="{BD5D6BED-862C-41CA-90CE-E70C14BEE53F}" presName="accent_4" presStyleCnt="0"/>
      <dgm:spPr/>
    </dgm:pt>
    <dgm:pt modelId="{3FDD2806-AC45-41EC-B54E-1E421C5FAF74}" type="pres">
      <dgm:prSet presAssocID="{BD5D6BED-862C-41CA-90CE-E70C14BEE53F}" presName="accentRepeatNode" presStyleLbl="solidFgAcc1" presStyleIdx="3" presStyleCnt="4"/>
      <dgm:spPr>
        <a:blipFill rotWithShape="0">
          <a:blip xmlns:r="http://schemas.openxmlformats.org/officeDocument/2006/relationships" r:embed="rId4"/>
          <a:stretch>
            <a:fillRect/>
          </a:stretch>
        </a:blipFill>
      </dgm:spPr>
    </dgm:pt>
  </dgm:ptLst>
  <dgm:cxnLst>
    <dgm:cxn modelId="{F46A84CF-55AB-43D5-A291-BCBBC6504E89}" type="presOf" srcId="{DC3E1304-E316-44B3-869D-FC2C9CCACD19}" destId="{335A5BCD-470B-466D-BAD6-86B4BCD2838B}" srcOrd="0" destOrd="0" presId="urn:microsoft.com/office/officeart/2008/layout/VerticalCurvedList"/>
    <dgm:cxn modelId="{00DEBD62-D6DD-48D2-894E-13606160BAAB}" srcId="{6343726A-2EAD-4093-84D4-C184C45A401E}" destId="{BD5D6BED-862C-41CA-90CE-E70C14BEE53F}" srcOrd="3" destOrd="0" parTransId="{B1D71974-4769-4898-8873-1A68A55312D6}" sibTransId="{7069913F-D4BC-4B7F-8312-6B8521E831A0}"/>
    <dgm:cxn modelId="{351B5B53-03A9-45F3-B6B8-13FC630D98DA}" type="presOf" srcId="{0F4F6447-225A-4BF3-895F-E8CF703F06CC}" destId="{096006D8-06AF-4178-A24A-3266AE3596D6}" srcOrd="0" destOrd="0" presId="urn:microsoft.com/office/officeart/2008/layout/VerticalCurvedList"/>
    <dgm:cxn modelId="{FE75F407-7D3B-444C-B4E6-3AE0AB19D9BF}" srcId="{6343726A-2EAD-4093-84D4-C184C45A401E}" destId="{0F4F6447-225A-4BF3-895F-E8CF703F06CC}" srcOrd="1" destOrd="0" parTransId="{2857F675-50A5-4758-B88D-1C0518B98C29}" sibTransId="{BE6589D1-873E-4A11-9670-19D95B3FFF9D}"/>
    <dgm:cxn modelId="{F479B4AE-77F3-4F5F-AD4B-85B45365DE46}" type="presOf" srcId="{BD5D6BED-862C-41CA-90CE-E70C14BEE53F}" destId="{1CC3E5B6-7A60-4EFD-9B19-827E4AC1F2B4}" srcOrd="0" destOrd="0" presId="urn:microsoft.com/office/officeart/2008/layout/VerticalCurvedList"/>
    <dgm:cxn modelId="{5FC33442-3715-46D9-AAC3-A012895CF988}" type="presOf" srcId="{8B550A54-F2EE-41E6-A0BF-DB0D53A1B24B}" destId="{BE6A5D49-978C-4B26-B4D6-3527AD085F9F}" srcOrd="0" destOrd="0" presId="urn:microsoft.com/office/officeart/2008/layout/VerticalCurvedList"/>
    <dgm:cxn modelId="{F220D6F2-4522-4DD0-A87D-629FF687928F}" type="presOf" srcId="{E284651E-5263-414D-91DF-6519B390838E}" destId="{186ACE95-F1F0-4332-9A4C-7F599D62CA99}" srcOrd="0" destOrd="0" presId="urn:microsoft.com/office/officeart/2008/layout/VerticalCurvedList"/>
    <dgm:cxn modelId="{07352A2E-4B9D-4D14-B00D-4FB9C0CCE050}" srcId="{6343726A-2EAD-4093-84D4-C184C45A401E}" destId="{8B550A54-F2EE-41E6-A0BF-DB0D53A1B24B}" srcOrd="2" destOrd="0" parTransId="{92648582-6E45-4179-9CE5-22DA80231504}" sibTransId="{98F6D075-C21C-44F1-978C-640A24D3C19E}"/>
    <dgm:cxn modelId="{818ED76E-E277-433C-843A-5F6A6956F392}" srcId="{6343726A-2EAD-4093-84D4-C184C45A401E}" destId="{E284651E-5263-414D-91DF-6519B390838E}" srcOrd="0" destOrd="0" parTransId="{82252D15-62AA-46A2-AEB0-57F6D00BEAEF}" sibTransId="{DC3E1304-E316-44B3-869D-FC2C9CCACD19}"/>
    <dgm:cxn modelId="{551B4133-28F6-4732-9597-AA18305E5466}" type="presOf" srcId="{6343726A-2EAD-4093-84D4-C184C45A401E}" destId="{3EF7B972-CE72-4190-8BD2-BAFD4ADE9553}" srcOrd="0" destOrd="0" presId="urn:microsoft.com/office/officeart/2008/layout/VerticalCurvedList"/>
    <dgm:cxn modelId="{D623BF02-D0F3-4538-9CD0-DC1EDDAA5CBD}" type="presParOf" srcId="{3EF7B972-CE72-4190-8BD2-BAFD4ADE9553}" destId="{F887D1C1-D308-42FF-824E-8AB9FFACA15F}" srcOrd="0" destOrd="0" presId="urn:microsoft.com/office/officeart/2008/layout/VerticalCurvedList"/>
    <dgm:cxn modelId="{715BF144-3C9A-49CB-ACF9-833B7904B411}" type="presParOf" srcId="{F887D1C1-D308-42FF-824E-8AB9FFACA15F}" destId="{7C75592D-B363-4909-99B7-F4BCD3944D6F}" srcOrd="0" destOrd="0" presId="urn:microsoft.com/office/officeart/2008/layout/VerticalCurvedList"/>
    <dgm:cxn modelId="{AB227E16-F93D-4B8F-B0D9-409AB9B1663E}" type="presParOf" srcId="{7C75592D-B363-4909-99B7-F4BCD3944D6F}" destId="{29090DE4-5E49-4CCF-AB5C-665A279BB595}" srcOrd="0" destOrd="0" presId="urn:microsoft.com/office/officeart/2008/layout/VerticalCurvedList"/>
    <dgm:cxn modelId="{7D8C6BB2-19C6-4931-8065-C029BCB5C34F}" type="presParOf" srcId="{7C75592D-B363-4909-99B7-F4BCD3944D6F}" destId="{335A5BCD-470B-466D-BAD6-86B4BCD2838B}" srcOrd="1" destOrd="0" presId="urn:microsoft.com/office/officeart/2008/layout/VerticalCurvedList"/>
    <dgm:cxn modelId="{53D9CD35-E4D4-4298-B3C5-298102CECDA3}" type="presParOf" srcId="{7C75592D-B363-4909-99B7-F4BCD3944D6F}" destId="{7F715E73-425A-40F2-8FEF-A828AFE970F9}" srcOrd="2" destOrd="0" presId="urn:microsoft.com/office/officeart/2008/layout/VerticalCurvedList"/>
    <dgm:cxn modelId="{FBBD867C-0BAE-4FCD-83B3-DE0D7266D02D}" type="presParOf" srcId="{7C75592D-B363-4909-99B7-F4BCD3944D6F}" destId="{8303745B-4605-4044-989C-8ED7ED1E396A}" srcOrd="3" destOrd="0" presId="urn:microsoft.com/office/officeart/2008/layout/VerticalCurvedList"/>
    <dgm:cxn modelId="{8B72A247-3A20-4D5A-8BF7-FB9D4B1D9EB6}" type="presParOf" srcId="{F887D1C1-D308-42FF-824E-8AB9FFACA15F}" destId="{186ACE95-F1F0-4332-9A4C-7F599D62CA99}" srcOrd="1" destOrd="0" presId="urn:microsoft.com/office/officeart/2008/layout/VerticalCurvedList"/>
    <dgm:cxn modelId="{D834A5CA-B7DE-4D94-9021-729E917B997B}" type="presParOf" srcId="{F887D1C1-D308-42FF-824E-8AB9FFACA15F}" destId="{C25DDE15-2F73-46CB-BF4D-EC139199942B}" srcOrd="2" destOrd="0" presId="urn:microsoft.com/office/officeart/2008/layout/VerticalCurvedList"/>
    <dgm:cxn modelId="{79E10A8E-CF05-44F1-B6CA-8CB6D651D274}" type="presParOf" srcId="{C25DDE15-2F73-46CB-BF4D-EC139199942B}" destId="{096FF4FE-43A3-4238-93A3-3F096BC822A8}" srcOrd="0" destOrd="0" presId="urn:microsoft.com/office/officeart/2008/layout/VerticalCurvedList"/>
    <dgm:cxn modelId="{D759C5B7-6682-4264-BEAC-D9CFC0F01796}" type="presParOf" srcId="{F887D1C1-D308-42FF-824E-8AB9FFACA15F}" destId="{096006D8-06AF-4178-A24A-3266AE3596D6}" srcOrd="3" destOrd="0" presId="urn:microsoft.com/office/officeart/2008/layout/VerticalCurvedList"/>
    <dgm:cxn modelId="{C527AEC0-BFEA-400C-8B4D-EBD9E79530C6}" type="presParOf" srcId="{F887D1C1-D308-42FF-824E-8AB9FFACA15F}" destId="{CE684D56-7116-410A-B09B-DE64700976B0}" srcOrd="4" destOrd="0" presId="urn:microsoft.com/office/officeart/2008/layout/VerticalCurvedList"/>
    <dgm:cxn modelId="{0183FD4D-458F-43D4-B2D7-098940A4A560}" type="presParOf" srcId="{CE684D56-7116-410A-B09B-DE64700976B0}" destId="{95BA25D2-70EB-4AAD-9E9C-69E8935AAAEB}" srcOrd="0" destOrd="0" presId="urn:microsoft.com/office/officeart/2008/layout/VerticalCurvedList"/>
    <dgm:cxn modelId="{15B5CCD6-8074-431B-8806-86F02B92C95D}" type="presParOf" srcId="{F887D1C1-D308-42FF-824E-8AB9FFACA15F}" destId="{BE6A5D49-978C-4B26-B4D6-3527AD085F9F}" srcOrd="5" destOrd="0" presId="urn:microsoft.com/office/officeart/2008/layout/VerticalCurvedList"/>
    <dgm:cxn modelId="{81915759-D154-47D5-8ADE-9453F6785EAD}" type="presParOf" srcId="{F887D1C1-D308-42FF-824E-8AB9FFACA15F}" destId="{6F0FA856-438D-48F8-910D-DB8DD7B8F986}" srcOrd="6" destOrd="0" presId="urn:microsoft.com/office/officeart/2008/layout/VerticalCurvedList"/>
    <dgm:cxn modelId="{04943EF1-01BF-4A9A-9E05-16BA1264DC7B}" type="presParOf" srcId="{6F0FA856-438D-48F8-910D-DB8DD7B8F986}" destId="{65AF49C1-23B8-41F5-8A0B-7A7B3BB766ED}" srcOrd="0" destOrd="0" presId="urn:microsoft.com/office/officeart/2008/layout/VerticalCurvedList"/>
    <dgm:cxn modelId="{D416E793-69DD-4CBF-92EE-6F057F2E7852}" type="presParOf" srcId="{F887D1C1-D308-42FF-824E-8AB9FFACA15F}" destId="{1CC3E5B6-7A60-4EFD-9B19-827E4AC1F2B4}" srcOrd="7" destOrd="0" presId="urn:microsoft.com/office/officeart/2008/layout/VerticalCurvedList"/>
    <dgm:cxn modelId="{15B3F525-A842-41CB-8126-A47CE6917682}" type="presParOf" srcId="{F887D1C1-D308-42FF-824E-8AB9FFACA15F}" destId="{308ED139-A1DC-4C8D-BDDA-533B0CD88223}" srcOrd="8" destOrd="0" presId="urn:microsoft.com/office/officeart/2008/layout/VerticalCurvedList"/>
    <dgm:cxn modelId="{F239EBFD-2EEF-4D2B-A9F0-68A5D60153C6}" type="presParOf" srcId="{308ED139-A1DC-4C8D-BDDA-533B0CD88223}" destId="{3FDD2806-AC45-41EC-B54E-1E421C5FAF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694B68-2FF1-48C3-B5C5-BD4177A26A2B}"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EC"/>
        </a:p>
      </dgm:t>
    </dgm:pt>
    <dgm:pt modelId="{43BD5708-551E-4598-A614-2F22A57DF66F}">
      <dgm:prSet phldrT="[Texto]"/>
      <dgm:spPr/>
      <dgm:t>
        <a:bodyPr/>
        <a:lstStyle/>
        <a:p>
          <a:r>
            <a:rPr lang="es-EC" smtClean="0">
              <a:latin typeface="Maiandra GD" panose="020E0502030308020204" pitchFamily="34" charset="0"/>
            </a:rPr>
            <a:t>El 37% de cajas que no se aseguran con la verificación de la información presentada en la solicitud de crédito, además el 26% de las cajas no verifican si los solicitantes tienen buenos antecedentes crediticios.</a:t>
          </a:r>
          <a:endParaRPr lang="es-EC" dirty="0">
            <a:latin typeface="Maiandra GD" panose="020E0502030308020204" pitchFamily="34" charset="0"/>
          </a:endParaRPr>
        </a:p>
      </dgm:t>
    </dgm:pt>
    <dgm:pt modelId="{34126589-80F3-4060-A7A3-8086B2A10DA9}" type="parTrans" cxnId="{86F40881-81E8-4E49-BB0C-3689F0DDDBF5}">
      <dgm:prSet/>
      <dgm:spPr/>
      <dgm:t>
        <a:bodyPr/>
        <a:lstStyle/>
        <a:p>
          <a:endParaRPr lang="es-EC">
            <a:solidFill>
              <a:schemeClr val="tx1"/>
            </a:solidFill>
            <a:latin typeface="Maiandra GD" panose="020E0502030308020204" pitchFamily="34" charset="0"/>
          </a:endParaRPr>
        </a:p>
      </dgm:t>
    </dgm:pt>
    <dgm:pt modelId="{96723FAB-9A20-41E3-A132-AF89F8C7E962}" type="sibTrans" cxnId="{86F40881-81E8-4E49-BB0C-3689F0DDDBF5}">
      <dgm:prSet/>
      <dgm:spPr/>
      <dgm:t>
        <a:bodyPr/>
        <a:lstStyle/>
        <a:p>
          <a:endParaRPr lang="es-EC">
            <a:solidFill>
              <a:schemeClr val="tx1"/>
            </a:solidFill>
            <a:latin typeface="Maiandra GD" panose="020E0502030308020204" pitchFamily="34" charset="0"/>
          </a:endParaRPr>
        </a:p>
      </dgm:t>
    </dgm:pt>
    <dgm:pt modelId="{192ED7BC-866A-4CD0-837A-3F783F69B046}">
      <dgm:prSet phldrT="[Texto]"/>
      <dgm:spPr/>
      <dgm:t>
        <a:bodyPr/>
        <a:lstStyle/>
        <a:p>
          <a:r>
            <a:rPr lang="es-EC" smtClean="0">
              <a:latin typeface="Maiandra GD" panose="020E0502030308020204" pitchFamily="34" charset="0"/>
            </a:rPr>
            <a:t>Las cajas las Cajas comunales carecen de métodos que permitan evaluar la capacidad de pago que permita determinar la solvencia del deudor, voluntad de pago.</a:t>
          </a:r>
          <a:endParaRPr lang="es-EC" dirty="0">
            <a:latin typeface="Maiandra GD" panose="020E0502030308020204" pitchFamily="34" charset="0"/>
          </a:endParaRPr>
        </a:p>
      </dgm:t>
    </dgm:pt>
    <dgm:pt modelId="{DCC39CAB-B421-4536-A55F-A52B4B0BB7DA}" type="parTrans" cxnId="{AAECB9FC-A9C6-4C38-AA2E-7BBD72ACA929}">
      <dgm:prSet/>
      <dgm:spPr/>
      <dgm:t>
        <a:bodyPr/>
        <a:lstStyle/>
        <a:p>
          <a:endParaRPr lang="es-EC">
            <a:solidFill>
              <a:schemeClr val="tx1"/>
            </a:solidFill>
            <a:latin typeface="Maiandra GD" panose="020E0502030308020204" pitchFamily="34" charset="0"/>
          </a:endParaRPr>
        </a:p>
      </dgm:t>
    </dgm:pt>
    <dgm:pt modelId="{01362D03-1322-480D-AD90-6CB48B813888}" type="sibTrans" cxnId="{AAECB9FC-A9C6-4C38-AA2E-7BBD72ACA929}">
      <dgm:prSet/>
      <dgm:spPr/>
      <dgm:t>
        <a:bodyPr/>
        <a:lstStyle/>
        <a:p>
          <a:endParaRPr lang="es-EC">
            <a:solidFill>
              <a:schemeClr val="tx1"/>
            </a:solidFill>
            <a:latin typeface="Maiandra GD" panose="020E0502030308020204" pitchFamily="34" charset="0"/>
          </a:endParaRPr>
        </a:p>
      </dgm:t>
    </dgm:pt>
    <dgm:pt modelId="{44FCC6BF-6E24-4FB7-B656-8C55D23EADE2}">
      <dgm:prSet phldrT="[Texto]"/>
      <dgm:spPr/>
      <dgm:t>
        <a:bodyPr/>
        <a:lstStyle/>
        <a:p>
          <a:r>
            <a:rPr lang="es-EC" smtClean="0">
              <a:latin typeface="Maiandra GD" panose="020E0502030308020204" pitchFamily="34" charset="0"/>
            </a:rPr>
            <a:t>Y finalmente en la etapa de recuperación de la cartera  aún existe un 8% que no realiza monitoreo de la cartera</a:t>
          </a:r>
          <a:endParaRPr lang="es-EC" dirty="0">
            <a:latin typeface="Maiandra GD" panose="020E0502030308020204" pitchFamily="34" charset="0"/>
          </a:endParaRPr>
        </a:p>
      </dgm:t>
    </dgm:pt>
    <dgm:pt modelId="{235578A3-1B28-4733-A8C2-73175F6D802E}" type="parTrans" cxnId="{526EC5BF-D3F3-4578-B127-2E161945A794}">
      <dgm:prSet/>
      <dgm:spPr/>
      <dgm:t>
        <a:bodyPr/>
        <a:lstStyle/>
        <a:p>
          <a:endParaRPr lang="es-EC">
            <a:solidFill>
              <a:schemeClr val="tx1"/>
            </a:solidFill>
            <a:latin typeface="Maiandra GD" panose="020E0502030308020204" pitchFamily="34" charset="0"/>
          </a:endParaRPr>
        </a:p>
      </dgm:t>
    </dgm:pt>
    <dgm:pt modelId="{9C91F384-A98D-48BC-B10D-03EA2BD5681A}" type="sibTrans" cxnId="{526EC5BF-D3F3-4578-B127-2E161945A794}">
      <dgm:prSet/>
      <dgm:spPr/>
      <dgm:t>
        <a:bodyPr/>
        <a:lstStyle/>
        <a:p>
          <a:endParaRPr lang="es-EC">
            <a:solidFill>
              <a:schemeClr val="tx1"/>
            </a:solidFill>
            <a:latin typeface="Maiandra GD" panose="020E0502030308020204" pitchFamily="34" charset="0"/>
          </a:endParaRPr>
        </a:p>
      </dgm:t>
    </dgm:pt>
    <dgm:pt modelId="{79A9BC3A-361D-404D-85D7-56AB89E8703E}">
      <dgm:prSet phldrT="[Texto]"/>
      <dgm:spPr/>
      <dgm:t>
        <a:bodyPr/>
        <a:lstStyle/>
        <a:p>
          <a:r>
            <a:rPr lang="es-EC" smtClean="0">
              <a:latin typeface="Maiandra GD" panose="020E0502030308020204" pitchFamily="34" charset="0"/>
            </a:rPr>
            <a:t>El 74%  de las cajas presenta informes los socios de manera trimestral </a:t>
          </a:r>
          <a:endParaRPr lang="es-EC" dirty="0">
            <a:latin typeface="Maiandra GD" panose="020E0502030308020204" pitchFamily="34" charset="0"/>
          </a:endParaRPr>
        </a:p>
      </dgm:t>
    </dgm:pt>
    <dgm:pt modelId="{2B850A89-D39F-472F-A41C-D6F151FD7E32}" type="parTrans" cxnId="{F6FDF56C-F49D-4C6E-9E3C-C8587197E8BF}">
      <dgm:prSet/>
      <dgm:spPr/>
      <dgm:t>
        <a:bodyPr/>
        <a:lstStyle/>
        <a:p>
          <a:endParaRPr lang="es-EC">
            <a:solidFill>
              <a:schemeClr val="tx1"/>
            </a:solidFill>
            <a:latin typeface="Maiandra GD" panose="020E0502030308020204" pitchFamily="34" charset="0"/>
          </a:endParaRPr>
        </a:p>
      </dgm:t>
    </dgm:pt>
    <dgm:pt modelId="{B90E4C09-8134-4D16-8C74-5442705B71CA}" type="sibTrans" cxnId="{F6FDF56C-F49D-4C6E-9E3C-C8587197E8BF}">
      <dgm:prSet/>
      <dgm:spPr/>
      <dgm:t>
        <a:bodyPr/>
        <a:lstStyle/>
        <a:p>
          <a:endParaRPr lang="es-EC">
            <a:solidFill>
              <a:schemeClr val="tx1"/>
            </a:solidFill>
            <a:latin typeface="Maiandra GD" panose="020E0502030308020204" pitchFamily="34" charset="0"/>
          </a:endParaRPr>
        </a:p>
      </dgm:t>
    </dgm:pt>
    <dgm:pt modelId="{5900F3D5-675F-49A2-84DE-21C8D9B497F4}" type="pres">
      <dgm:prSet presAssocID="{D5694B68-2FF1-48C3-B5C5-BD4177A26A2B}" presName="Name0" presStyleCnt="0">
        <dgm:presLayoutVars>
          <dgm:chMax val="7"/>
          <dgm:chPref val="7"/>
          <dgm:dir/>
        </dgm:presLayoutVars>
      </dgm:prSet>
      <dgm:spPr/>
      <dgm:t>
        <a:bodyPr/>
        <a:lstStyle/>
        <a:p>
          <a:endParaRPr lang="es-ES"/>
        </a:p>
      </dgm:t>
    </dgm:pt>
    <dgm:pt modelId="{D671C8C1-FBD3-4C1D-8789-7351EB789D62}" type="pres">
      <dgm:prSet presAssocID="{D5694B68-2FF1-48C3-B5C5-BD4177A26A2B}" presName="Name1" presStyleCnt="0"/>
      <dgm:spPr/>
    </dgm:pt>
    <dgm:pt modelId="{3CDBEB65-04D6-4385-9E78-221119046030}" type="pres">
      <dgm:prSet presAssocID="{D5694B68-2FF1-48C3-B5C5-BD4177A26A2B}" presName="cycle" presStyleCnt="0"/>
      <dgm:spPr/>
    </dgm:pt>
    <dgm:pt modelId="{F302DA19-E3C3-45D3-84EF-8A3929334D80}" type="pres">
      <dgm:prSet presAssocID="{D5694B68-2FF1-48C3-B5C5-BD4177A26A2B}" presName="srcNode" presStyleLbl="node1" presStyleIdx="0" presStyleCnt="4"/>
      <dgm:spPr/>
    </dgm:pt>
    <dgm:pt modelId="{DA0C0471-3F61-4131-AF17-A45ED20BE668}" type="pres">
      <dgm:prSet presAssocID="{D5694B68-2FF1-48C3-B5C5-BD4177A26A2B}" presName="conn" presStyleLbl="parChTrans1D2" presStyleIdx="0" presStyleCnt="1"/>
      <dgm:spPr/>
      <dgm:t>
        <a:bodyPr/>
        <a:lstStyle/>
        <a:p>
          <a:endParaRPr lang="es-ES"/>
        </a:p>
      </dgm:t>
    </dgm:pt>
    <dgm:pt modelId="{5B0E5326-C273-4965-9D1A-D71E3AE0B8F5}" type="pres">
      <dgm:prSet presAssocID="{D5694B68-2FF1-48C3-B5C5-BD4177A26A2B}" presName="extraNode" presStyleLbl="node1" presStyleIdx="0" presStyleCnt="4"/>
      <dgm:spPr/>
    </dgm:pt>
    <dgm:pt modelId="{C56E9AE7-3B50-4A52-A74A-8F7265D7E0C5}" type="pres">
      <dgm:prSet presAssocID="{D5694B68-2FF1-48C3-B5C5-BD4177A26A2B}" presName="dstNode" presStyleLbl="node1" presStyleIdx="0" presStyleCnt="4"/>
      <dgm:spPr/>
    </dgm:pt>
    <dgm:pt modelId="{AD72E534-F437-46C2-BBAD-74ACF3F0197E}" type="pres">
      <dgm:prSet presAssocID="{43BD5708-551E-4598-A614-2F22A57DF66F}" presName="text_1" presStyleLbl="node1" presStyleIdx="0" presStyleCnt="4">
        <dgm:presLayoutVars>
          <dgm:bulletEnabled val="1"/>
        </dgm:presLayoutVars>
      </dgm:prSet>
      <dgm:spPr/>
      <dgm:t>
        <a:bodyPr/>
        <a:lstStyle/>
        <a:p>
          <a:endParaRPr lang="es-EC"/>
        </a:p>
      </dgm:t>
    </dgm:pt>
    <dgm:pt modelId="{9431AAD3-16DF-409E-A965-2597C75F9280}" type="pres">
      <dgm:prSet presAssocID="{43BD5708-551E-4598-A614-2F22A57DF66F}" presName="accent_1" presStyleCnt="0"/>
      <dgm:spPr/>
    </dgm:pt>
    <dgm:pt modelId="{508988D6-55FC-4D31-9065-8BD871E65F43}" type="pres">
      <dgm:prSet presAssocID="{43BD5708-551E-4598-A614-2F22A57DF66F}" presName="accentRepeatNode" presStyleLbl="solidFgAcc1" presStyleIdx="0" presStyleCnt="4"/>
      <dgm:spPr>
        <a:blipFill rotWithShape="0">
          <a:blip xmlns:r="http://schemas.openxmlformats.org/officeDocument/2006/relationships" r:embed="rId1"/>
          <a:stretch>
            <a:fillRect/>
          </a:stretch>
        </a:blipFill>
      </dgm:spPr>
    </dgm:pt>
    <dgm:pt modelId="{DCF46B68-C447-45A8-A1F3-539C71B3A18E}" type="pres">
      <dgm:prSet presAssocID="{192ED7BC-866A-4CD0-837A-3F783F69B046}" presName="text_2" presStyleLbl="node1" presStyleIdx="1" presStyleCnt="4">
        <dgm:presLayoutVars>
          <dgm:bulletEnabled val="1"/>
        </dgm:presLayoutVars>
      </dgm:prSet>
      <dgm:spPr/>
      <dgm:t>
        <a:bodyPr/>
        <a:lstStyle/>
        <a:p>
          <a:endParaRPr lang="es-EC"/>
        </a:p>
      </dgm:t>
    </dgm:pt>
    <dgm:pt modelId="{C06B801C-B604-4952-B273-EC71100365EF}" type="pres">
      <dgm:prSet presAssocID="{192ED7BC-866A-4CD0-837A-3F783F69B046}" presName="accent_2" presStyleCnt="0"/>
      <dgm:spPr/>
    </dgm:pt>
    <dgm:pt modelId="{B84F7EEF-AB1B-45EA-B721-611B9A118E2C}" type="pres">
      <dgm:prSet presAssocID="{192ED7BC-866A-4CD0-837A-3F783F69B046}" presName="accentRepeatNode" presStyleLbl="solidFgAcc1" presStyleIdx="1" presStyleCnt="4"/>
      <dgm:spPr>
        <a:blipFill rotWithShape="0">
          <a:blip xmlns:r="http://schemas.openxmlformats.org/officeDocument/2006/relationships" r:embed="rId2"/>
          <a:stretch>
            <a:fillRect/>
          </a:stretch>
        </a:blipFill>
      </dgm:spPr>
    </dgm:pt>
    <dgm:pt modelId="{F775DAA8-CD52-46B4-A42A-914A667C4EB3}" type="pres">
      <dgm:prSet presAssocID="{44FCC6BF-6E24-4FB7-B656-8C55D23EADE2}" presName="text_3" presStyleLbl="node1" presStyleIdx="2" presStyleCnt="4">
        <dgm:presLayoutVars>
          <dgm:bulletEnabled val="1"/>
        </dgm:presLayoutVars>
      </dgm:prSet>
      <dgm:spPr/>
      <dgm:t>
        <a:bodyPr/>
        <a:lstStyle/>
        <a:p>
          <a:endParaRPr lang="es-EC"/>
        </a:p>
      </dgm:t>
    </dgm:pt>
    <dgm:pt modelId="{77FB2A45-2965-4501-82C4-D8D57D928279}" type="pres">
      <dgm:prSet presAssocID="{44FCC6BF-6E24-4FB7-B656-8C55D23EADE2}" presName="accent_3" presStyleCnt="0"/>
      <dgm:spPr/>
    </dgm:pt>
    <dgm:pt modelId="{1E1E8046-8B56-4C77-81A8-1F99C42504CF}" type="pres">
      <dgm:prSet presAssocID="{44FCC6BF-6E24-4FB7-B656-8C55D23EADE2}" presName="accentRepeatNode" presStyleLbl="solidFgAcc1" presStyleIdx="2" presStyleCnt="4"/>
      <dgm:spPr>
        <a:blipFill rotWithShape="0">
          <a:blip xmlns:r="http://schemas.openxmlformats.org/officeDocument/2006/relationships" r:embed="rId3"/>
          <a:stretch>
            <a:fillRect/>
          </a:stretch>
        </a:blipFill>
      </dgm:spPr>
    </dgm:pt>
    <dgm:pt modelId="{F9B17E55-0E43-46B6-AB2C-477FA7B4BF79}" type="pres">
      <dgm:prSet presAssocID="{79A9BC3A-361D-404D-85D7-56AB89E8703E}" presName="text_4" presStyleLbl="node1" presStyleIdx="3" presStyleCnt="4">
        <dgm:presLayoutVars>
          <dgm:bulletEnabled val="1"/>
        </dgm:presLayoutVars>
      </dgm:prSet>
      <dgm:spPr/>
      <dgm:t>
        <a:bodyPr/>
        <a:lstStyle/>
        <a:p>
          <a:endParaRPr lang="es-EC"/>
        </a:p>
      </dgm:t>
    </dgm:pt>
    <dgm:pt modelId="{0112B1FE-861A-4C09-9FD0-658C227B3236}" type="pres">
      <dgm:prSet presAssocID="{79A9BC3A-361D-404D-85D7-56AB89E8703E}" presName="accent_4" presStyleCnt="0"/>
      <dgm:spPr/>
    </dgm:pt>
    <dgm:pt modelId="{F57D91FD-6ED6-4E8E-B35E-D0A82264DE1B}" type="pres">
      <dgm:prSet presAssocID="{79A9BC3A-361D-404D-85D7-56AB89E8703E}" presName="accentRepeatNode" presStyleLbl="solidFgAcc1" presStyleIdx="3" presStyleCnt="4"/>
      <dgm:spPr>
        <a:blipFill rotWithShape="0">
          <a:blip xmlns:r="http://schemas.openxmlformats.org/officeDocument/2006/relationships" r:embed="rId4"/>
          <a:stretch>
            <a:fillRect/>
          </a:stretch>
        </a:blipFill>
      </dgm:spPr>
    </dgm:pt>
  </dgm:ptLst>
  <dgm:cxnLst>
    <dgm:cxn modelId="{F2BF9158-EAAB-448F-8D67-357205EA4E8E}" type="presOf" srcId="{43BD5708-551E-4598-A614-2F22A57DF66F}" destId="{AD72E534-F437-46C2-BBAD-74ACF3F0197E}" srcOrd="0" destOrd="0" presId="urn:microsoft.com/office/officeart/2008/layout/VerticalCurvedList"/>
    <dgm:cxn modelId="{526EC5BF-D3F3-4578-B127-2E161945A794}" srcId="{D5694B68-2FF1-48C3-B5C5-BD4177A26A2B}" destId="{44FCC6BF-6E24-4FB7-B656-8C55D23EADE2}" srcOrd="2" destOrd="0" parTransId="{235578A3-1B28-4733-A8C2-73175F6D802E}" sibTransId="{9C91F384-A98D-48BC-B10D-03EA2BD5681A}"/>
    <dgm:cxn modelId="{F71BD26A-2138-402E-924E-71338C6E5E5A}" type="presOf" srcId="{79A9BC3A-361D-404D-85D7-56AB89E8703E}" destId="{F9B17E55-0E43-46B6-AB2C-477FA7B4BF79}" srcOrd="0" destOrd="0" presId="urn:microsoft.com/office/officeart/2008/layout/VerticalCurvedList"/>
    <dgm:cxn modelId="{D7F94FFD-6794-4785-9F32-254333E6E1EE}" type="presOf" srcId="{D5694B68-2FF1-48C3-B5C5-BD4177A26A2B}" destId="{5900F3D5-675F-49A2-84DE-21C8D9B497F4}" srcOrd="0" destOrd="0" presId="urn:microsoft.com/office/officeart/2008/layout/VerticalCurvedList"/>
    <dgm:cxn modelId="{4FC5C884-C996-4D29-A209-C74B9476A847}" type="presOf" srcId="{96723FAB-9A20-41E3-A132-AF89F8C7E962}" destId="{DA0C0471-3F61-4131-AF17-A45ED20BE668}" srcOrd="0" destOrd="0" presId="urn:microsoft.com/office/officeart/2008/layout/VerticalCurvedList"/>
    <dgm:cxn modelId="{86F40881-81E8-4E49-BB0C-3689F0DDDBF5}" srcId="{D5694B68-2FF1-48C3-B5C5-BD4177A26A2B}" destId="{43BD5708-551E-4598-A614-2F22A57DF66F}" srcOrd="0" destOrd="0" parTransId="{34126589-80F3-4060-A7A3-8086B2A10DA9}" sibTransId="{96723FAB-9A20-41E3-A132-AF89F8C7E962}"/>
    <dgm:cxn modelId="{CD8FDF46-C2C0-4811-8C1C-1DBC7D2A9A75}" type="presOf" srcId="{44FCC6BF-6E24-4FB7-B656-8C55D23EADE2}" destId="{F775DAA8-CD52-46B4-A42A-914A667C4EB3}" srcOrd="0" destOrd="0" presId="urn:microsoft.com/office/officeart/2008/layout/VerticalCurvedList"/>
    <dgm:cxn modelId="{AAECB9FC-A9C6-4C38-AA2E-7BBD72ACA929}" srcId="{D5694B68-2FF1-48C3-B5C5-BD4177A26A2B}" destId="{192ED7BC-866A-4CD0-837A-3F783F69B046}" srcOrd="1" destOrd="0" parTransId="{DCC39CAB-B421-4536-A55F-A52B4B0BB7DA}" sibTransId="{01362D03-1322-480D-AD90-6CB48B813888}"/>
    <dgm:cxn modelId="{5BF05EEF-0760-4780-BC02-D1333EC0C407}" type="presOf" srcId="{192ED7BC-866A-4CD0-837A-3F783F69B046}" destId="{DCF46B68-C447-45A8-A1F3-539C71B3A18E}" srcOrd="0" destOrd="0" presId="urn:microsoft.com/office/officeart/2008/layout/VerticalCurvedList"/>
    <dgm:cxn modelId="{F6FDF56C-F49D-4C6E-9E3C-C8587197E8BF}" srcId="{D5694B68-2FF1-48C3-B5C5-BD4177A26A2B}" destId="{79A9BC3A-361D-404D-85D7-56AB89E8703E}" srcOrd="3" destOrd="0" parTransId="{2B850A89-D39F-472F-A41C-D6F151FD7E32}" sibTransId="{B90E4C09-8134-4D16-8C74-5442705B71CA}"/>
    <dgm:cxn modelId="{21F2E865-C0BC-4760-8FA9-695C898F253C}" type="presParOf" srcId="{5900F3D5-675F-49A2-84DE-21C8D9B497F4}" destId="{D671C8C1-FBD3-4C1D-8789-7351EB789D62}" srcOrd="0" destOrd="0" presId="urn:microsoft.com/office/officeart/2008/layout/VerticalCurvedList"/>
    <dgm:cxn modelId="{E4D58319-9CD8-47F7-9BD7-E057486C3ACE}" type="presParOf" srcId="{D671C8C1-FBD3-4C1D-8789-7351EB789D62}" destId="{3CDBEB65-04D6-4385-9E78-221119046030}" srcOrd="0" destOrd="0" presId="urn:microsoft.com/office/officeart/2008/layout/VerticalCurvedList"/>
    <dgm:cxn modelId="{8788BDE5-9DFB-425D-A244-E88548201786}" type="presParOf" srcId="{3CDBEB65-04D6-4385-9E78-221119046030}" destId="{F302DA19-E3C3-45D3-84EF-8A3929334D80}" srcOrd="0" destOrd="0" presId="urn:microsoft.com/office/officeart/2008/layout/VerticalCurvedList"/>
    <dgm:cxn modelId="{18B3C7FE-F363-4BB4-85E7-020DFCA9C40F}" type="presParOf" srcId="{3CDBEB65-04D6-4385-9E78-221119046030}" destId="{DA0C0471-3F61-4131-AF17-A45ED20BE668}" srcOrd="1" destOrd="0" presId="urn:microsoft.com/office/officeart/2008/layout/VerticalCurvedList"/>
    <dgm:cxn modelId="{29B2C633-9BFB-4DCA-B2DC-A9FD052722FF}" type="presParOf" srcId="{3CDBEB65-04D6-4385-9E78-221119046030}" destId="{5B0E5326-C273-4965-9D1A-D71E3AE0B8F5}" srcOrd="2" destOrd="0" presId="urn:microsoft.com/office/officeart/2008/layout/VerticalCurvedList"/>
    <dgm:cxn modelId="{1EF4FC3E-9392-4592-8F9F-2104DC81B00B}" type="presParOf" srcId="{3CDBEB65-04D6-4385-9E78-221119046030}" destId="{C56E9AE7-3B50-4A52-A74A-8F7265D7E0C5}" srcOrd="3" destOrd="0" presId="urn:microsoft.com/office/officeart/2008/layout/VerticalCurvedList"/>
    <dgm:cxn modelId="{9A83512A-8C78-4F00-A403-76B97988108D}" type="presParOf" srcId="{D671C8C1-FBD3-4C1D-8789-7351EB789D62}" destId="{AD72E534-F437-46C2-BBAD-74ACF3F0197E}" srcOrd="1" destOrd="0" presId="urn:microsoft.com/office/officeart/2008/layout/VerticalCurvedList"/>
    <dgm:cxn modelId="{48B43FBF-0768-4497-AA7E-4E239D174C99}" type="presParOf" srcId="{D671C8C1-FBD3-4C1D-8789-7351EB789D62}" destId="{9431AAD3-16DF-409E-A965-2597C75F9280}" srcOrd="2" destOrd="0" presId="urn:microsoft.com/office/officeart/2008/layout/VerticalCurvedList"/>
    <dgm:cxn modelId="{1B6E7C0C-0EE8-46E5-9C38-A0371163C5DE}" type="presParOf" srcId="{9431AAD3-16DF-409E-A965-2597C75F9280}" destId="{508988D6-55FC-4D31-9065-8BD871E65F43}" srcOrd="0" destOrd="0" presId="urn:microsoft.com/office/officeart/2008/layout/VerticalCurvedList"/>
    <dgm:cxn modelId="{5521181E-3ACC-4BA7-9C97-2F6AF5F18449}" type="presParOf" srcId="{D671C8C1-FBD3-4C1D-8789-7351EB789D62}" destId="{DCF46B68-C447-45A8-A1F3-539C71B3A18E}" srcOrd="3" destOrd="0" presId="urn:microsoft.com/office/officeart/2008/layout/VerticalCurvedList"/>
    <dgm:cxn modelId="{42088732-8703-46EF-8BF5-4DEC90B1FA0B}" type="presParOf" srcId="{D671C8C1-FBD3-4C1D-8789-7351EB789D62}" destId="{C06B801C-B604-4952-B273-EC71100365EF}" srcOrd="4" destOrd="0" presId="urn:microsoft.com/office/officeart/2008/layout/VerticalCurvedList"/>
    <dgm:cxn modelId="{52799D8C-9F2D-4DAF-BD0E-6BFFEF5C9BBC}" type="presParOf" srcId="{C06B801C-B604-4952-B273-EC71100365EF}" destId="{B84F7EEF-AB1B-45EA-B721-611B9A118E2C}" srcOrd="0" destOrd="0" presId="urn:microsoft.com/office/officeart/2008/layout/VerticalCurvedList"/>
    <dgm:cxn modelId="{9C202C3B-D836-4BD1-925E-3EE4729FA5F0}" type="presParOf" srcId="{D671C8C1-FBD3-4C1D-8789-7351EB789D62}" destId="{F775DAA8-CD52-46B4-A42A-914A667C4EB3}" srcOrd="5" destOrd="0" presId="urn:microsoft.com/office/officeart/2008/layout/VerticalCurvedList"/>
    <dgm:cxn modelId="{B311CD5B-7E6D-431A-B7C9-7DC28D815529}" type="presParOf" srcId="{D671C8C1-FBD3-4C1D-8789-7351EB789D62}" destId="{77FB2A45-2965-4501-82C4-D8D57D928279}" srcOrd="6" destOrd="0" presId="urn:microsoft.com/office/officeart/2008/layout/VerticalCurvedList"/>
    <dgm:cxn modelId="{F1E33BC4-D6C2-4519-B831-2F2B41513EB9}" type="presParOf" srcId="{77FB2A45-2965-4501-82C4-D8D57D928279}" destId="{1E1E8046-8B56-4C77-81A8-1F99C42504CF}" srcOrd="0" destOrd="0" presId="urn:microsoft.com/office/officeart/2008/layout/VerticalCurvedList"/>
    <dgm:cxn modelId="{FA38A5E5-0DD0-4DBE-A4C4-8592160CE554}" type="presParOf" srcId="{D671C8C1-FBD3-4C1D-8789-7351EB789D62}" destId="{F9B17E55-0E43-46B6-AB2C-477FA7B4BF79}" srcOrd="7" destOrd="0" presId="urn:microsoft.com/office/officeart/2008/layout/VerticalCurvedList"/>
    <dgm:cxn modelId="{A4A84F02-D5A7-4D43-8A2C-CB1AA5EA9CCA}" type="presParOf" srcId="{D671C8C1-FBD3-4C1D-8789-7351EB789D62}" destId="{0112B1FE-861A-4C09-9FD0-658C227B3236}" srcOrd="8" destOrd="0" presId="urn:microsoft.com/office/officeart/2008/layout/VerticalCurvedList"/>
    <dgm:cxn modelId="{16BC3ECD-7E7B-40A0-B70A-913F07CC530F}" type="presParOf" srcId="{0112B1FE-861A-4C09-9FD0-658C227B3236}" destId="{F57D91FD-6ED6-4E8E-B35E-D0A82264DE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405EDB-E6DD-4810-9799-D96508312194}" type="doc">
      <dgm:prSet loTypeId="urn:microsoft.com/office/officeart/2005/8/layout/vList3" loCatId="list" qsTypeId="urn:microsoft.com/office/officeart/2005/8/quickstyle/simple1" qsCatId="simple" csTypeId="urn:microsoft.com/office/officeart/2005/8/colors/accent2_1" csCatId="accent2" phldr="1"/>
      <dgm:spPr/>
    </dgm:pt>
    <dgm:pt modelId="{F9E5B53D-9F03-424A-8371-D6C317A47215}">
      <dgm:prSet phldrT="[Texto]"/>
      <dgm:spPr/>
      <dgm:t>
        <a:bodyPr/>
        <a:lstStyle/>
        <a:p>
          <a:r>
            <a:rPr lang="es-EC" smtClean="0">
              <a:latin typeface="Maiandra GD" panose="020E0502030308020204" pitchFamily="34" charset="0"/>
            </a:rPr>
            <a:t>Al GAD de Pichincha que adapten un manual de políticas y procedimientos de crédito y cobranzas estándar en el  que establezcan los lineamientos que se deberán cumplir en función de la normativa legal vigente</a:t>
          </a:r>
          <a:endParaRPr lang="es-EC" dirty="0">
            <a:latin typeface="Maiandra GD" panose="020E0502030308020204" pitchFamily="34" charset="0"/>
          </a:endParaRPr>
        </a:p>
      </dgm:t>
    </dgm:pt>
    <dgm:pt modelId="{1DB138AE-DCF2-449F-85C1-7CC34A1AE81D}" type="parTrans" cxnId="{5E6E45C8-47AB-4B82-9F39-EFBD88E5C873}">
      <dgm:prSet/>
      <dgm:spPr/>
      <dgm:t>
        <a:bodyPr/>
        <a:lstStyle/>
        <a:p>
          <a:endParaRPr lang="es-EC">
            <a:solidFill>
              <a:schemeClr val="tx1"/>
            </a:solidFill>
            <a:latin typeface="Maiandra GD" panose="020E0502030308020204" pitchFamily="34" charset="0"/>
          </a:endParaRPr>
        </a:p>
      </dgm:t>
    </dgm:pt>
    <dgm:pt modelId="{C443FBCC-EB77-4703-BCC4-DEF38A65C7F6}" type="sibTrans" cxnId="{5E6E45C8-47AB-4B82-9F39-EFBD88E5C873}">
      <dgm:prSet/>
      <dgm:spPr/>
      <dgm:t>
        <a:bodyPr/>
        <a:lstStyle/>
        <a:p>
          <a:endParaRPr lang="es-EC">
            <a:solidFill>
              <a:schemeClr val="tx1"/>
            </a:solidFill>
            <a:latin typeface="Maiandra GD" panose="020E0502030308020204" pitchFamily="34" charset="0"/>
          </a:endParaRPr>
        </a:p>
      </dgm:t>
    </dgm:pt>
    <dgm:pt modelId="{5E94F622-DAFB-4DAB-8CB4-68ED58B41FDC}">
      <dgm:prSet phldrT="[Texto]"/>
      <dgm:spPr/>
      <dgm:t>
        <a:bodyPr/>
        <a:lstStyle/>
        <a:p>
          <a:r>
            <a:rPr lang="es-EC" smtClean="0">
              <a:latin typeface="Maiandra GD" panose="020E0502030308020204" pitchFamily="34" charset="0"/>
            </a:rPr>
            <a:t>Se recomienda que el tesorero lleve controles mensuales de los cobros efectuados</a:t>
          </a:r>
          <a:endParaRPr lang="es-EC" dirty="0">
            <a:latin typeface="Maiandra GD" panose="020E0502030308020204" pitchFamily="34" charset="0"/>
          </a:endParaRPr>
        </a:p>
      </dgm:t>
    </dgm:pt>
    <dgm:pt modelId="{197599CD-7575-401C-89CF-6B6B01EA1D0B}" type="parTrans" cxnId="{E34C331C-3448-49D8-9004-EC3903B3D277}">
      <dgm:prSet/>
      <dgm:spPr/>
      <dgm:t>
        <a:bodyPr/>
        <a:lstStyle/>
        <a:p>
          <a:endParaRPr lang="es-EC">
            <a:solidFill>
              <a:schemeClr val="tx1"/>
            </a:solidFill>
            <a:latin typeface="Maiandra GD" panose="020E0502030308020204" pitchFamily="34" charset="0"/>
          </a:endParaRPr>
        </a:p>
      </dgm:t>
    </dgm:pt>
    <dgm:pt modelId="{3551DE03-A108-4F76-BB1E-4811FCCFC63D}" type="sibTrans" cxnId="{E34C331C-3448-49D8-9004-EC3903B3D277}">
      <dgm:prSet/>
      <dgm:spPr/>
      <dgm:t>
        <a:bodyPr/>
        <a:lstStyle/>
        <a:p>
          <a:endParaRPr lang="es-EC">
            <a:solidFill>
              <a:schemeClr val="tx1"/>
            </a:solidFill>
            <a:latin typeface="Maiandra GD" panose="020E0502030308020204" pitchFamily="34" charset="0"/>
          </a:endParaRPr>
        </a:p>
      </dgm:t>
    </dgm:pt>
    <dgm:pt modelId="{BA83A793-83CB-4AC7-9EBF-C2C848655A51}">
      <dgm:prSet phldrT="[Texto]"/>
      <dgm:spPr/>
      <dgm:t>
        <a:bodyPr/>
        <a:lstStyle/>
        <a:p>
          <a:r>
            <a:rPr lang="es-EC" smtClean="0">
              <a:latin typeface="Maiandra GD" panose="020E0502030308020204" pitchFamily="34" charset="0"/>
            </a:rPr>
            <a:t>Es recomendable reducir el tiempo de presentación de informes financieros si es posible de manera mensual.</a:t>
          </a:r>
          <a:endParaRPr lang="es-EC" dirty="0">
            <a:latin typeface="Maiandra GD" panose="020E0502030308020204" pitchFamily="34" charset="0"/>
          </a:endParaRPr>
        </a:p>
      </dgm:t>
    </dgm:pt>
    <dgm:pt modelId="{9366E0A6-CF2B-477A-95D2-9EC062CAB819}" type="parTrans" cxnId="{1944484D-51B1-4A60-BA31-F6679B4BB9BD}">
      <dgm:prSet/>
      <dgm:spPr/>
      <dgm:t>
        <a:bodyPr/>
        <a:lstStyle/>
        <a:p>
          <a:endParaRPr lang="es-EC">
            <a:solidFill>
              <a:schemeClr val="tx1"/>
            </a:solidFill>
            <a:latin typeface="Maiandra GD" panose="020E0502030308020204" pitchFamily="34" charset="0"/>
          </a:endParaRPr>
        </a:p>
      </dgm:t>
    </dgm:pt>
    <dgm:pt modelId="{4A9BEE05-00C7-48D6-9106-FEEF7273801A}" type="sibTrans" cxnId="{1944484D-51B1-4A60-BA31-F6679B4BB9BD}">
      <dgm:prSet/>
      <dgm:spPr/>
      <dgm:t>
        <a:bodyPr/>
        <a:lstStyle/>
        <a:p>
          <a:endParaRPr lang="es-EC">
            <a:solidFill>
              <a:schemeClr val="tx1"/>
            </a:solidFill>
            <a:latin typeface="Maiandra GD" panose="020E0502030308020204" pitchFamily="34" charset="0"/>
          </a:endParaRPr>
        </a:p>
      </dgm:t>
    </dgm:pt>
    <dgm:pt modelId="{F683D2CE-F525-439A-AEE4-78CA196BEB75}">
      <dgm:prSet phldrT="[Texto]"/>
      <dgm:spPr/>
      <dgm:t>
        <a:bodyPr/>
        <a:lstStyle/>
        <a:p>
          <a:r>
            <a:rPr lang="es-EC" dirty="0" smtClean="0">
              <a:latin typeface="Maiandra GD" panose="020E0502030308020204" pitchFamily="34" charset="0"/>
            </a:rPr>
            <a:t>El desarrollo de esta investigación puede servir a la Universidad de las FFAA-ESPE  para que se aplique en otras cajas de la provincia y del país para aportar al correcto funcionamiento de estas cajas y mejorar su gestión</a:t>
          </a:r>
          <a:endParaRPr lang="es-EC" dirty="0">
            <a:latin typeface="Maiandra GD" panose="020E0502030308020204" pitchFamily="34" charset="0"/>
          </a:endParaRPr>
        </a:p>
      </dgm:t>
    </dgm:pt>
    <dgm:pt modelId="{ABFD6F86-FFA9-4DBC-9947-DA6E6B88F7FB}" type="parTrans" cxnId="{B0649272-BC70-4B3E-9C55-E03B00E9E141}">
      <dgm:prSet/>
      <dgm:spPr/>
      <dgm:t>
        <a:bodyPr/>
        <a:lstStyle/>
        <a:p>
          <a:endParaRPr lang="es-EC">
            <a:solidFill>
              <a:schemeClr val="tx1"/>
            </a:solidFill>
            <a:latin typeface="Maiandra GD" panose="020E0502030308020204" pitchFamily="34" charset="0"/>
          </a:endParaRPr>
        </a:p>
      </dgm:t>
    </dgm:pt>
    <dgm:pt modelId="{90D108BB-B240-4920-9841-8DA5C7171633}" type="sibTrans" cxnId="{B0649272-BC70-4B3E-9C55-E03B00E9E141}">
      <dgm:prSet/>
      <dgm:spPr/>
      <dgm:t>
        <a:bodyPr/>
        <a:lstStyle/>
        <a:p>
          <a:endParaRPr lang="es-EC">
            <a:solidFill>
              <a:schemeClr val="tx1"/>
            </a:solidFill>
            <a:latin typeface="Maiandra GD" panose="020E0502030308020204" pitchFamily="34" charset="0"/>
          </a:endParaRPr>
        </a:p>
      </dgm:t>
    </dgm:pt>
    <dgm:pt modelId="{E4207ECC-1528-45A0-A5AE-4644C4477A67}" type="pres">
      <dgm:prSet presAssocID="{B3405EDB-E6DD-4810-9799-D96508312194}" presName="linearFlow" presStyleCnt="0">
        <dgm:presLayoutVars>
          <dgm:dir/>
          <dgm:resizeHandles val="exact"/>
        </dgm:presLayoutVars>
      </dgm:prSet>
      <dgm:spPr/>
    </dgm:pt>
    <dgm:pt modelId="{20ED9F8B-DF40-4345-A645-168101D0DCCB}" type="pres">
      <dgm:prSet presAssocID="{F9E5B53D-9F03-424A-8371-D6C317A47215}" presName="composite" presStyleCnt="0"/>
      <dgm:spPr/>
    </dgm:pt>
    <dgm:pt modelId="{169AFF68-C8FB-481B-BD78-6EEE55A1235D}" type="pres">
      <dgm:prSet presAssocID="{F9E5B53D-9F03-424A-8371-D6C317A47215}" presName="imgShp" presStyleLbl="fgImgPlace1" presStyleIdx="0" presStyleCnt="4"/>
      <dgm:spPr>
        <a:blipFill rotWithShape="1">
          <a:blip xmlns:r="http://schemas.openxmlformats.org/officeDocument/2006/relationships" r:embed="rId1"/>
          <a:stretch>
            <a:fillRect/>
          </a:stretch>
        </a:blipFill>
      </dgm:spPr>
    </dgm:pt>
    <dgm:pt modelId="{DF585DEA-AB45-485D-B29B-1F3B71D1BC7C}" type="pres">
      <dgm:prSet presAssocID="{F9E5B53D-9F03-424A-8371-D6C317A47215}" presName="txShp" presStyleLbl="node1" presStyleIdx="0" presStyleCnt="4">
        <dgm:presLayoutVars>
          <dgm:bulletEnabled val="1"/>
        </dgm:presLayoutVars>
      </dgm:prSet>
      <dgm:spPr/>
      <dgm:t>
        <a:bodyPr/>
        <a:lstStyle/>
        <a:p>
          <a:endParaRPr lang="es-EC"/>
        </a:p>
      </dgm:t>
    </dgm:pt>
    <dgm:pt modelId="{610744F5-62DD-44EB-8709-F048B2CBAAF8}" type="pres">
      <dgm:prSet presAssocID="{C443FBCC-EB77-4703-BCC4-DEF38A65C7F6}" presName="spacing" presStyleCnt="0"/>
      <dgm:spPr/>
    </dgm:pt>
    <dgm:pt modelId="{5B059F2A-C0E6-4785-AB69-9BDD3D9257A6}" type="pres">
      <dgm:prSet presAssocID="{5E94F622-DAFB-4DAB-8CB4-68ED58B41FDC}" presName="composite" presStyleCnt="0"/>
      <dgm:spPr/>
    </dgm:pt>
    <dgm:pt modelId="{659E538E-2A20-49DC-B7E1-0CFBC5A6237B}" type="pres">
      <dgm:prSet presAssocID="{5E94F622-DAFB-4DAB-8CB4-68ED58B41FDC}" presName="imgShp" presStyleLbl="fgImgPlace1" presStyleIdx="1" presStyleCnt="4"/>
      <dgm:spPr>
        <a:blipFill rotWithShape="1">
          <a:blip xmlns:r="http://schemas.openxmlformats.org/officeDocument/2006/relationships" r:embed="rId2"/>
          <a:stretch>
            <a:fillRect/>
          </a:stretch>
        </a:blipFill>
      </dgm:spPr>
    </dgm:pt>
    <dgm:pt modelId="{0845C1C9-FAD8-40DA-ABDE-D5BAE1C00D55}" type="pres">
      <dgm:prSet presAssocID="{5E94F622-DAFB-4DAB-8CB4-68ED58B41FDC}" presName="txShp" presStyleLbl="node1" presStyleIdx="1" presStyleCnt="4">
        <dgm:presLayoutVars>
          <dgm:bulletEnabled val="1"/>
        </dgm:presLayoutVars>
      </dgm:prSet>
      <dgm:spPr/>
      <dgm:t>
        <a:bodyPr/>
        <a:lstStyle/>
        <a:p>
          <a:endParaRPr lang="es-EC"/>
        </a:p>
      </dgm:t>
    </dgm:pt>
    <dgm:pt modelId="{4B3BB593-CF1E-4D19-8A51-CDD9DCD7E818}" type="pres">
      <dgm:prSet presAssocID="{3551DE03-A108-4F76-BB1E-4811FCCFC63D}" presName="spacing" presStyleCnt="0"/>
      <dgm:spPr/>
    </dgm:pt>
    <dgm:pt modelId="{C16085C8-9705-4934-A598-8BDCBCA77389}" type="pres">
      <dgm:prSet presAssocID="{BA83A793-83CB-4AC7-9EBF-C2C848655A51}" presName="composite" presStyleCnt="0"/>
      <dgm:spPr/>
    </dgm:pt>
    <dgm:pt modelId="{705D4B2F-D772-4121-87EC-6D8DF99006D2}" type="pres">
      <dgm:prSet presAssocID="{BA83A793-83CB-4AC7-9EBF-C2C848655A51}" presName="imgShp" presStyleLbl="fgImgPlace1" presStyleIdx="2" presStyleCnt="4"/>
      <dgm:spPr>
        <a:blipFill rotWithShape="1">
          <a:blip xmlns:r="http://schemas.openxmlformats.org/officeDocument/2006/relationships" r:embed="rId3"/>
          <a:stretch>
            <a:fillRect/>
          </a:stretch>
        </a:blipFill>
      </dgm:spPr>
    </dgm:pt>
    <dgm:pt modelId="{6ED32AD0-0181-44AA-8BD0-65122DA673FF}" type="pres">
      <dgm:prSet presAssocID="{BA83A793-83CB-4AC7-9EBF-C2C848655A51}" presName="txShp" presStyleLbl="node1" presStyleIdx="2" presStyleCnt="4">
        <dgm:presLayoutVars>
          <dgm:bulletEnabled val="1"/>
        </dgm:presLayoutVars>
      </dgm:prSet>
      <dgm:spPr/>
      <dgm:t>
        <a:bodyPr/>
        <a:lstStyle/>
        <a:p>
          <a:endParaRPr lang="es-EC"/>
        </a:p>
      </dgm:t>
    </dgm:pt>
    <dgm:pt modelId="{E5A59C72-5EB6-4C5E-9D4A-C6F84AF07AD1}" type="pres">
      <dgm:prSet presAssocID="{4A9BEE05-00C7-48D6-9106-FEEF7273801A}" presName="spacing" presStyleCnt="0"/>
      <dgm:spPr/>
    </dgm:pt>
    <dgm:pt modelId="{F6004847-A529-4477-8B87-8D309584AA92}" type="pres">
      <dgm:prSet presAssocID="{F683D2CE-F525-439A-AEE4-78CA196BEB75}" presName="composite" presStyleCnt="0"/>
      <dgm:spPr/>
    </dgm:pt>
    <dgm:pt modelId="{731A7B53-E99C-4711-B6F6-52D6E19C000F}" type="pres">
      <dgm:prSet presAssocID="{F683D2CE-F525-439A-AEE4-78CA196BEB75}" presName="imgShp" presStyleLbl="fgImgPlace1" presStyleIdx="3" presStyleCnt="4"/>
      <dgm:spPr>
        <a:blipFill rotWithShape="1">
          <a:blip xmlns:r="http://schemas.openxmlformats.org/officeDocument/2006/relationships" r:embed="rId4"/>
          <a:stretch>
            <a:fillRect/>
          </a:stretch>
        </a:blipFill>
      </dgm:spPr>
    </dgm:pt>
    <dgm:pt modelId="{0852C06A-1405-4F38-8CC6-71DF7386E8FB}" type="pres">
      <dgm:prSet presAssocID="{F683D2CE-F525-439A-AEE4-78CA196BEB75}" presName="txShp" presStyleLbl="node1" presStyleIdx="3" presStyleCnt="4">
        <dgm:presLayoutVars>
          <dgm:bulletEnabled val="1"/>
        </dgm:presLayoutVars>
      </dgm:prSet>
      <dgm:spPr/>
      <dgm:t>
        <a:bodyPr/>
        <a:lstStyle/>
        <a:p>
          <a:endParaRPr lang="es-EC"/>
        </a:p>
      </dgm:t>
    </dgm:pt>
  </dgm:ptLst>
  <dgm:cxnLst>
    <dgm:cxn modelId="{B122F433-F39F-4B18-A2EC-45CDDA519975}" type="presOf" srcId="{B3405EDB-E6DD-4810-9799-D96508312194}" destId="{E4207ECC-1528-45A0-A5AE-4644C4477A67}" srcOrd="0" destOrd="0" presId="urn:microsoft.com/office/officeart/2005/8/layout/vList3"/>
    <dgm:cxn modelId="{1944484D-51B1-4A60-BA31-F6679B4BB9BD}" srcId="{B3405EDB-E6DD-4810-9799-D96508312194}" destId="{BA83A793-83CB-4AC7-9EBF-C2C848655A51}" srcOrd="2" destOrd="0" parTransId="{9366E0A6-CF2B-477A-95D2-9EC062CAB819}" sibTransId="{4A9BEE05-00C7-48D6-9106-FEEF7273801A}"/>
    <dgm:cxn modelId="{E34C331C-3448-49D8-9004-EC3903B3D277}" srcId="{B3405EDB-E6DD-4810-9799-D96508312194}" destId="{5E94F622-DAFB-4DAB-8CB4-68ED58B41FDC}" srcOrd="1" destOrd="0" parTransId="{197599CD-7575-401C-89CF-6B6B01EA1D0B}" sibTransId="{3551DE03-A108-4F76-BB1E-4811FCCFC63D}"/>
    <dgm:cxn modelId="{5E6E45C8-47AB-4B82-9F39-EFBD88E5C873}" srcId="{B3405EDB-E6DD-4810-9799-D96508312194}" destId="{F9E5B53D-9F03-424A-8371-D6C317A47215}" srcOrd="0" destOrd="0" parTransId="{1DB138AE-DCF2-449F-85C1-7CC34A1AE81D}" sibTransId="{C443FBCC-EB77-4703-BCC4-DEF38A65C7F6}"/>
    <dgm:cxn modelId="{B0649272-BC70-4B3E-9C55-E03B00E9E141}" srcId="{B3405EDB-E6DD-4810-9799-D96508312194}" destId="{F683D2CE-F525-439A-AEE4-78CA196BEB75}" srcOrd="3" destOrd="0" parTransId="{ABFD6F86-FFA9-4DBC-9947-DA6E6B88F7FB}" sibTransId="{90D108BB-B240-4920-9841-8DA5C7171633}"/>
    <dgm:cxn modelId="{F9E70143-0800-421A-AE55-7069389011C8}" type="presOf" srcId="{BA83A793-83CB-4AC7-9EBF-C2C848655A51}" destId="{6ED32AD0-0181-44AA-8BD0-65122DA673FF}" srcOrd="0" destOrd="0" presId="urn:microsoft.com/office/officeart/2005/8/layout/vList3"/>
    <dgm:cxn modelId="{F8AFBA64-347D-4777-A96E-AF48262589DB}" type="presOf" srcId="{5E94F622-DAFB-4DAB-8CB4-68ED58B41FDC}" destId="{0845C1C9-FAD8-40DA-ABDE-D5BAE1C00D55}" srcOrd="0" destOrd="0" presId="urn:microsoft.com/office/officeart/2005/8/layout/vList3"/>
    <dgm:cxn modelId="{ED02ACA3-127D-4AE8-9477-9F8DAD27568C}" type="presOf" srcId="{F683D2CE-F525-439A-AEE4-78CA196BEB75}" destId="{0852C06A-1405-4F38-8CC6-71DF7386E8FB}" srcOrd="0" destOrd="0" presId="urn:microsoft.com/office/officeart/2005/8/layout/vList3"/>
    <dgm:cxn modelId="{4C13A5AD-19A5-48A6-913C-4DF676D382F5}" type="presOf" srcId="{F9E5B53D-9F03-424A-8371-D6C317A47215}" destId="{DF585DEA-AB45-485D-B29B-1F3B71D1BC7C}" srcOrd="0" destOrd="0" presId="urn:microsoft.com/office/officeart/2005/8/layout/vList3"/>
    <dgm:cxn modelId="{CA39C961-6C0E-4998-AF8D-51EC70ADD303}" type="presParOf" srcId="{E4207ECC-1528-45A0-A5AE-4644C4477A67}" destId="{20ED9F8B-DF40-4345-A645-168101D0DCCB}" srcOrd="0" destOrd="0" presId="urn:microsoft.com/office/officeart/2005/8/layout/vList3"/>
    <dgm:cxn modelId="{DFF678ED-DBF4-4E32-B982-3CA84FFAC53B}" type="presParOf" srcId="{20ED9F8B-DF40-4345-A645-168101D0DCCB}" destId="{169AFF68-C8FB-481B-BD78-6EEE55A1235D}" srcOrd="0" destOrd="0" presId="urn:microsoft.com/office/officeart/2005/8/layout/vList3"/>
    <dgm:cxn modelId="{42F49C19-4D3D-4542-981E-741625FFB607}" type="presParOf" srcId="{20ED9F8B-DF40-4345-A645-168101D0DCCB}" destId="{DF585DEA-AB45-485D-B29B-1F3B71D1BC7C}" srcOrd="1" destOrd="0" presId="urn:microsoft.com/office/officeart/2005/8/layout/vList3"/>
    <dgm:cxn modelId="{D33B332A-4A11-4468-92CF-90B342A0DE50}" type="presParOf" srcId="{E4207ECC-1528-45A0-A5AE-4644C4477A67}" destId="{610744F5-62DD-44EB-8709-F048B2CBAAF8}" srcOrd="1" destOrd="0" presId="urn:microsoft.com/office/officeart/2005/8/layout/vList3"/>
    <dgm:cxn modelId="{54078403-9890-4447-84D6-5542CED101E6}" type="presParOf" srcId="{E4207ECC-1528-45A0-A5AE-4644C4477A67}" destId="{5B059F2A-C0E6-4785-AB69-9BDD3D9257A6}" srcOrd="2" destOrd="0" presId="urn:microsoft.com/office/officeart/2005/8/layout/vList3"/>
    <dgm:cxn modelId="{B957B52D-3B98-4297-9198-F39B9BFBDA2D}" type="presParOf" srcId="{5B059F2A-C0E6-4785-AB69-9BDD3D9257A6}" destId="{659E538E-2A20-49DC-B7E1-0CFBC5A6237B}" srcOrd="0" destOrd="0" presId="urn:microsoft.com/office/officeart/2005/8/layout/vList3"/>
    <dgm:cxn modelId="{A89B1632-4C7E-439B-A694-ECD5CE168FFF}" type="presParOf" srcId="{5B059F2A-C0E6-4785-AB69-9BDD3D9257A6}" destId="{0845C1C9-FAD8-40DA-ABDE-D5BAE1C00D55}" srcOrd="1" destOrd="0" presId="urn:microsoft.com/office/officeart/2005/8/layout/vList3"/>
    <dgm:cxn modelId="{43649171-6412-4A2C-AB61-91AD5E44E5D2}" type="presParOf" srcId="{E4207ECC-1528-45A0-A5AE-4644C4477A67}" destId="{4B3BB593-CF1E-4D19-8A51-CDD9DCD7E818}" srcOrd="3" destOrd="0" presId="urn:microsoft.com/office/officeart/2005/8/layout/vList3"/>
    <dgm:cxn modelId="{C4BAD9BC-6F91-4E78-870B-D21C30A1AAD8}" type="presParOf" srcId="{E4207ECC-1528-45A0-A5AE-4644C4477A67}" destId="{C16085C8-9705-4934-A598-8BDCBCA77389}" srcOrd="4" destOrd="0" presId="urn:microsoft.com/office/officeart/2005/8/layout/vList3"/>
    <dgm:cxn modelId="{864D73BC-5799-4050-BD07-12FCD9605847}" type="presParOf" srcId="{C16085C8-9705-4934-A598-8BDCBCA77389}" destId="{705D4B2F-D772-4121-87EC-6D8DF99006D2}" srcOrd="0" destOrd="0" presId="urn:microsoft.com/office/officeart/2005/8/layout/vList3"/>
    <dgm:cxn modelId="{9E0DB5A8-8E25-4844-A71B-BC00D16B6C03}" type="presParOf" srcId="{C16085C8-9705-4934-A598-8BDCBCA77389}" destId="{6ED32AD0-0181-44AA-8BD0-65122DA673FF}" srcOrd="1" destOrd="0" presId="urn:microsoft.com/office/officeart/2005/8/layout/vList3"/>
    <dgm:cxn modelId="{8E80B211-88AA-452E-8F58-9EBE6D3126E7}" type="presParOf" srcId="{E4207ECC-1528-45A0-A5AE-4644C4477A67}" destId="{E5A59C72-5EB6-4C5E-9D4A-C6F84AF07AD1}" srcOrd="5" destOrd="0" presId="urn:microsoft.com/office/officeart/2005/8/layout/vList3"/>
    <dgm:cxn modelId="{679896DF-8A79-4344-B307-C5E05CD627CA}" type="presParOf" srcId="{E4207ECC-1528-45A0-A5AE-4644C4477A67}" destId="{F6004847-A529-4477-8B87-8D309584AA92}" srcOrd="6" destOrd="0" presId="urn:microsoft.com/office/officeart/2005/8/layout/vList3"/>
    <dgm:cxn modelId="{79AD6165-69FA-48E2-8610-763710D716FA}" type="presParOf" srcId="{F6004847-A529-4477-8B87-8D309584AA92}" destId="{731A7B53-E99C-4711-B6F6-52D6E19C000F}" srcOrd="0" destOrd="0" presId="urn:microsoft.com/office/officeart/2005/8/layout/vList3"/>
    <dgm:cxn modelId="{6215F6B2-0CE4-4D37-BFAF-D1E90844D430}" type="presParOf" srcId="{F6004847-A529-4477-8B87-8D309584AA92}" destId="{0852C06A-1405-4F38-8CC6-71DF7386E8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BFDBC-DA4F-4F91-BB9A-6EEDC48B30C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EC"/>
        </a:p>
      </dgm:t>
    </dgm:pt>
    <dgm:pt modelId="{08EEEF76-A96D-489C-A73E-5735F833BE28}">
      <dgm:prSet phldrT="[Texto]"/>
      <dgm:spPr>
        <a:solidFill>
          <a:srgbClr val="FFFF66">
            <a:alpha val="89804"/>
          </a:srgbClr>
        </a:solidFill>
      </dgm:spPr>
      <dgm:t>
        <a:bodyPr/>
        <a:lstStyle/>
        <a:p>
          <a:r>
            <a:rPr lang="es-EC" b="0" dirty="0" smtClean="0">
              <a:solidFill>
                <a:schemeClr val="tx1"/>
              </a:solidFill>
              <a:latin typeface="Maiandra GD" panose="020E0502030308020204" pitchFamily="34" charset="0"/>
            </a:rPr>
            <a:t>Constitución Política de la Republica del Ecuador</a:t>
          </a:r>
          <a:endParaRPr lang="es-EC" b="0" dirty="0">
            <a:solidFill>
              <a:schemeClr val="tx1"/>
            </a:solidFill>
            <a:latin typeface="Maiandra GD" panose="020E0502030308020204" pitchFamily="34" charset="0"/>
          </a:endParaRPr>
        </a:p>
      </dgm:t>
    </dgm:pt>
    <dgm:pt modelId="{86C73F8F-4C02-40CF-B0D3-4E11F3290D88}" type="parTrans" cxnId="{43531F4F-047A-46EF-87BF-17E5D454931A}">
      <dgm:prSet/>
      <dgm:spPr/>
      <dgm:t>
        <a:bodyPr/>
        <a:lstStyle/>
        <a:p>
          <a:endParaRPr lang="es-EC" b="0">
            <a:solidFill>
              <a:schemeClr val="tx1"/>
            </a:solidFill>
            <a:latin typeface="Maiandra GD" panose="020E0502030308020204" pitchFamily="34" charset="0"/>
          </a:endParaRPr>
        </a:p>
      </dgm:t>
    </dgm:pt>
    <dgm:pt modelId="{30849FDA-1545-446F-A824-9E7CC4444247}" type="sibTrans" cxnId="{43531F4F-047A-46EF-87BF-17E5D454931A}">
      <dgm:prSet/>
      <dgm:spPr/>
      <dgm:t>
        <a:bodyPr/>
        <a:lstStyle/>
        <a:p>
          <a:endParaRPr lang="es-EC" b="0">
            <a:solidFill>
              <a:schemeClr val="tx1"/>
            </a:solidFill>
            <a:latin typeface="Maiandra GD" panose="020E0502030308020204" pitchFamily="34" charset="0"/>
          </a:endParaRPr>
        </a:p>
      </dgm:t>
    </dgm:pt>
    <dgm:pt modelId="{988166F8-ED9A-4478-9F91-499149C51B16}">
      <dgm:prSet phldrT="[Texto]"/>
      <dgm:spPr>
        <a:solidFill>
          <a:srgbClr val="FFFF66">
            <a:alpha val="90000"/>
          </a:srgbClr>
        </a:solidFill>
      </dgm:spPr>
      <dgm:t>
        <a:bodyPr/>
        <a:lstStyle/>
        <a:p>
          <a:r>
            <a:rPr lang="es-EC" b="0" dirty="0" smtClean="0">
              <a:solidFill>
                <a:schemeClr val="tx1"/>
              </a:solidFill>
              <a:latin typeface="Maiandra GD" panose="020E0502030308020204" pitchFamily="34" charset="0"/>
            </a:rPr>
            <a:t>Código Orgánico Monetario y Financiero</a:t>
          </a:r>
          <a:endParaRPr lang="es-EC" b="0" dirty="0">
            <a:solidFill>
              <a:schemeClr val="tx1"/>
            </a:solidFill>
            <a:latin typeface="Maiandra GD" panose="020E0502030308020204" pitchFamily="34" charset="0"/>
          </a:endParaRPr>
        </a:p>
      </dgm:t>
    </dgm:pt>
    <dgm:pt modelId="{98975F48-0432-4AF4-BE04-F55F134DF6E7}" type="parTrans" cxnId="{FE43FE4A-D149-4232-96AA-1C6AA487BB49}">
      <dgm:prSet/>
      <dgm:spPr/>
      <dgm:t>
        <a:bodyPr/>
        <a:lstStyle/>
        <a:p>
          <a:endParaRPr lang="es-EC" b="0">
            <a:solidFill>
              <a:schemeClr val="tx1"/>
            </a:solidFill>
            <a:latin typeface="Maiandra GD" panose="020E0502030308020204" pitchFamily="34" charset="0"/>
          </a:endParaRPr>
        </a:p>
      </dgm:t>
    </dgm:pt>
    <dgm:pt modelId="{33848FB5-7060-4FF9-BA12-22B5FA88B0AE}" type="sibTrans" cxnId="{FE43FE4A-D149-4232-96AA-1C6AA487BB49}">
      <dgm:prSet/>
      <dgm:spPr/>
      <dgm:t>
        <a:bodyPr/>
        <a:lstStyle/>
        <a:p>
          <a:endParaRPr lang="es-EC" b="0">
            <a:solidFill>
              <a:schemeClr val="tx1"/>
            </a:solidFill>
            <a:latin typeface="Maiandra GD" panose="020E0502030308020204" pitchFamily="34" charset="0"/>
          </a:endParaRPr>
        </a:p>
      </dgm:t>
    </dgm:pt>
    <dgm:pt modelId="{86EB9B4D-57AE-4879-B266-6AF01FF44B8D}">
      <dgm:prSet phldrT="[Texto]"/>
      <dgm:spPr>
        <a:solidFill>
          <a:srgbClr val="FFFF66">
            <a:alpha val="90000"/>
          </a:srgbClr>
        </a:solidFill>
      </dgm:spPr>
      <dgm:t>
        <a:bodyPr/>
        <a:lstStyle/>
        <a:p>
          <a:r>
            <a:rPr lang="es-EC" b="0" dirty="0" smtClean="0">
              <a:solidFill>
                <a:schemeClr val="tx1"/>
              </a:solidFill>
              <a:latin typeface="Maiandra GD" panose="020E0502030308020204" pitchFamily="34" charset="0"/>
            </a:rPr>
            <a:t>Reglamento de la Ley Orgánica de la EPS</a:t>
          </a:r>
          <a:endParaRPr lang="es-EC" b="0" dirty="0">
            <a:solidFill>
              <a:schemeClr val="tx1"/>
            </a:solidFill>
            <a:latin typeface="Maiandra GD" panose="020E0502030308020204" pitchFamily="34" charset="0"/>
          </a:endParaRPr>
        </a:p>
      </dgm:t>
    </dgm:pt>
    <dgm:pt modelId="{0F6BADF0-2D65-42FB-85C3-B2411369B55B}" type="parTrans" cxnId="{1E8E179F-FD60-436E-B076-16B889100A68}">
      <dgm:prSet/>
      <dgm:spPr/>
      <dgm:t>
        <a:bodyPr/>
        <a:lstStyle/>
        <a:p>
          <a:endParaRPr lang="es-EC" b="0">
            <a:solidFill>
              <a:schemeClr val="tx1"/>
            </a:solidFill>
            <a:latin typeface="Maiandra GD" panose="020E0502030308020204" pitchFamily="34" charset="0"/>
          </a:endParaRPr>
        </a:p>
      </dgm:t>
    </dgm:pt>
    <dgm:pt modelId="{DB560BD3-39A8-4CE7-B43B-1CBEACF6C78C}" type="sibTrans" cxnId="{1E8E179F-FD60-436E-B076-16B889100A68}">
      <dgm:prSet/>
      <dgm:spPr/>
      <dgm:t>
        <a:bodyPr/>
        <a:lstStyle/>
        <a:p>
          <a:endParaRPr lang="es-EC" b="0">
            <a:solidFill>
              <a:schemeClr val="tx1"/>
            </a:solidFill>
            <a:latin typeface="Maiandra GD" panose="020E0502030308020204" pitchFamily="34" charset="0"/>
          </a:endParaRPr>
        </a:p>
      </dgm:t>
    </dgm:pt>
    <dgm:pt modelId="{7C2B0091-ACA0-4877-88D3-0DFE16D2EE0D}">
      <dgm:prSet phldrT="[Texto]"/>
      <dgm:spPr>
        <a:solidFill>
          <a:srgbClr val="FFFF66">
            <a:alpha val="90000"/>
          </a:srgbClr>
        </a:solidFill>
      </dgm:spPr>
      <dgm:t>
        <a:bodyPr/>
        <a:lstStyle/>
        <a:p>
          <a:r>
            <a:rPr lang="es-EC" b="0" dirty="0" smtClean="0">
              <a:solidFill>
                <a:schemeClr val="tx1"/>
              </a:solidFill>
              <a:latin typeface="Maiandra GD" panose="020E0502030308020204" pitchFamily="34" charset="0"/>
            </a:rPr>
            <a:t>Resoluciones Junta de Regulación Monetaria y Financiera </a:t>
          </a:r>
          <a:endParaRPr lang="es-EC" b="0" dirty="0">
            <a:solidFill>
              <a:schemeClr val="tx1"/>
            </a:solidFill>
            <a:latin typeface="Maiandra GD" panose="020E0502030308020204" pitchFamily="34" charset="0"/>
          </a:endParaRPr>
        </a:p>
      </dgm:t>
    </dgm:pt>
    <dgm:pt modelId="{16ACC847-1131-4FEC-846E-FC988EF67FC0}" type="parTrans" cxnId="{63E72CFB-5338-4F4C-B11C-163A5CD50E6B}">
      <dgm:prSet/>
      <dgm:spPr/>
      <dgm:t>
        <a:bodyPr/>
        <a:lstStyle/>
        <a:p>
          <a:endParaRPr lang="es-EC" b="0">
            <a:solidFill>
              <a:schemeClr val="tx1"/>
            </a:solidFill>
            <a:latin typeface="Maiandra GD" panose="020E0502030308020204" pitchFamily="34" charset="0"/>
          </a:endParaRPr>
        </a:p>
      </dgm:t>
    </dgm:pt>
    <dgm:pt modelId="{90FCF6A8-2930-491E-9E68-EA2637D7BAB2}" type="sibTrans" cxnId="{63E72CFB-5338-4F4C-B11C-163A5CD50E6B}">
      <dgm:prSet/>
      <dgm:spPr/>
      <dgm:t>
        <a:bodyPr/>
        <a:lstStyle/>
        <a:p>
          <a:endParaRPr lang="es-EC" b="0">
            <a:solidFill>
              <a:schemeClr val="tx1"/>
            </a:solidFill>
            <a:latin typeface="Maiandra GD" panose="020E0502030308020204" pitchFamily="34" charset="0"/>
          </a:endParaRPr>
        </a:p>
      </dgm:t>
    </dgm:pt>
    <dgm:pt modelId="{B17A3A7E-EA47-416C-A107-8DC9E819CEF6}" type="pres">
      <dgm:prSet presAssocID="{722BFDBC-DA4F-4F91-BB9A-6EEDC48B30C2}" presName="compositeShape" presStyleCnt="0">
        <dgm:presLayoutVars>
          <dgm:dir/>
          <dgm:resizeHandles/>
        </dgm:presLayoutVars>
      </dgm:prSet>
      <dgm:spPr/>
      <dgm:t>
        <a:bodyPr/>
        <a:lstStyle/>
        <a:p>
          <a:endParaRPr lang="es-EC"/>
        </a:p>
      </dgm:t>
    </dgm:pt>
    <dgm:pt modelId="{7BE2B201-6893-4036-B154-8C492E295690}" type="pres">
      <dgm:prSet presAssocID="{722BFDBC-DA4F-4F91-BB9A-6EEDC48B30C2}" presName="pyramid" presStyleLbl="node1" presStyleIdx="0" presStyleCnt="1"/>
      <dgm:spPr>
        <a:solidFill>
          <a:srgbClr val="669900"/>
        </a:solidFill>
      </dgm:spPr>
    </dgm:pt>
    <dgm:pt modelId="{DB072DB6-BDC0-432C-B4F7-86DC4818C25A}" type="pres">
      <dgm:prSet presAssocID="{722BFDBC-DA4F-4F91-BB9A-6EEDC48B30C2}" presName="theList" presStyleCnt="0"/>
      <dgm:spPr/>
    </dgm:pt>
    <dgm:pt modelId="{F2E0D4CE-926C-4101-9291-3E5A6E5D23F4}" type="pres">
      <dgm:prSet presAssocID="{08EEEF76-A96D-489C-A73E-5735F833BE28}" presName="aNode" presStyleLbl="fgAcc1" presStyleIdx="0" presStyleCnt="4">
        <dgm:presLayoutVars>
          <dgm:bulletEnabled val="1"/>
        </dgm:presLayoutVars>
      </dgm:prSet>
      <dgm:spPr/>
      <dgm:t>
        <a:bodyPr/>
        <a:lstStyle/>
        <a:p>
          <a:endParaRPr lang="es-EC"/>
        </a:p>
      </dgm:t>
    </dgm:pt>
    <dgm:pt modelId="{A9FD9B1D-61C6-4C18-928D-DB8C94053097}" type="pres">
      <dgm:prSet presAssocID="{08EEEF76-A96D-489C-A73E-5735F833BE28}" presName="aSpace" presStyleCnt="0"/>
      <dgm:spPr/>
    </dgm:pt>
    <dgm:pt modelId="{FCDB4A83-72E5-4CDB-B61F-15E968252F73}" type="pres">
      <dgm:prSet presAssocID="{988166F8-ED9A-4478-9F91-499149C51B16}" presName="aNode" presStyleLbl="fgAcc1" presStyleIdx="1" presStyleCnt="4">
        <dgm:presLayoutVars>
          <dgm:bulletEnabled val="1"/>
        </dgm:presLayoutVars>
      </dgm:prSet>
      <dgm:spPr/>
      <dgm:t>
        <a:bodyPr/>
        <a:lstStyle/>
        <a:p>
          <a:endParaRPr lang="es-EC"/>
        </a:p>
      </dgm:t>
    </dgm:pt>
    <dgm:pt modelId="{06A21994-5FC6-4D15-9844-1EEF88BF4C4C}" type="pres">
      <dgm:prSet presAssocID="{988166F8-ED9A-4478-9F91-499149C51B16}" presName="aSpace" presStyleCnt="0"/>
      <dgm:spPr/>
    </dgm:pt>
    <dgm:pt modelId="{EBA6AFF4-F1E9-46EB-A62E-2648DE2CBB8B}" type="pres">
      <dgm:prSet presAssocID="{86EB9B4D-57AE-4879-B266-6AF01FF44B8D}" presName="aNode" presStyleLbl="fgAcc1" presStyleIdx="2" presStyleCnt="4">
        <dgm:presLayoutVars>
          <dgm:bulletEnabled val="1"/>
        </dgm:presLayoutVars>
      </dgm:prSet>
      <dgm:spPr/>
      <dgm:t>
        <a:bodyPr/>
        <a:lstStyle/>
        <a:p>
          <a:endParaRPr lang="es-EC"/>
        </a:p>
      </dgm:t>
    </dgm:pt>
    <dgm:pt modelId="{DC28BD21-3220-479A-8A9A-70FA85414D7E}" type="pres">
      <dgm:prSet presAssocID="{86EB9B4D-57AE-4879-B266-6AF01FF44B8D}" presName="aSpace" presStyleCnt="0"/>
      <dgm:spPr/>
    </dgm:pt>
    <dgm:pt modelId="{E464FFC1-6ADA-426D-BEC0-FC6106A949D4}" type="pres">
      <dgm:prSet presAssocID="{7C2B0091-ACA0-4877-88D3-0DFE16D2EE0D}" presName="aNode" presStyleLbl="fgAcc1" presStyleIdx="3" presStyleCnt="4">
        <dgm:presLayoutVars>
          <dgm:bulletEnabled val="1"/>
        </dgm:presLayoutVars>
      </dgm:prSet>
      <dgm:spPr/>
      <dgm:t>
        <a:bodyPr/>
        <a:lstStyle/>
        <a:p>
          <a:endParaRPr lang="es-EC"/>
        </a:p>
      </dgm:t>
    </dgm:pt>
    <dgm:pt modelId="{43E901F5-77B8-4545-A1E9-B13637940DF1}" type="pres">
      <dgm:prSet presAssocID="{7C2B0091-ACA0-4877-88D3-0DFE16D2EE0D}" presName="aSpace" presStyleCnt="0"/>
      <dgm:spPr/>
    </dgm:pt>
  </dgm:ptLst>
  <dgm:cxnLst>
    <dgm:cxn modelId="{DDF7BE9F-E7DC-4F05-A403-9E089DD8D53D}" type="presOf" srcId="{86EB9B4D-57AE-4879-B266-6AF01FF44B8D}" destId="{EBA6AFF4-F1E9-46EB-A62E-2648DE2CBB8B}" srcOrd="0" destOrd="0" presId="urn:microsoft.com/office/officeart/2005/8/layout/pyramid2"/>
    <dgm:cxn modelId="{43531F4F-047A-46EF-87BF-17E5D454931A}" srcId="{722BFDBC-DA4F-4F91-BB9A-6EEDC48B30C2}" destId="{08EEEF76-A96D-489C-A73E-5735F833BE28}" srcOrd="0" destOrd="0" parTransId="{86C73F8F-4C02-40CF-B0D3-4E11F3290D88}" sibTransId="{30849FDA-1545-446F-A824-9E7CC4444247}"/>
    <dgm:cxn modelId="{C9EDE8F2-21FC-4068-8427-99C8CECB77B1}" type="presOf" srcId="{722BFDBC-DA4F-4F91-BB9A-6EEDC48B30C2}" destId="{B17A3A7E-EA47-416C-A107-8DC9E819CEF6}" srcOrd="0" destOrd="0" presId="urn:microsoft.com/office/officeart/2005/8/layout/pyramid2"/>
    <dgm:cxn modelId="{EFFB6087-AD4A-44AE-8205-E172CAD3A1BA}" type="presOf" srcId="{988166F8-ED9A-4478-9F91-499149C51B16}" destId="{FCDB4A83-72E5-4CDB-B61F-15E968252F73}" srcOrd="0" destOrd="0" presId="urn:microsoft.com/office/officeart/2005/8/layout/pyramid2"/>
    <dgm:cxn modelId="{63E72CFB-5338-4F4C-B11C-163A5CD50E6B}" srcId="{722BFDBC-DA4F-4F91-BB9A-6EEDC48B30C2}" destId="{7C2B0091-ACA0-4877-88D3-0DFE16D2EE0D}" srcOrd="3" destOrd="0" parTransId="{16ACC847-1131-4FEC-846E-FC988EF67FC0}" sibTransId="{90FCF6A8-2930-491E-9E68-EA2637D7BAB2}"/>
    <dgm:cxn modelId="{1E8E179F-FD60-436E-B076-16B889100A68}" srcId="{722BFDBC-DA4F-4F91-BB9A-6EEDC48B30C2}" destId="{86EB9B4D-57AE-4879-B266-6AF01FF44B8D}" srcOrd="2" destOrd="0" parTransId="{0F6BADF0-2D65-42FB-85C3-B2411369B55B}" sibTransId="{DB560BD3-39A8-4CE7-B43B-1CBEACF6C78C}"/>
    <dgm:cxn modelId="{FE43FE4A-D149-4232-96AA-1C6AA487BB49}" srcId="{722BFDBC-DA4F-4F91-BB9A-6EEDC48B30C2}" destId="{988166F8-ED9A-4478-9F91-499149C51B16}" srcOrd="1" destOrd="0" parTransId="{98975F48-0432-4AF4-BE04-F55F134DF6E7}" sibTransId="{33848FB5-7060-4FF9-BA12-22B5FA88B0AE}"/>
    <dgm:cxn modelId="{B3390C07-E70E-4698-AB95-70FE9D4131DE}" type="presOf" srcId="{7C2B0091-ACA0-4877-88D3-0DFE16D2EE0D}" destId="{E464FFC1-6ADA-426D-BEC0-FC6106A949D4}" srcOrd="0" destOrd="0" presId="urn:microsoft.com/office/officeart/2005/8/layout/pyramid2"/>
    <dgm:cxn modelId="{B5C5D48C-1495-4D90-A35B-6297CF1A4073}" type="presOf" srcId="{08EEEF76-A96D-489C-A73E-5735F833BE28}" destId="{F2E0D4CE-926C-4101-9291-3E5A6E5D23F4}" srcOrd="0" destOrd="0" presId="urn:microsoft.com/office/officeart/2005/8/layout/pyramid2"/>
    <dgm:cxn modelId="{2F8391C1-C797-4557-BC14-CFF9D7757D0D}" type="presParOf" srcId="{B17A3A7E-EA47-416C-A107-8DC9E819CEF6}" destId="{7BE2B201-6893-4036-B154-8C492E295690}" srcOrd="0" destOrd="0" presId="urn:microsoft.com/office/officeart/2005/8/layout/pyramid2"/>
    <dgm:cxn modelId="{6E626C72-5F95-47CB-805D-A4201E6A1963}" type="presParOf" srcId="{B17A3A7E-EA47-416C-A107-8DC9E819CEF6}" destId="{DB072DB6-BDC0-432C-B4F7-86DC4818C25A}" srcOrd="1" destOrd="0" presId="urn:microsoft.com/office/officeart/2005/8/layout/pyramid2"/>
    <dgm:cxn modelId="{CB0E8052-B02E-44F2-B1C6-FBDE8ADE9BFF}" type="presParOf" srcId="{DB072DB6-BDC0-432C-B4F7-86DC4818C25A}" destId="{F2E0D4CE-926C-4101-9291-3E5A6E5D23F4}" srcOrd="0" destOrd="0" presId="urn:microsoft.com/office/officeart/2005/8/layout/pyramid2"/>
    <dgm:cxn modelId="{48A1EE0F-AE7B-4FD5-A3AD-CAAE38965DBD}" type="presParOf" srcId="{DB072DB6-BDC0-432C-B4F7-86DC4818C25A}" destId="{A9FD9B1D-61C6-4C18-928D-DB8C94053097}" srcOrd="1" destOrd="0" presId="urn:microsoft.com/office/officeart/2005/8/layout/pyramid2"/>
    <dgm:cxn modelId="{D25CA5C6-B5E3-482A-AE4E-CB8DD54DB44A}" type="presParOf" srcId="{DB072DB6-BDC0-432C-B4F7-86DC4818C25A}" destId="{FCDB4A83-72E5-4CDB-B61F-15E968252F73}" srcOrd="2" destOrd="0" presId="urn:microsoft.com/office/officeart/2005/8/layout/pyramid2"/>
    <dgm:cxn modelId="{52F5D1A4-F68C-4EA1-AEF3-98BBB4F4C576}" type="presParOf" srcId="{DB072DB6-BDC0-432C-B4F7-86DC4818C25A}" destId="{06A21994-5FC6-4D15-9844-1EEF88BF4C4C}" srcOrd="3" destOrd="0" presId="urn:microsoft.com/office/officeart/2005/8/layout/pyramid2"/>
    <dgm:cxn modelId="{B2D5EA5D-4610-4842-85EC-6D10839814A2}" type="presParOf" srcId="{DB072DB6-BDC0-432C-B4F7-86DC4818C25A}" destId="{EBA6AFF4-F1E9-46EB-A62E-2648DE2CBB8B}" srcOrd="4" destOrd="0" presId="urn:microsoft.com/office/officeart/2005/8/layout/pyramid2"/>
    <dgm:cxn modelId="{1CE1C85B-DC7A-4A42-BCF9-0B6CF9C08071}" type="presParOf" srcId="{DB072DB6-BDC0-432C-B4F7-86DC4818C25A}" destId="{DC28BD21-3220-479A-8A9A-70FA85414D7E}" srcOrd="5" destOrd="0" presId="urn:microsoft.com/office/officeart/2005/8/layout/pyramid2"/>
    <dgm:cxn modelId="{EA6A557D-2420-44A7-8F21-57ED3EFE77CC}" type="presParOf" srcId="{DB072DB6-BDC0-432C-B4F7-86DC4818C25A}" destId="{E464FFC1-6ADA-426D-BEC0-FC6106A949D4}" srcOrd="6" destOrd="0" presId="urn:microsoft.com/office/officeart/2005/8/layout/pyramid2"/>
    <dgm:cxn modelId="{E01052CB-DD3B-4668-9F2A-77E7C7BE2EF7}" type="presParOf" srcId="{DB072DB6-BDC0-432C-B4F7-86DC4818C25A}" destId="{43E901F5-77B8-4545-A1E9-B13637940DF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003C8-955D-434F-92FE-B9BFA083A10D}"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S"/>
        </a:p>
      </dgm:t>
    </dgm:pt>
    <dgm:pt modelId="{A0DFB26C-ED1C-474B-A701-9451170BB09F}">
      <dgm:prSet phldrT="[Texto]"/>
      <dgm:spPr>
        <a:solidFill>
          <a:srgbClr val="99FF66"/>
        </a:solidFill>
      </dgm:spPr>
      <dgm:t>
        <a:bodyPr/>
        <a:lstStyle/>
        <a:p>
          <a:pPr algn="ctr"/>
          <a:r>
            <a:rPr lang="es-ES" dirty="0" smtClean="0">
              <a:solidFill>
                <a:schemeClr val="tx1"/>
              </a:solidFill>
              <a:latin typeface="Maiandra GD" panose="020E0502030308020204" pitchFamily="34" charset="0"/>
              <a:cs typeface="Times New Roman" panose="02020603050405020304" pitchFamily="18" charset="0"/>
            </a:rPr>
            <a:t>Teoría del crédito</a:t>
          </a:r>
          <a:endParaRPr lang="es-ES" dirty="0">
            <a:solidFill>
              <a:schemeClr val="tx1"/>
            </a:solidFill>
            <a:latin typeface="Maiandra GD" panose="020E0502030308020204" pitchFamily="34" charset="0"/>
            <a:cs typeface="Times New Roman" panose="02020603050405020304" pitchFamily="18" charset="0"/>
          </a:endParaRPr>
        </a:p>
      </dgm:t>
    </dgm:pt>
    <dgm:pt modelId="{9345521D-B0D5-4D61-A6B1-9101D489560F}" type="parTrans" cxnId="{3AFDDAD3-5BDC-458B-A294-2A2827E30724}">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A6ACA562-8E1E-4073-BC2B-7385D948AE25}" type="sibTrans" cxnId="{3AFDDAD3-5BDC-458B-A294-2A2827E30724}">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4C43196F-5E1E-49EC-B962-13CBA56F1885}">
      <dgm:prSet phldrT="[Texto]"/>
      <dgm:spPr>
        <a:solidFill>
          <a:srgbClr val="FFFF66">
            <a:alpha val="90000"/>
          </a:srgbClr>
        </a:solidFill>
      </dgm:spPr>
      <dgm:t>
        <a:bodyPr anchor="ctr"/>
        <a:lstStyle/>
        <a:p>
          <a:pPr algn="just"/>
          <a:r>
            <a:rPr lang="es-EC" dirty="0" smtClean="0">
              <a:solidFill>
                <a:schemeClr val="tx1"/>
              </a:solidFill>
              <a:latin typeface="Maiandra GD" panose="020E0502030308020204" pitchFamily="34" charset="0"/>
              <a:cs typeface="Times New Roman" panose="02020603050405020304" pitchFamily="18" charset="0"/>
            </a:rPr>
            <a:t>El crédito es  uno de los productos financieros más ofertados en el País, apoya el desarrollo de microempresas, pequeñas, medianas, grandes empresas en sectores urbanos y rurales financiando actividades productivas y de consumo. </a:t>
          </a:r>
          <a:endParaRPr lang="es-ES" dirty="0">
            <a:solidFill>
              <a:schemeClr val="tx1"/>
            </a:solidFill>
            <a:latin typeface="Maiandra GD" panose="020E0502030308020204" pitchFamily="34" charset="0"/>
            <a:cs typeface="Times New Roman" panose="02020603050405020304" pitchFamily="18" charset="0"/>
          </a:endParaRPr>
        </a:p>
      </dgm:t>
    </dgm:pt>
    <dgm:pt modelId="{7CA2918D-0F9C-4CEF-9CB0-165535FF9AA6}" type="parTrans" cxnId="{95CFCB7D-12AD-40C6-BC0D-35A035C7788F}">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D5206C22-11F2-468F-80C8-B2411FFBFA9B}" type="sibTrans" cxnId="{95CFCB7D-12AD-40C6-BC0D-35A035C7788F}">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3F435FB2-E8C2-4014-AB6F-B0E50E565394}">
      <dgm:prSet phldrT="[Texto]"/>
      <dgm:spPr/>
      <dgm:t>
        <a:bodyPr/>
        <a:lstStyle/>
        <a:p>
          <a:pPr algn="ctr"/>
          <a:r>
            <a:rPr lang="es-ES" dirty="0" smtClean="0">
              <a:solidFill>
                <a:schemeClr val="tx1"/>
              </a:solidFill>
              <a:latin typeface="Maiandra GD" panose="020E0502030308020204" pitchFamily="34" charset="0"/>
              <a:cs typeface="Times New Roman" panose="02020603050405020304" pitchFamily="18" charset="0"/>
            </a:rPr>
            <a:t>Teoría Económica de la economía solidaria</a:t>
          </a:r>
          <a:endParaRPr lang="es-ES" dirty="0">
            <a:solidFill>
              <a:schemeClr val="tx1"/>
            </a:solidFill>
            <a:latin typeface="Maiandra GD" panose="020E0502030308020204" pitchFamily="34" charset="0"/>
            <a:cs typeface="Times New Roman" panose="02020603050405020304" pitchFamily="18" charset="0"/>
          </a:endParaRPr>
        </a:p>
      </dgm:t>
    </dgm:pt>
    <dgm:pt modelId="{8E77F3FE-31A0-4DEF-BBD2-E9A7C8695FE6}" type="parTrans" cxnId="{9D744785-2C3F-44D5-9435-EAAD0BB68780}">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B49AC401-DDAD-4180-A854-E0037DF1B6DC}" type="sibTrans" cxnId="{9D744785-2C3F-44D5-9435-EAAD0BB68780}">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FA592B04-51EB-45A1-87AB-181794EBB4AE}">
      <dgm:prSet phldrT="[Texto]"/>
      <dgm:spPr>
        <a:solidFill>
          <a:srgbClr val="FF9999">
            <a:alpha val="89804"/>
          </a:srgbClr>
        </a:solidFill>
      </dgm:spPr>
      <dgm:t>
        <a:bodyPr anchor="ctr"/>
        <a:lstStyle/>
        <a:p>
          <a:pPr algn="just"/>
          <a:r>
            <a:rPr lang="es-EC" dirty="0" smtClean="0">
              <a:solidFill>
                <a:schemeClr val="tx1"/>
              </a:solidFill>
              <a:latin typeface="Maiandra GD" panose="020E0502030308020204" pitchFamily="34" charset="0"/>
              <a:cs typeface="Times New Roman" panose="02020603050405020304" pitchFamily="18" charset="0"/>
            </a:rPr>
            <a:t>La economía solidaria se manifiesta una actividad económica empresarial popular, como el de las </a:t>
          </a:r>
          <a:r>
            <a:rPr lang="es-EC" dirty="0" err="1" smtClean="0">
              <a:solidFill>
                <a:schemeClr val="tx1"/>
              </a:solidFill>
              <a:latin typeface="Maiandra GD" panose="020E0502030308020204" pitchFamily="34" charset="0"/>
              <a:cs typeface="Times New Roman" panose="02020603050405020304" pitchFamily="18" charset="0"/>
            </a:rPr>
            <a:t>famiempresas</a:t>
          </a:r>
          <a:r>
            <a:rPr lang="es-EC" dirty="0" smtClean="0">
              <a:solidFill>
                <a:schemeClr val="tx1"/>
              </a:solidFill>
              <a:latin typeface="Maiandra GD" panose="020E0502030308020204" pitchFamily="34" charset="0"/>
              <a:cs typeface="Times New Roman" panose="02020603050405020304" pitchFamily="18" charset="0"/>
            </a:rPr>
            <a:t>, microempresas solidarias, y cooperativas autogestionarias y en una amplia gama de organizaciones populares y comunitarias</a:t>
          </a:r>
          <a:endParaRPr lang="es-ES" dirty="0">
            <a:solidFill>
              <a:schemeClr val="tx1"/>
            </a:solidFill>
            <a:latin typeface="Maiandra GD" panose="020E0502030308020204" pitchFamily="34" charset="0"/>
            <a:cs typeface="Times New Roman" panose="02020603050405020304" pitchFamily="18" charset="0"/>
          </a:endParaRPr>
        </a:p>
      </dgm:t>
    </dgm:pt>
    <dgm:pt modelId="{4C0C0684-B4EB-48B8-AF7A-6B1AE50566BD}" type="parTrans" cxnId="{4D9B70CB-88C1-4632-BEDB-03355AC80F74}">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D98DE6F8-D148-4CFB-A3C4-C066159F8F9D}" type="sibTrans" cxnId="{4D9B70CB-88C1-4632-BEDB-03355AC80F74}">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F44554F6-E2D7-4077-9C38-C548C23D38CD}">
      <dgm:prSet/>
      <dgm:spPr>
        <a:solidFill>
          <a:srgbClr val="FFCC99"/>
        </a:solidFill>
      </dgm:spPr>
      <dgm:t>
        <a:bodyPr/>
        <a:lstStyle/>
        <a:p>
          <a:pPr algn="ctr"/>
          <a:r>
            <a:rPr lang="es-ES" dirty="0" smtClean="0">
              <a:solidFill>
                <a:schemeClr val="tx1"/>
              </a:solidFill>
              <a:latin typeface="Maiandra GD" panose="020E0502030308020204" pitchFamily="34" charset="0"/>
              <a:cs typeface="Times New Roman" panose="02020603050405020304" pitchFamily="18" charset="0"/>
            </a:rPr>
            <a:t>Teoría del Riesgo e Incertidumbre</a:t>
          </a:r>
          <a:endParaRPr lang="es-ES" dirty="0">
            <a:solidFill>
              <a:schemeClr val="tx1"/>
            </a:solidFill>
            <a:latin typeface="Maiandra GD" panose="020E0502030308020204" pitchFamily="34" charset="0"/>
            <a:cs typeface="Times New Roman" panose="02020603050405020304" pitchFamily="18" charset="0"/>
          </a:endParaRPr>
        </a:p>
      </dgm:t>
    </dgm:pt>
    <dgm:pt modelId="{A3C44A40-2F3B-465E-A177-C158580D0943}" type="parTrans" cxnId="{151AEDE1-37CE-4CAC-9AAA-EAD9DDD48C79}">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19BD4F01-1A80-444E-8953-B09524B0F593}" type="sibTrans" cxnId="{151AEDE1-37CE-4CAC-9AAA-EAD9DDD48C79}">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8F77A244-450B-4C1B-8378-A8641D357B5C}">
      <dgm:prSet/>
      <dgm:spPr>
        <a:solidFill>
          <a:srgbClr val="99FF99">
            <a:alpha val="90000"/>
          </a:srgbClr>
        </a:solidFill>
      </dgm:spPr>
      <dgm:t>
        <a:bodyPr anchor="ctr"/>
        <a:lstStyle/>
        <a:p>
          <a:pPr algn="just"/>
          <a:r>
            <a:rPr lang="es-EC" dirty="0" smtClean="0">
              <a:solidFill>
                <a:schemeClr val="tx1"/>
              </a:solidFill>
              <a:latin typeface="Maiandra GD" panose="020E0502030308020204" pitchFamily="34" charset="0"/>
              <a:cs typeface="Times New Roman" panose="02020603050405020304" pitchFamily="18" charset="0"/>
            </a:rPr>
            <a:t>La vida económica involucra asumir riesgos y enfrentarse a situaciones desconocidas que se resumen con la idea de incertidumbre.</a:t>
          </a:r>
          <a:endParaRPr lang="es-ES" dirty="0">
            <a:solidFill>
              <a:schemeClr val="tx1"/>
            </a:solidFill>
            <a:latin typeface="Maiandra GD" panose="020E0502030308020204" pitchFamily="34" charset="0"/>
            <a:cs typeface="Times New Roman" panose="02020603050405020304" pitchFamily="18" charset="0"/>
          </a:endParaRPr>
        </a:p>
      </dgm:t>
    </dgm:pt>
    <dgm:pt modelId="{DF8D3A6B-5129-40BD-A6EB-4BB6BDEED7A6}" type="parTrans" cxnId="{BFF34C59-B2E0-4246-884B-239334572078}">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2EE024E5-6974-4F9D-B47D-DDD15AF04EC9}" type="sibTrans" cxnId="{BFF34C59-B2E0-4246-884B-239334572078}">
      <dgm:prSet/>
      <dgm:spPr/>
      <dgm:t>
        <a:bodyPr/>
        <a:lstStyle/>
        <a:p>
          <a:pPr algn="just"/>
          <a:endParaRPr lang="es-ES">
            <a:solidFill>
              <a:schemeClr val="tx1"/>
            </a:solidFill>
            <a:latin typeface="Maiandra GD" panose="020E0502030308020204" pitchFamily="34" charset="0"/>
            <a:cs typeface="Times New Roman" panose="02020603050405020304" pitchFamily="18" charset="0"/>
          </a:endParaRPr>
        </a:p>
      </dgm:t>
    </dgm:pt>
    <dgm:pt modelId="{281A35F7-E3B8-4E8B-B954-B928A9760A4B}" type="pres">
      <dgm:prSet presAssocID="{7DA003C8-955D-434F-92FE-B9BFA083A10D}" presName="Name0" presStyleCnt="0">
        <dgm:presLayoutVars>
          <dgm:dir/>
          <dgm:animLvl val="lvl"/>
          <dgm:resizeHandles/>
        </dgm:presLayoutVars>
      </dgm:prSet>
      <dgm:spPr/>
      <dgm:t>
        <a:bodyPr/>
        <a:lstStyle/>
        <a:p>
          <a:endParaRPr lang="es-ES"/>
        </a:p>
      </dgm:t>
    </dgm:pt>
    <dgm:pt modelId="{CDDB2A2E-5580-43E3-88C8-8CAA87F73E8E}" type="pres">
      <dgm:prSet presAssocID="{A0DFB26C-ED1C-474B-A701-9451170BB09F}" presName="linNode" presStyleCnt="0"/>
      <dgm:spPr/>
      <dgm:t>
        <a:bodyPr/>
        <a:lstStyle/>
        <a:p>
          <a:endParaRPr lang="es-EC"/>
        </a:p>
      </dgm:t>
    </dgm:pt>
    <dgm:pt modelId="{261155BE-7512-4A26-979A-70D008F2C9E0}" type="pres">
      <dgm:prSet presAssocID="{A0DFB26C-ED1C-474B-A701-9451170BB09F}" presName="parentShp" presStyleLbl="node1" presStyleIdx="0" presStyleCnt="3">
        <dgm:presLayoutVars>
          <dgm:bulletEnabled val="1"/>
        </dgm:presLayoutVars>
      </dgm:prSet>
      <dgm:spPr/>
      <dgm:t>
        <a:bodyPr/>
        <a:lstStyle/>
        <a:p>
          <a:endParaRPr lang="es-ES"/>
        </a:p>
      </dgm:t>
    </dgm:pt>
    <dgm:pt modelId="{3B7B12D0-BD19-4584-8A0A-E7DE5ED060A5}" type="pres">
      <dgm:prSet presAssocID="{A0DFB26C-ED1C-474B-A701-9451170BB09F}" presName="childShp" presStyleLbl="bgAccFollowNode1" presStyleIdx="0" presStyleCnt="3">
        <dgm:presLayoutVars>
          <dgm:bulletEnabled val="1"/>
        </dgm:presLayoutVars>
      </dgm:prSet>
      <dgm:spPr/>
      <dgm:t>
        <a:bodyPr/>
        <a:lstStyle/>
        <a:p>
          <a:endParaRPr lang="es-ES"/>
        </a:p>
      </dgm:t>
    </dgm:pt>
    <dgm:pt modelId="{955649D0-18D3-41CD-8239-BC75DF414A79}" type="pres">
      <dgm:prSet presAssocID="{A6ACA562-8E1E-4073-BC2B-7385D948AE25}" presName="spacing" presStyleCnt="0"/>
      <dgm:spPr/>
      <dgm:t>
        <a:bodyPr/>
        <a:lstStyle/>
        <a:p>
          <a:endParaRPr lang="es-EC"/>
        </a:p>
      </dgm:t>
    </dgm:pt>
    <dgm:pt modelId="{57E85EF1-05BF-4D56-9281-AF0993B77BDA}" type="pres">
      <dgm:prSet presAssocID="{3F435FB2-E8C2-4014-AB6F-B0E50E565394}" presName="linNode" presStyleCnt="0"/>
      <dgm:spPr/>
      <dgm:t>
        <a:bodyPr/>
        <a:lstStyle/>
        <a:p>
          <a:endParaRPr lang="es-EC"/>
        </a:p>
      </dgm:t>
    </dgm:pt>
    <dgm:pt modelId="{124F5874-B7A4-485D-AC54-61AFF8685C82}" type="pres">
      <dgm:prSet presAssocID="{3F435FB2-E8C2-4014-AB6F-B0E50E565394}" presName="parentShp" presStyleLbl="node1" presStyleIdx="1" presStyleCnt="3">
        <dgm:presLayoutVars>
          <dgm:bulletEnabled val="1"/>
        </dgm:presLayoutVars>
      </dgm:prSet>
      <dgm:spPr/>
      <dgm:t>
        <a:bodyPr/>
        <a:lstStyle/>
        <a:p>
          <a:endParaRPr lang="es-ES"/>
        </a:p>
      </dgm:t>
    </dgm:pt>
    <dgm:pt modelId="{3570478B-218B-4AAC-96FE-508D3E93EC69}" type="pres">
      <dgm:prSet presAssocID="{3F435FB2-E8C2-4014-AB6F-B0E50E565394}" presName="childShp" presStyleLbl="bgAccFollowNode1" presStyleIdx="1" presStyleCnt="3">
        <dgm:presLayoutVars>
          <dgm:bulletEnabled val="1"/>
        </dgm:presLayoutVars>
      </dgm:prSet>
      <dgm:spPr/>
      <dgm:t>
        <a:bodyPr/>
        <a:lstStyle/>
        <a:p>
          <a:endParaRPr lang="es-ES"/>
        </a:p>
      </dgm:t>
    </dgm:pt>
    <dgm:pt modelId="{498C303A-FE4E-4921-8302-87DC8EFD2EC1}" type="pres">
      <dgm:prSet presAssocID="{B49AC401-DDAD-4180-A854-E0037DF1B6DC}" presName="spacing" presStyleCnt="0"/>
      <dgm:spPr/>
      <dgm:t>
        <a:bodyPr/>
        <a:lstStyle/>
        <a:p>
          <a:endParaRPr lang="es-EC"/>
        </a:p>
      </dgm:t>
    </dgm:pt>
    <dgm:pt modelId="{FC2E1BE8-4B94-4293-9BD2-104E1EA2D21B}" type="pres">
      <dgm:prSet presAssocID="{F44554F6-E2D7-4077-9C38-C548C23D38CD}" presName="linNode" presStyleCnt="0"/>
      <dgm:spPr/>
      <dgm:t>
        <a:bodyPr/>
        <a:lstStyle/>
        <a:p>
          <a:endParaRPr lang="es-EC"/>
        </a:p>
      </dgm:t>
    </dgm:pt>
    <dgm:pt modelId="{944174EB-F087-41D2-B181-4BFF932B23A0}" type="pres">
      <dgm:prSet presAssocID="{F44554F6-E2D7-4077-9C38-C548C23D38CD}" presName="parentShp" presStyleLbl="node1" presStyleIdx="2" presStyleCnt="3">
        <dgm:presLayoutVars>
          <dgm:bulletEnabled val="1"/>
        </dgm:presLayoutVars>
      </dgm:prSet>
      <dgm:spPr/>
      <dgm:t>
        <a:bodyPr/>
        <a:lstStyle/>
        <a:p>
          <a:endParaRPr lang="es-ES"/>
        </a:p>
      </dgm:t>
    </dgm:pt>
    <dgm:pt modelId="{D1C75706-5269-40CE-88F7-54F0299AE5FE}" type="pres">
      <dgm:prSet presAssocID="{F44554F6-E2D7-4077-9C38-C548C23D38CD}" presName="childShp" presStyleLbl="bgAccFollowNode1" presStyleIdx="2" presStyleCnt="3">
        <dgm:presLayoutVars>
          <dgm:bulletEnabled val="1"/>
        </dgm:presLayoutVars>
      </dgm:prSet>
      <dgm:spPr/>
      <dgm:t>
        <a:bodyPr/>
        <a:lstStyle/>
        <a:p>
          <a:endParaRPr lang="es-ES"/>
        </a:p>
      </dgm:t>
    </dgm:pt>
  </dgm:ptLst>
  <dgm:cxnLst>
    <dgm:cxn modelId="{95CFCB7D-12AD-40C6-BC0D-35A035C7788F}" srcId="{A0DFB26C-ED1C-474B-A701-9451170BB09F}" destId="{4C43196F-5E1E-49EC-B962-13CBA56F1885}" srcOrd="0" destOrd="0" parTransId="{7CA2918D-0F9C-4CEF-9CB0-165535FF9AA6}" sibTransId="{D5206C22-11F2-468F-80C8-B2411FFBFA9B}"/>
    <dgm:cxn modelId="{E5280CC0-F6A8-4ED9-B925-A7F1F316CA09}" type="presOf" srcId="{F44554F6-E2D7-4077-9C38-C548C23D38CD}" destId="{944174EB-F087-41D2-B181-4BFF932B23A0}" srcOrd="0" destOrd="0" presId="urn:microsoft.com/office/officeart/2005/8/layout/vList6"/>
    <dgm:cxn modelId="{76C66AC5-0202-4AD9-BF58-264E54DFBD81}" type="presOf" srcId="{FA592B04-51EB-45A1-87AB-181794EBB4AE}" destId="{3570478B-218B-4AAC-96FE-508D3E93EC69}" srcOrd="0" destOrd="0" presId="urn:microsoft.com/office/officeart/2005/8/layout/vList6"/>
    <dgm:cxn modelId="{FD78CABF-BF04-42EC-AED5-57B6B0A8C71B}" type="presOf" srcId="{A0DFB26C-ED1C-474B-A701-9451170BB09F}" destId="{261155BE-7512-4A26-979A-70D008F2C9E0}" srcOrd="0" destOrd="0" presId="urn:microsoft.com/office/officeart/2005/8/layout/vList6"/>
    <dgm:cxn modelId="{6226EE7E-6285-4163-AAEC-389125990466}" type="presOf" srcId="{8F77A244-450B-4C1B-8378-A8641D357B5C}" destId="{D1C75706-5269-40CE-88F7-54F0299AE5FE}" srcOrd="0" destOrd="0" presId="urn:microsoft.com/office/officeart/2005/8/layout/vList6"/>
    <dgm:cxn modelId="{9D744785-2C3F-44D5-9435-EAAD0BB68780}" srcId="{7DA003C8-955D-434F-92FE-B9BFA083A10D}" destId="{3F435FB2-E8C2-4014-AB6F-B0E50E565394}" srcOrd="1" destOrd="0" parTransId="{8E77F3FE-31A0-4DEF-BBD2-E9A7C8695FE6}" sibTransId="{B49AC401-DDAD-4180-A854-E0037DF1B6DC}"/>
    <dgm:cxn modelId="{14392065-0A47-4071-90FB-993C5935CBAF}" type="presOf" srcId="{3F435FB2-E8C2-4014-AB6F-B0E50E565394}" destId="{124F5874-B7A4-485D-AC54-61AFF8685C82}" srcOrd="0" destOrd="0" presId="urn:microsoft.com/office/officeart/2005/8/layout/vList6"/>
    <dgm:cxn modelId="{3AFDDAD3-5BDC-458B-A294-2A2827E30724}" srcId="{7DA003C8-955D-434F-92FE-B9BFA083A10D}" destId="{A0DFB26C-ED1C-474B-A701-9451170BB09F}" srcOrd="0" destOrd="0" parTransId="{9345521D-B0D5-4D61-A6B1-9101D489560F}" sibTransId="{A6ACA562-8E1E-4073-BC2B-7385D948AE25}"/>
    <dgm:cxn modelId="{BFF34C59-B2E0-4246-884B-239334572078}" srcId="{F44554F6-E2D7-4077-9C38-C548C23D38CD}" destId="{8F77A244-450B-4C1B-8378-A8641D357B5C}" srcOrd="0" destOrd="0" parTransId="{DF8D3A6B-5129-40BD-A6EB-4BB6BDEED7A6}" sibTransId="{2EE024E5-6974-4F9D-B47D-DDD15AF04EC9}"/>
    <dgm:cxn modelId="{4D9B70CB-88C1-4632-BEDB-03355AC80F74}" srcId="{3F435FB2-E8C2-4014-AB6F-B0E50E565394}" destId="{FA592B04-51EB-45A1-87AB-181794EBB4AE}" srcOrd="0" destOrd="0" parTransId="{4C0C0684-B4EB-48B8-AF7A-6B1AE50566BD}" sibTransId="{D98DE6F8-D148-4CFB-A3C4-C066159F8F9D}"/>
    <dgm:cxn modelId="{151AEDE1-37CE-4CAC-9AAA-EAD9DDD48C79}" srcId="{7DA003C8-955D-434F-92FE-B9BFA083A10D}" destId="{F44554F6-E2D7-4077-9C38-C548C23D38CD}" srcOrd="2" destOrd="0" parTransId="{A3C44A40-2F3B-465E-A177-C158580D0943}" sibTransId="{19BD4F01-1A80-444E-8953-B09524B0F593}"/>
    <dgm:cxn modelId="{C86779D7-7908-41BB-B1C4-21D8A8160FA8}" type="presOf" srcId="{7DA003C8-955D-434F-92FE-B9BFA083A10D}" destId="{281A35F7-E3B8-4E8B-B954-B928A9760A4B}" srcOrd="0" destOrd="0" presId="urn:microsoft.com/office/officeart/2005/8/layout/vList6"/>
    <dgm:cxn modelId="{7F7389E2-768F-407C-BE42-3A3120EF3568}" type="presOf" srcId="{4C43196F-5E1E-49EC-B962-13CBA56F1885}" destId="{3B7B12D0-BD19-4584-8A0A-E7DE5ED060A5}" srcOrd="0" destOrd="0" presId="urn:microsoft.com/office/officeart/2005/8/layout/vList6"/>
    <dgm:cxn modelId="{99AD4FA0-474B-47B0-A38F-614DAFB6477A}" type="presParOf" srcId="{281A35F7-E3B8-4E8B-B954-B928A9760A4B}" destId="{CDDB2A2E-5580-43E3-88C8-8CAA87F73E8E}" srcOrd="0" destOrd="0" presId="urn:microsoft.com/office/officeart/2005/8/layout/vList6"/>
    <dgm:cxn modelId="{89D310ED-C5D2-4BBA-B610-C8F0B62BB1C1}" type="presParOf" srcId="{CDDB2A2E-5580-43E3-88C8-8CAA87F73E8E}" destId="{261155BE-7512-4A26-979A-70D008F2C9E0}" srcOrd="0" destOrd="0" presId="urn:microsoft.com/office/officeart/2005/8/layout/vList6"/>
    <dgm:cxn modelId="{1C5D58D7-F7A9-401E-A9AE-1936913A548F}" type="presParOf" srcId="{CDDB2A2E-5580-43E3-88C8-8CAA87F73E8E}" destId="{3B7B12D0-BD19-4584-8A0A-E7DE5ED060A5}" srcOrd="1" destOrd="0" presId="urn:microsoft.com/office/officeart/2005/8/layout/vList6"/>
    <dgm:cxn modelId="{B65F1E48-ED27-4F91-87C5-37B1FCB8FD61}" type="presParOf" srcId="{281A35F7-E3B8-4E8B-B954-B928A9760A4B}" destId="{955649D0-18D3-41CD-8239-BC75DF414A79}" srcOrd="1" destOrd="0" presId="urn:microsoft.com/office/officeart/2005/8/layout/vList6"/>
    <dgm:cxn modelId="{CFE07C38-BA81-4B89-81D4-224F1C73E019}" type="presParOf" srcId="{281A35F7-E3B8-4E8B-B954-B928A9760A4B}" destId="{57E85EF1-05BF-4D56-9281-AF0993B77BDA}" srcOrd="2" destOrd="0" presId="urn:microsoft.com/office/officeart/2005/8/layout/vList6"/>
    <dgm:cxn modelId="{15293F53-DABA-43AD-9993-BC5D5A67D20A}" type="presParOf" srcId="{57E85EF1-05BF-4D56-9281-AF0993B77BDA}" destId="{124F5874-B7A4-485D-AC54-61AFF8685C82}" srcOrd="0" destOrd="0" presId="urn:microsoft.com/office/officeart/2005/8/layout/vList6"/>
    <dgm:cxn modelId="{6546CF18-E248-4D0A-B447-80AA7C5AFCE0}" type="presParOf" srcId="{57E85EF1-05BF-4D56-9281-AF0993B77BDA}" destId="{3570478B-218B-4AAC-96FE-508D3E93EC69}" srcOrd="1" destOrd="0" presId="urn:microsoft.com/office/officeart/2005/8/layout/vList6"/>
    <dgm:cxn modelId="{787A801B-12E3-4B99-8F40-54E6F7FE7CE6}" type="presParOf" srcId="{281A35F7-E3B8-4E8B-B954-B928A9760A4B}" destId="{498C303A-FE4E-4921-8302-87DC8EFD2EC1}" srcOrd="3" destOrd="0" presId="urn:microsoft.com/office/officeart/2005/8/layout/vList6"/>
    <dgm:cxn modelId="{92566D4F-545C-4644-8DA4-8AB6FCA2230E}" type="presParOf" srcId="{281A35F7-E3B8-4E8B-B954-B928A9760A4B}" destId="{FC2E1BE8-4B94-4293-9BD2-104E1EA2D21B}" srcOrd="4" destOrd="0" presId="urn:microsoft.com/office/officeart/2005/8/layout/vList6"/>
    <dgm:cxn modelId="{C349D017-1066-4E13-B910-A20739655A69}" type="presParOf" srcId="{FC2E1BE8-4B94-4293-9BD2-104E1EA2D21B}" destId="{944174EB-F087-41D2-B181-4BFF932B23A0}" srcOrd="0" destOrd="0" presId="urn:microsoft.com/office/officeart/2005/8/layout/vList6"/>
    <dgm:cxn modelId="{6BF7E719-E075-434D-BFEF-64CDDFF3BB32}" type="presParOf" srcId="{FC2E1BE8-4B94-4293-9BD2-104E1EA2D21B}" destId="{D1C75706-5269-40CE-88F7-54F0299AE5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F61E1-84B1-4163-BB37-6EC51A18F67E}" type="doc">
      <dgm:prSet loTypeId="urn:microsoft.com/office/officeart/2005/8/layout/process4" loCatId="process" qsTypeId="urn:microsoft.com/office/officeart/2005/8/quickstyle/simple1" qsCatId="simple" csTypeId="urn:microsoft.com/office/officeart/2005/8/colors/accent2_5" csCatId="accent2" phldr="1"/>
      <dgm:spPr/>
      <dgm:t>
        <a:bodyPr/>
        <a:lstStyle/>
        <a:p>
          <a:endParaRPr lang="es-EC"/>
        </a:p>
      </dgm:t>
    </dgm:pt>
    <dgm:pt modelId="{38FA105F-9FBA-44FF-BC65-D4BCDAD183A0}">
      <dgm:prSet phldrT="[Texto]"/>
      <dgm:spPr>
        <a:solidFill>
          <a:srgbClr val="99FF99">
            <a:alpha val="50000"/>
          </a:srgbClr>
        </a:solidFill>
      </dgm:spPr>
      <dgm:t>
        <a:bodyPr/>
        <a:lstStyle/>
        <a:p>
          <a:r>
            <a:rPr lang="es-EC" b="1" dirty="0" smtClean="0">
              <a:solidFill>
                <a:schemeClr val="tx1"/>
              </a:solidFill>
              <a:latin typeface="Maiandra GD" panose="020E0502030308020204" pitchFamily="34" charset="0"/>
            </a:rPr>
            <a:t>Identificación del mercado</a:t>
          </a:r>
          <a:endParaRPr lang="es-EC" b="1" dirty="0">
            <a:solidFill>
              <a:schemeClr val="tx1"/>
            </a:solidFill>
            <a:latin typeface="Maiandra GD" panose="020E0502030308020204" pitchFamily="34" charset="0"/>
          </a:endParaRPr>
        </a:p>
      </dgm:t>
    </dgm:pt>
    <dgm:pt modelId="{9B223E69-8D9D-41E9-84D1-42F3832ECE9F}" type="parTrans" cxnId="{4284B678-53CA-42E7-AC45-F9FC93B24CBB}">
      <dgm:prSet/>
      <dgm:spPr/>
      <dgm:t>
        <a:bodyPr/>
        <a:lstStyle/>
        <a:p>
          <a:endParaRPr lang="es-EC" b="1">
            <a:solidFill>
              <a:schemeClr val="tx1"/>
            </a:solidFill>
            <a:latin typeface="Maiandra GD" panose="020E0502030308020204" pitchFamily="34" charset="0"/>
          </a:endParaRPr>
        </a:p>
      </dgm:t>
    </dgm:pt>
    <dgm:pt modelId="{32A26AB4-FA82-4AEA-80D2-10F3DA3EDB92}" type="sibTrans" cxnId="{4284B678-53CA-42E7-AC45-F9FC93B24CBB}">
      <dgm:prSet/>
      <dgm:spPr/>
      <dgm:t>
        <a:bodyPr/>
        <a:lstStyle/>
        <a:p>
          <a:endParaRPr lang="es-EC" b="1">
            <a:solidFill>
              <a:schemeClr val="tx1"/>
            </a:solidFill>
            <a:latin typeface="Maiandra GD" panose="020E0502030308020204" pitchFamily="34" charset="0"/>
          </a:endParaRPr>
        </a:p>
      </dgm:t>
    </dgm:pt>
    <dgm:pt modelId="{ED1E35E8-FE99-4F81-9FA1-ADA7819C4692}">
      <dgm:prSet phldrT="[Texto]" custT="1"/>
      <dgm:spPr/>
      <dgm:t>
        <a:bodyPr/>
        <a:lstStyle/>
        <a:p>
          <a:r>
            <a:rPr lang="es-EC" sz="1600" b="1" dirty="0" smtClean="0">
              <a:solidFill>
                <a:schemeClr val="tx1"/>
              </a:solidFill>
              <a:latin typeface="Maiandra GD" panose="020E0502030308020204" pitchFamily="34" charset="0"/>
            </a:rPr>
            <a:t>Oferta de instrumentos crediticios y de financiamiento</a:t>
          </a:r>
          <a:endParaRPr lang="es-EC" sz="1600" b="1" dirty="0">
            <a:solidFill>
              <a:schemeClr val="tx1"/>
            </a:solidFill>
            <a:latin typeface="Maiandra GD" panose="020E0502030308020204" pitchFamily="34" charset="0"/>
          </a:endParaRPr>
        </a:p>
      </dgm:t>
    </dgm:pt>
    <dgm:pt modelId="{376C0D96-CFB2-4837-A102-F866CB654BF2}" type="parTrans" cxnId="{DCBEA59D-5DA7-4FF0-9B44-58EF631660B9}">
      <dgm:prSet/>
      <dgm:spPr/>
      <dgm:t>
        <a:bodyPr/>
        <a:lstStyle/>
        <a:p>
          <a:endParaRPr lang="es-EC" b="1">
            <a:solidFill>
              <a:schemeClr val="tx1"/>
            </a:solidFill>
            <a:latin typeface="Maiandra GD" panose="020E0502030308020204" pitchFamily="34" charset="0"/>
          </a:endParaRPr>
        </a:p>
      </dgm:t>
    </dgm:pt>
    <dgm:pt modelId="{EA91FC35-7883-4E86-BB21-02D4D29E6EBD}" type="sibTrans" cxnId="{DCBEA59D-5DA7-4FF0-9B44-58EF631660B9}">
      <dgm:prSet/>
      <dgm:spPr/>
      <dgm:t>
        <a:bodyPr/>
        <a:lstStyle/>
        <a:p>
          <a:endParaRPr lang="es-EC" b="1">
            <a:solidFill>
              <a:schemeClr val="tx1"/>
            </a:solidFill>
            <a:latin typeface="Maiandra GD" panose="020E0502030308020204" pitchFamily="34" charset="0"/>
          </a:endParaRPr>
        </a:p>
      </dgm:t>
    </dgm:pt>
    <dgm:pt modelId="{FE4CC02E-F5B9-409C-BBFB-A54AA830FCB2}">
      <dgm:prSet phldrT="[Texto]"/>
      <dgm:spPr>
        <a:solidFill>
          <a:srgbClr val="FFCC99">
            <a:alpha val="63333"/>
          </a:srgbClr>
        </a:solidFill>
      </dgm:spPr>
      <dgm:t>
        <a:bodyPr/>
        <a:lstStyle/>
        <a:p>
          <a:r>
            <a:rPr lang="es-EC" b="1" dirty="0" smtClean="0">
              <a:solidFill>
                <a:schemeClr val="tx1"/>
              </a:solidFill>
              <a:latin typeface="Maiandra GD" panose="020E0502030308020204" pitchFamily="34" charset="0"/>
            </a:rPr>
            <a:t>Origen del crédito</a:t>
          </a:r>
          <a:endParaRPr lang="es-EC" b="1" dirty="0">
            <a:solidFill>
              <a:schemeClr val="tx1"/>
            </a:solidFill>
            <a:latin typeface="Maiandra GD" panose="020E0502030308020204" pitchFamily="34" charset="0"/>
          </a:endParaRPr>
        </a:p>
      </dgm:t>
    </dgm:pt>
    <dgm:pt modelId="{5E5DE9EC-B86F-4AED-9A0B-FCF61CBCD25D}" type="parTrans" cxnId="{238A4CD1-FDE9-420B-9E05-41E2A06ADE72}">
      <dgm:prSet/>
      <dgm:spPr/>
      <dgm:t>
        <a:bodyPr/>
        <a:lstStyle/>
        <a:p>
          <a:endParaRPr lang="es-EC" b="1">
            <a:solidFill>
              <a:schemeClr val="tx1"/>
            </a:solidFill>
            <a:latin typeface="Maiandra GD" panose="020E0502030308020204" pitchFamily="34" charset="0"/>
          </a:endParaRPr>
        </a:p>
      </dgm:t>
    </dgm:pt>
    <dgm:pt modelId="{4C439D59-8CA8-4A8A-B0F2-B431054E287B}" type="sibTrans" cxnId="{238A4CD1-FDE9-420B-9E05-41E2A06ADE72}">
      <dgm:prSet/>
      <dgm:spPr/>
      <dgm:t>
        <a:bodyPr/>
        <a:lstStyle/>
        <a:p>
          <a:endParaRPr lang="es-EC" b="1">
            <a:solidFill>
              <a:schemeClr val="tx1"/>
            </a:solidFill>
            <a:latin typeface="Maiandra GD" panose="020E0502030308020204" pitchFamily="34" charset="0"/>
          </a:endParaRPr>
        </a:p>
      </dgm:t>
    </dgm:pt>
    <dgm:pt modelId="{1B4733BA-1BB8-4ECE-805E-2F2128E33DF7}">
      <dgm:prSet phldrT="[Texto]" custT="1"/>
      <dgm:spPr/>
      <dgm:t>
        <a:bodyPr/>
        <a:lstStyle/>
        <a:p>
          <a:r>
            <a:rPr lang="es-EC" sz="1400" b="1" dirty="0" smtClean="0">
              <a:solidFill>
                <a:schemeClr val="tx1"/>
              </a:solidFill>
              <a:latin typeface="Maiandra GD" panose="020E0502030308020204" pitchFamily="34" charset="0"/>
            </a:rPr>
            <a:t>Cumplir con los procesos para analizar la posibilidad de la concesión de un  crédito</a:t>
          </a:r>
          <a:endParaRPr lang="es-EC" sz="1400" b="1" dirty="0">
            <a:solidFill>
              <a:schemeClr val="tx1"/>
            </a:solidFill>
            <a:latin typeface="Maiandra GD" panose="020E0502030308020204" pitchFamily="34" charset="0"/>
          </a:endParaRPr>
        </a:p>
      </dgm:t>
    </dgm:pt>
    <dgm:pt modelId="{F0F43828-3381-4344-BC34-D96484C7A69D}" type="parTrans" cxnId="{C6C0871C-8548-4AE4-9BF5-DD9D035C71A2}">
      <dgm:prSet/>
      <dgm:spPr/>
      <dgm:t>
        <a:bodyPr/>
        <a:lstStyle/>
        <a:p>
          <a:endParaRPr lang="es-EC" b="1">
            <a:solidFill>
              <a:schemeClr val="tx1"/>
            </a:solidFill>
            <a:latin typeface="Maiandra GD" panose="020E0502030308020204" pitchFamily="34" charset="0"/>
          </a:endParaRPr>
        </a:p>
      </dgm:t>
    </dgm:pt>
    <dgm:pt modelId="{63C35016-AD5C-4781-991E-9A9C39AE47EE}" type="sibTrans" cxnId="{C6C0871C-8548-4AE4-9BF5-DD9D035C71A2}">
      <dgm:prSet/>
      <dgm:spPr/>
      <dgm:t>
        <a:bodyPr/>
        <a:lstStyle/>
        <a:p>
          <a:endParaRPr lang="es-EC" b="1">
            <a:solidFill>
              <a:schemeClr val="tx1"/>
            </a:solidFill>
            <a:latin typeface="Maiandra GD" panose="020E0502030308020204" pitchFamily="34" charset="0"/>
          </a:endParaRPr>
        </a:p>
      </dgm:t>
    </dgm:pt>
    <dgm:pt modelId="{80D612F0-1732-4027-8140-4E133907FC9B}">
      <dgm:prSet phldrT="[Texto]"/>
      <dgm:spPr>
        <a:solidFill>
          <a:srgbClr val="99FF66">
            <a:alpha val="76667"/>
          </a:srgbClr>
        </a:solidFill>
      </dgm:spPr>
      <dgm:t>
        <a:bodyPr/>
        <a:lstStyle/>
        <a:p>
          <a:r>
            <a:rPr lang="es-EC" b="1" dirty="0" smtClean="0">
              <a:solidFill>
                <a:schemeClr val="tx1"/>
              </a:solidFill>
              <a:latin typeface="Maiandra GD" panose="020E0502030308020204" pitchFamily="34" charset="0"/>
            </a:rPr>
            <a:t>Negociación</a:t>
          </a:r>
          <a:endParaRPr lang="es-EC" b="1" dirty="0">
            <a:solidFill>
              <a:schemeClr val="tx1"/>
            </a:solidFill>
            <a:latin typeface="Maiandra GD" panose="020E0502030308020204" pitchFamily="34" charset="0"/>
          </a:endParaRPr>
        </a:p>
      </dgm:t>
    </dgm:pt>
    <dgm:pt modelId="{AF915F5D-9205-488C-9DCD-82F8A09DD22B}" type="parTrans" cxnId="{83F3B43E-D4E5-4124-87F4-54C8876DA9C3}">
      <dgm:prSet/>
      <dgm:spPr/>
      <dgm:t>
        <a:bodyPr/>
        <a:lstStyle/>
        <a:p>
          <a:endParaRPr lang="es-EC" b="1">
            <a:solidFill>
              <a:schemeClr val="tx1"/>
            </a:solidFill>
            <a:latin typeface="Maiandra GD" panose="020E0502030308020204" pitchFamily="34" charset="0"/>
          </a:endParaRPr>
        </a:p>
      </dgm:t>
    </dgm:pt>
    <dgm:pt modelId="{A13A3F97-0461-4891-97F4-5292F6590891}" type="sibTrans" cxnId="{83F3B43E-D4E5-4124-87F4-54C8876DA9C3}">
      <dgm:prSet/>
      <dgm:spPr/>
      <dgm:t>
        <a:bodyPr/>
        <a:lstStyle/>
        <a:p>
          <a:endParaRPr lang="es-EC" b="1">
            <a:solidFill>
              <a:schemeClr val="tx1"/>
            </a:solidFill>
            <a:latin typeface="Maiandra GD" panose="020E0502030308020204" pitchFamily="34" charset="0"/>
          </a:endParaRPr>
        </a:p>
      </dgm:t>
    </dgm:pt>
    <dgm:pt modelId="{96CA9F88-9F1E-48CB-B110-85FB6F06BBED}">
      <dgm:prSet phldrT="[Texto]" custT="1"/>
      <dgm:spPr/>
      <dgm:t>
        <a:bodyPr/>
        <a:lstStyle/>
        <a:p>
          <a:r>
            <a:rPr lang="es-EC" sz="1600" b="1" dirty="0" smtClean="0">
              <a:solidFill>
                <a:schemeClr val="tx1"/>
              </a:solidFill>
              <a:latin typeface="Maiandra GD" panose="020E0502030308020204" pitchFamily="34" charset="0"/>
            </a:rPr>
            <a:t>Formas de negociación </a:t>
          </a:r>
          <a:endParaRPr lang="es-EC" sz="1600" b="1" dirty="0">
            <a:solidFill>
              <a:schemeClr val="tx1"/>
            </a:solidFill>
            <a:latin typeface="Maiandra GD" panose="020E0502030308020204" pitchFamily="34" charset="0"/>
          </a:endParaRPr>
        </a:p>
      </dgm:t>
    </dgm:pt>
    <dgm:pt modelId="{475DDC60-8BF7-4EBA-A3D6-69C868DB128B}" type="parTrans" cxnId="{97070EA7-85D4-47BA-A6B0-C4AD909D7D14}">
      <dgm:prSet/>
      <dgm:spPr/>
      <dgm:t>
        <a:bodyPr/>
        <a:lstStyle/>
        <a:p>
          <a:endParaRPr lang="es-EC" b="1">
            <a:solidFill>
              <a:schemeClr val="tx1"/>
            </a:solidFill>
            <a:latin typeface="Maiandra GD" panose="020E0502030308020204" pitchFamily="34" charset="0"/>
          </a:endParaRPr>
        </a:p>
      </dgm:t>
    </dgm:pt>
    <dgm:pt modelId="{B8A23331-ADBC-495D-8AB5-75FE9C966EB3}" type="sibTrans" cxnId="{97070EA7-85D4-47BA-A6B0-C4AD909D7D14}">
      <dgm:prSet/>
      <dgm:spPr/>
      <dgm:t>
        <a:bodyPr/>
        <a:lstStyle/>
        <a:p>
          <a:endParaRPr lang="es-EC" b="1">
            <a:solidFill>
              <a:schemeClr val="tx1"/>
            </a:solidFill>
            <a:latin typeface="Maiandra GD" panose="020E0502030308020204" pitchFamily="34" charset="0"/>
          </a:endParaRPr>
        </a:p>
      </dgm:t>
    </dgm:pt>
    <dgm:pt modelId="{C56CEA1F-36C8-413E-BC31-5222C7DD6960}">
      <dgm:prSet phldrT="[Texto]"/>
      <dgm:spPr>
        <a:solidFill>
          <a:srgbClr val="F0FB85">
            <a:alpha val="90000"/>
          </a:srgbClr>
        </a:solidFill>
      </dgm:spPr>
      <dgm:t>
        <a:bodyPr/>
        <a:lstStyle/>
        <a:p>
          <a:r>
            <a:rPr lang="es-EC" b="1" dirty="0" smtClean="0">
              <a:solidFill>
                <a:schemeClr val="tx1"/>
              </a:solidFill>
              <a:latin typeface="Maiandra GD" panose="020E0502030308020204" pitchFamily="34" charset="0"/>
            </a:rPr>
            <a:t>Evaluación </a:t>
          </a:r>
          <a:endParaRPr lang="es-EC" b="1" dirty="0">
            <a:solidFill>
              <a:schemeClr val="tx1"/>
            </a:solidFill>
            <a:latin typeface="Maiandra GD" panose="020E0502030308020204" pitchFamily="34" charset="0"/>
          </a:endParaRPr>
        </a:p>
      </dgm:t>
    </dgm:pt>
    <dgm:pt modelId="{03D584F6-6893-4BC7-94C3-C7FDF81D5108}" type="parTrans" cxnId="{3D8B56CA-FA73-4567-B3CA-C5BEA2A55745}">
      <dgm:prSet/>
      <dgm:spPr/>
      <dgm:t>
        <a:bodyPr/>
        <a:lstStyle/>
        <a:p>
          <a:endParaRPr lang="es-EC" b="1">
            <a:solidFill>
              <a:schemeClr val="tx1"/>
            </a:solidFill>
            <a:latin typeface="Maiandra GD" panose="020E0502030308020204" pitchFamily="34" charset="0"/>
          </a:endParaRPr>
        </a:p>
      </dgm:t>
    </dgm:pt>
    <dgm:pt modelId="{FB686E36-3439-497A-9B46-D7253283D5E4}" type="sibTrans" cxnId="{3D8B56CA-FA73-4567-B3CA-C5BEA2A55745}">
      <dgm:prSet/>
      <dgm:spPr/>
      <dgm:t>
        <a:bodyPr/>
        <a:lstStyle/>
        <a:p>
          <a:endParaRPr lang="es-EC" b="1">
            <a:solidFill>
              <a:schemeClr val="tx1"/>
            </a:solidFill>
            <a:latin typeface="Maiandra GD" panose="020E0502030308020204" pitchFamily="34" charset="0"/>
          </a:endParaRPr>
        </a:p>
      </dgm:t>
    </dgm:pt>
    <dgm:pt modelId="{3F23A045-598F-4A55-A4EC-67CAAB060E40}">
      <dgm:prSet phldrT="[Texto]" custT="1"/>
      <dgm:spPr/>
      <dgm:t>
        <a:bodyPr/>
        <a:lstStyle/>
        <a:p>
          <a:r>
            <a:rPr lang="es-EC" sz="1600" b="1" dirty="0" smtClean="0">
              <a:solidFill>
                <a:schemeClr val="tx1"/>
              </a:solidFill>
              <a:latin typeface="Maiandra GD" panose="020E0502030308020204" pitchFamily="34" charset="0"/>
            </a:rPr>
            <a:t>Levantamiento de información primaria </a:t>
          </a:r>
          <a:endParaRPr lang="es-EC" sz="1600" b="1" dirty="0">
            <a:solidFill>
              <a:schemeClr val="tx1"/>
            </a:solidFill>
            <a:latin typeface="Maiandra GD" panose="020E0502030308020204" pitchFamily="34" charset="0"/>
          </a:endParaRPr>
        </a:p>
      </dgm:t>
    </dgm:pt>
    <dgm:pt modelId="{7D8DEE26-0493-49D3-B198-DC17D587D820}" type="parTrans" cxnId="{1CD32502-DF06-4CA9-8D2A-E96A793A3916}">
      <dgm:prSet/>
      <dgm:spPr/>
      <dgm:t>
        <a:bodyPr/>
        <a:lstStyle/>
        <a:p>
          <a:endParaRPr lang="es-EC" b="1">
            <a:solidFill>
              <a:schemeClr val="tx1"/>
            </a:solidFill>
            <a:latin typeface="Maiandra GD" panose="020E0502030308020204" pitchFamily="34" charset="0"/>
          </a:endParaRPr>
        </a:p>
      </dgm:t>
    </dgm:pt>
    <dgm:pt modelId="{B837A023-577F-4616-927B-633AF93B592B}" type="sibTrans" cxnId="{1CD32502-DF06-4CA9-8D2A-E96A793A3916}">
      <dgm:prSet/>
      <dgm:spPr/>
      <dgm:t>
        <a:bodyPr/>
        <a:lstStyle/>
        <a:p>
          <a:endParaRPr lang="es-EC" b="1">
            <a:solidFill>
              <a:schemeClr val="tx1"/>
            </a:solidFill>
            <a:latin typeface="Maiandra GD" panose="020E0502030308020204" pitchFamily="34" charset="0"/>
          </a:endParaRPr>
        </a:p>
      </dgm:t>
    </dgm:pt>
    <dgm:pt modelId="{EC5A9D65-A7F2-4569-92A7-0B16E26094D1}" type="pres">
      <dgm:prSet presAssocID="{CC4F61E1-84B1-4163-BB37-6EC51A18F67E}" presName="Name0" presStyleCnt="0">
        <dgm:presLayoutVars>
          <dgm:dir/>
          <dgm:animLvl val="lvl"/>
          <dgm:resizeHandles val="exact"/>
        </dgm:presLayoutVars>
      </dgm:prSet>
      <dgm:spPr/>
      <dgm:t>
        <a:bodyPr/>
        <a:lstStyle/>
        <a:p>
          <a:endParaRPr lang="es-ES"/>
        </a:p>
      </dgm:t>
    </dgm:pt>
    <dgm:pt modelId="{1258945F-57F7-493D-AD26-E14BEC13C9E0}" type="pres">
      <dgm:prSet presAssocID="{C56CEA1F-36C8-413E-BC31-5222C7DD6960}" presName="boxAndChildren" presStyleCnt="0"/>
      <dgm:spPr/>
      <dgm:t>
        <a:bodyPr/>
        <a:lstStyle/>
        <a:p>
          <a:endParaRPr lang="es-ES"/>
        </a:p>
      </dgm:t>
    </dgm:pt>
    <dgm:pt modelId="{D8C12DAB-4CE1-4992-9891-9567C90AD86D}" type="pres">
      <dgm:prSet presAssocID="{C56CEA1F-36C8-413E-BC31-5222C7DD6960}" presName="parentTextBox" presStyleLbl="node1" presStyleIdx="0" presStyleCnt="4"/>
      <dgm:spPr/>
      <dgm:t>
        <a:bodyPr/>
        <a:lstStyle/>
        <a:p>
          <a:endParaRPr lang="es-ES"/>
        </a:p>
      </dgm:t>
    </dgm:pt>
    <dgm:pt modelId="{922CF56F-7532-479C-BBCF-56CC6F665787}" type="pres">
      <dgm:prSet presAssocID="{C56CEA1F-36C8-413E-BC31-5222C7DD6960}" presName="entireBox" presStyleLbl="node1" presStyleIdx="0" presStyleCnt="4"/>
      <dgm:spPr/>
      <dgm:t>
        <a:bodyPr/>
        <a:lstStyle/>
        <a:p>
          <a:endParaRPr lang="es-ES"/>
        </a:p>
      </dgm:t>
    </dgm:pt>
    <dgm:pt modelId="{A5BAB601-33D8-42EE-B088-F1009E2EBF68}" type="pres">
      <dgm:prSet presAssocID="{C56CEA1F-36C8-413E-BC31-5222C7DD6960}" presName="descendantBox" presStyleCnt="0"/>
      <dgm:spPr/>
      <dgm:t>
        <a:bodyPr/>
        <a:lstStyle/>
        <a:p>
          <a:endParaRPr lang="es-ES"/>
        </a:p>
      </dgm:t>
    </dgm:pt>
    <dgm:pt modelId="{4E4FD11D-6D80-4CDB-9688-CBE8C922AF71}" type="pres">
      <dgm:prSet presAssocID="{3F23A045-598F-4A55-A4EC-67CAAB060E40}" presName="childTextBox" presStyleLbl="fgAccFollowNode1" presStyleIdx="0" presStyleCnt="4">
        <dgm:presLayoutVars>
          <dgm:bulletEnabled val="1"/>
        </dgm:presLayoutVars>
      </dgm:prSet>
      <dgm:spPr/>
      <dgm:t>
        <a:bodyPr/>
        <a:lstStyle/>
        <a:p>
          <a:endParaRPr lang="es-ES"/>
        </a:p>
      </dgm:t>
    </dgm:pt>
    <dgm:pt modelId="{77C69A75-5237-42DC-964F-946B544A8780}" type="pres">
      <dgm:prSet presAssocID="{A13A3F97-0461-4891-97F4-5292F6590891}" presName="sp" presStyleCnt="0"/>
      <dgm:spPr/>
      <dgm:t>
        <a:bodyPr/>
        <a:lstStyle/>
        <a:p>
          <a:endParaRPr lang="es-ES"/>
        </a:p>
      </dgm:t>
    </dgm:pt>
    <dgm:pt modelId="{A6AEE143-F169-4EF6-AC34-DEC8809A6FB7}" type="pres">
      <dgm:prSet presAssocID="{80D612F0-1732-4027-8140-4E133907FC9B}" presName="arrowAndChildren" presStyleCnt="0"/>
      <dgm:spPr/>
      <dgm:t>
        <a:bodyPr/>
        <a:lstStyle/>
        <a:p>
          <a:endParaRPr lang="es-ES"/>
        </a:p>
      </dgm:t>
    </dgm:pt>
    <dgm:pt modelId="{D5B12DB0-CEA1-4164-B8F4-52800178EE63}" type="pres">
      <dgm:prSet presAssocID="{80D612F0-1732-4027-8140-4E133907FC9B}" presName="parentTextArrow" presStyleLbl="node1" presStyleIdx="0" presStyleCnt="4"/>
      <dgm:spPr/>
      <dgm:t>
        <a:bodyPr/>
        <a:lstStyle/>
        <a:p>
          <a:endParaRPr lang="es-ES"/>
        </a:p>
      </dgm:t>
    </dgm:pt>
    <dgm:pt modelId="{AEC2BDAE-C714-4BC7-9D3E-A3E0A776448E}" type="pres">
      <dgm:prSet presAssocID="{80D612F0-1732-4027-8140-4E133907FC9B}" presName="arrow" presStyleLbl="node1" presStyleIdx="1" presStyleCnt="4"/>
      <dgm:spPr/>
      <dgm:t>
        <a:bodyPr/>
        <a:lstStyle/>
        <a:p>
          <a:endParaRPr lang="es-ES"/>
        </a:p>
      </dgm:t>
    </dgm:pt>
    <dgm:pt modelId="{4C3D4553-6C70-430B-8665-C2880E7CAC4B}" type="pres">
      <dgm:prSet presAssocID="{80D612F0-1732-4027-8140-4E133907FC9B}" presName="descendantArrow" presStyleCnt="0"/>
      <dgm:spPr/>
      <dgm:t>
        <a:bodyPr/>
        <a:lstStyle/>
        <a:p>
          <a:endParaRPr lang="es-ES"/>
        </a:p>
      </dgm:t>
    </dgm:pt>
    <dgm:pt modelId="{3CC5119F-B9EA-4C99-80BA-1A9392E591A3}" type="pres">
      <dgm:prSet presAssocID="{96CA9F88-9F1E-48CB-B110-85FB6F06BBED}" presName="childTextArrow" presStyleLbl="fgAccFollowNode1" presStyleIdx="1" presStyleCnt="4">
        <dgm:presLayoutVars>
          <dgm:bulletEnabled val="1"/>
        </dgm:presLayoutVars>
      </dgm:prSet>
      <dgm:spPr/>
      <dgm:t>
        <a:bodyPr/>
        <a:lstStyle/>
        <a:p>
          <a:endParaRPr lang="es-ES"/>
        </a:p>
      </dgm:t>
    </dgm:pt>
    <dgm:pt modelId="{143724CF-70BC-4FB1-AEB6-8D110B069076}" type="pres">
      <dgm:prSet presAssocID="{4C439D59-8CA8-4A8A-B0F2-B431054E287B}" presName="sp" presStyleCnt="0"/>
      <dgm:spPr/>
      <dgm:t>
        <a:bodyPr/>
        <a:lstStyle/>
        <a:p>
          <a:endParaRPr lang="es-ES"/>
        </a:p>
      </dgm:t>
    </dgm:pt>
    <dgm:pt modelId="{F1AF618D-5B70-412B-91FE-A782E3A9077F}" type="pres">
      <dgm:prSet presAssocID="{FE4CC02E-F5B9-409C-BBFB-A54AA830FCB2}" presName="arrowAndChildren" presStyleCnt="0"/>
      <dgm:spPr/>
      <dgm:t>
        <a:bodyPr/>
        <a:lstStyle/>
        <a:p>
          <a:endParaRPr lang="es-ES"/>
        </a:p>
      </dgm:t>
    </dgm:pt>
    <dgm:pt modelId="{8B46AC63-0ADF-4E73-97BF-4C5EF70E57FF}" type="pres">
      <dgm:prSet presAssocID="{FE4CC02E-F5B9-409C-BBFB-A54AA830FCB2}" presName="parentTextArrow" presStyleLbl="node1" presStyleIdx="1" presStyleCnt="4"/>
      <dgm:spPr/>
      <dgm:t>
        <a:bodyPr/>
        <a:lstStyle/>
        <a:p>
          <a:endParaRPr lang="es-ES"/>
        </a:p>
      </dgm:t>
    </dgm:pt>
    <dgm:pt modelId="{6997AD69-F1C0-485C-8C34-CA6916A7F771}" type="pres">
      <dgm:prSet presAssocID="{FE4CC02E-F5B9-409C-BBFB-A54AA830FCB2}" presName="arrow" presStyleLbl="node1" presStyleIdx="2" presStyleCnt="4"/>
      <dgm:spPr/>
      <dgm:t>
        <a:bodyPr/>
        <a:lstStyle/>
        <a:p>
          <a:endParaRPr lang="es-ES"/>
        </a:p>
      </dgm:t>
    </dgm:pt>
    <dgm:pt modelId="{A699AEC0-E9B9-44CE-986A-ABD4EFB5CC97}" type="pres">
      <dgm:prSet presAssocID="{FE4CC02E-F5B9-409C-BBFB-A54AA830FCB2}" presName="descendantArrow" presStyleCnt="0"/>
      <dgm:spPr/>
      <dgm:t>
        <a:bodyPr/>
        <a:lstStyle/>
        <a:p>
          <a:endParaRPr lang="es-ES"/>
        </a:p>
      </dgm:t>
    </dgm:pt>
    <dgm:pt modelId="{D27F4FE8-5E1D-44C3-B42C-F459C8079069}" type="pres">
      <dgm:prSet presAssocID="{1B4733BA-1BB8-4ECE-805E-2F2128E33DF7}" presName="childTextArrow" presStyleLbl="fgAccFollowNode1" presStyleIdx="2" presStyleCnt="4">
        <dgm:presLayoutVars>
          <dgm:bulletEnabled val="1"/>
        </dgm:presLayoutVars>
      </dgm:prSet>
      <dgm:spPr/>
      <dgm:t>
        <a:bodyPr/>
        <a:lstStyle/>
        <a:p>
          <a:endParaRPr lang="es-ES"/>
        </a:p>
      </dgm:t>
    </dgm:pt>
    <dgm:pt modelId="{D87A314E-7576-42E3-8E70-F33D5EEC69F5}" type="pres">
      <dgm:prSet presAssocID="{32A26AB4-FA82-4AEA-80D2-10F3DA3EDB92}" presName="sp" presStyleCnt="0"/>
      <dgm:spPr/>
      <dgm:t>
        <a:bodyPr/>
        <a:lstStyle/>
        <a:p>
          <a:endParaRPr lang="es-ES"/>
        </a:p>
      </dgm:t>
    </dgm:pt>
    <dgm:pt modelId="{F4376CD8-EC29-407B-B4BE-FDA9349C24EC}" type="pres">
      <dgm:prSet presAssocID="{38FA105F-9FBA-44FF-BC65-D4BCDAD183A0}" presName="arrowAndChildren" presStyleCnt="0"/>
      <dgm:spPr/>
      <dgm:t>
        <a:bodyPr/>
        <a:lstStyle/>
        <a:p>
          <a:endParaRPr lang="es-ES"/>
        </a:p>
      </dgm:t>
    </dgm:pt>
    <dgm:pt modelId="{C4E30EA8-6566-42D6-897E-C687800EC839}" type="pres">
      <dgm:prSet presAssocID="{38FA105F-9FBA-44FF-BC65-D4BCDAD183A0}" presName="parentTextArrow" presStyleLbl="node1" presStyleIdx="2" presStyleCnt="4"/>
      <dgm:spPr/>
      <dgm:t>
        <a:bodyPr/>
        <a:lstStyle/>
        <a:p>
          <a:endParaRPr lang="es-ES"/>
        </a:p>
      </dgm:t>
    </dgm:pt>
    <dgm:pt modelId="{5284ABF1-BD56-47D0-B32A-756FBC912656}" type="pres">
      <dgm:prSet presAssocID="{38FA105F-9FBA-44FF-BC65-D4BCDAD183A0}" presName="arrow" presStyleLbl="node1" presStyleIdx="3" presStyleCnt="4"/>
      <dgm:spPr/>
      <dgm:t>
        <a:bodyPr/>
        <a:lstStyle/>
        <a:p>
          <a:endParaRPr lang="es-ES"/>
        </a:p>
      </dgm:t>
    </dgm:pt>
    <dgm:pt modelId="{9CF2B78E-0546-4CDB-A72F-4A42A89DF39C}" type="pres">
      <dgm:prSet presAssocID="{38FA105F-9FBA-44FF-BC65-D4BCDAD183A0}" presName="descendantArrow" presStyleCnt="0"/>
      <dgm:spPr/>
      <dgm:t>
        <a:bodyPr/>
        <a:lstStyle/>
        <a:p>
          <a:endParaRPr lang="es-ES"/>
        </a:p>
      </dgm:t>
    </dgm:pt>
    <dgm:pt modelId="{C2B6D0EF-C13E-4F63-A36C-B28C5D7DA358}" type="pres">
      <dgm:prSet presAssocID="{ED1E35E8-FE99-4F81-9FA1-ADA7819C4692}" presName="childTextArrow" presStyleLbl="fgAccFollowNode1" presStyleIdx="3" presStyleCnt="4">
        <dgm:presLayoutVars>
          <dgm:bulletEnabled val="1"/>
        </dgm:presLayoutVars>
      </dgm:prSet>
      <dgm:spPr/>
      <dgm:t>
        <a:bodyPr/>
        <a:lstStyle/>
        <a:p>
          <a:endParaRPr lang="es-ES"/>
        </a:p>
      </dgm:t>
    </dgm:pt>
  </dgm:ptLst>
  <dgm:cxnLst>
    <dgm:cxn modelId="{97EF203D-1ABC-4328-80B2-EDBC6A129D61}" type="presOf" srcId="{38FA105F-9FBA-44FF-BC65-D4BCDAD183A0}" destId="{5284ABF1-BD56-47D0-B32A-756FBC912656}" srcOrd="1" destOrd="0" presId="urn:microsoft.com/office/officeart/2005/8/layout/process4"/>
    <dgm:cxn modelId="{04C78848-0C65-4CCF-8616-21CF1CBB2CA7}" type="presOf" srcId="{ED1E35E8-FE99-4F81-9FA1-ADA7819C4692}" destId="{C2B6D0EF-C13E-4F63-A36C-B28C5D7DA358}" srcOrd="0" destOrd="0" presId="urn:microsoft.com/office/officeart/2005/8/layout/process4"/>
    <dgm:cxn modelId="{184F90FF-06D7-493A-BCE5-6F259B7A50C7}" type="presOf" srcId="{80D612F0-1732-4027-8140-4E133907FC9B}" destId="{D5B12DB0-CEA1-4164-B8F4-52800178EE63}" srcOrd="0" destOrd="0" presId="urn:microsoft.com/office/officeart/2005/8/layout/process4"/>
    <dgm:cxn modelId="{10C93BB7-38FA-4791-A094-651815ED427C}" type="presOf" srcId="{96CA9F88-9F1E-48CB-B110-85FB6F06BBED}" destId="{3CC5119F-B9EA-4C99-80BA-1A9392E591A3}" srcOrd="0" destOrd="0" presId="urn:microsoft.com/office/officeart/2005/8/layout/process4"/>
    <dgm:cxn modelId="{3D8B56CA-FA73-4567-B3CA-C5BEA2A55745}" srcId="{CC4F61E1-84B1-4163-BB37-6EC51A18F67E}" destId="{C56CEA1F-36C8-413E-BC31-5222C7DD6960}" srcOrd="3" destOrd="0" parTransId="{03D584F6-6893-4BC7-94C3-C7FDF81D5108}" sibTransId="{FB686E36-3439-497A-9B46-D7253283D5E4}"/>
    <dgm:cxn modelId="{3B5B89DF-D2EC-4FCA-9F1B-32214EE81128}" type="presOf" srcId="{CC4F61E1-84B1-4163-BB37-6EC51A18F67E}" destId="{EC5A9D65-A7F2-4569-92A7-0B16E26094D1}" srcOrd="0" destOrd="0" presId="urn:microsoft.com/office/officeart/2005/8/layout/process4"/>
    <dgm:cxn modelId="{83F3B43E-D4E5-4124-87F4-54C8876DA9C3}" srcId="{CC4F61E1-84B1-4163-BB37-6EC51A18F67E}" destId="{80D612F0-1732-4027-8140-4E133907FC9B}" srcOrd="2" destOrd="0" parTransId="{AF915F5D-9205-488C-9DCD-82F8A09DD22B}" sibTransId="{A13A3F97-0461-4891-97F4-5292F6590891}"/>
    <dgm:cxn modelId="{4284B678-53CA-42E7-AC45-F9FC93B24CBB}" srcId="{CC4F61E1-84B1-4163-BB37-6EC51A18F67E}" destId="{38FA105F-9FBA-44FF-BC65-D4BCDAD183A0}" srcOrd="0" destOrd="0" parTransId="{9B223E69-8D9D-41E9-84D1-42F3832ECE9F}" sibTransId="{32A26AB4-FA82-4AEA-80D2-10F3DA3EDB92}"/>
    <dgm:cxn modelId="{2DF6A063-7AC0-42D7-888A-180DED4F7351}" type="presOf" srcId="{FE4CC02E-F5B9-409C-BBFB-A54AA830FCB2}" destId="{8B46AC63-0ADF-4E73-97BF-4C5EF70E57FF}" srcOrd="0" destOrd="0" presId="urn:microsoft.com/office/officeart/2005/8/layout/process4"/>
    <dgm:cxn modelId="{D7B22E55-14CA-45AC-91DE-C1192ED42E3E}" type="presOf" srcId="{38FA105F-9FBA-44FF-BC65-D4BCDAD183A0}" destId="{C4E30EA8-6566-42D6-897E-C687800EC839}" srcOrd="0" destOrd="0" presId="urn:microsoft.com/office/officeart/2005/8/layout/process4"/>
    <dgm:cxn modelId="{C6C0871C-8548-4AE4-9BF5-DD9D035C71A2}" srcId="{FE4CC02E-F5B9-409C-BBFB-A54AA830FCB2}" destId="{1B4733BA-1BB8-4ECE-805E-2F2128E33DF7}" srcOrd="0" destOrd="0" parTransId="{F0F43828-3381-4344-BC34-D96484C7A69D}" sibTransId="{63C35016-AD5C-4781-991E-9A9C39AE47EE}"/>
    <dgm:cxn modelId="{6D569D34-9289-428F-AA6D-CD7F2159E517}" type="presOf" srcId="{80D612F0-1732-4027-8140-4E133907FC9B}" destId="{AEC2BDAE-C714-4BC7-9D3E-A3E0A776448E}" srcOrd="1" destOrd="0" presId="urn:microsoft.com/office/officeart/2005/8/layout/process4"/>
    <dgm:cxn modelId="{549C164C-7064-4370-B08A-4685B585D26A}" type="presOf" srcId="{3F23A045-598F-4A55-A4EC-67CAAB060E40}" destId="{4E4FD11D-6D80-4CDB-9688-CBE8C922AF71}" srcOrd="0" destOrd="0" presId="urn:microsoft.com/office/officeart/2005/8/layout/process4"/>
    <dgm:cxn modelId="{238A4CD1-FDE9-420B-9E05-41E2A06ADE72}" srcId="{CC4F61E1-84B1-4163-BB37-6EC51A18F67E}" destId="{FE4CC02E-F5B9-409C-BBFB-A54AA830FCB2}" srcOrd="1" destOrd="0" parTransId="{5E5DE9EC-B86F-4AED-9A0B-FCF61CBCD25D}" sibTransId="{4C439D59-8CA8-4A8A-B0F2-B431054E287B}"/>
    <dgm:cxn modelId="{3B50E7AA-D998-4DA1-8934-5EAFE7F82672}" type="presOf" srcId="{1B4733BA-1BB8-4ECE-805E-2F2128E33DF7}" destId="{D27F4FE8-5E1D-44C3-B42C-F459C8079069}" srcOrd="0" destOrd="0" presId="urn:microsoft.com/office/officeart/2005/8/layout/process4"/>
    <dgm:cxn modelId="{F4BCF759-7984-4786-B70B-9C6210593E13}" type="presOf" srcId="{C56CEA1F-36C8-413E-BC31-5222C7DD6960}" destId="{D8C12DAB-4CE1-4992-9891-9567C90AD86D}" srcOrd="0" destOrd="0" presId="urn:microsoft.com/office/officeart/2005/8/layout/process4"/>
    <dgm:cxn modelId="{15301B92-A2DA-4BA3-9F97-92793564768C}" type="presOf" srcId="{FE4CC02E-F5B9-409C-BBFB-A54AA830FCB2}" destId="{6997AD69-F1C0-485C-8C34-CA6916A7F771}" srcOrd="1" destOrd="0" presId="urn:microsoft.com/office/officeart/2005/8/layout/process4"/>
    <dgm:cxn modelId="{DCBEA59D-5DA7-4FF0-9B44-58EF631660B9}" srcId="{38FA105F-9FBA-44FF-BC65-D4BCDAD183A0}" destId="{ED1E35E8-FE99-4F81-9FA1-ADA7819C4692}" srcOrd="0" destOrd="0" parTransId="{376C0D96-CFB2-4837-A102-F866CB654BF2}" sibTransId="{EA91FC35-7883-4E86-BB21-02D4D29E6EBD}"/>
    <dgm:cxn modelId="{7D87B3F8-535C-4515-AC56-75EBA168919A}" type="presOf" srcId="{C56CEA1F-36C8-413E-BC31-5222C7DD6960}" destId="{922CF56F-7532-479C-BBCF-56CC6F665787}" srcOrd="1" destOrd="0" presId="urn:microsoft.com/office/officeart/2005/8/layout/process4"/>
    <dgm:cxn modelId="{1CD32502-DF06-4CA9-8D2A-E96A793A3916}" srcId="{C56CEA1F-36C8-413E-BC31-5222C7DD6960}" destId="{3F23A045-598F-4A55-A4EC-67CAAB060E40}" srcOrd="0" destOrd="0" parTransId="{7D8DEE26-0493-49D3-B198-DC17D587D820}" sibTransId="{B837A023-577F-4616-927B-633AF93B592B}"/>
    <dgm:cxn modelId="{97070EA7-85D4-47BA-A6B0-C4AD909D7D14}" srcId="{80D612F0-1732-4027-8140-4E133907FC9B}" destId="{96CA9F88-9F1E-48CB-B110-85FB6F06BBED}" srcOrd="0" destOrd="0" parTransId="{475DDC60-8BF7-4EBA-A3D6-69C868DB128B}" sibTransId="{B8A23331-ADBC-495D-8AB5-75FE9C966EB3}"/>
    <dgm:cxn modelId="{4A02763C-1B41-4471-A161-34B2B55F43EE}" type="presParOf" srcId="{EC5A9D65-A7F2-4569-92A7-0B16E26094D1}" destId="{1258945F-57F7-493D-AD26-E14BEC13C9E0}" srcOrd="0" destOrd="0" presId="urn:microsoft.com/office/officeart/2005/8/layout/process4"/>
    <dgm:cxn modelId="{FF608548-FA1D-48A7-8981-412A44BD74E9}" type="presParOf" srcId="{1258945F-57F7-493D-AD26-E14BEC13C9E0}" destId="{D8C12DAB-4CE1-4992-9891-9567C90AD86D}" srcOrd="0" destOrd="0" presId="urn:microsoft.com/office/officeart/2005/8/layout/process4"/>
    <dgm:cxn modelId="{5ADE6F92-5ABC-441A-B04A-F8C5D9F5F5BF}" type="presParOf" srcId="{1258945F-57F7-493D-AD26-E14BEC13C9E0}" destId="{922CF56F-7532-479C-BBCF-56CC6F665787}" srcOrd="1" destOrd="0" presId="urn:microsoft.com/office/officeart/2005/8/layout/process4"/>
    <dgm:cxn modelId="{F028955A-5C72-43B7-AA41-07C5E75AE678}" type="presParOf" srcId="{1258945F-57F7-493D-AD26-E14BEC13C9E0}" destId="{A5BAB601-33D8-42EE-B088-F1009E2EBF68}" srcOrd="2" destOrd="0" presId="urn:microsoft.com/office/officeart/2005/8/layout/process4"/>
    <dgm:cxn modelId="{7F82233F-56E0-4898-BC06-FAC13D233646}" type="presParOf" srcId="{A5BAB601-33D8-42EE-B088-F1009E2EBF68}" destId="{4E4FD11D-6D80-4CDB-9688-CBE8C922AF71}" srcOrd="0" destOrd="0" presId="urn:microsoft.com/office/officeart/2005/8/layout/process4"/>
    <dgm:cxn modelId="{C8B7DAA2-C53E-48D9-A1EE-1F2D017B7600}" type="presParOf" srcId="{EC5A9D65-A7F2-4569-92A7-0B16E26094D1}" destId="{77C69A75-5237-42DC-964F-946B544A8780}" srcOrd="1" destOrd="0" presId="urn:microsoft.com/office/officeart/2005/8/layout/process4"/>
    <dgm:cxn modelId="{EB82AEFB-6122-4D8F-8953-AD75FAE98CE7}" type="presParOf" srcId="{EC5A9D65-A7F2-4569-92A7-0B16E26094D1}" destId="{A6AEE143-F169-4EF6-AC34-DEC8809A6FB7}" srcOrd="2" destOrd="0" presId="urn:microsoft.com/office/officeart/2005/8/layout/process4"/>
    <dgm:cxn modelId="{467CA1D9-0885-41B3-9635-CA7E1ADB8BCC}" type="presParOf" srcId="{A6AEE143-F169-4EF6-AC34-DEC8809A6FB7}" destId="{D5B12DB0-CEA1-4164-B8F4-52800178EE63}" srcOrd="0" destOrd="0" presId="urn:microsoft.com/office/officeart/2005/8/layout/process4"/>
    <dgm:cxn modelId="{75CAEE2F-9562-4965-AE64-D591B0AAF82D}" type="presParOf" srcId="{A6AEE143-F169-4EF6-AC34-DEC8809A6FB7}" destId="{AEC2BDAE-C714-4BC7-9D3E-A3E0A776448E}" srcOrd="1" destOrd="0" presId="urn:microsoft.com/office/officeart/2005/8/layout/process4"/>
    <dgm:cxn modelId="{0AD5481C-121A-4F62-B958-5D0A5BCE5D51}" type="presParOf" srcId="{A6AEE143-F169-4EF6-AC34-DEC8809A6FB7}" destId="{4C3D4553-6C70-430B-8665-C2880E7CAC4B}" srcOrd="2" destOrd="0" presId="urn:microsoft.com/office/officeart/2005/8/layout/process4"/>
    <dgm:cxn modelId="{33A3F311-20FE-457F-9B85-B163DDFE6AB6}" type="presParOf" srcId="{4C3D4553-6C70-430B-8665-C2880E7CAC4B}" destId="{3CC5119F-B9EA-4C99-80BA-1A9392E591A3}" srcOrd="0" destOrd="0" presId="urn:microsoft.com/office/officeart/2005/8/layout/process4"/>
    <dgm:cxn modelId="{577DC964-C2D0-4AE4-8DE0-CA6675EB00B6}" type="presParOf" srcId="{EC5A9D65-A7F2-4569-92A7-0B16E26094D1}" destId="{143724CF-70BC-4FB1-AEB6-8D110B069076}" srcOrd="3" destOrd="0" presId="urn:microsoft.com/office/officeart/2005/8/layout/process4"/>
    <dgm:cxn modelId="{19B7B086-4F9B-44C1-800F-DA1300814A5C}" type="presParOf" srcId="{EC5A9D65-A7F2-4569-92A7-0B16E26094D1}" destId="{F1AF618D-5B70-412B-91FE-A782E3A9077F}" srcOrd="4" destOrd="0" presId="urn:microsoft.com/office/officeart/2005/8/layout/process4"/>
    <dgm:cxn modelId="{E4E261E8-43DE-431A-9455-ED154082320A}" type="presParOf" srcId="{F1AF618D-5B70-412B-91FE-A782E3A9077F}" destId="{8B46AC63-0ADF-4E73-97BF-4C5EF70E57FF}" srcOrd="0" destOrd="0" presId="urn:microsoft.com/office/officeart/2005/8/layout/process4"/>
    <dgm:cxn modelId="{A66E244F-BE67-4446-A7B1-BC494584617C}" type="presParOf" srcId="{F1AF618D-5B70-412B-91FE-A782E3A9077F}" destId="{6997AD69-F1C0-485C-8C34-CA6916A7F771}" srcOrd="1" destOrd="0" presId="urn:microsoft.com/office/officeart/2005/8/layout/process4"/>
    <dgm:cxn modelId="{33FAF426-25D5-4040-9161-8C4FFF4BA282}" type="presParOf" srcId="{F1AF618D-5B70-412B-91FE-A782E3A9077F}" destId="{A699AEC0-E9B9-44CE-986A-ABD4EFB5CC97}" srcOrd="2" destOrd="0" presId="urn:microsoft.com/office/officeart/2005/8/layout/process4"/>
    <dgm:cxn modelId="{EEBE1411-DF15-48BA-ABD3-CF16578E62A4}" type="presParOf" srcId="{A699AEC0-E9B9-44CE-986A-ABD4EFB5CC97}" destId="{D27F4FE8-5E1D-44C3-B42C-F459C8079069}" srcOrd="0" destOrd="0" presId="urn:microsoft.com/office/officeart/2005/8/layout/process4"/>
    <dgm:cxn modelId="{ECF36284-974C-434E-8B90-0EA7BE75552A}" type="presParOf" srcId="{EC5A9D65-A7F2-4569-92A7-0B16E26094D1}" destId="{D87A314E-7576-42E3-8E70-F33D5EEC69F5}" srcOrd="5" destOrd="0" presId="urn:microsoft.com/office/officeart/2005/8/layout/process4"/>
    <dgm:cxn modelId="{89597C43-4B7C-4EBF-B234-1722A224B5DB}" type="presParOf" srcId="{EC5A9D65-A7F2-4569-92A7-0B16E26094D1}" destId="{F4376CD8-EC29-407B-B4BE-FDA9349C24EC}" srcOrd="6" destOrd="0" presId="urn:microsoft.com/office/officeart/2005/8/layout/process4"/>
    <dgm:cxn modelId="{87F468A0-253E-467E-BD6A-5B71A0506B05}" type="presParOf" srcId="{F4376CD8-EC29-407B-B4BE-FDA9349C24EC}" destId="{C4E30EA8-6566-42D6-897E-C687800EC839}" srcOrd="0" destOrd="0" presId="urn:microsoft.com/office/officeart/2005/8/layout/process4"/>
    <dgm:cxn modelId="{8311EF8A-B1C0-4506-9C68-82AEBB17C54B}" type="presParOf" srcId="{F4376CD8-EC29-407B-B4BE-FDA9349C24EC}" destId="{5284ABF1-BD56-47D0-B32A-756FBC912656}" srcOrd="1" destOrd="0" presId="urn:microsoft.com/office/officeart/2005/8/layout/process4"/>
    <dgm:cxn modelId="{0F8E1738-8509-490E-A97C-C1BA2CFF838F}" type="presParOf" srcId="{F4376CD8-EC29-407B-B4BE-FDA9349C24EC}" destId="{9CF2B78E-0546-4CDB-A72F-4A42A89DF39C}" srcOrd="2" destOrd="0" presId="urn:microsoft.com/office/officeart/2005/8/layout/process4"/>
    <dgm:cxn modelId="{2784D651-B7D9-44D3-BA9B-D12DAD6DD703}" type="presParOf" srcId="{9CF2B78E-0546-4CDB-A72F-4A42A89DF39C}" destId="{C2B6D0EF-C13E-4F63-A36C-B28C5D7DA35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4F61E1-84B1-4163-BB37-6EC51A18F67E}" type="doc">
      <dgm:prSet loTypeId="urn:microsoft.com/office/officeart/2005/8/layout/chevron1" loCatId="process" qsTypeId="urn:microsoft.com/office/officeart/2005/8/quickstyle/simple1" qsCatId="simple" csTypeId="urn:microsoft.com/office/officeart/2005/8/colors/accent2_5" csCatId="accent2" phldr="1"/>
      <dgm:spPr/>
      <dgm:t>
        <a:bodyPr/>
        <a:lstStyle/>
        <a:p>
          <a:endParaRPr lang="es-EC"/>
        </a:p>
      </dgm:t>
    </dgm:pt>
    <dgm:pt modelId="{38FA105F-9FBA-44FF-BC65-D4BCDAD183A0}">
      <dgm:prSet phldrT="[Texto]" custT="1"/>
      <dgm:spPr>
        <a:solidFill>
          <a:srgbClr val="F6B4D5">
            <a:alpha val="90000"/>
          </a:srgbClr>
        </a:solidFill>
      </dgm:spPr>
      <dgm:t>
        <a:bodyPr/>
        <a:lstStyle/>
        <a:p>
          <a:r>
            <a:rPr lang="es-EC" sz="1600" b="1" dirty="0" smtClean="0">
              <a:solidFill>
                <a:schemeClr val="tx1"/>
              </a:solidFill>
              <a:latin typeface="Maiandra GD" panose="020E0502030308020204" pitchFamily="34" charset="0"/>
            </a:rPr>
            <a:t>Aprobación</a:t>
          </a:r>
          <a:endParaRPr lang="es-EC" sz="1600" dirty="0">
            <a:solidFill>
              <a:schemeClr val="tx1"/>
            </a:solidFill>
            <a:latin typeface="Maiandra GD" panose="020E0502030308020204" pitchFamily="34" charset="0"/>
          </a:endParaRPr>
        </a:p>
      </dgm:t>
    </dgm:pt>
    <dgm:pt modelId="{9B223E69-8D9D-41E9-84D1-42F3832ECE9F}" type="parTrans" cxnId="{4284B678-53CA-42E7-AC45-F9FC93B24CBB}">
      <dgm:prSet/>
      <dgm:spPr/>
      <dgm:t>
        <a:bodyPr/>
        <a:lstStyle/>
        <a:p>
          <a:endParaRPr lang="es-EC" sz="2400">
            <a:solidFill>
              <a:schemeClr val="tx1"/>
            </a:solidFill>
            <a:latin typeface="Maiandra GD" panose="020E0502030308020204" pitchFamily="34" charset="0"/>
          </a:endParaRPr>
        </a:p>
      </dgm:t>
    </dgm:pt>
    <dgm:pt modelId="{32A26AB4-FA82-4AEA-80D2-10F3DA3EDB92}" type="sibTrans" cxnId="{4284B678-53CA-42E7-AC45-F9FC93B24CBB}">
      <dgm:prSet/>
      <dgm:spPr/>
      <dgm:t>
        <a:bodyPr/>
        <a:lstStyle/>
        <a:p>
          <a:endParaRPr lang="es-EC" sz="2400">
            <a:solidFill>
              <a:schemeClr val="tx1"/>
            </a:solidFill>
            <a:latin typeface="Maiandra GD" panose="020E0502030308020204" pitchFamily="34" charset="0"/>
          </a:endParaRPr>
        </a:p>
      </dgm:t>
    </dgm:pt>
    <dgm:pt modelId="{ED1E35E8-FE99-4F81-9FA1-ADA7819C4692}">
      <dgm:prSet phldrT="[Texto]" custT="1"/>
      <dgm:spPr/>
      <dgm:t>
        <a:bodyPr/>
        <a:lstStyle/>
        <a:p>
          <a:r>
            <a:rPr lang="es-EC" sz="1600" dirty="0" smtClean="0">
              <a:solidFill>
                <a:schemeClr val="tx1"/>
              </a:solidFill>
              <a:latin typeface="Maiandra GD" panose="020E0502030308020204" pitchFamily="34" charset="0"/>
            </a:rPr>
            <a:t>Gerencia General</a:t>
          </a:r>
          <a:endParaRPr lang="es-EC" sz="1600" dirty="0">
            <a:solidFill>
              <a:schemeClr val="tx1"/>
            </a:solidFill>
            <a:latin typeface="Maiandra GD" panose="020E0502030308020204" pitchFamily="34" charset="0"/>
          </a:endParaRPr>
        </a:p>
      </dgm:t>
    </dgm:pt>
    <dgm:pt modelId="{376C0D96-CFB2-4837-A102-F866CB654BF2}" type="parTrans" cxnId="{DCBEA59D-5DA7-4FF0-9B44-58EF631660B9}">
      <dgm:prSet/>
      <dgm:spPr/>
      <dgm:t>
        <a:bodyPr/>
        <a:lstStyle/>
        <a:p>
          <a:endParaRPr lang="es-EC" sz="2400">
            <a:solidFill>
              <a:schemeClr val="tx1"/>
            </a:solidFill>
            <a:latin typeface="Maiandra GD" panose="020E0502030308020204" pitchFamily="34" charset="0"/>
          </a:endParaRPr>
        </a:p>
      </dgm:t>
    </dgm:pt>
    <dgm:pt modelId="{EA91FC35-7883-4E86-BB21-02D4D29E6EBD}" type="sibTrans" cxnId="{DCBEA59D-5DA7-4FF0-9B44-58EF631660B9}">
      <dgm:prSet/>
      <dgm:spPr/>
      <dgm:t>
        <a:bodyPr/>
        <a:lstStyle/>
        <a:p>
          <a:endParaRPr lang="es-EC" sz="2400">
            <a:solidFill>
              <a:schemeClr val="tx1"/>
            </a:solidFill>
            <a:latin typeface="Maiandra GD" panose="020E0502030308020204" pitchFamily="34" charset="0"/>
          </a:endParaRPr>
        </a:p>
      </dgm:t>
    </dgm:pt>
    <dgm:pt modelId="{FE4CC02E-F5B9-409C-BBFB-A54AA830FCB2}">
      <dgm:prSet phldrT="[Texto]" custT="1"/>
      <dgm:spPr>
        <a:solidFill>
          <a:srgbClr val="806EEC">
            <a:alpha val="80000"/>
          </a:srgbClr>
        </a:solidFill>
      </dgm:spPr>
      <dgm:t>
        <a:bodyPr/>
        <a:lstStyle/>
        <a:p>
          <a:r>
            <a:rPr lang="es-EC" sz="1200" b="1" dirty="0" smtClean="0">
              <a:solidFill>
                <a:schemeClr val="tx1"/>
              </a:solidFill>
              <a:latin typeface="Maiandra GD" panose="020E0502030308020204" pitchFamily="34" charset="0"/>
            </a:rPr>
            <a:t>Documentación</a:t>
          </a:r>
          <a:endParaRPr lang="es-EC" sz="1200" dirty="0">
            <a:solidFill>
              <a:schemeClr val="tx1"/>
            </a:solidFill>
            <a:latin typeface="Maiandra GD" panose="020E0502030308020204" pitchFamily="34" charset="0"/>
          </a:endParaRPr>
        </a:p>
      </dgm:t>
    </dgm:pt>
    <dgm:pt modelId="{5E5DE9EC-B86F-4AED-9A0B-FCF61CBCD25D}" type="parTrans" cxnId="{238A4CD1-FDE9-420B-9E05-41E2A06ADE72}">
      <dgm:prSet/>
      <dgm:spPr/>
      <dgm:t>
        <a:bodyPr/>
        <a:lstStyle/>
        <a:p>
          <a:endParaRPr lang="es-EC" sz="2400">
            <a:solidFill>
              <a:schemeClr val="tx1"/>
            </a:solidFill>
            <a:latin typeface="Maiandra GD" panose="020E0502030308020204" pitchFamily="34" charset="0"/>
          </a:endParaRPr>
        </a:p>
      </dgm:t>
    </dgm:pt>
    <dgm:pt modelId="{4C439D59-8CA8-4A8A-B0F2-B431054E287B}" type="sibTrans" cxnId="{238A4CD1-FDE9-420B-9E05-41E2A06ADE72}">
      <dgm:prSet/>
      <dgm:spPr/>
      <dgm:t>
        <a:bodyPr/>
        <a:lstStyle/>
        <a:p>
          <a:endParaRPr lang="es-EC" sz="2400">
            <a:solidFill>
              <a:schemeClr val="tx1"/>
            </a:solidFill>
            <a:latin typeface="Maiandra GD" panose="020E0502030308020204" pitchFamily="34" charset="0"/>
          </a:endParaRPr>
        </a:p>
      </dgm:t>
    </dgm:pt>
    <dgm:pt modelId="{1B4733BA-1BB8-4ECE-805E-2F2128E33DF7}">
      <dgm:prSet phldrT="[Texto]" custT="1"/>
      <dgm:spPr/>
      <dgm:t>
        <a:bodyPr/>
        <a:lstStyle/>
        <a:p>
          <a:r>
            <a:rPr lang="es-EC" sz="1400" dirty="0" smtClean="0">
              <a:solidFill>
                <a:schemeClr val="tx1"/>
              </a:solidFill>
              <a:latin typeface="Maiandra GD" panose="020E0502030308020204" pitchFamily="34" charset="0"/>
            </a:rPr>
            <a:t>Documentos legales requeridos</a:t>
          </a:r>
          <a:endParaRPr lang="es-EC" sz="1400" dirty="0">
            <a:solidFill>
              <a:schemeClr val="tx1"/>
            </a:solidFill>
            <a:latin typeface="Maiandra GD" panose="020E0502030308020204" pitchFamily="34" charset="0"/>
          </a:endParaRPr>
        </a:p>
      </dgm:t>
    </dgm:pt>
    <dgm:pt modelId="{F0F43828-3381-4344-BC34-D96484C7A69D}" type="parTrans" cxnId="{C6C0871C-8548-4AE4-9BF5-DD9D035C71A2}">
      <dgm:prSet/>
      <dgm:spPr/>
      <dgm:t>
        <a:bodyPr/>
        <a:lstStyle/>
        <a:p>
          <a:endParaRPr lang="es-EC" sz="2400">
            <a:solidFill>
              <a:schemeClr val="tx1"/>
            </a:solidFill>
            <a:latin typeface="Maiandra GD" panose="020E0502030308020204" pitchFamily="34" charset="0"/>
          </a:endParaRPr>
        </a:p>
      </dgm:t>
    </dgm:pt>
    <dgm:pt modelId="{63C35016-AD5C-4781-991E-9A9C39AE47EE}" type="sibTrans" cxnId="{C6C0871C-8548-4AE4-9BF5-DD9D035C71A2}">
      <dgm:prSet/>
      <dgm:spPr/>
      <dgm:t>
        <a:bodyPr/>
        <a:lstStyle/>
        <a:p>
          <a:endParaRPr lang="es-EC" sz="2400">
            <a:solidFill>
              <a:schemeClr val="tx1"/>
            </a:solidFill>
            <a:latin typeface="Maiandra GD" panose="020E0502030308020204" pitchFamily="34" charset="0"/>
          </a:endParaRPr>
        </a:p>
      </dgm:t>
    </dgm:pt>
    <dgm:pt modelId="{80D612F0-1732-4027-8140-4E133907FC9B}">
      <dgm:prSet phldrT="[Texto]" custT="1"/>
      <dgm:spPr>
        <a:solidFill>
          <a:srgbClr val="92D050">
            <a:alpha val="70000"/>
          </a:srgbClr>
        </a:solidFill>
      </dgm:spPr>
      <dgm:t>
        <a:bodyPr/>
        <a:lstStyle/>
        <a:p>
          <a:r>
            <a:rPr lang="es-EC" sz="1600" b="1" dirty="0" smtClean="0">
              <a:solidFill>
                <a:schemeClr val="tx1"/>
              </a:solidFill>
              <a:latin typeface="Maiandra GD" panose="020E0502030308020204" pitchFamily="34" charset="0"/>
            </a:rPr>
            <a:t>Desembolso</a:t>
          </a:r>
          <a:endParaRPr lang="es-EC" sz="1600" dirty="0">
            <a:solidFill>
              <a:schemeClr val="tx1"/>
            </a:solidFill>
            <a:latin typeface="Maiandra GD" panose="020E0502030308020204" pitchFamily="34" charset="0"/>
          </a:endParaRPr>
        </a:p>
      </dgm:t>
    </dgm:pt>
    <dgm:pt modelId="{AF915F5D-9205-488C-9DCD-82F8A09DD22B}" type="parTrans" cxnId="{83F3B43E-D4E5-4124-87F4-54C8876DA9C3}">
      <dgm:prSet/>
      <dgm:spPr/>
      <dgm:t>
        <a:bodyPr/>
        <a:lstStyle/>
        <a:p>
          <a:endParaRPr lang="es-EC" sz="2400">
            <a:solidFill>
              <a:schemeClr val="tx1"/>
            </a:solidFill>
            <a:latin typeface="Maiandra GD" panose="020E0502030308020204" pitchFamily="34" charset="0"/>
          </a:endParaRPr>
        </a:p>
      </dgm:t>
    </dgm:pt>
    <dgm:pt modelId="{A13A3F97-0461-4891-97F4-5292F6590891}" type="sibTrans" cxnId="{83F3B43E-D4E5-4124-87F4-54C8876DA9C3}">
      <dgm:prSet/>
      <dgm:spPr/>
      <dgm:t>
        <a:bodyPr/>
        <a:lstStyle/>
        <a:p>
          <a:endParaRPr lang="es-EC" sz="2400">
            <a:solidFill>
              <a:schemeClr val="tx1"/>
            </a:solidFill>
            <a:latin typeface="Maiandra GD" panose="020E0502030308020204" pitchFamily="34" charset="0"/>
          </a:endParaRPr>
        </a:p>
      </dgm:t>
    </dgm:pt>
    <dgm:pt modelId="{96CA9F88-9F1E-48CB-B110-85FB6F06BBED}">
      <dgm:prSet phldrT="[Texto]" custT="1"/>
      <dgm:spPr/>
      <dgm:t>
        <a:bodyPr/>
        <a:lstStyle/>
        <a:p>
          <a:r>
            <a:rPr lang="es-EC" sz="1600" dirty="0" smtClean="0">
              <a:solidFill>
                <a:schemeClr val="tx1"/>
              </a:solidFill>
              <a:latin typeface="Maiandra GD" panose="020E0502030308020204" pitchFamily="34" charset="0"/>
            </a:rPr>
            <a:t>El cliente procede a firmar los pagarés y contratos</a:t>
          </a:r>
          <a:endParaRPr lang="es-EC" sz="1600" dirty="0">
            <a:solidFill>
              <a:schemeClr val="tx1"/>
            </a:solidFill>
            <a:latin typeface="Maiandra GD" panose="020E0502030308020204" pitchFamily="34" charset="0"/>
          </a:endParaRPr>
        </a:p>
      </dgm:t>
    </dgm:pt>
    <dgm:pt modelId="{475DDC60-8BF7-4EBA-A3D6-69C868DB128B}" type="parTrans" cxnId="{97070EA7-85D4-47BA-A6B0-C4AD909D7D14}">
      <dgm:prSet/>
      <dgm:spPr/>
      <dgm:t>
        <a:bodyPr/>
        <a:lstStyle/>
        <a:p>
          <a:endParaRPr lang="es-EC" sz="2400">
            <a:solidFill>
              <a:schemeClr val="tx1"/>
            </a:solidFill>
            <a:latin typeface="Maiandra GD" panose="020E0502030308020204" pitchFamily="34" charset="0"/>
          </a:endParaRPr>
        </a:p>
      </dgm:t>
    </dgm:pt>
    <dgm:pt modelId="{B8A23331-ADBC-495D-8AB5-75FE9C966EB3}" type="sibTrans" cxnId="{97070EA7-85D4-47BA-A6B0-C4AD909D7D14}">
      <dgm:prSet/>
      <dgm:spPr/>
      <dgm:t>
        <a:bodyPr/>
        <a:lstStyle/>
        <a:p>
          <a:endParaRPr lang="es-EC" sz="2400">
            <a:solidFill>
              <a:schemeClr val="tx1"/>
            </a:solidFill>
            <a:latin typeface="Maiandra GD" panose="020E0502030308020204" pitchFamily="34" charset="0"/>
          </a:endParaRPr>
        </a:p>
      </dgm:t>
    </dgm:pt>
    <dgm:pt modelId="{C56CEA1F-36C8-413E-BC31-5222C7DD6960}">
      <dgm:prSet phldrT="[Texto]" custT="1"/>
      <dgm:spPr>
        <a:solidFill>
          <a:srgbClr val="CC6600">
            <a:alpha val="60000"/>
          </a:srgbClr>
        </a:solidFill>
      </dgm:spPr>
      <dgm:t>
        <a:bodyPr/>
        <a:lstStyle/>
        <a:p>
          <a:r>
            <a:rPr lang="es-EC" sz="1200" b="1" dirty="0" smtClean="0">
              <a:solidFill>
                <a:schemeClr val="tx1"/>
              </a:solidFill>
              <a:latin typeface="Maiandra GD" panose="020E0502030308020204" pitchFamily="34" charset="0"/>
            </a:rPr>
            <a:t>Administración </a:t>
          </a:r>
          <a:endParaRPr lang="es-EC" sz="1200" dirty="0">
            <a:solidFill>
              <a:schemeClr val="tx1"/>
            </a:solidFill>
            <a:latin typeface="Maiandra GD" panose="020E0502030308020204" pitchFamily="34" charset="0"/>
          </a:endParaRPr>
        </a:p>
      </dgm:t>
    </dgm:pt>
    <dgm:pt modelId="{03D584F6-6893-4BC7-94C3-C7FDF81D5108}" type="parTrans" cxnId="{3D8B56CA-FA73-4567-B3CA-C5BEA2A55745}">
      <dgm:prSet/>
      <dgm:spPr/>
      <dgm:t>
        <a:bodyPr/>
        <a:lstStyle/>
        <a:p>
          <a:endParaRPr lang="es-EC" sz="2400">
            <a:solidFill>
              <a:schemeClr val="tx1"/>
            </a:solidFill>
            <a:latin typeface="Maiandra GD" panose="020E0502030308020204" pitchFamily="34" charset="0"/>
          </a:endParaRPr>
        </a:p>
      </dgm:t>
    </dgm:pt>
    <dgm:pt modelId="{FB686E36-3439-497A-9B46-D7253283D5E4}" type="sibTrans" cxnId="{3D8B56CA-FA73-4567-B3CA-C5BEA2A55745}">
      <dgm:prSet/>
      <dgm:spPr/>
      <dgm:t>
        <a:bodyPr/>
        <a:lstStyle/>
        <a:p>
          <a:endParaRPr lang="es-EC" sz="2400">
            <a:solidFill>
              <a:schemeClr val="tx1"/>
            </a:solidFill>
            <a:latin typeface="Maiandra GD" panose="020E0502030308020204" pitchFamily="34" charset="0"/>
          </a:endParaRPr>
        </a:p>
      </dgm:t>
    </dgm:pt>
    <dgm:pt modelId="{3F23A045-598F-4A55-A4EC-67CAAB060E40}">
      <dgm:prSet phldrT="[Texto]" custT="1"/>
      <dgm:spPr/>
      <dgm:t>
        <a:bodyPr/>
        <a:lstStyle/>
        <a:p>
          <a:r>
            <a:rPr lang="es-EC" sz="1600" dirty="0" smtClean="0">
              <a:solidFill>
                <a:schemeClr val="tx1"/>
              </a:solidFill>
              <a:latin typeface="Maiandra GD" panose="020E0502030308020204" pitchFamily="34" charset="0"/>
            </a:rPr>
            <a:t>Seguimiento del crédito</a:t>
          </a:r>
          <a:endParaRPr lang="es-EC" sz="1600" dirty="0">
            <a:solidFill>
              <a:schemeClr val="tx1"/>
            </a:solidFill>
            <a:latin typeface="Maiandra GD" panose="020E0502030308020204" pitchFamily="34" charset="0"/>
          </a:endParaRPr>
        </a:p>
      </dgm:t>
    </dgm:pt>
    <dgm:pt modelId="{7D8DEE26-0493-49D3-B198-DC17D587D820}" type="parTrans" cxnId="{1CD32502-DF06-4CA9-8D2A-E96A793A3916}">
      <dgm:prSet/>
      <dgm:spPr/>
      <dgm:t>
        <a:bodyPr/>
        <a:lstStyle/>
        <a:p>
          <a:endParaRPr lang="es-EC" sz="2400">
            <a:solidFill>
              <a:schemeClr val="tx1"/>
            </a:solidFill>
            <a:latin typeface="Maiandra GD" panose="020E0502030308020204" pitchFamily="34" charset="0"/>
          </a:endParaRPr>
        </a:p>
      </dgm:t>
    </dgm:pt>
    <dgm:pt modelId="{B837A023-577F-4616-927B-633AF93B592B}" type="sibTrans" cxnId="{1CD32502-DF06-4CA9-8D2A-E96A793A3916}">
      <dgm:prSet/>
      <dgm:spPr/>
      <dgm:t>
        <a:bodyPr/>
        <a:lstStyle/>
        <a:p>
          <a:endParaRPr lang="es-EC" sz="2400">
            <a:solidFill>
              <a:schemeClr val="tx1"/>
            </a:solidFill>
            <a:latin typeface="Maiandra GD" panose="020E0502030308020204" pitchFamily="34" charset="0"/>
          </a:endParaRPr>
        </a:p>
      </dgm:t>
    </dgm:pt>
    <dgm:pt modelId="{6625E6EB-DCE7-48B7-8990-7FD4B98E81A7}">
      <dgm:prSet custT="1"/>
      <dgm:spPr/>
      <dgm:t>
        <a:bodyPr/>
        <a:lstStyle/>
        <a:p>
          <a:r>
            <a:rPr lang="es-EC" sz="1600" dirty="0" smtClean="0">
              <a:solidFill>
                <a:schemeClr val="tx1"/>
              </a:solidFill>
              <a:latin typeface="Maiandra GD" panose="020E0502030308020204" pitchFamily="34" charset="0"/>
            </a:rPr>
            <a:t>Comité de Crédito</a:t>
          </a:r>
          <a:endParaRPr lang="es-EC" sz="1600" dirty="0">
            <a:solidFill>
              <a:schemeClr val="tx1"/>
            </a:solidFill>
            <a:latin typeface="Maiandra GD" panose="020E0502030308020204" pitchFamily="34" charset="0"/>
          </a:endParaRPr>
        </a:p>
      </dgm:t>
    </dgm:pt>
    <dgm:pt modelId="{A8D57EED-D606-47BD-8CF1-805A24E0DE8F}" type="parTrans" cxnId="{2F94C5E8-33DF-42B2-93FC-91A473AC32B5}">
      <dgm:prSet/>
      <dgm:spPr/>
      <dgm:t>
        <a:bodyPr/>
        <a:lstStyle/>
        <a:p>
          <a:endParaRPr lang="es-EC" sz="2400">
            <a:solidFill>
              <a:schemeClr val="tx1"/>
            </a:solidFill>
            <a:latin typeface="Maiandra GD" panose="020E0502030308020204" pitchFamily="34" charset="0"/>
          </a:endParaRPr>
        </a:p>
      </dgm:t>
    </dgm:pt>
    <dgm:pt modelId="{5B144A13-6230-4834-B014-076A67E7A5BD}" type="sibTrans" cxnId="{2F94C5E8-33DF-42B2-93FC-91A473AC32B5}">
      <dgm:prSet/>
      <dgm:spPr/>
      <dgm:t>
        <a:bodyPr/>
        <a:lstStyle/>
        <a:p>
          <a:endParaRPr lang="es-EC" sz="2400">
            <a:solidFill>
              <a:schemeClr val="tx1"/>
            </a:solidFill>
            <a:latin typeface="Maiandra GD" panose="020E0502030308020204" pitchFamily="34" charset="0"/>
          </a:endParaRPr>
        </a:p>
      </dgm:t>
    </dgm:pt>
    <dgm:pt modelId="{5B841912-417E-4B52-BBC6-732AA53C3051}">
      <dgm:prSet custT="1"/>
      <dgm:spPr/>
      <dgm:t>
        <a:bodyPr/>
        <a:lstStyle/>
        <a:p>
          <a:r>
            <a:rPr lang="es-EC" sz="1400" dirty="0" smtClean="0">
              <a:solidFill>
                <a:schemeClr val="tx1"/>
              </a:solidFill>
              <a:latin typeface="Maiandra GD" panose="020E0502030308020204" pitchFamily="34" charset="0"/>
            </a:rPr>
            <a:t>Revisión de la documentación </a:t>
          </a:r>
          <a:endParaRPr lang="es-EC" sz="1400" dirty="0">
            <a:solidFill>
              <a:schemeClr val="tx1"/>
            </a:solidFill>
            <a:latin typeface="Maiandra GD" panose="020E0502030308020204" pitchFamily="34" charset="0"/>
          </a:endParaRPr>
        </a:p>
      </dgm:t>
    </dgm:pt>
    <dgm:pt modelId="{57B0B108-12E6-424C-9445-DAF0D9CE799C}" type="parTrans" cxnId="{B28BBB21-F246-4E7C-894E-1507308222DE}">
      <dgm:prSet/>
      <dgm:spPr/>
      <dgm:t>
        <a:bodyPr/>
        <a:lstStyle/>
        <a:p>
          <a:endParaRPr lang="es-EC" sz="2400">
            <a:solidFill>
              <a:schemeClr val="tx1"/>
            </a:solidFill>
            <a:latin typeface="Maiandra GD" panose="020E0502030308020204" pitchFamily="34" charset="0"/>
          </a:endParaRPr>
        </a:p>
      </dgm:t>
    </dgm:pt>
    <dgm:pt modelId="{F63291E5-B239-4FEC-8D68-8C35341E0B53}" type="sibTrans" cxnId="{B28BBB21-F246-4E7C-894E-1507308222DE}">
      <dgm:prSet/>
      <dgm:spPr/>
      <dgm:t>
        <a:bodyPr/>
        <a:lstStyle/>
        <a:p>
          <a:endParaRPr lang="es-EC" sz="2400">
            <a:solidFill>
              <a:schemeClr val="tx1"/>
            </a:solidFill>
            <a:latin typeface="Maiandra GD" panose="020E0502030308020204" pitchFamily="34" charset="0"/>
          </a:endParaRPr>
        </a:p>
      </dgm:t>
    </dgm:pt>
    <dgm:pt modelId="{FDD321E4-A6B0-4DC7-8412-1EBBCFD410D9}">
      <dgm:prSet custT="1"/>
      <dgm:spPr/>
      <dgm:t>
        <a:bodyPr/>
        <a:lstStyle/>
        <a:p>
          <a:r>
            <a:rPr lang="es-EC" sz="1400" dirty="0" smtClean="0">
              <a:solidFill>
                <a:schemeClr val="tx1"/>
              </a:solidFill>
              <a:latin typeface="Maiandra GD" panose="020E0502030308020204" pitchFamily="34" charset="0"/>
            </a:rPr>
            <a:t>Inspección/ avaluó de garantías</a:t>
          </a:r>
          <a:endParaRPr lang="es-EC" sz="1400" dirty="0">
            <a:solidFill>
              <a:schemeClr val="tx1"/>
            </a:solidFill>
            <a:latin typeface="Maiandra GD" panose="020E0502030308020204" pitchFamily="34" charset="0"/>
          </a:endParaRPr>
        </a:p>
      </dgm:t>
    </dgm:pt>
    <dgm:pt modelId="{4D7577DC-F1CB-414F-A8CC-B6E26CE22AD2}" type="parTrans" cxnId="{9CC986D2-5C73-48EB-833C-CFE389CA9DAF}">
      <dgm:prSet/>
      <dgm:spPr/>
      <dgm:t>
        <a:bodyPr/>
        <a:lstStyle/>
        <a:p>
          <a:endParaRPr lang="es-EC" sz="2400">
            <a:solidFill>
              <a:schemeClr val="tx1"/>
            </a:solidFill>
            <a:latin typeface="Maiandra GD" panose="020E0502030308020204" pitchFamily="34" charset="0"/>
          </a:endParaRPr>
        </a:p>
      </dgm:t>
    </dgm:pt>
    <dgm:pt modelId="{DD134F67-A06A-4BC6-A9C7-D1FFF641653A}" type="sibTrans" cxnId="{9CC986D2-5C73-48EB-833C-CFE389CA9DAF}">
      <dgm:prSet/>
      <dgm:spPr/>
      <dgm:t>
        <a:bodyPr/>
        <a:lstStyle/>
        <a:p>
          <a:endParaRPr lang="es-EC" sz="2400">
            <a:solidFill>
              <a:schemeClr val="tx1"/>
            </a:solidFill>
            <a:latin typeface="Maiandra GD" panose="020E0502030308020204" pitchFamily="34" charset="0"/>
          </a:endParaRPr>
        </a:p>
      </dgm:t>
    </dgm:pt>
    <dgm:pt modelId="{53A6EC1A-282C-4C63-BB74-0DDCB894F511}">
      <dgm:prSet custT="1"/>
      <dgm:spPr/>
      <dgm:t>
        <a:bodyPr/>
        <a:lstStyle/>
        <a:p>
          <a:r>
            <a:rPr lang="es-EC" sz="1600" dirty="0" smtClean="0">
              <a:solidFill>
                <a:schemeClr val="tx1"/>
              </a:solidFill>
              <a:latin typeface="Maiandra GD" panose="020E0502030308020204" pitchFamily="34" charset="0"/>
            </a:rPr>
            <a:t>Control de pagos</a:t>
          </a:r>
          <a:endParaRPr lang="es-EC" sz="1600" dirty="0">
            <a:solidFill>
              <a:schemeClr val="tx1"/>
            </a:solidFill>
            <a:latin typeface="Maiandra GD" panose="020E0502030308020204" pitchFamily="34" charset="0"/>
          </a:endParaRPr>
        </a:p>
      </dgm:t>
    </dgm:pt>
    <dgm:pt modelId="{F055FC97-6F17-457B-83EC-026C3538B152}" type="parTrans" cxnId="{56CCC9C8-CCE8-4898-B444-1994E117D85F}">
      <dgm:prSet/>
      <dgm:spPr/>
      <dgm:t>
        <a:bodyPr/>
        <a:lstStyle/>
        <a:p>
          <a:endParaRPr lang="es-EC" sz="2400">
            <a:solidFill>
              <a:schemeClr val="tx1"/>
            </a:solidFill>
            <a:latin typeface="Maiandra GD" panose="020E0502030308020204" pitchFamily="34" charset="0"/>
          </a:endParaRPr>
        </a:p>
      </dgm:t>
    </dgm:pt>
    <dgm:pt modelId="{2351A704-CA43-40F5-82BB-A900585DB94B}" type="sibTrans" cxnId="{56CCC9C8-CCE8-4898-B444-1994E117D85F}">
      <dgm:prSet/>
      <dgm:spPr/>
      <dgm:t>
        <a:bodyPr/>
        <a:lstStyle/>
        <a:p>
          <a:endParaRPr lang="es-EC" sz="2400">
            <a:solidFill>
              <a:schemeClr val="tx1"/>
            </a:solidFill>
            <a:latin typeface="Maiandra GD" panose="020E0502030308020204" pitchFamily="34" charset="0"/>
          </a:endParaRPr>
        </a:p>
      </dgm:t>
    </dgm:pt>
    <dgm:pt modelId="{77C4BC3A-0926-476A-B467-6E48A44B323D}">
      <dgm:prSet custT="1"/>
      <dgm:spPr>
        <a:solidFill>
          <a:srgbClr val="FF9933">
            <a:alpha val="49804"/>
          </a:srgbClr>
        </a:solidFill>
      </dgm:spPr>
      <dgm:t>
        <a:bodyPr/>
        <a:lstStyle/>
        <a:p>
          <a:r>
            <a:rPr lang="es-EC" sz="1400" b="1" dirty="0" smtClean="0">
              <a:solidFill>
                <a:schemeClr val="tx1"/>
              </a:solidFill>
              <a:latin typeface="Maiandra GD" panose="020E0502030308020204" pitchFamily="34" charset="0"/>
            </a:rPr>
            <a:t>La recuperación</a:t>
          </a:r>
          <a:endParaRPr lang="es-EC" sz="1400" dirty="0">
            <a:solidFill>
              <a:schemeClr val="tx1"/>
            </a:solidFill>
            <a:latin typeface="Maiandra GD" panose="020E0502030308020204" pitchFamily="34" charset="0"/>
          </a:endParaRPr>
        </a:p>
      </dgm:t>
    </dgm:pt>
    <dgm:pt modelId="{5A3548F5-0E64-49B4-8D79-DDA6675ED0C5}" type="parTrans" cxnId="{9E48573F-A135-46E1-8E22-E90FA9A37FC7}">
      <dgm:prSet/>
      <dgm:spPr/>
      <dgm:t>
        <a:bodyPr/>
        <a:lstStyle/>
        <a:p>
          <a:endParaRPr lang="es-EC" sz="2400">
            <a:solidFill>
              <a:schemeClr val="tx1"/>
            </a:solidFill>
            <a:latin typeface="Maiandra GD" panose="020E0502030308020204" pitchFamily="34" charset="0"/>
          </a:endParaRPr>
        </a:p>
      </dgm:t>
    </dgm:pt>
    <dgm:pt modelId="{7D80275D-3072-45F0-BE67-5DC3C2262FE5}" type="sibTrans" cxnId="{9E48573F-A135-46E1-8E22-E90FA9A37FC7}">
      <dgm:prSet/>
      <dgm:spPr/>
      <dgm:t>
        <a:bodyPr/>
        <a:lstStyle/>
        <a:p>
          <a:endParaRPr lang="es-EC" sz="2400">
            <a:solidFill>
              <a:schemeClr val="tx1"/>
            </a:solidFill>
            <a:latin typeface="Maiandra GD" panose="020E0502030308020204" pitchFamily="34" charset="0"/>
          </a:endParaRPr>
        </a:p>
      </dgm:t>
    </dgm:pt>
    <dgm:pt modelId="{BBBC4CD3-2699-4A4C-BCA8-E4099C085381}">
      <dgm:prSet custT="1"/>
      <dgm:spPr/>
      <dgm:t>
        <a:bodyPr/>
        <a:lstStyle/>
        <a:p>
          <a:r>
            <a:rPr lang="es-EC" sz="1600" dirty="0" smtClean="0">
              <a:solidFill>
                <a:schemeClr val="tx1"/>
              </a:solidFill>
              <a:latin typeface="Maiandra GD" panose="020E0502030308020204" pitchFamily="34" charset="0"/>
            </a:rPr>
            <a:t>Preventiva</a:t>
          </a:r>
          <a:endParaRPr lang="es-EC" sz="1600" dirty="0">
            <a:solidFill>
              <a:schemeClr val="tx1"/>
            </a:solidFill>
            <a:latin typeface="Maiandra GD" panose="020E0502030308020204" pitchFamily="34" charset="0"/>
          </a:endParaRPr>
        </a:p>
      </dgm:t>
    </dgm:pt>
    <dgm:pt modelId="{CC097D0C-0A47-4927-AA12-0E6EEC297BF7}" type="parTrans" cxnId="{B12B3FCE-99B5-46A4-8800-15C32AA93290}">
      <dgm:prSet/>
      <dgm:spPr/>
      <dgm:t>
        <a:bodyPr/>
        <a:lstStyle/>
        <a:p>
          <a:endParaRPr lang="es-EC" sz="2400">
            <a:solidFill>
              <a:schemeClr val="tx1"/>
            </a:solidFill>
            <a:latin typeface="Maiandra GD" panose="020E0502030308020204" pitchFamily="34" charset="0"/>
          </a:endParaRPr>
        </a:p>
      </dgm:t>
    </dgm:pt>
    <dgm:pt modelId="{1CAD5438-E154-456E-AECD-30E0FF763609}" type="sibTrans" cxnId="{B12B3FCE-99B5-46A4-8800-15C32AA93290}">
      <dgm:prSet/>
      <dgm:spPr/>
      <dgm:t>
        <a:bodyPr/>
        <a:lstStyle/>
        <a:p>
          <a:endParaRPr lang="es-EC" sz="2400">
            <a:solidFill>
              <a:schemeClr val="tx1"/>
            </a:solidFill>
            <a:latin typeface="Maiandra GD" panose="020E0502030308020204" pitchFamily="34" charset="0"/>
          </a:endParaRPr>
        </a:p>
      </dgm:t>
    </dgm:pt>
    <dgm:pt modelId="{14507B83-5417-462C-A875-919BEF38309A}">
      <dgm:prSet custT="1"/>
      <dgm:spPr/>
      <dgm:t>
        <a:bodyPr/>
        <a:lstStyle/>
        <a:p>
          <a:r>
            <a:rPr lang="es-EC" sz="1600" dirty="0" smtClean="0">
              <a:solidFill>
                <a:schemeClr val="tx1"/>
              </a:solidFill>
              <a:latin typeface="Maiandra GD" panose="020E0502030308020204" pitchFamily="34" charset="0"/>
            </a:rPr>
            <a:t>Administrativa</a:t>
          </a:r>
          <a:endParaRPr lang="es-EC" sz="1600" dirty="0">
            <a:solidFill>
              <a:schemeClr val="tx1"/>
            </a:solidFill>
            <a:latin typeface="Maiandra GD" panose="020E0502030308020204" pitchFamily="34" charset="0"/>
          </a:endParaRPr>
        </a:p>
      </dgm:t>
    </dgm:pt>
    <dgm:pt modelId="{815D8746-6FFC-4772-97F0-BEB915C4456C}" type="parTrans" cxnId="{4F6BF2D5-83F2-49AB-861E-634D755D161C}">
      <dgm:prSet/>
      <dgm:spPr/>
      <dgm:t>
        <a:bodyPr/>
        <a:lstStyle/>
        <a:p>
          <a:endParaRPr lang="es-EC" sz="2400">
            <a:solidFill>
              <a:schemeClr val="tx1"/>
            </a:solidFill>
            <a:latin typeface="Maiandra GD" panose="020E0502030308020204" pitchFamily="34" charset="0"/>
          </a:endParaRPr>
        </a:p>
      </dgm:t>
    </dgm:pt>
    <dgm:pt modelId="{75ED1135-17F7-437A-8630-AF8D3EE4341D}" type="sibTrans" cxnId="{4F6BF2D5-83F2-49AB-861E-634D755D161C}">
      <dgm:prSet/>
      <dgm:spPr/>
      <dgm:t>
        <a:bodyPr/>
        <a:lstStyle/>
        <a:p>
          <a:endParaRPr lang="es-EC" sz="2400">
            <a:solidFill>
              <a:schemeClr val="tx1"/>
            </a:solidFill>
            <a:latin typeface="Maiandra GD" panose="020E0502030308020204" pitchFamily="34" charset="0"/>
          </a:endParaRPr>
        </a:p>
      </dgm:t>
    </dgm:pt>
    <dgm:pt modelId="{5EC92E91-11DD-4193-9490-198095781281}">
      <dgm:prSet custT="1"/>
      <dgm:spPr/>
      <dgm:t>
        <a:bodyPr/>
        <a:lstStyle/>
        <a:p>
          <a:r>
            <a:rPr lang="es-EC" sz="1600" dirty="0" smtClean="0">
              <a:solidFill>
                <a:schemeClr val="tx1"/>
              </a:solidFill>
              <a:latin typeface="Maiandra GD" panose="020E0502030308020204" pitchFamily="34" charset="0"/>
            </a:rPr>
            <a:t>Jurídica </a:t>
          </a:r>
          <a:endParaRPr lang="es-EC" sz="1600" dirty="0">
            <a:solidFill>
              <a:schemeClr val="tx1"/>
            </a:solidFill>
            <a:latin typeface="Maiandra GD" panose="020E0502030308020204" pitchFamily="34" charset="0"/>
          </a:endParaRPr>
        </a:p>
      </dgm:t>
    </dgm:pt>
    <dgm:pt modelId="{1F5D2814-019C-4C24-8F29-685B4A743078}" type="parTrans" cxnId="{F44F85D1-17F6-42BD-8D8A-7D520B9EE34D}">
      <dgm:prSet/>
      <dgm:spPr/>
      <dgm:t>
        <a:bodyPr/>
        <a:lstStyle/>
        <a:p>
          <a:endParaRPr lang="es-EC" sz="2400">
            <a:solidFill>
              <a:schemeClr val="tx1"/>
            </a:solidFill>
            <a:latin typeface="Maiandra GD" panose="020E0502030308020204" pitchFamily="34" charset="0"/>
          </a:endParaRPr>
        </a:p>
      </dgm:t>
    </dgm:pt>
    <dgm:pt modelId="{B90556AC-645D-4291-9645-9DED72A542A1}" type="sibTrans" cxnId="{F44F85D1-17F6-42BD-8D8A-7D520B9EE34D}">
      <dgm:prSet/>
      <dgm:spPr/>
      <dgm:t>
        <a:bodyPr/>
        <a:lstStyle/>
        <a:p>
          <a:endParaRPr lang="es-EC" sz="2400">
            <a:solidFill>
              <a:schemeClr val="tx1"/>
            </a:solidFill>
            <a:latin typeface="Maiandra GD" panose="020E0502030308020204" pitchFamily="34" charset="0"/>
          </a:endParaRPr>
        </a:p>
      </dgm:t>
    </dgm:pt>
    <dgm:pt modelId="{6AF0EF40-7603-49BC-9699-C0D297A3468D}">
      <dgm:prSet custT="1"/>
      <dgm:spPr/>
      <dgm:t>
        <a:bodyPr/>
        <a:lstStyle/>
        <a:p>
          <a:r>
            <a:rPr lang="es-EC" sz="1600" dirty="0" smtClean="0">
              <a:solidFill>
                <a:schemeClr val="tx1"/>
              </a:solidFill>
              <a:latin typeface="Maiandra GD" panose="020E0502030308020204" pitchFamily="34" charset="0"/>
            </a:rPr>
            <a:t>Pre jurídica </a:t>
          </a:r>
          <a:endParaRPr lang="es-EC" sz="1600" dirty="0">
            <a:solidFill>
              <a:schemeClr val="tx1"/>
            </a:solidFill>
            <a:latin typeface="Maiandra GD" panose="020E0502030308020204" pitchFamily="34" charset="0"/>
          </a:endParaRPr>
        </a:p>
      </dgm:t>
    </dgm:pt>
    <dgm:pt modelId="{6866A365-1933-4463-84C1-261C9393E4B7}" type="parTrans" cxnId="{0EEA066A-44E0-4AB3-B03E-1A7172984E24}">
      <dgm:prSet/>
      <dgm:spPr/>
      <dgm:t>
        <a:bodyPr/>
        <a:lstStyle/>
        <a:p>
          <a:endParaRPr lang="es-EC"/>
        </a:p>
      </dgm:t>
    </dgm:pt>
    <dgm:pt modelId="{4269DB41-24A5-4DBC-A54A-DED3386DE626}" type="sibTrans" cxnId="{0EEA066A-44E0-4AB3-B03E-1A7172984E24}">
      <dgm:prSet/>
      <dgm:spPr/>
      <dgm:t>
        <a:bodyPr/>
        <a:lstStyle/>
        <a:p>
          <a:endParaRPr lang="es-EC"/>
        </a:p>
      </dgm:t>
    </dgm:pt>
    <dgm:pt modelId="{0108F5CC-E79B-4526-B230-1B88F7BD4EA4}" type="pres">
      <dgm:prSet presAssocID="{CC4F61E1-84B1-4163-BB37-6EC51A18F67E}" presName="Name0" presStyleCnt="0">
        <dgm:presLayoutVars>
          <dgm:dir/>
          <dgm:animLvl val="lvl"/>
          <dgm:resizeHandles val="exact"/>
        </dgm:presLayoutVars>
      </dgm:prSet>
      <dgm:spPr/>
      <dgm:t>
        <a:bodyPr/>
        <a:lstStyle/>
        <a:p>
          <a:endParaRPr lang="es-ES"/>
        </a:p>
      </dgm:t>
    </dgm:pt>
    <dgm:pt modelId="{237BCF6E-A2CB-49D6-ABB5-C44789471B37}" type="pres">
      <dgm:prSet presAssocID="{38FA105F-9FBA-44FF-BC65-D4BCDAD183A0}" presName="composite" presStyleCnt="0"/>
      <dgm:spPr/>
      <dgm:t>
        <a:bodyPr/>
        <a:lstStyle/>
        <a:p>
          <a:endParaRPr lang="es-ES"/>
        </a:p>
      </dgm:t>
    </dgm:pt>
    <dgm:pt modelId="{063127A3-46DC-41EC-B8EA-139632E5B745}" type="pres">
      <dgm:prSet presAssocID="{38FA105F-9FBA-44FF-BC65-D4BCDAD183A0}" presName="parTx" presStyleLbl="node1" presStyleIdx="0" presStyleCnt="5">
        <dgm:presLayoutVars>
          <dgm:chMax val="0"/>
          <dgm:chPref val="0"/>
          <dgm:bulletEnabled val="1"/>
        </dgm:presLayoutVars>
      </dgm:prSet>
      <dgm:spPr/>
      <dgm:t>
        <a:bodyPr/>
        <a:lstStyle/>
        <a:p>
          <a:endParaRPr lang="es-ES"/>
        </a:p>
      </dgm:t>
    </dgm:pt>
    <dgm:pt modelId="{B0CA9ED3-FF53-45A0-BB64-F1492C7F0981}" type="pres">
      <dgm:prSet presAssocID="{38FA105F-9FBA-44FF-BC65-D4BCDAD183A0}" presName="desTx" presStyleLbl="revTx" presStyleIdx="0" presStyleCnt="5">
        <dgm:presLayoutVars>
          <dgm:bulletEnabled val="1"/>
        </dgm:presLayoutVars>
      </dgm:prSet>
      <dgm:spPr/>
      <dgm:t>
        <a:bodyPr/>
        <a:lstStyle/>
        <a:p>
          <a:endParaRPr lang="es-ES"/>
        </a:p>
      </dgm:t>
    </dgm:pt>
    <dgm:pt modelId="{911214AD-E80F-48C7-80CB-54F5C10C8E1C}" type="pres">
      <dgm:prSet presAssocID="{32A26AB4-FA82-4AEA-80D2-10F3DA3EDB92}" presName="space" presStyleCnt="0"/>
      <dgm:spPr/>
      <dgm:t>
        <a:bodyPr/>
        <a:lstStyle/>
        <a:p>
          <a:endParaRPr lang="es-ES"/>
        </a:p>
      </dgm:t>
    </dgm:pt>
    <dgm:pt modelId="{AF9B445F-26E7-487F-89E4-E149F722D2A3}" type="pres">
      <dgm:prSet presAssocID="{FE4CC02E-F5B9-409C-BBFB-A54AA830FCB2}" presName="composite" presStyleCnt="0"/>
      <dgm:spPr/>
      <dgm:t>
        <a:bodyPr/>
        <a:lstStyle/>
        <a:p>
          <a:endParaRPr lang="es-ES"/>
        </a:p>
      </dgm:t>
    </dgm:pt>
    <dgm:pt modelId="{A137C221-062A-4DD8-8DC4-290E9116ABD5}" type="pres">
      <dgm:prSet presAssocID="{FE4CC02E-F5B9-409C-BBFB-A54AA830FCB2}" presName="parTx" presStyleLbl="node1" presStyleIdx="1" presStyleCnt="5">
        <dgm:presLayoutVars>
          <dgm:chMax val="0"/>
          <dgm:chPref val="0"/>
          <dgm:bulletEnabled val="1"/>
        </dgm:presLayoutVars>
      </dgm:prSet>
      <dgm:spPr/>
      <dgm:t>
        <a:bodyPr/>
        <a:lstStyle/>
        <a:p>
          <a:endParaRPr lang="es-ES"/>
        </a:p>
      </dgm:t>
    </dgm:pt>
    <dgm:pt modelId="{683E280F-6498-4E2A-A3B0-C56D0551FA7A}" type="pres">
      <dgm:prSet presAssocID="{FE4CC02E-F5B9-409C-BBFB-A54AA830FCB2}" presName="desTx" presStyleLbl="revTx" presStyleIdx="1" presStyleCnt="5">
        <dgm:presLayoutVars>
          <dgm:bulletEnabled val="1"/>
        </dgm:presLayoutVars>
      </dgm:prSet>
      <dgm:spPr/>
      <dgm:t>
        <a:bodyPr/>
        <a:lstStyle/>
        <a:p>
          <a:endParaRPr lang="es-ES"/>
        </a:p>
      </dgm:t>
    </dgm:pt>
    <dgm:pt modelId="{644094F3-583D-4B3C-B8BD-335E0AC2BD66}" type="pres">
      <dgm:prSet presAssocID="{4C439D59-8CA8-4A8A-B0F2-B431054E287B}" presName="space" presStyleCnt="0"/>
      <dgm:spPr/>
      <dgm:t>
        <a:bodyPr/>
        <a:lstStyle/>
        <a:p>
          <a:endParaRPr lang="es-ES"/>
        </a:p>
      </dgm:t>
    </dgm:pt>
    <dgm:pt modelId="{B22C5B67-7068-4E19-BC28-7B81CE5B8906}" type="pres">
      <dgm:prSet presAssocID="{80D612F0-1732-4027-8140-4E133907FC9B}" presName="composite" presStyleCnt="0"/>
      <dgm:spPr/>
      <dgm:t>
        <a:bodyPr/>
        <a:lstStyle/>
        <a:p>
          <a:endParaRPr lang="es-ES"/>
        </a:p>
      </dgm:t>
    </dgm:pt>
    <dgm:pt modelId="{8E435A55-5E74-437F-B19D-9FF4013C2483}" type="pres">
      <dgm:prSet presAssocID="{80D612F0-1732-4027-8140-4E133907FC9B}" presName="parTx" presStyleLbl="node1" presStyleIdx="2" presStyleCnt="5">
        <dgm:presLayoutVars>
          <dgm:chMax val="0"/>
          <dgm:chPref val="0"/>
          <dgm:bulletEnabled val="1"/>
        </dgm:presLayoutVars>
      </dgm:prSet>
      <dgm:spPr/>
      <dgm:t>
        <a:bodyPr/>
        <a:lstStyle/>
        <a:p>
          <a:endParaRPr lang="es-ES"/>
        </a:p>
      </dgm:t>
    </dgm:pt>
    <dgm:pt modelId="{C9FA7F6B-E15E-4A1F-BFFC-112B17AB9A0C}" type="pres">
      <dgm:prSet presAssocID="{80D612F0-1732-4027-8140-4E133907FC9B}" presName="desTx" presStyleLbl="revTx" presStyleIdx="2" presStyleCnt="5">
        <dgm:presLayoutVars>
          <dgm:bulletEnabled val="1"/>
        </dgm:presLayoutVars>
      </dgm:prSet>
      <dgm:spPr/>
      <dgm:t>
        <a:bodyPr/>
        <a:lstStyle/>
        <a:p>
          <a:endParaRPr lang="es-ES"/>
        </a:p>
      </dgm:t>
    </dgm:pt>
    <dgm:pt modelId="{03C183E3-4B2A-41D8-8DAE-BDFBF07E3DD0}" type="pres">
      <dgm:prSet presAssocID="{A13A3F97-0461-4891-97F4-5292F6590891}" presName="space" presStyleCnt="0"/>
      <dgm:spPr/>
      <dgm:t>
        <a:bodyPr/>
        <a:lstStyle/>
        <a:p>
          <a:endParaRPr lang="es-ES"/>
        </a:p>
      </dgm:t>
    </dgm:pt>
    <dgm:pt modelId="{853DAF79-5BC3-441C-B8F2-5733B63ADFCE}" type="pres">
      <dgm:prSet presAssocID="{C56CEA1F-36C8-413E-BC31-5222C7DD6960}" presName="composite" presStyleCnt="0"/>
      <dgm:spPr/>
      <dgm:t>
        <a:bodyPr/>
        <a:lstStyle/>
        <a:p>
          <a:endParaRPr lang="es-ES"/>
        </a:p>
      </dgm:t>
    </dgm:pt>
    <dgm:pt modelId="{116D1DE4-AEA7-42F1-9F7C-3E0394D2776B}" type="pres">
      <dgm:prSet presAssocID="{C56CEA1F-36C8-413E-BC31-5222C7DD6960}" presName="parTx" presStyleLbl="node1" presStyleIdx="3" presStyleCnt="5">
        <dgm:presLayoutVars>
          <dgm:chMax val="0"/>
          <dgm:chPref val="0"/>
          <dgm:bulletEnabled val="1"/>
        </dgm:presLayoutVars>
      </dgm:prSet>
      <dgm:spPr/>
      <dgm:t>
        <a:bodyPr/>
        <a:lstStyle/>
        <a:p>
          <a:endParaRPr lang="es-ES"/>
        </a:p>
      </dgm:t>
    </dgm:pt>
    <dgm:pt modelId="{06E35BF9-5574-4E52-B0A4-9D3DC9269356}" type="pres">
      <dgm:prSet presAssocID="{C56CEA1F-36C8-413E-BC31-5222C7DD6960}" presName="desTx" presStyleLbl="revTx" presStyleIdx="3" presStyleCnt="5">
        <dgm:presLayoutVars>
          <dgm:bulletEnabled val="1"/>
        </dgm:presLayoutVars>
      </dgm:prSet>
      <dgm:spPr/>
      <dgm:t>
        <a:bodyPr/>
        <a:lstStyle/>
        <a:p>
          <a:endParaRPr lang="es-ES"/>
        </a:p>
      </dgm:t>
    </dgm:pt>
    <dgm:pt modelId="{FEEEFA64-B6A7-4E3F-BB2A-983D75A42641}" type="pres">
      <dgm:prSet presAssocID="{FB686E36-3439-497A-9B46-D7253283D5E4}" presName="space" presStyleCnt="0"/>
      <dgm:spPr/>
      <dgm:t>
        <a:bodyPr/>
        <a:lstStyle/>
        <a:p>
          <a:endParaRPr lang="es-ES"/>
        </a:p>
      </dgm:t>
    </dgm:pt>
    <dgm:pt modelId="{5668218C-202B-4BDF-88D0-1C5B340B232C}" type="pres">
      <dgm:prSet presAssocID="{77C4BC3A-0926-476A-B467-6E48A44B323D}" presName="composite" presStyleCnt="0"/>
      <dgm:spPr/>
      <dgm:t>
        <a:bodyPr/>
        <a:lstStyle/>
        <a:p>
          <a:endParaRPr lang="es-ES"/>
        </a:p>
      </dgm:t>
    </dgm:pt>
    <dgm:pt modelId="{D8FA291D-DBE6-448A-BDC1-81D9984FA7C4}" type="pres">
      <dgm:prSet presAssocID="{77C4BC3A-0926-476A-B467-6E48A44B323D}" presName="parTx" presStyleLbl="node1" presStyleIdx="4" presStyleCnt="5">
        <dgm:presLayoutVars>
          <dgm:chMax val="0"/>
          <dgm:chPref val="0"/>
          <dgm:bulletEnabled val="1"/>
        </dgm:presLayoutVars>
      </dgm:prSet>
      <dgm:spPr/>
      <dgm:t>
        <a:bodyPr/>
        <a:lstStyle/>
        <a:p>
          <a:endParaRPr lang="es-ES"/>
        </a:p>
      </dgm:t>
    </dgm:pt>
    <dgm:pt modelId="{6E41BD6B-F3BB-4CB2-95F3-DB1895674290}" type="pres">
      <dgm:prSet presAssocID="{77C4BC3A-0926-476A-B467-6E48A44B323D}" presName="desTx" presStyleLbl="revTx" presStyleIdx="4" presStyleCnt="5">
        <dgm:presLayoutVars>
          <dgm:bulletEnabled val="1"/>
        </dgm:presLayoutVars>
      </dgm:prSet>
      <dgm:spPr/>
      <dgm:t>
        <a:bodyPr/>
        <a:lstStyle/>
        <a:p>
          <a:endParaRPr lang="es-ES"/>
        </a:p>
      </dgm:t>
    </dgm:pt>
  </dgm:ptLst>
  <dgm:cxnLst>
    <dgm:cxn modelId="{B28BBB21-F246-4E7C-894E-1507308222DE}" srcId="{FE4CC02E-F5B9-409C-BBFB-A54AA830FCB2}" destId="{5B841912-417E-4B52-BBC6-732AA53C3051}" srcOrd="1" destOrd="0" parTransId="{57B0B108-12E6-424C-9445-DAF0D9CE799C}" sibTransId="{F63291E5-B239-4FEC-8D68-8C35341E0B53}"/>
    <dgm:cxn modelId="{C6C0871C-8548-4AE4-9BF5-DD9D035C71A2}" srcId="{FE4CC02E-F5B9-409C-BBFB-A54AA830FCB2}" destId="{1B4733BA-1BB8-4ECE-805E-2F2128E33DF7}" srcOrd="0" destOrd="0" parTransId="{F0F43828-3381-4344-BC34-D96484C7A69D}" sibTransId="{63C35016-AD5C-4781-991E-9A9C39AE47EE}"/>
    <dgm:cxn modelId="{9CC986D2-5C73-48EB-833C-CFE389CA9DAF}" srcId="{FE4CC02E-F5B9-409C-BBFB-A54AA830FCB2}" destId="{FDD321E4-A6B0-4DC7-8412-1EBBCFD410D9}" srcOrd="2" destOrd="0" parTransId="{4D7577DC-F1CB-414F-A8CC-B6E26CE22AD2}" sibTransId="{DD134F67-A06A-4BC6-A9C7-D1FFF641653A}"/>
    <dgm:cxn modelId="{BFF4E6AD-643E-4D42-9831-05C21170BF29}" type="presOf" srcId="{1B4733BA-1BB8-4ECE-805E-2F2128E33DF7}" destId="{683E280F-6498-4E2A-A3B0-C56D0551FA7A}" srcOrd="0" destOrd="0" presId="urn:microsoft.com/office/officeart/2005/8/layout/chevron1"/>
    <dgm:cxn modelId="{15EF6C68-BE0A-4B57-AC88-E3FB559BC3BB}" type="presOf" srcId="{80D612F0-1732-4027-8140-4E133907FC9B}" destId="{8E435A55-5E74-437F-B19D-9FF4013C2483}" srcOrd="0" destOrd="0" presId="urn:microsoft.com/office/officeart/2005/8/layout/chevron1"/>
    <dgm:cxn modelId="{F44F85D1-17F6-42BD-8D8A-7D520B9EE34D}" srcId="{77C4BC3A-0926-476A-B467-6E48A44B323D}" destId="{5EC92E91-11DD-4193-9490-198095781281}" srcOrd="3" destOrd="0" parTransId="{1F5D2814-019C-4C24-8F29-685B4A743078}" sibTransId="{B90556AC-645D-4291-9645-9DED72A542A1}"/>
    <dgm:cxn modelId="{83F3B43E-D4E5-4124-87F4-54C8876DA9C3}" srcId="{CC4F61E1-84B1-4163-BB37-6EC51A18F67E}" destId="{80D612F0-1732-4027-8140-4E133907FC9B}" srcOrd="2" destOrd="0" parTransId="{AF915F5D-9205-488C-9DCD-82F8A09DD22B}" sibTransId="{A13A3F97-0461-4891-97F4-5292F6590891}"/>
    <dgm:cxn modelId="{164F695A-EB7A-49FB-9102-1EBC2A2DB31A}" type="presOf" srcId="{FDD321E4-A6B0-4DC7-8412-1EBBCFD410D9}" destId="{683E280F-6498-4E2A-A3B0-C56D0551FA7A}" srcOrd="0" destOrd="2" presId="urn:microsoft.com/office/officeart/2005/8/layout/chevron1"/>
    <dgm:cxn modelId="{519E4071-A1B6-4324-B5CB-37BC88EE1504}" type="presOf" srcId="{53A6EC1A-282C-4C63-BB74-0DDCB894F511}" destId="{06E35BF9-5574-4E52-B0A4-9D3DC9269356}" srcOrd="0" destOrd="1" presId="urn:microsoft.com/office/officeart/2005/8/layout/chevron1"/>
    <dgm:cxn modelId="{FE6F35D0-0A74-4773-8CFC-274D72BECEB7}" type="presOf" srcId="{6AF0EF40-7603-49BC-9699-C0D297A3468D}" destId="{6E41BD6B-F3BB-4CB2-95F3-DB1895674290}" srcOrd="0" destOrd="2" presId="urn:microsoft.com/office/officeart/2005/8/layout/chevron1"/>
    <dgm:cxn modelId="{2F94C5E8-33DF-42B2-93FC-91A473AC32B5}" srcId="{38FA105F-9FBA-44FF-BC65-D4BCDAD183A0}" destId="{6625E6EB-DCE7-48B7-8990-7FD4B98E81A7}" srcOrd="1" destOrd="0" parTransId="{A8D57EED-D606-47BD-8CF1-805A24E0DE8F}" sibTransId="{5B144A13-6230-4834-B014-076A67E7A5BD}"/>
    <dgm:cxn modelId="{1CD32502-DF06-4CA9-8D2A-E96A793A3916}" srcId="{C56CEA1F-36C8-413E-BC31-5222C7DD6960}" destId="{3F23A045-598F-4A55-A4EC-67CAAB060E40}" srcOrd="0" destOrd="0" parTransId="{7D8DEE26-0493-49D3-B198-DC17D587D820}" sibTransId="{B837A023-577F-4616-927B-633AF93B592B}"/>
    <dgm:cxn modelId="{B55CFA0D-3CD7-479E-9F6C-483441D979C4}" type="presOf" srcId="{77C4BC3A-0926-476A-B467-6E48A44B323D}" destId="{D8FA291D-DBE6-448A-BDC1-81D9984FA7C4}" srcOrd="0" destOrd="0" presId="urn:microsoft.com/office/officeart/2005/8/layout/chevron1"/>
    <dgm:cxn modelId="{238A4CD1-FDE9-420B-9E05-41E2A06ADE72}" srcId="{CC4F61E1-84B1-4163-BB37-6EC51A18F67E}" destId="{FE4CC02E-F5B9-409C-BBFB-A54AA830FCB2}" srcOrd="1" destOrd="0" parTransId="{5E5DE9EC-B86F-4AED-9A0B-FCF61CBCD25D}" sibTransId="{4C439D59-8CA8-4A8A-B0F2-B431054E287B}"/>
    <dgm:cxn modelId="{4284B678-53CA-42E7-AC45-F9FC93B24CBB}" srcId="{CC4F61E1-84B1-4163-BB37-6EC51A18F67E}" destId="{38FA105F-9FBA-44FF-BC65-D4BCDAD183A0}" srcOrd="0" destOrd="0" parTransId="{9B223E69-8D9D-41E9-84D1-42F3832ECE9F}" sibTransId="{32A26AB4-FA82-4AEA-80D2-10F3DA3EDB92}"/>
    <dgm:cxn modelId="{56CCC9C8-CCE8-4898-B444-1994E117D85F}" srcId="{C56CEA1F-36C8-413E-BC31-5222C7DD6960}" destId="{53A6EC1A-282C-4C63-BB74-0DDCB894F511}" srcOrd="1" destOrd="0" parTransId="{F055FC97-6F17-457B-83EC-026C3538B152}" sibTransId="{2351A704-CA43-40F5-82BB-A900585DB94B}"/>
    <dgm:cxn modelId="{D9DE9260-C3DA-4857-BB07-FFBC1F22D10B}" type="presOf" srcId="{ED1E35E8-FE99-4F81-9FA1-ADA7819C4692}" destId="{B0CA9ED3-FF53-45A0-BB64-F1492C7F0981}" srcOrd="0" destOrd="0" presId="urn:microsoft.com/office/officeart/2005/8/layout/chevron1"/>
    <dgm:cxn modelId="{0EEA066A-44E0-4AB3-B03E-1A7172984E24}" srcId="{77C4BC3A-0926-476A-B467-6E48A44B323D}" destId="{6AF0EF40-7603-49BC-9699-C0D297A3468D}" srcOrd="2" destOrd="0" parTransId="{6866A365-1933-4463-84C1-261C9393E4B7}" sibTransId="{4269DB41-24A5-4DBC-A54A-DED3386DE626}"/>
    <dgm:cxn modelId="{B12B3FCE-99B5-46A4-8800-15C32AA93290}" srcId="{77C4BC3A-0926-476A-B467-6E48A44B323D}" destId="{BBBC4CD3-2699-4A4C-BCA8-E4099C085381}" srcOrd="0" destOrd="0" parTransId="{CC097D0C-0A47-4927-AA12-0E6EEC297BF7}" sibTransId="{1CAD5438-E154-456E-AECD-30E0FF763609}"/>
    <dgm:cxn modelId="{97070EA7-85D4-47BA-A6B0-C4AD909D7D14}" srcId="{80D612F0-1732-4027-8140-4E133907FC9B}" destId="{96CA9F88-9F1E-48CB-B110-85FB6F06BBED}" srcOrd="0" destOrd="0" parTransId="{475DDC60-8BF7-4EBA-A3D6-69C868DB128B}" sibTransId="{B8A23331-ADBC-495D-8AB5-75FE9C966EB3}"/>
    <dgm:cxn modelId="{8A03F3F8-D2C6-4CE2-A7CA-37F284B53C68}" type="presOf" srcId="{96CA9F88-9F1E-48CB-B110-85FB6F06BBED}" destId="{C9FA7F6B-E15E-4A1F-BFFC-112B17AB9A0C}" srcOrd="0" destOrd="0" presId="urn:microsoft.com/office/officeart/2005/8/layout/chevron1"/>
    <dgm:cxn modelId="{E62024FD-D8BD-4077-A8DA-AB6334F5D877}" type="presOf" srcId="{C56CEA1F-36C8-413E-BC31-5222C7DD6960}" destId="{116D1DE4-AEA7-42F1-9F7C-3E0394D2776B}" srcOrd="0" destOrd="0" presId="urn:microsoft.com/office/officeart/2005/8/layout/chevron1"/>
    <dgm:cxn modelId="{9AEBFB84-DB0C-4837-9DD1-039569E38082}" type="presOf" srcId="{FE4CC02E-F5B9-409C-BBFB-A54AA830FCB2}" destId="{A137C221-062A-4DD8-8DC4-290E9116ABD5}" srcOrd="0" destOrd="0" presId="urn:microsoft.com/office/officeart/2005/8/layout/chevron1"/>
    <dgm:cxn modelId="{620F2995-52F7-45EE-A21F-90520FF84BA3}" type="presOf" srcId="{38FA105F-9FBA-44FF-BC65-D4BCDAD183A0}" destId="{063127A3-46DC-41EC-B8EA-139632E5B745}" srcOrd="0" destOrd="0" presId="urn:microsoft.com/office/officeart/2005/8/layout/chevron1"/>
    <dgm:cxn modelId="{4F6BF2D5-83F2-49AB-861E-634D755D161C}" srcId="{77C4BC3A-0926-476A-B467-6E48A44B323D}" destId="{14507B83-5417-462C-A875-919BEF38309A}" srcOrd="1" destOrd="0" parTransId="{815D8746-6FFC-4772-97F0-BEB915C4456C}" sibTransId="{75ED1135-17F7-437A-8630-AF8D3EE4341D}"/>
    <dgm:cxn modelId="{3D8B56CA-FA73-4567-B3CA-C5BEA2A55745}" srcId="{CC4F61E1-84B1-4163-BB37-6EC51A18F67E}" destId="{C56CEA1F-36C8-413E-BC31-5222C7DD6960}" srcOrd="3" destOrd="0" parTransId="{03D584F6-6893-4BC7-94C3-C7FDF81D5108}" sibTransId="{FB686E36-3439-497A-9B46-D7253283D5E4}"/>
    <dgm:cxn modelId="{271A722D-AEE0-4C70-ABC6-88882D9219A6}" type="presOf" srcId="{CC4F61E1-84B1-4163-BB37-6EC51A18F67E}" destId="{0108F5CC-E79B-4526-B230-1B88F7BD4EA4}" srcOrd="0" destOrd="0" presId="urn:microsoft.com/office/officeart/2005/8/layout/chevron1"/>
    <dgm:cxn modelId="{9E48573F-A135-46E1-8E22-E90FA9A37FC7}" srcId="{CC4F61E1-84B1-4163-BB37-6EC51A18F67E}" destId="{77C4BC3A-0926-476A-B467-6E48A44B323D}" srcOrd="4" destOrd="0" parTransId="{5A3548F5-0E64-49B4-8D79-DDA6675ED0C5}" sibTransId="{7D80275D-3072-45F0-BE67-5DC3C2262FE5}"/>
    <dgm:cxn modelId="{ECD7FAF3-8CC9-464B-90B3-AABA7F2FFB70}" type="presOf" srcId="{5B841912-417E-4B52-BBC6-732AA53C3051}" destId="{683E280F-6498-4E2A-A3B0-C56D0551FA7A}" srcOrd="0" destOrd="1" presId="urn:microsoft.com/office/officeart/2005/8/layout/chevron1"/>
    <dgm:cxn modelId="{CC81F485-46B6-4750-9E84-403F905AA52B}" type="presOf" srcId="{14507B83-5417-462C-A875-919BEF38309A}" destId="{6E41BD6B-F3BB-4CB2-95F3-DB1895674290}" srcOrd="0" destOrd="1" presId="urn:microsoft.com/office/officeart/2005/8/layout/chevron1"/>
    <dgm:cxn modelId="{96A7378C-1C28-4880-9611-A53AFBE60282}" type="presOf" srcId="{5EC92E91-11DD-4193-9490-198095781281}" destId="{6E41BD6B-F3BB-4CB2-95F3-DB1895674290}" srcOrd="0" destOrd="3" presId="urn:microsoft.com/office/officeart/2005/8/layout/chevron1"/>
    <dgm:cxn modelId="{DCBEA59D-5DA7-4FF0-9B44-58EF631660B9}" srcId="{38FA105F-9FBA-44FF-BC65-D4BCDAD183A0}" destId="{ED1E35E8-FE99-4F81-9FA1-ADA7819C4692}" srcOrd="0" destOrd="0" parTransId="{376C0D96-CFB2-4837-A102-F866CB654BF2}" sibTransId="{EA91FC35-7883-4E86-BB21-02D4D29E6EBD}"/>
    <dgm:cxn modelId="{A9202D13-DA27-4A34-8CB9-D1FA18A08655}" type="presOf" srcId="{3F23A045-598F-4A55-A4EC-67CAAB060E40}" destId="{06E35BF9-5574-4E52-B0A4-9D3DC9269356}" srcOrd="0" destOrd="0" presId="urn:microsoft.com/office/officeart/2005/8/layout/chevron1"/>
    <dgm:cxn modelId="{1F264BFE-75AD-4E61-8256-D26EF207832E}" type="presOf" srcId="{6625E6EB-DCE7-48B7-8990-7FD4B98E81A7}" destId="{B0CA9ED3-FF53-45A0-BB64-F1492C7F0981}" srcOrd="0" destOrd="1" presId="urn:microsoft.com/office/officeart/2005/8/layout/chevron1"/>
    <dgm:cxn modelId="{EF9987FA-3BBA-40E3-82C1-085B2EC93AA0}" type="presOf" srcId="{BBBC4CD3-2699-4A4C-BCA8-E4099C085381}" destId="{6E41BD6B-F3BB-4CB2-95F3-DB1895674290}" srcOrd="0" destOrd="0" presId="urn:microsoft.com/office/officeart/2005/8/layout/chevron1"/>
    <dgm:cxn modelId="{CF7114DE-EC62-41F6-8DB0-1AB2EC84A52F}" type="presParOf" srcId="{0108F5CC-E79B-4526-B230-1B88F7BD4EA4}" destId="{237BCF6E-A2CB-49D6-ABB5-C44789471B37}" srcOrd="0" destOrd="0" presId="urn:microsoft.com/office/officeart/2005/8/layout/chevron1"/>
    <dgm:cxn modelId="{F6252651-9332-4E4D-B125-B4919C32A4FA}" type="presParOf" srcId="{237BCF6E-A2CB-49D6-ABB5-C44789471B37}" destId="{063127A3-46DC-41EC-B8EA-139632E5B745}" srcOrd="0" destOrd="0" presId="urn:microsoft.com/office/officeart/2005/8/layout/chevron1"/>
    <dgm:cxn modelId="{0F8A890D-3711-4373-8B68-FB070F67EAA7}" type="presParOf" srcId="{237BCF6E-A2CB-49D6-ABB5-C44789471B37}" destId="{B0CA9ED3-FF53-45A0-BB64-F1492C7F0981}" srcOrd="1" destOrd="0" presId="urn:microsoft.com/office/officeart/2005/8/layout/chevron1"/>
    <dgm:cxn modelId="{DAED139A-1F8A-4082-BEFB-B3C4912C71F1}" type="presParOf" srcId="{0108F5CC-E79B-4526-B230-1B88F7BD4EA4}" destId="{911214AD-E80F-48C7-80CB-54F5C10C8E1C}" srcOrd="1" destOrd="0" presId="urn:microsoft.com/office/officeart/2005/8/layout/chevron1"/>
    <dgm:cxn modelId="{D5678DE4-5A07-4353-82E6-FF7D21BE0748}" type="presParOf" srcId="{0108F5CC-E79B-4526-B230-1B88F7BD4EA4}" destId="{AF9B445F-26E7-487F-89E4-E149F722D2A3}" srcOrd="2" destOrd="0" presId="urn:microsoft.com/office/officeart/2005/8/layout/chevron1"/>
    <dgm:cxn modelId="{5E7260D8-3921-4462-AFCA-D8711B879B45}" type="presParOf" srcId="{AF9B445F-26E7-487F-89E4-E149F722D2A3}" destId="{A137C221-062A-4DD8-8DC4-290E9116ABD5}" srcOrd="0" destOrd="0" presId="urn:microsoft.com/office/officeart/2005/8/layout/chevron1"/>
    <dgm:cxn modelId="{AEAB150D-8778-4E87-8F0E-3EEC333F60AD}" type="presParOf" srcId="{AF9B445F-26E7-487F-89E4-E149F722D2A3}" destId="{683E280F-6498-4E2A-A3B0-C56D0551FA7A}" srcOrd="1" destOrd="0" presId="urn:microsoft.com/office/officeart/2005/8/layout/chevron1"/>
    <dgm:cxn modelId="{2055F17A-648F-4064-B475-C6278D341263}" type="presParOf" srcId="{0108F5CC-E79B-4526-B230-1B88F7BD4EA4}" destId="{644094F3-583D-4B3C-B8BD-335E0AC2BD66}" srcOrd="3" destOrd="0" presId="urn:microsoft.com/office/officeart/2005/8/layout/chevron1"/>
    <dgm:cxn modelId="{75FC20E1-75FD-4C3A-BF49-A8E0375E08C8}" type="presParOf" srcId="{0108F5CC-E79B-4526-B230-1B88F7BD4EA4}" destId="{B22C5B67-7068-4E19-BC28-7B81CE5B8906}" srcOrd="4" destOrd="0" presId="urn:microsoft.com/office/officeart/2005/8/layout/chevron1"/>
    <dgm:cxn modelId="{3316BA31-8C6D-4798-87BA-A21AECFDB5A2}" type="presParOf" srcId="{B22C5B67-7068-4E19-BC28-7B81CE5B8906}" destId="{8E435A55-5E74-437F-B19D-9FF4013C2483}" srcOrd="0" destOrd="0" presId="urn:microsoft.com/office/officeart/2005/8/layout/chevron1"/>
    <dgm:cxn modelId="{4CAC38EB-B0AC-46DC-8938-AD88C0304DB3}" type="presParOf" srcId="{B22C5B67-7068-4E19-BC28-7B81CE5B8906}" destId="{C9FA7F6B-E15E-4A1F-BFFC-112B17AB9A0C}" srcOrd="1" destOrd="0" presId="urn:microsoft.com/office/officeart/2005/8/layout/chevron1"/>
    <dgm:cxn modelId="{98BA3158-54E9-426E-8995-1DE7AF939CB5}" type="presParOf" srcId="{0108F5CC-E79B-4526-B230-1B88F7BD4EA4}" destId="{03C183E3-4B2A-41D8-8DAE-BDFBF07E3DD0}" srcOrd="5" destOrd="0" presId="urn:microsoft.com/office/officeart/2005/8/layout/chevron1"/>
    <dgm:cxn modelId="{120950F6-77DA-40B3-A449-BC412F44CE2A}" type="presParOf" srcId="{0108F5CC-E79B-4526-B230-1B88F7BD4EA4}" destId="{853DAF79-5BC3-441C-B8F2-5733B63ADFCE}" srcOrd="6" destOrd="0" presId="urn:microsoft.com/office/officeart/2005/8/layout/chevron1"/>
    <dgm:cxn modelId="{E02F92C3-1118-4C8A-84C1-17B3C8A64470}" type="presParOf" srcId="{853DAF79-5BC3-441C-B8F2-5733B63ADFCE}" destId="{116D1DE4-AEA7-42F1-9F7C-3E0394D2776B}" srcOrd="0" destOrd="0" presId="urn:microsoft.com/office/officeart/2005/8/layout/chevron1"/>
    <dgm:cxn modelId="{A41663E8-C96E-43FD-BA67-DB3C4C05A5D0}" type="presParOf" srcId="{853DAF79-5BC3-441C-B8F2-5733B63ADFCE}" destId="{06E35BF9-5574-4E52-B0A4-9D3DC9269356}" srcOrd="1" destOrd="0" presId="urn:microsoft.com/office/officeart/2005/8/layout/chevron1"/>
    <dgm:cxn modelId="{24875157-C444-4913-ADB0-FFADC6F572CD}" type="presParOf" srcId="{0108F5CC-E79B-4526-B230-1B88F7BD4EA4}" destId="{FEEEFA64-B6A7-4E3F-BB2A-983D75A42641}" srcOrd="7" destOrd="0" presId="urn:microsoft.com/office/officeart/2005/8/layout/chevron1"/>
    <dgm:cxn modelId="{0A8CC4A4-806F-4E75-8F3F-1F9E51BE1F77}" type="presParOf" srcId="{0108F5CC-E79B-4526-B230-1B88F7BD4EA4}" destId="{5668218C-202B-4BDF-88D0-1C5B340B232C}" srcOrd="8" destOrd="0" presId="urn:microsoft.com/office/officeart/2005/8/layout/chevron1"/>
    <dgm:cxn modelId="{D19E36C5-1C55-4514-9D80-932FCDBAF08A}" type="presParOf" srcId="{5668218C-202B-4BDF-88D0-1C5B340B232C}" destId="{D8FA291D-DBE6-448A-BDC1-81D9984FA7C4}" srcOrd="0" destOrd="0" presId="urn:microsoft.com/office/officeart/2005/8/layout/chevron1"/>
    <dgm:cxn modelId="{0C904DD0-CAFB-4A6A-9FE4-8FCADFF94D34}" type="presParOf" srcId="{5668218C-202B-4BDF-88D0-1C5B340B232C}" destId="{6E41BD6B-F3BB-4CB2-95F3-DB189567429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849046-6FF0-4F35-BD8C-0A847306499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A69100D7-F212-49D4-9C08-C0BD073E46F3}">
      <dgm:prSet phldrT="[Texto]"/>
      <dgm:spPr/>
      <dgm:t>
        <a:bodyPr/>
        <a:lstStyle/>
        <a:p>
          <a:r>
            <a:rPr lang="es-EC" dirty="0" smtClean="0">
              <a:latin typeface="Broadway" panose="04040905080B02020502" pitchFamily="82" charset="0"/>
            </a:rPr>
            <a:t>EVALUACION DEL RIESGO</a:t>
          </a:r>
          <a:endParaRPr lang="es-EC" dirty="0">
            <a:latin typeface="Broadway" panose="04040905080B02020502" pitchFamily="82" charset="0"/>
          </a:endParaRPr>
        </a:p>
      </dgm:t>
    </dgm:pt>
    <dgm:pt modelId="{A4C0B34C-835D-44C6-95A7-B90D6FDE111C}" type="parTrans" cxnId="{7DF9BCBD-7BD4-4909-AEBD-6BEEB672A7AE}">
      <dgm:prSet/>
      <dgm:spPr/>
      <dgm:t>
        <a:bodyPr/>
        <a:lstStyle/>
        <a:p>
          <a:endParaRPr lang="es-EC">
            <a:latin typeface="Maiandra GD" panose="020E0502030308020204" pitchFamily="34" charset="0"/>
          </a:endParaRPr>
        </a:p>
      </dgm:t>
    </dgm:pt>
    <dgm:pt modelId="{B3666C1F-17E2-4FFC-B578-E27FB8ED7758}" type="sibTrans" cxnId="{7DF9BCBD-7BD4-4909-AEBD-6BEEB672A7AE}">
      <dgm:prSet/>
      <dgm:spPr/>
      <dgm:t>
        <a:bodyPr/>
        <a:lstStyle/>
        <a:p>
          <a:endParaRPr lang="es-EC">
            <a:latin typeface="Maiandra GD" panose="020E0502030308020204" pitchFamily="34" charset="0"/>
          </a:endParaRPr>
        </a:p>
      </dgm:t>
    </dgm:pt>
    <dgm:pt modelId="{32C4FA17-7311-4C1D-85D0-8B9441FB755A}">
      <dgm:prSet phldrT="[Texto]"/>
      <dgm:spPr/>
      <dgm:t>
        <a:bodyPr/>
        <a:lstStyle/>
        <a:p>
          <a:r>
            <a:rPr lang="es-EC" b="1" dirty="0" smtClean="0">
              <a:latin typeface="Maiandra GD" panose="020E0502030308020204" pitchFamily="34" charset="0"/>
            </a:rPr>
            <a:t>Ambiente interno: </a:t>
          </a:r>
          <a:r>
            <a:rPr lang="es-EC" dirty="0" smtClean="0">
              <a:latin typeface="Maiandra GD" panose="020E0502030308020204" pitchFamily="34" charset="0"/>
            </a:rPr>
            <a:t>concientización del personal respecto del riesgo y el control</a:t>
          </a:r>
          <a:endParaRPr lang="es-EC" dirty="0">
            <a:latin typeface="Maiandra GD" panose="020E0502030308020204" pitchFamily="34" charset="0"/>
          </a:endParaRPr>
        </a:p>
      </dgm:t>
    </dgm:pt>
    <dgm:pt modelId="{0F5BB55A-80EF-40FE-B141-D1466F17188B}" type="parTrans" cxnId="{5DC9CF16-B9C4-4117-A147-9870FC4EAEBB}">
      <dgm:prSet/>
      <dgm:spPr/>
      <dgm:t>
        <a:bodyPr/>
        <a:lstStyle/>
        <a:p>
          <a:endParaRPr lang="es-EC">
            <a:latin typeface="Maiandra GD" panose="020E0502030308020204" pitchFamily="34" charset="0"/>
          </a:endParaRPr>
        </a:p>
      </dgm:t>
    </dgm:pt>
    <dgm:pt modelId="{62E56B75-61D9-4701-82A8-B3F05A132FE6}" type="sibTrans" cxnId="{5DC9CF16-B9C4-4117-A147-9870FC4EAEBB}">
      <dgm:prSet/>
      <dgm:spPr/>
      <dgm:t>
        <a:bodyPr/>
        <a:lstStyle/>
        <a:p>
          <a:endParaRPr lang="es-EC">
            <a:latin typeface="Maiandra GD" panose="020E0502030308020204" pitchFamily="34" charset="0"/>
          </a:endParaRPr>
        </a:p>
      </dgm:t>
    </dgm:pt>
    <dgm:pt modelId="{0F57C5A4-BAD8-4DCC-817D-54D4DBCB056A}">
      <dgm:prSet phldrT="[Texto]"/>
      <dgm:spPr/>
      <dgm:t>
        <a:bodyPr/>
        <a:lstStyle/>
        <a:p>
          <a:r>
            <a:rPr lang="es-EC" b="1" dirty="0" smtClean="0">
              <a:latin typeface="Maiandra GD" panose="020E0502030308020204" pitchFamily="34" charset="0"/>
            </a:rPr>
            <a:t>Establecimiento de objetivos:  </a:t>
          </a:r>
          <a:r>
            <a:rPr lang="es-EC" dirty="0" smtClean="0">
              <a:latin typeface="Maiandra GD" panose="020E0502030308020204" pitchFamily="34" charset="0"/>
            </a:rPr>
            <a:t>los objetivos  del riesgo deseado</a:t>
          </a:r>
          <a:endParaRPr lang="es-EC" dirty="0">
            <a:latin typeface="Maiandra GD" panose="020E0502030308020204" pitchFamily="34" charset="0"/>
          </a:endParaRPr>
        </a:p>
      </dgm:t>
    </dgm:pt>
    <dgm:pt modelId="{661E97F2-F14A-4523-9999-CE0498F06D46}" type="parTrans" cxnId="{15B426E2-6380-4B56-8165-132392E9CF5A}">
      <dgm:prSet/>
      <dgm:spPr/>
      <dgm:t>
        <a:bodyPr/>
        <a:lstStyle/>
        <a:p>
          <a:endParaRPr lang="es-EC">
            <a:latin typeface="Maiandra GD" panose="020E0502030308020204" pitchFamily="34" charset="0"/>
          </a:endParaRPr>
        </a:p>
      </dgm:t>
    </dgm:pt>
    <dgm:pt modelId="{C45ADDA5-E45E-46A6-AC9E-01313F509783}" type="sibTrans" cxnId="{15B426E2-6380-4B56-8165-132392E9CF5A}">
      <dgm:prSet/>
      <dgm:spPr/>
      <dgm:t>
        <a:bodyPr/>
        <a:lstStyle/>
        <a:p>
          <a:endParaRPr lang="es-EC">
            <a:latin typeface="Maiandra GD" panose="020E0502030308020204" pitchFamily="34" charset="0"/>
          </a:endParaRPr>
        </a:p>
      </dgm:t>
    </dgm:pt>
    <dgm:pt modelId="{4B1D5E77-2A12-4EE4-836A-7BF3E45BD9F7}">
      <dgm:prSet phldrT="[Texto]"/>
      <dgm:spPr/>
      <dgm:t>
        <a:bodyPr/>
        <a:lstStyle/>
        <a:p>
          <a:r>
            <a:rPr lang="es-EC" b="1" dirty="0" smtClean="0">
              <a:latin typeface="Maiandra GD" panose="020E0502030308020204" pitchFamily="34" charset="0"/>
            </a:rPr>
            <a:t>Identificación de eventos: </a:t>
          </a:r>
          <a:r>
            <a:rPr lang="es-EC" dirty="0" smtClean="0">
              <a:latin typeface="Maiandra GD" panose="020E0502030308020204" pitchFamily="34" charset="0"/>
            </a:rPr>
            <a:t>se identifica eventos potenciales que afectan el cumplimiento de objetivos</a:t>
          </a:r>
          <a:endParaRPr lang="es-EC" dirty="0">
            <a:latin typeface="Maiandra GD" panose="020E0502030308020204" pitchFamily="34" charset="0"/>
          </a:endParaRPr>
        </a:p>
      </dgm:t>
    </dgm:pt>
    <dgm:pt modelId="{5B27D5B6-91D2-40DE-BF38-0D5B0F1AF1E9}" type="parTrans" cxnId="{CF4F5E07-7D59-4480-9A06-6595E5A9622F}">
      <dgm:prSet/>
      <dgm:spPr/>
      <dgm:t>
        <a:bodyPr/>
        <a:lstStyle/>
        <a:p>
          <a:endParaRPr lang="es-EC">
            <a:latin typeface="Maiandra GD" panose="020E0502030308020204" pitchFamily="34" charset="0"/>
          </a:endParaRPr>
        </a:p>
      </dgm:t>
    </dgm:pt>
    <dgm:pt modelId="{335F94C6-8772-4132-B6C4-D5C2D7CDD55F}" type="sibTrans" cxnId="{CF4F5E07-7D59-4480-9A06-6595E5A9622F}">
      <dgm:prSet/>
      <dgm:spPr/>
      <dgm:t>
        <a:bodyPr/>
        <a:lstStyle/>
        <a:p>
          <a:endParaRPr lang="es-EC">
            <a:latin typeface="Maiandra GD" panose="020E0502030308020204" pitchFamily="34" charset="0"/>
          </a:endParaRPr>
        </a:p>
      </dgm:t>
    </dgm:pt>
    <dgm:pt modelId="{B110045B-472C-4FE2-AE4C-39E084E9B135}">
      <dgm:prSet phldrT="[Texto]"/>
      <dgm:spPr/>
      <dgm:t>
        <a:bodyPr/>
        <a:lstStyle/>
        <a:p>
          <a:r>
            <a:rPr lang="es-EC" b="1" dirty="0" smtClean="0">
              <a:latin typeface="Maiandra GD" panose="020E0502030308020204" pitchFamily="34" charset="0"/>
            </a:rPr>
            <a:t>Evaluación de riesgos: </a:t>
          </a:r>
          <a:r>
            <a:rPr lang="es-EC" dirty="0" smtClean="0">
              <a:latin typeface="Maiandra GD" panose="020E0502030308020204" pitchFamily="34" charset="0"/>
            </a:rPr>
            <a:t>Una evaluación de riesgos adecuado y oportuna </a:t>
          </a:r>
          <a:endParaRPr lang="es-EC" dirty="0">
            <a:latin typeface="Maiandra GD" panose="020E0502030308020204" pitchFamily="34" charset="0"/>
          </a:endParaRPr>
        </a:p>
      </dgm:t>
    </dgm:pt>
    <dgm:pt modelId="{9247CCE4-A9A2-49EE-B9B9-FE06B0875541}" type="parTrans" cxnId="{0C51F1B4-F33B-4A48-9C1E-86BD9C9D46FC}">
      <dgm:prSet/>
      <dgm:spPr/>
      <dgm:t>
        <a:bodyPr/>
        <a:lstStyle/>
        <a:p>
          <a:endParaRPr lang="es-EC">
            <a:latin typeface="Maiandra GD" panose="020E0502030308020204" pitchFamily="34" charset="0"/>
          </a:endParaRPr>
        </a:p>
      </dgm:t>
    </dgm:pt>
    <dgm:pt modelId="{12137304-4A5B-4D1D-B60C-B913BEEBB8B3}" type="sibTrans" cxnId="{0C51F1B4-F33B-4A48-9C1E-86BD9C9D46FC}">
      <dgm:prSet/>
      <dgm:spPr/>
      <dgm:t>
        <a:bodyPr/>
        <a:lstStyle/>
        <a:p>
          <a:endParaRPr lang="es-EC">
            <a:latin typeface="Maiandra GD" panose="020E0502030308020204" pitchFamily="34" charset="0"/>
          </a:endParaRPr>
        </a:p>
      </dgm:t>
    </dgm:pt>
    <dgm:pt modelId="{D80EF8BD-887A-4277-8892-35B6ED006113}">
      <dgm:prSet phldrT="[Texto]"/>
      <dgm:spPr/>
      <dgm:t>
        <a:bodyPr/>
        <a:lstStyle/>
        <a:p>
          <a:r>
            <a:rPr lang="es-EC" b="1" dirty="0" smtClean="0">
              <a:latin typeface="Maiandra GD" panose="020E0502030308020204" pitchFamily="34" charset="0"/>
            </a:rPr>
            <a:t>Respuesta al riesgo: </a:t>
          </a:r>
          <a:r>
            <a:rPr lang="es-EC" dirty="0" smtClean="0">
              <a:latin typeface="Maiandra GD" panose="020E0502030308020204" pitchFamily="34" charset="0"/>
            </a:rPr>
            <a:t>evaluando posibles respuestas (evitar, reducir, compartir, aceptar)</a:t>
          </a:r>
          <a:endParaRPr lang="es-EC" dirty="0">
            <a:latin typeface="Maiandra GD" panose="020E0502030308020204" pitchFamily="34" charset="0"/>
          </a:endParaRPr>
        </a:p>
      </dgm:t>
    </dgm:pt>
    <dgm:pt modelId="{7CFC7AF6-3501-4300-A4B1-269E0545C8C1}" type="parTrans" cxnId="{E2E091B0-FA8B-452F-996A-24DDED4CA9F0}">
      <dgm:prSet/>
      <dgm:spPr/>
      <dgm:t>
        <a:bodyPr/>
        <a:lstStyle/>
        <a:p>
          <a:endParaRPr lang="es-EC">
            <a:latin typeface="Maiandra GD" panose="020E0502030308020204" pitchFamily="34" charset="0"/>
          </a:endParaRPr>
        </a:p>
      </dgm:t>
    </dgm:pt>
    <dgm:pt modelId="{39181CB0-36FC-4203-8791-D93EF7F12CFD}" type="sibTrans" cxnId="{E2E091B0-FA8B-452F-996A-24DDED4CA9F0}">
      <dgm:prSet/>
      <dgm:spPr/>
      <dgm:t>
        <a:bodyPr/>
        <a:lstStyle/>
        <a:p>
          <a:endParaRPr lang="es-EC">
            <a:latin typeface="Maiandra GD" panose="020E0502030308020204" pitchFamily="34" charset="0"/>
          </a:endParaRPr>
        </a:p>
      </dgm:t>
    </dgm:pt>
    <dgm:pt modelId="{651BB89F-0451-4B84-ACCB-EFC56C07AF99}" type="pres">
      <dgm:prSet presAssocID="{09849046-6FF0-4F35-BD8C-0A8473064993}" presName="Name0" presStyleCnt="0">
        <dgm:presLayoutVars>
          <dgm:chPref val="1"/>
          <dgm:dir/>
          <dgm:animOne val="branch"/>
          <dgm:animLvl val="lvl"/>
          <dgm:resizeHandles val="exact"/>
        </dgm:presLayoutVars>
      </dgm:prSet>
      <dgm:spPr/>
      <dgm:t>
        <a:bodyPr/>
        <a:lstStyle/>
        <a:p>
          <a:endParaRPr lang="es-ES"/>
        </a:p>
      </dgm:t>
    </dgm:pt>
    <dgm:pt modelId="{44DDCD14-FFBC-426B-9742-9C283056266C}" type="pres">
      <dgm:prSet presAssocID="{A69100D7-F212-49D4-9C08-C0BD073E46F3}" presName="root1" presStyleCnt="0"/>
      <dgm:spPr/>
    </dgm:pt>
    <dgm:pt modelId="{8EF050B6-CA1B-4CF8-A3B2-521356432BA7}" type="pres">
      <dgm:prSet presAssocID="{A69100D7-F212-49D4-9C08-C0BD073E46F3}" presName="LevelOneTextNode" presStyleLbl="node0" presStyleIdx="0" presStyleCnt="1">
        <dgm:presLayoutVars>
          <dgm:chPref val="3"/>
        </dgm:presLayoutVars>
      </dgm:prSet>
      <dgm:spPr/>
      <dgm:t>
        <a:bodyPr/>
        <a:lstStyle/>
        <a:p>
          <a:endParaRPr lang="es-ES"/>
        </a:p>
      </dgm:t>
    </dgm:pt>
    <dgm:pt modelId="{06AB37A7-1682-4CD9-8C9E-4F881E1E943F}" type="pres">
      <dgm:prSet presAssocID="{A69100D7-F212-49D4-9C08-C0BD073E46F3}" presName="level2hierChild" presStyleCnt="0"/>
      <dgm:spPr/>
    </dgm:pt>
    <dgm:pt modelId="{B6500D92-426E-419D-BD61-1CFB6729281D}" type="pres">
      <dgm:prSet presAssocID="{0F5BB55A-80EF-40FE-B141-D1466F17188B}" presName="conn2-1" presStyleLbl="parChTrans1D2" presStyleIdx="0" presStyleCnt="5"/>
      <dgm:spPr/>
      <dgm:t>
        <a:bodyPr/>
        <a:lstStyle/>
        <a:p>
          <a:endParaRPr lang="es-ES"/>
        </a:p>
      </dgm:t>
    </dgm:pt>
    <dgm:pt modelId="{794348F6-CEAB-4D3C-90D2-09D1D3D8309D}" type="pres">
      <dgm:prSet presAssocID="{0F5BB55A-80EF-40FE-B141-D1466F17188B}" presName="connTx" presStyleLbl="parChTrans1D2" presStyleIdx="0" presStyleCnt="5"/>
      <dgm:spPr/>
      <dgm:t>
        <a:bodyPr/>
        <a:lstStyle/>
        <a:p>
          <a:endParaRPr lang="es-ES"/>
        </a:p>
      </dgm:t>
    </dgm:pt>
    <dgm:pt modelId="{9B56A0F8-4C50-46DD-858B-D7F3E2AC42A9}" type="pres">
      <dgm:prSet presAssocID="{32C4FA17-7311-4C1D-85D0-8B9441FB755A}" presName="root2" presStyleCnt="0"/>
      <dgm:spPr/>
    </dgm:pt>
    <dgm:pt modelId="{A0F16C78-1D06-4681-AA35-3D6428E60977}" type="pres">
      <dgm:prSet presAssocID="{32C4FA17-7311-4C1D-85D0-8B9441FB755A}" presName="LevelTwoTextNode" presStyleLbl="node2" presStyleIdx="0" presStyleCnt="5">
        <dgm:presLayoutVars>
          <dgm:chPref val="3"/>
        </dgm:presLayoutVars>
      </dgm:prSet>
      <dgm:spPr/>
      <dgm:t>
        <a:bodyPr/>
        <a:lstStyle/>
        <a:p>
          <a:endParaRPr lang="es-EC"/>
        </a:p>
      </dgm:t>
    </dgm:pt>
    <dgm:pt modelId="{9B3B8455-F5AD-4B63-A7E4-47A349F48D98}" type="pres">
      <dgm:prSet presAssocID="{32C4FA17-7311-4C1D-85D0-8B9441FB755A}" presName="level3hierChild" presStyleCnt="0"/>
      <dgm:spPr/>
    </dgm:pt>
    <dgm:pt modelId="{091EA6D1-FE3C-41C0-947B-57519C1FC803}" type="pres">
      <dgm:prSet presAssocID="{661E97F2-F14A-4523-9999-CE0498F06D46}" presName="conn2-1" presStyleLbl="parChTrans1D2" presStyleIdx="1" presStyleCnt="5"/>
      <dgm:spPr/>
      <dgm:t>
        <a:bodyPr/>
        <a:lstStyle/>
        <a:p>
          <a:endParaRPr lang="es-ES"/>
        </a:p>
      </dgm:t>
    </dgm:pt>
    <dgm:pt modelId="{BB0CF6ED-F07F-4D3A-B9E6-052689839790}" type="pres">
      <dgm:prSet presAssocID="{661E97F2-F14A-4523-9999-CE0498F06D46}" presName="connTx" presStyleLbl="parChTrans1D2" presStyleIdx="1" presStyleCnt="5"/>
      <dgm:spPr/>
      <dgm:t>
        <a:bodyPr/>
        <a:lstStyle/>
        <a:p>
          <a:endParaRPr lang="es-ES"/>
        </a:p>
      </dgm:t>
    </dgm:pt>
    <dgm:pt modelId="{35A87F7C-57B7-491F-9570-E23F0098F555}" type="pres">
      <dgm:prSet presAssocID="{0F57C5A4-BAD8-4DCC-817D-54D4DBCB056A}" presName="root2" presStyleCnt="0"/>
      <dgm:spPr/>
    </dgm:pt>
    <dgm:pt modelId="{D3DB3A81-F9F5-45A9-8E63-429CC006B8BA}" type="pres">
      <dgm:prSet presAssocID="{0F57C5A4-BAD8-4DCC-817D-54D4DBCB056A}" presName="LevelTwoTextNode" presStyleLbl="node2" presStyleIdx="1" presStyleCnt="5">
        <dgm:presLayoutVars>
          <dgm:chPref val="3"/>
        </dgm:presLayoutVars>
      </dgm:prSet>
      <dgm:spPr/>
      <dgm:t>
        <a:bodyPr/>
        <a:lstStyle/>
        <a:p>
          <a:endParaRPr lang="es-EC"/>
        </a:p>
      </dgm:t>
    </dgm:pt>
    <dgm:pt modelId="{C2B5D1C1-61F6-4AE0-97FF-A608B28191F3}" type="pres">
      <dgm:prSet presAssocID="{0F57C5A4-BAD8-4DCC-817D-54D4DBCB056A}" presName="level3hierChild" presStyleCnt="0"/>
      <dgm:spPr/>
    </dgm:pt>
    <dgm:pt modelId="{693DD12E-ECD4-4C12-A8BE-D86D57928F0B}" type="pres">
      <dgm:prSet presAssocID="{5B27D5B6-91D2-40DE-BF38-0D5B0F1AF1E9}" presName="conn2-1" presStyleLbl="parChTrans1D2" presStyleIdx="2" presStyleCnt="5"/>
      <dgm:spPr/>
      <dgm:t>
        <a:bodyPr/>
        <a:lstStyle/>
        <a:p>
          <a:endParaRPr lang="es-ES"/>
        </a:p>
      </dgm:t>
    </dgm:pt>
    <dgm:pt modelId="{ED330F9C-751B-4339-9E7A-DCF585C54D1A}" type="pres">
      <dgm:prSet presAssocID="{5B27D5B6-91D2-40DE-BF38-0D5B0F1AF1E9}" presName="connTx" presStyleLbl="parChTrans1D2" presStyleIdx="2" presStyleCnt="5"/>
      <dgm:spPr/>
      <dgm:t>
        <a:bodyPr/>
        <a:lstStyle/>
        <a:p>
          <a:endParaRPr lang="es-ES"/>
        </a:p>
      </dgm:t>
    </dgm:pt>
    <dgm:pt modelId="{5866DCCF-B8EE-4C7D-ACD1-C540F0E68C9F}" type="pres">
      <dgm:prSet presAssocID="{4B1D5E77-2A12-4EE4-836A-7BF3E45BD9F7}" presName="root2" presStyleCnt="0"/>
      <dgm:spPr/>
    </dgm:pt>
    <dgm:pt modelId="{FE4A8763-C6F3-4545-893A-ABBC086575E2}" type="pres">
      <dgm:prSet presAssocID="{4B1D5E77-2A12-4EE4-836A-7BF3E45BD9F7}" presName="LevelTwoTextNode" presStyleLbl="node2" presStyleIdx="2" presStyleCnt="5">
        <dgm:presLayoutVars>
          <dgm:chPref val="3"/>
        </dgm:presLayoutVars>
      </dgm:prSet>
      <dgm:spPr/>
      <dgm:t>
        <a:bodyPr/>
        <a:lstStyle/>
        <a:p>
          <a:endParaRPr lang="es-EC"/>
        </a:p>
      </dgm:t>
    </dgm:pt>
    <dgm:pt modelId="{D79193B3-32E6-4DAC-B5A8-A64EC8CA6BF5}" type="pres">
      <dgm:prSet presAssocID="{4B1D5E77-2A12-4EE4-836A-7BF3E45BD9F7}" presName="level3hierChild" presStyleCnt="0"/>
      <dgm:spPr/>
    </dgm:pt>
    <dgm:pt modelId="{D87A87F1-9C2B-441E-9845-F10205913EBB}" type="pres">
      <dgm:prSet presAssocID="{9247CCE4-A9A2-49EE-B9B9-FE06B0875541}" presName="conn2-1" presStyleLbl="parChTrans1D2" presStyleIdx="3" presStyleCnt="5"/>
      <dgm:spPr/>
      <dgm:t>
        <a:bodyPr/>
        <a:lstStyle/>
        <a:p>
          <a:endParaRPr lang="es-ES"/>
        </a:p>
      </dgm:t>
    </dgm:pt>
    <dgm:pt modelId="{0A3DD99F-D675-44F5-8C7A-1F7E08DCD99E}" type="pres">
      <dgm:prSet presAssocID="{9247CCE4-A9A2-49EE-B9B9-FE06B0875541}" presName="connTx" presStyleLbl="parChTrans1D2" presStyleIdx="3" presStyleCnt="5"/>
      <dgm:spPr/>
      <dgm:t>
        <a:bodyPr/>
        <a:lstStyle/>
        <a:p>
          <a:endParaRPr lang="es-ES"/>
        </a:p>
      </dgm:t>
    </dgm:pt>
    <dgm:pt modelId="{E799CA6E-2DD5-43CF-A3DC-C1F6FCBE0605}" type="pres">
      <dgm:prSet presAssocID="{B110045B-472C-4FE2-AE4C-39E084E9B135}" presName="root2" presStyleCnt="0"/>
      <dgm:spPr/>
    </dgm:pt>
    <dgm:pt modelId="{EEB193AE-FEBC-436A-87B4-521062822A5E}" type="pres">
      <dgm:prSet presAssocID="{B110045B-472C-4FE2-AE4C-39E084E9B135}" presName="LevelTwoTextNode" presStyleLbl="node2" presStyleIdx="3" presStyleCnt="5">
        <dgm:presLayoutVars>
          <dgm:chPref val="3"/>
        </dgm:presLayoutVars>
      </dgm:prSet>
      <dgm:spPr/>
      <dgm:t>
        <a:bodyPr/>
        <a:lstStyle/>
        <a:p>
          <a:endParaRPr lang="es-EC"/>
        </a:p>
      </dgm:t>
    </dgm:pt>
    <dgm:pt modelId="{2BC8E26E-B9F0-4205-A37F-8D073420E947}" type="pres">
      <dgm:prSet presAssocID="{B110045B-472C-4FE2-AE4C-39E084E9B135}" presName="level3hierChild" presStyleCnt="0"/>
      <dgm:spPr/>
    </dgm:pt>
    <dgm:pt modelId="{4E96E43F-16A3-4967-A60C-190B6A70A0E2}" type="pres">
      <dgm:prSet presAssocID="{7CFC7AF6-3501-4300-A4B1-269E0545C8C1}" presName="conn2-1" presStyleLbl="parChTrans1D2" presStyleIdx="4" presStyleCnt="5"/>
      <dgm:spPr/>
      <dgm:t>
        <a:bodyPr/>
        <a:lstStyle/>
        <a:p>
          <a:endParaRPr lang="es-ES"/>
        </a:p>
      </dgm:t>
    </dgm:pt>
    <dgm:pt modelId="{8BA7440B-D388-40EB-83C2-BA8DCAF35F2E}" type="pres">
      <dgm:prSet presAssocID="{7CFC7AF6-3501-4300-A4B1-269E0545C8C1}" presName="connTx" presStyleLbl="parChTrans1D2" presStyleIdx="4" presStyleCnt="5"/>
      <dgm:spPr/>
      <dgm:t>
        <a:bodyPr/>
        <a:lstStyle/>
        <a:p>
          <a:endParaRPr lang="es-ES"/>
        </a:p>
      </dgm:t>
    </dgm:pt>
    <dgm:pt modelId="{13BD96E6-9883-4191-A8F3-C6AD813A36B7}" type="pres">
      <dgm:prSet presAssocID="{D80EF8BD-887A-4277-8892-35B6ED006113}" presName="root2" presStyleCnt="0"/>
      <dgm:spPr/>
    </dgm:pt>
    <dgm:pt modelId="{F7B84A54-C97C-4929-A010-9B05B2E00D34}" type="pres">
      <dgm:prSet presAssocID="{D80EF8BD-887A-4277-8892-35B6ED006113}" presName="LevelTwoTextNode" presStyleLbl="node2" presStyleIdx="4" presStyleCnt="5">
        <dgm:presLayoutVars>
          <dgm:chPref val="3"/>
        </dgm:presLayoutVars>
      </dgm:prSet>
      <dgm:spPr/>
      <dgm:t>
        <a:bodyPr/>
        <a:lstStyle/>
        <a:p>
          <a:endParaRPr lang="es-EC"/>
        </a:p>
      </dgm:t>
    </dgm:pt>
    <dgm:pt modelId="{DEFF57D7-5EF8-47F8-AD62-351BB9EF1E79}" type="pres">
      <dgm:prSet presAssocID="{D80EF8BD-887A-4277-8892-35B6ED006113}" presName="level3hierChild" presStyleCnt="0"/>
      <dgm:spPr/>
    </dgm:pt>
  </dgm:ptLst>
  <dgm:cxnLst>
    <dgm:cxn modelId="{8BD8B4ED-1786-4DED-A034-7578C83852FF}" type="presOf" srcId="{0F57C5A4-BAD8-4DCC-817D-54D4DBCB056A}" destId="{D3DB3A81-F9F5-45A9-8E63-429CC006B8BA}" srcOrd="0" destOrd="0" presId="urn:microsoft.com/office/officeart/2008/layout/HorizontalMultiLevelHierarchy"/>
    <dgm:cxn modelId="{CE677411-DAD4-42A1-A1DB-5DD6A634EA58}" type="presOf" srcId="{7CFC7AF6-3501-4300-A4B1-269E0545C8C1}" destId="{4E96E43F-16A3-4967-A60C-190B6A70A0E2}" srcOrd="0" destOrd="0" presId="urn:microsoft.com/office/officeart/2008/layout/HorizontalMultiLevelHierarchy"/>
    <dgm:cxn modelId="{5DC9CF16-B9C4-4117-A147-9870FC4EAEBB}" srcId="{A69100D7-F212-49D4-9C08-C0BD073E46F3}" destId="{32C4FA17-7311-4C1D-85D0-8B9441FB755A}" srcOrd="0" destOrd="0" parTransId="{0F5BB55A-80EF-40FE-B141-D1466F17188B}" sibTransId="{62E56B75-61D9-4701-82A8-B3F05A132FE6}"/>
    <dgm:cxn modelId="{7DF9BCBD-7BD4-4909-AEBD-6BEEB672A7AE}" srcId="{09849046-6FF0-4F35-BD8C-0A8473064993}" destId="{A69100D7-F212-49D4-9C08-C0BD073E46F3}" srcOrd="0" destOrd="0" parTransId="{A4C0B34C-835D-44C6-95A7-B90D6FDE111C}" sibTransId="{B3666C1F-17E2-4FFC-B578-E27FB8ED7758}"/>
    <dgm:cxn modelId="{1B8E3FD3-D8C3-47D2-A9F3-3E799F485ADC}" type="presOf" srcId="{09849046-6FF0-4F35-BD8C-0A8473064993}" destId="{651BB89F-0451-4B84-ACCB-EFC56C07AF99}" srcOrd="0" destOrd="0" presId="urn:microsoft.com/office/officeart/2008/layout/HorizontalMultiLevelHierarchy"/>
    <dgm:cxn modelId="{586ACCA1-02B2-45DD-B99C-03CDB5692895}" type="presOf" srcId="{4B1D5E77-2A12-4EE4-836A-7BF3E45BD9F7}" destId="{FE4A8763-C6F3-4545-893A-ABBC086575E2}" srcOrd="0" destOrd="0" presId="urn:microsoft.com/office/officeart/2008/layout/HorizontalMultiLevelHierarchy"/>
    <dgm:cxn modelId="{9F55AB15-A8C0-4689-897B-E76E8C90E826}" type="presOf" srcId="{9247CCE4-A9A2-49EE-B9B9-FE06B0875541}" destId="{0A3DD99F-D675-44F5-8C7A-1F7E08DCD99E}" srcOrd="1" destOrd="0" presId="urn:microsoft.com/office/officeart/2008/layout/HorizontalMultiLevelHierarchy"/>
    <dgm:cxn modelId="{7F9C97B7-29A7-4D88-B730-CE4CBF602010}" type="presOf" srcId="{5B27D5B6-91D2-40DE-BF38-0D5B0F1AF1E9}" destId="{693DD12E-ECD4-4C12-A8BE-D86D57928F0B}" srcOrd="0" destOrd="0" presId="urn:microsoft.com/office/officeart/2008/layout/HorizontalMultiLevelHierarchy"/>
    <dgm:cxn modelId="{E2E091B0-FA8B-452F-996A-24DDED4CA9F0}" srcId="{A69100D7-F212-49D4-9C08-C0BD073E46F3}" destId="{D80EF8BD-887A-4277-8892-35B6ED006113}" srcOrd="4" destOrd="0" parTransId="{7CFC7AF6-3501-4300-A4B1-269E0545C8C1}" sibTransId="{39181CB0-36FC-4203-8791-D93EF7F12CFD}"/>
    <dgm:cxn modelId="{CA5C9209-8CE2-4624-90EE-B2D8A1BE1BEA}" type="presOf" srcId="{0F5BB55A-80EF-40FE-B141-D1466F17188B}" destId="{B6500D92-426E-419D-BD61-1CFB6729281D}" srcOrd="0" destOrd="0" presId="urn:microsoft.com/office/officeart/2008/layout/HorizontalMultiLevelHierarchy"/>
    <dgm:cxn modelId="{CF4F5E07-7D59-4480-9A06-6595E5A9622F}" srcId="{A69100D7-F212-49D4-9C08-C0BD073E46F3}" destId="{4B1D5E77-2A12-4EE4-836A-7BF3E45BD9F7}" srcOrd="2" destOrd="0" parTransId="{5B27D5B6-91D2-40DE-BF38-0D5B0F1AF1E9}" sibTransId="{335F94C6-8772-4132-B6C4-D5C2D7CDD55F}"/>
    <dgm:cxn modelId="{2BE803C6-F1AA-4B84-8161-B944A097C24C}" type="presOf" srcId="{0F5BB55A-80EF-40FE-B141-D1466F17188B}" destId="{794348F6-CEAB-4D3C-90D2-09D1D3D8309D}" srcOrd="1" destOrd="0" presId="urn:microsoft.com/office/officeart/2008/layout/HorizontalMultiLevelHierarchy"/>
    <dgm:cxn modelId="{E7EA6962-82C6-465A-AF2A-77B09C3D039A}" type="presOf" srcId="{B110045B-472C-4FE2-AE4C-39E084E9B135}" destId="{EEB193AE-FEBC-436A-87B4-521062822A5E}" srcOrd="0" destOrd="0" presId="urn:microsoft.com/office/officeart/2008/layout/HorizontalMultiLevelHierarchy"/>
    <dgm:cxn modelId="{B3C361A7-77F4-41BB-A317-2DD4E20EAAFE}" type="presOf" srcId="{7CFC7AF6-3501-4300-A4B1-269E0545C8C1}" destId="{8BA7440B-D388-40EB-83C2-BA8DCAF35F2E}" srcOrd="1" destOrd="0" presId="urn:microsoft.com/office/officeart/2008/layout/HorizontalMultiLevelHierarchy"/>
    <dgm:cxn modelId="{C1F2D26F-8779-42ED-88BE-4E14BAA52290}" type="presOf" srcId="{661E97F2-F14A-4523-9999-CE0498F06D46}" destId="{BB0CF6ED-F07F-4D3A-B9E6-052689839790}" srcOrd="1" destOrd="0" presId="urn:microsoft.com/office/officeart/2008/layout/HorizontalMultiLevelHierarchy"/>
    <dgm:cxn modelId="{0C51F1B4-F33B-4A48-9C1E-86BD9C9D46FC}" srcId="{A69100D7-F212-49D4-9C08-C0BD073E46F3}" destId="{B110045B-472C-4FE2-AE4C-39E084E9B135}" srcOrd="3" destOrd="0" parTransId="{9247CCE4-A9A2-49EE-B9B9-FE06B0875541}" sibTransId="{12137304-4A5B-4D1D-B60C-B913BEEBB8B3}"/>
    <dgm:cxn modelId="{8E979507-6CD3-49F6-B819-F285A5FF0885}" type="presOf" srcId="{32C4FA17-7311-4C1D-85D0-8B9441FB755A}" destId="{A0F16C78-1D06-4681-AA35-3D6428E60977}" srcOrd="0" destOrd="0" presId="urn:microsoft.com/office/officeart/2008/layout/HorizontalMultiLevelHierarchy"/>
    <dgm:cxn modelId="{3708846D-ADFF-4EA4-BCD6-01D3F7A0393B}" type="presOf" srcId="{D80EF8BD-887A-4277-8892-35B6ED006113}" destId="{F7B84A54-C97C-4929-A010-9B05B2E00D34}" srcOrd="0" destOrd="0" presId="urn:microsoft.com/office/officeart/2008/layout/HorizontalMultiLevelHierarchy"/>
    <dgm:cxn modelId="{EC08E5D1-5E38-4399-93C8-30ED4DDEB1CA}" type="presOf" srcId="{9247CCE4-A9A2-49EE-B9B9-FE06B0875541}" destId="{D87A87F1-9C2B-441E-9845-F10205913EBB}" srcOrd="0" destOrd="0" presId="urn:microsoft.com/office/officeart/2008/layout/HorizontalMultiLevelHierarchy"/>
    <dgm:cxn modelId="{E9141395-2157-4B70-8CFE-1E1EF4319C2F}" type="presOf" srcId="{661E97F2-F14A-4523-9999-CE0498F06D46}" destId="{091EA6D1-FE3C-41C0-947B-57519C1FC803}" srcOrd="0" destOrd="0" presId="urn:microsoft.com/office/officeart/2008/layout/HorizontalMultiLevelHierarchy"/>
    <dgm:cxn modelId="{98E17B2F-650B-40EA-83A2-447099A0E0F9}" type="presOf" srcId="{5B27D5B6-91D2-40DE-BF38-0D5B0F1AF1E9}" destId="{ED330F9C-751B-4339-9E7A-DCF585C54D1A}" srcOrd="1" destOrd="0" presId="urn:microsoft.com/office/officeart/2008/layout/HorizontalMultiLevelHierarchy"/>
    <dgm:cxn modelId="{15B426E2-6380-4B56-8165-132392E9CF5A}" srcId="{A69100D7-F212-49D4-9C08-C0BD073E46F3}" destId="{0F57C5A4-BAD8-4DCC-817D-54D4DBCB056A}" srcOrd="1" destOrd="0" parTransId="{661E97F2-F14A-4523-9999-CE0498F06D46}" sibTransId="{C45ADDA5-E45E-46A6-AC9E-01313F509783}"/>
    <dgm:cxn modelId="{6FEB869D-0764-4AD6-83BC-605182773607}" type="presOf" srcId="{A69100D7-F212-49D4-9C08-C0BD073E46F3}" destId="{8EF050B6-CA1B-4CF8-A3B2-521356432BA7}" srcOrd="0" destOrd="0" presId="urn:microsoft.com/office/officeart/2008/layout/HorizontalMultiLevelHierarchy"/>
    <dgm:cxn modelId="{1EB7931E-339B-447A-8927-AD5418A6E1A6}" type="presParOf" srcId="{651BB89F-0451-4B84-ACCB-EFC56C07AF99}" destId="{44DDCD14-FFBC-426B-9742-9C283056266C}" srcOrd="0" destOrd="0" presId="urn:microsoft.com/office/officeart/2008/layout/HorizontalMultiLevelHierarchy"/>
    <dgm:cxn modelId="{280525D5-B5D1-46E5-B7F5-F5B324E4A46F}" type="presParOf" srcId="{44DDCD14-FFBC-426B-9742-9C283056266C}" destId="{8EF050B6-CA1B-4CF8-A3B2-521356432BA7}" srcOrd="0" destOrd="0" presId="urn:microsoft.com/office/officeart/2008/layout/HorizontalMultiLevelHierarchy"/>
    <dgm:cxn modelId="{C88F721A-BADB-4237-A741-86510C139E7A}" type="presParOf" srcId="{44DDCD14-FFBC-426B-9742-9C283056266C}" destId="{06AB37A7-1682-4CD9-8C9E-4F881E1E943F}" srcOrd="1" destOrd="0" presId="urn:microsoft.com/office/officeart/2008/layout/HorizontalMultiLevelHierarchy"/>
    <dgm:cxn modelId="{6BDFC733-2DDC-42F5-B1A8-38AD3DF6F46A}" type="presParOf" srcId="{06AB37A7-1682-4CD9-8C9E-4F881E1E943F}" destId="{B6500D92-426E-419D-BD61-1CFB6729281D}" srcOrd="0" destOrd="0" presId="urn:microsoft.com/office/officeart/2008/layout/HorizontalMultiLevelHierarchy"/>
    <dgm:cxn modelId="{A67E4BA5-B111-4C37-898D-8451F393BA1A}" type="presParOf" srcId="{B6500D92-426E-419D-BD61-1CFB6729281D}" destId="{794348F6-CEAB-4D3C-90D2-09D1D3D8309D}" srcOrd="0" destOrd="0" presId="urn:microsoft.com/office/officeart/2008/layout/HorizontalMultiLevelHierarchy"/>
    <dgm:cxn modelId="{8419A4AB-F10A-41D6-A171-7E13C5939B17}" type="presParOf" srcId="{06AB37A7-1682-4CD9-8C9E-4F881E1E943F}" destId="{9B56A0F8-4C50-46DD-858B-D7F3E2AC42A9}" srcOrd="1" destOrd="0" presId="urn:microsoft.com/office/officeart/2008/layout/HorizontalMultiLevelHierarchy"/>
    <dgm:cxn modelId="{D9F39C63-3303-4585-8494-F0F12A955A3F}" type="presParOf" srcId="{9B56A0F8-4C50-46DD-858B-D7F3E2AC42A9}" destId="{A0F16C78-1D06-4681-AA35-3D6428E60977}" srcOrd="0" destOrd="0" presId="urn:microsoft.com/office/officeart/2008/layout/HorizontalMultiLevelHierarchy"/>
    <dgm:cxn modelId="{757262D5-81F6-4DEE-A81C-BD3D18E66169}" type="presParOf" srcId="{9B56A0F8-4C50-46DD-858B-D7F3E2AC42A9}" destId="{9B3B8455-F5AD-4B63-A7E4-47A349F48D98}" srcOrd="1" destOrd="0" presId="urn:microsoft.com/office/officeart/2008/layout/HorizontalMultiLevelHierarchy"/>
    <dgm:cxn modelId="{ED1E4A90-F51A-49F6-93BD-78845BFFCA31}" type="presParOf" srcId="{06AB37A7-1682-4CD9-8C9E-4F881E1E943F}" destId="{091EA6D1-FE3C-41C0-947B-57519C1FC803}" srcOrd="2" destOrd="0" presId="urn:microsoft.com/office/officeart/2008/layout/HorizontalMultiLevelHierarchy"/>
    <dgm:cxn modelId="{C864E7A4-B96B-4EBC-A80D-3E77329BFD06}" type="presParOf" srcId="{091EA6D1-FE3C-41C0-947B-57519C1FC803}" destId="{BB0CF6ED-F07F-4D3A-B9E6-052689839790}" srcOrd="0" destOrd="0" presId="urn:microsoft.com/office/officeart/2008/layout/HorizontalMultiLevelHierarchy"/>
    <dgm:cxn modelId="{F7557B62-80E1-4523-88BA-95CE77E0B946}" type="presParOf" srcId="{06AB37A7-1682-4CD9-8C9E-4F881E1E943F}" destId="{35A87F7C-57B7-491F-9570-E23F0098F555}" srcOrd="3" destOrd="0" presId="urn:microsoft.com/office/officeart/2008/layout/HorizontalMultiLevelHierarchy"/>
    <dgm:cxn modelId="{E0CBAD09-A504-451F-94E1-F087245E6883}" type="presParOf" srcId="{35A87F7C-57B7-491F-9570-E23F0098F555}" destId="{D3DB3A81-F9F5-45A9-8E63-429CC006B8BA}" srcOrd="0" destOrd="0" presId="urn:microsoft.com/office/officeart/2008/layout/HorizontalMultiLevelHierarchy"/>
    <dgm:cxn modelId="{E4BAE048-7E99-4169-9FCC-9271F2B4BAEF}" type="presParOf" srcId="{35A87F7C-57B7-491F-9570-E23F0098F555}" destId="{C2B5D1C1-61F6-4AE0-97FF-A608B28191F3}" srcOrd="1" destOrd="0" presId="urn:microsoft.com/office/officeart/2008/layout/HorizontalMultiLevelHierarchy"/>
    <dgm:cxn modelId="{E3ED4279-7A44-4853-8B6D-FDAD2BA84FDD}" type="presParOf" srcId="{06AB37A7-1682-4CD9-8C9E-4F881E1E943F}" destId="{693DD12E-ECD4-4C12-A8BE-D86D57928F0B}" srcOrd="4" destOrd="0" presId="urn:microsoft.com/office/officeart/2008/layout/HorizontalMultiLevelHierarchy"/>
    <dgm:cxn modelId="{E11AABEA-C688-4BEE-81A6-A10451D19DD6}" type="presParOf" srcId="{693DD12E-ECD4-4C12-A8BE-D86D57928F0B}" destId="{ED330F9C-751B-4339-9E7A-DCF585C54D1A}" srcOrd="0" destOrd="0" presId="urn:microsoft.com/office/officeart/2008/layout/HorizontalMultiLevelHierarchy"/>
    <dgm:cxn modelId="{4AA61682-4274-4DB3-9408-A3185B56BE77}" type="presParOf" srcId="{06AB37A7-1682-4CD9-8C9E-4F881E1E943F}" destId="{5866DCCF-B8EE-4C7D-ACD1-C540F0E68C9F}" srcOrd="5" destOrd="0" presId="urn:microsoft.com/office/officeart/2008/layout/HorizontalMultiLevelHierarchy"/>
    <dgm:cxn modelId="{44D34BDB-4C40-4766-BC3B-7F8173A1B63B}" type="presParOf" srcId="{5866DCCF-B8EE-4C7D-ACD1-C540F0E68C9F}" destId="{FE4A8763-C6F3-4545-893A-ABBC086575E2}" srcOrd="0" destOrd="0" presId="urn:microsoft.com/office/officeart/2008/layout/HorizontalMultiLevelHierarchy"/>
    <dgm:cxn modelId="{8F7F9870-6F05-4ABF-BC1B-DB42AAE68B2C}" type="presParOf" srcId="{5866DCCF-B8EE-4C7D-ACD1-C540F0E68C9F}" destId="{D79193B3-32E6-4DAC-B5A8-A64EC8CA6BF5}" srcOrd="1" destOrd="0" presId="urn:microsoft.com/office/officeart/2008/layout/HorizontalMultiLevelHierarchy"/>
    <dgm:cxn modelId="{28D876F1-9DA2-4564-9BC4-BB75D7FF3ED7}" type="presParOf" srcId="{06AB37A7-1682-4CD9-8C9E-4F881E1E943F}" destId="{D87A87F1-9C2B-441E-9845-F10205913EBB}" srcOrd="6" destOrd="0" presId="urn:microsoft.com/office/officeart/2008/layout/HorizontalMultiLevelHierarchy"/>
    <dgm:cxn modelId="{1D92BE69-C38D-4CD3-9C0D-416233B3DE9A}" type="presParOf" srcId="{D87A87F1-9C2B-441E-9845-F10205913EBB}" destId="{0A3DD99F-D675-44F5-8C7A-1F7E08DCD99E}" srcOrd="0" destOrd="0" presId="urn:microsoft.com/office/officeart/2008/layout/HorizontalMultiLevelHierarchy"/>
    <dgm:cxn modelId="{8DFFADD3-1F97-4FC9-B8F0-50C224BAE89A}" type="presParOf" srcId="{06AB37A7-1682-4CD9-8C9E-4F881E1E943F}" destId="{E799CA6E-2DD5-43CF-A3DC-C1F6FCBE0605}" srcOrd="7" destOrd="0" presId="urn:microsoft.com/office/officeart/2008/layout/HorizontalMultiLevelHierarchy"/>
    <dgm:cxn modelId="{0EF065D9-2073-41AA-8AE7-D600CB99CF4C}" type="presParOf" srcId="{E799CA6E-2DD5-43CF-A3DC-C1F6FCBE0605}" destId="{EEB193AE-FEBC-436A-87B4-521062822A5E}" srcOrd="0" destOrd="0" presId="urn:microsoft.com/office/officeart/2008/layout/HorizontalMultiLevelHierarchy"/>
    <dgm:cxn modelId="{25177193-F12E-49B9-8ABB-70914C9BD5B7}" type="presParOf" srcId="{E799CA6E-2DD5-43CF-A3DC-C1F6FCBE0605}" destId="{2BC8E26E-B9F0-4205-A37F-8D073420E947}" srcOrd="1" destOrd="0" presId="urn:microsoft.com/office/officeart/2008/layout/HorizontalMultiLevelHierarchy"/>
    <dgm:cxn modelId="{60E4B064-D824-4A3B-90D1-77F565CD2811}" type="presParOf" srcId="{06AB37A7-1682-4CD9-8C9E-4F881E1E943F}" destId="{4E96E43F-16A3-4967-A60C-190B6A70A0E2}" srcOrd="8" destOrd="0" presId="urn:microsoft.com/office/officeart/2008/layout/HorizontalMultiLevelHierarchy"/>
    <dgm:cxn modelId="{D832EFEF-B006-4580-987C-36120B606E51}" type="presParOf" srcId="{4E96E43F-16A3-4967-A60C-190B6A70A0E2}" destId="{8BA7440B-D388-40EB-83C2-BA8DCAF35F2E}" srcOrd="0" destOrd="0" presId="urn:microsoft.com/office/officeart/2008/layout/HorizontalMultiLevelHierarchy"/>
    <dgm:cxn modelId="{79EAA83A-5E78-499B-8402-E4522F47E857}" type="presParOf" srcId="{06AB37A7-1682-4CD9-8C9E-4F881E1E943F}" destId="{13BD96E6-9883-4191-A8F3-C6AD813A36B7}" srcOrd="9" destOrd="0" presId="urn:microsoft.com/office/officeart/2008/layout/HorizontalMultiLevelHierarchy"/>
    <dgm:cxn modelId="{15A2FE0E-BE20-4074-86EA-34DC37CEF735}" type="presParOf" srcId="{13BD96E6-9883-4191-A8F3-C6AD813A36B7}" destId="{F7B84A54-C97C-4929-A010-9B05B2E00D34}" srcOrd="0" destOrd="0" presId="urn:microsoft.com/office/officeart/2008/layout/HorizontalMultiLevelHierarchy"/>
    <dgm:cxn modelId="{4EA9DBD2-FD44-475D-92C2-6E8595D9D2C4}" type="presParOf" srcId="{13BD96E6-9883-4191-A8F3-C6AD813A36B7}" destId="{DEFF57D7-5EF8-47F8-AD62-351BB9EF1E7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705106-9102-4AE2-BC69-EF24B3D892E9}"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C"/>
        </a:p>
      </dgm:t>
    </dgm:pt>
    <dgm:pt modelId="{E9EC92D4-FEC5-48E7-9999-2B5E43A5E0B2}">
      <dgm:prSet phldrT="[Texto]"/>
      <dgm:spPr/>
      <dgm:t>
        <a:bodyPr/>
        <a:lstStyle/>
        <a:p>
          <a:r>
            <a:rPr lang="es-EC" dirty="0" smtClean="0">
              <a:latin typeface="Broadway" panose="04040905080B02020502" pitchFamily="82" charset="0"/>
            </a:rPr>
            <a:t>EVALUACION DEL RIESGO</a:t>
          </a:r>
          <a:endParaRPr lang="es-EC" dirty="0">
            <a:latin typeface="Broadway" panose="04040905080B02020502" pitchFamily="82" charset="0"/>
          </a:endParaRPr>
        </a:p>
      </dgm:t>
    </dgm:pt>
    <dgm:pt modelId="{F84FFDA9-CD2B-4A87-AD46-9EA58D3FCD23}" type="parTrans" cxnId="{5009640F-3FC9-4FA2-93CC-1658EB8111B0}">
      <dgm:prSet/>
      <dgm:spPr/>
      <dgm:t>
        <a:bodyPr/>
        <a:lstStyle/>
        <a:p>
          <a:endParaRPr lang="es-EC">
            <a:solidFill>
              <a:schemeClr val="tx1"/>
            </a:solidFill>
            <a:latin typeface="Maiandra GD" panose="020E0502030308020204" pitchFamily="34" charset="0"/>
          </a:endParaRPr>
        </a:p>
      </dgm:t>
    </dgm:pt>
    <dgm:pt modelId="{FADAC7B8-317A-4971-8155-A22772B9D19E}" type="sibTrans" cxnId="{5009640F-3FC9-4FA2-93CC-1658EB8111B0}">
      <dgm:prSet/>
      <dgm:spPr/>
      <dgm:t>
        <a:bodyPr/>
        <a:lstStyle/>
        <a:p>
          <a:endParaRPr lang="es-EC">
            <a:solidFill>
              <a:schemeClr val="tx1"/>
            </a:solidFill>
            <a:latin typeface="Maiandra GD" panose="020E0502030308020204" pitchFamily="34" charset="0"/>
          </a:endParaRPr>
        </a:p>
      </dgm:t>
    </dgm:pt>
    <dgm:pt modelId="{829ACC2F-2667-4B95-B8F4-4E1FB906BA33}">
      <dgm:prSet phldrT="[Texto]"/>
      <dgm:spPr/>
      <dgm:t>
        <a:bodyPr/>
        <a:lstStyle/>
        <a:p>
          <a:r>
            <a:rPr lang="es-EC" b="1" smtClean="0">
              <a:latin typeface="Maiandra GD" panose="020E0502030308020204" pitchFamily="34" charset="0"/>
            </a:rPr>
            <a:t>Actividades de control: </a:t>
          </a:r>
          <a:r>
            <a:rPr lang="es-EC" smtClean="0">
              <a:latin typeface="Maiandra GD" panose="020E0502030308020204" pitchFamily="34" charset="0"/>
            </a:rPr>
            <a:t>Las actividades de Control son políticas y procedimientos necesarios para asegurar que las respuestas al riesgo</a:t>
          </a:r>
          <a:endParaRPr lang="es-EC" dirty="0">
            <a:latin typeface="Maiandra GD" panose="020E0502030308020204" pitchFamily="34" charset="0"/>
          </a:endParaRPr>
        </a:p>
      </dgm:t>
    </dgm:pt>
    <dgm:pt modelId="{F7198E41-FB86-4B71-BB58-294FB09E1146}" type="parTrans" cxnId="{5E235761-4088-488F-9CB3-6B405365B6E1}">
      <dgm:prSet/>
      <dgm:spPr/>
      <dgm:t>
        <a:bodyPr/>
        <a:lstStyle/>
        <a:p>
          <a:endParaRPr lang="es-EC">
            <a:solidFill>
              <a:schemeClr val="tx1"/>
            </a:solidFill>
            <a:latin typeface="Maiandra GD" panose="020E0502030308020204" pitchFamily="34" charset="0"/>
          </a:endParaRPr>
        </a:p>
      </dgm:t>
    </dgm:pt>
    <dgm:pt modelId="{88B46135-AB1B-4A2A-96FC-1A386A99D1B2}" type="sibTrans" cxnId="{5E235761-4088-488F-9CB3-6B405365B6E1}">
      <dgm:prSet/>
      <dgm:spPr/>
      <dgm:t>
        <a:bodyPr/>
        <a:lstStyle/>
        <a:p>
          <a:endParaRPr lang="es-EC">
            <a:solidFill>
              <a:schemeClr val="tx1"/>
            </a:solidFill>
            <a:latin typeface="Maiandra GD" panose="020E0502030308020204" pitchFamily="34" charset="0"/>
          </a:endParaRPr>
        </a:p>
      </dgm:t>
    </dgm:pt>
    <dgm:pt modelId="{5F0FA59A-A42B-482B-B70B-8925715FD868}">
      <dgm:prSet phldrT="[Texto]"/>
      <dgm:spPr/>
      <dgm:t>
        <a:bodyPr/>
        <a:lstStyle/>
        <a:p>
          <a:r>
            <a:rPr lang="es-EC" b="1" dirty="0" smtClean="0">
              <a:latin typeface="Maiandra GD" panose="020E0502030308020204" pitchFamily="34" charset="0"/>
            </a:rPr>
            <a:t>Información y Comunicación: </a:t>
          </a:r>
          <a:r>
            <a:rPr lang="es-EC" dirty="0" smtClean="0">
              <a:latin typeface="Maiandra GD" panose="020E0502030308020204" pitchFamily="34" charset="0"/>
            </a:rPr>
            <a:t>identificar, y comunicar información pertinente a los miembros de la organización para que puedan cumplir con sus responsabilidades.</a:t>
          </a:r>
          <a:endParaRPr lang="es-EC" dirty="0">
            <a:latin typeface="Maiandra GD" panose="020E0502030308020204" pitchFamily="34" charset="0"/>
          </a:endParaRPr>
        </a:p>
      </dgm:t>
    </dgm:pt>
    <dgm:pt modelId="{10443E4A-6A96-4650-8D9B-35AA9E56C532}" type="parTrans" cxnId="{F7F84B04-FE3C-4CB4-8C96-EF1DB26BA1CA}">
      <dgm:prSet/>
      <dgm:spPr/>
      <dgm:t>
        <a:bodyPr/>
        <a:lstStyle/>
        <a:p>
          <a:endParaRPr lang="es-EC">
            <a:solidFill>
              <a:schemeClr val="tx1"/>
            </a:solidFill>
            <a:latin typeface="Maiandra GD" panose="020E0502030308020204" pitchFamily="34" charset="0"/>
          </a:endParaRPr>
        </a:p>
      </dgm:t>
    </dgm:pt>
    <dgm:pt modelId="{DDD44DCB-F6A0-42EC-B421-09DB93A25761}" type="sibTrans" cxnId="{F7F84B04-FE3C-4CB4-8C96-EF1DB26BA1CA}">
      <dgm:prSet/>
      <dgm:spPr/>
      <dgm:t>
        <a:bodyPr/>
        <a:lstStyle/>
        <a:p>
          <a:endParaRPr lang="es-EC">
            <a:solidFill>
              <a:schemeClr val="tx1"/>
            </a:solidFill>
            <a:latin typeface="Maiandra GD" panose="020E0502030308020204" pitchFamily="34" charset="0"/>
          </a:endParaRPr>
        </a:p>
      </dgm:t>
    </dgm:pt>
    <dgm:pt modelId="{31BCAB50-A269-4D5B-AC95-625974834FD1}">
      <dgm:prSet phldrT="[Texto]"/>
      <dgm:spPr/>
      <dgm:t>
        <a:bodyPr/>
        <a:lstStyle/>
        <a:p>
          <a:r>
            <a:rPr lang="es-EC" b="1" dirty="0" smtClean="0">
              <a:latin typeface="Maiandra GD" panose="020E0502030308020204" pitchFamily="34" charset="0"/>
            </a:rPr>
            <a:t>Monitoreo: </a:t>
          </a:r>
          <a:r>
            <a:rPr lang="es-EC" dirty="0" smtClean="0">
              <a:latin typeface="Maiandra GD" panose="020E0502030308020204" pitchFamily="34" charset="0"/>
            </a:rPr>
            <a:t>Adecuadas actividades de monitoreo continuo. </a:t>
          </a:r>
        </a:p>
        <a:p>
          <a:r>
            <a:rPr lang="es-EC" dirty="0" smtClean="0">
              <a:latin typeface="Maiandra GD" panose="020E0502030308020204" pitchFamily="34" charset="0"/>
            </a:rPr>
            <a:t>Puntuales Evaluaciones</a:t>
          </a:r>
          <a:endParaRPr lang="es-EC" dirty="0">
            <a:latin typeface="Maiandra GD" panose="020E0502030308020204" pitchFamily="34" charset="0"/>
          </a:endParaRPr>
        </a:p>
      </dgm:t>
    </dgm:pt>
    <dgm:pt modelId="{3623B4A5-C6C5-47DA-8766-2FC3DF460122}" type="parTrans" cxnId="{4C4F6EBE-305F-4E43-B58E-E26C140D6682}">
      <dgm:prSet/>
      <dgm:spPr/>
      <dgm:t>
        <a:bodyPr/>
        <a:lstStyle/>
        <a:p>
          <a:endParaRPr lang="es-EC">
            <a:solidFill>
              <a:schemeClr val="tx1"/>
            </a:solidFill>
            <a:latin typeface="Maiandra GD" panose="020E0502030308020204" pitchFamily="34" charset="0"/>
          </a:endParaRPr>
        </a:p>
      </dgm:t>
    </dgm:pt>
    <dgm:pt modelId="{E3BFFCA4-89EE-4B8D-8284-39D4CFD1B131}" type="sibTrans" cxnId="{4C4F6EBE-305F-4E43-B58E-E26C140D6682}">
      <dgm:prSet/>
      <dgm:spPr/>
      <dgm:t>
        <a:bodyPr/>
        <a:lstStyle/>
        <a:p>
          <a:endParaRPr lang="es-EC">
            <a:solidFill>
              <a:schemeClr val="tx1"/>
            </a:solidFill>
            <a:latin typeface="Maiandra GD" panose="020E0502030308020204" pitchFamily="34" charset="0"/>
          </a:endParaRPr>
        </a:p>
      </dgm:t>
    </dgm:pt>
    <dgm:pt modelId="{44650885-49BD-42B8-82D1-B71E14466B53}" type="pres">
      <dgm:prSet presAssocID="{A1705106-9102-4AE2-BC69-EF24B3D892E9}" presName="Name0" presStyleCnt="0">
        <dgm:presLayoutVars>
          <dgm:chPref val="1"/>
          <dgm:dir/>
          <dgm:animOne val="branch"/>
          <dgm:animLvl val="lvl"/>
          <dgm:resizeHandles val="exact"/>
        </dgm:presLayoutVars>
      </dgm:prSet>
      <dgm:spPr/>
      <dgm:t>
        <a:bodyPr/>
        <a:lstStyle/>
        <a:p>
          <a:endParaRPr lang="es-ES"/>
        </a:p>
      </dgm:t>
    </dgm:pt>
    <dgm:pt modelId="{7401DF58-5C0E-46FB-8BDC-E098786DE6C2}" type="pres">
      <dgm:prSet presAssocID="{E9EC92D4-FEC5-48E7-9999-2B5E43A5E0B2}" presName="root1" presStyleCnt="0"/>
      <dgm:spPr/>
    </dgm:pt>
    <dgm:pt modelId="{CE040DA6-4B26-4FD8-A5DE-999023CF3CED}" type="pres">
      <dgm:prSet presAssocID="{E9EC92D4-FEC5-48E7-9999-2B5E43A5E0B2}" presName="LevelOneTextNode" presStyleLbl="node0" presStyleIdx="0" presStyleCnt="1">
        <dgm:presLayoutVars>
          <dgm:chPref val="3"/>
        </dgm:presLayoutVars>
      </dgm:prSet>
      <dgm:spPr/>
      <dgm:t>
        <a:bodyPr/>
        <a:lstStyle/>
        <a:p>
          <a:endParaRPr lang="es-EC"/>
        </a:p>
      </dgm:t>
    </dgm:pt>
    <dgm:pt modelId="{B996DEA2-1BB6-4038-A7DF-E512A029CC0A}" type="pres">
      <dgm:prSet presAssocID="{E9EC92D4-FEC5-48E7-9999-2B5E43A5E0B2}" presName="level2hierChild" presStyleCnt="0"/>
      <dgm:spPr/>
    </dgm:pt>
    <dgm:pt modelId="{27FA9506-41D7-46CB-83AF-3E1C66DA6976}" type="pres">
      <dgm:prSet presAssocID="{F7198E41-FB86-4B71-BB58-294FB09E1146}" presName="conn2-1" presStyleLbl="parChTrans1D2" presStyleIdx="0" presStyleCnt="3"/>
      <dgm:spPr/>
      <dgm:t>
        <a:bodyPr/>
        <a:lstStyle/>
        <a:p>
          <a:endParaRPr lang="es-ES"/>
        </a:p>
      </dgm:t>
    </dgm:pt>
    <dgm:pt modelId="{9AC76F19-3198-4764-862F-9D2FF36DF4FE}" type="pres">
      <dgm:prSet presAssocID="{F7198E41-FB86-4B71-BB58-294FB09E1146}" presName="connTx" presStyleLbl="parChTrans1D2" presStyleIdx="0" presStyleCnt="3"/>
      <dgm:spPr/>
      <dgm:t>
        <a:bodyPr/>
        <a:lstStyle/>
        <a:p>
          <a:endParaRPr lang="es-ES"/>
        </a:p>
      </dgm:t>
    </dgm:pt>
    <dgm:pt modelId="{8A43825C-7CFE-4A42-9EF2-62A2B6222D09}" type="pres">
      <dgm:prSet presAssocID="{829ACC2F-2667-4B95-B8F4-4E1FB906BA33}" presName="root2" presStyleCnt="0"/>
      <dgm:spPr/>
    </dgm:pt>
    <dgm:pt modelId="{B57993AF-73EE-4DD8-AE13-CB236FD41731}" type="pres">
      <dgm:prSet presAssocID="{829ACC2F-2667-4B95-B8F4-4E1FB906BA33}" presName="LevelTwoTextNode" presStyleLbl="node2" presStyleIdx="0" presStyleCnt="3">
        <dgm:presLayoutVars>
          <dgm:chPref val="3"/>
        </dgm:presLayoutVars>
      </dgm:prSet>
      <dgm:spPr/>
      <dgm:t>
        <a:bodyPr/>
        <a:lstStyle/>
        <a:p>
          <a:endParaRPr lang="es-EC"/>
        </a:p>
      </dgm:t>
    </dgm:pt>
    <dgm:pt modelId="{99E9AF8E-3A3A-4F4B-BF1A-AA0DF3FE4CDC}" type="pres">
      <dgm:prSet presAssocID="{829ACC2F-2667-4B95-B8F4-4E1FB906BA33}" presName="level3hierChild" presStyleCnt="0"/>
      <dgm:spPr/>
    </dgm:pt>
    <dgm:pt modelId="{3CFB02F0-74A4-4671-B4C9-67A1EBF67642}" type="pres">
      <dgm:prSet presAssocID="{10443E4A-6A96-4650-8D9B-35AA9E56C532}" presName="conn2-1" presStyleLbl="parChTrans1D2" presStyleIdx="1" presStyleCnt="3"/>
      <dgm:spPr/>
      <dgm:t>
        <a:bodyPr/>
        <a:lstStyle/>
        <a:p>
          <a:endParaRPr lang="es-ES"/>
        </a:p>
      </dgm:t>
    </dgm:pt>
    <dgm:pt modelId="{35CC044C-C9C2-4BB5-9A6B-45FCA7EA429D}" type="pres">
      <dgm:prSet presAssocID="{10443E4A-6A96-4650-8D9B-35AA9E56C532}" presName="connTx" presStyleLbl="parChTrans1D2" presStyleIdx="1" presStyleCnt="3"/>
      <dgm:spPr/>
      <dgm:t>
        <a:bodyPr/>
        <a:lstStyle/>
        <a:p>
          <a:endParaRPr lang="es-ES"/>
        </a:p>
      </dgm:t>
    </dgm:pt>
    <dgm:pt modelId="{C1FCC44A-469D-446E-B72F-B786814801DD}" type="pres">
      <dgm:prSet presAssocID="{5F0FA59A-A42B-482B-B70B-8925715FD868}" presName="root2" presStyleCnt="0"/>
      <dgm:spPr/>
    </dgm:pt>
    <dgm:pt modelId="{E03F8A13-4D6D-4177-BA86-4F24A29E366B}" type="pres">
      <dgm:prSet presAssocID="{5F0FA59A-A42B-482B-B70B-8925715FD868}" presName="LevelTwoTextNode" presStyleLbl="node2" presStyleIdx="1" presStyleCnt="3">
        <dgm:presLayoutVars>
          <dgm:chPref val="3"/>
        </dgm:presLayoutVars>
      </dgm:prSet>
      <dgm:spPr/>
      <dgm:t>
        <a:bodyPr/>
        <a:lstStyle/>
        <a:p>
          <a:endParaRPr lang="es-EC"/>
        </a:p>
      </dgm:t>
    </dgm:pt>
    <dgm:pt modelId="{C636C4D6-8470-42C8-ADB3-931515369599}" type="pres">
      <dgm:prSet presAssocID="{5F0FA59A-A42B-482B-B70B-8925715FD868}" presName="level3hierChild" presStyleCnt="0"/>
      <dgm:spPr/>
    </dgm:pt>
    <dgm:pt modelId="{0D0DBC22-779F-402A-9856-7FF408E629C6}" type="pres">
      <dgm:prSet presAssocID="{3623B4A5-C6C5-47DA-8766-2FC3DF460122}" presName="conn2-1" presStyleLbl="parChTrans1D2" presStyleIdx="2" presStyleCnt="3"/>
      <dgm:spPr/>
      <dgm:t>
        <a:bodyPr/>
        <a:lstStyle/>
        <a:p>
          <a:endParaRPr lang="es-ES"/>
        </a:p>
      </dgm:t>
    </dgm:pt>
    <dgm:pt modelId="{2D734E42-964C-4259-BE6A-6143D7DCA4B2}" type="pres">
      <dgm:prSet presAssocID="{3623B4A5-C6C5-47DA-8766-2FC3DF460122}" presName="connTx" presStyleLbl="parChTrans1D2" presStyleIdx="2" presStyleCnt="3"/>
      <dgm:spPr/>
      <dgm:t>
        <a:bodyPr/>
        <a:lstStyle/>
        <a:p>
          <a:endParaRPr lang="es-ES"/>
        </a:p>
      </dgm:t>
    </dgm:pt>
    <dgm:pt modelId="{4579CC13-8544-4CD8-82B0-4EC4D3CE15EA}" type="pres">
      <dgm:prSet presAssocID="{31BCAB50-A269-4D5B-AC95-625974834FD1}" presName="root2" presStyleCnt="0"/>
      <dgm:spPr/>
    </dgm:pt>
    <dgm:pt modelId="{1E3BFBD5-B5E2-4FB5-9808-BABD9734F926}" type="pres">
      <dgm:prSet presAssocID="{31BCAB50-A269-4D5B-AC95-625974834FD1}" presName="LevelTwoTextNode" presStyleLbl="node2" presStyleIdx="2" presStyleCnt="3">
        <dgm:presLayoutVars>
          <dgm:chPref val="3"/>
        </dgm:presLayoutVars>
      </dgm:prSet>
      <dgm:spPr/>
      <dgm:t>
        <a:bodyPr/>
        <a:lstStyle/>
        <a:p>
          <a:endParaRPr lang="es-EC"/>
        </a:p>
      </dgm:t>
    </dgm:pt>
    <dgm:pt modelId="{C6B2CFDD-833F-4BF2-B1D5-CF76652BB3C5}" type="pres">
      <dgm:prSet presAssocID="{31BCAB50-A269-4D5B-AC95-625974834FD1}" presName="level3hierChild" presStyleCnt="0"/>
      <dgm:spPr/>
    </dgm:pt>
  </dgm:ptLst>
  <dgm:cxnLst>
    <dgm:cxn modelId="{BD2E032E-997E-4B1E-85DD-D4774C7710D1}" type="presOf" srcId="{A1705106-9102-4AE2-BC69-EF24B3D892E9}" destId="{44650885-49BD-42B8-82D1-B71E14466B53}" srcOrd="0" destOrd="0" presId="urn:microsoft.com/office/officeart/2008/layout/HorizontalMultiLevelHierarchy"/>
    <dgm:cxn modelId="{153C006D-9119-4EF8-A591-534FA0714E05}" type="presOf" srcId="{31BCAB50-A269-4D5B-AC95-625974834FD1}" destId="{1E3BFBD5-B5E2-4FB5-9808-BABD9734F926}" srcOrd="0" destOrd="0" presId="urn:microsoft.com/office/officeart/2008/layout/HorizontalMultiLevelHierarchy"/>
    <dgm:cxn modelId="{AD350C88-3678-417F-B4D0-C1CCFF878FC0}" type="presOf" srcId="{F7198E41-FB86-4B71-BB58-294FB09E1146}" destId="{9AC76F19-3198-4764-862F-9D2FF36DF4FE}" srcOrd="1" destOrd="0" presId="urn:microsoft.com/office/officeart/2008/layout/HorizontalMultiLevelHierarchy"/>
    <dgm:cxn modelId="{4C4F6EBE-305F-4E43-B58E-E26C140D6682}" srcId="{E9EC92D4-FEC5-48E7-9999-2B5E43A5E0B2}" destId="{31BCAB50-A269-4D5B-AC95-625974834FD1}" srcOrd="2" destOrd="0" parTransId="{3623B4A5-C6C5-47DA-8766-2FC3DF460122}" sibTransId="{E3BFFCA4-89EE-4B8D-8284-39D4CFD1B131}"/>
    <dgm:cxn modelId="{3CBD4EA2-9AA3-428B-B331-D7A86700FA05}" type="presOf" srcId="{F7198E41-FB86-4B71-BB58-294FB09E1146}" destId="{27FA9506-41D7-46CB-83AF-3E1C66DA6976}" srcOrd="0" destOrd="0" presId="urn:microsoft.com/office/officeart/2008/layout/HorizontalMultiLevelHierarchy"/>
    <dgm:cxn modelId="{12D88E94-BC3E-4DB6-8B50-EA82DB17246E}" type="presOf" srcId="{3623B4A5-C6C5-47DA-8766-2FC3DF460122}" destId="{0D0DBC22-779F-402A-9856-7FF408E629C6}" srcOrd="0" destOrd="0" presId="urn:microsoft.com/office/officeart/2008/layout/HorizontalMultiLevelHierarchy"/>
    <dgm:cxn modelId="{5009640F-3FC9-4FA2-93CC-1658EB8111B0}" srcId="{A1705106-9102-4AE2-BC69-EF24B3D892E9}" destId="{E9EC92D4-FEC5-48E7-9999-2B5E43A5E0B2}" srcOrd="0" destOrd="0" parTransId="{F84FFDA9-CD2B-4A87-AD46-9EA58D3FCD23}" sibTransId="{FADAC7B8-317A-4971-8155-A22772B9D19E}"/>
    <dgm:cxn modelId="{CCDC761B-AE81-4098-A1D2-40170727DAEC}" type="presOf" srcId="{10443E4A-6A96-4650-8D9B-35AA9E56C532}" destId="{35CC044C-C9C2-4BB5-9A6B-45FCA7EA429D}" srcOrd="1" destOrd="0" presId="urn:microsoft.com/office/officeart/2008/layout/HorizontalMultiLevelHierarchy"/>
    <dgm:cxn modelId="{DBEC6588-3D07-444C-BC13-010D5F94116E}" type="presOf" srcId="{5F0FA59A-A42B-482B-B70B-8925715FD868}" destId="{E03F8A13-4D6D-4177-BA86-4F24A29E366B}" srcOrd="0" destOrd="0" presId="urn:microsoft.com/office/officeart/2008/layout/HorizontalMultiLevelHierarchy"/>
    <dgm:cxn modelId="{90E831B4-60D4-49B9-A3BB-7D598D3520E4}" type="presOf" srcId="{829ACC2F-2667-4B95-B8F4-4E1FB906BA33}" destId="{B57993AF-73EE-4DD8-AE13-CB236FD41731}" srcOrd="0" destOrd="0" presId="urn:microsoft.com/office/officeart/2008/layout/HorizontalMultiLevelHierarchy"/>
    <dgm:cxn modelId="{BDDC884B-3DD3-429B-A11F-0C61424991D4}" type="presOf" srcId="{E9EC92D4-FEC5-48E7-9999-2B5E43A5E0B2}" destId="{CE040DA6-4B26-4FD8-A5DE-999023CF3CED}" srcOrd="0" destOrd="0" presId="urn:microsoft.com/office/officeart/2008/layout/HorizontalMultiLevelHierarchy"/>
    <dgm:cxn modelId="{F7F84B04-FE3C-4CB4-8C96-EF1DB26BA1CA}" srcId="{E9EC92D4-FEC5-48E7-9999-2B5E43A5E0B2}" destId="{5F0FA59A-A42B-482B-B70B-8925715FD868}" srcOrd="1" destOrd="0" parTransId="{10443E4A-6A96-4650-8D9B-35AA9E56C532}" sibTransId="{DDD44DCB-F6A0-42EC-B421-09DB93A25761}"/>
    <dgm:cxn modelId="{7C00679E-4D6C-434A-90CE-86246BAB9BE5}" type="presOf" srcId="{3623B4A5-C6C5-47DA-8766-2FC3DF460122}" destId="{2D734E42-964C-4259-BE6A-6143D7DCA4B2}" srcOrd="1" destOrd="0" presId="urn:microsoft.com/office/officeart/2008/layout/HorizontalMultiLevelHierarchy"/>
    <dgm:cxn modelId="{EEBC332A-CAEB-49F1-B7B7-363A2C9A2113}" type="presOf" srcId="{10443E4A-6A96-4650-8D9B-35AA9E56C532}" destId="{3CFB02F0-74A4-4671-B4C9-67A1EBF67642}" srcOrd="0" destOrd="0" presId="urn:microsoft.com/office/officeart/2008/layout/HorizontalMultiLevelHierarchy"/>
    <dgm:cxn modelId="{5E235761-4088-488F-9CB3-6B405365B6E1}" srcId="{E9EC92D4-FEC5-48E7-9999-2B5E43A5E0B2}" destId="{829ACC2F-2667-4B95-B8F4-4E1FB906BA33}" srcOrd="0" destOrd="0" parTransId="{F7198E41-FB86-4B71-BB58-294FB09E1146}" sibTransId="{88B46135-AB1B-4A2A-96FC-1A386A99D1B2}"/>
    <dgm:cxn modelId="{824B32A9-7646-4005-AAA1-647149477EC5}" type="presParOf" srcId="{44650885-49BD-42B8-82D1-B71E14466B53}" destId="{7401DF58-5C0E-46FB-8BDC-E098786DE6C2}" srcOrd="0" destOrd="0" presId="urn:microsoft.com/office/officeart/2008/layout/HorizontalMultiLevelHierarchy"/>
    <dgm:cxn modelId="{D5146605-9B99-4A52-9A54-E385ADB355DB}" type="presParOf" srcId="{7401DF58-5C0E-46FB-8BDC-E098786DE6C2}" destId="{CE040DA6-4B26-4FD8-A5DE-999023CF3CED}" srcOrd="0" destOrd="0" presId="urn:microsoft.com/office/officeart/2008/layout/HorizontalMultiLevelHierarchy"/>
    <dgm:cxn modelId="{CEB49F85-1C27-4002-B3E1-EB953B96F13B}" type="presParOf" srcId="{7401DF58-5C0E-46FB-8BDC-E098786DE6C2}" destId="{B996DEA2-1BB6-4038-A7DF-E512A029CC0A}" srcOrd="1" destOrd="0" presId="urn:microsoft.com/office/officeart/2008/layout/HorizontalMultiLevelHierarchy"/>
    <dgm:cxn modelId="{401B9740-BAAA-4B20-A5E6-BA38C7C1D279}" type="presParOf" srcId="{B996DEA2-1BB6-4038-A7DF-E512A029CC0A}" destId="{27FA9506-41D7-46CB-83AF-3E1C66DA6976}" srcOrd="0" destOrd="0" presId="urn:microsoft.com/office/officeart/2008/layout/HorizontalMultiLevelHierarchy"/>
    <dgm:cxn modelId="{7A52C875-EC80-43EF-B2B3-9F424A260EEB}" type="presParOf" srcId="{27FA9506-41D7-46CB-83AF-3E1C66DA6976}" destId="{9AC76F19-3198-4764-862F-9D2FF36DF4FE}" srcOrd="0" destOrd="0" presId="urn:microsoft.com/office/officeart/2008/layout/HorizontalMultiLevelHierarchy"/>
    <dgm:cxn modelId="{06471550-E751-40F7-BE7D-67C5B36811D3}" type="presParOf" srcId="{B996DEA2-1BB6-4038-A7DF-E512A029CC0A}" destId="{8A43825C-7CFE-4A42-9EF2-62A2B6222D09}" srcOrd="1" destOrd="0" presId="urn:microsoft.com/office/officeart/2008/layout/HorizontalMultiLevelHierarchy"/>
    <dgm:cxn modelId="{85F1A052-02CC-4339-9063-2EE087995695}" type="presParOf" srcId="{8A43825C-7CFE-4A42-9EF2-62A2B6222D09}" destId="{B57993AF-73EE-4DD8-AE13-CB236FD41731}" srcOrd="0" destOrd="0" presId="urn:microsoft.com/office/officeart/2008/layout/HorizontalMultiLevelHierarchy"/>
    <dgm:cxn modelId="{D94368C5-2BFA-4D86-864A-0580F059936B}" type="presParOf" srcId="{8A43825C-7CFE-4A42-9EF2-62A2B6222D09}" destId="{99E9AF8E-3A3A-4F4B-BF1A-AA0DF3FE4CDC}" srcOrd="1" destOrd="0" presId="urn:microsoft.com/office/officeart/2008/layout/HorizontalMultiLevelHierarchy"/>
    <dgm:cxn modelId="{CA3AC23B-975B-434A-9C79-2198A516F7AC}" type="presParOf" srcId="{B996DEA2-1BB6-4038-A7DF-E512A029CC0A}" destId="{3CFB02F0-74A4-4671-B4C9-67A1EBF67642}" srcOrd="2" destOrd="0" presId="urn:microsoft.com/office/officeart/2008/layout/HorizontalMultiLevelHierarchy"/>
    <dgm:cxn modelId="{80FFF85A-F24F-4224-BE2E-ECF4DEE8E79E}" type="presParOf" srcId="{3CFB02F0-74A4-4671-B4C9-67A1EBF67642}" destId="{35CC044C-C9C2-4BB5-9A6B-45FCA7EA429D}" srcOrd="0" destOrd="0" presId="urn:microsoft.com/office/officeart/2008/layout/HorizontalMultiLevelHierarchy"/>
    <dgm:cxn modelId="{72724E9F-9DAC-475F-B361-AB7EB82C52FE}" type="presParOf" srcId="{B996DEA2-1BB6-4038-A7DF-E512A029CC0A}" destId="{C1FCC44A-469D-446E-B72F-B786814801DD}" srcOrd="3" destOrd="0" presId="urn:microsoft.com/office/officeart/2008/layout/HorizontalMultiLevelHierarchy"/>
    <dgm:cxn modelId="{EAD06CD3-EB32-4036-B107-ADA4333FCF02}" type="presParOf" srcId="{C1FCC44A-469D-446E-B72F-B786814801DD}" destId="{E03F8A13-4D6D-4177-BA86-4F24A29E366B}" srcOrd="0" destOrd="0" presId="urn:microsoft.com/office/officeart/2008/layout/HorizontalMultiLevelHierarchy"/>
    <dgm:cxn modelId="{772E918D-BDDA-4BA5-9443-F943605F1618}" type="presParOf" srcId="{C1FCC44A-469D-446E-B72F-B786814801DD}" destId="{C636C4D6-8470-42C8-ADB3-931515369599}" srcOrd="1" destOrd="0" presId="urn:microsoft.com/office/officeart/2008/layout/HorizontalMultiLevelHierarchy"/>
    <dgm:cxn modelId="{D673F77A-14DF-4FB9-932D-8861F48DC022}" type="presParOf" srcId="{B996DEA2-1BB6-4038-A7DF-E512A029CC0A}" destId="{0D0DBC22-779F-402A-9856-7FF408E629C6}" srcOrd="4" destOrd="0" presId="urn:microsoft.com/office/officeart/2008/layout/HorizontalMultiLevelHierarchy"/>
    <dgm:cxn modelId="{A779D07C-2E90-432C-9581-5FEB707B891C}" type="presParOf" srcId="{0D0DBC22-779F-402A-9856-7FF408E629C6}" destId="{2D734E42-964C-4259-BE6A-6143D7DCA4B2}" srcOrd="0" destOrd="0" presId="urn:microsoft.com/office/officeart/2008/layout/HorizontalMultiLevelHierarchy"/>
    <dgm:cxn modelId="{392285F5-A46C-4ABF-A4CD-2FDABA1687CC}" type="presParOf" srcId="{B996DEA2-1BB6-4038-A7DF-E512A029CC0A}" destId="{4579CC13-8544-4CD8-82B0-4EC4D3CE15EA}" srcOrd="5" destOrd="0" presId="urn:microsoft.com/office/officeart/2008/layout/HorizontalMultiLevelHierarchy"/>
    <dgm:cxn modelId="{D6AABE6E-0201-460A-B30F-A75FD6847967}" type="presParOf" srcId="{4579CC13-8544-4CD8-82B0-4EC4D3CE15EA}" destId="{1E3BFBD5-B5E2-4FB5-9808-BABD9734F926}" srcOrd="0" destOrd="0" presId="urn:microsoft.com/office/officeart/2008/layout/HorizontalMultiLevelHierarchy"/>
    <dgm:cxn modelId="{A0DE4C67-FFC1-4B9C-B84A-DDFA1B936A77}" type="presParOf" srcId="{4579CC13-8544-4CD8-82B0-4EC4D3CE15EA}" destId="{C6B2CFDD-833F-4BF2-B1D5-CF76652BB3C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EAA247-7408-4688-BAA1-B5E37A8788AF}"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s-EC"/>
        </a:p>
      </dgm:t>
    </dgm:pt>
    <dgm:pt modelId="{C3966F2A-E430-46B3-906C-D1CAF37CCE36}">
      <dgm:prSet phldrT="[Texto]"/>
      <dgm:spPr/>
      <dgm:t>
        <a:bodyPr/>
        <a:lstStyle/>
        <a:p>
          <a:r>
            <a:rPr lang="es-EC" smtClean="0">
              <a:solidFill>
                <a:schemeClr val="tx1"/>
              </a:solidFill>
              <a:latin typeface="Times New Roman" panose="02020603050405020304" pitchFamily="18" charset="0"/>
              <a:ea typeface="Times New Roman" panose="02020603050405020304" pitchFamily="18" charset="0"/>
            </a:rPr>
            <a:t>Primero no contempla ningún tipo de multa o recargo por la morosidad contemplando que la función de la caja comunal tiene una misión solidaria;</a:t>
          </a:r>
          <a:endParaRPr lang="es-EC">
            <a:solidFill>
              <a:schemeClr val="tx1"/>
            </a:solidFill>
          </a:endParaRPr>
        </a:p>
      </dgm:t>
    </dgm:pt>
    <dgm:pt modelId="{2E964B9F-3029-44D4-9F5E-28303B0ACE6E}" type="parTrans" cxnId="{AD7F17F9-DC7E-40A2-9EFF-528EA82438CE}">
      <dgm:prSet/>
      <dgm:spPr/>
      <dgm:t>
        <a:bodyPr/>
        <a:lstStyle/>
        <a:p>
          <a:endParaRPr lang="es-EC">
            <a:solidFill>
              <a:schemeClr val="tx1"/>
            </a:solidFill>
          </a:endParaRPr>
        </a:p>
      </dgm:t>
    </dgm:pt>
    <dgm:pt modelId="{D28B5A9A-3070-411E-8924-E4770199A774}" type="sibTrans" cxnId="{AD7F17F9-DC7E-40A2-9EFF-528EA82438CE}">
      <dgm:prSet/>
      <dgm:spPr/>
      <dgm:t>
        <a:bodyPr/>
        <a:lstStyle/>
        <a:p>
          <a:endParaRPr lang="es-EC">
            <a:solidFill>
              <a:schemeClr val="tx1"/>
            </a:solidFill>
          </a:endParaRPr>
        </a:p>
      </dgm:t>
    </dgm:pt>
    <dgm:pt modelId="{40D1090C-AE1C-400E-A1D4-DA48F64C2303}">
      <dgm:prSet/>
      <dgm:spPr/>
      <dgm:t>
        <a:bodyPr/>
        <a:lstStyle/>
        <a:p>
          <a:r>
            <a:rPr lang="es-EC" smtClean="0">
              <a:solidFill>
                <a:schemeClr val="tx1"/>
              </a:solidFill>
              <a:latin typeface="Times New Roman" panose="02020603050405020304" pitchFamily="18" charset="0"/>
              <a:ea typeface="Times New Roman" panose="02020603050405020304" pitchFamily="18" charset="0"/>
            </a:rPr>
            <a:t>La otra forma es el cobro de un recargo del 3% mensual por concepto de interés por mora.</a:t>
          </a:r>
          <a:endParaRPr lang="es-ES" dirty="0">
            <a:solidFill>
              <a:schemeClr val="tx1"/>
            </a:solidFill>
            <a:latin typeface="Times New Roman" panose="02020603050405020304" pitchFamily="18" charset="0"/>
            <a:ea typeface="Times New Roman" panose="02020603050405020304" pitchFamily="18" charset="0"/>
          </a:endParaRPr>
        </a:p>
      </dgm:t>
    </dgm:pt>
    <dgm:pt modelId="{B112B8FE-4AE1-48EF-9DF6-CAE3A63E2908}" type="parTrans" cxnId="{6388CEFC-33A8-4FA2-A981-2FB9BC7F1DAF}">
      <dgm:prSet/>
      <dgm:spPr/>
      <dgm:t>
        <a:bodyPr/>
        <a:lstStyle/>
        <a:p>
          <a:endParaRPr lang="es-EC">
            <a:solidFill>
              <a:schemeClr val="tx1"/>
            </a:solidFill>
          </a:endParaRPr>
        </a:p>
      </dgm:t>
    </dgm:pt>
    <dgm:pt modelId="{F329DD4C-CCDD-469A-894E-DE830940418A}" type="sibTrans" cxnId="{6388CEFC-33A8-4FA2-A981-2FB9BC7F1DAF}">
      <dgm:prSet/>
      <dgm:spPr/>
      <dgm:t>
        <a:bodyPr/>
        <a:lstStyle/>
        <a:p>
          <a:endParaRPr lang="es-EC">
            <a:solidFill>
              <a:schemeClr val="tx1"/>
            </a:solidFill>
          </a:endParaRPr>
        </a:p>
      </dgm:t>
    </dgm:pt>
    <dgm:pt modelId="{AB934106-EA05-4C4D-AD6E-0B78EA3611F5}">
      <dgm:prSet/>
      <dgm:spPr/>
      <dgm:t>
        <a:bodyPr/>
        <a:lstStyle/>
        <a:p>
          <a:r>
            <a:rPr lang="es-EC" dirty="0" smtClean="0">
              <a:solidFill>
                <a:schemeClr val="tx1"/>
              </a:solidFill>
              <a:latin typeface="Times New Roman" panose="02020603050405020304" pitchFamily="18" charset="0"/>
              <a:ea typeface="Times New Roman" panose="02020603050405020304" pitchFamily="18" charset="0"/>
            </a:rPr>
            <a:t>Otra forma de castigo más común entre las cajas es el cobro de un valor adicional por conceptos de multas por pagos tardíos que varía entre 1 y 5 USD semanales.</a:t>
          </a:r>
          <a:endParaRPr lang="es-ES" dirty="0">
            <a:solidFill>
              <a:schemeClr val="tx1"/>
            </a:solidFill>
            <a:effectLst/>
            <a:latin typeface="Times New Roman" panose="02020603050405020304" pitchFamily="18" charset="0"/>
            <a:ea typeface="Times New Roman" panose="02020603050405020304" pitchFamily="18" charset="0"/>
          </a:endParaRPr>
        </a:p>
      </dgm:t>
    </dgm:pt>
    <dgm:pt modelId="{D5E66AF5-1356-48A6-9A88-8E238886B387}" type="parTrans" cxnId="{44662A31-3C70-435D-ABA4-5F9892896204}">
      <dgm:prSet/>
      <dgm:spPr/>
      <dgm:t>
        <a:bodyPr/>
        <a:lstStyle/>
        <a:p>
          <a:endParaRPr lang="es-EC">
            <a:solidFill>
              <a:schemeClr val="tx1"/>
            </a:solidFill>
          </a:endParaRPr>
        </a:p>
      </dgm:t>
    </dgm:pt>
    <dgm:pt modelId="{993F5140-3F15-404E-ADDE-DC0B4290EDBB}" type="sibTrans" cxnId="{44662A31-3C70-435D-ABA4-5F9892896204}">
      <dgm:prSet/>
      <dgm:spPr/>
      <dgm:t>
        <a:bodyPr/>
        <a:lstStyle/>
        <a:p>
          <a:endParaRPr lang="es-EC">
            <a:solidFill>
              <a:schemeClr val="tx1"/>
            </a:solidFill>
          </a:endParaRPr>
        </a:p>
      </dgm:t>
    </dgm:pt>
    <dgm:pt modelId="{4133CD7D-B175-44A8-9B42-789CBA25C2F9}" type="pres">
      <dgm:prSet presAssocID="{79EAA247-7408-4688-BAA1-B5E37A8788AF}" presName="linear" presStyleCnt="0">
        <dgm:presLayoutVars>
          <dgm:animLvl val="lvl"/>
          <dgm:resizeHandles val="exact"/>
        </dgm:presLayoutVars>
      </dgm:prSet>
      <dgm:spPr/>
      <dgm:t>
        <a:bodyPr/>
        <a:lstStyle/>
        <a:p>
          <a:endParaRPr lang="es-ES"/>
        </a:p>
      </dgm:t>
    </dgm:pt>
    <dgm:pt modelId="{0BC53999-134A-41BF-91B2-F9DEE4B5FA75}" type="pres">
      <dgm:prSet presAssocID="{C3966F2A-E430-46B3-906C-D1CAF37CCE36}" presName="parentText" presStyleLbl="node1" presStyleIdx="0" presStyleCnt="3">
        <dgm:presLayoutVars>
          <dgm:chMax val="0"/>
          <dgm:bulletEnabled val="1"/>
        </dgm:presLayoutVars>
      </dgm:prSet>
      <dgm:spPr/>
      <dgm:t>
        <a:bodyPr/>
        <a:lstStyle/>
        <a:p>
          <a:endParaRPr lang="es-EC"/>
        </a:p>
      </dgm:t>
    </dgm:pt>
    <dgm:pt modelId="{FE2CB6A3-EC63-499A-95F7-32EC86331F8D}" type="pres">
      <dgm:prSet presAssocID="{D28B5A9A-3070-411E-8924-E4770199A774}" presName="spacer" presStyleCnt="0"/>
      <dgm:spPr/>
    </dgm:pt>
    <dgm:pt modelId="{FDB78BE6-04CB-45FF-9F53-B8E9E3F36633}" type="pres">
      <dgm:prSet presAssocID="{40D1090C-AE1C-400E-A1D4-DA48F64C2303}" presName="parentText" presStyleLbl="node1" presStyleIdx="1" presStyleCnt="3">
        <dgm:presLayoutVars>
          <dgm:chMax val="0"/>
          <dgm:bulletEnabled val="1"/>
        </dgm:presLayoutVars>
      </dgm:prSet>
      <dgm:spPr/>
      <dgm:t>
        <a:bodyPr/>
        <a:lstStyle/>
        <a:p>
          <a:endParaRPr lang="es-ES"/>
        </a:p>
      </dgm:t>
    </dgm:pt>
    <dgm:pt modelId="{997A2459-4FEF-4CCE-A131-DB2A39CA2A3D}" type="pres">
      <dgm:prSet presAssocID="{F329DD4C-CCDD-469A-894E-DE830940418A}" presName="spacer" presStyleCnt="0"/>
      <dgm:spPr/>
    </dgm:pt>
    <dgm:pt modelId="{A2D916C8-C252-4029-AAC5-46E283AAC837}" type="pres">
      <dgm:prSet presAssocID="{AB934106-EA05-4C4D-AD6E-0B78EA3611F5}" presName="parentText" presStyleLbl="node1" presStyleIdx="2" presStyleCnt="3">
        <dgm:presLayoutVars>
          <dgm:chMax val="0"/>
          <dgm:bulletEnabled val="1"/>
        </dgm:presLayoutVars>
      </dgm:prSet>
      <dgm:spPr/>
      <dgm:t>
        <a:bodyPr/>
        <a:lstStyle/>
        <a:p>
          <a:endParaRPr lang="es-ES"/>
        </a:p>
      </dgm:t>
    </dgm:pt>
  </dgm:ptLst>
  <dgm:cxnLst>
    <dgm:cxn modelId="{9926BE28-CF87-4EA1-9F56-100D40452523}" type="presOf" srcId="{40D1090C-AE1C-400E-A1D4-DA48F64C2303}" destId="{FDB78BE6-04CB-45FF-9F53-B8E9E3F36633}" srcOrd="0" destOrd="0" presId="urn:microsoft.com/office/officeart/2005/8/layout/vList2"/>
    <dgm:cxn modelId="{2DBAFB07-A00D-4ADC-BF3B-5E8CD2D00BCE}" type="presOf" srcId="{AB934106-EA05-4C4D-AD6E-0B78EA3611F5}" destId="{A2D916C8-C252-4029-AAC5-46E283AAC837}" srcOrd="0" destOrd="0" presId="urn:microsoft.com/office/officeart/2005/8/layout/vList2"/>
    <dgm:cxn modelId="{534A4AE7-EC22-4EE9-9F01-73F0B629ABBF}" type="presOf" srcId="{79EAA247-7408-4688-BAA1-B5E37A8788AF}" destId="{4133CD7D-B175-44A8-9B42-789CBA25C2F9}" srcOrd="0" destOrd="0" presId="urn:microsoft.com/office/officeart/2005/8/layout/vList2"/>
    <dgm:cxn modelId="{67755791-71CA-4EC8-A982-9D5CC0578724}" type="presOf" srcId="{C3966F2A-E430-46B3-906C-D1CAF37CCE36}" destId="{0BC53999-134A-41BF-91B2-F9DEE4B5FA75}" srcOrd="0" destOrd="0" presId="urn:microsoft.com/office/officeart/2005/8/layout/vList2"/>
    <dgm:cxn modelId="{6388CEFC-33A8-4FA2-A981-2FB9BC7F1DAF}" srcId="{79EAA247-7408-4688-BAA1-B5E37A8788AF}" destId="{40D1090C-AE1C-400E-A1D4-DA48F64C2303}" srcOrd="1" destOrd="0" parTransId="{B112B8FE-4AE1-48EF-9DF6-CAE3A63E2908}" sibTransId="{F329DD4C-CCDD-469A-894E-DE830940418A}"/>
    <dgm:cxn modelId="{AD7F17F9-DC7E-40A2-9EFF-528EA82438CE}" srcId="{79EAA247-7408-4688-BAA1-B5E37A8788AF}" destId="{C3966F2A-E430-46B3-906C-D1CAF37CCE36}" srcOrd="0" destOrd="0" parTransId="{2E964B9F-3029-44D4-9F5E-28303B0ACE6E}" sibTransId="{D28B5A9A-3070-411E-8924-E4770199A774}"/>
    <dgm:cxn modelId="{44662A31-3C70-435D-ABA4-5F9892896204}" srcId="{79EAA247-7408-4688-BAA1-B5E37A8788AF}" destId="{AB934106-EA05-4C4D-AD6E-0B78EA3611F5}" srcOrd="2" destOrd="0" parTransId="{D5E66AF5-1356-48A6-9A88-8E238886B387}" sibTransId="{993F5140-3F15-404E-ADDE-DC0B4290EDBB}"/>
    <dgm:cxn modelId="{5EEB2E01-674F-4CF4-B364-93E5E36CF2A5}" type="presParOf" srcId="{4133CD7D-B175-44A8-9B42-789CBA25C2F9}" destId="{0BC53999-134A-41BF-91B2-F9DEE4B5FA75}" srcOrd="0" destOrd="0" presId="urn:microsoft.com/office/officeart/2005/8/layout/vList2"/>
    <dgm:cxn modelId="{0EB1E037-41C6-40BA-B285-DF650D8B061C}" type="presParOf" srcId="{4133CD7D-B175-44A8-9B42-789CBA25C2F9}" destId="{FE2CB6A3-EC63-499A-95F7-32EC86331F8D}" srcOrd="1" destOrd="0" presId="urn:microsoft.com/office/officeart/2005/8/layout/vList2"/>
    <dgm:cxn modelId="{53D5EA92-4156-4A93-9637-EBB1C9E0031B}" type="presParOf" srcId="{4133CD7D-B175-44A8-9B42-789CBA25C2F9}" destId="{FDB78BE6-04CB-45FF-9F53-B8E9E3F36633}" srcOrd="2" destOrd="0" presId="urn:microsoft.com/office/officeart/2005/8/layout/vList2"/>
    <dgm:cxn modelId="{E2226ACF-A201-40E1-8129-9C670CF3D2B2}" type="presParOf" srcId="{4133CD7D-B175-44A8-9B42-789CBA25C2F9}" destId="{997A2459-4FEF-4CCE-A131-DB2A39CA2A3D}" srcOrd="3" destOrd="0" presId="urn:microsoft.com/office/officeart/2005/8/layout/vList2"/>
    <dgm:cxn modelId="{911ED95A-FD87-49B2-A701-954C9B43ED22}" type="presParOf" srcId="{4133CD7D-B175-44A8-9B42-789CBA25C2F9}" destId="{A2D916C8-C252-4029-AAC5-46E283AAC8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C8A6F9-C4CF-4A76-9B80-D06DB5F40283}" type="doc">
      <dgm:prSet loTypeId="urn:microsoft.com/office/officeart/2005/8/layout/bProcess3" loCatId="process" qsTypeId="urn:microsoft.com/office/officeart/2005/8/quickstyle/simple1" qsCatId="simple" csTypeId="urn:microsoft.com/office/officeart/2005/8/colors/accent2_5" csCatId="accent2" phldr="1"/>
      <dgm:spPr/>
      <dgm:t>
        <a:bodyPr/>
        <a:lstStyle/>
        <a:p>
          <a:endParaRPr lang="es-ES"/>
        </a:p>
      </dgm:t>
    </dgm:pt>
    <dgm:pt modelId="{98BAF2DD-FB2B-476B-B7E6-24A5AABDD002}">
      <dgm:prSet phldrT="[Texto]" custT="1"/>
      <dgm:spPr>
        <a:xfrm>
          <a:off x="3873" y="53059"/>
          <a:ext cx="1458260" cy="874956"/>
        </a:xfrm>
        <a:solidFill>
          <a:srgbClr val="FFCCFF">
            <a:alpha val="90000"/>
          </a:srgbClr>
        </a:solidFill>
      </dgm:spPr>
      <dgm:t>
        <a:bodyPr/>
        <a:lstStyle/>
        <a:p>
          <a:r>
            <a:rPr lang="es-ES" sz="1600" smtClean="0">
              <a:solidFill>
                <a:schemeClr val="tx1"/>
              </a:solidFill>
              <a:latin typeface="Times New Roman" panose="02020603050405020304" pitchFamily="18" charset="0"/>
              <a:ea typeface="+mn-ea"/>
              <a:cs typeface="Times New Roman" panose="02020603050405020304" pitchFamily="18" charset="0"/>
            </a:rPr>
            <a:t>Comunicación con el socio para la cancelación inmediata</a:t>
          </a:r>
          <a:endParaRPr lang="es-ES" sz="1600">
            <a:solidFill>
              <a:schemeClr val="tx1"/>
            </a:solidFill>
            <a:latin typeface="Times New Roman" panose="02020603050405020304" pitchFamily="18" charset="0"/>
            <a:ea typeface="+mn-ea"/>
            <a:cs typeface="Times New Roman" panose="02020603050405020304" pitchFamily="18" charset="0"/>
          </a:endParaRPr>
        </a:p>
      </dgm:t>
    </dgm:pt>
    <dgm:pt modelId="{67ABF990-8657-4C86-9AC8-2810605DA995}" type="parTrans" cxnId="{44D2D34B-BCE4-41C4-9D5C-8DB5CF33A709}">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B4E7D506-B90C-4254-A7BF-A8F202871F56}" type="sibTrans" cxnId="{44D2D34B-BCE4-41C4-9D5C-8DB5CF33A709}">
      <dgm:prSet custT="1"/>
      <dgm:spPr>
        <a:xfrm>
          <a:off x="1460334" y="444817"/>
          <a:ext cx="304799" cy="91440"/>
        </a:xfrm>
      </dgm:spPr>
      <dgm:t>
        <a:bodyPr/>
        <a:lstStyle/>
        <a:p>
          <a:endParaRPr lang="es-ES" sz="1600">
            <a:solidFill>
              <a:schemeClr val="tx1"/>
            </a:solidFill>
            <a:latin typeface="Times New Roman" panose="02020603050405020304" pitchFamily="18" charset="0"/>
            <a:ea typeface="+mn-ea"/>
            <a:cs typeface="Times New Roman" panose="02020603050405020304" pitchFamily="18" charset="0"/>
          </a:endParaRPr>
        </a:p>
      </dgm:t>
    </dgm:pt>
    <dgm:pt modelId="{4BD7FD00-18E1-4551-A417-E20CC8882A55}">
      <dgm:prSet phldrT="[Texto]" custT="1"/>
      <dgm:spPr>
        <a:xfrm>
          <a:off x="1797534" y="53059"/>
          <a:ext cx="1458260" cy="874956"/>
        </a:xfrm>
        <a:solidFill>
          <a:srgbClr val="A3FFA3">
            <a:alpha val="70000"/>
          </a:srgbClr>
        </a:solidFill>
      </dgm:spPr>
      <dgm:t>
        <a:bodyPr/>
        <a:lstStyle/>
        <a:p>
          <a:r>
            <a:rPr lang="es-ES" sz="1600" smtClean="0">
              <a:solidFill>
                <a:schemeClr val="tx1"/>
              </a:solidFill>
              <a:latin typeface="Times New Roman" panose="02020603050405020304" pitchFamily="18" charset="0"/>
              <a:ea typeface="+mn-ea"/>
              <a:cs typeface="Times New Roman" panose="02020603050405020304" pitchFamily="18" charset="0"/>
            </a:rPr>
            <a:t>Planificación con el socio para el pronto pago </a:t>
          </a:r>
          <a:endParaRPr lang="es-ES" sz="1600">
            <a:solidFill>
              <a:schemeClr val="tx1"/>
            </a:solidFill>
            <a:latin typeface="Times New Roman" panose="02020603050405020304" pitchFamily="18" charset="0"/>
            <a:ea typeface="+mn-ea"/>
            <a:cs typeface="Times New Roman" panose="02020603050405020304" pitchFamily="18" charset="0"/>
          </a:endParaRPr>
        </a:p>
      </dgm:t>
    </dgm:pt>
    <dgm:pt modelId="{34D9823B-259F-4AB5-96E1-679A6ECDF66B}" type="parTrans" cxnId="{5E78915E-35EE-46D4-A3F3-85E92DE7EC5F}">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E9885650-4DFC-4047-935A-341D6308F57A}" type="sibTrans" cxnId="{5E78915E-35EE-46D4-A3F3-85E92DE7EC5F}">
      <dgm:prSet custT="1"/>
      <dgm:spPr>
        <a:xfrm>
          <a:off x="3253995" y="444817"/>
          <a:ext cx="304799" cy="91440"/>
        </a:xfrm>
      </dgm:spPr>
      <dgm:t>
        <a:bodyPr/>
        <a:lstStyle/>
        <a:p>
          <a:endParaRPr lang="es-ES" sz="1600">
            <a:solidFill>
              <a:schemeClr val="tx1"/>
            </a:solidFill>
            <a:latin typeface="Times New Roman" panose="02020603050405020304" pitchFamily="18" charset="0"/>
            <a:ea typeface="+mn-ea"/>
            <a:cs typeface="Times New Roman" panose="02020603050405020304" pitchFamily="18" charset="0"/>
          </a:endParaRPr>
        </a:p>
      </dgm:t>
    </dgm:pt>
    <dgm:pt modelId="{CD4F2A81-83F2-4F8A-982B-3C53A2A8408F}">
      <dgm:prSet phldrT="[Texto]" custT="1"/>
      <dgm:spPr>
        <a:xfrm>
          <a:off x="3591195" y="53059"/>
          <a:ext cx="1458260" cy="874956"/>
        </a:xfrm>
        <a:solidFill>
          <a:srgbClr val="F0F046">
            <a:alpha val="50000"/>
          </a:srgbClr>
        </a:solidFill>
      </dgm:spPr>
      <dgm:t>
        <a:bodyPr/>
        <a:lstStyle/>
        <a:p>
          <a:r>
            <a:rPr lang="es-ES" sz="1600" smtClean="0">
              <a:solidFill>
                <a:schemeClr val="tx1"/>
              </a:solidFill>
              <a:latin typeface="Times New Roman" panose="02020603050405020304" pitchFamily="18" charset="0"/>
              <a:ea typeface="+mn-ea"/>
              <a:cs typeface="Times New Roman" panose="02020603050405020304" pitchFamily="18" charset="0"/>
            </a:rPr>
            <a:t>Reestructuración de los pagos a una mayor tasa de interes </a:t>
          </a:r>
          <a:endParaRPr lang="es-ES" sz="1600" dirty="0">
            <a:solidFill>
              <a:schemeClr val="tx1"/>
            </a:solidFill>
            <a:latin typeface="Times New Roman" panose="02020603050405020304" pitchFamily="18" charset="0"/>
            <a:ea typeface="+mn-ea"/>
            <a:cs typeface="Times New Roman" panose="02020603050405020304" pitchFamily="18" charset="0"/>
          </a:endParaRPr>
        </a:p>
      </dgm:t>
    </dgm:pt>
    <dgm:pt modelId="{655AA6C7-80AC-4E38-9878-7AABCA3D783B}" type="parTrans" cxnId="{4583B059-829B-433E-B63C-13DB7EC9E8A1}">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5BF44FFE-4976-42AB-B741-B5233402977E}" type="sibTrans" cxnId="{4583B059-829B-433E-B63C-13DB7EC9E8A1}">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713763BA-A4A2-4760-9C22-DB963F8763DF}" type="pres">
      <dgm:prSet presAssocID="{B4C8A6F9-C4CF-4A76-9B80-D06DB5F40283}" presName="Name0" presStyleCnt="0">
        <dgm:presLayoutVars>
          <dgm:dir/>
          <dgm:resizeHandles val="exact"/>
        </dgm:presLayoutVars>
      </dgm:prSet>
      <dgm:spPr/>
      <dgm:t>
        <a:bodyPr/>
        <a:lstStyle/>
        <a:p>
          <a:endParaRPr lang="es-ES"/>
        </a:p>
      </dgm:t>
    </dgm:pt>
    <dgm:pt modelId="{A24423A4-DB66-4593-85F3-45950E753BD2}" type="pres">
      <dgm:prSet presAssocID="{98BAF2DD-FB2B-476B-B7E6-24A5AABDD002}" presName="node" presStyleLbl="node1" presStyleIdx="0" presStyleCnt="3">
        <dgm:presLayoutVars>
          <dgm:bulletEnabled val="1"/>
        </dgm:presLayoutVars>
      </dgm:prSet>
      <dgm:spPr>
        <a:prstGeom prst="rect">
          <a:avLst/>
        </a:prstGeom>
      </dgm:spPr>
      <dgm:t>
        <a:bodyPr/>
        <a:lstStyle/>
        <a:p>
          <a:endParaRPr lang="es-ES"/>
        </a:p>
      </dgm:t>
    </dgm:pt>
    <dgm:pt modelId="{EFF23CB6-687B-4F59-BD3A-C763EC37B89B}" type="pres">
      <dgm:prSet presAssocID="{B4E7D506-B90C-4254-A7BF-A8F202871F56}" presName="sibTrans" presStyleLbl="sibTrans1D1" presStyleIdx="0" presStyleCnt="2"/>
      <dgm:spPr>
        <a:custGeom>
          <a:avLst/>
          <a:gdLst/>
          <a:ahLst/>
          <a:cxnLst/>
          <a:rect l="0" t="0" r="0" b="0"/>
          <a:pathLst>
            <a:path>
              <a:moveTo>
                <a:pt x="0" y="45720"/>
              </a:moveTo>
              <a:lnTo>
                <a:pt x="304926" y="45720"/>
              </a:lnTo>
            </a:path>
          </a:pathLst>
        </a:custGeom>
      </dgm:spPr>
      <dgm:t>
        <a:bodyPr/>
        <a:lstStyle/>
        <a:p>
          <a:endParaRPr lang="es-ES"/>
        </a:p>
      </dgm:t>
    </dgm:pt>
    <dgm:pt modelId="{C6AC54AF-83CD-49E1-A16E-CC2B0607D881}" type="pres">
      <dgm:prSet presAssocID="{B4E7D506-B90C-4254-A7BF-A8F202871F56}" presName="connectorText" presStyleLbl="sibTrans1D1" presStyleIdx="0" presStyleCnt="2"/>
      <dgm:spPr/>
      <dgm:t>
        <a:bodyPr/>
        <a:lstStyle/>
        <a:p>
          <a:endParaRPr lang="es-ES"/>
        </a:p>
      </dgm:t>
    </dgm:pt>
    <dgm:pt modelId="{9382987F-F815-47FE-B33C-2831F1E88A85}" type="pres">
      <dgm:prSet presAssocID="{4BD7FD00-18E1-4551-A417-E20CC8882A55}" presName="node" presStyleLbl="node1" presStyleIdx="1" presStyleCnt="3">
        <dgm:presLayoutVars>
          <dgm:bulletEnabled val="1"/>
        </dgm:presLayoutVars>
      </dgm:prSet>
      <dgm:spPr>
        <a:prstGeom prst="rect">
          <a:avLst/>
        </a:prstGeom>
      </dgm:spPr>
      <dgm:t>
        <a:bodyPr/>
        <a:lstStyle/>
        <a:p>
          <a:endParaRPr lang="es-ES"/>
        </a:p>
      </dgm:t>
    </dgm:pt>
    <dgm:pt modelId="{45643C39-3264-4582-9F35-3D8D4AD9081E}" type="pres">
      <dgm:prSet presAssocID="{E9885650-4DFC-4047-935A-341D6308F57A}" presName="sibTrans" presStyleLbl="sibTrans1D1" presStyleIdx="1" presStyleCnt="2"/>
      <dgm:spPr>
        <a:custGeom>
          <a:avLst/>
          <a:gdLst/>
          <a:ahLst/>
          <a:cxnLst/>
          <a:rect l="0" t="0" r="0" b="0"/>
          <a:pathLst>
            <a:path>
              <a:moveTo>
                <a:pt x="0" y="45720"/>
              </a:moveTo>
              <a:lnTo>
                <a:pt x="304926" y="45720"/>
              </a:lnTo>
            </a:path>
          </a:pathLst>
        </a:custGeom>
      </dgm:spPr>
      <dgm:t>
        <a:bodyPr/>
        <a:lstStyle/>
        <a:p>
          <a:endParaRPr lang="es-ES"/>
        </a:p>
      </dgm:t>
    </dgm:pt>
    <dgm:pt modelId="{7DAAFEDB-4D17-48DE-9E7C-4AE8E0C10F57}" type="pres">
      <dgm:prSet presAssocID="{E9885650-4DFC-4047-935A-341D6308F57A}" presName="connectorText" presStyleLbl="sibTrans1D1" presStyleIdx="1" presStyleCnt="2"/>
      <dgm:spPr/>
      <dgm:t>
        <a:bodyPr/>
        <a:lstStyle/>
        <a:p>
          <a:endParaRPr lang="es-ES"/>
        </a:p>
      </dgm:t>
    </dgm:pt>
    <dgm:pt modelId="{CE57F838-B88A-4FC4-86F1-35DD8E8FCCC5}" type="pres">
      <dgm:prSet presAssocID="{CD4F2A81-83F2-4F8A-982B-3C53A2A8408F}" presName="node" presStyleLbl="node1" presStyleIdx="2" presStyleCnt="3">
        <dgm:presLayoutVars>
          <dgm:bulletEnabled val="1"/>
        </dgm:presLayoutVars>
      </dgm:prSet>
      <dgm:spPr>
        <a:prstGeom prst="rect">
          <a:avLst/>
        </a:prstGeom>
      </dgm:spPr>
      <dgm:t>
        <a:bodyPr/>
        <a:lstStyle/>
        <a:p>
          <a:endParaRPr lang="es-ES"/>
        </a:p>
      </dgm:t>
    </dgm:pt>
  </dgm:ptLst>
  <dgm:cxnLst>
    <dgm:cxn modelId="{142D7B62-69CD-44C9-AC6D-89D4E6459BFF}" type="presOf" srcId="{E9885650-4DFC-4047-935A-341D6308F57A}" destId="{7DAAFEDB-4D17-48DE-9E7C-4AE8E0C10F57}" srcOrd="1" destOrd="0" presId="urn:microsoft.com/office/officeart/2005/8/layout/bProcess3"/>
    <dgm:cxn modelId="{5E78915E-35EE-46D4-A3F3-85E92DE7EC5F}" srcId="{B4C8A6F9-C4CF-4A76-9B80-D06DB5F40283}" destId="{4BD7FD00-18E1-4551-A417-E20CC8882A55}" srcOrd="1" destOrd="0" parTransId="{34D9823B-259F-4AB5-96E1-679A6ECDF66B}" sibTransId="{E9885650-4DFC-4047-935A-341D6308F57A}"/>
    <dgm:cxn modelId="{4583B059-829B-433E-B63C-13DB7EC9E8A1}" srcId="{B4C8A6F9-C4CF-4A76-9B80-D06DB5F40283}" destId="{CD4F2A81-83F2-4F8A-982B-3C53A2A8408F}" srcOrd="2" destOrd="0" parTransId="{655AA6C7-80AC-4E38-9878-7AABCA3D783B}" sibTransId="{5BF44FFE-4976-42AB-B741-B5233402977E}"/>
    <dgm:cxn modelId="{A4C9D4AD-A7BC-498E-9026-BD2A9AB65AA0}" type="presOf" srcId="{B4E7D506-B90C-4254-A7BF-A8F202871F56}" destId="{C6AC54AF-83CD-49E1-A16E-CC2B0607D881}" srcOrd="1" destOrd="0" presId="urn:microsoft.com/office/officeart/2005/8/layout/bProcess3"/>
    <dgm:cxn modelId="{6F209077-05A2-476F-A93C-9EC0CC80CCF7}" type="presOf" srcId="{CD4F2A81-83F2-4F8A-982B-3C53A2A8408F}" destId="{CE57F838-B88A-4FC4-86F1-35DD8E8FCCC5}" srcOrd="0" destOrd="0" presId="urn:microsoft.com/office/officeart/2005/8/layout/bProcess3"/>
    <dgm:cxn modelId="{D00BE06E-7483-4E9E-BC6C-18F812981EE3}" type="presOf" srcId="{B4C8A6F9-C4CF-4A76-9B80-D06DB5F40283}" destId="{713763BA-A4A2-4760-9C22-DB963F8763DF}" srcOrd="0" destOrd="0" presId="urn:microsoft.com/office/officeart/2005/8/layout/bProcess3"/>
    <dgm:cxn modelId="{2D33CC9B-D5E6-4D89-A353-92369B5D5279}" type="presOf" srcId="{4BD7FD00-18E1-4551-A417-E20CC8882A55}" destId="{9382987F-F815-47FE-B33C-2831F1E88A85}" srcOrd="0" destOrd="0" presId="urn:microsoft.com/office/officeart/2005/8/layout/bProcess3"/>
    <dgm:cxn modelId="{F8F3C93B-AFCB-44F8-9C44-0323C34BDE07}" type="presOf" srcId="{E9885650-4DFC-4047-935A-341D6308F57A}" destId="{45643C39-3264-4582-9F35-3D8D4AD9081E}" srcOrd="0" destOrd="0" presId="urn:microsoft.com/office/officeart/2005/8/layout/bProcess3"/>
    <dgm:cxn modelId="{44D2D34B-BCE4-41C4-9D5C-8DB5CF33A709}" srcId="{B4C8A6F9-C4CF-4A76-9B80-D06DB5F40283}" destId="{98BAF2DD-FB2B-476B-B7E6-24A5AABDD002}" srcOrd="0" destOrd="0" parTransId="{67ABF990-8657-4C86-9AC8-2810605DA995}" sibTransId="{B4E7D506-B90C-4254-A7BF-A8F202871F56}"/>
    <dgm:cxn modelId="{FAFC7DCD-A6D5-4A4D-8CEE-B56E2127FB60}" type="presOf" srcId="{B4E7D506-B90C-4254-A7BF-A8F202871F56}" destId="{EFF23CB6-687B-4F59-BD3A-C763EC37B89B}" srcOrd="0" destOrd="0" presId="urn:microsoft.com/office/officeart/2005/8/layout/bProcess3"/>
    <dgm:cxn modelId="{093B6A85-8168-4529-9892-EA16B127AEF5}" type="presOf" srcId="{98BAF2DD-FB2B-476B-B7E6-24A5AABDD002}" destId="{A24423A4-DB66-4593-85F3-45950E753BD2}" srcOrd="0" destOrd="0" presId="urn:microsoft.com/office/officeart/2005/8/layout/bProcess3"/>
    <dgm:cxn modelId="{1531AC62-A2C3-4AF7-A053-E362CD27D901}" type="presParOf" srcId="{713763BA-A4A2-4760-9C22-DB963F8763DF}" destId="{A24423A4-DB66-4593-85F3-45950E753BD2}" srcOrd="0" destOrd="0" presId="urn:microsoft.com/office/officeart/2005/8/layout/bProcess3"/>
    <dgm:cxn modelId="{7CA5BC4B-22D2-4E28-8955-5B858EDC8823}" type="presParOf" srcId="{713763BA-A4A2-4760-9C22-DB963F8763DF}" destId="{EFF23CB6-687B-4F59-BD3A-C763EC37B89B}" srcOrd="1" destOrd="0" presId="urn:microsoft.com/office/officeart/2005/8/layout/bProcess3"/>
    <dgm:cxn modelId="{174B8022-D7BE-4C9B-A871-2DCDF3FC16EA}" type="presParOf" srcId="{EFF23CB6-687B-4F59-BD3A-C763EC37B89B}" destId="{C6AC54AF-83CD-49E1-A16E-CC2B0607D881}" srcOrd="0" destOrd="0" presId="urn:microsoft.com/office/officeart/2005/8/layout/bProcess3"/>
    <dgm:cxn modelId="{63E1E9B7-D63D-4D5F-8919-471919BC3D74}" type="presParOf" srcId="{713763BA-A4A2-4760-9C22-DB963F8763DF}" destId="{9382987F-F815-47FE-B33C-2831F1E88A85}" srcOrd="2" destOrd="0" presId="urn:microsoft.com/office/officeart/2005/8/layout/bProcess3"/>
    <dgm:cxn modelId="{08E84FE8-62EE-4AD9-90C6-356F127B0584}" type="presParOf" srcId="{713763BA-A4A2-4760-9C22-DB963F8763DF}" destId="{45643C39-3264-4582-9F35-3D8D4AD9081E}" srcOrd="3" destOrd="0" presId="urn:microsoft.com/office/officeart/2005/8/layout/bProcess3"/>
    <dgm:cxn modelId="{74D081C7-F39C-4E53-AA98-3ABB2982C45E}" type="presParOf" srcId="{45643C39-3264-4582-9F35-3D8D4AD9081E}" destId="{7DAAFEDB-4D17-48DE-9E7C-4AE8E0C10F57}" srcOrd="0" destOrd="0" presId="urn:microsoft.com/office/officeart/2005/8/layout/bProcess3"/>
    <dgm:cxn modelId="{DFE7AE5D-DB80-4E2A-8966-6B6A10A5E6AD}" type="presParOf" srcId="{713763BA-A4A2-4760-9C22-DB963F8763DF}" destId="{CE57F838-B88A-4FC4-86F1-35DD8E8FCCC5}" srcOrd="4" destOrd="0" presId="urn:microsoft.com/office/officeart/2005/8/layout/bProcess3"/>
  </dgm:cxnLst>
  <dgm:bg/>
  <dgm:whole>
    <a:ln>
      <a:solidFill>
        <a:schemeClr val="accent6">
          <a:lumMod val="40000"/>
          <a:lumOff val="6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F04776-3AA1-483D-A7CB-16769EDEA1BB}" type="datetimeFigureOut">
              <a:rPr lang="es-EC" smtClean="0"/>
              <a:t>7/11/2017</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1F266-BCDC-4C99-B432-8AD394C609FC}" type="slidenum">
              <a:rPr lang="es-EC" smtClean="0"/>
              <a:t>‹Nº›</a:t>
            </a:fld>
            <a:endParaRPr lang="es-EC"/>
          </a:p>
        </p:txBody>
      </p:sp>
    </p:spTree>
    <p:extLst>
      <p:ext uri="{BB962C8B-B14F-4D97-AF65-F5344CB8AC3E}">
        <p14:creationId xmlns:p14="http://schemas.microsoft.com/office/powerpoint/2010/main" val="366999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56635-ADF4-49F9-891C-5D3C4CF396FD}" type="datetimeFigureOut">
              <a:rPr lang="es-ES" smtClean="0"/>
              <a:t>07/11/2017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028A1-1B2C-4957-94A9-468DF1084A97}" type="slidenum">
              <a:rPr lang="es-ES" smtClean="0"/>
              <a:t>‹Nº›</a:t>
            </a:fld>
            <a:endParaRPr lang="es-ES"/>
          </a:p>
        </p:txBody>
      </p:sp>
    </p:spTree>
    <p:extLst>
      <p:ext uri="{BB962C8B-B14F-4D97-AF65-F5344CB8AC3E}">
        <p14:creationId xmlns:p14="http://schemas.microsoft.com/office/powerpoint/2010/main" val="25132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solidFill>
                  <a:prstClr val="black"/>
                </a:solidFill>
              </a:rPr>
              <a:pPr>
                <a:defRPr/>
              </a:pPr>
              <a:t>25</a:t>
            </a:fld>
            <a:endParaRPr lang="es-ES">
              <a:solidFill>
                <a:prstClr val="black"/>
              </a:solidFill>
            </a:endParaRPr>
          </a:p>
        </p:txBody>
      </p:sp>
    </p:spTree>
    <p:extLst>
      <p:ext uri="{BB962C8B-B14F-4D97-AF65-F5344CB8AC3E}">
        <p14:creationId xmlns:p14="http://schemas.microsoft.com/office/powerpoint/2010/main" val="3625302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4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1"/>
            <a:ext cx="792163"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s-ES">
              <a:solidFill>
                <a:srgbClr val="000000"/>
              </a:solidFill>
            </a:endParaRPr>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1" y="115888"/>
            <a:ext cx="3313113" cy="887412"/>
          </a:xfrm>
          <a:prstGeom prst="rect">
            <a:avLst/>
          </a:prstGeom>
          <a:noFill/>
        </p:spPr>
      </p:pic>
    </p:spTree>
    <p:extLst>
      <p:ext uri="{BB962C8B-B14F-4D97-AF65-F5344CB8AC3E}">
        <p14:creationId xmlns:p14="http://schemas.microsoft.com/office/powerpoint/2010/main" val="381313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9268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873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1"/>
            <a:ext cx="2133600" cy="365125"/>
          </a:xfrm>
          <a:prstGeom prst="rect">
            <a:avLst/>
          </a:prstGeom>
        </p:spPr>
        <p:txBody>
          <a:bodyPr/>
          <a:lstStyle/>
          <a:p>
            <a:fld id="{56F4E908-21BA-4416-9852-3929A4A8D0E4}" type="datetimeFigureOut">
              <a:rPr lang="es-EC">
                <a:solidFill>
                  <a:srgbClr val="000000"/>
                </a:solidFill>
              </a:rPr>
              <a:pPr/>
              <a:t>7/11/2017</a:t>
            </a:fld>
            <a:endParaRPr lang="es-EC">
              <a:solidFill>
                <a:srgbClr val="000000"/>
              </a:solidFill>
            </a:endParaRPr>
          </a:p>
        </p:txBody>
      </p:sp>
      <p:sp>
        <p:nvSpPr>
          <p:cNvPr id="5" name="4 Marcador de pie de página"/>
          <p:cNvSpPr>
            <a:spLocks noGrp="1"/>
          </p:cNvSpPr>
          <p:nvPr>
            <p:ph type="ftr" sz="quarter" idx="11"/>
          </p:nvPr>
        </p:nvSpPr>
        <p:spPr>
          <a:xfrm>
            <a:off x="3124200" y="6356351"/>
            <a:ext cx="2895600" cy="365125"/>
          </a:xfrm>
          <a:prstGeom prst="rect">
            <a:avLst/>
          </a:prstGeom>
        </p:spPr>
        <p:txBody>
          <a:bodyPr/>
          <a:lstStyle/>
          <a:p>
            <a:endParaRPr lang="es-EC">
              <a:solidFill>
                <a:srgbClr val="000000"/>
              </a:solidFill>
            </a:endParaRPr>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1AD85D3E-B50C-4FA3-A3D4-1ED219930E42}" type="slidenum">
              <a:rPr lang="es-EC">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205370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1"/>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2108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77850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0601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7292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53888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26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3702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0173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5" name="Rectangle 21"/>
          <p:cNvSpPr>
            <a:spLocks noChangeArrowheads="1"/>
          </p:cNvSpPr>
          <p:nvPr/>
        </p:nvSpPr>
        <p:spPr bwMode="auto">
          <a:xfrm rot="10800000">
            <a:off x="1" y="6308726"/>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7" name="Line 23"/>
          <p:cNvSpPr>
            <a:spLocks noChangeShapeType="1"/>
          </p:cNvSpPr>
          <p:nvPr/>
        </p:nvSpPr>
        <p:spPr bwMode="auto">
          <a:xfrm rot="10800000" flipH="1">
            <a:off x="25401" y="6296025"/>
            <a:ext cx="6659563" cy="0"/>
          </a:xfrm>
          <a:prstGeom prst="line">
            <a:avLst/>
          </a:prstGeom>
          <a:noFill/>
          <a:ln w="38100">
            <a:solidFill>
              <a:srgbClr val="FF0000"/>
            </a:solidFill>
            <a:round/>
            <a:headEnd/>
            <a:tailEnd/>
          </a:ln>
          <a:effectLst/>
        </p:spPr>
        <p:txBody>
          <a:bodyPr/>
          <a:lstStyle/>
          <a:p>
            <a:pPr fontAlgn="base">
              <a:spcBef>
                <a:spcPct val="0"/>
              </a:spcBef>
              <a:spcAft>
                <a:spcPct val="0"/>
              </a:spcAft>
            </a:pPr>
            <a:endParaRPr lang="es-ES">
              <a:solidFill>
                <a:srgbClr val="000000"/>
              </a:solidFill>
            </a:endParaRPr>
          </a:p>
        </p:txBody>
      </p:sp>
      <p:sp>
        <p:nvSpPr>
          <p:cNvPr id="1048" name="Line 24"/>
          <p:cNvSpPr>
            <a:spLocks noChangeShapeType="1"/>
          </p:cNvSpPr>
          <p:nvPr/>
        </p:nvSpPr>
        <p:spPr bwMode="auto">
          <a:xfrm rot="10800000" flipH="1">
            <a:off x="25401" y="6245225"/>
            <a:ext cx="6659563" cy="0"/>
          </a:xfrm>
          <a:prstGeom prst="line">
            <a:avLst/>
          </a:prstGeom>
          <a:noFill/>
          <a:ln w="38100">
            <a:solidFill>
              <a:srgbClr val="006600"/>
            </a:solidFill>
            <a:round/>
            <a:headEnd/>
            <a:tailEnd/>
          </a:ln>
          <a:effectLst/>
        </p:spPr>
        <p:txBody>
          <a:bodyPr/>
          <a:lstStyle/>
          <a:p>
            <a:pPr fontAlgn="base">
              <a:spcBef>
                <a:spcPct val="0"/>
              </a:spcBef>
              <a:spcAft>
                <a:spcPct val="0"/>
              </a:spcAft>
            </a:pPr>
            <a:endParaRPr lang="es-ES">
              <a:solidFill>
                <a:srgbClr val="000000"/>
              </a:solidFill>
            </a:endParaRPr>
          </a:p>
        </p:txBody>
      </p:sp>
      <p:pic>
        <p:nvPicPr>
          <p:cNvPr id="1050" name="Picture 26" descr="LOGO ESPE ORIGINAL copia"/>
          <p:cNvPicPr>
            <a:picLocks noChangeAspect="1" noChangeArrowheads="1"/>
          </p:cNvPicPr>
          <p:nvPr/>
        </p:nvPicPr>
        <p:blipFill>
          <a:blip r:embed="rId14" cstate="print"/>
          <a:srcRect l="3070"/>
          <a:stretch>
            <a:fillRect/>
          </a:stretch>
        </p:blipFill>
        <p:spPr bwMode="auto">
          <a:xfrm>
            <a:off x="6732588" y="5949950"/>
            <a:ext cx="2305051" cy="636588"/>
          </a:xfrm>
          <a:prstGeom prst="rect">
            <a:avLst/>
          </a:prstGeom>
          <a:noFill/>
        </p:spPr>
      </p:pic>
    </p:spTree>
    <p:extLst>
      <p:ext uri="{BB962C8B-B14F-4D97-AF65-F5344CB8AC3E}">
        <p14:creationId xmlns:p14="http://schemas.microsoft.com/office/powerpoint/2010/main" val="48762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diagramLayout" Target="../diagrams/layout11.xml"/><Relationship Id="rId7" Type="http://schemas.openxmlformats.org/officeDocument/2006/relationships/image" Target="../media/image26.em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308" y="1052737"/>
            <a:ext cx="7992888" cy="4247317"/>
          </a:xfrm>
          <a:prstGeom prst="rect">
            <a:avLst/>
          </a:prstGeom>
          <a:noFill/>
        </p:spPr>
        <p:txBody>
          <a:bodyPr wrap="square" rtlCol="0">
            <a:spAutoFit/>
          </a:bodyPr>
          <a:lstStyle/>
          <a:p>
            <a:pPr algn="ctr"/>
            <a:r>
              <a:rPr lang="es-EC" sz="1500" b="1" dirty="0" smtClean="0"/>
              <a:t>DEPARTAMENTO DE CIENCIAS ECONOMICAS, ADMINISTRATIVAS Y DEL COMERCIO</a:t>
            </a:r>
          </a:p>
          <a:p>
            <a:pPr algn="ctr"/>
            <a:endParaRPr lang="es-EC" sz="1500" b="1" dirty="0"/>
          </a:p>
          <a:p>
            <a:pPr algn="ctr"/>
            <a:r>
              <a:rPr lang="es-EC" sz="1500" b="1" dirty="0" smtClean="0"/>
              <a:t>CARRERA DE INGENIERIA EN FINANZAS Y AUDITORIA</a:t>
            </a:r>
          </a:p>
          <a:p>
            <a:pPr algn="ctr"/>
            <a:endParaRPr lang="es-EC" sz="1500" b="1" dirty="0"/>
          </a:p>
          <a:p>
            <a:pPr algn="ctr"/>
            <a:r>
              <a:rPr lang="es-EC" sz="1500" b="1" dirty="0" smtClean="0"/>
              <a:t>TRABAJO DE TITULACION, PREVIO A LA OBTENCION DEL TITULO DE INGENIERO EN FINANZAS Y AUDITORIA</a:t>
            </a:r>
          </a:p>
          <a:p>
            <a:pPr algn="ctr"/>
            <a:endParaRPr lang="es-EC" sz="1500" b="1" dirty="0"/>
          </a:p>
          <a:p>
            <a:pPr algn="ctr"/>
            <a:r>
              <a:rPr lang="es-EC" sz="1500" b="1" dirty="0" smtClean="0"/>
              <a:t>TEMA: ´´ ANALISIS DE LA GESTION DE RIESGOS EN LAS CAJAS COMUNALES DE LAS PARROQUIAS RURALES DEL DISTRITO METROPOLITANO DE QUITO´´</a:t>
            </a:r>
          </a:p>
          <a:p>
            <a:pPr algn="ctr"/>
            <a:endParaRPr lang="es-EC" sz="1500" b="1" dirty="0"/>
          </a:p>
          <a:p>
            <a:pPr algn="ctr"/>
            <a:r>
              <a:rPr lang="es-EC" sz="1500" b="1" dirty="0" smtClean="0"/>
              <a:t>AUTORAS:</a:t>
            </a:r>
          </a:p>
          <a:p>
            <a:pPr algn="ctr"/>
            <a:r>
              <a:rPr lang="es-EC" sz="1500" b="1" dirty="0" smtClean="0"/>
              <a:t>PRISCILA ESTEFANIA CAIZA UCHUARI</a:t>
            </a:r>
          </a:p>
          <a:p>
            <a:pPr algn="ctr"/>
            <a:r>
              <a:rPr lang="es-EC" sz="1500" b="1" dirty="0" smtClean="0"/>
              <a:t>BLANCA LISBETH RODRIGUEZ ASCUNTAR</a:t>
            </a:r>
          </a:p>
          <a:p>
            <a:pPr algn="ctr"/>
            <a:endParaRPr lang="es-EC" sz="1500" b="1" dirty="0"/>
          </a:p>
          <a:p>
            <a:pPr algn="ctr"/>
            <a:endParaRPr lang="es-EC" sz="1500" b="1" dirty="0"/>
          </a:p>
          <a:p>
            <a:pPr algn="ctr"/>
            <a:r>
              <a:rPr lang="es-EC" sz="1500" b="1" dirty="0" smtClean="0"/>
              <a:t>SANGOLQUI</a:t>
            </a:r>
          </a:p>
          <a:p>
            <a:pPr algn="ctr"/>
            <a:endParaRPr lang="es-EC" sz="1500" b="1" dirty="0"/>
          </a:p>
          <a:p>
            <a:pPr algn="ctr"/>
            <a:r>
              <a:rPr lang="es-EC" sz="1500" b="1" dirty="0" smtClean="0"/>
              <a:t>2017</a:t>
            </a:r>
            <a:endParaRPr lang="es-EC" sz="1500" b="1" dirty="0"/>
          </a:p>
        </p:txBody>
      </p:sp>
    </p:spTree>
    <p:extLst>
      <p:ext uri="{BB962C8B-B14F-4D97-AF65-F5344CB8AC3E}">
        <p14:creationId xmlns:p14="http://schemas.microsoft.com/office/powerpoint/2010/main" val="295022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648072"/>
          </a:xfrm>
        </p:spPr>
        <p:txBody>
          <a:bodyPr/>
          <a:lstStyle/>
          <a:p>
            <a:pPr algn="ctr"/>
            <a:r>
              <a:rPr lang="es-EC"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rPr>
              <a:t>EL PROCESO CREDITICIO EN LAS MICROFINANZAS</a:t>
            </a:r>
            <a:endParaRPr lang="es-EC"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endParaRPr>
          </a:p>
        </p:txBody>
      </p:sp>
      <p:graphicFrame>
        <p:nvGraphicFramePr>
          <p:cNvPr id="5" name="4 Marcador de contenido"/>
          <p:cNvGraphicFramePr>
            <a:graphicFrameLocks noGrp="1"/>
          </p:cNvGraphicFramePr>
          <p:nvPr>
            <p:ph sz="half" idx="2"/>
            <p:extLst>
              <p:ext uri="{D42A27DB-BD31-4B8C-83A1-F6EECF244321}">
                <p14:modId xmlns:p14="http://schemas.microsoft.com/office/powerpoint/2010/main" val="2636256141"/>
              </p:ext>
            </p:extLst>
          </p:nvPr>
        </p:nvGraphicFramePr>
        <p:xfrm>
          <a:off x="107504" y="764704"/>
          <a:ext cx="8928992" cy="47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412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545714646"/>
              </p:ext>
            </p:extLst>
          </p:nvPr>
        </p:nvGraphicFramePr>
        <p:xfrm>
          <a:off x="107504" y="908720"/>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486" y="260648"/>
            <a:ext cx="2171700" cy="21050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699792" y="260039"/>
            <a:ext cx="4104456" cy="584775"/>
          </a:xfrm>
          <a:prstGeom prst="rect">
            <a:avLst/>
          </a:prstGeom>
          <a:noFill/>
        </p:spPr>
        <p:txBody>
          <a:bodyPr wrap="square" rtlCol="0">
            <a:spAutoFit/>
          </a:bodyPr>
          <a:lstStyle/>
          <a:p>
            <a:pPr algn="ctr"/>
            <a:r>
              <a:rPr lang="es-EC" sz="3200" b="1" dirty="0" smtClean="0">
                <a:solidFill>
                  <a:srgbClr val="00B050"/>
                </a:solidFill>
                <a:latin typeface="AR ESSENCE" panose="02000000000000000000" pitchFamily="2" charset="0"/>
              </a:rPr>
              <a:t>COMPONENTES COSO ERM</a:t>
            </a:r>
            <a:endParaRPr lang="es-EC" sz="3200" b="1" dirty="0">
              <a:solidFill>
                <a:srgbClr val="00B050"/>
              </a:solidFill>
              <a:latin typeface="AR ESSENCE" panose="02000000000000000000" pitchFamily="2" charset="0"/>
            </a:endParaRPr>
          </a:p>
        </p:txBody>
      </p:sp>
    </p:spTree>
    <p:extLst>
      <p:ext uri="{BB962C8B-B14F-4D97-AF65-F5344CB8AC3E}">
        <p14:creationId xmlns:p14="http://schemas.microsoft.com/office/powerpoint/2010/main" val="352363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08218666"/>
              </p:ext>
            </p:extLst>
          </p:nvPr>
        </p:nvGraphicFramePr>
        <p:xfrm>
          <a:off x="457200" y="476673"/>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9" y="4437112"/>
            <a:ext cx="180975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00611" y="581987"/>
            <a:ext cx="4968552" cy="646331"/>
          </a:xfrm>
          <a:prstGeom prst="rect">
            <a:avLst/>
          </a:prstGeom>
          <a:noFill/>
        </p:spPr>
        <p:txBody>
          <a:bodyPr wrap="square" rtlCol="0">
            <a:spAutoFit/>
          </a:bodyPr>
          <a:lstStyle/>
          <a:p>
            <a:pPr algn="ctr"/>
            <a:r>
              <a:rPr lang="es-EC" sz="3600" b="1" dirty="0" smtClean="0">
                <a:solidFill>
                  <a:srgbClr val="00B050"/>
                </a:solidFill>
                <a:latin typeface="AR ESSENCE" panose="02000000000000000000" pitchFamily="2" charset="0"/>
              </a:rPr>
              <a:t>COMPONENTES COSO ERM</a:t>
            </a:r>
            <a:endParaRPr lang="es-EC" sz="3600" b="1" dirty="0">
              <a:solidFill>
                <a:srgbClr val="00B050"/>
              </a:solidFill>
              <a:latin typeface="AR ESSENCE" panose="02000000000000000000" pitchFamily="2" charset="0"/>
            </a:endParaRPr>
          </a:p>
        </p:txBody>
      </p:sp>
    </p:spTree>
    <p:extLst>
      <p:ext uri="{BB962C8B-B14F-4D97-AF65-F5344CB8AC3E}">
        <p14:creationId xmlns:p14="http://schemas.microsoft.com/office/powerpoint/2010/main" val="365410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5128" y="908720"/>
            <a:ext cx="4058803"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latin typeface="Broadway" panose="04040905080B02020502" pitchFamily="82" charset="0"/>
              </a:rPr>
              <a:t>HIPOTESIS</a:t>
            </a:r>
            <a:endParaRPr lang="es-ES" sz="5400" b="1" cap="none" spc="0" dirty="0">
              <a:ln w="22225">
                <a:solidFill>
                  <a:schemeClr val="accent2"/>
                </a:solidFill>
                <a:prstDash val="solid"/>
              </a:ln>
              <a:solidFill>
                <a:schemeClr val="accent2">
                  <a:lumMod val="40000"/>
                  <a:lumOff val="60000"/>
                </a:schemeClr>
              </a:solidFill>
              <a:effectLst/>
              <a:latin typeface="Broadway" panose="04040905080B02020502" pitchFamily="82" charset="0"/>
            </a:endParaRPr>
          </a:p>
        </p:txBody>
      </p:sp>
      <p:sp>
        <p:nvSpPr>
          <p:cNvPr id="5" name="Rectángulo 4"/>
          <p:cNvSpPr/>
          <p:nvPr/>
        </p:nvSpPr>
        <p:spPr>
          <a:xfrm>
            <a:off x="773672" y="2132856"/>
            <a:ext cx="3870336"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49580" algn="just">
              <a:lnSpc>
                <a:spcPct val="150000"/>
              </a:lnSpc>
              <a:spcAft>
                <a:spcPts val="0"/>
              </a:spcAft>
            </a:pPr>
            <a:r>
              <a:rPr lang="es-EC" sz="2400" dirty="0" smtClean="0">
                <a:latin typeface="Maiandra GD" panose="020E0502030308020204" pitchFamily="34" charset="0"/>
                <a:ea typeface="Times New Roman" panose="02020603050405020304" pitchFamily="18" charset="0"/>
              </a:rPr>
              <a:t>Una </a:t>
            </a:r>
            <a:r>
              <a:rPr lang="es-EC" sz="2400" dirty="0">
                <a:latin typeface="Maiandra GD" panose="020E0502030308020204" pitchFamily="34" charset="0"/>
                <a:ea typeface="Times New Roman" panose="02020603050405020304" pitchFamily="18" charset="0"/>
              </a:rPr>
              <a:t>adecuada gestión de riesgo crediticio mejorara la administración de las cajas comunales de las parroquias rurales del DMQ</a:t>
            </a:r>
            <a:r>
              <a:rPr lang="es-EC" sz="2400" dirty="0" smtClean="0">
                <a:latin typeface="Maiandra GD" panose="020E0502030308020204" pitchFamily="34" charset="0"/>
                <a:ea typeface="Times New Roman" panose="02020603050405020304" pitchFamily="18" charset="0"/>
              </a:rPr>
              <a:t>.</a:t>
            </a:r>
            <a:endParaRPr lang="es-ES" sz="2400" dirty="0">
              <a:effectLst/>
              <a:latin typeface="Maiandra GD" panose="020E0502030308020204" pitchFamily="34" charset="0"/>
              <a:ea typeface="Times New Roman" panose="02020603050405020304" pitchFamily="18" charset="0"/>
            </a:endParaRPr>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08720"/>
            <a:ext cx="35909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47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marco metodolog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68960"/>
            <a:ext cx="8791640" cy="2890291"/>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ctrTitle"/>
          </p:nvPr>
        </p:nvSpPr>
        <p:spPr>
          <a:xfrm>
            <a:off x="645840" y="620689"/>
            <a:ext cx="7772400" cy="1470025"/>
          </a:xfrm>
        </p:spPr>
        <p:txBody>
          <a:bodyPr/>
          <a:lstStyle/>
          <a:p>
            <a:pPr algn="ctr"/>
            <a:r>
              <a:rPr lang="es-EC" sz="48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CAPÍTULO 3</a:t>
            </a:r>
            <a:endParaRPr lang="es-EC" sz="4800" i="0" dirty="0">
              <a:ln w="22225">
                <a:solidFill>
                  <a:schemeClr val="accent2"/>
                </a:solidFill>
                <a:prstDash val="solid"/>
              </a:ln>
              <a:solidFill>
                <a:schemeClr val="accent2">
                  <a:lumMod val="40000"/>
                  <a:lumOff val="60000"/>
                </a:schemeClr>
              </a:solidFill>
              <a:effectLst/>
              <a:latin typeface="Broadway" panose="04040905080B02020502" pitchFamily="82" charset="0"/>
            </a:endParaRPr>
          </a:p>
        </p:txBody>
      </p:sp>
      <p:sp>
        <p:nvSpPr>
          <p:cNvPr id="4" name="3 Subtítulo"/>
          <p:cNvSpPr>
            <a:spLocks noGrp="1"/>
          </p:cNvSpPr>
          <p:nvPr>
            <p:ph type="subTitle" idx="1"/>
          </p:nvPr>
        </p:nvSpPr>
        <p:spPr>
          <a:xfrm>
            <a:off x="1369368" y="1609927"/>
            <a:ext cx="6400800" cy="1752600"/>
          </a:xfrm>
        </p:spPr>
        <p:txBody>
          <a:bodyPr/>
          <a:lstStyle/>
          <a:p>
            <a:r>
              <a:rPr lang="es-EC" sz="4400" b="1" dirty="0" smtClean="0">
                <a:ln w="22225">
                  <a:solidFill>
                    <a:schemeClr val="accent2"/>
                  </a:solidFill>
                  <a:prstDash val="solid"/>
                </a:ln>
                <a:solidFill>
                  <a:schemeClr val="accent2">
                    <a:lumMod val="40000"/>
                    <a:lumOff val="60000"/>
                  </a:schemeClr>
                </a:solidFill>
                <a:latin typeface="Broadway" panose="04040905080B02020502" pitchFamily="82" charset="0"/>
              </a:rPr>
              <a:t>MARCO METODOLOGICO</a:t>
            </a:r>
            <a:endParaRPr lang="es-EC" sz="4400" b="1" dirty="0">
              <a:ln w="22225">
                <a:solidFill>
                  <a:schemeClr val="accent2"/>
                </a:solidFill>
                <a:prstDash val="solid"/>
              </a:ln>
              <a:solidFill>
                <a:schemeClr val="accent2">
                  <a:lumMod val="40000"/>
                  <a:lumOff val="60000"/>
                </a:schemeClr>
              </a:solidFill>
              <a:latin typeface="Broadway" panose="04040905080B02020502" pitchFamily="82" charset="0"/>
            </a:endParaRPr>
          </a:p>
        </p:txBody>
      </p:sp>
    </p:spTree>
    <p:extLst>
      <p:ext uri="{BB962C8B-B14F-4D97-AF65-F5344CB8AC3E}">
        <p14:creationId xmlns:p14="http://schemas.microsoft.com/office/powerpoint/2010/main" val="2225468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8812" y="548679"/>
            <a:ext cx="4533099"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rPr>
              <a:t>POBLACIÓN</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endParaRPr>
          </a:p>
        </p:txBody>
      </p:sp>
      <p:sp>
        <p:nvSpPr>
          <p:cNvPr id="5" name="Rectángulo 4"/>
          <p:cNvSpPr/>
          <p:nvPr/>
        </p:nvSpPr>
        <p:spPr>
          <a:xfrm>
            <a:off x="827584" y="1606304"/>
            <a:ext cx="7272808" cy="2169825"/>
          </a:xfrm>
          <a:prstGeom prst="rect">
            <a:avLst/>
          </a:prstGeom>
        </p:spPr>
        <p:txBody>
          <a:bodyPr wrap="square">
            <a:spAutoFit/>
          </a:bodyPr>
          <a:lstStyle/>
          <a:p>
            <a:pPr indent="449580" algn="just">
              <a:lnSpc>
                <a:spcPct val="150000"/>
              </a:lnSpc>
              <a:spcAft>
                <a:spcPts val="0"/>
              </a:spcAft>
            </a:pPr>
            <a:r>
              <a:rPr lang="es-MX" dirty="0" smtClean="0">
                <a:latin typeface="Maiandra GD" panose="020E0502030308020204" pitchFamily="34" charset="0"/>
                <a:ea typeface="Times New Roman" panose="02020603050405020304" pitchFamily="18" charset="0"/>
              </a:rPr>
              <a:t>El </a:t>
            </a:r>
            <a:r>
              <a:rPr lang="es-MX" dirty="0">
                <a:latin typeface="Maiandra GD" panose="020E0502030308020204" pitchFamily="34" charset="0"/>
                <a:ea typeface="Times New Roman" panose="02020603050405020304" pitchFamily="18" charset="0"/>
              </a:rPr>
              <a:t>total de cajas comunales del Distrito Metropolitano de Quito se convierte en la población objeto de nuestro </a:t>
            </a:r>
            <a:r>
              <a:rPr lang="es-MX" dirty="0" smtClean="0">
                <a:latin typeface="Maiandra GD" panose="020E0502030308020204" pitchFamily="34" charset="0"/>
                <a:ea typeface="Times New Roman" panose="02020603050405020304" pitchFamily="18" charset="0"/>
              </a:rPr>
              <a:t>estudio, se </a:t>
            </a:r>
            <a:r>
              <a:rPr lang="es-MX" dirty="0">
                <a:latin typeface="Maiandra GD" panose="020E0502030308020204" pitchFamily="34" charset="0"/>
                <a:ea typeface="Times New Roman" panose="02020603050405020304" pitchFamily="18" charset="0"/>
              </a:rPr>
              <a:t>realiza una caracterización de cada uno de los componentes para determinar la muestra que posteriormente será elegida para el análisis de nuestra investigación.</a:t>
            </a:r>
            <a:endParaRPr lang="es-ES" dirty="0">
              <a:effectLst/>
              <a:latin typeface="Maiandra GD" panose="020E0502030308020204" pitchFamily="34" charset="0"/>
              <a:ea typeface="Times New Roman" panose="02020603050405020304" pitchFamily="18" charset="0"/>
            </a:endParaRPr>
          </a:p>
        </p:txBody>
      </p:sp>
      <p:sp>
        <p:nvSpPr>
          <p:cNvPr id="6" name="CuadroTexto 5"/>
          <p:cNvSpPr txBox="1"/>
          <p:nvPr/>
        </p:nvSpPr>
        <p:spPr>
          <a:xfrm>
            <a:off x="2565362" y="3645025"/>
            <a:ext cx="6083717" cy="2031325"/>
          </a:xfrm>
          <a:prstGeom prst="rect">
            <a:avLst/>
          </a:prstGeom>
          <a:noFill/>
        </p:spPr>
        <p:txBody>
          <a:bodyPr wrap="none" rtlCol="0">
            <a:spAutoFit/>
          </a:bodyPr>
          <a:lstStyle/>
          <a:p>
            <a:r>
              <a:rPr lang="es-ES" dirty="0" smtClean="0">
                <a:latin typeface="Maiandra GD" panose="020E0502030308020204" pitchFamily="34" charset="0"/>
                <a:cs typeface="Times New Roman" panose="02020603050405020304" pitchFamily="18" charset="0"/>
              </a:rPr>
              <a:t>La caracterización se determino por los siguientes aspectos:</a:t>
            </a:r>
          </a:p>
          <a:p>
            <a:pPr marL="285750" indent="-285750">
              <a:buFont typeface="Arial" panose="020B0604020202020204" pitchFamily="34" charset="0"/>
              <a:buChar char="•"/>
            </a:pPr>
            <a:r>
              <a:rPr lang="es-ES" dirty="0" smtClean="0">
                <a:latin typeface="Maiandra GD" panose="020E0502030308020204" pitchFamily="34" charset="0"/>
                <a:cs typeface="Times New Roman" panose="02020603050405020304" pitchFamily="18" charset="0"/>
              </a:rPr>
              <a:t>Ubicación geográfica</a:t>
            </a:r>
          </a:p>
          <a:p>
            <a:pPr marL="285750" indent="-285750">
              <a:buFont typeface="Arial" panose="020B0604020202020204" pitchFamily="34" charset="0"/>
              <a:buChar char="•"/>
            </a:pPr>
            <a:r>
              <a:rPr lang="es-ES" dirty="0" smtClean="0">
                <a:latin typeface="Maiandra GD" panose="020E0502030308020204" pitchFamily="34" charset="0"/>
                <a:cs typeface="Times New Roman" panose="02020603050405020304" pitchFamily="18" charset="0"/>
              </a:rPr>
              <a:t>Número de socios</a:t>
            </a:r>
          </a:p>
          <a:p>
            <a:pPr marL="285750" indent="-285750">
              <a:buFont typeface="Arial" panose="020B0604020202020204" pitchFamily="34" charset="0"/>
              <a:buChar char="•"/>
            </a:pPr>
            <a:r>
              <a:rPr lang="es-ES" dirty="0" smtClean="0">
                <a:latin typeface="Maiandra GD" panose="020E0502030308020204" pitchFamily="34" charset="0"/>
                <a:cs typeface="Times New Roman" panose="02020603050405020304" pitchFamily="18" charset="0"/>
              </a:rPr>
              <a:t>Capital operativo</a:t>
            </a:r>
          </a:p>
          <a:p>
            <a:pPr marL="285750" indent="-285750">
              <a:buFont typeface="Arial" panose="020B0604020202020204" pitchFamily="34" charset="0"/>
              <a:buChar char="•"/>
            </a:pPr>
            <a:r>
              <a:rPr lang="es-ES" dirty="0" smtClean="0">
                <a:latin typeface="Maiandra GD" panose="020E0502030308020204" pitchFamily="34" charset="0"/>
                <a:cs typeface="Times New Roman" panose="02020603050405020304" pitchFamily="18" charset="0"/>
              </a:rPr>
              <a:t>Créditos Otorgados y entregados</a:t>
            </a:r>
          </a:p>
          <a:p>
            <a:pPr marL="285750" indent="-285750">
              <a:buFont typeface="Arial" panose="020B0604020202020204" pitchFamily="34" charset="0"/>
              <a:buChar char="•"/>
            </a:pPr>
            <a:endParaRPr lang="es-ES" dirty="0" smtClean="0">
              <a:latin typeface="Maiandra GD" panose="020E0502030308020204" pitchFamily="34" charset="0"/>
              <a:cs typeface="Times New Roman" panose="02020603050405020304" pitchFamily="18" charset="0"/>
            </a:endParaRPr>
          </a:p>
          <a:p>
            <a:pPr marL="285750" indent="-285750">
              <a:buFont typeface="Arial" panose="020B0604020202020204" pitchFamily="34" charset="0"/>
              <a:buChar char="•"/>
            </a:pPr>
            <a:endParaRPr lang="es-ES" dirty="0">
              <a:latin typeface="Maiandra GD" panose="020E0502030308020204" pitchFamily="34" charset="0"/>
              <a:cs typeface="Times New Roman" panose="02020603050405020304" pitchFamily="18" charset="0"/>
            </a:endParaRPr>
          </a:p>
        </p:txBody>
      </p:sp>
    </p:spTree>
    <p:extLst>
      <p:ext uri="{BB962C8B-B14F-4D97-AF65-F5344CB8AC3E}">
        <p14:creationId xmlns:p14="http://schemas.microsoft.com/office/powerpoint/2010/main" val="400756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74275" y="116633"/>
            <a:ext cx="4608512" cy="646331"/>
          </a:xfrm>
          <a:prstGeom prst="rect">
            <a:avLst/>
          </a:prstGeom>
          <a:noFill/>
        </p:spPr>
        <p:txBody>
          <a:bodyPr wrap="square" rtlCol="0">
            <a:spAutoFit/>
          </a:bodyPr>
          <a:lstStyle/>
          <a:p>
            <a:pPr algn="ctr"/>
            <a:r>
              <a:rPr lang="es-EC" sz="3600" b="1" dirty="0" smtClean="0">
                <a:solidFill>
                  <a:srgbClr val="7030A0"/>
                </a:solidFill>
                <a:latin typeface="AR ESSENCE" panose="02000000000000000000" pitchFamily="2" charset="0"/>
              </a:rPr>
              <a:t>UBICACIÓN GEOGRAFICA</a:t>
            </a:r>
            <a:endParaRPr lang="es-EC" sz="3600" b="1" dirty="0">
              <a:solidFill>
                <a:srgbClr val="7030A0"/>
              </a:solidFill>
              <a:latin typeface="AR ESSENCE" panose="02000000000000000000" pitchFamily="2" charset="0"/>
            </a:endParaRPr>
          </a:p>
        </p:txBody>
      </p:sp>
      <p:graphicFrame>
        <p:nvGraphicFramePr>
          <p:cNvPr id="4" name="3 Gráfico"/>
          <p:cNvGraphicFramePr>
            <a:graphicFrameLocks/>
          </p:cNvGraphicFramePr>
          <p:nvPr>
            <p:extLst>
              <p:ext uri="{D42A27DB-BD31-4B8C-83A1-F6EECF244321}">
                <p14:modId xmlns:p14="http://schemas.microsoft.com/office/powerpoint/2010/main" val="146401014"/>
              </p:ext>
            </p:extLst>
          </p:nvPr>
        </p:nvGraphicFramePr>
        <p:xfrm>
          <a:off x="1763688" y="1556792"/>
          <a:ext cx="6192688"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61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016000"/>
            <a:ext cx="8242300" cy="48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910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94297551"/>
              </p:ext>
            </p:extLst>
          </p:nvPr>
        </p:nvGraphicFramePr>
        <p:xfrm>
          <a:off x="179512" y="764704"/>
          <a:ext cx="5976664" cy="2883014"/>
        </p:xfrm>
        <a:graphic>
          <a:graphicData uri="http://schemas.openxmlformats.org/drawingml/2006/table">
            <a:tbl>
              <a:tblPr firstRow="1" firstCol="1" bandRow="1">
                <a:tableStyleId>{B301B821-A1FF-4177-AEE7-76D212191A09}</a:tableStyleId>
              </a:tblPr>
              <a:tblGrid>
                <a:gridCol w="1464163"/>
                <a:gridCol w="696077"/>
                <a:gridCol w="1512168"/>
                <a:gridCol w="1296144"/>
                <a:gridCol w="1008112"/>
              </a:tblGrid>
              <a:tr h="868680">
                <a:tc gridSpan="2">
                  <a:txBody>
                    <a:bodyPr/>
                    <a:lstStyle/>
                    <a:p>
                      <a:pPr algn="ctr">
                        <a:spcAft>
                          <a:spcPts val="0"/>
                        </a:spcAft>
                      </a:pPr>
                      <a:r>
                        <a:rPr lang="es-EC" sz="1400" dirty="0">
                          <a:solidFill>
                            <a:schemeClr val="tx1"/>
                          </a:solidFill>
                          <a:effectLst/>
                        </a:rPr>
                        <a:t>RANGO</a:t>
                      </a:r>
                      <a:endParaRPr lang="es-EC" sz="2000" dirty="0">
                        <a:solidFill>
                          <a:schemeClr val="tx1"/>
                        </a:solidFill>
                        <a:effectLst/>
                      </a:endParaRPr>
                    </a:p>
                    <a:p>
                      <a:pPr algn="ctr">
                        <a:spcAft>
                          <a:spcPts val="0"/>
                        </a:spcAft>
                      </a:pPr>
                      <a:r>
                        <a:rPr lang="es-EC" sz="1400" dirty="0">
                          <a:solidFill>
                            <a:schemeClr val="tx1"/>
                          </a:solidFill>
                          <a:effectLst/>
                        </a:rPr>
                        <a:t>SOCIOS</a:t>
                      </a:r>
                      <a:endParaRPr lang="es-EC" sz="2000" dirty="0">
                        <a:solidFill>
                          <a:schemeClr val="tx1"/>
                        </a:solidFill>
                        <a:effectLst/>
                        <a:latin typeface="Times New Roman"/>
                        <a:ea typeface="Times New Roman"/>
                        <a:cs typeface="Times New Roman"/>
                      </a:endParaRPr>
                    </a:p>
                  </a:txBody>
                  <a:tcPr marL="68580" marR="68580" marT="0" marB="0">
                    <a:solidFill>
                      <a:srgbClr val="99FF99"/>
                    </a:solidFill>
                  </a:tcPr>
                </a:tc>
                <a:tc hMerge="1">
                  <a:txBody>
                    <a:bodyPr/>
                    <a:lstStyle/>
                    <a:p>
                      <a:endParaRPr lang="es-EC"/>
                    </a:p>
                  </a:txBody>
                  <a:tcPr/>
                </a:tc>
                <a:tc>
                  <a:txBody>
                    <a:bodyPr/>
                    <a:lstStyle/>
                    <a:p>
                      <a:pPr algn="ctr">
                        <a:spcAft>
                          <a:spcPts val="0"/>
                        </a:spcAft>
                      </a:pPr>
                      <a:r>
                        <a:rPr lang="es-EC" sz="1400" dirty="0">
                          <a:solidFill>
                            <a:schemeClr val="tx1"/>
                          </a:solidFill>
                          <a:effectLst/>
                        </a:rPr>
                        <a:t>N. DE CAJAS</a:t>
                      </a:r>
                      <a:endParaRPr lang="es-EC" sz="2000" dirty="0">
                        <a:solidFill>
                          <a:schemeClr val="tx1"/>
                        </a:solidFill>
                        <a:effectLst/>
                        <a:latin typeface="Times New Roman"/>
                        <a:ea typeface="Times New Roman"/>
                        <a:cs typeface="Times New Roman"/>
                      </a:endParaRPr>
                    </a:p>
                  </a:txBody>
                  <a:tcPr marL="68580" marR="68580" marT="0" marB="0">
                    <a:solidFill>
                      <a:srgbClr val="99FF99"/>
                    </a:solidFill>
                  </a:tcPr>
                </a:tc>
                <a:tc>
                  <a:txBody>
                    <a:bodyPr/>
                    <a:lstStyle/>
                    <a:p>
                      <a:pPr algn="ctr">
                        <a:spcAft>
                          <a:spcPts val="0"/>
                        </a:spcAft>
                      </a:pPr>
                      <a:r>
                        <a:rPr lang="es-EC" sz="1400" dirty="0">
                          <a:solidFill>
                            <a:schemeClr val="tx1"/>
                          </a:solidFill>
                          <a:effectLst/>
                        </a:rPr>
                        <a:t>%</a:t>
                      </a:r>
                      <a:endParaRPr lang="es-EC" sz="2000" dirty="0">
                        <a:solidFill>
                          <a:schemeClr val="tx1"/>
                        </a:solidFill>
                        <a:effectLst/>
                        <a:latin typeface="Times New Roman"/>
                        <a:ea typeface="Times New Roman"/>
                        <a:cs typeface="Times New Roman"/>
                      </a:endParaRPr>
                    </a:p>
                  </a:txBody>
                  <a:tcPr marL="68580" marR="68580" marT="0" marB="0">
                    <a:solidFill>
                      <a:srgbClr val="99FF99"/>
                    </a:solidFill>
                  </a:tcPr>
                </a:tc>
                <a:tc>
                  <a:txBody>
                    <a:bodyPr/>
                    <a:lstStyle/>
                    <a:p>
                      <a:pPr algn="ctr">
                        <a:spcAft>
                          <a:spcPts val="0"/>
                        </a:spcAft>
                      </a:pPr>
                      <a:r>
                        <a:rPr lang="es-EC" sz="1400" dirty="0">
                          <a:solidFill>
                            <a:schemeClr val="tx1"/>
                          </a:solidFill>
                          <a:effectLst/>
                        </a:rPr>
                        <a:t>TOTAL</a:t>
                      </a:r>
                      <a:endParaRPr lang="es-EC" sz="2000" dirty="0">
                        <a:solidFill>
                          <a:schemeClr val="tx1"/>
                        </a:solidFill>
                        <a:effectLst/>
                      </a:endParaRPr>
                    </a:p>
                    <a:p>
                      <a:pPr algn="ctr">
                        <a:spcAft>
                          <a:spcPts val="0"/>
                        </a:spcAft>
                      </a:pPr>
                      <a:r>
                        <a:rPr lang="es-EC" sz="1400" dirty="0">
                          <a:solidFill>
                            <a:schemeClr val="tx1"/>
                          </a:solidFill>
                          <a:effectLst/>
                        </a:rPr>
                        <a:t>SOCIOS</a:t>
                      </a:r>
                      <a:endParaRPr lang="es-EC" sz="2000" dirty="0">
                        <a:solidFill>
                          <a:schemeClr val="tx1"/>
                        </a:solidFill>
                        <a:effectLst/>
                        <a:latin typeface="Times New Roman"/>
                        <a:ea typeface="Times New Roman"/>
                        <a:cs typeface="Times New Roman"/>
                      </a:endParaRPr>
                    </a:p>
                  </a:txBody>
                  <a:tcPr marL="68580" marR="68580" marT="0" marB="0">
                    <a:solidFill>
                      <a:srgbClr val="99FF99"/>
                    </a:solidFill>
                  </a:tcPr>
                </a:tc>
              </a:tr>
              <a:tr h="217170">
                <a:tc>
                  <a:txBody>
                    <a:bodyPr/>
                    <a:lstStyle/>
                    <a:p>
                      <a:pPr algn="ctr">
                        <a:spcAft>
                          <a:spcPts val="0"/>
                        </a:spcAft>
                      </a:pPr>
                      <a:r>
                        <a:rPr lang="es-EC" sz="1400">
                          <a:solidFill>
                            <a:schemeClr val="tx1"/>
                          </a:solidFill>
                          <a:effectLst/>
                        </a:rPr>
                        <a:t>5</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27</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50</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66%</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851</a:t>
                      </a:r>
                      <a:endParaRPr lang="es-EC" sz="2000">
                        <a:solidFill>
                          <a:schemeClr val="tx1"/>
                        </a:solidFill>
                        <a:effectLst/>
                        <a:latin typeface="Times New Roman"/>
                        <a:ea typeface="Times New Roman"/>
                        <a:cs typeface="Times New Roman"/>
                      </a:endParaRPr>
                    </a:p>
                  </a:txBody>
                  <a:tcPr marL="68580" marR="68580" marT="0" marB="0"/>
                </a:tc>
              </a:tr>
              <a:tr h="296024">
                <a:tc>
                  <a:txBody>
                    <a:bodyPr/>
                    <a:lstStyle/>
                    <a:p>
                      <a:pPr algn="ctr">
                        <a:spcAft>
                          <a:spcPts val="0"/>
                        </a:spcAft>
                      </a:pPr>
                      <a:r>
                        <a:rPr lang="es-EC" sz="1400">
                          <a:solidFill>
                            <a:schemeClr val="tx1"/>
                          </a:solidFill>
                          <a:effectLst/>
                        </a:rPr>
                        <a:t>27</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49</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18</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24%</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691</a:t>
                      </a:r>
                      <a:endParaRPr lang="es-EC" sz="2000">
                        <a:solidFill>
                          <a:schemeClr val="tx1"/>
                        </a:solidFill>
                        <a:effectLst/>
                        <a:latin typeface="Times New Roman"/>
                        <a:ea typeface="Times New Roman"/>
                        <a:cs typeface="Times New Roman"/>
                      </a:endParaRPr>
                    </a:p>
                  </a:txBody>
                  <a:tcPr marL="68580" marR="68580" marT="0" marB="0"/>
                </a:tc>
              </a:tr>
              <a:tr h="333375">
                <a:tc>
                  <a:txBody>
                    <a:bodyPr/>
                    <a:lstStyle/>
                    <a:p>
                      <a:pPr algn="ctr">
                        <a:spcAft>
                          <a:spcPts val="0"/>
                        </a:spcAft>
                      </a:pPr>
                      <a:r>
                        <a:rPr lang="es-EC" sz="1400">
                          <a:solidFill>
                            <a:schemeClr val="tx1"/>
                          </a:solidFill>
                          <a:effectLst/>
                        </a:rPr>
                        <a:t>49</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71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3</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4%</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171</a:t>
                      </a:r>
                      <a:endParaRPr lang="es-EC" sz="2000">
                        <a:solidFill>
                          <a:schemeClr val="tx1"/>
                        </a:solidFill>
                        <a:effectLst/>
                        <a:latin typeface="Times New Roman"/>
                        <a:ea typeface="Times New Roman"/>
                        <a:cs typeface="Times New Roman"/>
                      </a:endParaRPr>
                    </a:p>
                  </a:txBody>
                  <a:tcPr marL="68580" marR="68580" marT="0" marB="0"/>
                </a:tc>
              </a:tr>
              <a:tr h="333375">
                <a:tc>
                  <a:txBody>
                    <a:bodyPr/>
                    <a:lstStyle/>
                    <a:p>
                      <a:pPr algn="ctr">
                        <a:spcAft>
                          <a:spcPts val="0"/>
                        </a:spcAft>
                      </a:pPr>
                      <a:r>
                        <a:rPr lang="es-EC" sz="1400">
                          <a:solidFill>
                            <a:schemeClr val="tx1"/>
                          </a:solidFill>
                          <a:effectLst/>
                        </a:rPr>
                        <a:t>71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93</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2</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3%</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165</a:t>
                      </a:r>
                      <a:endParaRPr lang="es-EC" sz="2000">
                        <a:solidFill>
                          <a:schemeClr val="tx1"/>
                        </a:solidFill>
                        <a:effectLst/>
                        <a:latin typeface="Times New Roman"/>
                        <a:ea typeface="Times New Roman"/>
                        <a:cs typeface="Times New Roman"/>
                      </a:endParaRPr>
                    </a:p>
                  </a:txBody>
                  <a:tcPr marL="68580" marR="68580" marT="0" marB="0"/>
                </a:tc>
              </a:tr>
              <a:tr h="217170">
                <a:tc>
                  <a:txBody>
                    <a:bodyPr/>
                    <a:lstStyle/>
                    <a:p>
                      <a:pPr algn="ctr">
                        <a:spcAft>
                          <a:spcPts val="0"/>
                        </a:spcAft>
                      </a:pPr>
                      <a:r>
                        <a:rPr lang="es-EC" sz="1400">
                          <a:solidFill>
                            <a:schemeClr val="tx1"/>
                          </a:solidFill>
                          <a:effectLst/>
                        </a:rPr>
                        <a:t>93</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115</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smtClean="0">
                          <a:solidFill>
                            <a:schemeClr val="tx1"/>
                          </a:solidFill>
                          <a:effectLst/>
                        </a:rPr>
                        <a:t>93</a:t>
                      </a:r>
                      <a:endParaRPr lang="es-EC" sz="2000" dirty="0">
                        <a:solidFill>
                          <a:schemeClr val="tx1"/>
                        </a:solidFill>
                        <a:effectLst/>
                        <a:latin typeface="Times New Roman"/>
                        <a:ea typeface="Times New Roman"/>
                        <a:cs typeface="Times New Roman"/>
                      </a:endParaRPr>
                    </a:p>
                  </a:txBody>
                  <a:tcPr marL="68580" marR="68580" marT="0" marB="0"/>
                </a:tc>
              </a:tr>
              <a:tr h="217170">
                <a:tc>
                  <a:txBody>
                    <a:bodyPr/>
                    <a:lstStyle/>
                    <a:p>
                      <a:pPr algn="ctr">
                        <a:spcAft>
                          <a:spcPts val="0"/>
                        </a:spcAft>
                      </a:pPr>
                      <a:r>
                        <a:rPr lang="es-EC" sz="1400">
                          <a:solidFill>
                            <a:schemeClr val="tx1"/>
                          </a:solidFill>
                          <a:effectLst/>
                        </a:rPr>
                        <a:t>115</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137</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effectLst/>
                        </a:rPr>
                        <a:t>125</a:t>
                      </a:r>
                      <a:endParaRPr lang="es-EC" sz="2000" dirty="0">
                        <a:solidFill>
                          <a:schemeClr val="tx1"/>
                        </a:solidFill>
                        <a:effectLst/>
                        <a:latin typeface="Times New Roman"/>
                        <a:ea typeface="Times New Roman"/>
                        <a:cs typeface="Times New Roman"/>
                      </a:endParaRPr>
                    </a:p>
                  </a:txBody>
                  <a:tcPr marL="68580" marR="68580" marT="0" marB="0"/>
                </a:tc>
              </a:tr>
              <a:tr h="217170">
                <a:tc>
                  <a:txBody>
                    <a:bodyPr/>
                    <a:lstStyle/>
                    <a:p>
                      <a:pPr algn="ctr">
                        <a:spcAft>
                          <a:spcPts val="0"/>
                        </a:spcAft>
                      </a:pPr>
                      <a:r>
                        <a:rPr lang="es-EC" sz="1400" dirty="0">
                          <a:solidFill>
                            <a:schemeClr val="tx1"/>
                          </a:solidFill>
                          <a:effectLst/>
                        </a:rPr>
                        <a:t>137</a:t>
                      </a:r>
                      <a:endParaRPr lang="es-EC" sz="20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effectLst/>
                        </a:rPr>
                        <a:t>159</a:t>
                      </a:r>
                      <a:endParaRPr lang="es-EC" sz="20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0</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0%</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effectLst/>
                        </a:rPr>
                        <a:t>0</a:t>
                      </a:r>
                      <a:endParaRPr lang="es-EC" sz="2000" dirty="0">
                        <a:solidFill>
                          <a:schemeClr val="tx1"/>
                        </a:solidFill>
                        <a:effectLst/>
                        <a:latin typeface="Times New Roman"/>
                        <a:ea typeface="Times New Roman"/>
                        <a:cs typeface="Times New Roman"/>
                      </a:endParaRPr>
                    </a:p>
                  </a:txBody>
                  <a:tcPr marL="68580" marR="68580" marT="0" marB="0"/>
                </a:tc>
              </a:tr>
              <a:tr h="217170">
                <a:tc>
                  <a:txBody>
                    <a:bodyPr/>
                    <a:lstStyle/>
                    <a:p>
                      <a:pPr algn="ctr">
                        <a:spcAft>
                          <a:spcPts val="0"/>
                        </a:spcAft>
                      </a:pPr>
                      <a:r>
                        <a:rPr lang="es-EC" sz="1400">
                          <a:solidFill>
                            <a:schemeClr val="tx1"/>
                          </a:solidFill>
                          <a:effectLst/>
                        </a:rPr>
                        <a:t>159</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181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0</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0%</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0</a:t>
                      </a:r>
                      <a:endParaRPr lang="es-EC" sz="2000">
                        <a:solidFill>
                          <a:schemeClr val="tx1"/>
                        </a:solidFill>
                        <a:effectLst/>
                        <a:latin typeface="Times New Roman"/>
                        <a:ea typeface="Times New Roman"/>
                        <a:cs typeface="Times New Roman"/>
                      </a:endParaRPr>
                    </a:p>
                  </a:txBody>
                  <a:tcPr marL="68580" marR="68580" marT="0" marB="0"/>
                </a:tc>
              </a:tr>
              <a:tr h="217170">
                <a:tc>
                  <a:txBody>
                    <a:bodyPr/>
                    <a:lstStyle/>
                    <a:p>
                      <a:pPr algn="ctr">
                        <a:spcAft>
                          <a:spcPts val="0"/>
                        </a:spcAft>
                      </a:pPr>
                      <a:r>
                        <a:rPr lang="es-EC" sz="1400">
                          <a:solidFill>
                            <a:schemeClr val="tx1"/>
                          </a:solidFill>
                          <a:effectLst/>
                        </a:rPr>
                        <a:t>181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203</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1%</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solidFill>
                            <a:schemeClr val="tx1"/>
                          </a:solidFill>
                          <a:effectLst/>
                        </a:rPr>
                        <a:t>200</a:t>
                      </a:r>
                      <a:endParaRPr lang="es-EC" sz="2000">
                        <a:solidFill>
                          <a:schemeClr val="tx1"/>
                        </a:solidFill>
                        <a:effectLst/>
                        <a:latin typeface="Times New Roman"/>
                        <a:ea typeface="Times New Roman"/>
                        <a:cs typeface="Times New Roman"/>
                      </a:endParaRPr>
                    </a:p>
                  </a:txBody>
                  <a:tcPr marL="68580" marR="68580" marT="0" marB="0"/>
                </a:tc>
              </a:tr>
              <a:tr h="217170">
                <a:tc>
                  <a:txBody>
                    <a:bodyPr/>
                    <a:lstStyle/>
                    <a:p>
                      <a:pPr>
                        <a:spcAft>
                          <a:spcPts val="0"/>
                        </a:spcAft>
                      </a:pPr>
                      <a:r>
                        <a:rPr lang="es-EC" sz="1400">
                          <a:solidFill>
                            <a:schemeClr val="tx1"/>
                          </a:solidFill>
                          <a:effectLst/>
                        </a:rPr>
                        <a:t> </a:t>
                      </a:r>
                      <a:endParaRPr lang="es-EC" sz="2000">
                        <a:solidFill>
                          <a:schemeClr val="tx1"/>
                        </a:solidFill>
                        <a:effectLst/>
                        <a:latin typeface="Times New Roman"/>
                        <a:ea typeface="Times New Roman"/>
                        <a:cs typeface="Times New Roman"/>
                      </a:endParaRPr>
                    </a:p>
                  </a:txBody>
                  <a:tcPr marL="68580" marR="68580" marT="0" marB="0"/>
                </a:tc>
                <a:tc>
                  <a:txBody>
                    <a:bodyPr/>
                    <a:lstStyle/>
                    <a:p>
                      <a:pPr>
                        <a:spcAft>
                          <a:spcPts val="0"/>
                        </a:spcAft>
                      </a:pPr>
                      <a:r>
                        <a:rPr lang="es-EC" sz="1400" dirty="0">
                          <a:solidFill>
                            <a:schemeClr val="tx1"/>
                          </a:solidFill>
                          <a:effectLst/>
                        </a:rPr>
                        <a:t> </a:t>
                      </a:r>
                      <a:endParaRPr lang="es-EC" sz="2000" dirty="0">
                        <a:solidFill>
                          <a:schemeClr val="tx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tx1"/>
                          </a:solidFill>
                          <a:effectLst/>
                        </a:rPr>
                        <a:t>TOTAL </a:t>
                      </a:r>
                      <a:endParaRPr lang="es-EC" sz="20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effectLst/>
                        </a:rPr>
                        <a:t>76</a:t>
                      </a:r>
                      <a:endParaRPr lang="es-EC" sz="20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effectLst/>
                        </a:rPr>
                        <a:t>2.396</a:t>
                      </a:r>
                      <a:endParaRPr lang="es-EC" sz="200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2 CuadroTexto"/>
          <p:cNvSpPr txBox="1"/>
          <p:nvPr/>
        </p:nvSpPr>
        <p:spPr>
          <a:xfrm>
            <a:off x="179512" y="251356"/>
            <a:ext cx="4536504" cy="523220"/>
          </a:xfrm>
          <a:prstGeom prst="rect">
            <a:avLst/>
          </a:prstGeom>
          <a:noFill/>
        </p:spPr>
        <p:txBody>
          <a:bodyPr wrap="square" rtlCol="0">
            <a:spAutoFit/>
          </a:bodyPr>
          <a:lstStyle/>
          <a:p>
            <a:r>
              <a:rPr lang="es-EC" sz="2800" b="1" dirty="0" smtClean="0">
                <a:solidFill>
                  <a:srgbClr val="7030A0"/>
                </a:solidFill>
                <a:latin typeface="AR ESSENCE" panose="02000000000000000000" pitchFamily="2" charset="0"/>
              </a:rPr>
              <a:t>NUMERO DE SOCIOS</a:t>
            </a:r>
            <a:endParaRPr lang="es-EC" sz="2800" b="1" dirty="0">
              <a:solidFill>
                <a:srgbClr val="7030A0"/>
              </a:solidFill>
              <a:latin typeface="AR ESSENCE" panose="02000000000000000000" pitchFamily="2"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43" y="3717032"/>
            <a:ext cx="5510203" cy="278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122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3"/>
            <a:ext cx="2143125"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66107560"/>
              </p:ext>
            </p:extLst>
          </p:nvPr>
        </p:nvGraphicFramePr>
        <p:xfrm>
          <a:off x="1763688" y="1988841"/>
          <a:ext cx="6912768" cy="2597645"/>
        </p:xfrm>
        <a:graphic>
          <a:graphicData uri="http://schemas.openxmlformats.org/drawingml/2006/table">
            <a:tbl>
              <a:tblPr firstRow="1" firstCol="1" bandRow="1">
                <a:tableStyleId>{B301B821-A1FF-4177-AEE7-76D212191A09}</a:tableStyleId>
              </a:tblPr>
              <a:tblGrid>
                <a:gridCol w="1817343"/>
                <a:gridCol w="1817343"/>
                <a:gridCol w="1639041"/>
                <a:gridCol w="1639041"/>
              </a:tblGrid>
              <a:tr h="720090">
                <a:tc gridSpan="2">
                  <a:txBody>
                    <a:bodyPr/>
                    <a:lstStyle/>
                    <a:p>
                      <a:pPr algn="ctr">
                        <a:spcAft>
                          <a:spcPts val="0"/>
                        </a:spcAft>
                      </a:pPr>
                      <a:r>
                        <a:rPr lang="es-EC" sz="1600" dirty="0">
                          <a:solidFill>
                            <a:schemeClr val="tx1"/>
                          </a:solidFill>
                          <a:effectLst/>
                        </a:rPr>
                        <a:t>RANGO</a:t>
                      </a:r>
                      <a:endParaRPr lang="es-EC" sz="2800" dirty="0">
                        <a:solidFill>
                          <a:schemeClr val="tx1"/>
                        </a:solidFill>
                        <a:effectLst/>
                      </a:endParaRPr>
                    </a:p>
                    <a:p>
                      <a:pPr algn="ctr">
                        <a:spcAft>
                          <a:spcPts val="0"/>
                        </a:spcAft>
                      </a:pPr>
                      <a:r>
                        <a:rPr lang="es-EC" sz="1600" dirty="0">
                          <a:solidFill>
                            <a:schemeClr val="tx1"/>
                          </a:solidFill>
                          <a:effectLst/>
                        </a:rPr>
                        <a:t>CAPITAL OPERATIVO</a:t>
                      </a:r>
                      <a:endParaRPr lang="es-EC" sz="2800" dirty="0">
                        <a:solidFill>
                          <a:schemeClr val="tx1"/>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Aft>
                          <a:spcPts val="0"/>
                        </a:spcAft>
                      </a:pPr>
                      <a:r>
                        <a:rPr lang="es-EC" sz="1600" dirty="0">
                          <a:solidFill>
                            <a:schemeClr val="tx1"/>
                          </a:solidFill>
                          <a:effectLst/>
                        </a:rPr>
                        <a:t>No. DE CAJAS</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dirty="0">
                          <a:solidFill>
                            <a:schemeClr val="tx1"/>
                          </a:solidFill>
                          <a:effectLst/>
                        </a:rPr>
                        <a:t>%</a:t>
                      </a:r>
                      <a:endParaRPr lang="es-EC" sz="2800" dirty="0">
                        <a:solidFill>
                          <a:schemeClr val="tx1"/>
                        </a:solidFill>
                        <a:effectLst/>
                        <a:latin typeface="Times New Roman"/>
                        <a:ea typeface="Times New Roman"/>
                        <a:cs typeface="Times New Roman"/>
                      </a:endParaRPr>
                    </a:p>
                  </a:txBody>
                  <a:tcPr marL="68580" marR="68580" marT="0" marB="0"/>
                </a:tc>
              </a:tr>
              <a:tr h="243840">
                <a:tc gridSpan="2">
                  <a:txBody>
                    <a:bodyPr/>
                    <a:lstStyle/>
                    <a:p>
                      <a:pPr>
                        <a:spcAft>
                          <a:spcPts val="0"/>
                        </a:spcAft>
                      </a:pPr>
                      <a:r>
                        <a:rPr lang="es-EC" sz="1600">
                          <a:effectLst/>
                        </a:rPr>
                        <a:t> </a:t>
                      </a:r>
                      <a:endParaRPr lang="es-EC" sz="2800">
                        <a:solidFill>
                          <a:schemeClr val="tx1"/>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Aft>
                          <a:spcPts val="0"/>
                        </a:spcAft>
                      </a:pPr>
                      <a:r>
                        <a:rPr lang="es-EC" sz="1600">
                          <a:effectLst/>
                        </a:rPr>
                        <a:t>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 </a:t>
                      </a:r>
                      <a:endParaRPr lang="es-EC" sz="2800">
                        <a:solidFill>
                          <a:schemeClr val="tx1"/>
                        </a:solidFill>
                        <a:effectLst/>
                        <a:latin typeface="Times New Roman"/>
                        <a:ea typeface="Times New Roman"/>
                        <a:cs typeface="Times New Roman"/>
                      </a:endParaRPr>
                    </a:p>
                  </a:txBody>
                  <a:tcPr marL="68580" marR="68580" marT="0" marB="0"/>
                </a:tc>
              </a:tr>
              <a:tr h="243840">
                <a:tc gridSpan="2">
                  <a:txBody>
                    <a:bodyPr/>
                    <a:lstStyle/>
                    <a:p>
                      <a:pPr algn="ctr">
                        <a:spcAft>
                          <a:spcPts val="0"/>
                        </a:spcAft>
                      </a:pPr>
                      <a:r>
                        <a:rPr lang="es-EC" sz="1600">
                          <a:effectLst/>
                        </a:rPr>
                        <a:t> </a:t>
                      </a:r>
                      <a:endParaRPr lang="es-EC" sz="2800">
                        <a:solidFill>
                          <a:schemeClr val="tx1"/>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Aft>
                          <a:spcPts val="0"/>
                        </a:spcAft>
                      </a:pPr>
                      <a:r>
                        <a:rPr lang="es-EC" sz="1600">
                          <a:effectLst/>
                        </a:rPr>
                        <a:t>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 </a:t>
                      </a:r>
                      <a:endParaRPr lang="es-EC" sz="2800">
                        <a:solidFill>
                          <a:schemeClr val="tx1"/>
                        </a:solidFill>
                        <a:effectLst/>
                        <a:latin typeface="Times New Roman"/>
                        <a:ea typeface="Times New Roman"/>
                        <a:cs typeface="Times New Roman"/>
                      </a:endParaRPr>
                    </a:p>
                  </a:txBody>
                  <a:tcPr marL="68580" marR="68580" marT="0" marB="0"/>
                </a:tc>
              </a:tr>
              <a:tr h="480060">
                <a:tc>
                  <a:txBody>
                    <a:bodyPr/>
                    <a:lstStyle/>
                    <a:p>
                      <a:pPr algn="ctr">
                        <a:spcAft>
                          <a:spcPts val="0"/>
                        </a:spcAft>
                      </a:pPr>
                      <a:r>
                        <a:rPr lang="es-EC" sz="1600">
                          <a:effectLst/>
                        </a:rPr>
                        <a:t> $         450,00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 $   34.564,41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57</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75%</a:t>
                      </a:r>
                      <a:endParaRPr lang="es-EC" sz="2800">
                        <a:solidFill>
                          <a:schemeClr val="tx1"/>
                        </a:solidFill>
                        <a:effectLst/>
                        <a:latin typeface="Times New Roman"/>
                        <a:ea typeface="Times New Roman"/>
                        <a:cs typeface="Times New Roman"/>
                      </a:endParaRPr>
                    </a:p>
                  </a:txBody>
                  <a:tcPr marL="68580" marR="68580" marT="0" marB="0"/>
                </a:tc>
              </a:tr>
              <a:tr h="480060">
                <a:tc>
                  <a:txBody>
                    <a:bodyPr/>
                    <a:lstStyle/>
                    <a:p>
                      <a:pPr algn="ctr">
                        <a:spcAft>
                          <a:spcPts val="0"/>
                        </a:spcAft>
                      </a:pPr>
                      <a:r>
                        <a:rPr lang="es-EC" sz="1600">
                          <a:effectLst/>
                        </a:rPr>
                        <a:t> $   34.564,41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 $   68.678,81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11</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15%</a:t>
                      </a:r>
                      <a:endParaRPr lang="es-EC" sz="2800">
                        <a:solidFill>
                          <a:schemeClr val="tx1"/>
                        </a:solidFill>
                        <a:effectLst/>
                        <a:latin typeface="Times New Roman"/>
                        <a:ea typeface="Times New Roman"/>
                        <a:cs typeface="Times New Roman"/>
                      </a:endParaRPr>
                    </a:p>
                  </a:txBody>
                  <a:tcPr marL="68580" marR="68580" marT="0" marB="0"/>
                </a:tc>
              </a:tr>
              <a:tr h="720090">
                <a:tc>
                  <a:txBody>
                    <a:bodyPr/>
                    <a:lstStyle/>
                    <a:p>
                      <a:pPr algn="ctr">
                        <a:spcAft>
                          <a:spcPts val="0"/>
                        </a:spcAft>
                      </a:pPr>
                      <a:r>
                        <a:rPr lang="es-EC" sz="1600">
                          <a:effectLst/>
                        </a:rPr>
                        <a:t> $   68.678,81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 $102.793,22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7</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9%</a:t>
                      </a:r>
                      <a:endParaRPr lang="es-EC" sz="2800">
                        <a:solidFill>
                          <a:schemeClr val="tx1"/>
                        </a:solidFill>
                        <a:effectLst/>
                        <a:latin typeface="Times New Roman"/>
                        <a:ea typeface="Times New Roman"/>
                        <a:cs typeface="Times New Roman"/>
                      </a:endParaRPr>
                    </a:p>
                  </a:txBody>
                  <a:tcPr marL="68580" marR="68580" marT="0" marB="0"/>
                </a:tc>
              </a:tr>
              <a:tr h="720090">
                <a:tc>
                  <a:txBody>
                    <a:bodyPr/>
                    <a:lstStyle/>
                    <a:p>
                      <a:pPr algn="ctr">
                        <a:spcAft>
                          <a:spcPts val="0"/>
                        </a:spcAft>
                      </a:pPr>
                      <a:r>
                        <a:rPr lang="es-EC" sz="1600">
                          <a:effectLst/>
                        </a:rPr>
                        <a:t> $273.365,24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 $307.479,65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1</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1%</a:t>
                      </a:r>
                      <a:endParaRPr lang="es-EC" sz="2800">
                        <a:solidFill>
                          <a:schemeClr val="tx1"/>
                        </a:solidFill>
                        <a:effectLst/>
                        <a:latin typeface="Times New Roman"/>
                        <a:ea typeface="Times New Roman"/>
                        <a:cs typeface="Times New Roman"/>
                      </a:endParaRPr>
                    </a:p>
                  </a:txBody>
                  <a:tcPr marL="68580" marR="68580" marT="0" marB="0"/>
                </a:tc>
              </a:tr>
              <a:tr h="324457">
                <a:tc>
                  <a:txBody>
                    <a:bodyPr/>
                    <a:lstStyle/>
                    <a:p>
                      <a:pPr>
                        <a:spcAft>
                          <a:spcPts val="0"/>
                        </a:spcAft>
                      </a:pPr>
                      <a:r>
                        <a:rPr lang="es-EC" sz="1600" dirty="0">
                          <a:effectLst/>
                        </a:rPr>
                        <a:t> </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spcAft>
                          <a:spcPts val="0"/>
                        </a:spcAft>
                      </a:pPr>
                      <a:r>
                        <a:rPr lang="es-EC" sz="1600" dirty="0">
                          <a:effectLst/>
                        </a:rPr>
                        <a:t> </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a:effectLst/>
                        </a:rPr>
                        <a:t>76</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600" dirty="0">
                          <a:effectLst/>
                        </a:rPr>
                        <a:t>100%</a:t>
                      </a:r>
                      <a:endParaRPr lang="es-EC" sz="280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2 CuadroTexto"/>
          <p:cNvSpPr txBox="1"/>
          <p:nvPr/>
        </p:nvSpPr>
        <p:spPr>
          <a:xfrm>
            <a:off x="899592" y="1052736"/>
            <a:ext cx="4536504" cy="646331"/>
          </a:xfrm>
          <a:prstGeom prst="rect">
            <a:avLst/>
          </a:prstGeom>
          <a:noFill/>
        </p:spPr>
        <p:txBody>
          <a:bodyPr wrap="square" rtlCol="0">
            <a:spAutoFit/>
          </a:bodyPr>
          <a:lstStyle/>
          <a:p>
            <a:r>
              <a:rPr lang="es-EC" sz="3600" b="1" dirty="0" smtClean="0">
                <a:solidFill>
                  <a:srgbClr val="7030A0"/>
                </a:solidFill>
                <a:latin typeface="AR ESSENCE" panose="02000000000000000000" pitchFamily="2" charset="0"/>
              </a:rPr>
              <a:t>CAPITAL OPERATIVO </a:t>
            </a:r>
            <a:endParaRPr lang="es-EC" sz="3600" b="1" dirty="0">
              <a:solidFill>
                <a:srgbClr val="7030A0"/>
              </a:solidFill>
              <a:latin typeface="AR ESSENCE" panose="02000000000000000000" pitchFamily="2" charset="0"/>
            </a:endParaRPr>
          </a:p>
        </p:txBody>
      </p:sp>
    </p:spTree>
    <p:extLst>
      <p:ext uri="{BB962C8B-B14F-4D97-AF65-F5344CB8AC3E}">
        <p14:creationId xmlns:p14="http://schemas.microsoft.com/office/powerpoint/2010/main" val="1284993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roblema de investigacion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1"/>
            <a:ext cx="3905456"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ctrTitle"/>
          </p:nvPr>
        </p:nvSpPr>
        <p:spPr>
          <a:xfrm>
            <a:off x="2555776" y="692696"/>
            <a:ext cx="7772400" cy="1470025"/>
          </a:xfrm>
        </p:spPr>
        <p:txBody>
          <a:bodyPr/>
          <a:lstStyle/>
          <a:p>
            <a:pPr algn="ctr"/>
            <a:r>
              <a:rPr lang="es-EC" sz="4800" i="0" u="sng" dirty="0" smtClean="0">
                <a:ln w="6600">
                  <a:solidFill>
                    <a:schemeClr val="accent2"/>
                  </a:solidFill>
                  <a:prstDash val="solid"/>
                </a:ln>
                <a:solidFill>
                  <a:schemeClr val="accent6">
                    <a:lumMod val="40000"/>
                    <a:lumOff val="60000"/>
                  </a:schemeClr>
                </a:solidFill>
                <a:effectLst>
                  <a:outerShdw dist="38100" dir="2700000" algn="tl" rotWithShape="0">
                    <a:schemeClr val="accent2"/>
                  </a:outerShdw>
                </a:effectLst>
                <a:latin typeface="Broadway" panose="04040905080B02020502" pitchFamily="82" charset="0"/>
              </a:rPr>
              <a:t>CAPÍTULO 1</a:t>
            </a:r>
            <a:endParaRPr lang="es-EC" sz="4800" i="0" u="sng"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latin typeface="Broadway" panose="04040905080B02020502" pitchFamily="82" charset="0"/>
            </a:endParaRPr>
          </a:p>
        </p:txBody>
      </p:sp>
      <p:sp>
        <p:nvSpPr>
          <p:cNvPr id="4" name="3 Subtítulo"/>
          <p:cNvSpPr>
            <a:spLocks noGrp="1"/>
          </p:cNvSpPr>
          <p:nvPr>
            <p:ph type="subTitle" idx="1"/>
          </p:nvPr>
        </p:nvSpPr>
        <p:spPr>
          <a:xfrm>
            <a:off x="3241576" y="2852936"/>
            <a:ext cx="6400800" cy="1752600"/>
          </a:xfrm>
        </p:spPr>
        <p:txBody>
          <a:bodyPr/>
          <a:lstStyle/>
          <a:p>
            <a:r>
              <a:rPr lang="es-EC" sz="4000" b="1" u="sng" dirty="0" smtClean="0">
                <a:ln w="6600">
                  <a:solidFill>
                    <a:schemeClr val="accent2"/>
                  </a:solidFill>
                  <a:prstDash val="solid"/>
                </a:ln>
                <a:solidFill>
                  <a:schemeClr val="accent6">
                    <a:lumMod val="40000"/>
                    <a:lumOff val="60000"/>
                  </a:schemeClr>
                </a:solidFill>
                <a:effectLst>
                  <a:outerShdw dist="38100" dir="2700000" algn="tl" rotWithShape="0">
                    <a:schemeClr val="accent2"/>
                  </a:outerShdw>
                </a:effectLst>
                <a:latin typeface="Broadway" panose="04040905080B02020502" pitchFamily="82" charset="0"/>
              </a:rPr>
              <a:t>PROBLEMA DE LA INVESTIGACIÒN</a:t>
            </a:r>
            <a:endParaRPr lang="es-EC" sz="4000" b="1" u="sng"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latin typeface="Broadway" panose="04040905080B02020502" pitchFamily="82" charset="0"/>
            </a:endParaRPr>
          </a:p>
        </p:txBody>
      </p:sp>
    </p:spTree>
    <p:extLst>
      <p:ext uri="{BB962C8B-B14F-4D97-AF65-F5344CB8AC3E}">
        <p14:creationId xmlns:p14="http://schemas.microsoft.com/office/powerpoint/2010/main" val="3467731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24284051"/>
              </p:ext>
            </p:extLst>
          </p:nvPr>
        </p:nvGraphicFramePr>
        <p:xfrm>
          <a:off x="3059832" y="1257908"/>
          <a:ext cx="5616624" cy="3584496"/>
        </p:xfrm>
        <a:graphic>
          <a:graphicData uri="http://schemas.openxmlformats.org/drawingml/2006/table">
            <a:tbl>
              <a:tblPr firstRow="1" firstCol="1" bandRow="1">
                <a:tableStyleId>{5A111915-BE36-4E01-A7E5-04B1672EAD32}</a:tableStyleId>
              </a:tblPr>
              <a:tblGrid>
                <a:gridCol w="1650775"/>
                <a:gridCol w="2320777"/>
                <a:gridCol w="1645073"/>
              </a:tblGrid>
              <a:tr h="1097280">
                <a:tc>
                  <a:txBody>
                    <a:bodyPr/>
                    <a:lstStyle/>
                    <a:p>
                      <a:pPr algn="ctr">
                        <a:spcAft>
                          <a:spcPts val="0"/>
                        </a:spcAft>
                      </a:pPr>
                      <a:r>
                        <a:rPr lang="es-EC" sz="1800" dirty="0">
                          <a:solidFill>
                            <a:schemeClr val="tx1"/>
                          </a:solidFill>
                          <a:effectLst/>
                        </a:rPr>
                        <a:t>No. DE CAJAS</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TOTAL CREDITOS ENTREGADOS</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 </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a:solidFill>
                            <a:schemeClr val="tx1"/>
                          </a:solidFill>
                          <a:effectLst/>
                        </a:rPr>
                        <a:t>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a:solidFill>
                            <a:schemeClr val="tx1"/>
                          </a:solidFill>
                          <a:effectLst/>
                        </a:rPr>
                        <a:t> </a:t>
                      </a:r>
                      <a:endParaRPr lang="es-EC" sz="280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17</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1000</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22%</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4</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778</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17%</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7</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708</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15%</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7</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556</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12%</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4</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509</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11%</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14</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a:solidFill>
                            <a:schemeClr val="tx1"/>
                          </a:solidFill>
                          <a:effectLst/>
                        </a:rPr>
                        <a:t>487</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11%</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smtClean="0">
                          <a:solidFill>
                            <a:schemeClr val="tx1"/>
                          </a:solidFill>
                          <a:effectLst/>
                        </a:rPr>
                        <a:t>21</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247</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5%</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1</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a:solidFill>
                            <a:schemeClr val="tx1"/>
                          </a:solidFill>
                          <a:effectLst/>
                        </a:rPr>
                        <a:t>171</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4%</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1</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132</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3%</a:t>
                      </a:r>
                      <a:endParaRPr lang="es-EC" sz="2800" dirty="0">
                        <a:solidFill>
                          <a:schemeClr val="tx1"/>
                        </a:solidFill>
                        <a:effectLst/>
                        <a:latin typeface="Times New Roman"/>
                        <a:ea typeface="Times New Roman"/>
                        <a:cs typeface="Times New Roman"/>
                      </a:endParaRPr>
                    </a:p>
                  </a:txBody>
                  <a:tcPr marL="68580" marR="68580" marT="0" marB="0"/>
                </a:tc>
              </a:tr>
              <a:tr h="274320">
                <a:tc>
                  <a:txBody>
                    <a:bodyPr/>
                    <a:lstStyle/>
                    <a:p>
                      <a:pPr algn="ctr">
                        <a:spcAft>
                          <a:spcPts val="0"/>
                        </a:spcAft>
                      </a:pPr>
                      <a:r>
                        <a:rPr lang="es-EC" sz="1800" dirty="0">
                          <a:solidFill>
                            <a:schemeClr val="tx1"/>
                          </a:solidFill>
                          <a:effectLst/>
                        </a:rPr>
                        <a:t>76</a:t>
                      </a:r>
                      <a:endParaRPr lang="es-EC" sz="2800" b="1"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4588</a:t>
                      </a:r>
                      <a:endParaRPr lang="es-EC" sz="2800" b="1"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800" dirty="0">
                          <a:solidFill>
                            <a:schemeClr val="tx1"/>
                          </a:solidFill>
                          <a:effectLst/>
                        </a:rPr>
                        <a:t>100%</a:t>
                      </a:r>
                      <a:endParaRPr lang="es-EC" sz="2800" b="1" dirty="0">
                        <a:solidFill>
                          <a:schemeClr val="tx1"/>
                        </a:solidFill>
                        <a:effectLst/>
                        <a:latin typeface="Times New Roman"/>
                        <a:ea typeface="Times New Roman"/>
                        <a:cs typeface="Times New Roman"/>
                      </a:endParaRPr>
                    </a:p>
                  </a:txBody>
                  <a:tcPr marL="68580" marR="68580" marT="0" marB="0"/>
                </a:tc>
              </a:tr>
            </a:tbl>
          </a:graphicData>
        </a:graphic>
      </p:graphicFrame>
      <p:sp>
        <p:nvSpPr>
          <p:cNvPr id="4" name="3 CuadroTexto"/>
          <p:cNvSpPr txBox="1"/>
          <p:nvPr/>
        </p:nvSpPr>
        <p:spPr>
          <a:xfrm>
            <a:off x="539552" y="548681"/>
            <a:ext cx="8136904" cy="646331"/>
          </a:xfrm>
          <a:prstGeom prst="rect">
            <a:avLst/>
          </a:prstGeom>
          <a:noFill/>
        </p:spPr>
        <p:txBody>
          <a:bodyPr wrap="square" rtlCol="0">
            <a:spAutoFit/>
          </a:bodyPr>
          <a:lstStyle/>
          <a:p>
            <a:pPr algn="ctr"/>
            <a:r>
              <a:rPr lang="es-EC" sz="3600" b="1" dirty="0" smtClean="0">
                <a:solidFill>
                  <a:srgbClr val="7030A0"/>
                </a:solidFill>
                <a:latin typeface="AR ESSENCE" panose="02000000000000000000" pitchFamily="2" charset="0"/>
              </a:rPr>
              <a:t>NUMERO DE CREDITOS ENTREGADOS</a:t>
            </a:r>
            <a:endParaRPr lang="es-EC" sz="3600" b="1" dirty="0">
              <a:solidFill>
                <a:srgbClr val="7030A0"/>
              </a:solidFill>
              <a:latin typeface="AR ESSENCE" panose="02000000000000000000" pitchFamily="2"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53" y="1916832"/>
            <a:ext cx="249717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321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191" y="4725144"/>
            <a:ext cx="2333625" cy="1962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165414269"/>
              </p:ext>
            </p:extLst>
          </p:nvPr>
        </p:nvGraphicFramePr>
        <p:xfrm>
          <a:off x="395534" y="1227804"/>
          <a:ext cx="8424937" cy="3744421"/>
        </p:xfrm>
        <a:graphic>
          <a:graphicData uri="http://schemas.openxmlformats.org/drawingml/2006/table">
            <a:tbl>
              <a:tblPr firstRow="1" firstCol="1" bandRow="1">
                <a:tableStyleId>{68D230F3-CF80-4859-8CE7-A43EE81993B5}</a:tableStyleId>
              </a:tblPr>
              <a:tblGrid>
                <a:gridCol w="1471323"/>
                <a:gridCol w="1517207"/>
                <a:gridCol w="1289775"/>
                <a:gridCol w="1428429"/>
                <a:gridCol w="1289775"/>
                <a:gridCol w="1428429"/>
              </a:tblGrid>
              <a:tr h="868680">
                <a:tc gridSpan="2">
                  <a:txBody>
                    <a:bodyPr/>
                    <a:lstStyle/>
                    <a:p>
                      <a:pPr algn="ctr">
                        <a:spcAft>
                          <a:spcPts val="0"/>
                        </a:spcAft>
                      </a:pPr>
                      <a:r>
                        <a:rPr lang="es-EC" sz="1400" dirty="0">
                          <a:effectLst/>
                        </a:rPr>
                        <a:t>RANGO</a:t>
                      </a:r>
                      <a:endParaRPr lang="es-EC" sz="2800" dirty="0">
                        <a:effectLst/>
                      </a:endParaRPr>
                    </a:p>
                    <a:p>
                      <a:pPr algn="ctr">
                        <a:spcAft>
                          <a:spcPts val="0"/>
                        </a:spcAft>
                      </a:pPr>
                      <a:r>
                        <a:rPr lang="es-EC" sz="1400" dirty="0">
                          <a:effectLst/>
                        </a:rPr>
                        <a:t>TOTAL DE CREDITOS ENTREGADOS</a:t>
                      </a:r>
                      <a:endParaRPr lang="es-EC" sz="2800" dirty="0">
                        <a:solidFill>
                          <a:schemeClr val="tx1"/>
                        </a:solidFill>
                        <a:effectLst/>
                        <a:latin typeface="Times New Roman"/>
                        <a:ea typeface="Times New Roman"/>
                        <a:cs typeface="Times New Roman"/>
                      </a:endParaRPr>
                    </a:p>
                  </a:txBody>
                  <a:tcPr marL="68580" marR="68580" marT="0" marB="0">
                    <a:solidFill>
                      <a:srgbClr val="92D050"/>
                    </a:solidFill>
                  </a:tcPr>
                </a:tc>
                <a:tc hMerge="1">
                  <a:txBody>
                    <a:bodyPr/>
                    <a:lstStyle/>
                    <a:p>
                      <a:endParaRPr lang="es-EC"/>
                    </a:p>
                  </a:txBody>
                  <a:tcPr/>
                </a:tc>
                <a:tc>
                  <a:txBody>
                    <a:bodyPr/>
                    <a:lstStyle/>
                    <a:p>
                      <a:pPr algn="ctr">
                        <a:spcAft>
                          <a:spcPts val="0"/>
                        </a:spcAft>
                      </a:pPr>
                      <a:r>
                        <a:rPr lang="es-EC" sz="1400" dirty="0">
                          <a:effectLst/>
                        </a:rPr>
                        <a:t>No. DE CAJAS</a:t>
                      </a:r>
                      <a:endParaRPr lang="es-EC" sz="2800" dirty="0">
                        <a:solidFill>
                          <a:schemeClr val="tx1"/>
                        </a:solidFill>
                        <a:effectLst/>
                        <a:latin typeface="Times New Roman"/>
                        <a:ea typeface="Times New Roman"/>
                        <a:cs typeface="Times New Roman"/>
                      </a:endParaRPr>
                    </a:p>
                  </a:txBody>
                  <a:tcPr marL="68580" marR="68580" marT="0" marB="0">
                    <a:solidFill>
                      <a:srgbClr val="92D050"/>
                    </a:solidFill>
                  </a:tcPr>
                </a:tc>
                <a:tc>
                  <a:txBody>
                    <a:bodyPr/>
                    <a:lstStyle/>
                    <a:p>
                      <a:pPr algn="ctr">
                        <a:spcAft>
                          <a:spcPts val="0"/>
                        </a:spcAft>
                      </a:pPr>
                      <a:r>
                        <a:rPr lang="es-EC" sz="1400" dirty="0">
                          <a:effectLst/>
                        </a:rPr>
                        <a:t>TOTAL DE CREDITOS</a:t>
                      </a:r>
                      <a:endParaRPr lang="es-EC" sz="2800" dirty="0">
                        <a:solidFill>
                          <a:schemeClr val="tx1"/>
                        </a:solidFill>
                        <a:effectLst/>
                        <a:latin typeface="Times New Roman"/>
                        <a:ea typeface="Times New Roman"/>
                        <a:cs typeface="Times New Roman"/>
                      </a:endParaRPr>
                    </a:p>
                  </a:txBody>
                  <a:tcPr marL="68580" marR="68580" marT="0" marB="0">
                    <a:solidFill>
                      <a:srgbClr val="92D050"/>
                    </a:solidFill>
                  </a:tcPr>
                </a:tc>
                <a:tc>
                  <a:txBody>
                    <a:bodyPr/>
                    <a:lstStyle/>
                    <a:p>
                      <a:pPr algn="ctr">
                        <a:spcAft>
                          <a:spcPts val="0"/>
                        </a:spcAft>
                      </a:pPr>
                      <a:r>
                        <a:rPr lang="es-EC" sz="1400" dirty="0">
                          <a:effectLst/>
                        </a:rPr>
                        <a:t>%</a:t>
                      </a:r>
                      <a:endParaRPr lang="es-EC" sz="2800" dirty="0">
                        <a:solidFill>
                          <a:schemeClr val="tx1"/>
                        </a:solidFill>
                        <a:effectLst/>
                        <a:latin typeface="Times New Roman"/>
                        <a:ea typeface="Times New Roman"/>
                        <a:cs typeface="Times New Roman"/>
                      </a:endParaRPr>
                    </a:p>
                  </a:txBody>
                  <a:tcPr marL="68580" marR="68580" marT="0" marB="0">
                    <a:solidFill>
                      <a:srgbClr val="92D050"/>
                    </a:solidFill>
                  </a:tcPr>
                </a:tc>
                <a:tc>
                  <a:txBody>
                    <a:bodyPr/>
                    <a:lstStyle/>
                    <a:p>
                      <a:pPr algn="ctr">
                        <a:spcAft>
                          <a:spcPts val="0"/>
                        </a:spcAft>
                      </a:pPr>
                      <a:r>
                        <a:rPr lang="es-EC" sz="1400" dirty="0">
                          <a:effectLst/>
                        </a:rPr>
                        <a:t>PROMEDIO</a:t>
                      </a:r>
                      <a:endParaRPr lang="es-EC" sz="2800" dirty="0">
                        <a:solidFill>
                          <a:schemeClr val="tx1"/>
                        </a:solidFill>
                        <a:effectLst/>
                        <a:latin typeface="Times New Roman"/>
                        <a:ea typeface="Times New Roman"/>
                        <a:cs typeface="Times New Roman"/>
                      </a:endParaRPr>
                    </a:p>
                  </a:txBody>
                  <a:tcPr marL="68580" marR="68580" marT="0" marB="0">
                    <a:solidFill>
                      <a:srgbClr val="92D050"/>
                    </a:solidFill>
                  </a:tcPr>
                </a:tc>
              </a:tr>
              <a:tr h="651510">
                <a:tc>
                  <a:txBody>
                    <a:bodyPr/>
                    <a:lstStyle/>
                    <a:p>
                      <a:pPr algn="ctr">
                        <a:spcAft>
                          <a:spcPts val="0"/>
                        </a:spcAft>
                      </a:pPr>
                      <a:r>
                        <a:rPr lang="es-EC" sz="1400" dirty="0">
                          <a:effectLst/>
                        </a:rPr>
                        <a:t> $          200,00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      41.322,90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49</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$753.873,89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a:effectLst/>
                        </a:rPr>
                        <a:t>18%</a:t>
                      </a:r>
                      <a:endParaRPr lang="es-EC" sz="280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   15.385,18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r>
              <a:tr h="651510">
                <a:tc>
                  <a:txBody>
                    <a:bodyPr/>
                    <a:lstStyle/>
                    <a:p>
                      <a:pPr algn="ctr">
                        <a:spcAft>
                          <a:spcPts val="0"/>
                        </a:spcAft>
                      </a:pPr>
                      <a:r>
                        <a:rPr lang="es-EC" sz="1400">
                          <a:effectLst/>
                        </a:rPr>
                        <a:t> $     41.322,90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      82.445,80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12</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effectLst/>
                        </a:rPr>
                        <a:t> $830.455,92 </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effectLst/>
                        </a:rPr>
                        <a:t>20%</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effectLst/>
                        </a:rPr>
                        <a:t> $   69.204,66 </a:t>
                      </a:r>
                      <a:endParaRPr lang="es-EC" sz="2800" dirty="0">
                        <a:solidFill>
                          <a:schemeClr val="tx1"/>
                        </a:solidFill>
                        <a:effectLst/>
                        <a:latin typeface="Times New Roman"/>
                        <a:ea typeface="Times New Roman"/>
                        <a:cs typeface="Times New Roman"/>
                      </a:endParaRPr>
                    </a:p>
                  </a:txBody>
                  <a:tcPr marL="68580" marR="68580" marT="0" marB="0"/>
                </a:tc>
              </a:tr>
              <a:tr h="651510">
                <a:tc>
                  <a:txBody>
                    <a:bodyPr/>
                    <a:lstStyle/>
                    <a:p>
                      <a:pPr algn="ctr">
                        <a:spcAft>
                          <a:spcPts val="0"/>
                        </a:spcAft>
                      </a:pPr>
                      <a:r>
                        <a:rPr lang="es-EC" sz="1400" dirty="0">
                          <a:effectLst/>
                        </a:rPr>
                        <a:t> $     82.445,80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    123.568,71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4</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$401.334,80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10%</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$100.333,70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r>
              <a:tr h="651510">
                <a:tc>
                  <a:txBody>
                    <a:bodyPr/>
                    <a:lstStyle/>
                    <a:p>
                      <a:pPr algn="ctr">
                        <a:spcAft>
                          <a:spcPts val="0"/>
                        </a:spcAft>
                      </a:pPr>
                      <a:r>
                        <a:rPr lang="es-EC" sz="1400">
                          <a:effectLst/>
                        </a:rPr>
                        <a:t> $   123.568,71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    164.691,61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4</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$574.876,56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effectLst/>
                        </a:rPr>
                        <a:t>14%</a:t>
                      </a:r>
                      <a:endParaRPr lang="es-EC" sz="2800"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$143.719,14 </a:t>
                      </a:r>
                      <a:endParaRPr lang="es-EC" sz="2800">
                        <a:solidFill>
                          <a:schemeClr val="tx1"/>
                        </a:solidFill>
                        <a:effectLst/>
                        <a:latin typeface="Times New Roman"/>
                        <a:ea typeface="Times New Roman"/>
                        <a:cs typeface="Times New Roman"/>
                      </a:endParaRPr>
                    </a:p>
                  </a:txBody>
                  <a:tcPr marL="68580" marR="68580" marT="0" marB="0"/>
                </a:tc>
              </a:tr>
              <a:tr h="651510">
                <a:tc>
                  <a:txBody>
                    <a:bodyPr/>
                    <a:lstStyle/>
                    <a:p>
                      <a:pPr algn="ctr">
                        <a:spcAft>
                          <a:spcPts val="0"/>
                        </a:spcAft>
                      </a:pPr>
                      <a:r>
                        <a:rPr lang="es-EC" sz="1400" dirty="0">
                          <a:effectLst/>
                        </a:rPr>
                        <a:t> $   164.691,61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    205.814,51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4</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$740.401,15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18%</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$185.100,29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r>
              <a:tr h="651510">
                <a:tc>
                  <a:txBody>
                    <a:bodyPr/>
                    <a:lstStyle/>
                    <a:p>
                      <a:pPr algn="ctr">
                        <a:spcAft>
                          <a:spcPts val="0"/>
                        </a:spcAft>
                      </a:pPr>
                      <a:r>
                        <a:rPr lang="es-EC" sz="1400">
                          <a:effectLst/>
                        </a:rPr>
                        <a:t> $   205.814,51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    246.937,41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1</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$218.780,00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5%</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$218.780,00 </a:t>
                      </a:r>
                      <a:endParaRPr lang="es-EC" sz="2800">
                        <a:solidFill>
                          <a:schemeClr val="tx1"/>
                        </a:solidFill>
                        <a:effectLst/>
                        <a:latin typeface="Times New Roman"/>
                        <a:ea typeface="Times New Roman"/>
                        <a:cs typeface="Times New Roman"/>
                      </a:endParaRPr>
                    </a:p>
                  </a:txBody>
                  <a:tcPr marL="68580" marR="68580" marT="0" marB="0"/>
                </a:tc>
              </a:tr>
              <a:tr h="651510">
                <a:tc>
                  <a:txBody>
                    <a:bodyPr/>
                    <a:lstStyle/>
                    <a:p>
                      <a:pPr algn="ctr">
                        <a:spcAft>
                          <a:spcPts val="0"/>
                        </a:spcAft>
                      </a:pPr>
                      <a:r>
                        <a:rPr lang="es-EC" sz="1400" dirty="0">
                          <a:effectLst/>
                        </a:rPr>
                        <a:t> $   246.937,41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    288.060,31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0</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0%</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r>
              <a:tr h="651510">
                <a:tc>
                  <a:txBody>
                    <a:bodyPr/>
                    <a:lstStyle/>
                    <a:p>
                      <a:pPr algn="ctr">
                        <a:spcAft>
                          <a:spcPts val="0"/>
                        </a:spcAft>
                      </a:pPr>
                      <a:r>
                        <a:rPr lang="es-EC" sz="1400">
                          <a:effectLst/>
                        </a:rPr>
                        <a:t> $   288.060,31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    329.183,22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1</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$314.612,49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7%</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$314.612,49 </a:t>
                      </a:r>
                      <a:endParaRPr lang="es-EC" sz="2800">
                        <a:solidFill>
                          <a:schemeClr val="tx1"/>
                        </a:solidFill>
                        <a:effectLst/>
                        <a:latin typeface="Times New Roman"/>
                        <a:ea typeface="Times New Roman"/>
                        <a:cs typeface="Times New Roman"/>
                      </a:endParaRPr>
                    </a:p>
                  </a:txBody>
                  <a:tcPr marL="68580" marR="68580" marT="0" marB="0"/>
                </a:tc>
              </a:tr>
              <a:tr h="651510">
                <a:tc>
                  <a:txBody>
                    <a:bodyPr/>
                    <a:lstStyle/>
                    <a:p>
                      <a:pPr algn="ctr">
                        <a:spcAft>
                          <a:spcPts val="0"/>
                        </a:spcAft>
                      </a:pPr>
                      <a:r>
                        <a:rPr lang="es-EC" sz="1400" dirty="0">
                          <a:effectLst/>
                        </a:rPr>
                        <a:t> $   329.183,22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    370.306,12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1</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$370.306,12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9%</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c>
                  <a:txBody>
                    <a:bodyPr/>
                    <a:lstStyle/>
                    <a:p>
                      <a:pPr algn="ctr">
                        <a:spcAft>
                          <a:spcPts val="0"/>
                        </a:spcAft>
                      </a:pPr>
                      <a:r>
                        <a:rPr lang="es-EC" sz="1400" dirty="0">
                          <a:effectLst/>
                        </a:rPr>
                        <a:t> $370.306,12 </a:t>
                      </a:r>
                      <a:endParaRPr lang="es-EC" sz="2800" dirty="0">
                        <a:solidFill>
                          <a:schemeClr val="tx1"/>
                        </a:solidFill>
                        <a:effectLst/>
                        <a:latin typeface="Times New Roman"/>
                        <a:ea typeface="Times New Roman"/>
                        <a:cs typeface="Times New Roman"/>
                      </a:endParaRPr>
                    </a:p>
                  </a:txBody>
                  <a:tcPr marL="68580" marR="68580" marT="0" marB="0">
                    <a:solidFill>
                      <a:srgbClr val="CCFF66">
                        <a:alpha val="20000"/>
                      </a:srgbClr>
                    </a:solidFill>
                  </a:tcPr>
                </a:tc>
              </a:tr>
              <a:tr h="434340">
                <a:tc>
                  <a:txBody>
                    <a:bodyPr/>
                    <a:lstStyle/>
                    <a:p>
                      <a:pPr algn="ctr">
                        <a:spcAft>
                          <a:spcPts val="0"/>
                        </a:spcAft>
                      </a:pPr>
                      <a:r>
                        <a:rPr lang="es-EC" sz="1400">
                          <a:effectLst/>
                        </a:rPr>
                        <a:t>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 </a:t>
                      </a:r>
                      <a:endParaRPr lang="es-EC" sz="280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a:effectLst/>
                        </a:rPr>
                        <a:t>76</a:t>
                      </a:r>
                      <a:endParaRPr lang="es-EC" sz="2800" b="1"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smtClean="0">
                          <a:effectLst/>
                        </a:rPr>
                        <a:t>4.204.640,93</a:t>
                      </a:r>
                      <a:endParaRPr lang="es-EC" sz="2800" b="1"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a:effectLst/>
                        </a:rPr>
                        <a:t>100%</a:t>
                      </a:r>
                      <a:endParaRPr lang="es-EC" sz="2800" b="1" dirty="0">
                        <a:solidFill>
                          <a:schemeClr val="tx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dirty="0">
                          <a:effectLst/>
                        </a:rPr>
                        <a:t> </a:t>
                      </a:r>
                      <a:endParaRPr lang="es-EC" sz="280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2 CuadroTexto"/>
          <p:cNvSpPr txBox="1"/>
          <p:nvPr/>
        </p:nvSpPr>
        <p:spPr>
          <a:xfrm>
            <a:off x="539552" y="548681"/>
            <a:ext cx="8136904" cy="646331"/>
          </a:xfrm>
          <a:prstGeom prst="rect">
            <a:avLst/>
          </a:prstGeom>
          <a:noFill/>
        </p:spPr>
        <p:txBody>
          <a:bodyPr wrap="square" rtlCol="0">
            <a:spAutoFit/>
          </a:bodyPr>
          <a:lstStyle/>
          <a:p>
            <a:pPr algn="ctr"/>
            <a:r>
              <a:rPr lang="es-EC" sz="3600" b="1" dirty="0" smtClean="0">
                <a:solidFill>
                  <a:srgbClr val="7030A0"/>
                </a:solidFill>
                <a:latin typeface="AR ESSENCE" panose="02000000000000000000" pitchFamily="2" charset="0"/>
              </a:rPr>
              <a:t>MONTO TOTAL DE CREDITOS ENTREGADOS</a:t>
            </a:r>
            <a:endParaRPr lang="es-EC" sz="3600" b="1" dirty="0">
              <a:solidFill>
                <a:srgbClr val="7030A0"/>
              </a:solidFill>
              <a:latin typeface="AR ESSENCE" panose="02000000000000000000" pitchFamily="2" charset="0"/>
            </a:endParaRPr>
          </a:p>
        </p:txBody>
      </p:sp>
    </p:spTree>
    <p:extLst>
      <p:ext uri="{BB962C8B-B14F-4D97-AF65-F5344CB8AC3E}">
        <p14:creationId xmlns:p14="http://schemas.microsoft.com/office/powerpoint/2010/main" val="233672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2204864"/>
            <a:ext cx="8352928" cy="2585323"/>
          </a:xfrm>
          <a:prstGeom prst="rect">
            <a:avLst/>
          </a:prstGeom>
        </p:spPr>
        <p:txBody>
          <a:bodyPr wrap="square">
            <a:spAutoFit/>
          </a:bodyPr>
          <a:lstStyle/>
          <a:p>
            <a:pPr indent="449580" algn="just">
              <a:lnSpc>
                <a:spcPct val="150000"/>
              </a:lnSpc>
              <a:spcAft>
                <a:spcPts val="0"/>
              </a:spcAft>
            </a:pPr>
            <a:r>
              <a:rPr lang="es-MX" dirty="0" smtClean="0">
                <a:latin typeface="Maiandra GD" panose="020E0502030308020204" pitchFamily="34" charset="0"/>
                <a:ea typeface="Times New Roman" panose="02020603050405020304" pitchFamily="18" charset="0"/>
              </a:rPr>
              <a:t>Para determinar la muestra de nuestro proyecto se seleccionó las cajas comunales que tienen mayor número de créditos entregados durante el periodo 2011-2016, a continuación se indica como se calculo la muestra: </a:t>
            </a:r>
          </a:p>
          <a:p>
            <a:pPr indent="449580" algn="just">
              <a:lnSpc>
                <a:spcPct val="150000"/>
              </a:lnSpc>
              <a:spcAft>
                <a:spcPts val="0"/>
              </a:spcAft>
            </a:pPr>
            <a:endParaRPr lang="es-MX" dirty="0">
              <a:effectLst/>
              <a:latin typeface="Maiandra GD" panose="020E0502030308020204" pitchFamily="34" charset="0"/>
              <a:ea typeface="Times New Roman" panose="02020603050405020304" pitchFamily="18" charset="0"/>
            </a:endParaRPr>
          </a:p>
          <a:p>
            <a:pPr marL="2114550" lvl="4" indent="-285750" algn="just">
              <a:lnSpc>
                <a:spcPct val="150000"/>
              </a:lnSpc>
              <a:buFont typeface="Arial" panose="020B0604020202020204" pitchFamily="34" charset="0"/>
              <a:buChar char="•"/>
            </a:pPr>
            <a:r>
              <a:rPr lang="es-MX" dirty="0" smtClean="0">
                <a:latin typeface="Maiandra GD" panose="020E0502030308020204" pitchFamily="34" charset="0"/>
                <a:ea typeface="Times New Roman" panose="02020603050405020304" pitchFamily="18" charset="0"/>
              </a:rPr>
              <a:t>27 cajas comunales representan el 82,670%</a:t>
            </a:r>
          </a:p>
          <a:p>
            <a:pPr marL="2114550" lvl="4" indent="-285750" algn="just">
              <a:lnSpc>
                <a:spcPct val="150000"/>
              </a:lnSpc>
              <a:buFont typeface="Arial" panose="020B0604020202020204" pitchFamily="34" charset="0"/>
              <a:buChar char="•"/>
            </a:pPr>
            <a:r>
              <a:rPr lang="es-ES" dirty="0" smtClean="0">
                <a:effectLst/>
                <a:latin typeface="Maiandra GD" panose="020E0502030308020204" pitchFamily="34" charset="0"/>
                <a:ea typeface="Times New Roman" panose="02020603050405020304" pitchFamily="18" charset="0"/>
              </a:rPr>
              <a:t>49 cajas comunales representan el 17,330%</a:t>
            </a:r>
            <a:endParaRPr lang="es-ES" dirty="0">
              <a:effectLst/>
              <a:latin typeface="Maiandra GD" panose="020E0502030308020204" pitchFamily="34" charset="0"/>
              <a:ea typeface="Times New Roman" panose="02020603050405020304" pitchFamily="18" charset="0"/>
            </a:endParaRPr>
          </a:p>
        </p:txBody>
      </p:sp>
      <p:sp>
        <p:nvSpPr>
          <p:cNvPr id="5" name="Rectángulo 4"/>
          <p:cNvSpPr/>
          <p:nvPr/>
        </p:nvSpPr>
        <p:spPr>
          <a:xfrm>
            <a:off x="602649" y="908720"/>
            <a:ext cx="3770519"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rPr>
              <a:t>MUESTRA</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endParaRPr>
          </a:p>
        </p:txBody>
      </p:sp>
    </p:spTree>
    <p:extLst>
      <p:ext uri="{BB962C8B-B14F-4D97-AF65-F5344CB8AC3E}">
        <p14:creationId xmlns:p14="http://schemas.microsoft.com/office/powerpoint/2010/main" val="88528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5204" t="24178" r="31259" b="12006"/>
          <a:stretch/>
        </p:blipFill>
        <p:spPr>
          <a:xfrm>
            <a:off x="179513" y="404664"/>
            <a:ext cx="8856984" cy="5544616"/>
          </a:xfrm>
          <a:prstGeom prst="rect">
            <a:avLst/>
          </a:prstGeom>
        </p:spPr>
      </p:pic>
    </p:spTree>
    <p:extLst>
      <p:ext uri="{BB962C8B-B14F-4D97-AF65-F5344CB8AC3E}">
        <p14:creationId xmlns:p14="http://schemas.microsoft.com/office/powerpoint/2010/main" val="272041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62953307"/>
              </p:ext>
            </p:extLst>
          </p:nvPr>
        </p:nvGraphicFramePr>
        <p:xfrm>
          <a:off x="672928" y="1556792"/>
          <a:ext cx="6491360" cy="3962400"/>
        </p:xfrm>
        <a:graphic>
          <a:graphicData uri="http://schemas.openxmlformats.org/drawingml/2006/table">
            <a:tbl>
              <a:tblPr firstRow="1" firstCol="1" bandRow="1">
                <a:tableStyleId>{21E4AEA4-8DFA-4A89-87EB-49C32662AFE0}</a:tableStyleId>
              </a:tblPr>
              <a:tblGrid>
                <a:gridCol w="1262420"/>
                <a:gridCol w="2177772"/>
                <a:gridCol w="1525584"/>
                <a:gridCol w="1525584"/>
              </a:tblGrid>
              <a:tr h="1234440">
                <a:tc>
                  <a:txBody>
                    <a:bodyPr/>
                    <a:lstStyle/>
                    <a:p>
                      <a:pPr algn="ctr">
                        <a:spcAft>
                          <a:spcPts val="0"/>
                        </a:spcAft>
                      </a:pPr>
                      <a:r>
                        <a:rPr lang="es-ES" sz="2000" dirty="0">
                          <a:effectLst/>
                          <a:latin typeface="Maiandra GD" panose="020E0502030308020204" pitchFamily="34" charset="0"/>
                        </a:rPr>
                        <a:t>No. DE CAJAS</a:t>
                      </a:r>
                      <a:endParaRPr lang="es-ES" sz="3200" dirty="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dirty="0">
                          <a:effectLst/>
                          <a:latin typeface="Maiandra GD" panose="020E0502030308020204" pitchFamily="34" charset="0"/>
                        </a:rPr>
                        <a:t>TOTAL DE CREDITOS</a:t>
                      </a:r>
                      <a:endParaRPr lang="es-ES" sz="3200" dirty="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Aft>
                          <a:spcPts val="0"/>
                        </a:spcAft>
                      </a:pPr>
                      <a:r>
                        <a:rPr lang="es-ES" sz="2000">
                          <a:effectLst/>
                          <a:latin typeface="Maiandra GD" panose="020E0502030308020204" pitchFamily="34" charset="0"/>
                        </a:rPr>
                        <a:t>%</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r>
              <a:tr h="925830">
                <a:tc>
                  <a:txBody>
                    <a:bodyPr/>
                    <a:lstStyle/>
                    <a:p>
                      <a:pPr algn="ctr">
                        <a:spcAft>
                          <a:spcPts val="0"/>
                        </a:spcAft>
                      </a:pPr>
                      <a:r>
                        <a:rPr lang="es-ES" sz="2000">
                          <a:effectLst/>
                          <a:latin typeface="Maiandra GD" panose="020E0502030308020204" pitchFamily="34" charset="0"/>
                        </a:rPr>
                        <a:t>12</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830.455,92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20%</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rowSpan="8">
                  <a:txBody>
                    <a:bodyPr/>
                    <a:lstStyle/>
                    <a:p>
                      <a:pPr algn="ctr">
                        <a:spcAft>
                          <a:spcPts val="0"/>
                        </a:spcAft>
                      </a:pPr>
                      <a:r>
                        <a:rPr lang="es-ES" sz="2000">
                          <a:effectLst/>
                          <a:latin typeface="Maiandra GD" panose="020E0502030308020204" pitchFamily="34" charset="0"/>
                        </a:rPr>
                        <a:t> </a:t>
                      </a:r>
                      <a:endParaRPr lang="es-ES" sz="3200">
                        <a:effectLst/>
                        <a:latin typeface="Maiandra GD" panose="020E0502030308020204" pitchFamily="34" charset="0"/>
                      </a:endParaRPr>
                    </a:p>
                    <a:p>
                      <a:pPr algn="ctr">
                        <a:spcAft>
                          <a:spcPts val="0"/>
                        </a:spcAft>
                      </a:pPr>
                      <a:r>
                        <a:rPr lang="es-ES" sz="2000">
                          <a:effectLst/>
                          <a:latin typeface="Maiandra GD" panose="020E0502030308020204" pitchFamily="34" charset="0"/>
                        </a:rPr>
                        <a:t> </a:t>
                      </a:r>
                      <a:endParaRPr lang="es-ES" sz="3200">
                        <a:effectLst/>
                        <a:latin typeface="Maiandra GD" panose="020E0502030308020204" pitchFamily="34" charset="0"/>
                      </a:endParaRPr>
                    </a:p>
                    <a:p>
                      <a:pPr algn="ctr">
                        <a:spcAft>
                          <a:spcPts val="0"/>
                        </a:spcAft>
                      </a:pPr>
                      <a:r>
                        <a:rPr lang="es-ES" sz="2000">
                          <a:effectLst/>
                          <a:latin typeface="Maiandra GD" panose="020E0502030308020204" pitchFamily="34" charset="0"/>
                        </a:rPr>
                        <a:t> </a:t>
                      </a:r>
                      <a:endParaRPr lang="es-ES" sz="3200">
                        <a:effectLst/>
                        <a:latin typeface="Maiandra GD" panose="020E0502030308020204" pitchFamily="34" charset="0"/>
                      </a:endParaRPr>
                    </a:p>
                    <a:p>
                      <a:pPr algn="ctr">
                        <a:spcAft>
                          <a:spcPts val="0"/>
                        </a:spcAft>
                      </a:pPr>
                      <a:r>
                        <a:rPr lang="es-ES" sz="2000">
                          <a:effectLst/>
                          <a:latin typeface="Maiandra GD" panose="020E0502030308020204" pitchFamily="34" charset="0"/>
                        </a:rPr>
                        <a:t>82,67%</a:t>
                      </a:r>
                      <a:endParaRPr lang="es-ES" sz="3200">
                        <a:effectLst/>
                        <a:latin typeface="Maiandra GD" panose="020E0502030308020204" pitchFamily="34" charset="0"/>
                      </a:endParaRPr>
                    </a:p>
                    <a:p>
                      <a:pPr algn="ctr">
                        <a:spcAft>
                          <a:spcPts val="0"/>
                        </a:spcAft>
                      </a:pPr>
                      <a:r>
                        <a:rPr lang="es-ES" sz="2000">
                          <a:effectLst/>
                          <a:latin typeface="Maiandra GD" panose="020E0502030308020204" pitchFamily="34" charset="0"/>
                        </a:rPr>
                        <a:t>27 CAJAS</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r>
              <a:tr h="925830">
                <a:tc>
                  <a:txBody>
                    <a:bodyPr/>
                    <a:lstStyle/>
                    <a:p>
                      <a:pPr algn="ctr">
                        <a:spcAft>
                          <a:spcPts val="0"/>
                        </a:spcAft>
                      </a:pPr>
                      <a:r>
                        <a:rPr lang="es-ES" sz="2000">
                          <a:effectLst/>
                          <a:latin typeface="Maiandra GD" panose="020E0502030308020204" pitchFamily="34" charset="0"/>
                        </a:rPr>
                        <a:t>4</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401.334,80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10%</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925830">
                <a:tc>
                  <a:txBody>
                    <a:bodyPr/>
                    <a:lstStyle/>
                    <a:p>
                      <a:pPr algn="ctr">
                        <a:spcAft>
                          <a:spcPts val="0"/>
                        </a:spcAft>
                      </a:pPr>
                      <a:r>
                        <a:rPr lang="es-ES" sz="2000">
                          <a:effectLst/>
                          <a:latin typeface="Maiandra GD" panose="020E0502030308020204" pitchFamily="34" charset="0"/>
                        </a:rPr>
                        <a:t>4</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574.876,56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14%</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925830">
                <a:tc>
                  <a:txBody>
                    <a:bodyPr/>
                    <a:lstStyle/>
                    <a:p>
                      <a:pPr algn="ctr">
                        <a:spcAft>
                          <a:spcPts val="0"/>
                        </a:spcAft>
                      </a:pPr>
                      <a:r>
                        <a:rPr lang="es-ES" sz="2000">
                          <a:effectLst/>
                          <a:latin typeface="Maiandra GD" panose="020E0502030308020204" pitchFamily="34" charset="0"/>
                        </a:rPr>
                        <a:t>4</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740.401,15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18%</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925830">
                <a:tc>
                  <a:txBody>
                    <a:bodyPr/>
                    <a:lstStyle/>
                    <a:p>
                      <a:pPr algn="ctr">
                        <a:spcAft>
                          <a:spcPts val="0"/>
                        </a:spcAft>
                      </a:pPr>
                      <a:r>
                        <a:rPr lang="es-ES" sz="2000">
                          <a:effectLst/>
                          <a:latin typeface="Maiandra GD" panose="020E0502030308020204" pitchFamily="34" charset="0"/>
                        </a:rPr>
                        <a:t>1</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218.780,00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5%</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308610">
                <a:tc>
                  <a:txBody>
                    <a:bodyPr/>
                    <a:lstStyle/>
                    <a:p>
                      <a:pPr algn="ctr">
                        <a:spcAft>
                          <a:spcPts val="0"/>
                        </a:spcAft>
                      </a:pPr>
                      <a:r>
                        <a:rPr lang="es-ES" sz="2000">
                          <a:effectLst/>
                          <a:latin typeface="Maiandra GD" panose="020E0502030308020204" pitchFamily="34" charset="0"/>
                        </a:rPr>
                        <a:t>0</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0%</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925830">
                <a:tc>
                  <a:txBody>
                    <a:bodyPr/>
                    <a:lstStyle/>
                    <a:p>
                      <a:pPr algn="ctr">
                        <a:spcAft>
                          <a:spcPts val="0"/>
                        </a:spcAft>
                      </a:pPr>
                      <a:r>
                        <a:rPr lang="es-ES" sz="2000">
                          <a:effectLst/>
                          <a:latin typeface="Maiandra GD" panose="020E0502030308020204" pitchFamily="34" charset="0"/>
                        </a:rPr>
                        <a:t>1</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314.612,49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8%</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925830">
                <a:tc>
                  <a:txBody>
                    <a:bodyPr/>
                    <a:lstStyle/>
                    <a:p>
                      <a:pPr algn="ctr">
                        <a:spcAft>
                          <a:spcPts val="0"/>
                        </a:spcAft>
                      </a:pPr>
                      <a:r>
                        <a:rPr lang="es-ES" sz="2000">
                          <a:effectLst/>
                          <a:latin typeface="Maiandra GD" panose="020E0502030308020204" pitchFamily="34" charset="0"/>
                        </a:rPr>
                        <a:t>1</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370.306,12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9%</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S"/>
                    </a:p>
                  </a:txBody>
                  <a:tcPr/>
                </a:tc>
              </a:tr>
              <a:tr h="1234440">
                <a:tc>
                  <a:txBody>
                    <a:bodyPr/>
                    <a:lstStyle/>
                    <a:p>
                      <a:pPr algn="ctr">
                        <a:spcAft>
                          <a:spcPts val="0"/>
                        </a:spcAft>
                      </a:pPr>
                      <a:r>
                        <a:rPr lang="es-ES" sz="2000">
                          <a:effectLst/>
                          <a:latin typeface="Maiandra GD" panose="020E0502030308020204" pitchFamily="34" charset="0"/>
                        </a:rPr>
                        <a:t>49</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 $    723.373,89 </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17%</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a:effectLst/>
                          <a:latin typeface="Maiandra GD" panose="020E0502030308020204" pitchFamily="34" charset="0"/>
                        </a:rPr>
                        <a:t>17,33%</a:t>
                      </a:r>
                      <a:endParaRPr lang="es-ES" sz="3200">
                        <a:effectLst/>
                        <a:latin typeface="Maiandra GD" panose="020E0502030308020204" pitchFamily="34" charset="0"/>
                      </a:endParaRPr>
                    </a:p>
                    <a:p>
                      <a:pPr algn="ctr">
                        <a:spcAft>
                          <a:spcPts val="0"/>
                        </a:spcAft>
                      </a:pPr>
                      <a:r>
                        <a:rPr lang="es-ES" sz="2000">
                          <a:effectLst/>
                          <a:latin typeface="Maiandra GD" panose="020E0502030308020204" pitchFamily="34" charset="0"/>
                        </a:rPr>
                        <a:t>49 CAJAS</a:t>
                      </a:r>
                      <a:endParaRPr lang="es-ES" sz="320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r>
              <a:tr h="617220">
                <a:tc>
                  <a:txBody>
                    <a:bodyPr/>
                    <a:lstStyle/>
                    <a:p>
                      <a:pPr algn="ctr">
                        <a:spcAft>
                          <a:spcPts val="0"/>
                        </a:spcAft>
                      </a:pPr>
                      <a:r>
                        <a:rPr lang="es-ES" sz="2000" b="1" dirty="0">
                          <a:effectLst/>
                          <a:latin typeface="Maiandra GD" panose="020E0502030308020204" pitchFamily="34" charset="0"/>
                        </a:rPr>
                        <a:t>76</a:t>
                      </a:r>
                      <a:endParaRPr lang="es-ES" sz="3200" b="1" dirty="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b="1" dirty="0">
                          <a:effectLst/>
                          <a:latin typeface="Maiandra GD" panose="020E0502030308020204" pitchFamily="34" charset="0"/>
                        </a:rPr>
                        <a:t>$4.174.140,93 </a:t>
                      </a:r>
                      <a:endParaRPr lang="es-ES" sz="3200" b="1" dirty="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b="1" dirty="0">
                          <a:effectLst/>
                          <a:latin typeface="Maiandra GD" panose="020E0502030308020204" pitchFamily="34" charset="0"/>
                        </a:rPr>
                        <a:t>100%</a:t>
                      </a:r>
                      <a:endParaRPr lang="es-ES" sz="3200" b="1" dirty="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000" b="1" dirty="0">
                          <a:effectLst/>
                          <a:latin typeface="Maiandra GD" panose="020E0502030308020204" pitchFamily="34" charset="0"/>
                        </a:rPr>
                        <a:t>100%</a:t>
                      </a:r>
                      <a:endParaRPr lang="es-ES" sz="3200" b="1" dirty="0">
                        <a:solidFill>
                          <a:srgbClr val="BF8F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672930" y="620689"/>
            <a:ext cx="8173263" cy="646331"/>
          </a:xfrm>
          <a:prstGeom prst="rect">
            <a:avLst/>
          </a:prstGeom>
          <a:noFill/>
        </p:spPr>
        <p:txBody>
          <a:bodyPr wrap="none" lIns="91440" tIns="45720" rIns="91440" bIns="45720">
            <a:spAutoFit/>
          </a:bodyPr>
          <a:lstStyle/>
          <a:p>
            <a:pPr algn="ctr"/>
            <a:r>
              <a:rPr lang="es-ES" sz="3600" b="1" dirty="0" smtClean="0">
                <a:ln w="6600">
                  <a:solidFill>
                    <a:schemeClr val="accent2"/>
                  </a:solidFill>
                  <a:prstDash val="solid"/>
                </a:ln>
                <a:solidFill>
                  <a:srgbClr val="FFFFFF"/>
                </a:solidFill>
                <a:effectLst>
                  <a:outerShdw dist="38100" dir="2700000" algn="tl" rotWithShape="0">
                    <a:schemeClr val="accent2"/>
                  </a:outerShdw>
                </a:effectLst>
                <a:latin typeface="Broadway" panose="04040905080B02020502" pitchFamily="82" charset="0"/>
              </a:rPr>
              <a:t>TOTAL DE CRÉDITOS OTORGADOS</a:t>
            </a:r>
            <a:endParaRPr lang="es-ES" sz="3600" b="1" cap="none" spc="0" dirty="0">
              <a:ln w="6600">
                <a:solidFill>
                  <a:schemeClr val="accent2"/>
                </a:solidFill>
                <a:prstDash val="solid"/>
              </a:ln>
              <a:solidFill>
                <a:srgbClr val="FFFFFF"/>
              </a:solidFill>
              <a:effectLst>
                <a:outerShdw dist="38100" dir="2700000" algn="tl" rotWithShape="0">
                  <a:schemeClr val="accent2"/>
                </a:outerShdw>
              </a:effectLst>
              <a:latin typeface="Broadway" panose="04040905080B02020502" pitchFamily="82" charset="0"/>
            </a:endParaRPr>
          </a:p>
        </p:txBody>
      </p:sp>
      <p:sp>
        <p:nvSpPr>
          <p:cNvPr id="2" name="1 Cerrar llave"/>
          <p:cNvSpPr/>
          <p:nvPr/>
        </p:nvSpPr>
        <p:spPr>
          <a:xfrm>
            <a:off x="7141751" y="2204864"/>
            <a:ext cx="360040" cy="23762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3" name="2 CuadroTexto"/>
          <p:cNvSpPr txBox="1"/>
          <p:nvPr/>
        </p:nvSpPr>
        <p:spPr>
          <a:xfrm>
            <a:off x="7612812" y="3208330"/>
            <a:ext cx="1531188" cy="369332"/>
          </a:xfrm>
          <a:prstGeom prst="rect">
            <a:avLst/>
          </a:prstGeom>
          <a:noFill/>
        </p:spPr>
        <p:txBody>
          <a:bodyPr wrap="none" rtlCol="0">
            <a:spAutoFit/>
          </a:bodyPr>
          <a:lstStyle/>
          <a:p>
            <a:r>
              <a:rPr lang="es-EC" dirty="0" smtClean="0"/>
              <a:t>3,450.767,04</a:t>
            </a:r>
            <a:endParaRPr lang="es-EC" dirty="0"/>
          </a:p>
        </p:txBody>
      </p:sp>
    </p:spTree>
    <p:extLst>
      <p:ext uri="{BB962C8B-B14F-4D97-AF65-F5344CB8AC3E}">
        <p14:creationId xmlns:p14="http://schemas.microsoft.com/office/powerpoint/2010/main" val="2448457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analisis de los result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2" y="692697"/>
            <a:ext cx="5112568" cy="536294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4788024" y="2654091"/>
            <a:ext cx="4197152"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b="1" dirty="0" smtClean="0">
                <a:ln w="22225">
                  <a:solidFill>
                    <a:schemeClr val="accent2"/>
                  </a:solidFill>
                  <a:prstDash val="solid"/>
                </a:ln>
                <a:solidFill>
                  <a:schemeClr val="accent2">
                    <a:lumMod val="40000"/>
                    <a:lumOff val="60000"/>
                  </a:schemeClr>
                </a:solidFill>
                <a:latin typeface="Broadway" panose="04040905080B02020502" pitchFamily="82" charset="0"/>
              </a:rPr>
              <a:t>CAPITULO 4</a:t>
            </a:r>
          </a:p>
          <a:p>
            <a:endParaRPr lang="es-ES" b="1" dirty="0" smtClean="0">
              <a:ln w="22225">
                <a:solidFill>
                  <a:schemeClr val="accent2"/>
                </a:solidFill>
                <a:prstDash val="solid"/>
              </a:ln>
              <a:solidFill>
                <a:schemeClr val="accent2">
                  <a:lumMod val="40000"/>
                  <a:lumOff val="60000"/>
                </a:schemeClr>
              </a:solidFill>
              <a:latin typeface="Broadway" panose="04040905080B02020502" pitchFamily="82" charset="0"/>
            </a:endParaRPr>
          </a:p>
          <a:p>
            <a:r>
              <a:rPr lang="es-ES" b="1" dirty="0" smtClean="0">
                <a:ln w="22225">
                  <a:solidFill>
                    <a:schemeClr val="accent2"/>
                  </a:solidFill>
                  <a:prstDash val="solid"/>
                </a:ln>
                <a:solidFill>
                  <a:schemeClr val="accent2">
                    <a:lumMod val="40000"/>
                    <a:lumOff val="60000"/>
                  </a:schemeClr>
                </a:solidFill>
                <a:latin typeface="Broadway" panose="04040905080B02020502" pitchFamily="82" charset="0"/>
              </a:rPr>
              <a:t>ANÁLISIS DE </a:t>
            </a:r>
          </a:p>
          <a:p>
            <a:r>
              <a:rPr lang="es-ES" b="1" dirty="0" smtClean="0">
                <a:ln w="22225">
                  <a:solidFill>
                    <a:schemeClr val="accent2"/>
                  </a:solidFill>
                  <a:prstDash val="solid"/>
                </a:ln>
                <a:solidFill>
                  <a:schemeClr val="accent2">
                    <a:lumMod val="40000"/>
                    <a:lumOff val="60000"/>
                  </a:schemeClr>
                </a:solidFill>
                <a:latin typeface="Broadway" panose="04040905080B02020502" pitchFamily="82" charset="0"/>
              </a:rPr>
              <a:t>RESULTADOS</a:t>
            </a:r>
          </a:p>
          <a:p>
            <a:r>
              <a:rPr lang="es-ES" b="1" dirty="0" smtClean="0">
                <a:ln w="22225">
                  <a:solidFill>
                    <a:schemeClr val="accent2"/>
                  </a:solidFill>
                  <a:prstDash val="solid"/>
                </a:ln>
                <a:solidFill>
                  <a:schemeClr val="accent2">
                    <a:lumMod val="40000"/>
                    <a:lumOff val="60000"/>
                  </a:schemeClr>
                </a:solidFill>
                <a:latin typeface="Broadway" panose="04040905080B02020502" pitchFamily="82" charset="0"/>
              </a:rPr>
              <a:t> </a:t>
            </a:r>
            <a:endParaRPr lang="es-EC" b="1" dirty="0">
              <a:ln w="22225">
                <a:solidFill>
                  <a:schemeClr val="accent2"/>
                </a:solidFill>
                <a:prstDash val="solid"/>
              </a:ln>
              <a:solidFill>
                <a:schemeClr val="accent2">
                  <a:lumMod val="40000"/>
                  <a:lumOff val="60000"/>
                </a:schemeClr>
              </a:solidFill>
              <a:latin typeface="Broadway" panose="04040905080B02020502" pitchFamily="82" charset="0"/>
            </a:endParaRPr>
          </a:p>
        </p:txBody>
      </p:sp>
    </p:spTree>
    <p:extLst>
      <p:ext uri="{BB962C8B-B14F-4D97-AF65-F5344CB8AC3E}">
        <p14:creationId xmlns:p14="http://schemas.microsoft.com/office/powerpoint/2010/main" val="3002555590"/>
      </p:ext>
    </p:extLst>
  </p:cSld>
  <p:clrMapOvr>
    <a:masterClrMapping/>
  </p:clrMapOvr>
  <p:transition spd="med" advClick="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87624" y="663079"/>
            <a:ext cx="6904454" cy="923330"/>
          </a:xfrm>
          <a:prstGeom prst="rect">
            <a:avLst/>
          </a:prstGeom>
          <a:noFill/>
        </p:spPr>
        <p:txBody>
          <a:bodyPr wrap="none" rtlCol="0">
            <a:spAutoFit/>
          </a:bodyPr>
          <a:lstStyle/>
          <a:p>
            <a:r>
              <a:rPr lang="es-ES" b="1" dirty="0" smtClean="0"/>
              <a:t>Pregunta 1</a:t>
            </a:r>
          </a:p>
          <a:p>
            <a:endParaRPr lang="es-ES" b="1" dirty="0"/>
          </a:p>
          <a:p>
            <a:r>
              <a:rPr lang="es-EC" b="1" dirty="0"/>
              <a:t>¿Cuenta con un manual de políticas de crédito y cobranzas? </a:t>
            </a:r>
            <a:endParaRPr lang="es-ES" b="1" dirty="0"/>
          </a:p>
        </p:txBody>
      </p:sp>
      <p:graphicFrame>
        <p:nvGraphicFramePr>
          <p:cNvPr id="7" name="Gráfico 6"/>
          <p:cNvGraphicFramePr>
            <a:graphicFrameLocks/>
          </p:cNvGraphicFramePr>
          <p:nvPr>
            <p:extLst>
              <p:ext uri="{D42A27DB-BD31-4B8C-83A1-F6EECF244321}">
                <p14:modId xmlns:p14="http://schemas.microsoft.com/office/powerpoint/2010/main" val="738426273"/>
              </p:ext>
            </p:extLst>
          </p:nvPr>
        </p:nvGraphicFramePr>
        <p:xfrm>
          <a:off x="1723529" y="1916832"/>
          <a:ext cx="5832647"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7596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560" y="483207"/>
            <a:ext cx="79208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¿Cuenta con un manual de procedimientos de crédito y cobranzas? </a:t>
            </a:r>
            <a:endParaRPr kumimoji="0" lang="es-ES" altLang="es-ES"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625190711"/>
              </p:ext>
            </p:extLst>
          </p:nvPr>
        </p:nvGraphicFramePr>
        <p:xfrm>
          <a:off x="899592" y="1700808"/>
          <a:ext cx="720080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1734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1800" i="0" dirty="0">
                <a:solidFill>
                  <a:schemeClr val="tx1"/>
                </a:solidFill>
                <a:effectLst/>
              </a:rPr>
              <a:t>Pregunta </a:t>
            </a:r>
            <a:r>
              <a:rPr lang="es-ES" sz="1800" i="0" dirty="0" smtClean="0">
                <a:solidFill>
                  <a:schemeClr val="tx1"/>
                </a:solidFill>
                <a:effectLst/>
              </a:rPr>
              <a:t>3</a:t>
            </a:r>
            <a:br>
              <a:rPr lang="es-ES" sz="1800" i="0" dirty="0" smtClean="0">
                <a:solidFill>
                  <a:schemeClr val="tx1"/>
                </a:solidFill>
                <a:effectLst/>
              </a:rPr>
            </a:br>
            <a:r>
              <a:rPr lang="es-ES" sz="1800" i="0" dirty="0" smtClean="0">
                <a:solidFill>
                  <a:schemeClr val="tx1"/>
                </a:solidFill>
                <a:effectLst/>
              </a:rPr>
              <a:t/>
            </a:r>
            <a:br>
              <a:rPr lang="es-ES" sz="1800" i="0" dirty="0" smtClean="0">
                <a:solidFill>
                  <a:schemeClr val="tx1"/>
                </a:solidFill>
                <a:effectLst/>
              </a:rPr>
            </a:br>
            <a:r>
              <a:rPr lang="es-EC" sz="1800" b="0" i="0" dirty="0" smtClean="0">
                <a:solidFill>
                  <a:schemeClr val="tx1"/>
                </a:solidFill>
                <a:effectLst/>
              </a:rPr>
              <a:t>¿</a:t>
            </a:r>
            <a:r>
              <a:rPr lang="es-EC" sz="1800" b="0" i="0" dirty="0">
                <a:solidFill>
                  <a:schemeClr val="tx1"/>
                </a:solidFill>
                <a:effectLst/>
              </a:rPr>
              <a:t>Considera usted necesario actualizar – disponer de los manuales antes mencionados en función de mejorar los procesos?</a:t>
            </a:r>
            <a:r>
              <a:rPr lang="es-EC" sz="1800" dirty="0">
                <a:solidFill>
                  <a:schemeClr val="tx1"/>
                </a:solidFill>
                <a:effectLst/>
              </a:rPr>
              <a:t/>
            </a:r>
            <a:br>
              <a:rPr lang="es-EC" sz="1800" dirty="0">
                <a:solidFill>
                  <a:schemeClr val="tx1"/>
                </a:solidFill>
                <a:effectLst/>
              </a:rPr>
            </a:br>
            <a:endParaRPr lang="es-EC" sz="1800" dirty="0">
              <a:solidFill>
                <a:schemeClr val="tx1"/>
              </a:solidFill>
            </a:endParaRPr>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868804709"/>
              </p:ext>
            </p:extLst>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2201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51520" y="542094"/>
            <a:ext cx="655272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400" b="1" i="0" u="none" strike="noStrike" cap="none" normalizeH="0" baseline="0" dirty="0" smtClean="0">
                <a:ln>
                  <a:noFill/>
                </a:ln>
                <a:effectLst/>
                <a:latin typeface="Arial" panose="020B0604020202020204" pitchFamily="34" charset="0"/>
                <a:ea typeface="Times New Roman" panose="02020603050405020304" pitchFamily="18" charset="0"/>
              </a:rPr>
              <a:t>Pregunta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S" sz="1400" b="1" i="0" u="none" strike="noStrike" cap="none" normalizeH="0" baseline="0" dirty="0" smtClean="0">
              <a:ln>
                <a:noFill/>
              </a:ln>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400" b="1" i="0" u="none" strike="noStrike" cap="none" normalizeH="0" baseline="0" dirty="0" smtClean="0">
                <a:ln>
                  <a:noFill/>
                </a:ln>
                <a:effectLst/>
                <a:latin typeface="Arial" panose="020B0604020202020204" pitchFamily="34" charset="0"/>
                <a:ea typeface="Times New Roman" panose="02020603050405020304" pitchFamily="18" charset="0"/>
              </a:rPr>
              <a:t>¿Tiene establecido un proceso para otorgar un crédito? ¿Cuál es?</a:t>
            </a:r>
            <a:endParaRPr kumimoji="0" lang="es-ES" altLang="es-ES" sz="900" b="1"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1" i="0" u="none" strike="noStrike" cap="none" normalizeH="0" baseline="0" dirty="0" smtClean="0">
              <a:ln>
                <a:noFill/>
              </a:ln>
              <a:effectLst/>
              <a:latin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391478663"/>
              </p:ext>
            </p:extLst>
          </p:nvPr>
        </p:nvGraphicFramePr>
        <p:xfrm>
          <a:off x="1475656" y="1700808"/>
          <a:ext cx="6336704" cy="3842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268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683568" y="2201699"/>
            <a:ext cx="6984776" cy="1299310"/>
          </a:xfrm>
          <a:prstGeom prst="roundRect">
            <a:avLst/>
          </a:prstGeom>
          <a:ln>
            <a:solidFill>
              <a:srgbClr val="FFCC00"/>
            </a:solidFill>
          </a:ln>
        </p:spPr>
        <p:style>
          <a:lnRef idx="2">
            <a:schemeClr val="accent6"/>
          </a:lnRef>
          <a:fillRef idx="1">
            <a:schemeClr val="lt1"/>
          </a:fillRef>
          <a:effectRef idx="0">
            <a:schemeClr val="accent6"/>
          </a:effectRef>
          <a:fontRef idx="minor">
            <a:schemeClr val="dk1"/>
          </a:fontRef>
        </p:style>
        <p:txBody>
          <a:bodyPr/>
          <a:lstStyle/>
          <a:p>
            <a:pPr lvl="0" algn="just"/>
            <a:r>
              <a:rPr lang="es-EC" sz="1800" b="0" i="0" dirty="0">
                <a:solidFill>
                  <a:schemeClr val="tx1"/>
                </a:solidFill>
                <a:effectLst/>
                <a:latin typeface="Maiandra GD" panose="020E0502030308020204" pitchFamily="34" charset="0"/>
              </a:rPr>
              <a:t>¿Cómo influye la inadecuada gestión de riesgos en las cajas comunales de las parroquias rurales del Distrito Metropolitano de Quito en el proceso crediticio y los problemas que presentan estas organizaciones</a:t>
            </a:r>
            <a:r>
              <a:rPr lang="es-EC" sz="1800" b="0" i="0" dirty="0" smtClean="0">
                <a:solidFill>
                  <a:schemeClr val="tx1"/>
                </a:solidFill>
                <a:effectLst/>
                <a:latin typeface="Maiandra GD" panose="020E0502030308020204" pitchFamily="34" charset="0"/>
              </a:rPr>
              <a:t>?</a:t>
            </a:r>
            <a:br>
              <a:rPr lang="es-EC" sz="1800" b="0" i="0" dirty="0" smtClean="0">
                <a:solidFill>
                  <a:schemeClr val="tx1"/>
                </a:solidFill>
                <a:effectLst/>
                <a:latin typeface="Maiandra GD" panose="020E0502030308020204" pitchFamily="34" charset="0"/>
              </a:rPr>
            </a:br>
            <a:r>
              <a:rPr lang="es-EC" sz="1800" b="0" i="0" dirty="0">
                <a:solidFill>
                  <a:schemeClr val="tx1"/>
                </a:solidFill>
                <a:effectLst/>
                <a:latin typeface="Maiandra GD" panose="020E0502030308020204" pitchFamily="34" charset="0"/>
              </a:rPr>
              <a:t/>
            </a:r>
            <a:br>
              <a:rPr lang="es-EC" sz="1800" b="0" i="0" dirty="0">
                <a:solidFill>
                  <a:schemeClr val="tx1"/>
                </a:solidFill>
                <a:effectLst/>
                <a:latin typeface="Maiandra GD" panose="020E0502030308020204" pitchFamily="34" charset="0"/>
              </a:rPr>
            </a:br>
            <a:endParaRPr lang="es-EC" sz="1800" b="0" i="0" dirty="0">
              <a:solidFill>
                <a:schemeClr val="tx1"/>
              </a:solidFill>
              <a:latin typeface="Maiandra GD" panose="020E0502030308020204" pitchFamily="34" charset="0"/>
            </a:endParaRPr>
          </a:p>
        </p:txBody>
      </p:sp>
      <p:sp>
        <p:nvSpPr>
          <p:cNvPr id="8" name="7 CuadroTexto"/>
          <p:cNvSpPr txBox="1"/>
          <p:nvPr/>
        </p:nvSpPr>
        <p:spPr>
          <a:xfrm>
            <a:off x="3707904" y="1124745"/>
            <a:ext cx="3960440" cy="369332"/>
          </a:xfrm>
          <a:prstGeom prst="rect">
            <a:avLst/>
          </a:prstGeom>
          <a:solidFill>
            <a:srgbClr val="99FF99"/>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b="1" dirty="0" smtClean="0">
                <a:solidFill>
                  <a:schemeClr val="tx1"/>
                </a:solidFill>
                <a:latin typeface="Maiandra GD" panose="020E0502030308020204" pitchFamily="34" charset="0"/>
              </a:rPr>
              <a:t>FORMULACION DEL PROBLEMA</a:t>
            </a:r>
            <a:endParaRPr lang="es-EC" b="1" dirty="0">
              <a:solidFill>
                <a:schemeClr val="tx1"/>
              </a:solidFill>
              <a:latin typeface="Maiandra GD" panose="020E0502030308020204" pitchFamily="34" charset="0"/>
            </a:endParaRPr>
          </a:p>
        </p:txBody>
      </p:sp>
      <p:cxnSp>
        <p:nvCxnSpPr>
          <p:cNvPr id="9" name="8 Conector angular"/>
          <p:cNvCxnSpPr/>
          <p:nvPr/>
        </p:nvCxnSpPr>
        <p:spPr>
          <a:xfrm rot="10800000" flipV="1">
            <a:off x="3223427" y="1849709"/>
            <a:ext cx="2506456" cy="350748"/>
          </a:xfrm>
          <a:prstGeom prst="bentConnector2">
            <a:avLst/>
          </a:prstGeom>
        </p:spPr>
        <p:style>
          <a:lnRef idx="3">
            <a:schemeClr val="accent4"/>
          </a:lnRef>
          <a:fillRef idx="0">
            <a:schemeClr val="accent4"/>
          </a:fillRef>
          <a:effectRef idx="2">
            <a:schemeClr val="accent4"/>
          </a:effectRef>
          <a:fontRef idx="minor">
            <a:schemeClr val="tx1"/>
          </a:fontRef>
        </p:style>
      </p:cxnSp>
      <p:cxnSp>
        <p:nvCxnSpPr>
          <p:cNvPr id="10" name="9 Conector recto"/>
          <p:cNvCxnSpPr/>
          <p:nvPr/>
        </p:nvCxnSpPr>
        <p:spPr>
          <a:xfrm>
            <a:off x="5729883" y="1494077"/>
            <a:ext cx="0" cy="345069"/>
          </a:xfrm>
          <a:prstGeom prst="line">
            <a:avLst/>
          </a:prstGeom>
        </p:spPr>
        <p:style>
          <a:lnRef idx="3">
            <a:schemeClr val="accent4"/>
          </a:lnRef>
          <a:fillRef idx="0">
            <a:schemeClr val="accent4"/>
          </a:fillRef>
          <a:effectRef idx="2">
            <a:schemeClr val="accent4"/>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26" y="3501008"/>
            <a:ext cx="4536671"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404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442119"/>
            <a:ext cx="64807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5</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¿Existe un responsable de visitar al socio antes de otorgar un crédito? </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263728920"/>
              </p:ext>
            </p:extLst>
          </p:nvPr>
        </p:nvGraphicFramePr>
        <p:xfrm>
          <a:off x="1619672" y="1844824"/>
          <a:ext cx="6120680"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19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7584" y="908721"/>
            <a:ext cx="7632848" cy="1241878"/>
          </a:xfrm>
          <a:prstGeom prst="rect">
            <a:avLst/>
          </a:prstGeom>
        </p:spPr>
        <p:txBody>
          <a:bodyPr wrap="square">
            <a:spAutoFit/>
          </a:bodyPr>
          <a:lstStyle/>
          <a:p>
            <a:pPr algn="just">
              <a:spcAft>
                <a:spcPts val="0"/>
              </a:spcAft>
            </a:pPr>
            <a:r>
              <a:rPr lang="es-EC" b="1" dirty="0">
                <a:latin typeface="Times New Roman" panose="02020603050405020304" pitchFamily="18" charset="0"/>
                <a:ea typeface="Times New Roman" panose="02020603050405020304" pitchFamily="18" charset="0"/>
              </a:rPr>
              <a:t>Pregunta </a:t>
            </a:r>
            <a:r>
              <a:rPr lang="es-EC" b="1" dirty="0" smtClean="0">
                <a:latin typeface="Times New Roman" panose="02020603050405020304" pitchFamily="18" charset="0"/>
                <a:ea typeface="Times New Roman" panose="02020603050405020304" pitchFamily="18" charset="0"/>
              </a:rPr>
              <a:t>6</a:t>
            </a:r>
          </a:p>
          <a:p>
            <a:pPr algn="just">
              <a:spcAft>
                <a:spcPts val="0"/>
              </a:spcAft>
            </a:pPr>
            <a:endParaRPr lang="es-EC" b="1" dirty="0" smtClean="0">
              <a:latin typeface="Times New Roman" panose="02020603050405020304" pitchFamily="18" charset="0"/>
              <a:ea typeface="Times New Roman" panose="02020603050405020304" pitchFamily="18" charset="0"/>
            </a:endParaRPr>
          </a:p>
          <a:p>
            <a:pPr algn="just">
              <a:spcAft>
                <a:spcPts val="0"/>
              </a:spcAft>
            </a:pPr>
            <a:r>
              <a:rPr lang="es-EC" dirty="0" smtClean="0">
                <a:latin typeface="Times New Roman" panose="02020603050405020304" pitchFamily="18" charset="0"/>
                <a:ea typeface="Times New Roman" panose="02020603050405020304" pitchFamily="18" charset="0"/>
              </a:rPr>
              <a:t>¿Se </a:t>
            </a:r>
            <a:r>
              <a:rPr lang="es-EC" dirty="0">
                <a:latin typeface="Times New Roman" panose="02020603050405020304" pitchFamily="18" charset="0"/>
                <a:ea typeface="Times New Roman" panose="02020603050405020304" pitchFamily="18" charset="0"/>
              </a:rPr>
              <a:t>verifica la información presentada en la solicitud de crédito?</a:t>
            </a:r>
            <a:endParaRPr lang="es-ES" dirty="0">
              <a:latin typeface="Times New Roman" panose="02020603050405020304" pitchFamily="18" charset="0"/>
              <a:ea typeface="Times New Roman" panose="02020603050405020304" pitchFamily="18" charset="0"/>
            </a:endParaRPr>
          </a:p>
          <a:p>
            <a:pPr marL="457200">
              <a:lnSpc>
                <a:spcPct val="115000"/>
              </a:lnSpc>
              <a:spcAft>
                <a:spcPts val="1000"/>
              </a:spcAft>
            </a:pPr>
            <a:r>
              <a:rPr lang="es-EC" dirty="0">
                <a:latin typeface="Times New Roman" panose="02020603050405020304" pitchFamily="18"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1087636737"/>
              </p:ext>
            </p:extLst>
          </p:nvPr>
        </p:nvGraphicFramePr>
        <p:xfrm>
          <a:off x="1511660" y="1988840"/>
          <a:ext cx="6264696" cy="3683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1966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606971"/>
            <a:ext cx="7417480"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7</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¿Verifican si el solicitante tiene antecedentes crediticios satisfactorios?</a:t>
            </a:r>
            <a:endParaRPr kumimoji="0" lang="es-ES" altLang="es-ES" sz="105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5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4177240558"/>
              </p:ext>
            </p:extLst>
          </p:nvPr>
        </p:nvGraphicFramePr>
        <p:xfrm>
          <a:off x="2267745" y="1916833"/>
          <a:ext cx="5039345" cy="3599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8996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836712"/>
            <a:ext cx="7416824" cy="1338828"/>
          </a:xfrm>
          <a:prstGeom prst="rect">
            <a:avLst/>
          </a:prstGeom>
        </p:spPr>
        <p:txBody>
          <a:bodyPr wrap="square">
            <a:spAutoFit/>
          </a:bodyPr>
          <a:lstStyle/>
          <a:p>
            <a:pPr marL="228600" algn="just">
              <a:lnSpc>
                <a:spcPct val="150000"/>
              </a:lnSpc>
              <a:spcAft>
                <a:spcPts val="0"/>
              </a:spcAft>
            </a:pPr>
            <a:r>
              <a:rPr lang="es-EC" b="1" dirty="0">
                <a:latin typeface="Times New Roman" panose="02020603050405020304" pitchFamily="18" charset="0"/>
                <a:ea typeface="Times New Roman" panose="02020603050405020304" pitchFamily="18" charset="0"/>
              </a:rPr>
              <a:t>Pregunta </a:t>
            </a:r>
            <a:r>
              <a:rPr lang="es-EC" b="1" dirty="0" smtClean="0">
                <a:latin typeface="Times New Roman" panose="02020603050405020304" pitchFamily="18" charset="0"/>
                <a:ea typeface="Times New Roman" panose="02020603050405020304" pitchFamily="18" charset="0"/>
              </a:rPr>
              <a:t>8</a:t>
            </a:r>
          </a:p>
          <a:p>
            <a:pPr marL="228600" algn="just">
              <a:lnSpc>
                <a:spcPct val="150000"/>
              </a:lnSpc>
              <a:spcAft>
                <a:spcPts val="0"/>
              </a:spcAft>
            </a:pPr>
            <a:r>
              <a:rPr lang="es-EC" dirty="0" smtClean="0">
                <a:latin typeface="Times New Roman" panose="02020603050405020304" pitchFamily="18" charset="0"/>
                <a:ea typeface="Times New Roman" panose="02020603050405020304" pitchFamily="18" charset="0"/>
              </a:rPr>
              <a:t>¿</a:t>
            </a:r>
            <a:r>
              <a:rPr lang="es-EC" dirty="0">
                <a:latin typeface="Times New Roman" panose="02020603050405020304" pitchFamily="18" charset="0"/>
                <a:ea typeface="Times New Roman" panose="02020603050405020304" pitchFamily="18" charset="0"/>
              </a:rPr>
              <a:t>Qué variables utilizan para analizar un crédito?</a:t>
            </a:r>
            <a:endParaRPr lang="es-ES" dirty="0">
              <a:latin typeface="Times New Roman" panose="02020603050405020304" pitchFamily="18" charset="0"/>
              <a:ea typeface="Times New Roman" panose="02020603050405020304" pitchFamily="18" charset="0"/>
            </a:endParaRPr>
          </a:p>
          <a:p>
            <a:pPr marL="228600" algn="just">
              <a:lnSpc>
                <a:spcPct val="150000"/>
              </a:lnSpc>
              <a:spcAft>
                <a:spcPts val="0"/>
              </a:spcAft>
            </a:pPr>
            <a:r>
              <a:rPr lang="es-EC" dirty="0">
                <a:latin typeface="Times New Roman" panose="02020603050405020304" pitchFamily="18"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2286000" y="2759586"/>
            <a:ext cx="4572000" cy="1338828"/>
          </a:xfrm>
          <a:prstGeom prst="rect">
            <a:avLst/>
          </a:prstGeom>
        </p:spPr>
        <p:txBody>
          <a:bodyPr>
            <a:spAutoFit/>
          </a:bodyPr>
          <a:lstStyle/>
          <a:p>
            <a:pPr marL="342900" lvl="0" indent="-342900" algn="just">
              <a:lnSpc>
                <a:spcPct val="150000"/>
              </a:lnSpc>
              <a:spcAft>
                <a:spcPts val="0"/>
              </a:spcAft>
              <a:buFont typeface="+mj-lt"/>
              <a:buAutoNum type="arabicPeriod"/>
            </a:pPr>
            <a:r>
              <a:rPr lang="es-EC" dirty="0">
                <a:latin typeface="Times New Roman" panose="02020603050405020304" pitchFamily="18" charset="0"/>
                <a:ea typeface="Times New Roman" panose="02020603050405020304" pitchFamily="18" charset="0"/>
              </a:rPr>
              <a:t>Garantías </a:t>
            </a:r>
            <a:endParaRPr lang="es-ES"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s-EC" dirty="0">
                <a:latin typeface="Times New Roman" panose="02020603050405020304" pitchFamily="18" charset="0"/>
                <a:ea typeface="Times New Roman" panose="02020603050405020304" pitchFamily="18" charset="0"/>
              </a:rPr>
              <a:t>Antecedentes crediticios</a:t>
            </a:r>
            <a:endParaRPr lang="es-ES" dirty="0">
              <a:latin typeface="Times New Roman" panose="02020603050405020304" pitchFamily="18" charset="0"/>
              <a:ea typeface="Times New Roman" panose="02020603050405020304" pitchFamily="18" charset="0"/>
            </a:endParaRPr>
          </a:p>
          <a:p>
            <a:pPr marL="342900" lvl="0" indent="-342900" algn="just">
              <a:lnSpc>
                <a:spcPct val="150000"/>
              </a:lnSpc>
              <a:spcAft>
                <a:spcPts val="1000"/>
              </a:spcAft>
              <a:buFont typeface="+mj-lt"/>
              <a:buAutoNum type="arabicPeriod"/>
            </a:pPr>
            <a:r>
              <a:rPr lang="es-EC" dirty="0">
                <a:latin typeface="Times New Roman" panose="02020603050405020304" pitchFamily="18" charset="0"/>
                <a:ea typeface="Times New Roman" panose="02020603050405020304" pitchFamily="18" charset="0"/>
              </a:rPr>
              <a:t>Monto de aportaciones</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9360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742729"/>
            <a:ext cx="66967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92525" algn="l"/>
              </a:tabLst>
              <a:defRPr>
                <a:solidFill>
                  <a:schemeClr val="tx1"/>
                </a:solidFill>
                <a:latin typeface="Arial" panose="020B0604020202020204" pitchFamily="34" charset="0"/>
              </a:defRPr>
            </a:lvl1pPr>
            <a:lvl2pPr eaLnBrk="0" fontAlgn="base" hangingPunct="0">
              <a:spcBef>
                <a:spcPct val="0"/>
              </a:spcBef>
              <a:spcAft>
                <a:spcPct val="0"/>
              </a:spcAft>
              <a:tabLst>
                <a:tab pos="3692525" algn="l"/>
              </a:tabLst>
              <a:defRPr>
                <a:solidFill>
                  <a:schemeClr val="tx1"/>
                </a:solidFill>
                <a:latin typeface="Arial" panose="020B0604020202020204" pitchFamily="34" charset="0"/>
              </a:defRPr>
            </a:lvl2pPr>
            <a:lvl3pPr eaLnBrk="0" fontAlgn="base" hangingPunct="0">
              <a:spcBef>
                <a:spcPct val="0"/>
              </a:spcBef>
              <a:spcAft>
                <a:spcPct val="0"/>
              </a:spcAft>
              <a:tabLst>
                <a:tab pos="3692525" algn="l"/>
              </a:tabLst>
              <a:defRPr>
                <a:solidFill>
                  <a:schemeClr val="tx1"/>
                </a:solidFill>
                <a:latin typeface="Arial" panose="020B0604020202020204" pitchFamily="34" charset="0"/>
              </a:defRPr>
            </a:lvl3pPr>
            <a:lvl4pPr eaLnBrk="0" fontAlgn="base" hangingPunct="0">
              <a:spcBef>
                <a:spcPct val="0"/>
              </a:spcBef>
              <a:spcAft>
                <a:spcPct val="0"/>
              </a:spcAft>
              <a:tabLst>
                <a:tab pos="3692525" algn="l"/>
              </a:tabLst>
              <a:defRPr>
                <a:solidFill>
                  <a:schemeClr val="tx1"/>
                </a:solidFill>
                <a:latin typeface="Arial" panose="020B0604020202020204" pitchFamily="34" charset="0"/>
              </a:defRPr>
            </a:lvl4pPr>
            <a:lvl5pPr eaLnBrk="0" fontAlgn="base" hangingPunct="0">
              <a:spcBef>
                <a:spcPct val="0"/>
              </a:spcBef>
              <a:spcAft>
                <a:spcPct val="0"/>
              </a:spcAft>
              <a:tabLst>
                <a:tab pos="3692525" algn="l"/>
              </a:tabLst>
              <a:defRPr>
                <a:solidFill>
                  <a:schemeClr val="tx1"/>
                </a:solidFill>
                <a:latin typeface="Arial" panose="020B0604020202020204" pitchFamily="34" charset="0"/>
              </a:defRPr>
            </a:lvl5pPr>
            <a:lvl6pPr eaLnBrk="0" fontAlgn="base" hangingPunct="0">
              <a:spcBef>
                <a:spcPct val="0"/>
              </a:spcBef>
              <a:spcAft>
                <a:spcPct val="0"/>
              </a:spcAft>
              <a:tabLst>
                <a:tab pos="3692525" algn="l"/>
              </a:tabLst>
              <a:defRPr>
                <a:solidFill>
                  <a:schemeClr val="tx1"/>
                </a:solidFill>
                <a:latin typeface="Arial" panose="020B0604020202020204" pitchFamily="34" charset="0"/>
              </a:defRPr>
            </a:lvl6pPr>
            <a:lvl7pPr eaLnBrk="0" fontAlgn="base" hangingPunct="0">
              <a:spcBef>
                <a:spcPct val="0"/>
              </a:spcBef>
              <a:spcAft>
                <a:spcPct val="0"/>
              </a:spcAft>
              <a:tabLst>
                <a:tab pos="3692525" algn="l"/>
              </a:tabLst>
              <a:defRPr>
                <a:solidFill>
                  <a:schemeClr val="tx1"/>
                </a:solidFill>
                <a:latin typeface="Arial" panose="020B0604020202020204" pitchFamily="34" charset="0"/>
              </a:defRPr>
            </a:lvl7pPr>
            <a:lvl8pPr eaLnBrk="0" fontAlgn="base" hangingPunct="0">
              <a:spcBef>
                <a:spcPct val="0"/>
              </a:spcBef>
              <a:spcAft>
                <a:spcPct val="0"/>
              </a:spcAft>
              <a:tabLst>
                <a:tab pos="3692525" algn="l"/>
              </a:tabLst>
              <a:defRPr>
                <a:solidFill>
                  <a:schemeClr val="tx1"/>
                </a:solidFill>
                <a:latin typeface="Arial" panose="020B0604020202020204" pitchFamily="34" charset="0"/>
              </a:defRPr>
            </a:lvl8pPr>
            <a:lvl9pPr eaLnBrk="0" fontAlgn="base" hangingPunct="0">
              <a:spcBef>
                <a:spcPct val="0"/>
              </a:spcBef>
              <a:spcAft>
                <a:spcPct val="0"/>
              </a:spcAft>
              <a:tabLst>
                <a:tab pos="3692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92525" algn="l"/>
              </a:tabLst>
            </a:pPr>
            <a:r>
              <a:rPr kumimoji="0" lang="es-EC" altLang="es-ES" sz="1600" b="1" i="0" u="none" strike="noStrike" cap="none" normalizeH="0" baseline="0" dirty="0" smtClean="0">
                <a:ln>
                  <a:noFill/>
                </a:ln>
                <a:solidFill>
                  <a:schemeClr val="tx1"/>
                </a:solidFill>
                <a:effectLst/>
                <a:ea typeface="Times New Roman" panose="02020603050405020304" pitchFamily="18" charset="0"/>
              </a:rPr>
              <a:t>Pregunta 9</a:t>
            </a:r>
          </a:p>
          <a:p>
            <a:pPr marL="0" marR="0" lvl="0" indent="0" algn="l" defTabSz="914400" rtl="0" eaLnBrk="0" fontAlgn="base" latinLnBrk="0" hangingPunct="0">
              <a:lnSpc>
                <a:spcPct val="100000"/>
              </a:lnSpc>
              <a:spcBef>
                <a:spcPct val="0"/>
              </a:spcBef>
              <a:spcAft>
                <a:spcPct val="0"/>
              </a:spcAft>
              <a:buClrTx/>
              <a:buSzTx/>
              <a:buFontTx/>
              <a:buNone/>
              <a:tabLst>
                <a:tab pos="3692525" algn="l"/>
              </a:tabLst>
            </a:pPr>
            <a:endParaRPr lang="es-EC" altLang="es-ES" sz="16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92525" algn="l"/>
              </a:tabLst>
            </a:pPr>
            <a:r>
              <a:rPr kumimoji="0" lang="es-EC" altLang="es-ES" sz="1600" b="0" i="0" u="none" strike="noStrike" cap="none" normalizeH="0" baseline="0" dirty="0" smtClean="0">
                <a:ln>
                  <a:noFill/>
                </a:ln>
                <a:solidFill>
                  <a:schemeClr val="tx1"/>
                </a:solidFill>
                <a:effectLst/>
                <a:ea typeface="Times New Roman" panose="02020603050405020304" pitchFamily="18" charset="0"/>
              </a:rPr>
              <a:t>¿Tiene establecido un proceso para aprobar un crédito? ¿Cuál es?</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92525" algn="l"/>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44963725"/>
              </p:ext>
            </p:extLst>
          </p:nvPr>
        </p:nvGraphicFramePr>
        <p:xfrm>
          <a:off x="1763688" y="1988841"/>
          <a:ext cx="5184576" cy="3547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5784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590492"/>
            <a:ext cx="836799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10</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sz="14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 institución cuenta con niveles de aprobación para el otorgamiento de un crédito? ¿Quién aprueba?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978980322"/>
              </p:ext>
            </p:extLst>
          </p:nvPr>
        </p:nvGraphicFramePr>
        <p:xfrm>
          <a:off x="1619672" y="2276872"/>
          <a:ext cx="6120680" cy="33913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94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980728"/>
            <a:ext cx="8208912" cy="923330"/>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Pregunta </a:t>
            </a:r>
            <a:r>
              <a:rPr lang="es-EC" b="1" dirty="0" smtClean="0">
                <a:latin typeface="Times New Roman" panose="02020603050405020304" pitchFamily="18" charset="0"/>
                <a:ea typeface="Times New Roman" panose="02020603050405020304" pitchFamily="18" charset="0"/>
              </a:rPr>
              <a:t>11</a:t>
            </a:r>
          </a:p>
          <a:p>
            <a:pPr algn="just">
              <a:lnSpc>
                <a:spcPct val="150000"/>
              </a:lnSpc>
              <a:spcAft>
                <a:spcPts val="0"/>
              </a:spcAft>
            </a:pPr>
            <a:r>
              <a:rPr lang="es-EC" dirty="0" smtClean="0">
                <a:latin typeface="Times New Roman" panose="02020603050405020304" pitchFamily="18" charset="0"/>
                <a:ea typeface="Times New Roman" panose="02020603050405020304" pitchFamily="18" charset="0"/>
              </a:rPr>
              <a:t>¿</a:t>
            </a:r>
            <a:r>
              <a:rPr lang="es-EC" dirty="0">
                <a:latin typeface="Times New Roman" panose="02020603050405020304" pitchFamily="18" charset="0"/>
                <a:ea typeface="Times New Roman" panose="02020603050405020304" pitchFamily="18" charset="0"/>
              </a:rPr>
              <a:t>Cuál es el destino principal de los créditos financiados?</a:t>
            </a:r>
            <a:endParaRPr lang="es-ES" dirty="0">
              <a:effectLst/>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767321077"/>
              </p:ext>
            </p:extLst>
          </p:nvPr>
        </p:nvGraphicFramePr>
        <p:xfrm>
          <a:off x="1259633" y="2276873"/>
          <a:ext cx="6768753" cy="3721337"/>
        </p:xfrm>
        <a:graphic>
          <a:graphicData uri="http://schemas.openxmlformats.org/drawingml/2006/table">
            <a:tbl>
              <a:tblPr firstRow="1" firstCol="1" bandRow="1">
                <a:tableStyleId>{85BE263C-DBD7-4A20-BB59-AAB30ACAA65A}</a:tableStyleId>
              </a:tblPr>
              <a:tblGrid>
                <a:gridCol w="2256251"/>
                <a:gridCol w="2256251"/>
                <a:gridCol w="2256251"/>
              </a:tblGrid>
              <a:tr h="1828800">
                <a:tc>
                  <a:txBody>
                    <a:bodyPr/>
                    <a:lstStyle/>
                    <a:p>
                      <a:pPr marL="457200" algn="ctr">
                        <a:lnSpc>
                          <a:spcPct val="200000"/>
                        </a:lnSpc>
                        <a:spcAft>
                          <a:spcPts val="0"/>
                        </a:spcAft>
                      </a:pPr>
                      <a:r>
                        <a:rPr lang="es-EC" sz="1500" dirty="0" smtClean="0">
                          <a:solidFill>
                            <a:schemeClr val="tx1"/>
                          </a:solidFill>
                          <a:effectLst/>
                        </a:rPr>
                        <a:t>DESTINO DEL CRÉDITO</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marL="457200" algn="ctr">
                        <a:lnSpc>
                          <a:spcPct val="200000"/>
                        </a:lnSpc>
                        <a:spcAft>
                          <a:spcPts val="1000"/>
                        </a:spcAft>
                      </a:pPr>
                      <a:r>
                        <a:rPr lang="es-EC" sz="1500" dirty="0">
                          <a:solidFill>
                            <a:schemeClr val="tx1"/>
                          </a:solidFill>
                          <a:effectLst/>
                        </a:rPr>
                        <a:t>No. DE CAJAS</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algn="ctr">
                        <a:lnSpc>
                          <a:spcPct val="106000"/>
                        </a:lnSpc>
                        <a:spcAft>
                          <a:spcPts val="800"/>
                        </a:spcAft>
                      </a:pPr>
                      <a:r>
                        <a:rPr lang="es-EC" sz="1500" dirty="0">
                          <a:solidFill>
                            <a:schemeClr val="tx1"/>
                          </a:solidFill>
                          <a:effectLst/>
                        </a:rPr>
                        <a:t>%</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r>
              <a:tr h="914400">
                <a:tc>
                  <a:txBody>
                    <a:bodyPr/>
                    <a:lstStyle/>
                    <a:p>
                      <a:pPr marL="457200" algn="l">
                        <a:lnSpc>
                          <a:spcPct val="200000"/>
                        </a:lnSpc>
                        <a:spcAft>
                          <a:spcPts val="0"/>
                        </a:spcAft>
                      </a:pPr>
                      <a:r>
                        <a:rPr lang="es-EC" sz="1500" dirty="0" smtClean="0">
                          <a:solidFill>
                            <a:schemeClr val="tx1"/>
                          </a:solidFill>
                          <a:effectLst/>
                        </a:rPr>
                        <a:t>COMERCIO</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marL="457200" algn="ctr">
                        <a:lnSpc>
                          <a:spcPct val="200000"/>
                        </a:lnSpc>
                        <a:spcAft>
                          <a:spcPts val="1000"/>
                        </a:spcAft>
                      </a:pPr>
                      <a:r>
                        <a:rPr lang="es-EC" sz="1500" dirty="0">
                          <a:solidFill>
                            <a:schemeClr val="tx1"/>
                          </a:solidFill>
                          <a:effectLst/>
                        </a:rPr>
                        <a:t>14</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EC" sz="1500">
                          <a:solidFill>
                            <a:schemeClr val="tx1"/>
                          </a:solidFill>
                          <a:effectLst/>
                        </a:rPr>
                        <a:t>51,85</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828800">
                <a:tc>
                  <a:txBody>
                    <a:bodyPr/>
                    <a:lstStyle/>
                    <a:p>
                      <a:pPr marL="457200" algn="l">
                        <a:lnSpc>
                          <a:spcPct val="200000"/>
                        </a:lnSpc>
                        <a:spcAft>
                          <a:spcPts val="0"/>
                        </a:spcAft>
                      </a:pPr>
                      <a:r>
                        <a:rPr lang="es-EC" sz="1500" dirty="0" smtClean="0">
                          <a:solidFill>
                            <a:schemeClr val="tx1"/>
                          </a:solidFill>
                          <a:effectLst/>
                        </a:rPr>
                        <a:t>AGRÍCOLA Y PECUARIO</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marL="457200" algn="ctr">
                        <a:lnSpc>
                          <a:spcPct val="200000"/>
                        </a:lnSpc>
                        <a:spcAft>
                          <a:spcPts val="1000"/>
                        </a:spcAft>
                      </a:pPr>
                      <a:r>
                        <a:rPr lang="es-EC" sz="1500">
                          <a:solidFill>
                            <a:schemeClr val="tx1"/>
                          </a:solidFill>
                          <a:effectLst/>
                        </a:rPr>
                        <a:t>7</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EC" sz="1500">
                          <a:solidFill>
                            <a:schemeClr val="tx1"/>
                          </a:solidFill>
                          <a:effectLst/>
                        </a:rPr>
                        <a:t>25,93</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14400">
                <a:tc>
                  <a:txBody>
                    <a:bodyPr/>
                    <a:lstStyle/>
                    <a:p>
                      <a:pPr marL="457200" algn="l">
                        <a:lnSpc>
                          <a:spcPct val="200000"/>
                        </a:lnSpc>
                        <a:spcAft>
                          <a:spcPts val="0"/>
                        </a:spcAft>
                      </a:pPr>
                      <a:r>
                        <a:rPr lang="es-EC" sz="1500" dirty="0" smtClean="0">
                          <a:solidFill>
                            <a:schemeClr val="tx1"/>
                          </a:solidFill>
                          <a:effectLst/>
                        </a:rPr>
                        <a:t>CONSUMO</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marL="457200" algn="ctr">
                        <a:lnSpc>
                          <a:spcPct val="200000"/>
                        </a:lnSpc>
                        <a:spcAft>
                          <a:spcPts val="1000"/>
                        </a:spcAft>
                      </a:pPr>
                      <a:r>
                        <a:rPr lang="es-EC" sz="1500">
                          <a:solidFill>
                            <a:schemeClr val="tx1"/>
                          </a:solidFill>
                          <a:effectLst/>
                        </a:rPr>
                        <a:t>4</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EC" sz="1500">
                          <a:solidFill>
                            <a:schemeClr val="tx1"/>
                          </a:solidFill>
                          <a:effectLst/>
                        </a:rPr>
                        <a:t>14,81</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14400">
                <a:tc>
                  <a:txBody>
                    <a:bodyPr/>
                    <a:lstStyle/>
                    <a:p>
                      <a:pPr marL="457200" algn="l">
                        <a:lnSpc>
                          <a:spcPct val="200000"/>
                        </a:lnSpc>
                        <a:spcAft>
                          <a:spcPts val="0"/>
                        </a:spcAft>
                      </a:pPr>
                      <a:r>
                        <a:rPr lang="es-EC" sz="1500" dirty="0" smtClean="0">
                          <a:solidFill>
                            <a:schemeClr val="tx1"/>
                          </a:solidFill>
                          <a:effectLst/>
                        </a:rPr>
                        <a:t>CONSTRUCCIÓN</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marL="457200" algn="ctr">
                        <a:lnSpc>
                          <a:spcPct val="200000"/>
                        </a:lnSpc>
                        <a:spcAft>
                          <a:spcPts val="1000"/>
                        </a:spcAft>
                      </a:pPr>
                      <a:r>
                        <a:rPr lang="es-EC" sz="1500">
                          <a:solidFill>
                            <a:schemeClr val="tx1"/>
                          </a:solidFill>
                          <a:effectLst/>
                        </a:rPr>
                        <a:t>2</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EC" sz="1500">
                          <a:solidFill>
                            <a:schemeClr val="tx1"/>
                          </a:solidFill>
                          <a:effectLst/>
                        </a:rPr>
                        <a:t>7,41</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57200">
                <a:tc>
                  <a:txBody>
                    <a:bodyPr/>
                    <a:lstStyle/>
                    <a:p>
                      <a:pPr marL="457200" algn="ctr">
                        <a:lnSpc>
                          <a:spcPct val="200000"/>
                        </a:lnSpc>
                        <a:spcAft>
                          <a:spcPts val="0"/>
                        </a:spcAft>
                      </a:pPr>
                      <a:r>
                        <a:rPr lang="es-EC" sz="1500" dirty="0">
                          <a:solidFill>
                            <a:schemeClr val="tx1"/>
                          </a:solidFill>
                          <a:effectLst/>
                        </a:rPr>
                        <a:t>TOTAL</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CCCCFF"/>
                    </a:solidFill>
                  </a:tcPr>
                </a:tc>
                <a:tc>
                  <a:txBody>
                    <a:bodyPr/>
                    <a:lstStyle/>
                    <a:p>
                      <a:pPr marL="457200" algn="ctr">
                        <a:lnSpc>
                          <a:spcPct val="200000"/>
                        </a:lnSpc>
                        <a:spcAft>
                          <a:spcPts val="1000"/>
                        </a:spcAft>
                      </a:pPr>
                      <a:r>
                        <a:rPr lang="es-EC" sz="1500">
                          <a:solidFill>
                            <a:schemeClr val="tx1"/>
                          </a:solidFill>
                          <a:effectLst/>
                        </a:rPr>
                        <a:t>27</a:t>
                      </a:r>
                      <a:endParaRPr lang="es-E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EC" sz="1500" dirty="0">
                          <a:solidFill>
                            <a:schemeClr val="tx1"/>
                          </a:solidFill>
                          <a:effectLst/>
                        </a:rPr>
                        <a:t>100,00</a:t>
                      </a:r>
                      <a:endParaRPr lang="es-E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34813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836713"/>
            <a:ext cx="6264696" cy="923330"/>
          </a:xfrm>
          <a:prstGeom prst="rect">
            <a:avLst/>
          </a:prstGeom>
        </p:spPr>
        <p:txBody>
          <a:bodyPr wrap="square">
            <a:spAutoFit/>
          </a:bodyPr>
          <a:lstStyle/>
          <a:p>
            <a:pPr algn="just">
              <a:spcAft>
                <a:spcPts val="0"/>
              </a:spcAft>
              <a:tabLst>
                <a:tab pos="449580" algn="l"/>
                <a:tab pos="899160" algn="l"/>
                <a:tab pos="1348740" algn="l"/>
                <a:tab pos="1798320" algn="l"/>
                <a:tab pos="2247900" algn="l"/>
                <a:tab pos="2697480" algn="l"/>
                <a:tab pos="3629025" algn="l"/>
              </a:tabLst>
            </a:pPr>
            <a:r>
              <a:rPr lang="es-EC" b="1" dirty="0">
                <a:latin typeface="Times New Roman" panose="02020603050405020304" pitchFamily="18" charset="0"/>
                <a:ea typeface="Times New Roman" panose="02020603050405020304" pitchFamily="18" charset="0"/>
              </a:rPr>
              <a:t>Pegunta </a:t>
            </a:r>
            <a:r>
              <a:rPr lang="es-EC" b="1" dirty="0" smtClean="0">
                <a:latin typeface="Times New Roman" panose="02020603050405020304" pitchFamily="18" charset="0"/>
                <a:ea typeface="Times New Roman" panose="02020603050405020304" pitchFamily="18" charset="0"/>
              </a:rPr>
              <a:t>12</a:t>
            </a:r>
          </a:p>
          <a:p>
            <a:pPr algn="just">
              <a:spcAft>
                <a:spcPts val="0"/>
              </a:spcAft>
              <a:tabLst>
                <a:tab pos="449580" algn="l"/>
                <a:tab pos="899160" algn="l"/>
                <a:tab pos="1348740" algn="l"/>
                <a:tab pos="1798320" algn="l"/>
                <a:tab pos="2247900" algn="l"/>
                <a:tab pos="2697480" algn="l"/>
                <a:tab pos="3629025" algn="l"/>
              </a:tabLst>
            </a:pPr>
            <a:endParaRPr lang="es-EC" b="1" dirty="0">
              <a:latin typeface="Times New Roman" panose="02020603050405020304" pitchFamily="18" charset="0"/>
              <a:ea typeface="Times New Roman" panose="02020603050405020304" pitchFamily="18" charset="0"/>
            </a:endParaRPr>
          </a:p>
          <a:p>
            <a:pPr algn="just">
              <a:spcAft>
                <a:spcPts val="0"/>
              </a:spcAft>
              <a:tabLst>
                <a:tab pos="449580" algn="l"/>
                <a:tab pos="899160" algn="l"/>
                <a:tab pos="1348740" algn="l"/>
                <a:tab pos="1798320" algn="l"/>
                <a:tab pos="2247900" algn="l"/>
                <a:tab pos="2697480" algn="l"/>
                <a:tab pos="3629025" algn="l"/>
              </a:tabLst>
            </a:pPr>
            <a:r>
              <a:rPr lang="es-EC" dirty="0" smtClean="0">
                <a:latin typeface="Times New Roman" panose="02020603050405020304" pitchFamily="18" charset="0"/>
                <a:ea typeface="Times New Roman" panose="02020603050405020304" pitchFamily="18" charset="0"/>
              </a:rPr>
              <a:t>¿A </a:t>
            </a:r>
            <a:r>
              <a:rPr lang="es-EC" dirty="0">
                <a:latin typeface="Times New Roman" panose="02020603050405020304" pitchFamily="18" charset="0"/>
                <a:ea typeface="Times New Roman" panose="02020603050405020304" pitchFamily="18" charset="0"/>
              </a:rPr>
              <a:t>qué tasa de interés mensual se otorga un crédito?</a:t>
            </a:r>
            <a:endParaRPr lang="es-ES"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899592" y="2420888"/>
            <a:ext cx="7398568" cy="2585323"/>
          </a:xfrm>
          <a:prstGeom prst="rect">
            <a:avLst/>
          </a:prstGeom>
        </p:spPr>
        <p:txBody>
          <a:bodyPr wrap="square">
            <a:spAutoFit/>
          </a:bodyPr>
          <a:lstStyle/>
          <a:p>
            <a:pPr algn="just">
              <a:lnSpc>
                <a:spcPct val="150000"/>
              </a:lnSpc>
              <a:spcAft>
                <a:spcPts val="0"/>
              </a:spcAft>
              <a:tabLst>
                <a:tab pos="449580" algn="l"/>
                <a:tab pos="899160" algn="l"/>
                <a:tab pos="1348740" algn="l"/>
                <a:tab pos="1798320" algn="l"/>
                <a:tab pos="2247900" algn="l"/>
                <a:tab pos="2697480" algn="l"/>
                <a:tab pos="3629025" algn="l"/>
              </a:tabLst>
            </a:pPr>
            <a:r>
              <a:rPr lang="es-EC" dirty="0">
                <a:latin typeface="Times New Roman" panose="02020603050405020304" pitchFamily="18" charset="0"/>
                <a:ea typeface="Times New Roman" panose="02020603050405020304" pitchFamily="18" charset="0"/>
              </a:rPr>
              <a:t>Las condiciones de crédito de cada caja comunal son diferentes, por lo que no se puede estandarizar la tasa de interés a la cual se otorga un crédito, sin embargo de acuerdo a la información obtenida a través de la encuesta aplicada al grupo de estudio, se puede determinar un rango que oscila entre el 1,5% y 2% mensual. Estas tasas de interés se implementan de acuerdo a las necesidades de cada caja comunal.</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67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8552" y="764705"/>
            <a:ext cx="7272808" cy="1200329"/>
          </a:xfrm>
          <a:prstGeom prst="rect">
            <a:avLst/>
          </a:prstGeom>
        </p:spPr>
        <p:txBody>
          <a:bodyPr wrap="square">
            <a:spAutoFit/>
          </a:bodyPr>
          <a:lstStyle/>
          <a:p>
            <a:pPr algn="just">
              <a:spcAft>
                <a:spcPts val="0"/>
              </a:spcAft>
              <a:tabLst>
                <a:tab pos="449580" algn="l"/>
                <a:tab pos="899160" algn="l"/>
                <a:tab pos="1348740" algn="l"/>
                <a:tab pos="1798320" algn="l"/>
                <a:tab pos="2247900" algn="l"/>
                <a:tab pos="2697480" algn="l"/>
                <a:tab pos="3629025" algn="l"/>
              </a:tabLst>
            </a:pPr>
            <a:r>
              <a:rPr lang="es-EC" b="1" dirty="0">
                <a:latin typeface="Times New Roman" panose="02020603050405020304" pitchFamily="18" charset="0"/>
                <a:ea typeface="Times New Roman" panose="02020603050405020304" pitchFamily="18" charset="0"/>
              </a:rPr>
              <a:t>Pregunta </a:t>
            </a:r>
            <a:r>
              <a:rPr lang="es-EC" b="1" dirty="0" smtClean="0">
                <a:latin typeface="Times New Roman" panose="02020603050405020304" pitchFamily="18" charset="0"/>
                <a:ea typeface="Times New Roman" panose="02020603050405020304" pitchFamily="18" charset="0"/>
              </a:rPr>
              <a:t>13</a:t>
            </a:r>
            <a:endParaRPr lang="es-EC" b="1" dirty="0">
              <a:latin typeface="Times New Roman" panose="02020603050405020304" pitchFamily="18" charset="0"/>
              <a:ea typeface="Times New Roman" panose="02020603050405020304" pitchFamily="18" charset="0"/>
            </a:endParaRPr>
          </a:p>
          <a:p>
            <a:pPr algn="just">
              <a:spcAft>
                <a:spcPts val="0"/>
              </a:spcAft>
              <a:tabLst>
                <a:tab pos="449580" algn="l"/>
                <a:tab pos="899160" algn="l"/>
                <a:tab pos="1348740" algn="l"/>
                <a:tab pos="1798320" algn="l"/>
                <a:tab pos="2247900" algn="l"/>
                <a:tab pos="2697480" algn="l"/>
                <a:tab pos="3629025" algn="l"/>
              </a:tabLst>
            </a:pPr>
            <a:endParaRPr lang="es-EC" b="1" dirty="0" smtClean="0">
              <a:latin typeface="Times New Roman" panose="02020603050405020304" pitchFamily="18" charset="0"/>
              <a:ea typeface="Times New Roman" panose="02020603050405020304" pitchFamily="18" charset="0"/>
            </a:endParaRPr>
          </a:p>
          <a:p>
            <a:pPr algn="just">
              <a:spcAft>
                <a:spcPts val="0"/>
              </a:spcAft>
              <a:tabLst>
                <a:tab pos="449580" algn="l"/>
                <a:tab pos="899160" algn="l"/>
                <a:tab pos="1348740" algn="l"/>
                <a:tab pos="1798320" algn="l"/>
                <a:tab pos="2247900" algn="l"/>
                <a:tab pos="2697480" algn="l"/>
                <a:tab pos="3629025" algn="l"/>
              </a:tabLst>
            </a:pPr>
            <a:r>
              <a:rPr lang="es-EC" dirty="0" smtClean="0">
                <a:latin typeface="Times New Roman" panose="02020603050405020304" pitchFamily="18" charset="0"/>
                <a:ea typeface="Times New Roman" panose="02020603050405020304" pitchFamily="18" charset="0"/>
              </a:rPr>
              <a:t>¿A </a:t>
            </a:r>
            <a:r>
              <a:rPr lang="es-EC" dirty="0">
                <a:latin typeface="Times New Roman" panose="02020603050405020304" pitchFamily="18" charset="0"/>
                <a:ea typeface="Times New Roman" panose="02020603050405020304" pitchFamily="18" charset="0"/>
              </a:rPr>
              <a:t>qué plazo generalmente se otorgan los créditos?</a:t>
            </a:r>
            <a:endParaRPr lang="es-ES" dirty="0">
              <a:latin typeface="Times New Roman" panose="02020603050405020304" pitchFamily="18" charset="0"/>
              <a:ea typeface="Times New Roman" panose="02020603050405020304" pitchFamily="18" charset="0"/>
            </a:endParaRPr>
          </a:p>
          <a:p>
            <a:pPr>
              <a:spcAft>
                <a:spcPts val="0"/>
              </a:spcAft>
              <a:tabLst>
                <a:tab pos="1348740" algn="l"/>
              </a:tabLst>
            </a:pPr>
            <a:r>
              <a:rPr lang="es-ES" dirty="0">
                <a:latin typeface="Times New Roman" panose="02020603050405020304" pitchFamily="18"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4022197667"/>
              </p:ext>
            </p:extLst>
          </p:nvPr>
        </p:nvGraphicFramePr>
        <p:xfrm>
          <a:off x="3563888" y="1916833"/>
          <a:ext cx="5832648" cy="4017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994225948"/>
              </p:ext>
            </p:extLst>
          </p:nvPr>
        </p:nvGraphicFramePr>
        <p:xfrm>
          <a:off x="738553" y="1844825"/>
          <a:ext cx="3377767" cy="2016225"/>
        </p:xfrm>
        <a:graphic>
          <a:graphicData uri="http://schemas.openxmlformats.org/drawingml/2006/table">
            <a:tbl>
              <a:tblPr firstRow="1" firstCol="1" bandRow="1">
                <a:tableStyleId>{93296810-A885-4BE3-A3E7-6D5BEEA58F35}</a:tableStyleId>
              </a:tblPr>
              <a:tblGrid>
                <a:gridCol w="1764855"/>
                <a:gridCol w="891020"/>
                <a:gridCol w="721892"/>
              </a:tblGrid>
              <a:tr h="577270">
                <a:tc>
                  <a:txBody>
                    <a:bodyPr/>
                    <a:lstStyle/>
                    <a:p>
                      <a:pPr algn="ctr">
                        <a:lnSpc>
                          <a:spcPct val="115000"/>
                        </a:lnSpc>
                        <a:spcAft>
                          <a:spcPts val="0"/>
                        </a:spcAft>
                      </a:pPr>
                      <a:r>
                        <a:rPr lang="es-EC" sz="1000" dirty="0" smtClean="0">
                          <a:solidFill>
                            <a:schemeClr val="tx1"/>
                          </a:solidFill>
                          <a:effectLst/>
                        </a:rPr>
                        <a:t>PLAZO DE OTORGACIÓN DE CRÉDITO</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15000"/>
                        </a:lnSpc>
                        <a:spcAft>
                          <a:spcPts val="0"/>
                        </a:spcAft>
                      </a:pPr>
                      <a:r>
                        <a:rPr lang="es-ES" sz="1000" dirty="0">
                          <a:solidFill>
                            <a:schemeClr val="tx1"/>
                          </a:solidFill>
                          <a:effectLst/>
                        </a:rPr>
                        <a:t># CAJAS</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06000"/>
                        </a:lnSpc>
                        <a:spcAft>
                          <a:spcPts val="800"/>
                        </a:spcAft>
                      </a:pPr>
                      <a:r>
                        <a:rPr lang="es-EC" sz="1000" dirty="0">
                          <a:solidFill>
                            <a:schemeClr val="tx1"/>
                          </a:solidFill>
                          <a:effectLst/>
                        </a:rPr>
                        <a:t>%</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r>
              <a:tr h="287791">
                <a:tc>
                  <a:txBody>
                    <a:bodyPr/>
                    <a:lstStyle/>
                    <a:p>
                      <a:pPr>
                        <a:lnSpc>
                          <a:spcPct val="115000"/>
                        </a:lnSpc>
                        <a:spcAft>
                          <a:spcPts val="0"/>
                        </a:spcAft>
                      </a:pPr>
                      <a:r>
                        <a:rPr lang="es-ES" sz="1000" dirty="0">
                          <a:solidFill>
                            <a:schemeClr val="tx1"/>
                          </a:solidFill>
                          <a:effectLst/>
                        </a:rPr>
                        <a:t>1 – 3 meses</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15000"/>
                        </a:lnSpc>
                        <a:spcAft>
                          <a:spcPts val="0"/>
                        </a:spcAft>
                      </a:pPr>
                      <a:r>
                        <a:rPr lang="es-ES" sz="1000">
                          <a:solidFill>
                            <a:schemeClr val="tx1"/>
                          </a:solidFill>
                          <a:effectLst/>
                        </a:rPr>
                        <a:t>1</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6000"/>
                        </a:lnSpc>
                        <a:spcAft>
                          <a:spcPts val="800"/>
                        </a:spcAft>
                      </a:pPr>
                      <a:r>
                        <a:rPr lang="es-EC" sz="1000">
                          <a:solidFill>
                            <a:schemeClr val="tx1"/>
                          </a:solidFill>
                          <a:effectLst/>
                        </a:rPr>
                        <a:t>3,70</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7791">
                <a:tc>
                  <a:txBody>
                    <a:bodyPr/>
                    <a:lstStyle/>
                    <a:p>
                      <a:pPr>
                        <a:lnSpc>
                          <a:spcPct val="115000"/>
                        </a:lnSpc>
                        <a:spcAft>
                          <a:spcPts val="0"/>
                        </a:spcAft>
                      </a:pPr>
                      <a:r>
                        <a:rPr lang="es-ES" sz="1000" dirty="0">
                          <a:solidFill>
                            <a:schemeClr val="tx1"/>
                          </a:solidFill>
                          <a:effectLst/>
                        </a:rPr>
                        <a:t>3 – 6 meses</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15000"/>
                        </a:lnSpc>
                        <a:spcAft>
                          <a:spcPts val="0"/>
                        </a:spcAft>
                      </a:pPr>
                      <a:r>
                        <a:rPr lang="es-ES" sz="1000">
                          <a:solidFill>
                            <a:schemeClr val="tx1"/>
                          </a:solidFill>
                          <a:effectLst/>
                        </a:rPr>
                        <a:t>1</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6000"/>
                        </a:lnSpc>
                        <a:spcAft>
                          <a:spcPts val="800"/>
                        </a:spcAft>
                      </a:pPr>
                      <a:r>
                        <a:rPr lang="es-EC" sz="1000">
                          <a:solidFill>
                            <a:schemeClr val="tx1"/>
                          </a:solidFill>
                          <a:effectLst/>
                        </a:rPr>
                        <a:t>3,70</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7791">
                <a:tc>
                  <a:txBody>
                    <a:bodyPr/>
                    <a:lstStyle/>
                    <a:p>
                      <a:pPr>
                        <a:lnSpc>
                          <a:spcPct val="115000"/>
                        </a:lnSpc>
                        <a:spcAft>
                          <a:spcPts val="0"/>
                        </a:spcAft>
                      </a:pPr>
                      <a:r>
                        <a:rPr lang="es-ES" sz="1000" dirty="0">
                          <a:solidFill>
                            <a:schemeClr val="tx1"/>
                          </a:solidFill>
                          <a:effectLst/>
                        </a:rPr>
                        <a:t>6 – 12 meses</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15000"/>
                        </a:lnSpc>
                        <a:spcAft>
                          <a:spcPts val="0"/>
                        </a:spcAft>
                      </a:pPr>
                      <a:r>
                        <a:rPr lang="es-ES" sz="1000">
                          <a:solidFill>
                            <a:schemeClr val="tx1"/>
                          </a:solidFill>
                          <a:effectLst/>
                        </a:rPr>
                        <a:t>23</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6000"/>
                        </a:lnSpc>
                        <a:spcAft>
                          <a:spcPts val="800"/>
                        </a:spcAft>
                      </a:pPr>
                      <a:r>
                        <a:rPr lang="es-EC" sz="1000">
                          <a:solidFill>
                            <a:schemeClr val="tx1"/>
                          </a:solidFill>
                          <a:effectLst/>
                        </a:rPr>
                        <a:t>85,19</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7791">
                <a:tc>
                  <a:txBody>
                    <a:bodyPr/>
                    <a:lstStyle/>
                    <a:p>
                      <a:pPr>
                        <a:lnSpc>
                          <a:spcPct val="115000"/>
                        </a:lnSpc>
                        <a:spcAft>
                          <a:spcPts val="0"/>
                        </a:spcAft>
                      </a:pPr>
                      <a:r>
                        <a:rPr lang="es-ES" sz="1000" dirty="0">
                          <a:solidFill>
                            <a:schemeClr val="tx1"/>
                          </a:solidFill>
                          <a:effectLst/>
                        </a:rPr>
                        <a:t>Mayor a 1 año </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15000"/>
                        </a:lnSpc>
                        <a:spcAft>
                          <a:spcPts val="0"/>
                        </a:spcAft>
                      </a:pPr>
                      <a:r>
                        <a:rPr lang="es-ES" sz="1000">
                          <a:solidFill>
                            <a:schemeClr val="tx1"/>
                          </a:solidFill>
                          <a:effectLst/>
                        </a:rPr>
                        <a:t>2</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6000"/>
                        </a:lnSpc>
                        <a:spcAft>
                          <a:spcPts val="800"/>
                        </a:spcAft>
                      </a:pPr>
                      <a:r>
                        <a:rPr lang="es-EC" sz="1000">
                          <a:solidFill>
                            <a:schemeClr val="tx1"/>
                          </a:solidFill>
                          <a:effectLst/>
                        </a:rPr>
                        <a:t>7,41</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14992">
                <a:tc>
                  <a:txBody>
                    <a:bodyPr/>
                    <a:lstStyle/>
                    <a:p>
                      <a:pPr>
                        <a:lnSpc>
                          <a:spcPct val="115000"/>
                        </a:lnSpc>
                        <a:spcAft>
                          <a:spcPts val="0"/>
                        </a:spcAft>
                      </a:pPr>
                      <a:r>
                        <a:rPr lang="es-ES" sz="1000" dirty="0">
                          <a:solidFill>
                            <a:schemeClr val="tx1"/>
                          </a:solidFill>
                          <a:effectLst/>
                        </a:rPr>
                        <a:t>TOTAL </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CCCFF"/>
                    </a:solidFill>
                  </a:tcPr>
                </a:tc>
                <a:tc>
                  <a:txBody>
                    <a:bodyPr/>
                    <a:lstStyle/>
                    <a:p>
                      <a:pPr algn="ctr">
                        <a:lnSpc>
                          <a:spcPct val="115000"/>
                        </a:lnSpc>
                        <a:spcAft>
                          <a:spcPts val="0"/>
                        </a:spcAft>
                      </a:pPr>
                      <a:r>
                        <a:rPr lang="es-ES" sz="1000">
                          <a:solidFill>
                            <a:schemeClr val="tx1"/>
                          </a:solidFill>
                          <a:effectLst/>
                        </a:rPr>
                        <a:t>27</a:t>
                      </a:r>
                      <a:endParaRPr lang="es-E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6000"/>
                        </a:lnSpc>
                        <a:spcAft>
                          <a:spcPts val="800"/>
                        </a:spcAft>
                      </a:pPr>
                      <a:r>
                        <a:rPr lang="es-EC" sz="1000" dirty="0">
                          <a:solidFill>
                            <a:schemeClr val="tx1"/>
                          </a:solidFill>
                          <a:effectLst/>
                        </a:rPr>
                        <a:t>100,00</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04037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897197"/>
            <a:ext cx="51845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14</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¿Solicitan una garantía para los créditos concedidos? </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95816953"/>
              </p:ext>
            </p:extLst>
          </p:nvPr>
        </p:nvGraphicFramePr>
        <p:xfrm>
          <a:off x="1403648" y="2276872"/>
          <a:ext cx="6208619"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9545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obje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4" y="3977055"/>
            <a:ext cx="7955967" cy="205154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 y="1916832"/>
            <a:ext cx="4176465" cy="1754326"/>
          </a:xfrm>
          <a:prstGeom prst="rect">
            <a:avLst/>
          </a:prstGeom>
          <a:noFill/>
        </p:spPr>
        <p:txBody>
          <a:bodyPr wrap="square" lIns="91440" tIns="45720" rIns="91440" bIns="45720">
            <a:spAutoFit/>
          </a:bodyPr>
          <a:lstStyle/>
          <a:p>
            <a:pPr algn="ctr"/>
            <a:r>
              <a:rPr lang="es-ES" sz="5400" b="1" u="sng" cap="none" spc="0" dirty="0" smtClean="0">
                <a:ln w="6600">
                  <a:solidFill>
                    <a:schemeClr val="accent2"/>
                  </a:solidFill>
                  <a:prstDash val="solid"/>
                </a:ln>
                <a:solidFill>
                  <a:schemeClr val="accent5">
                    <a:lumMod val="75000"/>
                  </a:schemeClr>
                </a:solidFill>
                <a:effectLst>
                  <a:outerShdw dist="38100" dir="2700000" algn="tl" rotWithShape="0">
                    <a:schemeClr val="accent2"/>
                  </a:outerShdw>
                </a:effectLst>
                <a:latin typeface="Maiandra GD" panose="020E0502030308020204" pitchFamily="34" charset="0"/>
              </a:rPr>
              <a:t>OBJETIVO GENERAL</a:t>
            </a:r>
            <a:endParaRPr lang="es-ES" sz="5400" b="1" u="sng" cap="none" spc="0" dirty="0">
              <a:ln w="6600">
                <a:solidFill>
                  <a:schemeClr val="accent2"/>
                </a:solidFill>
                <a:prstDash val="solid"/>
              </a:ln>
              <a:solidFill>
                <a:schemeClr val="accent5">
                  <a:lumMod val="75000"/>
                </a:schemeClr>
              </a:solidFill>
              <a:effectLst>
                <a:outerShdw dist="38100" dir="2700000" algn="tl" rotWithShape="0">
                  <a:schemeClr val="accent2"/>
                </a:outerShdw>
              </a:effectLst>
              <a:latin typeface="Maiandra GD" panose="020E0502030308020204" pitchFamily="34" charset="0"/>
            </a:endParaRPr>
          </a:p>
        </p:txBody>
      </p:sp>
      <p:sp>
        <p:nvSpPr>
          <p:cNvPr id="6" name="Rectángulo 5"/>
          <p:cNvSpPr/>
          <p:nvPr/>
        </p:nvSpPr>
        <p:spPr>
          <a:xfrm>
            <a:off x="4283968" y="1196752"/>
            <a:ext cx="4392488" cy="3046988"/>
          </a:xfrm>
          <a:prstGeom prst="rect">
            <a:avLst/>
          </a:prstGeom>
        </p:spPr>
        <p:txBody>
          <a:bodyPr wrap="square">
            <a:spAutoFit/>
          </a:bodyPr>
          <a:lstStyle/>
          <a:p>
            <a:pPr algn="just"/>
            <a:r>
              <a:rPr lang="es-EC" sz="2400" dirty="0">
                <a:latin typeface="Maiandra GD" panose="020E0502030308020204" pitchFamily="34" charset="0"/>
              </a:rPr>
              <a:t>Analizar la gestión de riesgos crediticios en las cajas comunales de las parroquias rurales del Distrito Metropolitano de Quito, para minimizar riesgos y garantizar la sostenibilidad de estas organizaciones. </a:t>
            </a:r>
          </a:p>
        </p:txBody>
      </p:sp>
      <p:sp>
        <p:nvSpPr>
          <p:cNvPr id="8" name="Abrir llave 7"/>
          <p:cNvSpPr/>
          <p:nvPr/>
        </p:nvSpPr>
        <p:spPr>
          <a:xfrm>
            <a:off x="3923928" y="764704"/>
            <a:ext cx="504056" cy="4104456"/>
          </a:xfrm>
          <a:prstGeom prst="leftBrace">
            <a:avLst/>
          </a:prstGeom>
          <a:ln>
            <a:solidFill>
              <a:srgbClr val="CD71C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500842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742727"/>
            <a:ext cx="55258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r>
              <a:rPr kumimoji="0" lang="es-EC" altLang="es-ES" sz="1600" b="1" i="0" u="none" strike="noStrike" cap="none" normalizeH="0" baseline="0" dirty="0" smtClean="0">
                <a:ln>
                  <a:noFill/>
                </a:ln>
                <a:solidFill>
                  <a:schemeClr val="tx1"/>
                </a:solidFill>
                <a:effectLst/>
                <a:ea typeface="Times New Roman" panose="02020603050405020304" pitchFamily="18" charset="0"/>
              </a:rPr>
              <a:t>Pregunta 15</a:t>
            </a: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endParaRPr lang="es-EC" altLang="es-ES" sz="16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endParaRPr kumimoji="0" lang="es-EC" altLang="es-ES" sz="16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r>
              <a:rPr kumimoji="0" lang="es-EC" altLang="es-ES" sz="1600" b="0" i="0" u="none" strike="noStrike" cap="none" normalizeH="0" baseline="0" dirty="0" smtClean="0">
                <a:ln>
                  <a:noFill/>
                </a:ln>
                <a:solidFill>
                  <a:schemeClr val="tx1"/>
                </a:solidFill>
                <a:effectLst/>
                <a:ea typeface="Times New Roman" panose="02020603050405020304" pitchFamily="18" charset="0"/>
              </a:rPr>
              <a:t>¿Qué documentos se firma como garantía de los créditos?</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177464346"/>
              </p:ext>
            </p:extLst>
          </p:nvPr>
        </p:nvGraphicFramePr>
        <p:xfrm>
          <a:off x="971600" y="2132856"/>
          <a:ext cx="6840760"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5711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908722"/>
            <a:ext cx="8568952" cy="4247317"/>
          </a:xfrm>
          <a:prstGeom prst="rect">
            <a:avLst/>
          </a:prstGeom>
        </p:spPr>
        <p:txBody>
          <a:bodyPr wrap="square">
            <a:spAutoFit/>
          </a:bodyPr>
          <a:lstStyle/>
          <a:p>
            <a:pPr algn="just">
              <a:lnSpc>
                <a:spcPct val="150000"/>
              </a:lnSpc>
              <a:spcAft>
                <a:spcPts val="0"/>
              </a:spcAft>
              <a:tabLst>
                <a:tab pos="449580" algn="l"/>
                <a:tab pos="899160" algn="l"/>
                <a:tab pos="1348740" algn="l"/>
                <a:tab pos="1798320" algn="l"/>
                <a:tab pos="2247900" algn="l"/>
                <a:tab pos="2697480" algn="l"/>
                <a:tab pos="3629025" algn="l"/>
              </a:tabLst>
            </a:pPr>
            <a:r>
              <a:rPr lang="es-EC" b="1" dirty="0">
                <a:latin typeface="Times New Roman" panose="02020603050405020304" pitchFamily="18" charset="0"/>
                <a:ea typeface="Times New Roman" panose="02020603050405020304" pitchFamily="18" charset="0"/>
              </a:rPr>
              <a:t>Pregunta </a:t>
            </a:r>
            <a:r>
              <a:rPr lang="es-EC" b="1" dirty="0" smtClean="0">
                <a:latin typeface="Times New Roman" panose="02020603050405020304" pitchFamily="18" charset="0"/>
                <a:ea typeface="Times New Roman" panose="02020603050405020304" pitchFamily="18" charset="0"/>
              </a:rPr>
              <a:t>16</a:t>
            </a:r>
          </a:p>
          <a:p>
            <a:pPr algn="just">
              <a:lnSpc>
                <a:spcPct val="150000"/>
              </a:lnSpc>
              <a:spcAft>
                <a:spcPts val="0"/>
              </a:spcAft>
              <a:tabLst>
                <a:tab pos="449580" algn="l"/>
                <a:tab pos="899160" algn="l"/>
                <a:tab pos="1348740" algn="l"/>
                <a:tab pos="1798320" algn="l"/>
                <a:tab pos="2247900" algn="l"/>
                <a:tab pos="2697480" algn="l"/>
                <a:tab pos="3629025" algn="l"/>
              </a:tabLst>
            </a:pPr>
            <a:r>
              <a:rPr lang="es-EC" dirty="0" smtClean="0">
                <a:latin typeface="Times New Roman" panose="02020603050405020304" pitchFamily="18" charset="0"/>
                <a:ea typeface="Times New Roman" panose="02020603050405020304" pitchFamily="18" charset="0"/>
              </a:rPr>
              <a:t>¿</a:t>
            </a:r>
            <a:r>
              <a:rPr lang="es-EC" dirty="0">
                <a:latin typeface="Times New Roman" panose="02020603050405020304" pitchFamily="18" charset="0"/>
                <a:ea typeface="Times New Roman" panose="02020603050405020304" pitchFamily="18" charset="0"/>
              </a:rPr>
              <a:t>Cuál es procedimiento para el desembolso del crédito?</a:t>
            </a:r>
            <a:endParaRPr lang="es-ES" dirty="0">
              <a:latin typeface="Times New Roman" panose="02020603050405020304" pitchFamily="18" charset="0"/>
              <a:ea typeface="Times New Roman" panose="02020603050405020304" pitchFamily="18" charset="0"/>
            </a:endParaRPr>
          </a:p>
          <a:p>
            <a:pPr>
              <a:lnSpc>
                <a:spcPct val="150000"/>
              </a:lnSpc>
              <a:spcAft>
                <a:spcPts val="0"/>
              </a:spcAft>
              <a:tabLst>
                <a:tab pos="449580" algn="l"/>
                <a:tab pos="899160" algn="l"/>
                <a:tab pos="1348740" algn="l"/>
                <a:tab pos="1798320" algn="l"/>
                <a:tab pos="2247900" algn="l"/>
                <a:tab pos="2697480" algn="l"/>
                <a:tab pos="3629025" algn="l"/>
              </a:tabLst>
            </a:pPr>
            <a:r>
              <a:rPr lang="es-EC"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lnSpc>
                <a:spcPct val="150000"/>
              </a:lnSpc>
              <a:spcAft>
                <a:spcPts val="0"/>
              </a:spcAft>
              <a:tabLst>
                <a:tab pos="449580" algn="l"/>
                <a:tab pos="899160" algn="l"/>
                <a:tab pos="1348740" algn="l"/>
                <a:tab pos="1798320" algn="l"/>
                <a:tab pos="2247900" algn="l"/>
                <a:tab pos="2697480" algn="l"/>
                <a:tab pos="3629025" algn="l"/>
              </a:tabLst>
            </a:pPr>
            <a:r>
              <a:rPr lang="es-EC" dirty="0">
                <a:latin typeface="Times New Roman" panose="02020603050405020304" pitchFamily="18" charset="0"/>
                <a:ea typeface="Times New Roman" panose="02020603050405020304" pitchFamily="18" charset="0"/>
              </a:rPr>
              <a:t>	</a:t>
            </a:r>
            <a:endParaRPr lang="es-EC" dirty="0" smtClean="0">
              <a:latin typeface="Times New Roman" panose="02020603050405020304" pitchFamily="18" charset="0"/>
              <a:ea typeface="Times New Roman" panose="02020603050405020304" pitchFamily="18" charset="0"/>
            </a:endParaRPr>
          </a:p>
          <a:p>
            <a:pPr algn="just">
              <a:lnSpc>
                <a:spcPct val="150000"/>
              </a:lnSpc>
              <a:spcAft>
                <a:spcPts val="0"/>
              </a:spcAft>
              <a:tabLst>
                <a:tab pos="449580" algn="l"/>
                <a:tab pos="899160" algn="l"/>
                <a:tab pos="1348740" algn="l"/>
                <a:tab pos="1798320" algn="l"/>
                <a:tab pos="2247900" algn="l"/>
                <a:tab pos="2697480" algn="l"/>
                <a:tab pos="3629025" algn="l"/>
              </a:tabLst>
            </a:pPr>
            <a:r>
              <a:rPr lang="es-EC" dirty="0" smtClean="0">
                <a:latin typeface="Times New Roman" panose="02020603050405020304" pitchFamily="18" charset="0"/>
                <a:ea typeface="Times New Roman" panose="02020603050405020304" pitchFamily="18" charset="0"/>
              </a:rPr>
              <a:t>Al </a:t>
            </a:r>
            <a:r>
              <a:rPr lang="es-EC" dirty="0">
                <a:latin typeface="Times New Roman" panose="02020603050405020304" pitchFamily="18" charset="0"/>
                <a:ea typeface="Times New Roman" panose="02020603050405020304" pitchFamily="18" charset="0"/>
              </a:rPr>
              <a:t>igual que el proceso de aprobación de crédito, el proceso para el desembolso también difiere entre cada caja comunal, pero con la información obtenida se puede generalizar el proceso en las siguientes actividades:</a:t>
            </a:r>
            <a:endParaRPr lang="es-ES"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arenR"/>
              <a:tabLst>
                <a:tab pos="449580" algn="l"/>
                <a:tab pos="899160" algn="l"/>
                <a:tab pos="1348740" algn="l"/>
                <a:tab pos="1798320" algn="l"/>
                <a:tab pos="2247900" algn="l"/>
                <a:tab pos="2697480" algn="l"/>
                <a:tab pos="3629025" algn="l"/>
              </a:tabLst>
            </a:pPr>
            <a:r>
              <a:rPr lang="es-EC" dirty="0">
                <a:latin typeface="Times New Roman" panose="02020603050405020304" pitchFamily="18" charset="0"/>
                <a:ea typeface="Times New Roman" panose="02020603050405020304" pitchFamily="18" charset="0"/>
              </a:rPr>
              <a:t>Comunicación con el socio solicitantes</a:t>
            </a:r>
            <a:endParaRPr lang="es-ES"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arenR"/>
              <a:tabLst>
                <a:tab pos="449580" algn="l"/>
                <a:tab pos="899160" algn="l"/>
                <a:tab pos="1348740" algn="l"/>
                <a:tab pos="1798320" algn="l"/>
                <a:tab pos="2247900" algn="l"/>
                <a:tab pos="2697480" algn="l"/>
                <a:tab pos="3629025" algn="l"/>
              </a:tabLst>
            </a:pPr>
            <a:r>
              <a:rPr lang="es-EC" dirty="0">
                <a:latin typeface="Times New Roman" panose="02020603050405020304" pitchFamily="18" charset="0"/>
                <a:ea typeface="Times New Roman" panose="02020603050405020304" pitchFamily="18" charset="0"/>
              </a:rPr>
              <a:t>Firma de documentación</a:t>
            </a:r>
            <a:endParaRPr lang="es-ES" dirty="0">
              <a:latin typeface="Times New Roman" panose="02020603050405020304" pitchFamily="18" charset="0"/>
              <a:ea typeface="Times New Roman" panose="02020603050405020304" pitchFamily="18" charset="0"/>
            </a:endParaRPr>
          </a:p>
          <a:p>
            <a:pPr marL="342900" lvl="0" indent="-342900" algn="just">
              <a:lnSpc>
                <a:spcPct val="150000"/>
              </a:lnSpc>
              <a:spcAft>
                <a:spcPts val="1000"/>
              </a:spcAft>
              <a:buFont typeface="+mj-lt"/>
              <a:buAutoNum type="arabicParenR"/>
              <a:tabLst>
                <a:tab pos="449580" algn="l"/>
                <a:tab pos="899160" algn="l"/>
                <a:tab pos="1348740" algn="l"/>
                <a:tab pos="1798320" algn="l"/>
                <a:tab pos="2247900" algn="l"/>
                <a:tab pos="2697480" algn="l"/>
                <a:tab pos="3629025" algn="l"/>
              </a:tabLst>
            </a:pPr>
            <a:r>
              <a:rPr lang="es-EC" dirty="0">
                <a:latin typeface="Times New Roman" panose="02020603050405020304" pitchFamily="18" charset="0"/>
                <a:ea typeface="Times New Roman" panose="02020603050405020304" pitchFamily="18" charset="0"/>
              </a:rPr>
              <a:t>Entrega el dinero en efectivo</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9422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7544" y="877988"/>
            <a:ext cx="50405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6290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r>
              <a:rPr kumimoji="0" lang="es-EC" altLang="es-ES" sz="1600" b="1" i="0" u="none" strike="noStrike" cap="none" normalizeH="0" baseline="0" dirty="0" smtClean="0">
                <a:ln>
                  <a:noFill/>
                </a:ln>
                <a:solidFill>
                  <a:schemeClr val="tx1"/>
                </a:solidFill>
                <a:effectLst/>
                <a:ea typeface="Times New Roman" panose="02020603050405020304" pitchFamily="18" charset="0"/>
              </a:rPr>
              <a:t>Pegunta 17</a:t>
            </a: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endParaRPr lang="es-EC" altLang="es-ES" sz="16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629025" algn="l"/>
              </a:tabLst>
            </a:pPr>
            <a:r>
              <a:rPr kumimoji="0" lang="es-EC" altLang="es-ES" sz="1600" b="0" i="0" u="none" strike="noStrike" cap="none" normalizeH="0" baseline="0" dirty="0" smtClean="0">
                <a:ln>
                  <a:noFill/>
                </a:ln>
                <a:solidFill>
                  <a:schemeClr val="tx1"/>
                </a:solidFill>
                <a:effectLst/>
                <a:ea typeface="Times New Roman" panose="02020603050405020304" pitchFamily="18" charset="0"/>
              </a:rPr>
              <a:t>¿Se entrega al socio una tabla de amortización?</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604950933"/>
              </p:ext>
            </p:extLst>
          </p:nvPr>
        </p:nvGraphicFramePr>
        <p:xfrm>
          <a:off x="1619672" y="1916833"/>
          <a:ext cx="6048672" cy="3611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8627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089" y="1052737"/>
            <a:ext cx="8928992" cy="2169825"/>
          </a:xfrm>
          <a:prstGeom prst="rect">
            <a:avLst/>
          </a:prstGeom>
        </p:spPr>
        <p:txBody>
          <a:bodyPr wrap="square">
            <a:spAutoFit/>
          </a:bodyPr>
          <a:lstStyle/>
          <a:p>
            <a:pPr>
              <a:lnSpc>
                <a:spcPct val="150000"/>
              </a:lnSpc>
              <a:spcAft>
                <a:spcPts val="0"/>
              </a:spcAft>
            </a:pPr>
            <a:r>
              <a:rPr lang="es-EC" b="1" dirty="0">
                <a:latin typeface="Times New Roman" panose="02020603050405020304" pitchFamily="18" charset="0"/>
                <a:ea typeface="Times New Roman" panose="02020603050405020304" pitchFamily="18" charset="0"/>
              </a:rPr>
              <a:t>Pregunta </a:t>
            </a:r>
            <a:r>
              <a:rPr lang="es-EC" b="1" dirty="0" smtClean="0">
                <a:latin typeface="Times New Roman" panose="02020603050405020304" pitchFamily="18" charset="0"/>
                <a:ea typeface="Times New Roman" panose="02020603050405020304" pitchFamily="18" charset="0"/>
              </a:rPr>
              <a:t>18</a:t>
            </a:r>
            <a:endParaRPr lang="es-EC" b="1" dirty="0">
              <a:latin typeface="Times New Roman" panose="02020603050405020304" pitchFamily="18" charset="0"/>
              <a:ea typeface="Times New Roman" panose="02020603050405020304" pitchFamily="18" charset="0"/>
            </a:endParaRPr>
          </a:p>
          <a:p>
            <a:pPr>
              <a:lnSpc>
                <a:spcPct val="150000"/>
              </a:lnSpc>
              <a:spcAft>
                <a:spcPts val="0"/>
              </a:spcAft>
            </a:pPr>
            <a:endParaRPr lang="es-EC" b="1" dirty="0" smtClean="0">
              <a:latin typeface="Times New Roman" panose="02020603050405020304" pitchFamily="18" charset="0"/>
              <a:ea typeface="Times New Roman" panose="02020603050405020304" pitchFamily="18" charset="0"/>
            </a:endParaRPr>
          </a:p>
          <a:p>
            <a:pPr>
              <a:lnSpc>
                <a:spcPct val="150000"/>
              </a:lnSpc>
              <a:spcAft>
                <a:spcPts val="0"/>
              </a:spcAft>
            </a:pPr>
            <a:r>
              <a:rPr lang="es-EC" dirty="0" smtClean="0">
                <a:latin typeface="Times New Roman" panose="02020603050405020304" pitchFamily="18" charset="0"/>
                <a:ea typeface="Times New Roman" panose="02020603050405020304" pitchFamily="18" charset="0"/>
              </a:rPr>
              <a:t>¿Cuáles </a:t>
            </a:r>
            <a:r>
              <a:rPr lang="es-EC" dirty="0">
                <a:latin typeface="Times New Roman" panose="02020603050405020304" pitchFamily="18" charset="0"/>
                <a:ea typeface="Times New Roman" panose="02020603050405020304" pitchFamily="18" charset="0"/>
              </a:rPr>
              <a:t>son las tasas de mora o multas que se cobra cuando no se cancela a tiempo la cuota?</a:t>
            </a:r>
            <a:endParaRPr lang="es-ES" dirty="0">
              <a:latin typeface="Times New Roman" panose="02020603050405020304" pitchFamily="18" charset="0"/>
              <a:ea typeface="Times New Roman" panose="02020603050405020304" pitchFamily="18" charset="0"/>
            </a:endParaRPr>
          </a:p>
          <a:p>
            <a:pPr>
              <a:lnSpc>
                <a:spcPct val="150000"/>
              </a:lnSpc>
              <a:spcAft>
                <a:spcPts val="0"/>
              </a:spcAft>
            </a:pPr>
            <a:r>
              <a:rPr lang="es-EC"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C" dirty="0">
                <a:latin typeface="Times New Roman" panose="02020603050405020304" pitchFamily="18" charset="0"/>
                <a:ea typeface="Times New Roman" panose="02020603050405020304" pitchFamily="18" charset="0"/>
              </a:rPr>
              <a:t>	</a:t>
            </a:r>
            <a:endParaRPr lang="es-ES" dirty="0" smtClean="0">
              <a:latin typeface="Times New Roman" panose="02020603050405020304" pitchFamily="18" charset="0"/>
              <a:ea typeface="Times New Roman" panose="02020603050405020304" pitchFamily="18" charset="0"/>
            </a:endParaRPr>
          </a:p>
        </p:txBody>
      </p:sp>
      <p:graphicFrame>
        <p:nvGraphicFramePr>
          <p:cNvPr id="2" name="1 Diagrama"/>
          <p:cNvGraphicFramePr/>
          <p:nvPr>
            <p:extLst>
              <p:ext uri="{D42A27DB-BD31-4B8C-83A1-F6EECF244321}">
                <p14:modId xmlns:p14="http://schemas.microsoft.com/office/powerpoint/2010/main" val="3975476179"/>
              </p:ext>
            </p:extLst>
          </p:nvPr>
        </p:nvGraphicFramePr>
        <p:xfrm>
          <a:off x="755576" y="3501009"/>
          <a:ext cx="7272808" cy="2238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835696" y="2782670"/>
            <a:ext cx="5112568"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C" dirty="0">
                <a:solidFill>
                  <a:schemeClr val="tx1"/>
                </a:solidFill>
                <a:latin typeface="Times New Roman" panose="02020603050405020304" pitchFamily="18" charset="0"/>
                <a:ea typeface="Times New Roman" panose="02020603050405020304" pitchFamily="18" charset="0"/>
              </a:rPr>
              <a:t>Las formas en las cuales se castiga la morosidad en las cajas comunales, </a:t>
            </a:r>
            <a:endParaRPr lang="es-EC" dirty="0">
              <a:solidFill>
                <a:schemeClr val="tx1"/>
              </a:solidFill>
            </a:endParaRPr>
          </a:p>
        </p:txBody>
      </p:sp>
    </p:spTree>
    <p:extLst>
      <p:ext uri="{BB962C8B-B14F-4D97-AF65-F5344CB8AC3E}">
        <p14:creationId xmlns:p14="http://schemas.microsoft.com/office/powerpoint/2010/main" val="1247730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582206"/>
            <a:ext cx="867645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19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¿Dispone de un comprobante que sustente el desembolso realizado a los prestamistas? ¿Cuál es?</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3914790188"/>
              </p:ext>
            </p:extLst>
          </p:nvPr>
        </p:nvGraphicFramePr>
        <p:xfrm>
          <a:off x="1619672" y="2182644"/>
          <a:ext cx="5749528" cy="3474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1943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560" y="916942"/>
            <a:ext cx="5474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20:</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¿Lleva controles sobre los cobros efectuados? ¿Cuál es?</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4173825384"/>
              </p:ext>
            </p:extLst>
          </p:nvPr>
        </p:nvGraphicFramePr>
        <p:xfrm>
          <a:off x="467544" y="1700808"/>
          <a:ext cx="468052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5580112" y="2564905"/>
            <a:ext cx="3240360" cy="2250616"/>
          </a:xfrm>
          <a:prstGeom prst="rect">
            <a:avLst/>
          </a:prstGeom>
        </p:spPr>
        <p:txBody>
          <a:bodyPr wrap="square">
            <a:spAutoFit/>
          </a:bodyPr>
          <a:lstStyle/>
          <a:p>
            <a:pPr algn="just">
              <a:lnSpc>
                <a:spcPct val="150000"/>
              </a:lnSpc>
              <a:spcAft>
                <a:spcPts val="0"/>
              </a:spcAft>
            </a:pPr>
            <a:r>
              <a:rPr lang="es-EC" dirty="0">
                <a:latin typeface="Times New Roman" panose="02020603050405020304" pitchFamily="18"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Existen 3 formas </a:t>
            </a:r>
            <a:r>
              <a:rPr lang="es-EC" dirty="0">
                <a:latin typeface="Times New Roman" panose="02020603050405020304" pitchFamily="18" charset="0"/>
                <a:ea typeface="Times New Roman" panose="02020603050405020304" pitchFamily="18" charset="0"/>
              </a:rPr>
              <a:t>de control de cobros:</a:t>
            </a:r>
            <a:endParaRPr lang="es-ES"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LcPeriod"/>
            </a:pPr>
            <a:r>
              <a:rPr lang="es-EC" dirty="0">
                <a:latin typeface="Times New Roman" panose="02020603050405020304" pitchFamily="18" charset="0"/>
                <a:ea typeface="Times New Roman" panose="02020603050405020304" pitchFamily="18" charset="0"/>
              </a:rPr>
              <a:t>Anexo de cartera </a:t>
            </a:r>
            <a:endParaRPr lang="es-ES"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LcPeriod"/>
            </a:pPr>
            <a:r>
              <a:rPr lang="es-EC" dirty="0">
                <a:latin typeface="Times New Roman" panose="02020603050405020304" pitchFamily="18" charset="0"/>
                <a:ea typeface="Times New Roman" panose="02020603050405020304" pitchFamily="18" charset="0"/>
              </a:rPr>
              <a:t>Anexo de préstamos y cobros </a:t>
            </a:r>
            <a:endParaRPr lang="es-ES" dirty="0">
              <a:latin typeface="Times New Roman" panose="02020603050405020304" pitchFamily="18" charset="0"/>
              <a:ea typeface="Times New Roman" panose="02020603050405020304" pitchFamily="18" charset="0"/>
            </a:endParaRPr>
          </a:p>
          <a:p>
            <a:pPr marL="342900" lvl="0" indent="-342900">
              <a:lnSpc>
                <a:spcPct val="150000"/>
              </a:lnSpc>
              <a:spcAft>
                <a:spcPts val="1000"/>
              </a:spcAft>
              <a:buFont typeface="+mj-lt"/>
              <a:buAutoNum type="alphaLcPeriod"/>
            </a:pPr>
            <a:r>
              <a:rPr lang="es-EC" dirty="0" smtClean="0">
                <a:latin typeface="Times New Roman" panose="02020603050405020304" pitchFamily="18" charset="0"/>
                <a:ea typeface="Times New Roman" panose="02020603050405020304" pitchFamily="18" charset="0"/>
              </a:rPr>
              <a:t>Registro </a:t>
            </a:r>
            <a:r>
              <a:rPr lang="es-EC" dirty="0">
                <a:latin typeface="Times New Roman" panose="02020603050405020304" pitchFamily="18" charset="0"/>
                <a:ea typeface="Times New Roman" panose="02020603050405020304" pitchFamily="18" charset="0"/>
              </a:rPr>
              <a:t>de cobro de crédito </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7414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67544" y="604229"/>
            <a:ext cx="68407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5238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5238750" algn="l"/>
              </a:tabLst>
            </a:pPr>
            <a:r>
              <a:rPr kumimoji="0" lang="es-EC" altLang="es-ES" b="1" i="0" u="none" strike="noStrike" cap="none" normalizeH="0" baseline="0" dirty="0" smtClean="0">
                <a:ln>
                  <a:noFill/>
                </a:ln>
                <a:solidFill>
                  <a:schemeClr val="tx1"/>
                </a:solidFill>
                <a:effectLst/>
                <a:ea typeface="Times New Roman" panose="02020603050405020304" pitchFamily="18" charset="0"/>
              </a:rPr>
              <a:t>Pregunta 21</a:t>
            </a: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5238750" algn="l"/>
              </a:tabLst>
            </a:pPr>
            <a:endParaRPr lang="es-EC" altLang="es-ES"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5238750" algn="l"/>
              </a:tabLst>
            </a:pPr>
            <a:r>
              <a:rPr kumimoji="0" lang="es-EC" altLang="es-ES" b="0" i="0" u="none" strike="noStrike" cap="none" normalizeH="0" baseline="0" dirty="0" smtClean="0">
                <a:ln>
                  <a:noFill/>
                </a:ln>
                <a:solidFill>
                  <a:schemeClr val="tx1"/>
                </a:solidFill>
                <a:effectLst/>
                <a:ea typeface="Times New Roman" panose="02020603050405020304" pitchFamily="18" charset="0"/>
              </a:rPr>
              <a:t>¿Actualmente existe morosidad en la caja? ¿Qué valor?</a:t>
            </a:r>
            <a:endParaRPr kumimoji="0" lang="es-ES" altLang="es-ES" sz="105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5238750" algn="l"/>
              </a:tabLst>
            </a:pPr>
            <a:endParaRPr kumimoji="0" lang="es-ES" altLang="es-E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685598362"/>
              </p:ext>
            </p:extLst>
          </p:nvPr>
        </p:nvGraphicFramePr>
        <p:xfrm>
          <a:off x="2123729" y="2276872"/>
          <a:ext cx="5041761" cy="3079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6115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1052737"/>
            <a:ext cx="6624736" cy="1015663"/>
          </a:xfrm>
          <a:prstGeom prst="rect">
            <a:avLst/>
          </a:prstGeom>
        </p:spPr>
        <p:txBody>
          <a:bodyPr wrap="square">
            <a:spAutoFit/>
          </a:bodyPr>
          <a:lstStyle/>
          <a:p>
            <a:pPr algn="just">
              <a:spcAft>
                <a:spcPts val="0"/>
              </a:spcAft>
            </a:pPr>
            <a:r>
              <a:rPr lang="es-EC" sz="2000" b="1" dirty="0">
                <a:latin typeface="Times New Roman" panose="02020603050405020304" pitchFamily="18" charset="0"/>
                <a:ea typeface="Times New Roman" panose="02020603050405020304" pitchFamily="18" charset="0"/>
              </a:rPr>
              <a:t>Pregunta </a:t>
            </a:r>
            <a:r>
              <a:rPr lang="es-EC" sz="2000" b="1" dirty="0" smtClean="0">
                <a:latin typeface="Times New Roman" panose="02020603050405020304" pitchFamily="18" charset="0"/>
                <a:ea typeface="Times New Roman" panose="02020603050405020304" pitchFamily="18" charset="0"/>
              </a:rPr>
              <a:t>22</a:t>
            </a:r>
          </a:p>
          <a:p>
            <a:pPr algn="just">
              <a:spcAft>
                <a:spcPts val="0"/>
              </a:spcAft>
            </a:pPr>
            <a:endParaRPr lang="es-EC" sz="2000" b="1" dirty="0">
              <a:latin typeface="Times New Roman" panose="02020603050405020304" pitchFamily="18" charset="0"/>
              <a:ea typeface="Times New Roman" panose="02020603050405020304" pitchFamily="18" charset="0"/>
            </a:endParaRPr>
          </a:p>
          <a:p>
            <a:pPr algn="just">
              <a:spcAft>
                <a:spcPts val="0"/>
              </a:spcAft>
            </a:pPr>
            <a:r>
              <a:rPr lang="es-EC" sz="2000" dirty="0" smtClean="0">
                <a:latin typeface="Times New Roman" panose="02020603050405020304" pitchFamily="18" charset="0"/>
                <a:ea typeface="Times New Roman" panose="02020603050405020304" pitchFamily="18" charset="0"/>
              </a:rPr>
              <a:t>¿Cuáles </a:t>
            </a:r>
            <a:r>
              <a:rPr lang="es-EC" sz="2000" dirty="0">
                <a:latin typeface="Times New Roman" panose="02020603050405020304" pitchFamily="18" charset="0"/>
                <a:ea typeface="Times New Roman" panose="02020603050405020304" pitchFamily="18" charset="0"/>
              </a:rPr>
              <a:t>son las principales causas de la morosidad?</a:t>
            </a:r>
            <a:endParaRPr lang="es-ES" sz="2000" dirty="0">
              <a:effectLst/>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81818738"/>
              </p:ext>
            </p:extLst>
          </p:nvPr>
        </p:nvGraphicFramePr>
        <p:xfrm>
          <a:off x="755578" y="2204865"/>
          <a:ext cx="3744417" cy="2886241"/>
        </p:xfrm>
        <a:graphic>
          <a:graphicData uri="http://schemas.openxmlformats.org/drawingml/2006/table">
            <a:tbl>
              <a:tblPr firstRow="1" firstCol="1" bandRow="1">
                <a:tableStyleId>{93296810-A885-4BE3-A3E7-6D5BEEA58F35}</a:tableStyleId>
              </a:tblPr>
              <a:tblGrid>
                <a:gridCol w="1248139"/>
                <a:gridCol w="1248139"/>
                <a:gridCol w="1248139"/>
              </a:tblGrid>
              <a:tr h="1419606">
                <a:tc>
                  <a:txBody>
                    <a:bodyPr/>
                    <a:lstStyle/>
                    <a:p>
                      <a:pPr algn="ctr">
                        <a:lnSpc>
                          <a:spcPct val="115000"/>
                        </a:lnSpc>
                        <a:spcAft>
                          <a:spcPts val="0"/>
                        </a:spcAft>
                      </a:pPr>
                      <a:r>
                        <a:rPr lang="es-EC" sz="2000" dirty="0">
                          <a:solidFill>
                            <a:schemeClr val="tx1"/>
                          </a:solidFill>
                          <a:effectLst/>
                          <a:latin typeface="+mn-lt"/>
                        </a:rPr>
                        <a:t>CAUSA</a:t>
                      </a:r>
                      <a:endParaRPr lang="es-ES" sz="3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99"/>
                    </a:solidFill>
                  </a:tcPr>
                </a:tc>
                <a:tc>
                  <a:txBody>
                    <a:bodyPr/>
                    <a:lstStyle/>
                    <a:p>
                      <a:pPr algn="ctr">
                        <a:lnSpc>
                          <a:spcPct val="115000"/>
                        </a:lnSpc>
                        <a:spcAft>
                          <a:spcPts val="0"/>
                        </a:spcAft>
                      </a:pPr>
                      <a:r>
                        <a:rPr lang="es-EC" sz="2000" dirty="0">
                          <a:solidFill>
                            <a:schemeClr val="tx1"/>
                          </a:solidFill>
                          <a:effectLst/>
                          <a:latin typeface="+mn-lt"/>
                        </a:rPr>
                        <a:t>No. DE CAJAS</a:t>
                      </a:r>
                      <a:endParaRPr lang="es-ES" sz="3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99"/>
                    </a:solidFill>
                  </a:tcPr>
                </a:tc>
                <a:tc>
                  <a:txBody>
                    <a:bodyPr/>
                    <a:lstStyle/>
                    <a:p>
                      <a:pPr algn="ctr">
                        <a:lnSpc>
                          <a:spcPct val="115000"/>
                        </a:lnSpc>
                        <a:spcAft>
                          <a:spcPts val="0"/>
                        </a:spcAft>
                      </a:pPr>
                      <a:r>
                        <a:rPr lang="es-EC" sz="2000" dirty="0">
                          <a:solidFill>
                            <a:schemeClr val="tx1"/>
                          </a:solidFill>
                          <a:effectLst/>
                          <a:latin typeface="+mn-lt"/>
                        </a:rPr>
                        <a:t>%</a:t>
                      </a:r>
                      <a:endParaRPr lang="es-ES" sz="3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99"/>
                    </a:solidFill>
                  </a:tcPr>
                </a:tc>
              </a:tr>
              <a:tr h="1498473">
                <a:tc>
                  <a:txBody>
                    <a:bodyPr/>
                    <a:lstStyle/>
                    <a:p>
                      <a:pPr algn="ctr">
                        <a:lnSpc>
                          <a:spcPct val="115000"/>
                        </a:lnSpc>
                        <a:spcAft>
                          <a:spcPts val="0"/>
                        </a:spcAft>
                      </a:pPr>
                      <a:r>
                        <a:rPr lang="es-EC" sz="1400" dirty="0" smtClean="0">
                          <a:solidFill>
                            <a:schemeClr val="tx1"/>
                          </a:solidFill>
                          <a:effectLst/>
                          <a:latin typeface="+mn-lt"/>
                          <a:cs typeface="Times New Roman" panose="02020603050405020304" pitchFamily="18" charset="0"/>
                        </a:rPr>
                        <a:t>INESTABILIDAD DEL COMERCIO</a:t>
                      </a:r>
                      <a:endParaRPr lang="es-ES"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99"/>
                    </a:solidFill>
                  </a:tcPr>
                </a:tc>
                <a:tc>
                  <a:txBody>
                    <a:bodyPr/>
                    <a:lstStyle/>
                    <a:p>
                      <a:pPr algn="ctr">
                        <a:lnSpc>
                          <a:spcPct val="115000"/>
                        </a:lnSpc>
                        <a:spcAft>
                          <a:spcPts val="0"/>
                        </a:spcAft>
                      </a:pPr>
                      <a:r>
                        <a:rPr lang="es-EC" sz="1800" dirty="0">
                          <a:solidFill>
                            <a:schemeClr val="tx1"/>
                          </a:solidFill>
                          <a:effectLst/>
                          <a:latin typeface="+mn-lt"/>
                          <a:cs typeface="Times New Roman" panose="02020603050405020304" pitchFamily="18" charset="0"/>
                        </a:rPr>
                        <a:t>14</a:t>
                      </a:r>
                      <a:endParaRPr lang="es-E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tx1"/>
                          </a:solidFill>
                          <a:effectLst/>
                          <a:latin typeface="+mn-lt"/>
                          <a:cs typeface="Times New Roman" panose="02020603050405020304" pitchFamily="18" charset="0"/>
                        </a:rPr>
                        <a:t>51,85</a:t>
                      </a:r>
                      <a:endParaRPr lang="es-E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r>
              <a:tr h="749237">
                <a:tc>
                  <a:txBody>
                    <a:bodyPr/>
                    <a:lstStyle/>
                    <a:p>
                      <a:pPr algn="ctr">
                        <a:lnSpc>
                          <a:spcPct val="115000"/>
                        </a:lnSpc>
                        <a:spcAft>
                          <a:spcPts val="0"/>
                        </a:spcAft>
                      </a:pPr>
                      <a:r>
                        <a:rPr lang="es-EC" sz="1400" dirty="0" smtClean="0">
                          <a:solidFill>
                            <a:schemeClr val="tx1"/>
                          </a:solidFill>
                          <a:effectLst/>
                          <a:latin typeface="+mn-lt"/>
                          <a:cs typeface="Times New Roman" panose="02020603050405020304" pitchFamily="18" charset="0"/>
                        </a:rPr>
                        <a:t>DESEMPLEO</a:t>
                      </a:r>
                      <a:endParaRPr lang="es-ES"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99"/>
                    </a:solidFill>
                  </a:tcPr>
                </a:tc>
                <a:tc>
                  <a:txBody>
                    <a:bodyPr/>
                    <a:lstStyle/>
                    <a:p>
                      <a:pPr algn="ctr">
                        <a:lnSpc>
                          <a:spcPct val="115000"/>
                        </a:lnSpc>
                        <a:spcAft>
                          <a:spcPts val="0"/>
                        </a:spcAft>
                      </a:pPr>
                      <a:r>
                        <a:rPr lang="es-EC" sz="1800" dirty="0">
                          <a:solidFill>
                            <a:schemeClr val="tx1"/>
                          </a:solidFill>
                          <a:effectLst/>
                          <a:latin typeface="+mn-lt"/>
                          <a:cs typeface="Times New Roman" panose="02020603050405020304" pitchFamily="18" charset="0"/>
                        </a:rPr>
                        <a:t>6</a:t>
                      </a:r>
                      <a:endParaRPr lang="es-E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tx1"/>
                          </a:solidFill>
                          <a:effectLst/>
                          <a:latin typeface="+mn-lt"/>
                          <a:cs typeface="Times New Roman" panose="02020603050405020304" pitchFamily="18" charset="0"/>
                        </a:rPr>
                        <a:t>22,22</a:t>
                      </a:r>
                      <a:endParaRPr lang="es-E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r>
              <a:tr h="998982">
                <a:tc>
                  <a:txBody>
                    <a:bodyPr/>
                    <a:lstStyle/>
                    <a:p>
                      <a:pPr algn="ctr">
                        <a:lnSpc>
                          <a:spcPct val="115000"/>
                        </a:lnSpc>
                        <a:spcAft>
                          <a:spcPts val="0"/>
                        </a:spcAft>
                      </a:pPr>
                      <a:r>
                        <a:rPr lang="es-EC" sz="1400" dirty="0" smtClean="0">
                          <a:solidFill>
                            <a:schemeClr val="tx1"/>
                          </a:solidFill>
                          <a:effectLst/>
                          <a:latin typeface="+mn-lt"/>
                          <a:cs typeface="Times New Roman" panose="02020603050405020304" pitchFamily="18" charset="0"/>
                        </a:rPr>
                        <a:t>IMPACTOS NATURALES</a:t>
                      </a:r>
                      <a:endParaRPr lang="es-ES"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99"/>
                    </a:solidFill>
                  </a:tcPr>
                </a:tc>
                <a:tc>
                  <a:txBody>
                    <a:bodyPr/>
                    <a:lstStyle/>
                    <a:p>
                      <a:pPr algn="ctr">
                        <a:lnSpc>
                          <a:spcPct val="115000"/>
                        </a:lnSpc>
                        <a:spcAft>
                          <a:spcPts val="0"/>
                        </a:spcAft>
                      </a:pPr>
                      <a:r>
                        <a:rPr lang="es-EC" sz="1800">
                          <a:solidFill>
                            <a:schemeClr val="tx1"/>
                          </a:solidFill>
                          <a:effectLst/>
                          <a:latin typeface="+mn-lt"/>
                          <a:cs typeface="Times New Roman" panose="02020603050405020304" pitchFamily="18" charset="0"/>
                        </a:rPr>
                        <a:t>7</a:t>
                      </a:r>
                      <a:endParaRPr lang="es-ES" sz="28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tx1"/>
                          </a:solidFill>
                          <a:effectLst/>
                          <a:latin typeface="+mn-lt"/>
                          <a:cs typeface="Times New Roman" panose="02020603050405020304" pitchFamily="18" charset="0"/>
                        </a:rPr>
                        <a:t>25,93</a:t>
                      </a:r>
                      <a:endParaRPr lang="es-E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r>
              <a:tr h="630936">
                <a:tc>
                  <a:txBody>
                    <a:bodyPr/>
                    <a:lstStyle/>
                    <a:p>
                      <a:pPr algn="ctr">
                        <a:lnSpc>
                          <a:spcPct val="115000"/>
                        </a:lnSpc>
                        <a:spcAft>
                          <a:spcPts val="0"/>
                        </a:spcAft>
                      </a:pPr>
                      <a:r>
                        <a:rPr lang="es-EC" sz="1400" dirty="0">
                          <a:solidFill>
                            <a:schemeClr val="tx1"/>
                          </a:solidFill>
                          <a:effectLst/>
                          <a:latin typeface="+mn-lt"/>
                          <a:cs typeface="Times New Roman" panose="02020603050405020304" pitchFamily="18" charset="0"/>
                        </a:rPr>
                        <a:t>TOTAL</a:t>
                      </a:r>
                      <a:endParaRPr lang="es-ES"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99"/>
                    </a:solidFill>
                  </a:tcPr>
                </a:tc>
                <a:tc>
                  <a:txBody>
                    <a:bodyPr/>
                    <a:lstStyle/>
                    <a:p>
                      <a:pPr algn="ctr">
                        <a:lnSpc>
                          <a:spcPct val="115000"/>
                        </a:lnSpc>
                        <a:spcAft>
                          <a:spcPts val="0"/>
                        </a:spcAft>
                      </a:pPr>
                      <a:r>
                        <a:rPr lang="es-EC" sz="1800">
                          <a:solidFill>
                            <a:schemeClr val="tx1"/>
                          </a:solidFill>
                          <a:effectLst/>
                          <a:latin typeface="+mn-lt"/>
                          <a:cs typeface="Times New Roman" panose="02020603050405020304" pitchFamily="18" charset="0"/>
                        </a:rPr>
                        <a:t>27</a:t>
                      </a:r>
                      <a:endParaRPr lang="es-ES" sz="28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tx1"/>
                          </a:solidFill>
                          <a:effectLst/>
                          <a:latin typeface="+mn-lt"/>
                          <a:cs typeface="Times New Roman" panose="02020603050405020304" pitchFamily="18" charset="0"/>
                        </a:rPr>
                        <a:t>100,00</a:t>
                      </a:r>
                      <a:endParaRPr lang="es-E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8" name="1 Gráfico"/>
          <p:cNvGraphicFramePr>
            <a:graphicFrameLocks/>
          </p:cNvGraphicFramePr>
          <p:nvPr>
            <p:extLst>
              <p:ext uri="{D42A27DB-BD31-4B8C-83A1-F6EECF244321}">
                <p14:modId xmlns:p14="http://schemas.microsoft.com/office/powerpoint/2010/main" val="1144345529"/>
              </p:ext>
            </p:extLst>
          </p:nvPr>
        </p:nvGraphicFramePr>
        <p:xfrm>
          <a:off x="4427984" y="220486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534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9" y="703731"/>
            <a:ext cx="84866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23</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¿Cuál es el tiempo de retraso que han presentado los socios en los pagos de sus créditos?</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698403334"/>
              </p:ext>
            </p:extLst>
          </p:nvPr>
        </p:nvGraphicFramePr>
        <p:xfrm>
          <a:off x="1187624" y="1844824"/>
          <a:ext cx="6696744" cy="37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0852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11560" y="703733"/>
            <a:ext cx="51125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Pregunta 24</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¿Existe un monitoreo de la cartera en mora?</a:t>
            </a:r>
            <a:endParaRPr kumimoji="0" lang="es-ES" altLang="es-E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Gráfico 7"/>
          <p:cNvGraphicFramePr>
            <a:graphicFrameLocks/>
          </p:cNvGraphicFramePr>
          <p:nvPr>
            <p:extLst>
              <p:ext uri="{D42A27DB-BD31-4B8C-83A1-F6EECF244321}">
                <p14:modId xmlns:p14="http://schemas.microsoft.com/office/powerpoint/2010/main" val="32860551"/>
              </p:ext>
            </p:extLst>
          </p:nvPr>
        </p:nvGraphicFramePr>
        <p:xfrm>
          <a:off x="971600" y="2204864"/>
          <a:ext cx="6552728" cy="330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44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66730"/>
            <a:ext cx="8208912" cy="3638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83568" y="318501"/>
            <a:ext cx="7992888" cy="769441"/>
          </a:xfrm>
          <a:prstGeom prst="rect">
            <a:avLst/>
          </a:prstGeom>
          <a:noFill/>
        </p:spPr>
        <p:txBody>
          <a:bodyPr wrap="square" lIns="91440" tIns="45720" rIns="91440" bIns="45720">
            <a:spAutoFit/>
          </a:bodyPr>
          <a:lstStyle/>
          <a:p>
            <a:pPr algn="ctr"/>
            <a:r>
              <a:rPr lang="es-ES" sz="4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rPr>
              <a:t>OBJETIVOS ESPECÍFICOS</a:t>
            </a:r>
            <a:endParaRPr lang="es-ES" sz="4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endParaRPr>
          </a:p>
        </p:txBody>
      </p:sp>
      <p:graphicFrame>
        <p:nvGraphicFramePr>
          <p:cNvPr id="5" name="Diagrama 4"/>
          <p:cNvGraphicFramePr/>
          <p:nvPr>
            <p:extLst>
              <p:ext uri="{D42A27DB-BD31-4B8C-83A1-F6EECF244321}">
                <p14:modId xmlns:p14="http://schemas.microsoft.com/office/powerpoint/2010/main" val="3541810978"/>
              </p:ext>
            </p:extLst>
          </p:nvPr>
        </p:nvGraphicFramePr>
        <p:xfrm>
          <a:off x="467544" y="1412776"/>
          <a:ext cx="849694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360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1009855"/>
            <a:ext cx="65838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Pregunta 25</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S"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¿Cuentan con un reporte que detalle el comportamiento de la cartera?</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081977200"/>
              </p:ext>
            </p:extLst>
          </p:nvPr>
        </p:nvGraphicFramePr>
        <p:xfrm>
          <a:off x="827584" y="2060848"/>
          <a:ext cx="7416824"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4440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819672"/>
            <a:ext cx="59766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3544888" algn="l"/>
              </a:tabLst>
              <a:defRPr>
                <a:solidFill>
                  <a:schemeClr val="tx1"/>
                </a:solidFill>
                <a:latin typeface="Arial" panose="020B0604020202020204" pitchFamily="34" charset="0"/>
              </a:defRPr>
            </a:lvl1pPr>
            <a:lvl2pPr eaLnBrk="0" fontAlgn="base" hangingPunct="0">
              <a:spcBef>
                <a:spcPct val="0"/>
              </a:spcBef>
              <a:spcAft>
                <a:spcPct val="0"/>
              </a:spcAft>
              <a:tabLst>
                <a:tab pos="3544888" algn="l"/>
              </a:tabLst>
              <a:defRPr>
                <a:solidFill>
                  <a:schemeClr val="tx1"/>
                </a:solidFill>
                <a:latin typeface="Arial" panose="020B0604020202020204" pitchFamily="34" charset="0"/>
              </a:defRPr>
            </a:lvl2pPr>
            <a:lvl3pPr eaLnBrk="0" fontAlgn="base" hangingPunct="0">
              <a:spcBef>
                <a:spcPct val="0"/>
              </a:spcBef>
              <a:spcAft>
                <a:spcPct val="0"/>
              </a:spcAft>
              <a:tabLst>
                <a:tab pos="3544888" algn="l"/>
              </a:tabLst>
              <a:defRPr>
                <a:solidFill>
                  <a:schemeClr val="tx1"/>
                </a:solidFill>
                <a:latin typeface="Arial" panose="020B0604020202020204" pitchFamily="34" charset="0"/>
              </a:defRPr>
            </a:lvl3pPr>
            <a:lvl4pPr eaLnBrk="0" fontAlgn="base" hangingPunct="0">
              <a:spcBef>
                <a:spcPct val="0"/>
              </a:spcBef>
              <a:spcAft>
                <a:spcPct val="0"/>
              </a:spcAft>
              <a:tabLst>
                <a:tab pos="3544888" algn="l"/>
              </a:tabLst>
              <a:defRPr>
                <a:solidFill>
                  <a:schemeClr val="tx1"/>
                </a:solidFill>
                <a:latin typeface="Arial" panose="020B0604020202020204" pitchFamily="34" charset="0"/>
              </a:defRPr>
            </a:lvl4pPr>
            <a:lvl5pPr eaLnBrk="0" fontAlgn="base" hangingPunct="0">
              <a:spcBef>
                <a:spcPct val="0"/>
              </a:spcBef>
              <a:spcAft>
                <a:spcPct val="0"/>
              </a:spcAft>
              <a:tabLst>
                <a:tab pos="3544888" algn="l"/>
              </a:tabLst>
              <a:defRPr>
                <a:solidFill>
                  <a:schemeClr val="tx1"/>
                </a:solidFill>
                <a:latin typeface="Arial" panose="020B0604020202020204" pitchFamily="34" charset="0"/>
              </a:defRPr>
            </a:lvl5pPr>
            <a:lvl6pPr eaLnBrk="0" fontAlgn="base" hangingPunct="0">
              <a:spcBef>
                <a:spcPct val="0"/>
              </a:spcBef>
              <a:spcAft>
                <a:spcPct val="0"/>
              </a:spcAft>
              <a:tabLst>
                <a:tab pos="3544888" algn="l"/>
              </a:tabLst>
              <a:defRPr>
                <a:solidFill>
                  <a:schemeClr val="tx1"/>
                </a:solidFill>
                <a:latin typeface="Arial" panose="020B0604020202020204" pitchFamily="34" charset="0"/>
              </a:defRPr>
            </a:lvl6pPr>
            <a:lvl7pPr eaLnBrk="0" fontAlgn="base" hangingPunct="0">
              <a:spcBef>
                <a:spcPct val="0"/>
              </a:spcBef>
              <a:spcAft>
                <a:spcPct val="0"/>
              </a:spcAft>
              <a:tabLst>
                <a:tab pos="3544888" algn="l"/>
              </a:tabLst>
              <a:defRPr>
                <a:solidFill>
                  <a:schemeClr val="tx1"/>
                </a:solidFill>
                <a:latin typeface="Arial" panose="020B0604020202020204" pitchFamily="34" charset="0"/>
              </a:defRPr>
            </a:lvl7pPr>
            <a:lvl8pPr eaLnBrk="0" fontAlgn="base" hangingPunct="0">
              <a:spcBef>
                <a:spcPct val="0"/>
              </a:spcBef>
              <a:spcAft>
                <a:spcPct val="0"/>
              </a:spcAft>
              <a:tabLst>
                <a:tab pos="3544888" algn="l"/>
              </a:tabLst>
              <a:defRPr>
                <a:solidFill>
                  <a:schemeClr val="tx1"/>
                </a:solidFill>
                <a:latin typeface="Arial" panose="020B0604020202020204" pitchFamily="34" charset="0"/>
              </a:defRPr>
            </a:lvl8pPr>
            <a:lvl9pPr eaLnBrk="0" fontAlgn="base" hangingPunct="0">
              <a:spcBef>
                <a:spcPct val="0"/>
              </a:spcBef>
              <a:spcAft>
                <a:spcPct val="0"/>
              </a:spcAft>
              <a:tabLst>
                <a:tab pos="3544888"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3544888" algn="l"/>
              </a:tabLst>
            </a:pPr>
            <a:r>
              <a:rPr kumimoji="0" lang="es-EC" altLang="es-ES" b="1" i="0" u="none" strike="noStrike" cap="none" normalizeH="0" baseline="0" dirty="0" smtClean="0">
                <a:ln>
                  <a:noFill/>
                </a:ln>
                <a:solidFill>
                  <a:schemeClr val="tx1"/>
                </a:solidFill>
                <a:effectLst/>
                <a:ea typeface="Times New Roman" panose="02020603050405020304" pitchFamily="18" charset="0"/>
              </a:rPr>
              <a:t>Pregunta 26</a:t>
            </a:r>
          </a:p>
          <a:p>
            <a:pPr marL="0" marR="0" lvl="0" indent="450850" algn="l" defTabSz="914400" rtl="0" eaLnBrk="0" fontAlgn="base" latinLnBrk="0" hangingPunct="0">
              <a:lnSpc>
                <a:spcPct val="100000"/>
              </a:lnSpc>
              <a:spcBef>
                <a:spcPct val="0"/>
              </a:spcBef>
              <a:spcAft>
                <a:spcPct val="0"/>
              </a:spcAft>
              <a:buClrTx/>
              <a:buSzTx/>
              <a:buFontTx/>
              <a:buNone/>
              <a:tabLst>
                <a:tab pos="3544888" algn="l"/>
              </a:tabLst>
            </a:pPr>
            <a:endParaRPr lang="es-EC" altLang="es-ES" b="1" dirty="0">
              <a:ea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3544888" algn="l"/>
              </a:tabLst>
            </a:pPr>
            <a:r>
              <a:rPr kumimoji="0" lang="es-EC" altLang="es-ES" b="0" i="0" u="none" strike="noStrike" cap="none" normalizeH="0" baseline="0" dirty="0" smtClean="0">
                <a:ln>
                  <a:noFill/>
                </a:ln>
                <a:solidFill>
                  <a:schemeClr val="tx1"/>
                </a:solidFill>
                <a:effectLst/>
                <a:ea typeface="Times New Roman" panose="02020603050405020304" pitchFamily="18" charset="0"/>
              </a:rPr>
              <a:t>¿Qué medidas toman para recuperar la cartera?</a:t>
            </a:r>
            <a:endParaRPr kumimoji="0" lang="es-ES" altLang="es-E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Diagrama 4"/>
          <p:cNvGraphicFramePr>
            <a:graphicFrameLocks/>
          </p:cNvGraphicFramePr>
          <p:nvPr>
            <p:extLst>
              <p:ext uri="{D42A27DB-BD31-4B8C-83A1-F6EECF244321}">
                <p14:modId xmlns:p14="http://schemas.microsoft.com/office/powerpoint/2010/main" val="2169256391"/>
              </p:ext>
            </p:extLst>
          </p:nvPr>
        </p:nvGraphicFramePr>
        <p:xfrm>
          <a:off x="683568" y="3717033"/>
          <a:ext cx="7272808"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971600" y="2204865"/>
            <a:ext cx="7416824" cy="807913"/>
          </a:xfrm>
          <a:prstGeom prst="rect">
            <a:avLst/>
          </a:prstGeom>
        </p:spPr>
        <p:txBody>
          <a:bodyPr wrap="square">
            <a:spAutoFit/>
          </a:bodyPr>
          <a:lstStyle/>
          <a:p>
            <a:pPr lvl="0" indent="450850" eaLnBrk="0" fontAlgn="base" hangingPunct="0">
              <a:spcBef>
                <a:spcPct val="0"/>
              </a:spcBef>
              <a:spcAft>
                <a:spcPct val="0"/>
              </a:spcAft>
              <a:tabLst>
                <a:tab pos="3544888" algn="l"/>
              </a:tabLst>
            </a:pPr>
            <a:endParaRPr lang="es-ES" altLang="es-ES" sz="1050" dirty="0">
              <a:latin typeface="Arial" panose="020B0604020202020204" pitchFamily="34" charset="0"/>
            </a:endParaRPr>
          </a:p>
          <a:p>
            <a:pPr lvl="0" indent="450850" eaLnBrk="0" fontAlgn="base" hangingPunct="0">
              <a:spcBef>
                <a:spcPct val="0"/>
              </a:spcBef>
              <a:spcAft>
                <a:spcPct val="0"/>
              </a:spcAft>
              <a:tabLst>
                <a:tab pos="3544888" algn="l"/>
              </a:tabLst>
            </a:pPr>
            <a:r>
              <a:rPr lang="es-EC" altLang="es-ES" dirty="0" smtClean="0">
                <a:latin typeface="Arial" panose="020B0604020202020204" pitchFamily="34" charset="0"/>
                <a:ea typeface="Times New Roman" panose="02020603050405020304" pitchFamily="18" charset="0"/>
              </a:rPr>
              <a:t>Las medidas </a:t>
            </a:r>
            <a:r>
              <a:rPr lang="es-EC" altLang="es-ES" dirty="0">
                <a:latin typeface="Arial" panose="020B0604020202020204" pitchFamily="34" charset="0"/>
                <a:ea typeface="Times New Roman" panose="02020603050405020304" pitchFamily="18" charset="0"/>
              </a:rPr>
              <a:t>varían entre cada caja comunal, generalmente estos se sustentan en el siguiente proceso:</a:t>
            </a:r>
            <a:endParaRPr lang="es-ES" altLang="es-ES" sz="1050" dirty="0">
              <a:latin typeface="Arial" panose="020B0604020202020204" pitchFamily="34" charset="0"/>
            </a:endParaRPr>
          </a:p>
        </p:txBody>
      </p:sp>
    </p:spTree>
    <p:extLst>
      <p:ext uri="{BB962C8B-B14F-4D97-AF65-F5344CB8AC3E}">
        <p14:creationId xmlns:p14="http://schemas.microsoft.com/office/powerpoint/2010/main" val="11905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79514" y="785611"/>
            <a:ext cx="86901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01850" algn="l"/>
              </a:tabLst>
              <a:defRPr>
                <a:solidFill>
                  <a:schemeClr val="tx1"/>
                </a:solidFill>
                <a:latin typeface="Arial" panose="020B0604020202020204" pitchFamily="34" charset="0"/>
              </a:defRPr>
            </a:lvl1pPr>
            <a:lvl2pPr eaLnBrk="0" fontAlgn="base" hangingPunct="0">
              <a:spcBef>
                <a:spcPct val="0"/>
              </a:spcBef>
              <a:spcAft>
                <a:spcPct val="0"/>
              </a:spcAft>
              <a:tabLst>
                <a:tab pos="2101850" algn="l"/>
              </a:tabLst>
              <a:defRPr>
                <a:solidFill>
                  <a:schemeClr val="tx1"/>
                </a:solidFill>
                <a:latin typeface="Arial" panose="020B0604020202020204" pitchFamily="34" charset="0"/>
              </a:defRPr>
            </a:lvl2pPr>
            <a:lvl3pPr eaLnBrk="0" fontAlgn="base" hangingPunct="0">
              <a:spcBef>
                <a:spcPct val="0"/>
              </a:spcBef>
              <a:spcAft>
                <a:spcPct val="0"/>
              </a:spcAft>
              <a:tabLst>
                <a:tab pos="2101850" algn="l"/>
              </a:tabLst>
              <a:defRPr>
                <a:solidFill>
                  <a:schemeClr val="tx1"/>
                </a:solidFill>
                <a:latin typeface="Arial" panose="020B0604020202020204" pitchFamily="34" charset="0"/>
              </a:defRPr>
            </a:lvl3pPr>
            <a:lvl4pPr eaLnBrk="0" fontAlgn="base" hangingPunct="0">
              <a:spcBef>
                <a:spcPct val="0"/>
              </a:spcBef>
              <a:spcAft>
                <a:spcPct val="0"/>
              </a:spcAft>
              <a:tabLst>
                <a:tab pos="2101850" algn="l"/>
              </a:tabLst>
              <a:defRPr>
                <a:solidFill>
                  <a:schemeClr val="tx1"/>
                </a:solidFill>
                <a:latin typeface="Arial" panose="020B0604020202020204" pitchFamily="34" charset="0"/>
              </a:defRPr>
            </a:lvl4pPr>
            <a:lvl5pPr eaLnBrk="0" fontAlgn="base" hangingPunct="0">
              <a:spcBef>
                <a:spcPct val="0"/>
              </a:spcBef>
              <a:spcAft>
                <a:spcPct val="0"/>
              </a:spcAft>
              <a:tabLst>
                <a:tab pos="2101850" algn="l"/>
              </a:tabLst>
              <a:defRPr>
                <a:solidFill>
                  <a:schemeClr val="tx1"/>
                </a:solidFill>
                <a:latin typeface="Arial" panose="020B0604020202020204" pitchFamily="34" charset="0"/>
              </a:defRPr>
            </a:lvl5pPr>
            <a:lvl6pPr eaLnBrk="0" fontAlgn="base" hangingPunct="0">
              <a:spcBef>
                <a:spcPct val="0"/>
              </a:spcBef>
              <a:spcAft>
                <a:spcPct val="0"/>
              </a:spcAft>
              <a:tabLst>
                <a:tab pos="2101850" algn="l"/>
              </a:tabLst>
              <a:defRPr>
                <a:solidFill>
                  <a:schemeClr val="tx1"/>
                </a:solidFill>
                <a:latin typeface="Arial" panose="020B0604020202020204" pitchFamily="34" charset="0"/>
              </a:defRPr>
            </a:lvl6pPr>
            <a:lvl7pPr eaLnBrk="0" fontAlgn="base" hangingPunct="0">
              <a:spcBef>
                <a:spcPct val="0"/>
              </a:spcBef>
              <a:spcAft>
                <a:spcPct val="0"/>
              </a:spcAft>
              <a:tabLst>
                <a:tab pos="2101850" algn="l"/>
              </a:tabLst>
              <a:defRPr>
                <a:solidFill>
                  <a:schemeClr val="tx1"/>
                </a:solidFill>
                <a:latin typeface="Arial" panose="020B0604020202020204" pitchFamily="34" charset="0"/>
              </a:defRPr>
            </a:lvl7pPr>
            <a:lvl8pPr eaLnBrk="0" fontAlgn="base" hangingPunct="0">
              <a:spcBef>
                <a:spcPct val="0"/>
              </a:spcBef>
              <a:spcAft>
                <a:spcPct val="0"/>
              </a:spcAft>
              <a:tabLst>
                <a:tab pos="2101850" algn="l"/>
              </a:tabLst>
              <a:defRPr>
                <a:solidFill>
                  <a:schemeClr val="tx1"/>
                </a:solidFill>
                <a:latin typeface="Arial" panose="020B0604020202020204" pitchFamily="34" charset="0"/>
              </a:defRPr>
            </a:lvl8pPr>
            <a:lvl9pPr eaLnBrk="0" fontAlgn="base" hangingPunct="0">
              <a:spcBef>
                <a:spcPct val="0"/>
              </a:spcBef>
              <a:spcAft>
                <a:spcPct val="0"/>
              </a:spcAft>
              <a:tabLst>
                <a:tab pos="2101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01850" algn="l"/>
              </a:tabLst>
            </a:pPr>
            <a:r>
              <a:rPr kumimoji="0" lang="es-EC" altLang="es-ES" sz="1600" b="1" i="0" u="none" strike="noStrike" cap="none" normalizeH="0" baseline="0" dirty="0" smtClean="0">
                <a:ln>
                  <a:noFill/>
                </a:ln>
                <a:solidFill>
                  <a:schemeClr val="tx1"/>
                </a:solidFill>
                <a:effectLst/>
                <a:ea typeface="Times New Roman" panose="02020603050405020304" pitchFamily="18" charset="0"/>
              </a:rPr>
              <a:t>Pregunta 27</a:t>
            </a:r>
          </a:p>
          <a:p>
            <a:pPr marL="0" marR="0" lvl="0" indent="0" algn="l" defTabSz="914400" rtl="0" eaLnBrk="0" fontAlgn="base" latinLnBrk="0" hangingPunct="0">
              <a:lnSpc>
                <a:spcPct val="100000"/>
              </a:lnSpc>
              <a:spcBef>
                <a:spcPct val="0"/>
              </a:spcBef>
              <a:spcAft>
                <a:spcPct val="0"/>
              </a:spcAft>
              <a:buClrTx/>
              <a:buSzTx/>
              <a:buFontTx/>
              <a:buNone/>
              <a:tabLst>
                <a:tab pos="2101850" algn="l"/>
              </a:tabLst>
            </a:pPr>
            <a:endParaRPr lang="es-EC" altLang="es-ES" sz="16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01850" algn="l"/>
              </a:tabLst>
            </a:pPr>
            <a:r>
              <a:rPr kumimoji="0" lang="es-EC" altLang="es-ES" sz="1600" b="0" i="0" u="none" strike="noStrike" cap="none" normalizeH="0" baseline="0" dirty="0" smtClean="0">
                <a:ln>
                  <a:noFill/>
                </a:ln>
                <a:solidFill>
                  <a:schemeClr val="tx1"/>
                </a:solidFill>
                <a:effectLst/>
                <a:ea typeface="Times New Roman" panose="02020603050405020304" pitchFamily="18" charset="0"/>
              </a:rPr>
              <a:t>¿Cada qué periodo se presentan informes a los socios para presentar la situación financiera?</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01850" algn="l"/>
              </a:tabLst>
            </a:pPr>
            <a:r>
              <a:rPr kumimoji="0" lang="es-EC"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132970743"/>
              </p:ext>
            </p:extLst>
          </p:nvPr>
        </p:nvGraphicFramePr>
        <p:xfrm>
          <a:off x="467544" y="1988840"/>
          <a:ext cx="8208912"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982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lstStyle/>
          <a:p>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INDICADOR DE MOROSIDAD POR CAJA COMUNAL</a:t>
            </a:r>
            <a:endPar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642326222"/>
              </p:ext>
            </p:extLst>
          </p:nvPr>
        </p:nvGraphicFramePr>
        <p:xfrm>
          <a:off x="395537" y="836707"/>
          <a:ext cx="8496945" cy="5688630"/>
        </p:xfrm>
        <a:graphic>
          <a:graphicData uri="http://schemas.openxmlformats.org/drawingml/2006/table">
            <a:tbl>
              <a:tblPr firstRow="1" firstCol="1" bandRow="1">
                <a:tableStyleId>{5C22544A-7EE6-4342-B048-85BDC9FD1C3A}</a:tableStyleId>
              </a:tblPr>
              <a:tblGrid>
                <a:gridCol w="2221640"/>
                <a:gridCol w="1273507"/>
                <a:gridCol w="1687991"/>
                <a:gridCol w="1649651"/>
                <a:gridCol w="1664159"/>
              </a:tblGrid>
              <a:tr h="457200">
                <a:tc gridSpan="5">
                  <a:txBody>
                    <a:bodyPr/>
                    <a:lstStyle/>
                    <a:p>
                      <a:pPr algn="ctr">
                        <a:spcAft>
                          <a:spcPts val="0"/>
                        </a:spcAft>
                      </a:pPr>
                      <a:r>
                        <a:rPr lang="es-EC" sz="1800" baseline="-25000" dirty="0">
                          <a:solidFill>
                            <a:schemeClr val="tx1"/>
                          </a:solidFill>
                          <a:effectLst/>
                          <a:latin typeface="Maiandra GD" panose="020E0502030308020204" pitchFamily="34" charset="0"/>
                        </a:rPr>
                        <a:t>INDICADOR DE MOROSIDA POR CAJA COMUNAL A DICIEMBRE 2016</a:t>
                      </a:r>
                      <a:endParaRPr lang="es-ES" sz="1800" dirty="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40080">
                <a:tc>
                  <a:txBody>
                    <a:bodyPr/>
                    <a:lstStyle/>
                    <a:p>
                      <a:pPr>
                        <a:spcAft>
                          <a:spcPts val="0"/>
                        </a:spcAft>
                      </a:pPr>
                      <a:r>
                        <a:rPr lang="es-EC" sz="1800" baseline="-25000">
                          <a:solidFill>
                            <a:schemeClr val="tx1"/>
                          </a:solidFill>
                          <a:effectLst/>
                          <a:latin typeface="Maiandra GD" panose="020E0502030308020204" pitchFamily="34" charset="0"/>
                        </a:rPr>
                        <a:t>CAJA</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CARTERA TOTAL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CARTERA VENCIDA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CARERA POR VENCER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INDICE DE MOROSIDAD</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Pucara de Rumicucho</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$ 43.948,00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$ 43.948,00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0,00%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Bienestar solidario</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$ 25.065,00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$ 25.065,00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0,00%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Creciendo Junto a ti</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$ 20.096,29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$ 20.096,29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0,00%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Juan Pablo II</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$ 128.204,16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$ 128.204,16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0,00%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Lider</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$ 65.720,00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$ 870,00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$ 64.850,00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1,30%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Divino niño</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$ 32.678,42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$ 500,00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$ 32.178,42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1,50%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457200">
                <a:tc>
                  <a:txBody>
                    <a:bodyPr/>
                    <a:lstStyle/>
                    <a:p>
                      <a:pPr>
                        <a:spcAft>
                          <a:spcPts val="0"/>
                        </a:spcAft>
                      </a:pPr>
                      <a:r>
                        <a:rPr lang="es-EC" sz="1800" baseline="-25000">
                          <a:solidFill>
                            <a:schemeClr val="tx1"/>
                          </a:solidFill>
                          <a:effectLst/>
                          <a:latin typeface="Maiandra GD" panose="020E0502030308020204" pitchFamily="34" charset="0"/>
                        </a:rPr>
                        <a:t>Luz y Vida de Rumicucho</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$ 44.917,51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$ 700,00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$ 44.217,51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1,60%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Union</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$ 78.000,00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$ 1.350,00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$ 76.650,00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1,70%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La mano amiga</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$ 76.895,00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$ 1.420,00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$ 75.475,00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1,80%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Santo Thomas</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$ 108.954,13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$ 2.301,21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$ 106.652,92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2,10%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La Marca</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$ 28.282,40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$ 27.682,40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2,10%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Lideres del progreso</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$ 65.320,00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$ 1.500,00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$ 63.820,00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2,30%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dirty="0" err="1" smtClean="0">
                          <a:solidFill>
                            <a:schemeClr val="tx1"/>
                          </a:solidFill>
                          <a:effectLst/>
                          <a:latin typeface="Maiandra GD" panose="020E0502030308020204" pitchFamily="34" charset="0"/>
                        </a:rPr>
                        <a:t>Lulubamba</a:t>
                      </a:r>
                      <a:endParaRPr lang="es-ES" sz="1800" dirty="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$ 34.752,57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$ 950,00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$ 33.802,57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2,70%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Mana de Dios</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$ 69.890,00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$ 2.000,00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$ 67.890,00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2,90%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Mushuk Yuyay</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$ 34.800,00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$ 1.320,00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$ 33.480,00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3,80%</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640080">
                <a:tc>
                  <a:txBody>
                    <a:bodyPr/>
                    <a:lstStyle/>
                    <a:p>
                      <a:pPr>
                        <a:spcAft>
                          <a:spcPts val="0"/>
                        </a:spcAft>
                      </a:pPr>
                      <a:r>
                        <a:rPr lang="es-EC" sz="1800" baseline="-25000">
                          <a:solidFill>
                            <a:schemeClr val="tx1"/>
                          </a:solidFill>
                          <a:effectLst/>
                          <a:latin typeface="Maiandra GD" panose="020E0502030308020204" pitchFamily="34" charset="0"/>
                        </a:rPr>
                        <a:t>Perucho</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$ 104.688,42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$ 4.342,36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a:solidFill>
                            <a:schemeClr val="tx1"/>
                          </a:solidFill>
                          <a:effectLst/>
                          <a:latin typeface="Maiandra GD" panose="020E0502030308020204" pitchFamily="34" charset="0"/>
                        </a:rPr>
                        <a:t>$ 100.346,06 </a:t>
                      </a:r>
                      <a:endParaRPr lang="es-ES" sz="18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1800" baseline="-25000" dirty="0">
                          <a:solidFill>
                            <a:schemeClr val="tx1"/>
                          </a:solidFill>
                          <a:effectLst/>
                          <a:latin typeface="Maiandra GD" panose="020E0502030308020204" pitchFamily="34" charset="0"/>
                        </a:rPr>
                        <a:t>4,10%</a:t>
                      </a:r>
                      <a:endParaRPr lang="es-ES" sz="1800" dirty="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bl>
          </a:graphicData>
        </a:graphic>
      </p:graphicFrame>
    </p:spTree>
    <p:extLst>
      <p:ext uri="{BB962C8B-B14F-4D97-AF65-F5344CB8AC3E}">
        <p14:creationId xmlns:p14="http://schemas.microsoft.com/office/powerpoint/2010/main" val="3262743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54143511"/>
              </p:ext>
            </p:extLst>
          </p:nvPr>
        </p:nvGraphicFramePr>
        <p:xfrm>
          <a:off x="395537" y="332656"/>
          <a:ext cx="8496945" cy="5624697"/>
        </p:xfrm>
        <a:graphic>
          <a:graphicData uri="http://schemas.openxmlformats.org/drawingml/2006/table">
            <a:tbl>
              <a:tblPr firstRow="1" firstCol="1" bandRow="1">
                <a:tableStyleId>{5C22544A-7EE6-4342-B048-85BDC9FD1C3A}</a:tableStyleId>
              </a:tblPr>
              <a:tblGrid>
                <a:gridCol w="2221640"/>
                <a:gridCol w="1273507"/>
                <a:gridCol w="1687991"/>
                <a:gridCol w="1649651"/>
                <a:gridCol w="1664159"/>
              </a:tblGrid>
              <a:tr h="853440">
                <a:tc>
                  <a:txBody>
                    <a:bodyPr/>
                    <a:lstStyle/>
                    <a:p>
                      <a:pPr>
                        <a:spcAft>
                          <a:spcPts val="0"/>
                        </a:spcAft>
                      </a:pPr>
                      <a:r>
                        <a:rPr lang="es-EC" sz="2400" baseline="-25000" dirty="0">
                          <a:solidFill>
                            <a:schemeClr val="tx1"/>
                          </a:solidFill>
                          <a:effectLst/>
                          <a:latin typeface="Maiandra GD" panose="020E0502030308020204" pitchFamily="34" charset="0"/>
                        </a:rPr>
                        <a:t>Forjando esperanza</a:t>
                      </a:r>
                      <a:endParaRPr lang="es-ES" sz="2400" dirty="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$ 11.885,00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$ 500,00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$ 11.385,00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4,20%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Ilusones de Guayabamba</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$ 47.964,40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$ 2.345,69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$ 45.618,71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4,90%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Sol Naciente</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$ 62.450,00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$ 3.250,00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$ 59.200,00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5,20%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San isidro de Pintag</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dirty="0">
                          <a:solidFill>
                            <a:schemeClr val="tx1"/>
                          </a:solidFill>
                          <a:effectLst/>
                          <a:latin typeface="Maiandra GD" panose="020E0502030308020204" pitchFamily="34" charset="0"/>
                        </a:rPr>
                        <a:t>$ 46.312,05 </a:t>
                      </a:r>
                      <a:endParaRPr lang="es-ES" sz="2400" dirty="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$ 2.565,76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$ 43.746,29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5,50%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Fonacoof</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$ 76.250,00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$ 4.350,00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$ 71.900,00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5,70%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Senderos de turismo de quinche</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$ 27.421,00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$ 1.850,00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$ 25.571,00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6,70%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El Sembrador</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$ 86.290,00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$ 6.490,00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$ 79.800,00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7,50%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Reino de quito</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$ 12.560,00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$ 1.130,40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$ 11.429,60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9,00%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Trabajo y Progreso</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$ 79.933,75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$ 10.849,21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$ 69.084,54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13,60%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Nuevo Futuro</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$ 42.369,69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$ 6.500,00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$ 35.869,69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15,30%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Maki Mañachi</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$ 124.900,00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$ 24.050,73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$ 100.849,27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19,30%</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r h="853440">
                <a:tc>
                  <a:txBody>
                    <a:bodyPr/>
                    <a:lstStyle/>
                    <a:p>
                      <a:pPr>
                        <a:spcAft>
                          <a:spcPts val="0"/>
                        </a:spcAft>
                      </a:pPr>
                      <a:r>
                        <a:rPr lang="es-EC" sz="2400" baseline="-25000">
                          <a:solidFill>
                            <a:schemeClr val="tx1"/>
                          </a:solidFill>
                          <a:effectLst/>
                          <a:latin typeface="Maiandra GD" panose="020E0502030308020204" pitchFamily="34" charset="0"/>
                        </a:rPr>
                        <a:t>TOTAL</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$ 1.580.547,79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$ 81.735,36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a:solidFill>
                            <a:schemeClr val="tx1"/>
                          </a:solidFill>
                          <a:effectLst/>
                          <a:latin typeface="Maiandra GD" panose="020E0502030308020204" pitchFamily="34" charset="0"/>
                        </a:rPr>
                        <a:t>$ 1.498.812,43 </a:t>
                      </a:r>
                      <a:endParaRPr lang="es-ES" sz="240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c>
                  <a:txBody>
                    <a:bodyPr/>
                    <a:lstStyle/>
                    <a:p>
                      <a:pPr algn="ctr">
                        <a:spcAft>
                          <a:spcPts val="0"/>
                        </a:spcAft>
                      </a:pPr>
                      <a:r>
                        <a:rPr lang="es-EC" sz="2400" baseline="-25000" dirty="0">
                          <a:solidFill>
                            <a:schemeClr val="tx1"/>
                          </a:solidFill>
                          <a:effectLst/>
                          <a:latin typeface="Maiandra GD" panose="020E0502030308020204" pitchFamily="34" charset="0"/>
                        </a:rPr>
                        <a:t>4,60%</a:t>
                      </a:r>
                      <a:endParaRPr lang="es-ES" sz="2400" dirty="0">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33964" marR="33964" marT="0" marB="0" anchor="ctr"/>
                </a:tc>
              </a:tr>
            </a:tbl>
          </a:graphicData>
        </a:graphic>
      </p:graphicFrame>
    </p:spTree>
    <p:extLst>
      <p:ext uri="{BB962C8B-B14F-4D97-AF65-F5344CB8AC3E}">
        <p14:creationId xmlns:p14="http://schemas.microsoft.com/office/powerpoint/2010/main" val="2967499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9510" t="29104" r="14827" b="8769"/>
          <a:stretch/>
        </p:blipFill>
        <p:spPr bwMode="auto">
          <a:xfrm>
            <a:off x="6109" y="332656"/>
            <a:ext cx="9137891"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972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547664" y="188640"/>
            <a:ext cx="6192688" cy="523220"/>
          </a:xfrm>
          <a:prstGeom prst="rect">
            <a:avLst/>
          </a:prstGeom>
          <a:noFill/>
        </p:spPr>
        <p:txBody>
          <a:bodyPr wrap="square" rtlCol="0">
            <a:spAutoFit/>
          </a:bodyPr>
          <a:lstStyle/>
          <a:p>
            <a:pPr algn="ctr"/>
            <a:r>
              <a:rPr lang="es-EC" sz="2800" b="1" dirty="0" smtClean="0">
                <a:solidFill>
                  <a:srgbClr val="00B050"/>
                </a:solidFill>
                <a:latin typeface="AR ESSENCE" panose="02000000000000000000" pitchFamily="2" charset="0"/>
              </a:rPr>
              <a:t>PRINCIPALES RIESGOS ENCONTRADOS</a:t>
            </a:r>
            <a:endParaRPr lang="es-EC" sz="2800" b="1" dirty="0">
              <a:solidFill>
                <a:srgbClr val="00B050"/>
              </a:solidFill>
              <a:latin typeface="AR ESSENCE" panose="02000000000000000000" pitchFamily="2"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619424367"/>
              </p:ext>
            </p:extLst>
          </p:nvPr>
        </p:nvGraphicFramePr>
        <p:xfrm>
          <a:off x="251520" y="692698"/>
          <a:ext cx="8568951" cy="5433805"/>
        </p:xfrm>
        <a:graphic>
          <a:graphicData uri="http://schemas.openxmlformats.org/drawingml/2006/table">
            <a:tbl>
              <a:tblPr/>
              <a:tblGrid>
                <a:gridCol w="1112248"/>
                <a:gridCol w="3132835"/>
                <a:gridCol w="973219"/>
                <a:gridCol w="1432021"/>
                <a:gridCol w="1918629"/>
              </a:tblGrid>
              <a:tr h="487863">
                <a:tc>
                  <a:txBody>
                    <a:bodyPr/>
                    <a:lstStyle/>
                    <a:p>
                      <a:pPr algn="ctr" fontAlgn="b"/>
                      <a:r>
                        <a:rPr lang="es-EC" sz="1600" b="1" i="1" u="none" strike="noStrike" dirty="0">
                          <a:solidFill>
                            <a:srgbClr val="000000"/>
                          </a:solidFill>
                          <a:effectLst/>
                          <a:latin typeface="Calibri"/>
                        </a:rPr>
                        <a:t>CODIGO</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b"/>
                      <a:r>
                        <a:rPr lang="es-EC" sz="1600" b="1" i="1" u="none" strike="noStrike" dirty="0">
                          <a:solidFill>
                            <a:srgbClr val="000000"/>
                          </a:solidFill>
                          <a:effectLst/>
                          <a:latin typeface="Calibri"/>
                        </a:rPr>
                        <a:t>RIESGO</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b"/>
                      <a:r>
                        <a:rPr lang="es-EC" sz="1600" b="1" i="1" u="none" strike="noStrike" dirty="0">
                          <a:solidFill>
                            <a:srgbClr val="000000"/>
                          </a:solidFill>
                          <a:effectLst/>
                          <a:latin typeface="Calibri"/>
                        </a:rPr>
                        <a:t>IMPACTO</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b"/>
                      <a:r>
                        <a:rPr lang="es-EC" sz="1600" b="1" i="1" u="none" strike="noStrike" dirty="0">
                          <a:solidFill>
                            <a:srgbClr val="000000"/>
                          </a:solidFill>
                          <a:effectLst/>
                          <a:latin typeface="Calibri"/>
                        </a:rPr>
                        <a:t>PROBABILIDAD</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s-EC" sz="1600" b="1" i="1" u="none" strike="noStrike" dirty="0">
                          <a:solidFill>
                            <a:srgbClr val="000000"/>
                          </a:solidFill>
                          <a:effectLst/>
                          <a:latin typeface="Calibri"/>
                        </a:rPr>
                        <a:t>TIPO DE ANTENCION</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r>
              <a:tr h="224973">
                <a:tc gridSpan="5">
                  <a:txBody>
                    <a:bodyPr/>
                    <a:lstStyle/>
                    <a:p>
                      <a:pPr algn="l" fontAlgn="b"/>
                      <a:r>
                        <a:rPr lang="es-EC" sz="1400" b="1" i="1" u="none" strike="noStrike" dirty="0">
                          <a:solidFill>
                            <a:srgbClr val="000000"/>
                          </a:solidFill>
                          <a:effectLst/>
                          <a:latin typeface="Calibri"/>
                        </a:rPr>
                        <a:t>PROCESO: CREDITICIO</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6443">
                <a:tc>
                  <a:txBody>
                    <a:bodyPr/>
                    <a:lstStyle/>
                    <a:p>
                      <a:pPr algn="ctr" fontAlgn="b"/>
                      <a:r>
                        <a:rPr lang="es-EC" sz="1200" b="0" i="0" u="none" strike="noStrike" dirty="0">
                          <a:solidFill>
                            <a:srgbClr val="000000"/>
                          </a:solidFill>
                          <a:effectLst/>
                          <a:latin typeface="Calibri"/>
                        </a:rPr>
                        <a:t>R2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s-EC" sz="1200" b="0" i="0" u="none" strike="noStrike" dirty="0">
                          <a:solidFill>
                            <a:srgbClr val="000000"/>
                          </a:solidFill>
                          <a:effectLst/>
                          <a:latin typeface="Calibri"/>
                        </a:rPr>
                        <a:t>No poseen un manual eficiente de procedimientos de </a:t>
                      </a:r>
                      <a:r>
                        <a:rPr lang="es-EC" sz="1200" b="0" i="0" u="none" strike="noStrike" dirty="0" smtClean="0">
                          <a:solidFill>
                            <a:srgbClr val="000000"/>
                          </a:solidFill>
                          <a:effectLst/>
                          <a:latin typeface="Calibri"/>
                        </a:rPr>
                        <a:t>crédito </a:t>
                      </a:r>
                      <a:r>
                        <a:rPr lang="es-EC" sz="1200" b="0" i="0" u="none" strike="noStrike" dirty="0">
                          <a:solidFill>
                            <a:srgbClr val="000000"/>
                          </a:solidFill>
                          <a:effectLst/>
                          <a:latin typeface="Calibri"/>
                        </a:rPr>
                        <a:t>y cobranzas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6443">
                <a:tc>
                  <a:txBody>
                    <a:bodyPr/>
                    <a:lstStyle/>
                    <a:p>
                      <a:pPr algn="ctr" fontAlgn="b"/>
                      <a:r>
                        <a:rPr lang="es-EC" sz="1200" b="0" i="0" u="none" strike="noStrike" dirty="0">
                          <a:solidFill>
                            <a:srgbClr val="000000"/>
                          </a:solidFill>
                          <a:effectLst/>
                          <a:latin typeface="Calibri"/>
                        </a:rPr>
                        <a:t>R3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cumplen adecuadamente con todo el proceso crediticio</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C" sz="1200" b="0" i="0" u="none" strike="noStrike" dirty="0">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73">
                <a:tc gridSpan="5">
                  <a:txBody>
                    <a:bodyPr/>
                    <a:lstStyle/>
                    <a:p>
                      <a:pPr algn="l" fontAlgn="b"/>
                      <a:r>
                        <a:rPr lang="es-EC" sz="1400" b="1" i="1" u="none" strike="noStrike" dirty="0">
                          <a:solidFill>
                            <a:srgbClr val="000000"/>
                          </a:solidFill>
                          <a:effectLst/>
                          <a:latin typeface="Calibri"/>
                        </a:rPr>
                        <a:t>SUBPROCESO: EVALUACION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3563">
                <a:tc>
                  <a:txBody>
                    <a:bodyPr/>
                    <a:lstStyle/>
                    <a:p>
                      <a:pPr algn="ctr" fontAlgn="b"/>
                      <a:r>
                        <a:rPr lang="es-EC" sz="1200" b="0" i="0" u="none" strike="noStrike" dirty="0">
                          <a:solidFill>
                            <a:srgbClr val="000000"/>
                          </a:solidFill>
                          <a:effectLst/>
                          <a:latin typeface="Calibri"/>
                        </a:rPr>
                        <a:t>R6</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se </a:t>
                      </a:r>
                      <a:r>
                        <a:rPr lang="es-EC" sz="1200" b="0" i="0" u="none" strike="noStrike" dirty="0" smtClean="0">
                          <a:solidFill>
                            <a:srgbClr val="000000"/>
                          </a:solidFill>
                          <a:effectLst/>
                          <a:latin typeface="Calibri"/>
                        </a:rPr>
                        <a:t>evalúa </a:t>
                      </a:r>
                      <a:r>
                        <a:rPr lang="es-EC" sz="1200" b="0" i="0" u="none" strike="noStrike" dirty="0">
                          <a:solidFill>
                            <a:srgbClr val="000000"/>
                          </a:solidFill>
                          <a:effectLst/>
                          <a:latin typeface="Calibri"/>
                        </a:rPr>
                        <a:t>la capacidad de pago</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73">
                <a:tc gridSpan="5">
                  <a:txBody>
                    <a:bodyPr/>
                    <a:lstStyle/>
                    <a:p>
                      <a:pPr algn="l" fontAlgn="b"/>
                      <a:r>
                        <a:rPr lang="es-EC" sz="1400" b="1" i="1" u="none" strike="noStrike" dirty="0">
                          <a:solidFill>
                            <a:srgbClr val="000000"/>
                          </a:solidFill>
                          <a:effectLst/>
                          <a:latin typeface="Calibri"/>
                        </a:rPr>
                        <a:t>SUBPROCESO: APROBACION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6443">
                <a:tc>
                  <a:txBody>
                    <a:bodyPr/>
                    <a:lstStyle/>
                    <a:p>
                      <a:pPr algn="ctr" fontAlgn="b"/>
                      <a:r>
                        <a:rPr lang="es-EC" sz="1200" b="0" i="0" u="none" strike="noStrike" dirty="0">
                          <a:solidFill>
                            <a:srgbClr val="000000"/>
                          </a:solidFill>
                          <a:effectLst/>
                          <a:latin typeface="Calibri"/>
                        </a:rPr>
                        <a:t>R10</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a:t>
                      </a:r>
                      <a:r>
                        <a:rPr lang="es-EC" sz="1200" b="0" i="0" u="none" strike="noStrike" dirty="0" smtClean="0">
                          <a:solidFill>
                            <a:srgbClr val="000000"/>
                          </a:solidFill>
                          <a:effectLst/>
                          <a:latin typeface="Calibri"/>
                        </a:rPr>
                        <a:t>posee</a:t>
                      </a:r>
                      <a:r>
                        <a:rPr lang="es-EC" sz="1200" b="0" i="0" u="none" strike="noStrike" baseline="0" dirty="0" smtClean="0">
                          <a:solidFill>
                            <a:srgbClr val="000000"/>
                          </a:solidFill>
                          <a:effectLst/>
                          <a:latin typeface="Calibri"/>
                        </a:rPr>
                        <a:t> </a:t>
                      </a:r>
                      <a:r>
                        <a:rPr lang="es-EC" sz="1200" b="0" i="0" u="none" strike="noStrike" dirty="0" smtClean="0">
                          <a:solidFill>
                            <a:srgbClr val="000000"/>
                          </a:solidFill>
                          <a:effectLst/>
                          <a:latin typeface="Calibri"/>
                        </a:rPr>
                        <a:t>un </a:t>
                      </a:r>
                      <a:r>
                        <a:rPr lang="es-EC" sz="1200" b="0" i="0" u="none" strike="noStrike" dirty="0">
                          <a:solidFill>
                            <a:srgbClr val="000000"/>
                          </a:solidFill>
                          <a:effectLst/>
                          <a:latin typeface="Calibri"/>
                        </a:rPr>
                        <a:t>documento respaldo de </a:t>
                      </a:r>
                      <a:r>
                        <a:rPr lang="es-EC" sz="1200" b="0" i="0" u="none" strike="noStrike" dirty="0" smtClean="0">
                          <a:solidFill>
                            <a:srgbClr val="000000"/>
                          </a:solidFill>
                          <a:effectLst/>
                          <a:latin typeface="Calibri"/>
                        </a:rPr>
                        <a:t>aprobación </a:t>
                      </a:r>
                      <a:r>
                        <a:rPr lang="es-EC" sz="1200" b="0" i="0" u="none" strike="noStrike" dirty="0">
                          <a:solidFill>
                            <a:srgbClr val="000000"/>
                          </a:solidFill>
                          <a:effectLst/>
                          <a:latin typeface="Calibri"/>
                        </a:rPr>
                        <a:t>del </a:t>
                      </a:r>
                      <a:r>
                        <a:rPr lang="es-EC" sz="1200" b="0" i="0" u="none" strike="noStrike" dirty="0" smtClean="0">
                          <a:solidFill>
                            <a:srgbClr val="000000"/>
                          </a:solidFill>
                          <a:effectLst/>
                          <a:latin typeface="Calibri"/>
                        </a:rPr>
                        <a:t>crédito</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73">
                <a:tc gridSpan="5">
                  <a:txBody>
                    <a:bodyPr/>
                    <a:lstStyle/>
                    <a:p>
                      <a:pPr algn="l" fontAlgn="b"/>
                      <a:r>
                        <a:rPr lang="es-EC" sz="1400" b="1" i="1" u="none" strike="noStrike" dirty="0">
                          <a:solidFill>
                            <a:srgbClr val="000000"/>
                          </a:solidFill>
                          <a:effectLst/>
                          <a:latin typeface="Calibri"/>
                        </a:rPr>
                        <a:t>SUBPROCESO: DESEMBOLSO</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6443">
                <a:tc>
                  <a:txBody>
                    <a:bodyPr/>
                    <a:lstStyle/>
                    <a:p>
                      <a:pPr algn="ctr" fontAlgn="b"/>
                      <a:r>
                        <a:rPr lang="es-EC" sz="1200" b="0" i="0" u="none" strike="noStrike" dirty="0">
                          <a:solidFill>
                            <a:srgbClr val="000000"/>
                          </a:solidFill>
                          <a:effectLst/>
                          <a:latin typeface="Calibri"/>
                        </a:rPr>
                        <a:t>R13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s-EC" sz="1200" b="0" i="0" u="none" strike="noStrike" dirty="0">
                          <a:solidFill>
                            <a:srgbClr val="000000"/>
                          </a:solidFill>
                          <a:effectLst/>
                          <a:latin typeface="Calibri"/>
                        </a:rPr>
                        <a:t>No </a:t>
                      </a:r>
                      <a:r>
                        <a:rPr lang="es-EC" sz="1200" b="0" i="0" u="none" strike="noStrike" dirty="0" smtClean="0">
                          <a:solidFill>
                            <a:srgbClr val="000000"/>
                          </a:solidFill>
                          <a:effectLst/>
                          <a:latin typeface="Calibri"/>
                        </a:rPr>
                        <a:t>registran </a:t>
                      </a:r>
                      <a:r>
                        <a:rPr lang="es-EC" sz="1200" b="0" i="0" u="none" strike="noStrike" dirty="0">
                          <a:solidFill>
                            <a:srgbClr val="000000"/>
                          </a:solidFill>
                          <a:effectLst/>
                          <a:latin typeface="Calibri"/>
                        </a:rPr>
                        <a:t>inmediatamente los asientos contables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73">
                <a:tc gridSpan="5">
                  <a:txBody>
                    <a:bodyPr/>
                    <a:lstStyle/>
                    <a:p>
                      <a:pPr algn="l" fontAlgn="b"/>
                      <a:r>
                        <a:rPr lang="es-EC" sz="1400" b="1" i="1" u="none" strike="noStrike" dirty="0">
                          <a:solidFill>
                            <a:srgbClr val="000000"/>
                          </a:solidFill>
                          <a:effectLst/>
                          <a:latin typeface="Calibri"/>
                        </a:rPr>
                        <a:t>SUBPROCESO: </a:t>
                      </a:r>
                      <a:r>
                        <a:rPr lang="es-EC" sz="1400" b="1" i="1" u="none" strike="noStrike" dirty="0" smtClean="0">
                          <a:solidFill>
                            <a:srgbClr val="000000"/>
                          </a:solidFill>
                          <a:effectLst/>
                          <a:latin typeface="Calibri"/>
                        </a:rPr>
                        <a:t>ADMINISTRACION</a:t>
                      </a:r>
                      <a:endParaRPr lang="es-EC" sz="1400" b="1" i="1"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6443">
                <a:tc>
                  <a:txBody>
                    <a:bodyPr/>
                    <a:lstStyle/>
                    <a:p>
                      <a:pPr algn="ctr" fontAlgn="b"/>
                      <a:r>
                        <a:rPr lang="es-EC" sz="1200" b="0" i="0" u="none" strike="noStrike" dirty="0">
                          <a:solidFill>
                            <a:srgbClr val="000000"/>
                          </a:solidFill>
                          <a:effectLst/>
                          <a:latin typeface="Calibri"/>
                        </a:rPr>
                        <a:t>R22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se presentan de manera oportuna informes financieros</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73">
                <a:tc gridSpan="5">
                  <a:txBody>
                    <a:bodyPr/>
                    <a:lstStyle/>
                    <a:p>
                      <a:pPr algn="l" fontAlgn="b"/>
                      <a:r>
                        <a:rPr lang="es-EC" sz="1400" b="1" i="1" u="none" strike="noStrike" dirty="0">
                          <a:solidFill>
                            <a:srgbClr val="000000"/>
                          </a:solidFill>
                          <a:effectLst/>
                          <a:latin typeface="Calibri"/>
                        </a:rPr>
                        <a:t>SUBPROCESO: RECUPERACION DE CARTERA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6443">
                <a:tc>
                  <a:txBody>
                    <a:bodyPr/>
                    <a:lstStyle/>
                    <a:p>
                      <a:pPr algn="ctr" fontAlgn="b"/>
                      <a:r>
                        <a:rPr lang="es-EC" sz="1200" b="0" i="0" u="none" strike="noStrike" dirty="0">
                          <a:solidFill>
                            <a:srgbClr val="000000"/>
                          </a:solidFill>
                          <a:effectLst/>
                          <a:latin typeface="Calibri"/>
                        </a:rPr>
                        <a:t>R15</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Se cobran de multas que no </a:t>
                      </a:r>
                      <a:r>
                        <a:rPr lang="es-EC" sz="1200" b="0" i="0" u="none" strike="noStrike" dirty="0" smtClean="0">
                          <a:solidFill>
                            <a:srgbClr val="000000"/>
                          </a:solidFill>
                          <a:effectLst/>
                          <a:latin typeface="Calibri"/>
                        </a:rPr>
                        <a:t>están </a:t>
                      </a:r>
                      <a:r>
                        <a:rPr lang="es-EC" sz="1200" b="0" i="0" u="none" strike="noStrike" dirty="0">
                          <a:solidFill>
                            <a:srgbClr val="000000"/>
                          </a:solidFill>
                          <a:effectLst/>
                          <a:latin typeface="Calibri"/>
                        </a:rPr>
                        <a:t>contempladas en la ley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6443">
                <a:tc>
                  <a:txBody>
                    <a:bodyPr/>
                    <a:lstStyle/>
                    <a:p>
                      <a:pPr algn="ctr" fontAlgn="b"/>
                      <a:r>
                        <a:rPr lang="es-EC" sz="1200" b="0" i="0" u="none" strike="noStrike" dirty="0">
                          <a:solidFill>
                            <a:srgbClr val="000000"/>
                          </a:solidFill>
                          <a:effectLst/>
                          <a:latin typeface="Calibri"/>
                        </a:rPr>
                        <a:t>R16</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cuenta con una etapa preventiva en el  vencimiento de un </a:t>
                      </a:r>
                      <a:r>
                        <a:rPr lang="es-EC" sz="1200" b="0" i="0" u="none" strike="noStrike" dirty="0" smtClean="0">
                          <a:solidFill>
                            <a:srgbClr val="000000"/>
                          </a:solidFill>
                          <a:effectLst/>
                          <a:latin typeface="Calibri"/>
                        </a:rPr>
                        <a:t>crédito</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6443">
                <a:tc>
                  <a:txBody>
                    <a:bodyPr/>
                    <a:lstStyle/>
                    <a:p>
                      <a:pPr algn="ctr" fontAlgn="b"/>
                      <a:r>
                        <a:rPr lang="es-EC" sz="1200" b="0" i="0" u="none" strike="noStrike" dirty="0">
                          <a:solidFill>
                            <a:srgbClr val="000000"/>
                          </a:solidFill>
                          <a:effectLst/>
                          <a:latin typeface="Calibri"/>
                        </a:rPr>
                        <a:t>R17</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tienen un eficiente proceso para la </a:t>
                      </a:r>
                      <a:r>
                        <a:rPr lang="es-EC" sz="1200" b="0" i="0" u="none" strike="noStrike" dirty="0" smtClean="0">
                          <a:solidFill>
                            <a:srgbClr val="000000"/>
                          </a:solidFill>
                          <a:effectLst/>
                          <a:latin typeface="Calibri"/>
                        </a:rPr>
                        <a:t>recuperación </a:t>
                      </a:r>
                      <a:r>
                        <a:rPr lang="es-EC" sz="1200" b="0" i="0" u="none" strike="noStrike" dirty="0">
                          <a:solidFill>
                            <a:srgbClr val="000000"/>
                          </a:solidFill>
                          <a:effectLst/>
                          <a:latin typeface="Calibri"/>
                        </a:rPr>
                        <a:t>de la cartera</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Inmediata</a:t>
                      </a:r>
                      <a:endParaRPr lang="es-EC" sz="1200" b="0" i="0" u="none" strike="noStrike" dirty="0">
                        <a:solidFill>
                          <a:srgbClr val="000000"/>
                        </a:solidFill>
                        <a:effectLst/>
                        <a:latin typeface="Calibri"/>
                      </a:endParaRP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6443">
                <a:tc>
                  <a:txBody>
                    <a:bodyPr/>
                    <a:lstStyle/>
                    <a:p>
                      <a:pPr algn="ctr" fontAlgn="b"/>
                      <a:r>
                        <a:rPr lang="es-EC" sz="1200" b="0" i="0" u="none" strike="noStrike" dirty="0">
                          <a:solidFill>
                            <a:srgbClr val="000000"/>
                          </a:solidFill>
                          <a:effectLst/>
                          <a:latin typeface="Calibri"/>
                        </a:rPr>
                        <a:t>R18</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t"/>
                      <a:r>
                        <a:rPr lang="es-EC" sz="1200" b="0" i="0" u="none" strike="noStrike" dirty="0">
                          <a:solidFill>
                            <a:srgbClr val="000000"/>
                          </a:solidFill>
                          <a:effectLst/>
                          <a:latin typeface="Calibri"/>
                        </a:rPr>
                        <a:t>No tiene medidas eficientes para la </a:t>
                      </a:r>
                      <a:r>
                        <a:rPr lang="es-EC" sz="1200" b="0" i="0" u="none" strike="noStrike" dirty="0" smtClean="0">
                          <a:solidFill>
                            <a:srgbClr val="000000"/>
                          </a:solidFill>
                          <a:effectLst/>
                          <a:latin typeface="Calibri"/>
                        </a:rPr>
                        <a:t>recuperación </a:t>
                      </a:r>
                      <a:r>
                        <a:rPr lang="es-EC" sz="1200" b="0" i="0" u="none" strike="noStrike" dirty="0">
                          <a:solidFill>
                            <a:srgbClr val="000000"/>
                          </a:solidFill>
                          <a:effectLst/>
                          <a:latin typeface="Calibri"/>
                        </a:rPr>
                        <a:t>de cartera </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a:rPr>
                        <a:t>2</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a:solidFill>
                            <a:srgbClr val="000000"/>
                          </a:solidFill>
                          <a:effectLst/>
                          <a:latin typeface="Calibri"/>
                        </a:rPr>
                        <a:t>3</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C" sz="1200" b="0" i="0" u="none" strike="noStrike" dirty="0" smtClean="0">
                          <a:solidFill>
                            <a:srgbClr val="000000"/>
                          </a:solidFill>
                          <a:effectLst/>
                          <a:latin typeface="Calibri"/>
                        </a:rPr>
                        <a:t>Atención </a:t>
                      </a:r>
                      <a:r>
                        <a:rPr lang="es-EC" sz="1200" b="0" i="0" u="none" strike="noStrike" dirty="0">
                          <a:solidFill>
                            <a:srgbClr val="000000"/>
                          </a:solidFill>
                          <a:effectLst/>
                          <a:latin typeface="Calibri"/>
                        </a:rPr>
                        <a:t>Inmediata</a:t>
                      </a:r>
                    </a:p>
                  </a:txBody>
                  <a:tcPr marL="7803" marR="7803" marT="7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2049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765" y="836712"/>
            <a:ext cx="72906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648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59654222"/>
              </p:ext>
            </p:extLst>
          </p:nvPr>
        </p:nvGraphicFramePr>
        <p:xfrm>
          <a:off x="323528" y="980729"/>
          <a:ext cx="5472608" cy="1392135"/>
        </p:xfrm>
        <a:graphic>
          <a:graphicData uri="http://schemas.openxmlformats.org/drawingml/2006/table">
            <a:tbl>
              <a:tblPr firstRow="1" firstCol="1" bandRow="1"/>
              <a:tblGrid>
                <a:gridCol w="3813067"/>
                <a:gridCol w="534809"/>
                <a:gridCol w="1124732"/>
              </a:tblGrid>
              <a:tr h="548640">
                <a:tc>
                  <a:txBody>
                    <a:bodyPr/>
                    <a:lstStyle/>
                    <a:p>
                      <a:pPr algn="l">
                        <a:lnSpc>
                          <a:spcPct val="150000"/>
                        </a:lnSpc>
                        <a:spcAft>
                          <a:spcPts val="0"/>
                        </a:spcAft>
                      </a:pPr>
                      <a:r>
                        <a:rPr lang="es-EC" sz="1200" dirty="0">
                          <a:solidFill>
                            <a:schemeClr val="tx1"/>
                          </a:solidFill>
                          <a:effectLst/>
                          <a:latin typeface="Arial"/>
                          <a:ea typeface="Times New Roman"/>
                          <a:cs typeface="Times New Roman"/>
                        </a:rPr>
                        <a:t>CALIFICACIÓN TOTAL:</a:t>
                      </a:r>
                      <a:endParaRPr lang="es-EC" sz="1800" dirty="0">
                        <a:solidFill>
                          <a:schemeClr val="tx1"/>
                        </a:solidFill>
                        <a:effectLst/>
                        <a:latin typeface="Times New Roman"/>
                        <a:ea typeface="Times New Roman"/>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a:solidFill>
                            <a:schemeClr val="tx1"/>
                          </a:solidFill>
                          <a:effectLst/>
                          <a:latin typeface="Arial"/>
                          <a:ea typeface="Times New Roman"/>
                          <a:cs typeface="Times New Roman"/>
                        </a:rPr>
                        <a:t>CT =</a:t>
                      </a:r>
                      <a:endParaRPr lang="es-EC" sz="1800">
                        <a:solidFill>
                          <a:schemeClr val="tx1"/>
                        </a:solidFill>
                        <a:effectLst/>
                        <a:latin typeface="Times New Roman"/>
                        <a:ea typeface="Times New Roman"/>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a:solidFill>
                            <a:schemeClr val="tx1"/>
                          </a:solidFill>
                          <a:effectLst/>
                          <a:latin typeface="Arial"/>
                          <a:ea typeface="Times New Roman"/>
                          <a:cs typeface="Times New Roman"/>
                        </a:rPr>
                        <a:t>79</a:t>
                      </a:r>
                      <a:endParaRPr lang="es-EC" sz="1800">
                        <a:solidFill>
                          <a:schemeClr val="tx1"/>
                        </a:solidFill>
                        <a:effectLst/>
                        <a:latin typeface="Times New Roman"/>
                        <a:ea typeface="Times New Roman"/>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48640">
                <a:tc>
                  <a:txBody>
                    <a:bodyPr/>
                    <a:lstStyle/>
                    <a:p>
                      <a:pPr algn="l">
                        <a:lnSpc>
                          <a:spcPct val="150000"/>
                        </a:lnSpc>
                        <a:spcAft>
                          <a:spcPts val="0"/>
                        </a:spcAft>
                      </a:pPr>
                      <a:r>
                        <a:rPr lang="es-EC" sz="1200">
                          <a:solidFill>
                            <a:schemeClr val="tx1"/>
                          </a:solidFill>
                          <a:effectLst/>
                          <a:latin typeface="Arial"/>
                          <a:ea typeface="Times New Roman"/>
                          <a:cs typeface="Times New Roman"/>
                        </a:rPr>
                        <a:t>PONDERACION TOTAL</a:t>
                      </a:r>
                      <a:endParaRPr lang="es-EC" sz="1800">
                        <a:solidFill>
                          <a:schemeClr val="tx1"/>
                        </a:solidFill>
                        <a:effectLst/>
                        <a:latin typeface="Times New Roman"/>
                        <a:ea typeface="Times New Roman"/>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a:noFill/>
                    </a:lnB>
                    <a:solidFill>
                      <a:srgbClr val="D6E6F4"/>
                    </a:solidFill>
                  </a:tcPr>
                </a:tc>
                <a:tc>
                  <a:txBody>
                    <a:bodyPr/>
                    <a:lstStyle/>
                    <a:p>
                      <a:pPr algn="ctr">
                        <a:lnSpc>
                          <a:spcPct val="150000"/>
                        </a:lnSpc>
                        <a:spcAft>
                          <a:spcPts val="0"/>
                        </a:spcAft>
                      </a:pPr>
                      <a:r>
                        <a:rPr lang="es-EC" sz="1200" b="1">
                          <a:solidFill>
                            <a:schemeClr val="tx1"/>
                          </a:solidFill>
                          <a:effectLst/>
                          <a:latin typeface="Arial"/>
                          <a:ea typeface="Times New Roman"/>
                          <a:cs typeface="Times New Roman"/>
                        </a:rPr>
                        <a:t>PT=</a:t>
                      </a:r>
                      <a:endParaRPr lang="es-EC" sz="1800">
                        <a:solidFill>
                          <a:schemeClr val="tx1"/>
                        </a:solidFill>
                        <a:effectLst/>
                        <a:latin typeface="Times New Roman"/>
                        <a:ea typeface="Times New Roman"/>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a:noFill/>
                    </a:lnB>
                    <a:solidFill>
                      <a:srgbClr val="D6E6F4"/>
                    </a:solidFill>
                  </a:tcPr>
                </a:tc>
                <a:tc>
                  <a:txBody>
                    <a:bodyPr/>
                    <a:lstStyle/>
                    <a:p>
                      <a:pPr algn="ctr">
                        <a:lnSpc>
                          <a:spcPct val="150000"/>
                        </a:lnSpc>
                        <a:spcAft>
                          <a:spcPts val="0"/>
                        </a:spcAft>
                      </a:pPr>
                      <a:r>
                        <a:rPr lang="es-EC" sz="1200" b="1">
                          <a:solidFill>
                            <a:schemeClr val="tx1"/>
                          </a:solidFill>
                          <a:effectLst/>
                          <a:latin typeface="Arial"/>
                          <a:ea typeface="Times New Roman"/>
                          <a:cs typeface="Times New Roman"/>
                        </a:rPr>
                        <a:t>220</a:t>
                      </a:r>
                      <a:endParaRPr lang="es-EC" sz="1800">
                        <a:solidFill>
                          <a:schemeClr val="tx1"/>
                        </a:solidFill>
                        <a:effectLst/>
                        <a:latin typeface="Times New Roman"/>
                        <a:ea typeface="Times New Roman"/>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a:noFill/>
                    </a:lnB>
                    <a:solidFill>
                      <a:srgbClr val="D6E6F4"/>
                    </a:solidFill>
                  </a:tcPr>
                </a:tc>
              </a:tr>
              <a:tr h="548640">
                <a:tc>
                  <a:txBody>
                    <a:bodyPr/>
                    <a:lstStyle/>
                    <a:p>
                      <a:pPr algn="l">
                        <a:lnSpc>
                          <a:spcPct val="150000"/>
                        </a:lnSpc>
                        <a:spcAft>
                          <a:spcPts val="0"/>
                        </a:spcAft>
                      </a:pPr>
                      <a:r>
                        <a:rPr lang="es-EC" sz="1200">
                          <a:solidFill>
                            <a:schemeClr val="tx1"/>
                          </a:solidFill>
                          <a:effectLst/>
                          <a:latin typeface="Arial"/>
                          <a:ea typeface="Times New Roman"/>
                          <a:cs typeface="Times New Roman"/>
                        </a:rPr>
                        <a:t>NIVEL DE CONFIANZA: NC=CT/PT x 100</a:t>
                      </a:r>
                      <a:endParaRPr lang="es-EC" sz="1800">
                        <a:solidFill>
                          <a:schemeClr val="tx1"/>
                        </a:solidFill>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C" sz="1200" b="1">
                          <a:solidFill>
                            <a:schemeClr val="tx1"/>
                          </a:solidFill>
                          <a:effectLst/>
                          <a:latin typeface="Arial"/>
                          <a:ea typeface="Times New Roman"/>
                          <a:cs typeface="Times New Roman"/>
                        </a:rPr>
                        <a:t>NC=</a:t>
                      </a:r>
                      <a:endParaRPr lang="es-EC" sz="1800">
                        <a:solidFill>
                          <a:schemeClr val="tx1"/>
                        </a:solidFill>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C" sz="1200" b="1">
                          <a:solidFill>
                            <a:schemeClr val="tx1"/>
                          </a:solidFill>
                          <a:effectLst/>
                          <a:latin typeface="Arial"/>
                          <a:ea typeface="Times New Roman"/>
                          <a:cs typeface="Times New Roman"/>
                        </a:rPr>
                        <a:t>35,91%</a:t>
                      </a:r>
                      <a:endParaRPr lang="es-EC" sz="1800">
                        <a:solidFill>
                          <a:schemeClr val="tx1"/>
                        </a:solidFill>
                        <a:effectLst/>
                        <a:latin typeface="Times New Roman"/>
                        <a:ea typeface="Times New Roman"/>
                        <a:cs typeface="Times New Roman"/>
                      </a:endParaRPr>
                    </a:p>
                  </a:txBody>
                  <a:tcPr marL="68580" marR="68580" marT="0" marB="0">
                    <a:lnL>
                      <a:noFill/>
                    </a:lnL>
                    <a:lnR>
                      <a:noFill/>
                    </a:lnR>
                    <a:lnT>
                      <a:noFill/>
                    </a:lnT>
                    <a:lnB>
                      <a:noFill/>
                    </a:lnB>
                  </a:tcPr>
                </a:tc>
              </a:tr>
              <a:tr h="822960">
                <a:tc>
                  <a:txBody>
                    <a:bodyPr/>
                    <a:lstStyle/>
                    <a:p>
                      <a:pPr algn="l">
                        <a:lnSpc>
                          <a:spcPct val="150000"/>
                        </a:lnSpc>
                        <a:spcAft>
                          <a:spcPts val="0"/>
                        </a:spcAft>
                      </a:pPr>
                      <a:r>
                        <a:rPr lang="es-EC" sz="1200" dirty="0">
                          <a:solidFill>
                            <a:schemeClr val="tx1"/>
                          </a:solidFill>
                          <a:effectLst/>
                          <a:latin typeface="Arial"/>
                          <a:ea typeface="Times New Roman"/>
                          <a:cs typeface="Times New Roman"/>
                        </a:rPr>
                        <a:t>NIVEL DE RIESGO INHERENTE: RI= 100% - NC%</a:t>
                      </a:r>
                      <a:endParaRPr lang="es-EC" sz="1800" dirty="0">
                        <a:solidFill>
                          <a:schemeClr val="tx1"/>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5B9BD5"/>
                      </a:solidFill>
                      <a:prstDash val="solid"/>
                      <a:round/>
                      <a:headEnd type="none" w="med" len="med"/>
                      <a:tailEnd type="none" w="med" len="med"/>
                    </a:lnB>
                    <a:solidFill>
                      <a:srgbClr val="D6E6F4"/>
                    </a:solidFill>
                  </a:tcPr>
                </a:tc>
                <a:tc>
                  <a:txBody>
                    <a:bodyPr/>
                    <a:lstStyle/>
                    <a:p>
                      <a:pPr algn="ctr">
                        <a:lnSpc>
                          <a:spcPct val="150000"/>
                        </a:lnSpc>
                        <a:spcAft>
                          <a:spcPts val="0"/>
                        </a:spcAft>
                      </a:pPr>
                      <a:r>
                        <a:rPr lang="es-EC" sz="1200" b="1">
                          <a:solidFill>
                            <a:schemeClr val="tx1"/>
                          </a:solidFill>
                          <a:effectLst/>
                          <a:latin typeface="Arial"/>
                          <a:ea typeface="Times New Roman"/>
                          <a:cs typeface="Times New Roman"/>
                        </a:rPr>
                        <a:t>RI=</a:t>
                      </a:r>
                      <a:endParaRPr lang="es-EC" sz="1800">
                        <a:solidFill>
                          <a:schemeClr val="tx1"/>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5B9BD5"/>
                      </a:solidFill>
                      <a:prstDash val="solid"/>
                      <a:round/>
                      <a:headEnd type="none" w="med" len="med"/>
                      <a:tailEnd type="none" w="med" len="med"/>
                    </a:lnB>
                    <a:solidFill>
                      <a:srgbClr val="D6E6F4"/>
                    </a:solidFill>
                  </a:tcPr>
                </a:tc>
                <a:tc>
                  <a:txBody>
                    <a:bodyPr/>
                    <a:lstStyle/>
                    <a:p>
                      <a:pPr algn="ctr">
                        <a:lnSpc>
                          <a:spcPct val="150000"/>
                        </a:lnSpc>
                        <a:spcAft>
                          <a:spcPts val="0"/>
                        </a:spcAft>
                      </a:pPr>
                      <a:r>
                        <a:rPr lang="es-EC" sz="1200" b="1" dirty="0">
                          <a:solidFill>
                            <a:schemeClr val="tx1"/>
                          </a:solidFill>
                          <a:effectLst/>
                          <a:latin typeface="Arial"/>
                          <a:ea typeface="Times New Roman"/>
                          <a:cs typeface="Times New Roman"/>
                        </a:rPr>
                        <a:t>64,09%</a:t>
                      </a:r>
                      <a:endParaRPr lang="es-EC" sz="1800" dirty="0">
                        <a:solidFill>
                          <a:schemeClr val="tx1"/>
                        </a:solidFill>
                        <a:effectLst/>
                        <a:latin typeface="Times New Roman"/>
                        <a:ea typeface="Times New Roman"/>
                        <a:cs typeface="Times New Roman"/>
                      </a:endParaRPr>
                    </a:p>
                  </a:txBody>
                  <a:tcPr marL="68580" marR="68580" marT="0" marB="0">
                    <a:lnL>
                      <a:noFill/>
                    </a:lnL>
                    <a:lnR>
                      <a:noFill/>
                    </a:lnR>
                    <a:lnT>
                      <a:noFill/>
                    </a:lnT>
                    <a:lnB w="12700" cap="flat" cmpd="sng" algn="ctr">
                      <a:solidFill>
                        <a:srgbClr val="5B9BD5"/>
                      </a:solidFill>
                      <a:prstDash val="solid"/>
                      <a:round/>
                      <a:headEnd type="none" w="med" len="med"/>
                      <a:tailEnd type="none" w="med" len="med"/>
                    </a:lnB>
                    <a:solidFill>
                      <a:srgbClr val="D6E6F4"/>
                    </a:solidFill>
                  </a:tcPr>
                </a:tc>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864" y="2708920"/>
            <a:ext cx="4968875" cy="32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985233" y="203015"/>
            <a:ext cx="3105337" cy="646331"/>
          </a:xfrm>
          <a:prstGeom prst="rect">
            <a:avLst/>
          </a:prstGeom>
        </p:spPr>
        <p:txBody>
          <a:bodyPr wrap="none">
            <a:spAutoFit/>
          </a:bodyPr>
          <a:lstStyle/>
          <a:p>
            <a:pPr algn="ctr"/>
            <a:r>
              <a:rPr lang="es-EC" sz="3600" b="1" dirty="0" smtClean="0">
                <a:solidFill>
                  <a:srgbClr val="00B0F0"/>
                </a:solidFill>
                <a:latin typeface="AR ESSENCE" panose="02000000000000000000" pitchFamily="2" charset="0"/>
              </a:rPr>
              <a:t>Evaluación de </a:t>
            </a:r>
            <a:r>
              <a:rPr lang="es-EC" sz="3600" b="1" dirty="0">
                <a:solidFill>
                  <a:srgbClr val="00B0F0"/>
                </a:solidFill>
                <a:latin typeface="AR ESSENCE" panose="02000000000000000000" pitchFamily="2" charset="0"/>
              </a:rPr>
              <a:t>Riesgos</a:t>
            </a:r>
          </a:p>
        </p:txBody>
      </p:sp>
    </p:spTree>
    <p:extLst>
      <p:ext uri="{BB962C8B-B14F-4D97-AF65-F5344CB8AC3E}">
        <p14:creationId xmlns:p14="http://schemas.microsoft.com/office/powerpoint/2010/main" val="3809664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propue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 y="764705"/>
            <a:ext cx="4369792" cy="504055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237903" y="1124745"/>
            <a:ext cx="4917232" cy="3082354"/>
          </a:xfrm>
        </p:spPr>
        <p:txBody>
          <a:bodyPr/>
          <a:lstStyle/>
          <a:p>
            <a:pPr algn="ctr"/>
            <a:r>
              <a:rPr lang="es-EC" sz="5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
            </a:r>
            <a:br>
              <a:rPr lang="es-EC" sz="5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br>
            <a:r>
              <a:rPr lang="es-EC" sz="5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CAPITULO V</a:t>
            </a:r>
            <a:br>
              <a:rPr lang="es-EC" sz="5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br>
            <a:r>
              <a:rPr lang="es-EC" sz="5400" i="0" dirty="0">
                <a:ln w="22225">
                  <a:solidFill>
                    <a:schemeClr val="accent2"/>
                  </a:solidFill>
                  <a:prstDash val="solid"/>
                </a:ln>
                <a:solidFill>
                  <a:schemeClr val="accent2">
                    <a:lumMod val="40000"/>
                    <a:lumOff val="60000"/>
                  </a:schemeClr>
                </a:solidFill>
                <a:effectLst/>
                <a:latin typeface="Broadway" panose="04040905080B02020502" pitchFamily="82" charset="0"/>
              </a:rPr>
              <a:t/>
            </a:r>
            <a:br>
              <a:rPr lang="es-EC" sz="5400" i="0" dirty="0">
                <a:ln w="22225">
                  <a:solidFill>
                    <a:schemeClr val="accent2"/>
                  </a:solidFill>
                  <a:prstDash val="solid"/>
                </a:ln>
                <a:solidFill>
                  <a:schemeClr val="accent2">
                    <a:lumMod val="40000"/>
                    <a:lumOff val="60000"/>
                  </a:schemeClr>
                </a:solidFill>
                <a:effectLst/>
                <a:latin typeface="Broadway" panose="04040905080B02020502" pitchFamily="82" charset="0"/>
              </a:rPr>
            </a:br>
            <a:r>
              <a:rPr lang="es-EC" sz="5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PROPUESTA</a:t>
            </a:r>
            <a:r>
              <a:rPr lang="es-EC" sz="5400" i="0" dirty="0">
                <a:ln w="22225">
                  <a:solidFill>
                    <a:schemeClr val="accent2"/>
                  </a:solidFill>
                  <a:prstDash val="solid"/>
                </a:ln>
                <a:solidFill>
                  <a:schemeClr val="accent2">
                    <a:lumMod val="40000"/>
                    <a:lumOff val="60000"/>
                  </a:schemeClr>
                </a:solidFill>
                <a:effectLst/>
                <a:latin typeface="Broadway" panose="04040905080B02020502" pitchFamily="82" charset="0"/>
              </a:rPr>
              <a:t/>
            </a:r>
            <a:br>
              <a:rPr lang="es-EC" sz="5400" i="0" dirty="0">
                <a:ln w="22225">
                  <a:solidFill>
                    <a:schemeClr val="accent2"/>
                  </a:solidFill>
                  <a:prstDash val="solid"/>
                </a:ln>
                <a:solidFill>
                  <a:schemeClr val="accent2">
                    <a:lumMod val="40000"/>
                    <a:lumOff val="60000"/>
                  </a:schemeClr>
                </a:solidFill>
                <a:effectLst/>
                <a:latin typeface="Broadway" panose="04040905080B02020502" pitchFamily="82" charset="0"/>
              </a:rPr>
            </a:br>
            <a:endParaRPr lang="es-EC" sz="5400" i="0" dirty="0">
              <a:ln w="22225">
                <a:solidFill>
                  <a:schemeClr val="accent2"/>
                </a:solidFill>
                <a:prstDash val="solid"/>
              </a:ln>
              <a:solidFill>
                <a:schemeClr val="accent2">
                  <a:lumMod val="40000"/>
                  <a:lumOff val="60000"/>
                </a:schemeClr>
              </a:solidFill>
              <a:effectLst/>
              <a:latin typeface="Broadway" panose="04040905080B02020502" pitchFamily="82" charset="0"/>
            </a:endParaRPr>
          </a:p>
        </p:txBody>
      </p:sp>
    </p:spTree>
    <p:extLst>
      <p:ext uri="{BB962C8B-B14F-4D97-AF65-F5344CB8AC3E}">
        <p14:creationId xmlns:p14="http://schemas.microsoft.com/office/powerpoint/2010/main" val="2176980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4283968" y="1340768"/>
            <a:ext cx="4676056" cy="1470025"/>
          </a:xfrm>
        </p:spPr>
        <p:txBody>
          <a:bodyPr/>
          <a:lstStyle/>
          <a:p>
            <a:pPr algn="ctr"/>
            <a:r>
              <a:rPr lang="es-EC" sz="4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CAPÍTULO 2</a:t>
            </a:r>
            <a:endParaRPr lang="es-EC" sz="4400" i="0" dirty="0">
              <a:ln w="22225">
                <a:solidFill>
                  <a:schemeClr val="accent2"/>
                </a:solidFill>
                <a:prstDash val="solid"/>
              </a:ln>
              <a:solidFill>
                <a:schemeClr val="accent2">
                  <a:lumMod val="40000"/>
                  <a:lumOff val="60000"/>
                </a:schemeClr>
              </a:solidFill>
              <a:effectLst/>
              <a:latin typeface="Broadway" panose="04040905080B02020502" pitchFamily="82" charset="0"/>
            </a:endParaRPr>
          </a:p>
        </p:txBody>
      </p:sp>
      <p:sp>
        <p:nvSpPr>
          <p:cNvPr id="4" name="3 Subtítulo"/>
          <p:cNvSpPr>
            <a:spLocks noGrp="1"/>
          </p:cNvSpPr>
          <p:nvPr>
            <p:ph type="subTitle" idx="1"/>
          </p:nvPr>
        </p:nvSpPr>
        <p:spPr>
          <a:xfrm>
            <a:off x="4385626" y="3068960"/>
            <a:ext cx="4758375" cy="1752600"/>
          </a:xfrm>
        </p:spPr>
        <p:txBody>
          <a:bodyPr/>
          <a:lstStyle/>
          <a:p>
            <a:r>
              <a:rPr lang="es-EC" sz="4800" b="1" dirty="0" smtClean="0">
                <a:ln w="22225">
                  <a:solidFill>
                    <a:schemeClr val="accent2"/>
                  </a:solidFill>
                  <a:prstDash val="solid"/>
                </a:ln>
                <a:solidFill>
                  <a:schemeClr val="accent2">
                    <a:lumMod val="40000"/>
                    <a:lumOff val="60000"/>
                  </a:schemeClr>
                </a:solidFill>
                <a:latin typeface="Broadway" panose="04040905080B02020502" pitchFamily="82" charset="0"/>
              </a:rPr>
              <a:t>MARCO TEORICO</a:t>
            </a:r>
            <a:endParaRPr lang="es-EC" sz="4800" b="1" dirty="0">
              <a:ln w="22225">
                <a:solidFill>
                  <a:schemeClr val="accent2"/>
                </a:solidFill>
                <a:prstDash val="solid"/>
              </a:ln>
              <a:solidFill>
                <a:schemeClr val="accent2">
                  <a:lumMod val="40000"/>
                  <a:lumOff val="60000"/>
                </a:schemeClr>
              </a:solidFill>
              <a:latin typeface="Broadway" panose="04040905080B02020502" pitchFamily="82" charset="0"/>
            </a:endParaRPr>
          </a:p>
        </p:txBody>
      </p:sp>
      <p:pic>
        <p:nvPicPr>
          <p:cNvPr id="5122" name="Picture 2" descr="Resultado de imagen para marco teo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 y="1340768"/>
            <a:ext cx="457200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18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lstStyle/>
          <a:p>
            <a:pPr algn="ctr"/>
            <a:r>
              <a:rPr lang="es-EC" sz="3600" i="0" dirty="0" smtClean="0">
                <a:solidFill>
                  <a:schemeClr val="tx1"/>
                </a:solidFill>
                <a:latin typeface="Broadway" panose="04040905080B02020502" pitchFamily="82" charset="0"/>
              </a:rPr>
              <a:t>MANUAL DE POLÍTICAS</a:t>
            </a:r>
            <a:endParaRPr lang="es-EC" sz="3600" i="0" dirty="0">
              <a:solidFill>
                <a:schemeClr val="tx1"/>
              </a:solidFill>
              <a:latin typeface="Broadway" panose="04040905080B02020502"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98737280"/>
              </p:ext>
            </p:extLst>
          </p:nvPr>
        </p:nvGraphicFramePr>
        <p:xfrm>
          <a:off x="251520" y="1124745"/>
          <a:ext cx="87849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1746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85193254"/>
              </p:ext>
            </p:extLst>
          </p:nvPr>
        </p:nvGraphicFramePr>
        <p:xfrm>
          <a:off x="457200" y="260649"/>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064" r="44349"/>
          <a:stretch/>
        </p:blipFill>
        <p:spPr bwMode="auto">
          <a:xfrm>
            <a:off x="3964161" y="476672"/>
            <a:ext cx="4072152" cy="144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81" t="4702" r="24533" b="37315"/>
          <a:stretch/>
        </p:blipFill>
        <p:spPr bwMode="auto">
          <a:xfrm>
            <a:off x="3829037" y="4797153"/>
            <a:ext cx="3751831" cy="127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202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lstStyle/>
          <a:p>
            <a:pPr algn="ctr"/>
            <a:r>
              <a:rPr lang="es-EC" sz="3600" i="0" dirty="0" smtClean="0">
                <a:solidFill>
                  <a:schemeClr val="tx1"/>
                </a:solidFill>
                <a:latin typeface="Broadway" panose="04040905080B02020502" pitchFamily="82" charset="0"/>
              </a:rPr>
              <a:t>MANUAL DE PROCESOS</a:t>
            </a:r>
            <a:endParaRPr lang="es-EC" sz="3600" i="0" dirty="0">
              <a:solidFill>
                <a:schemeClr val="tx1"/>
              </a:solidFill>
              <a:latin typeface="Broadway" panose="04040905080B02020502"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66618506"/>
              </p:ext>
            </p:extLst>
          </p:nvPr>
        </p:nvGraphicFramePr>
        <p:xfrm>
          <a:off x="539552" y="1124744"/>
          <a:ext cx="79928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801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3641312"/>
              </p:ext>
            </p:extLst>
          </p:nvPr>
        </p:nvGraphicFramePr>
        <p:xfrm>
          <a:off x="107504" y="404664"/>
          <a:ext cx="90364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482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Broadway" panose="04040905080B02020502" pitchFamily="82" charset="0"/>
              </a:rPr>
              <a:t>CONCLUSIONES </a:t>
            </a:r>
            <a:endParaRPr lang="es-EC" dirty="0">
              <a:solidFill>
                <a:schemeClr val="tx1"/>
              </a:solidFill>
              <a:latin typeface="Broadway" panose="04040905080B02020502"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19928595"/>
              </p:ext>
            </p:extLst>
          </p:nvPr>
        </p:nvGraphicFramePr>
        <p:xfrm>
          <a:off x="251520" y="548680"/>
          <a:ext cx="843528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9285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87740376"/>
              </p:ext>
            </p:extLst>
          </p:nvPr>
        </p:nvGraphicFramePr>
        <p:xfrm>
          <a:off x="467544" y="260649"/>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460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634082"/>
          </a:xfrm>
        </p:spPr>
        <p:txBody>
          <a:bodyPr/>
          <a:lstStyle/>
          <a:p>
            <a:pPr algn="ctr"/>
            <a:r>
              <a:rPr lang="es-EC" dirty="0" smtClean="0">
                <a:solidFill>
                  <a:schemeClr val="tx1"/>
                </a:solidFill>
                <a:latin typeface="Broadway" panose="04040905080B02020502" pitchFamily="82" charset="0"/>
              </a:rPr>
              <a:t>RECOMENDACIONES</a:t>
            </a:r>
            <a:endParaRPr lang="es-EC" dirty="0">
              <a:solidFill>
                <a:schemeClr val="tx1"/>
              </a:solidFill>
              <a:latin typeface="Broadway" panose="04040905080B02020502"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4195964"/>
              </p:ext>
            </p:extLst>
          </p:nvPr>
        </p:nvGraphicFramePr>
        <p:xfrm>
          <a:off x="-1332656" y="836712"/>
          <a:ext cx="1123324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866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60" y="908721"/>
            <a:ext cx="8292312" cy="51680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094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ítulo"/>
          <p:cNvSpPr>
            <a:spLocks noGrp="1"/>
          </p:cNvSpPr>
          <p:nvPr>
            <p:ph type="title"/>
          </p:nvPr>
        </p:nvSpPr>
        <p:spPr>
          <a:xfrm>
            <a:off x="539552" y="116633"/>
            <a:ext cx="8229600" cy="706090"/>
          </a:xfrm>
          <a:prstGeom prst="roundRect">
            <a:avLst/>
          </a:prstGeom>
          <a:solidFill>
            <a:srgbClr val="CC99FF"/>
          </a:solidFill>
          <a:ln>
            <a:solidFill>
              <a:srgbClr val="CC99FF"/>
            </a:solidFill>
          </a:ln>
        </p:spPr>
        <p:txBody>
          <a:bodyPr/>
          <a:lstStyle/>
          <a:p>
            <a:pPr algn="ctr"/>
            <a:r>
              <a:rPr lang="es-EC" i="0" dirty="0" smtClean="0">
                <a:solidFill>
                  <a:schemeClr val="tx1"/>
                </a:solidFill>
                <a:latin typeface="Maiandra GD" panose="020E0502030308020204" pitchFamily="34" charset="0"/>
              </a:rPr>
              <a:t>FUNDAMENTACION LEGAL</a:t>
            </a:r>
            <a:endParaRPr lang="es-EC" i="0" dirty="0">
              <a:solidFill>
                <a:schemeClr val="tx1"/>
              </a:solidFill>
              <a:latin typeface="Maiandra GD" panose="020E0502030308020204" pitchFamily="34" charset="0"/>
            </a:endParaRPr>
          </a:p>
        </p:txBody>
      </p:sp>
      <p:graphicFrame>
        <p:nvGraphicFramePr>
          <p:cNvPr id="17" name="16 Marcador de contenido"/>
          <p:cNvGraphicFramePr>
            <a:graphicFrameLocks noGrp="1"/>
          </p:cNvGraphicFramePr>
          <p:nvPr>
            <p:ph sz="half" idx="1"/>
            <p:extLst>
              <p:ext uri="{D42A27DB-BD31-4B8C-83A1-F6EECF244321}">
                <p14:modId xmlns:p14="http://schemas.microsoft.com/office/powerpoint/2010/main" val="3911749815"/>
              </p:ext>
            </p:extLst>
          </p:nvPr>
        </p:nvGraphicFramePr>
        <p:xfrm>
          <a:off x="251520" y="836712"/>
          <a:ext cx="42442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19 CuadroTexto"/>
          <p:cNvSpPr txBox="1"/>
          <p:nvPr/>
        </p:nvSpPr>
        <p:spPr>
          <a:xfrm>
            <a:off x="4788024" y="1587585"/>
            <a:ext cx="3168352" cy="408623"/>
          </a:xfrm>
          <a:prstGeom prst="roundRect">
            <a:avLst/>
          </a:prstGeom>
          <a:solidFill>
            <a:srgbClr val="FFCC99"/>
          </a:solidFill>
        </p:spPr>
        <p:txBody>
          <a:bodyPr wrap="square" rtlCol="0">
            <a:spAutoFit/>
          </a:bodyPr>
          <a:lstStyle/>
          <a:p>
            <a:pPr lvl="0"/>
            <a:r>
              <a:rPr lang="es-EC" b="0" dirty="0" smtClean="0">
                <a:solidFill>
                  <a:schemeClr val="tx1"/>
                </a:solidFill>
                <a:latin typeface="Maiandra GD" panose="020E0502030308020204" pitchFamily="34" charset="0"/>
              </a:rPr>
              <a:t>Art. 309 y 311</a:t>
            </a:r>
            <a:endParaRPr lang="es-EC" b="0" dirty="0">
              <a:solidFill>
                <a:schemeClr val="tx1"/>
              </a:solidFill>
              <a:latin typeface="Maiandra GD" panose="020E0502030308020204" pitchFamily="34" charset="0"/>
            </a:endParaRPr>
          </a:p>
        </p:txBody>
      </p:sp>
      <p:sp>
        <p:nvSpPr>
          <p:cNvPr id="21" name="20 CuadroTexto"/>
          <p:cNvSpPr txBox="1"/>
          <p:nvPr/>
        </p:nvSpPr>
        <p:spPr>
          <a:xfrm>
            <a:off x="4773939" y="2860870"/>
            <a:ext cx="3168352" cy="408623"/>
          </a:xfrm>
          <a:prstGeom prst="roundRect">
            <a:avLst/>
          </a:prstGeom>
          <a:solidFill>
            <a:srgbClr val="FFCC99"/>
          </a:solidFill>
        </p:spPr>
        <p:txBody>
          <a:bodyPr wrap="square" rtlCol="0">
            <a:spAutoFit/>
          </a:bodyPr>
          <a:lstStyle/>
          <a:p>
            <a:pPr lvl="0"/>
            <a:r>
              <a:rPr lang="es-EC" b="0" dirty="0" smtClean="0">
                <a:solidFill>
                  <a:schemeClr val="tx1"/>
                </a:solidFill>
                <a:latin typeface="Maiandra GD" panose="020E0502030308020204" pitchFamily="34" charset="0"/>
              </a:rPr>
              <a:t>Art. 459</a:t>
            </a:r>
            <a:endParaRPr lang="es-EC" b="0" dirty="0">
              <a:solidFill>
                <a:schemeClr val="tx1"/>
              </a:solidFill>
              <a:latin typeface="Maiandra GD" panose="020E0502030308020204" pitchFamily="34" charset="0"/>
            </a:endParaRPr>
          </a:p>
        </p:txBody>
      </p:sp>
      <p:sp>
        <p:nvSpPr>
          <p:cNvPr id="23" name="22 CuadroTexto"/>
          <p:cNvSpPr txBox="1"/>
          <p:nvPr/>
        </p:nvSpPr>
        <p:spPr>
          <a:xfrm>
            <a:off x="4773939" y="3911514"/>
            <a:ext cx="3168352" cy="408623"/>
          </a:xfrm>
          <a:prstGeom prst="roundRect">
            <a:avLst/>
          </a:prstGeom>
          <a:solidFill>
            <a:srgbClr val="FFCC99"/>
          </a:solidFill>
        </p:spPr>
        <p:txBody>
          <a:bodyPr wrap="square" rtlCol="0">
            <a:spAutoFit/>
          </a:bodyPr>
          <a:lstStyle/>
          <a:p>
            <a:pPr lvl="0"/>
            <a:r>
              <a:rPr lang="es-EC" b="0" dirty="0" smtClean="0">
                <a:solidFill>
                  <a:schemeClr val="tx1"/>
                </a:solidFill>
                <a:latin typeface="Maiandra GD" panose="020E0502030308020204" pitchFamily="34" charset="0"/>
              </a:rPr>
              <a:t>Art. 90</a:t>
            </a:r>
            <a:endParaRPr lang="es-EC" b="0" dirty="0">
              <a:solidFill>
                <a:schemeClr val="tx1"/>
              </a:solidFill>
              <a:latin typeface="Maiandra GD" panose="020E0502030308020204" pitchFamily="34" charset="0"/>
            </a:endParaRPr>
          </a:p>
        </p:txBody>
      </p:sp>
      <p:sp>
        <p:nvSpPr>
          <p:cNvPr id="24" name="23 CuadroTexto"/>
          <p:cNvSpPr txBox="1"/>
          <p:nvPr/>
        </p:nvSpPr>
        <p:spPr>
          <a:xfrm>
            <a:off x="4822869" y="4869161"/>
            <a:ext cx="3168352" cy="817245"/>
          </a:xfrm>
          <a:prstGeom prst="roundRect">
            <a:avLst/>
          </a:prstGeom>
          <a:solidFill>
            <a:srgbClr val="FFCC99"/>
          </a:solidFill>
        </p:spPr>
        <p:txBody>
          <a:bodyPr wrap="square" rtlCol="0">
            <a:spAutoFit/>
          </a:bodyPr>
          <a:lstStyle/>
          <a:p>
            <a:pPr lvl="0"/>
            <a:r>
              <a:rPr lang="es-EC" sz="1400" b="0" dirty="0" smtClean="0">
                <a:solidFill>
                  <a:schemeClr val="tx1"/>
                </a:solidFill>
                <a:latin typeface="Maiandra GD" panose="020E0502030308020204" pitchFamily="34" charset="0"/>
              </a:rPr>
              <a:t>Resolución No. 043-2015-F  Resolución No. 044-2015.F  Resolución No. 133-2015-M </a:t>
            </a:r>
            <a:endParaRPr lang="es-EC" sz="1400" b="0" dirty="0">
              <a:solidFill>
                <a:schemeClr val="tx1"/>
              </a:solidFill>
              <a:latin typeface="Maiandra GD" panose="020E0502030308020204" pitchFamily="34" charset="0"/>
            </a:endParaRPr>
          </a:p>
        </p:txBody>
      </p:sp>
    </p:spTree>
    <p:extLst>
      <p:ext uri="{BB962C8B-B14F-4D97-AF65-F5344CB8AC3E}">
        <p14:creationId xmlns:p14="http://schemas.microsoft.com/office/powerpoint/2010/main" val="2378521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6374" y="476673"/>
            <a:ext cx="8066118" cy="769441"/>
          </a:xfrm>
          <a:prstGeom prst="rect">
            <a:avLst/>
          </a:prstGeom>
          <a:noFill/>
        </p:spPr>
        <p:txBody>
          <a:bodyPr wrap="none" lIns="91440" tIns="45720" rIns="91440" bIns="45720">
            <a:spAutoFit/>
          </a:bodyPr>
          <a:lstStyle/>
          <a:p>
            <a:pPr algn="ctr"/>
            <a:r>
              <a:rPr lang="es-ES" sz="4400" b="1" cap="none" spc="0" dirty="0" smtClean="0">
                <a:ln w="6600">
                  <a:solidFill>
                    <a:schemeClr val="accent2"/>
                  </a:solidFill>
                  <a:prstDash val="solid"/>
                </a:ln>
                <a:solidFill>
                  <a:srgbClr val="7030A0"/>
                </a:solidFill>
                <a:effectLst>
                  <a:outerShdw dist="38100" dir="2700000" algn="tl" rotWithShape="0">
                    <a:schemeClr val="accent2"/>
                  </a:outerShdw>
                </a:effectLst>
                <a:latin typeface="Maiandra GD" panose="020E0502030308020204" pitchFamily="34" charset="0"/>
              </a:rPr>
              <a:t>FUNDAMENTACIÓN TEÓRICA</a:t>
            </a:r>
            <a:endParaRPr lang="es-ES" sz="4400" b="1" cap="none" spc="0" dirty="0">
              <a:ln w="6600">
                <a:solidFill>
                  <a:schemeClr val="accent2"/>
                </a:solidFill>
                <a:prstDash val="solid"/>
              </a:ln>
              <a:solidFill>
                <a:srgbClr val="7030A0"/>
              </a:solidFill>
              <a:effectLst>
                <a:outerShdw dist="38100" dir="2700000" algn="tl" rotWithShape="0">
                  <a:schemeClr val="accent2"/>
                </a:outerShdw>
              </a:effectLst>
              <a:latin typeface="Maiandra GD" panose="020E0502030308020204" pitchFamily="34" charset="0"/>
            </a:endParaRPr>
          </a:p>
        </p:txBody>
      </p:sp>
      <p:graphicFrame>
        <p:nvGraphicFramePr>
          <p:cNvPr id="6" name="Diagrama 5"/>
          <p:cNvGraphicFramePr/>
          <p:nvPr>
            <p:extLst>
              <p:ext uri="{D42A27DB-BD31-4B8C-83A1-F6EECF244321}">
                <p14:modId xmlns:p14="http://schemas.microsoft.com/office/powerpoint/2010/main" val="2096994272"/>
              </p:ext>
            </p:extLst>
          </p:nvPr>
        </p:nvGraphicFramePr>
        <p:xfrm>
          <a:off x="395536" y="1400002"/>
          <a:ext cx="8753144" cy="469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05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792088"/>
          </a:xfrm>
        </p:spPr>
        <p:txBody>
          <a:bodyPr/>
          <a:lstStyle/>
          <a:p>
            <a:pPr algn="ctr"/>
            <a:r>
              <a:rPr lang="es-EC"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rPr>
              <a:t>EL PROCESO CREDITICIO EN LAS MICROFINANZAS</a:t>
            </a:r>
            <a:endParaRPr lang="es-EC"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oadway" panose="04040905080B02020502" pitchFamily="82" charset="0"/>
            </a:endParaRPr>
          </a:p>
        </p:txBody>
      </p:sp>
      <p:graphicFrame>
        <p:nvGraphicFramePr>
          <p:cNvPr id="5" name="4 Marcador de contenido"/>
          <p:cNvGraphicFramePr>
            <a:graphicFrameLocks noGrp="1"/>
          </p:cNvGraphicFramePr>
          <p:nvPr>
            <p:ph sz="half" idx="2"/>
            <p:extLst>
              <p:ext uri="{D42A27DB-BD31-4B8C-83A1-F6EECF244321}">
                <p14:modId xmlns:p14="http://schemas.microsoft.com/office/powerpoint/2010/main" val="2169510116"/>
              </p:ext>
            </p:extLst>
          </p:nvPr>
        </p:nvGraphicFramePr>
        <p:xfrm>
          <a:off x="683568" y="1340768"/>
          <a:ext cx="8013576" cy="4766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96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4641</TotalTime>
  <Words>3012</Words>
  <Application>Microsoft Office PowerPoint</Application>
  <PresentationFormat>Presentación en pantalla (4:3)</PresentationFormat>
  <Paragraphs>798</Paragraphs>
  <Slides>67</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67</vt:i4>
      </vt:variant>
    </vt:vector>
  </HeadingPairs>
  <TitlesOfParts>
    <vt:vector size="75" baseType="lpstr">
      <vt:lpstr>AR ESSENCE</vt:lpstr>
      <vt:lpstr>Arial</vt:lpstr>
      <vt:lpstr>Broadway</vt:lpstr>
      <vt:lpstr>Calibri</vt:lpstr>
      <vt:lpstr>Maiandra GD</vt:lpstr>
      <vt:lpstr>Times New Roman</vt:lpstr>
      <vt:lpstr>Diseño predeterminado</vt:lpstr>
      <vt:lpstr>CorelDRAW</vt:lpstr>
      <vt:lpstr>Presentación de PowerPoint</vt:lpstr>
      <vt:lpstr>CAPÍTULO 1</vt:lpstr>
      <vt:lpstr>¿Cómo influye la inadecuada gestión de riesgos en las cajas comunales de las parroquias rurales del Distrito Metropolitano de Quito en el proceso crediticio y los problemas que presentan estas organizaciones?  </vt:lpstr>
      <vt:lpstr>Presentación de PowerPoint</vt:lpstr>
      <vt:lpstr>Presentación de PowerPoint</vt:lpstr>
      <vt:lpstr>CAPÍTULO 2</vt:lpstr>
      <vt:lpstr>FUNDAMENTACION LEGAL</vt:lpstr>
      <vt:lpstr>Presentación de PowerPoint</vt:lpstr>
      <vt:lpstr>EL PROCESO CREDITICIO EN LAS MICROFINANZAS</vt:lpstr>
      <vt:lpstr>EL PROCESO CREDITICIO EN LAS MICROFINANZAS</vt:lpstr>
      <vt:lpstr>Presentación de PowerPoint</vt:lpstr>
      <vt:lpstr>Presentación de PowerPoint</vt:lpstr>
      <vt:lpstr>Presentación de PowerPoint</vt:lpstr>
      <vt:lpstr>CAPÍTULO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 3  ¿Considera usted necesario actualizar – disponer de los manuales antes mencionados en función de mejorar los procesos?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 DE MOROSIDAD POR CAJA COMUNAL</vt:lpstr>
      <vt:lpstr>Presentación de PowerPoint</vt:lpstr>
      <vt:lpstr>Presentación de PowerPoint</vt:lpstr>
      <vt:lpstr>Presentación de PowerPoint</vt:lpstr>
      <vt:lpstr>Presentación de PowerPoint</vt:lpstr>
      <vt:lpstr>Presentación de PowerPoint</vt:lpstr>
      <vt:lpstr> CAPITULO V  PROPUESTA </vt:lpstr>
      <vt:lpstr>MANUAL DE POLÍTICAS</vt:lpstr>
      <vt:lpstr>Presentación de PowerPoint</vt:lpstr>
      <vt:lpstr>MANUAL DE PROCESOS</vt:lpstr>
      <vt:lpstr>Presentación de PowerPoint</vt:lpstr>
      <vt:lpstr>CONCLUSIONES </vt:lpstr>
      <vt:lpstr>Presentación de PowerPoint</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Lisbeth Rodriguez</dc:creator>
  <cp:lastModifiedBy>Lisbeth Rodriguez</cp:lastModifiedBy>
  <cp:revision>82</cp:revision>
  <cp:lastPrinted>2017-09-26T18:48:11Z</cp:lastPrinted>
  <dcterms:created xsi:type="dcterms:W3CDTF">2017-04-17T23:09:38Z</dcterms:created>
  <dcterms:modified xsi:type="dcterms:W3CDTF">2017-11-08T03:03:21Z</dcterms:modified>
</cp:coreProperties>
</file>