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0" r:id="rId3"/>
    <p:sldId id="417" r:id="rId4"/>
    <p:sldId id="477" r:id="rId5"/>
    <p:sldId id="478" r:id="rId6"/>
    <p:sldId id="480" r:id="rId7"/>
    <p:sldId id="537" r:id="rId8"/>
    <p:sldId id="479" r:id="rId9"/>
    <p:sldId id="419" r:id="rId10"/>
    <p:sldId id="483" r:id="rId11"/>
    <p:sldId id="485" r:id="rId12"/>
    <p:sldId id="526" r:id="rId13"/>
    <p:sldId id="486" r:id="rId14"/>
    <p:sldId id="482" r:id="rId15"/>
    <p:sldId id="524" r:id="rId16"/>
    <p:sldId id="484" r:id="rId17"/>
    <p:sldId id="487" r:id="rId18"/>
    <p:sldId id="488" r:id="rId19"/>
    <p:sldId id="491" r:id="rId20"/>
    <p:sldId id="517" r:id="rId21"/>
    <p:sldId id="492" r:id="rId22"/>
    <p:sldId id="493" r:id="rId23"/>
    <p:sldId id="494" r:id="rId24"/>
    <p:sldId id="495" r:id="rId25"/>
    <p:sldId id="496" r:id="rId26"/>
    <p:sldId id="497" r:id="rId27"/>
    <p:sldId id="518" r:id="rId28"/>
    <p:sldId id="498" r:id="rId29"/>
    <p:sldId id="499" r:id="rId30"/>
    <p:sldId id="500" r:id="rId31"/>
    <p:sldId id="501" r:id="rId32"/>
    <p:sldId id="502" r:id="rId33"/>
    <p:sldId id="503" r:id="rId34"/>
    <p:sldId id="519"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35" r:id="rId49"/>
    <p:sldId id="536" r:id="rId50"/>
    <p:sldId id="521" r:id="rId51"/>
    <p:sldId id="522" r:id="rId5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DEDEDE"/>
    <a:srgbClr val="E4E4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9812" autoAdjust="0"/>
  </p:normalViewPr>
  <p:slideViewPr>
    <p:cSldViewPr>
      <p:cViewPr varScale="1">
        <p:scale>
          <a:sx n="72" d="100"/>
          <a:sy n="72" d="100"/>
        </p:scale>
        <p:origin x="1350" y="6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usRock!!\Documents\tesis\analisis\tabulaciones%20globales\MEDIANA%20A\GRAFICO-MEDIANA-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er\Documents\Yuly%20Docs\TESIS\TABULACIONES\Tabulaciones%20globales%20A-B-G\MEDIANA%20B\GRAFICO%20MEDIANA%20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gusRock!!\Documents\tesis\analisis\tabulaciones%20globales\GRANDES\GRAFICO%20GRAND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'[GRAFICO-MEDIANA-A.xlsx]Hoja1'!$D$6</c:f>
              <c:strCache>
                <c:ptCount val="1"/>
                <c:pt idx="0">
                  <c:v>Malo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'[GRAFICO-MEDIANA-A.xlsx]Hoja1'!$C$7:$C$11</c:f>
              <c:strCache>
                <c:ptCount val="5"/>
                <c:pt idx="0">
                  <c:v>Indiferente</c:v>
                </c:pt>
                <c:pt idx="1">
                  <c:v>Club campestre</c:v>
                </c:pt>
                <c:pt idx="2">
                  <c:v>Equilibrado</c:v>
                </c:pt>
                <c:pt idx="3">
                  <c:v>Lider de equipo</c:v>
                </c:pt>
                <c:pt idx="4">
                  <c:v>Autoritario</c:v>
                </c:pt>
              </c:strCache>
            </c:strRef>
          </c:cat>
          <c:val>
            <c:numRef>
              <c:f>'[GRAFICO-MEDIANA-A.xlsx]Hoja1'!$D$7:$D$11</c:f>
              <c:numCache>
                <c:formatCode>General</c:formatCode>
                <c:ptCount val="5"/>
                <c:pt idx="0" formatCode="###0.0%">
                  <c:v>0.5</c:v>
                </c:pt>
              </c:numCache>
            </c:numRef>
          </c:val>
          <c:extLst>
            <c:ext xmlns:c16="http://schemas.microsoft.com/office/drawing/2014/chart" uri="{C3380CC4-5D6E-409C-BE32-E72D297353CC}">
              <c16:uniqueId val="{00000000-716B-4559-8FA4-1310AFF79282}"/>
            </c:ext>
          </c:extLst>
        </c:ser>
        <c:ser>
          <c:idx val="1"/>
          <c:order val="1"/>
          <c:tx>
            <c:strRef>
              <c:f>'[GRAFICO-MEDIANA-A.xlsx]Hoja1'!$E$6</c:f>
              <c:strCache>
                <c:ptCount val="1"/>
                <c:pt idx="0">
                  <c:v>Regular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666666666666666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6B-4559-8FA4-1310AFF792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'[GRAFICO-MEDIANA-A.xlsx]Hoja1'!$C$7:$C$11</c:f>
              <c:strCache>
                <c:ptCount val="5"/>
                <c:pt idx="0">
                  <c:v>Indiferente</c:v>
                </c:pt>
                <c:pt idx="1">
                  <c:v>Club campestre</c:v>
                </c:pt>
                <c:pt idx="2">
                  <c:v>Equilibrado</c:v>
                </c:pt>
                <c:pt idx="3">
                  <c:v>Lider de equipo</c:v>
                </c:pt>
                <c:pt idx="4">
                  <c:v>Autoritario</c:v>
                </c:pt>
              </c:strCache>
            </c:strRef>
          </c:cat>
          <c:val>
            <c:numRef>
              <c:f>'[GRAFICO-MEDIANA-A.xlsx]Hoja1'!$E$7:$E$11</c:f>
              <c:numCache>
                <c:formatCode>General</c:formatCode>
                <c:ptCount val="5"/>
                <c:pt idx="0" formatCode="###0.0%">
                  <c:v>0.5</c:v>
                </c:pt>
                <c:pt idx="2" formatCode="###0.0%">
                  <c:v>7.6923076923076927E-2</c:v>
                </c:pt>
              </c:numCache>
            </c:numRef>
          </c:val>
          <c:extLst>
            <c:ext xmlns:c16="http://schemas.microsoft.com/office/drawing/2014/chart" uri="{C3380CC4-5D6E-409C-BE32-E72D297353CC}">
              <c16:uniqueId val="{00000002-716B-4559-8FA4-1310AFF79282}"/>
            </c:ext>
          </c:extLst>
        </c:ser>
        <c:ser>
          <c:idx val="2"/>
          <c:order val="2"/>
          <c:tx>
            <c:strRef>
              <c:f>'[GRAFICO-MEDIANA-A.xlsx]Hoja1'!$F$6</c:f>
              <c:strCache>
                <c:ptCount val="1"/>
                <c:pt idx="0">
                  <c:v>Bueno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'[GRAFICO-MEDIANA-A.xlsx]Hoja1'!$C$7:$C$11</c:f>
              <c:strCache>
                <c:ptCount val="5"/>
                <c:pt idx="0">
                  <c:v>Indiferente</c:v>
                </c:pt>
                <c:pt idx="1">
                  <c:v>Club campestre</c:v>
                </c:pt>
                <c:pt idx="2">
                  <c:v>Equilibrado</c:v>
                </c:pt>
                <c:pt idx="3">
                  <c:v>Lider de equipo</c:v>
                </c:pt>
                <c:pt idx="4">
                  <c:v>Autoritario</c:v>
                </c:pt>
              </c:strCache>
            </c:strRef>
          </c:cat>
          <c:val>
            <c:numRef>
              <c:f>'[GRAFICO-MEDIANA-A.xlsx]Hoja1'!$F$7:$F$11</c:f>
              <c:numCache>
                <c:formatCode>###0.0%</c:formatCode>
                <c:ptCount val="5"/>
                <c:pt idx="1">
                  <c:v>0.66666666666666652</c:v>
                </c:pt>
                <c:pt idx="2">
                  <c:v>0.46153846153846151</c:v>
                </c:pt>
                <c:pt idx="4">
                  <c:v>0.6</c:v>
                </c:pt>
              </c:numCache>
            </c:numRef>
          </c:val>
          <c:extLst>
            <c:ext xmlns:c16="http://schemas.microsoft.com/office/drawing/2014/chart" uri="{C3380CC4-5D6E-409C-BE32-E72D297353CC}">
              <c16:uniqueId val="{00000003-716B-4559-8FA4-1310AFF79282}"/>
            </c:ext>
          </c:extLst>
        </c:ser>
        <c:ser>
          <c:idx val="3"/>
          <c:order val="3"/>
          <c:tx>
            <c:strRef>
              <c:f>'[GRAFICO-MEDIANA-A.xlsx]Hoja1'!$G$6</c:f>
              <c:strCache>
                <c:ptCount val="1"/>
                <c:pt idx="0">
                  <c:v>Excelente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3.88888888888888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6B-4559-8FA4-1310AFF79282}"/>
                </c:ext>
              </c:extLst>
            </c:dLbl>
            <c:dLbl>
              <c:idx val="2"/>
              <c:layout>
                <c:manualLayout>
                  <c:x val="6.11111111111111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6B-4559-8FA4-1310AFF79282}"/>
                </c:ext>
              </c:extLst>
            </c:dLbl>
            <c:dLbl>
              <c:idx val="4"/>
              <c:layout>
                <c:manualLayout>
                  <c:x val="1.11111111111109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6B-4559-8FA4-1310AFF792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'[GRAFICO-MEDIANA-A.xlsx]Hoja1'!$C$7:$C$11</c:f>
              <c:strCache>
                <c:ptCount val="5"/>
                <c:pt idx="0">
                  <c:v>Indiferente</c:v>
                </c:pt>
                <c:pt idx="1">
                  <c:v>Club campestre</c:v>
                </c:pt>
                <c:pt idx="2">
                  <c:v>Equilibrado</c:v>
                </c:pt>
                <c:pt idx="3">
                  <c:v>Lider de equipo</c:v>
                </c:pt>
                <c:pt idx="4">
                  <c:v>Autoritario</c:v>
                </c:pt>
              </c:strCache>
            </c:strRef>
          </c:cat>
          <c:val>
            <c:numRef>
              <c:f>'[GRAFICO-MEDIANA-A.xlsx]Hoja1'!$G$7:$G$11</c:f>
              <c:numCache>
                <c:formatCode>###0.0%</c:formatCode>
                <c:ptCount val="5"/>
                <c:pt idx="1">
                  <c:v>0.33333333333333326</c:v>
                </c:pt>
                <c:pt idx="2">
                  <c:v>0.46153846153846151</c:v>
                </c:pt>
                <c:pt idx="3">
                  <c:v>1</c:v>
                </c:pt>
                <c:pt idx="4">
                  <c:v>0.4</c:v>
                </c:pt>
              </c:numCache>
            </c:numRef>
          </c:val>
          <c:extLst>
            <c:ext xmlns:c16="http://schemas.microsoft.com/office/drawing/2014/chart" uri="{C3380CC4-5D6E-409C-BE32-E72D297353CC}">
              <c16:uniqueId val="{00000007-716B-4559-8FA4-1310AFF79282}"/>
            </c:ext>
          </c:extLst>
        </c:ser>
        <c:dLbls>
          <c:showLegendKey val="0"/>
          <c:showVal val="1"/>
          <c:showCatName val="0"/>
          <c:showSerName val="0"/>
          <c:showPercent val="0"/>
          <c:showBubbleSize val="0"/>
        </c:dLbls>
        <c:gapWidth val="100"/>
        <c:overlap val="-24"/>
        <c:axId val="-157365680"/>
        <c:axId val="-157365136"/>
      </c:barChart>
      <c:catAx>
        <c:axId val="-15736568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C" b="1" dirty="0"/>
                  <a:t>LIDERAZGO</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57365136"/>
        <c:crosses val="autoZero"/>
        <c:auto val="1"/>
        <c:lblAlgn val="ctr"/>
        <c:lblOffset val="100"/>
        <c:noMultiLvlLbl val="0"/>
      </c:catAx>
      <c:valAx>
        <c:axId val="-15736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C" b="1" dirty="0"/>
                  <a:t>CLIMA ORGANIZACIONAL</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5736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5048118985127"/>
          <c:y val="5.0925925925925923E-2"/>
          <c:w val="0.85334951881014875"/>
          <c:h val="0.73577136191309422"/>
        </c:manualLayout>
      </c:layout>
      <c:barChart>
        <c:barDir val="col"/>
        <c:grouping val="clustered"/>
        <c:varyColors val="0"/>
        <c:ser>
          <c:idx val="0"/>
          <c:order val="0"/>
          <c:tx>
            <c:strRef>
              <c:f>Hoja1!$G$5</c:f>
              <c:strCache>
                <c:ptCount val="1"/>
                <c:pt idx="0">
                  <c:v>Regular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Hoja1!$F$6:$F$10</c:f>
              <c:strCache>
                <c:ptCount val="5"/>
                <c:pt idx="0">
                  <c:v>Indiferente</c:v>
                </c:pt>
                <c:pt idx="1">
                  <c:v>Club campestre</c:v>
                </c:pt>
                <c:pt idx="2">
                  <c:v>Equilibrado</c:v>
                </c:pt>
                <c:pt idx="3">
                  <c:v>Líder de equipo</c:v>
                </c:pt>
                <c:pt idx="4">
                  <c:v>Autoritario</c:v>
                </c:pt>
              </c:strCache>
            </c:strRef>
          </c:cat>
          <c:val>
            <c:numRef>
              <c:f>Hoja1!$G$6:$G$10</c:f>
              <c:numCache>
                <c:formatCode>###0.0%</c:formatCode>
                <c:ptCount val="5"/>
                <c:pt idx="0">
                  <c:v>0.38888888888888895</c:v>
                </c:pt>
                <c:pt idx="1">
                  <c:v>0.25</c:v>
                </c:pt>
                <c:pt idx="2">
                  <c:v>0.10526315789473684</c:v>
                </c:pt>
              </c:numCache>
            </c:numRef>
          </c:val>
          <c:extLst>
            <c:ext xmlns:c16="http://schemas.microsoft.com/office/drawing/2014/chart" uri="{C3380CC4-5D6E-409C-BE32-E72D297353CC}">
              <c16:uniqueId val="{00000000-6FB1-47F2-902C-E428D36E4BB1}"/>
            </c:ext>
          </c:extLst>
        </c:ser>
        <c:ser>
          <c:idx val="1"/>
          <c:order val="1"/>
          <c:tx>
            <c:strRef>
              <c:f>Hoja1!$H$5</c:f>
              <c:strCache>
                <c:ptCount val="1"/>
                <c:pt idx="0">
                  <c:v>Bueno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Hoja1!$F$6:$F$10</c:f>
              <c:strCache>
                <c:ptCount val="5"/>
                <c:pt idx="0">
                  <c:v>Indiferente</c:v>
                </c:pt>
                <c:pt idx="1">
                  <c:v>Club campestre</c:v>
                </c:pt>
                <c:pt idx="2">
                  <c:v>Equilibrado</c:v>
                </c:pt>
                <c:pt idx="3">
                  <c:v>Líder de equipo</c:v>
                </c:pt>
                <c:pt idx="4">
                  <c:v>Autoritario</c:v>
                </c:pt>
              </c:strCache>
            </c:strRef>
          </c:cat>
          <c:val>
            <c:numRef>
              <c:f>Hoja1!$H$6:$H$10</c:f>
              <c:numCache>
                <c:formatCode>###0.0%</c:formatCode>
                <c:ptCount val="5"/>
                <c:pt idx="0">
                  <c:v>0.61111111111111116</c:v>
                </c:pt>
                <c:pt idx="1">
                  <c:v>0.75</c:v>
                </c:pt>
                <c:pt idx="2">
                  <c:v>0.63157894736842102</c:v>
                </c:pt>
                <c:pt idx="4">
                  <c:v>1</c:v>
                </c:pt>
              </c:numCache>
            </c:numRef>
          </c:val>
          <c:extLst>
            <c:ext xmlns:c16="http://schemas.microsoft.com/office/drawing/2014/chart" uri="{C3380CC4-5D6E-409C-BE32-E72D297353CC}">
              <c16:uniqueId val="{00000001-6FB1-47F2-902C-E428D36E4BB1}"/>
            </c:ext>
          </c:extLst>
        </c:ser>
        <c:ser>
          <c:idx val="2"/>
          <c:order val="2"/>
          <c:tx>
            <c:strRef>
              <c:f>Hoja1!$I$5</c:f>
              <c:strCache>
                <c:ptCount val="1"/>
                <c:pt idx="0">
                  <c:v>Excelente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Hoja1!$F$6:$F$10</c:f>
              <c:strCache>
                <c:ptCount val="5"/>
                <c:pt idx="0">
                  <c:v>Indiferente</c:v>
                </c:pt>
                <c:pt idx="1">
                  <c:v>Club campestre</c:v>
                </c:pt>
                <c:pt idx="2">
                  <c:v>Equilibrado</c:v>
                </c:pt>
                <c:pt idx="3">
                  <c:v>Líder de equipo</c:v>
                </c:pt>
                <c:pt idx="4">
                  <c:v>Autoritario</c:v>
                </c:pt>
              </c:strCache>
            </c:strRef>
          </c:cat>
          <c:val>
            <c:numRef>
              <c:f>Hoja1!$I$6:$I$10</c:f>
              <c:numCache>
                <c:formatCode>General</c:formatCode>
                <c:ptCount val="5"/>
                <c:pt idx="2" formatCode="###0.0%">
                  <c:v>0.26315789473684209</c:v>
                </c:pt>
                <c:pt idx="3" formatCode="###0.0%">
                  <c:v>1</c:v>
                </c:pt>
              </c:numCache>
            </c:numRef>
          </c:val>
          <c:extLst>
            <c:ext xmlns:c16="http://schemas.microsoft.com/office/drawing/2014/chart" uri="{C3380CC4-5D6E-409C-BE32-E72D297353CC}">
              <c16:uniqueId val="{00000002-6FB1-47F2-902C-E428D36E4BB1}"/>
            </c:ext>
          </c:extLst>
        </c:ser>
        <c:dLbls>
          <c:showLegendKey val="0"/>
          <c:showVal val="1"/>
          <c:showCatName val="0"/>
          <c:showSerName val="0"/>
          <c:showPercent val="0"/>
          <c:showBubbleSize val="0"/>
        </c:dLbls>
        <c:gapWidth val="100"/>
        <c:overlap val="-24"/>
        <c:axId val="-50275296"/>
        <c:axId val="-50272576"/>
      </c:barChart>
      <c:catAx>
        <c:axId val="-5027529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C" b="1" dirty="0"/>
                  <a:t>LIDERAZGO</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50272576"/>
        <c:crosses val="autoZero"/>
        <c:auto val="1"/>
        <c:lblAlgn val="ctr"/>
        <c:lblOffset val="100"/>
        <c:noMultiLvlLbl val="0"/>
      </c:catAx>
      <c:valAx>
        <c:axId val="-5027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C" b="1" dirty="0"/>
                  <a:t>CLIMA ORGANIZACIONAL</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5027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Hoja1!$E$7</c:f>
              <c:strCache>
                <c:ptCount val="1"/>
                <c:pt idx="0">
                  <c:v>Malo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22021660649820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73-4292-894D-E353FD4A2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Hoja1!$D$8:$D$12</c:f>
              <c:strCache>
                <c:ptCount val="5"/>
                <c:pt idx="0">
                  <c:v>Indiferente</c:v>
                </c:pt>
                <c:pt idx="1">
                  <c:v>Club Campestre</c:v>
                </c:pt>
                <c:pt idx="2">
                  <c:v>Equilibrado</c:v>
                </c:pt>
                <c:pt idx="3">
                  <c:v>Líder de Equipo</c:v>
                </c:pt>
                <c:pt idx="4">
                  <c:v>Autoritario</c:v>
                </c:pt>
              </c:strCache>
            </c:strRef>
          </c:cat>
          <c:val>
            <c:numRef>
              <c:f>Hoja1!$E$8:$E$12</c:f>
              <c:numCache>
                <c:formatCode>General</c:formatCode>
                <c:ptCount val="5"/>
                <c:pt idx="0" formatCode="###0.0%">
                  <c:v>3.2258064516129031E-2</c:v>
                </c:pt>
                <c:pt idx="2" formatCode="###0.0%">
                  <c:v>4.0650406504065033E-2</c:v>
                </c:pt>
                <c:pt idx="3" formatCode="###0.0%">
                  <c:v>4.7619047619047616E-2</c:v>
                </c:pt>
              </c:numCache>
            </c:numRef>
          </c:val>
          <c:extLst>
            <c:ext xmlns:c16="http://schemas.microsoft.com/office/drawing/2014/chart" uri="{C3380CC4-5D6E-409C-BE32-E72D297353CC}">
              <c16:uniqueId val="{00000001-1273-4292-894D-E353FD4A2315}"/>
            </c:ext>
          </c:extLst>
        </c:ser>
        <c:ser>
          <c:idx val="1"/>
          <c:order val="1"/>
          <c:tx>
            <c:strRef>
              <c:f>Hoja1!$F$7</c:f>
              <c:strCache>
                <c:ptCount val="1"/>
                <c:pt idx="0">
                  <c:v>Regular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0336943441636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73-4292-894D-E353FD4A2315}"/>
                </c:ext>
              </c:extLst>
            </c:dLbl>
            <c:dLbl>
              <c:idx val="4"/>
              <c:layout>
                <c:manualLayout>
                  <c:x val="-9.626955475330926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73-4292-894D-E353FD4A2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Hoja1!$D$8:$D$12</c:f>
              <c:strCache>
                <c:ptCount val="5"/>
                <c:pt idx="0">
                  <c:v>Indiferente</c:v>
                </c:pt>
                <c:pt idx="1">
                  <c:v>Club Campestre</c:v>
                </c:pt>
                <c:pt idx="2">
                  <c:v>Equilibrado</c:v>
                </c:pt>
                <c:pt idx="3">
                  <c:v>Líder de Equipo</c:v>
                </c:pt>
                <c:pt idx="4">
                  <c:v>Autoritario</c:v>
                </c:pt>
              </c:strCache>
            </c:strRef>
          </c:cat>
          <c:val>
            <c:numRef>
              <c:f>Hoja1!$F$8:$F$12</c:f>
              <c:numCache>
                <c:formatCode>General</c:formatCode>
                <c:ptCount val="5"/>
                <c:pt idx="0" formatCode="###0.0%">
                  <c:v>0.22580645161290319</c:v>
                </c:pt>
                <c:pt idx="2" formatCode="###0.0%">
                  <c:v>6.5040650406504072E-2</c:v>
                </c:pt>
                <c:pt idx="4" formatCode="###0.0%">
                  <c:v>0.10344827586206896</c:v>
                </c:pt>
              </c:numCache>
            </c:numRef>
          </c:val>
          <c:extLst>
            <c:ext xmlns:c16="http://schemas.microsoft.com/office/drawing/2014/chart" uri="{C3380CC4-5D6E-409C-BE32-E72D297353CC}">
              <c16:uniqueId val="{00000004-1273-4292-894D-E353FD4A2315}"/>
            </c:ext>
          </c:extLst>
        </c:ser>
        <c:ser>
          <c:idx val="2"/>
          <c:order val="2"/>
          <c:tx>
            <c:strRef>
              <c:f>Hoja1!$G$7</c:f>
              <c:strCache>
                <c:ptCount val="1"/>
                <c:pt idx="0">
                  <c:v>Bueno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2.16606498194946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73-4292-894D-E353FD4A2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Hoja1!$D$8:$D$12</c:f>
              <c:strCache>
                <c:ptCount val="5"/>
                <c:pt idx="0">
                  <c:v>Indiferente</c:v>
                </c:pt>
                <c:pt idx="1">
                  <c:v>Club Campestre</c:v>
                </c:pt>
                <c:pt idx="2">
                  <c:v>Equilibrado</c:v>
                </c:pt>
                <c:pt idx="3">
                  <c:v>Líder de Equipo</c:v>
                </c:pt>
                <c:pt idx="4">
                  <c:v>Autoritario</c:v>
                </c:pt>
              </c:strCache>
            </c:strRef>
          </c:cat>
          <c:val>
            <c:numRef>
              <c:f>Hoja1!$G$8:$G$12</c:f>
              <c:numCache>
                <c:formatCode>###0.0%</c:formatCode>
                <c:ptCount val="5"/>
                <c:pt idx="0">
                  <c:v>0.67741935483870963</c:v>
                </c:pt>
                <c:pt idx="1">
                  <c:v>0.5</c:v>
                </c:pt>
                <c:pt idx="2">
                  <c:v>0.51219512195121952</c:v>
                </c:pt>
                <c:pt idx="3">
                  <c:v>0.14285714285714285</c:v>
                </c:pt>
                <c:pt idx="4">
                  <c:v>0.58620689655172409</c:v>
                </c:pt>
              </c:numCache>
            </c:numRef>
          </c:val>
          <c:extLst>
            <c:ext xmlns:c16="http://schemas.microsoft.com/office/drawing/2014/chart" uri="{C3380CC4-5D6E-409C-BE32-E72D297353CC}">
              <c16:uniqueId val="{00000006-1273-4292-894D-E353FD4A2315}"/>
            </c:ext>
          </c:extLst>
        </c:ser>
        <c:ser>
          <c:idx val="3"/>
          <c:order val="3"/>
          <c:tx>
            <c:strRef>
              <c:f>Hoja1!$H$7</c:f>
              <c:strCache>
                <c:ptCount val="1"/>
                <c:pt idx="0">
                  <c:v>Excelente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81347773766541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73-4292-894D-E353FD4A2315}"/>
                </c:ext>
              </c:extLst>
            </c:dLbl>
            <c:dLbl>
              <c:idx val="2"/>
              <c:layout>
                <c:manualLayout>
                  <c:x val="1.44404332129963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73-4292-894D-E353FD4A2315}"/>
                </c:ext>
              </c:extLst>
            </c:dLbl>
            <c:dLbl>
              <c:idx val="4"/>
              <c:layout>
                <c:manualLayout>
                  <c:x val="9.626955475330926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73-4292-894D-E353FD4A2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Hoja1!$D$8:$D$12</c:f>
              <c:strCache>
                <c:ptCount val="5"/>
                <c:pt idx="0">
                  <c:v>Indiferente</c:v>
                </c:pt>
                <c:pt idx="1">
                  <c:v>Club Campestre</c:v>
                </c:pt>
                <c:pt idx="2">
                  <c:v>Equilibrado</c:v>
                </c:pt>
                <c:pt idx="3">
                  <c:v>Líder de Equipo</c:v>
                </c:pt>
                <c:pt idx="4">
                  <c:v>Autoritario</c:v>
                </c:pt>
              </c:strCache>
            </c:strRef>
          </c:cat>
          <c:val>
            <c:numRef>
              <c:f>Hoja1!$H$8:$H$12</c:f>
              <c:numCache>
                <c:formatCode>###0.0%</c:formatCode>
                <c:ptCount val="5"/>
                <c:pt idx="0">
                  <c:v>6.4516129032258063E-2</c:v>
                </c:pt>
                <c:pt idx="1">
                  <c:v>0.5</c:v>
                </c:pt>
                <c:pt idx="2">
                  <c:v>0.38211382113821135</c:v>
                </c:pt>
                <c:pt idx="3">
                  <c:v>0.80952380952380953</c:v>
                </c:pt>
                <c:pt idx="4">
                  <c:v>0.31034482758620691</c:v>
                </c:pt>
              </c:numCache>
            </c:numRef>
          </c:val>
          <c:extLst>
            <c:ext xmlns:c16="http://schemas.microsoft.com/office/drawing/2014/chart" uri="{C3380CC4-5D6E-409C-BE32-E72D297353CC}">
              <c16:uniqueId val="{0000000A-1273-4292-894D-E353FD4A2315}"/>
            </c:ext>
          </c:extLst>
        </c:ser>
        <c:dLbls>
          <c:showLegendKey val="0"/>
          <c:showVal val="1"/>
          <c:showCatName val="0"/>
          <c:showSerName val="0"/>
          <c:showPercent val="0"/>
          <c:showBubbleSize val="0"/>
        </c:dLbls>
        <c:gapWidth val="100"/>
        <c:overlap val="-24"/>
        <c:axId val="-50280736"/>
        <c:axId val="-50278016"/>
      </c:barChart>
      <c:catAx>
        <c:axId val="-5028073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C" b="1" dirty="0"/>
                  <a:t>LIDERAZGO</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50278016"/>
        <c:crosses val="autoZero"/>
        <c:auto val="1"/>
        <c:lblAlgn val="ctr"/>
        <c:lblOffset val="100"/>
        <c:noMultiLvlLbl val="0"/>
      </c:catAx>
      <c:valAx>
        <c:axId val="-5027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C" b="1" dirty="0"/>
                  <a:t>CLIMA ORGANIZACIONAL</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5028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F234B-19D2-47D4-9675-896504A41E8B}" type="doc">
      <dgm:prSet loTypeId="urn:microsoft.com/office/officeart/2005/8/layout/vList3" loCatId="list" qsTypeId="urn:microsoft.com/office/officeart/2005/8/quickstyle/simple3" qsCatId="simple" csTypeId="urn:microsoft.com/office/officeart/2005/8/colors/accent1_1" csCatId="accent1" phldr="1"/>
      <dgm:spPr/>
    </dgm:pt>
    <dgm:pt modelId="{A16A6079-D62C-4118-9753-5250931576DB}">
      <dgm:prSet phldrT="[Texto]" custT="1"/>
      <dgm:spPr>
        <a:ln>
          <a:solidFill>
            <a:srgbClr val="002060"/>
          </a:solidFill>
        </a:ln>
      </dgm:spPr>
      <dgm:t>
        <a:bodyPr/>
        <a:lstStyle/>
        <a:p>
          <a:pPr algn="just"/>
          <a:r>
            <a:rPr lang="es-EC" sz="2000" dirty="0">
              <a:latin typeface="Times New Roman" panose="02020603050405020304" pitchFamily="18" charset="0"/>
              <a:cs typeface="Times New Roman" panose="02020603050405020304" pitchFamily="18" charset="0"/>
            </a:rPr>
            <a:t>Identificar los distintos tipos de liderazgo aplicados por los directivos en las empresas manufactureras medianas y grandes del cantón Quito y sus efectos en el clima organizacional de las mismas.</a:t>
          </a:r>
          <a:endParaRPr lang="es-ES" sz="2400" dirty="0">
            <a:latin typeface="Times New Roman" panose="02020603050405020304" pitchFamily="18" charset="0"/>
            <a:cs typeface="Times New Roman" panose="02020603050405020304" pitchFamily="18" charset="0"/>
          </a:endParaRPr>
        </a:p>
      </dgm:t>
    </dgm:pt>
    <dgm:pt modelId="{30C84C0B-88EB-42FB-93E6-9EEAB6AF14AD}" type="parTrans" cxnId="{2700B127-10BE-4B07-812F-A9181D6C1A2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F86D1DA8-4F80-44BF-B4A2-C6855D279369}" type="sibTrans" cxnId="{2700B127-10BE-4B07-812F-A9181D6C1A2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B5FA110A-7195-4871-85A7-5ED8058D3306}" type="pres">
      <dgm:prSet presAssocID="{4F0F234B-19D2-47D4-9675-896504A41E8B}" presName="linearFlow" presStyleCnt="0">
        <dgm:presLayoutVars>
          <dgm:dir/>
          <dgm:resizeHandles val="exact"/>
        </dgm:presLayoutVars>
      </dgm:prSet>
      <dgm:spPr/>
    </dgm:pt>
    <dgm:pt modelId="{73071B94-4BBF-4974-B9DC-46F78BFD9372}" type="pres">
      <dgm:prSet presAssocID="{A16A6079-D62C-4118-9753-5250931576DB}" presName="composite" presStyleCnt="0"/>
      <dgm:spPr/>
    </dgm:pt>
    <dgm:pt modelId="{9F7C3A94-7AE5-4808-A1B2-47D5A8305EB3}" type="pres">
      <dgm:prSet presAssocID="{A16A6079-D62C-4118-9753-5250931576DB}" presName="imgShp" presStyleLbl="fgImgPlace1" presStyleIdx="0" presStyleCnt="1"/>
      <dgm:spPr>
        <a:blipFill rotWithShape="1">
          <a:blip xmlns:r="http://schemas.openxmlformats.org/officeDocument/2006/relationships" r:embed="rId1"/>
          <a:srcRect/>
          <a:stretch>
            <a:fillRect/>
          </a:stretch>
        </a:blipFill>
      </dgm:spPr>
    </dgm:pt>
    <dgm:pt modelId="{94826867-9EC1-4B44-98B0-E014C80731C9}" type="pres">
      <dgm:prSet presAssocID="{A16A6079-D62C-4118-9753-5250931576DB}" presName="txShp" presStyleLbl="node1" presStyleIdx="0" presStyleCnt="1" custScaleX="107039">
        <dgm:presLayoutVars>
          <dgm:bulletEnabled val="1"/>
        </dgm:presLayoutVars>
      </dgm:prSet>
      <dgm:spPr/>
    </dgm:pt>
  </dgm:ptLst>
  <dgm:cxnLst>
    <dgm:cxn modelId="{2700B127-10BE-4B07-812F-A9181D6C1A22}" srcId="{4F0F234B-19D2-47D4-9675-896504A41E8B}" destId="{A16A6079-D62C-4118-9753-5250931576DB}" srcOrd="0" destOrd="0" parTransId="{30C84C0B-88EB-42FB-93E6-9EEAB6AF14AD}" sibTransId="{F86D1DA8-4F80-44BF-B4A2-C6855D279369}"/>
    <dgm:cxn modelId="{FF74A76E-27CA-4233-892B-260FF6B86986}" type="presOf" srcId="{A16A6079-D62C-4118-9753-5250931576DB}" destId="{94826867-9EC1-4B44-98B0-E014C80731C9}" srcOrd="0" destOrd="0" presId="urn:microsoft.com/office/officeart/2005/8/layout/vList3"/>
    <dgm:cxn modelId="{F2C3B777-6F4E-4023-BD25-77C5E29D5F4B}" type="presOf" srcId="{4F0F234B-19D2-47D4-9675-896504A41E8B}" destId="{B5FA110A-7195-4871-85A7-5ED8058D3306}" srcOrd="0" destOrd="0" presId="urn:microsoft.com/office/officeart/2005/8/layout/vList3"/>
    <dgm:cxn modelId="{520637B6-7064-48CF-A5D8-CA238BEB4E6B}" type="presParOf" srcId="{B5FA110A-7195-4871-85A7-5ED8058D3306}" destId="{73071B94-4BBF-4974-B9DC-46F78BFD9372}" srcOrd="0" destOrd="0" presId="urn:microsoft.com/office/officeart/2005/8/layout/vList3"/>
    <dgm:cxn modelId="{224721A7-C3F2-416E-8641-C1D5C1F3442C}" type="presParOf" srcId="{73071B94-4BBF-4974-B9DC-46F78BFD9372}" destId="{9F7C3A94-7AE5-4808-A1B2-47D5A8305EB3}" srcOrd="0" destOrd="0" presId="urn:microsoft.com/office/officeart/2005/8/layout/vList3"/>
    <dgm:cxn modelId="{BD80ACAF-2F2C-4B36-9C2C-D463AB7F192F}" type="presParOf" srcId="{73071B94-4BBF-4974-B9DC-46F78BFD9372}" destId="{94826867-9EC1-4B44-98B0-E014C80731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A9D551-B8AB-45A9-BF4F-2BC619E0F98D}"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23AF8915-CC8B-4770-ABEE-A73C4D3F926D}">
      <dgm:prSet phldrT="[Text]" custT="1"/>
      <dgm:spPr/>
      <dgm:t>
        <a:bodyPr/>
        <a:lstStyle/>
        <a:p>
          <a:r>
            <a:rPr lang="en-US" sz="3200" dirty="0">
              <a:latin typeface="Times New Roman" panose="02020603050405020304" pitchFamily="18" charset="0"/>
              <a:cs typeface="Times New Roman" panose="02020603050405020304" pitchFamily="18" charset="0"/>
            </a:rPr>
            <a:t>Mayor </a:t>
          </a:r>
          <a:r>
            <a:rPr lang="es-EC" sz="3200" noProof="0" dirty="0">
              <a:latin typeface="Times New Roman" panose="02020603050405020304" pitchFamily="18" charset="0"/>
              <a:cs typeface="Times New Roman" panose="02020603050405020304" pitchFamily="18" charset="0"/>
            </a:rPr>
            <a:t>presencia</a:t>
          </a:r>
          <a:r>
            <a:rPr lang="en-US" sz="3200" dirty="0">
              <a:latin typeface="Times New Roman" panose="02020603050405020304" pitchFamily="18" charset="0"/>
              <a:cs typeface="Times New Roman" panose="02020603050405020304" pitchFamily="18" charset="0"/>
            </a:rPr>
            <a:t> </a:t>
          </a:r>
        </a:p>
      </dgm:t>
    </dgm:pt>
    <dgm:pt modelId="{0D132201-A2FD-4CD4-AAC5-A43635554B73}" type="parTrans" cxnId="{CD1D38DB-D055-4A80-BBBF-1AA193117E77}">
      <dgm:prSet/>
      <dgm:spPr/>
      <dgm:t>
        <a:bodyPr/>
        <a:lstStyle/>
        <a:p>
          <a:endParaRPr lang="en-US" sz="3200">
            <a:latin typeface="Times New Roman" panose="02020603050405020304" pitchFamily="18" charset="0"/>
            <a:cs typeface="Times New Roman" panose="02020603050405020304" pitchFamily="18" charset="0"/>
          </a:endParaRPr>
        </a:p>
      </dgm:t>
    </dgm:pt>
    <dgm:pt modelId="{5190504B-6D5E-4477-8FB4-C4F9CDA8EA73}" type="sibTrans" cxnId="{CD1D38DB-D055-4A80-BBBF-1AA193117E77}">
      <dgm:prSet/>
      <dgm:spPr/>
      <dgm:t>
        <a:bodyPr/>
        <a:lstStyle/>
        <a:p>
          <a:endParaRPr lang="en-US" sz="3200">
            <a:latin typeface="Times New Roman" panose="02020603050405020304" pitchFamily="18" charset="0"/>
            <a:cs typeface="Times New Roman" panose="02020603050405020304" pitchFamily="18" charset="0"/>
          </a:endParaRPr>
        </a:p>
      </dgm:t>
    </dgm:pt>
    <dgm:pt modelId="{01DCD808-5A62-4C2E-817F-96FE9552FF66}">
      <dgm:prSet phldrT="[Text]" custT="1"/>
      <dgm:spPr/>
      <dgm:t>
        <a:bodyPr/>
        <a:lstStyle/>
        <a:p>
          <a:r>
            <a:rPr lang="es-EC" sz="3200" noProof="0" dirty="0">
              <a:latin typeface="Times New Roman" panose="02020603050405020304" pitchFamily="18" charset="0"/>
              <a:cs typeface="Times New Roman" panose="02020603050405020304" pitchFamily="18" charset="0"/>
            </a:rPr>
            <a:t>Estrato</a:t>
          </a:r>
          <a:r>
            <a:rPr lang="en-US" sz="3200" dirty="0">
              <a:latin typeface="Times New Roman" panose="02020603050405020304" pitchFamily="18" charset="0"/>
              <a:cs typeface="Times New Roman" panose="02020603050405020304" pitchFamily="18" charset="0"/>
            </a:rPr>
            <a:t> A</a:t>
          </a:r>
        </a:p>
      </dgm:t>
    </dgm:pt>
    <dgm:pt modelId="{753DAE71-D37A-4295-95F2-2834B110A8C6}" type="parTrans" cxnId="{48D00D7F-8295-4058-B06E-E13BA4F5439F}">
      <dgm:prSet custT="1"/>
      <dgm:spPr/>
      <dgm:t>
        <a:bodyPr/>
        <a:lstStyle/>
        <a:p>
          <a:endParaRPr lang="en-US" sz="3200">
            <a:latin typeface="Times New Roman" panose="02020603050405020304" pitchFamily="18" charset="0"/>
            <a:cs typeface="Times New Roman" panose="02020603050405020304" pitchFamily="18" charset="0"/>
          </a:endParaRPr>
        </a:p>
      </dgm:t>
    </dgm:pt>
    <dgm:pt modelId="{8A1465D6-7631-49D7-B405-ECA2E2C267A4}" type="sibTrans" cxnId="{48D00D7F-8295-4058-B06E-E13BA4F5439F}">
      <dgm:prSet/>
      <dgm:spPr/>
      <dgm:t>
        <a:bodyPr/>
        <a:lstStyle/>
        <a:p>
          <a:endParaRPr lang="en-US" sz="3200">
            <a:latin typeface="Times New Roman" panose="02020603050405020304" pitchFamily="18" charset="0"/>
            <a:cs typeface="Times New Roman" panose="02020603050405020304" pitchFamily="18" charset="0"/>
          </a:endParaRPr>
        </a:p>
      </dgm:t>
    </dgm:pt>
    <dgm:pt modelId="{644A7BC1-A432-4B23-A76F-D96AD7D825E6}">
      <dgm:prSet phldrT="[Text]" custT="1"/>
      <dgm:spPr/>
      <dgm:t>
        <a:bodyPr/>
        <a:lstStyle/>
        <a:p>
          <a:r>
            <a:rPr lang="en-US" sz="3200" dirty="0">
              <a:latin typeface="Times New Roman" panose="02020603050405020304" pitchFamily="18" charset="0"/>
              <a:cs typeface="Times New Roman" panose="02020603050405020304" pitchFamily="18" charset="0"/>
            </a:rPr>
            <a:t>Estrato B</a:t>
          </a:r>
        </a:p>
      </dgm:t>
    </dgm:pt>
    <dgm:pt modelId="{C8F8C05E-37A1-432C-AF2D-64D95645CDBB}" type="parTrans" cxnId="{3F2D2A05-7226-43BD-91C1-040EFD72038B}">
      <dgm:prSet custT="1"/>
      <dgm:spPr/>
      <dgm:t>
        <a:bodyPr/>
        <a:lstStyle/>
        <a:p>
          <a:endParaRPr lang="en-US" sz="3200">
            <a:latin typeface="Times New Roman" panose="02020603050405020304" pitchFamily="18" charset="0"/>
            <a:cs typeface="Times New Roman" panose="02020603050405020304" pitchFamily="18" charset="0"/>
          </a:endParaRPr>
        </a:p>
      </dgm:t>
    </dgm:pt>
    <dgm:pt modelId="{46A90C8A-00D4-4766-88F6-C22E8CFD4520}" type="sibTrans" cxnId="{3F2D2A05-7226-43BD-91C1-040EFD72038B}">
      <dgm:prSet/>
      <dgm:spPr/>
      <dgm:t>
        <a:bodyPr/>
        <a:lstStyle/>
        <a:p>
          <a:endParaRPr lang="en-US" sz="3200">
            <a:latin typeface="Times New Roman" panose="02020603050405020304" pitchFamily="18" charset="0"/>
            <a:cs typeface="Times New Roman" panose="02020603050405020304" pitchFamily="18" charset="0"/>
          </a:endParaRPr>
        </a:p>
      </dgm:t>
    </dgm:pt>
    <dgm:pt modelId="{1B0B10E8-41E0-4AF0-9D08-46849439C3D9}">
      <dgm:prSet phldrT="[Text]" custT="1"/>
      <dgm:spPr/>
      <dgm:t>
        <a:bodyPr/>
        <a:lstStyle/>
        <a:p>
          <a:r>
            <a:rPr lang="en-US" sz="3200" dirty="0">
              <a:latin typeface="Times New Roman" panose="02020603050405020304" pitchFamily="18" charset="0"/>
              <a:cs typeface="Times New Roman" panose="02020603050405020304" pitchFamily="18" charset="0"/>
            </a:rPr>
            <a:t>Estrato Grandes</a:t>
          </a:r>
        </a:p>
      </dgm:t>
    </dgm:pt>
    <dgm:pt modelId="{8023F132-E170-4925-B7F9-6CDA4A69AF59}" type="parTrans" cxnId="{5AA00EC3-39E3-4FB3-B8C9-A20A01BD5B0B}">
      <dgm:prSet custT="1"/>
      <dgm:spPr/>
      <dgm:t>
        <a:bodyPr/>
        <a:lstStyle/>
        <a:p>
          <a:endParaRPr lang="en-US" sz="3200">
            <a:latin typeface="Times New Roman" panose="02020603050405020304" pitchFamily="18" charset="0"/>
            <a:cs typeface="Times New Roman" panose="02020603050405020304" pitchFamily="18" charset="0"/>
          </a:endParaRPr>
        </a:p>
      </dgm:t>
    </dgm:pt>
    <dgm:pt modelId="{E83E8359-91A6-491C-821C-FCFB49542E84}" type="sibTrans" cxnId="{5AA00EC3-39E3-4FB3-B8C9-A20A01BD5B0B}">
      <dgm:prSet/>
      <dgm:spPr/>
      <dgm:t>
        <a:bodyPr/>
        <a:lstStyle/>
        <a:p>
          <a:endParaRPr lang="en-US" sz="3200">
            <a:latin typeface="Times New Roman" panose="02020603050405020304" pitchFamily="18" charset="0"/>
            <a:cs typeface="Times New Roman" panose="02020603050405020304" pitchFamily="18" charset="0"/>
          </a:endParaRPr>
        </a:p>
      </dgm:t>
    </dgm:pt>
    <dgm:pt modelId="{4C9F6448-C54C-4E36-8522-75444CA72AD8}">
      <dgm:prSet phldrT="[Text]" custT="1"/>
      <dgm:spPr/>
      <dgm:t>
        <a:bodyPr/>
        <a:lstStyle/>
        <a:p>
          <a:r>
            <a:rPr lang="en-US" sz="3200" dirty="0" err="1">
              <a:latin typeface="Times New Roman" panose="02020603050405020304" pitchFamily="18" charset="0"/>
              <a:cs typeface="Times New Roman" panose="02020603050405020304" pitchFamily="18" charset="0"/>
            </a:rPr>
            <a:t>Indiferente</a:t>
          </a:r>
          <a:endParaRPr lang="en-US" sz="3200" dirty="0">
            <a:latin typeface="Times New Roman" panose="02020603050405020304" pitchFamily="18" charset="0"/>
            <a:cs typeface="Times New Roman" panose="02020603050405020304" pitchFamily="18" charset="0"/>
          </a:endParaRPr>
        </a:p>
      </dgm:t>
    </dgm:pt>
    <dgm:pt modelId="{6C612B2B-6D15-4F9D-BB14-A7027006B580}" type="parTrans" cxnId="{C240A449-BA61-483B-8C3D-DF38F90D3173}">
      <dgm:prSet custT="1"/>
      <dgm:spPr/>
      <dgm:t>
        <a:bodyPr/>
        <a:lstStyle/>
        <a:p>
          <a:endParaRPr lang="en-US" sz="3200">
            <a:latin typeface="Times New Roman" panose="02020603050405020304" pitchFamily="18" charset="0"/>
            <a:cs typeface="Times New Roman" panose="02020603050405020304" pitchFamily="18" charset="0"/>
          </a:endParaRPr>
        </a:p>
      </dgm:t>
    </dgm:pt>
    <dgm:pt modelId="{1D51C6A4-1FF6-47EF-ACF1-28A0B29A8A76}" type="sibTrans" cxnId="{C240A449-BA61-483B-8C3D-DF38F90D3173}">
      <dgm:prSet/>
      <dgm:spPr/>
      <dgm:t>
        <a:bodyPr/>
        <a:lstStyle/>
        <a:p>
          <a:endParaRPr lang="en-US" sz="3200">
            <a:latin typeface="Times New Roman" panose="02020603050405020304" pitchFamily="18" charset="0"/>
            <a:cs typeface="Times New Roman" panose="02020603050405020304" pitchFamily="18" charset="0"/>
          </a:endParaRPr>
        </a:p>
      </dgm:t>
    </dgm:pt>
    <dgm:pt modelId="{14C9D7F8-70DC-4D4B-8425-29103078C451}">
      <dgm:prSet phldrT="[Text]" custT="1"/>
      <dgm:spPr/>
      <dgm:t>
        <a:bodyPr/>
        <a:lstStyle/>
        <a:p>
          <a:r>
            <a:rPr lang="en-US" sz="3200" dirty="0" err="1">
              <a:latin typeface="Times New Roman" panose="02020603050405020304" pitchFamily="18" charset="0"/>
              <a:cs typeface="Times New Roman" panose="02020603050405020304" pitchFamily="18" charset="0"/>
            </a:rPr>
            <a:t>Indiferente</a:t>
          </a:r>
          <a:endParaRPr lang="en-US" sz="3200" dirty="0">
            <a:latin typeface="Times New Roman" panose="02020603050405020304" pitchFamily="18" charset="0"/>
            <a:cs typeface="Times New Roman" panose="02020603050405020304" pitchFamily="18" charset="0"/>
          </a:endParaRPr>
        </a:p>
      </dgm:t>
    </dgm:pt>
    <dgm:pt modelId="{259810C8-6ABC-4A58-B4DB-86B1BF284725}" type="parTrans" cxnId="{8D9C52F8-AAF4-47AB-B691-B28C05C48DD7}">
      <dgm:prSet custT="1"/>
      <dgm:spPr/>
      <dgm:t>
        <a:bodyPr/>
        <a:lstStyle/>
        <a:p>
          <a:endParaRPr lang="en-US" sz="3200">
            <a:latin typeface="Times New Roman" panose="02020603050405020304" pitchFamily="18" charset="0"/>
            <a:cs typeface="Times New Roman" panose="02020603050405020304" pitchFamily="18" charset="0"/>
          </a:endParaRPr>
        </a:p>
      </dgm:t>
    </dgm:pt>
    <dgm:pt modelId="{60232A3A-351E-4DEC-88C4-10147C5DA389}" type="sibTrans" cxnId="{8D9C52F8-AAF4-47AB-B691-B28C05C48DD7}">
      <dgm:prSet/>
      <dgm:spPr/>
      <dgm:t>
        <a:bodyPr/>
        <a:lstStyle/>
        <a:p>
          <a:endParaRPr lang="en-US" sz="3200">
            <a:latin typeface="Times New Roman" panose="02020603050405020304" pitchFamily="18" charset="0"/>
            <a:cs typeface="Times New Roman" panose="02020603050405020304" pitchFamily="18" charset="0"/>
          </a:endParaRPr>
        </a:p>
      </dgm:t>
    </dgm:pt>
    <dgm:pt modelId="{AD92A054-6B1F-47DE-BF37-B241D6057C6C}">
      <dgm:prSet phldrT="[Text]" custT="1"/>
      <dgm:spPr/>
      <dgm:t>
        <a:bodyPr/>
        <a:lstStyle/>
        <a:p>
          <a:r>
            <a:rPr lang="en-US" sz="3200" dirty="0" err="1">
              <a:latin typeface="Times New Roman" panose="02020603050405020304" pitchFamily="18" charset="0"/>
              <a:cs typeface="Times New Roman" panose="02020603050405020304" pitchFamily="18" charset="0"/>
            </a:rPr>
            <a:t>Equilibrado</a:t>
          </a:r>
          <a:endParaRPr lang="en-US" sz="3200" dirty="0">
            <a:latin typeface="Times New Roman" panose="02020603050405020304" pitchFamily="18" charset="0"/>
            <a:cs typeface="Times New Roman" panose="02020603050405020304" pitchFamily="18" charset="0"/>
          </a:endParaRPr>
        </a:p>
      </dgm:t>
    </dgm:pt>
    <dgm:pt modelId="{099F0211-57B2-4CE1-9D52-FEE847ACF2A2}" type="parTrans" cxnId="{DDA3D40A-B055-42E3-BCEE-C7520C95785D}">
      <dgm:prSet custT="1"/>
      <dgm:spPr/>
      <dgm:t>
        <a:bodyPr/>
        <a:lstStyle/>
        <a:p>
          <a:endParaRPr lang="en-US" sz="3200">
            <a:latin typeface="Times New Roman" panose="02020603050405020304" pitchFamily="18" charset="0"/>
            <a:cs typeface="Times New Roman" panose="02020603050405020304" pitchFamily="18" charset="0"/>
          </a:endParaRPr>
        </a:p>
      </dgm:t>
    </dgm:pt>
    <dgm:pt modelId="{66A2D3E1-4CE2-412C-9F2B-9B5692B6B079}" type="sibTrans" cxnId="{DDA3D40A-B055-42E3-BCEE-C7520C95785D}">
      <dgm:prSet/>
      <dgm:spPr/>
      <dgm:t>
        <a:bodyPr/>
        <a:lstStyle/>
        <a:p>
          <a:endParaRPr lang="en-US" sz="3200">
            <a:latin typeface="Times New Roman" panose="02020603050405020304" pitchFamily="18" charset="0"/>
            <a:cs typeface="Times New Roman" panose="02020603050405020304" pitchFamily="18" charset="0"/>
          </a:endParaRPr>
        </a:p>
      </dgm:t>
    </dgm:pt>
    <dgm:pt modelId="{22C9EE4B-351E-4D76-9D18-515810028DE6}" type="pres">
      <dgm:prSet presAssocID="{2BA9D551-B8AB-45A9-BF4F-2BC619E0F98D}" presName="diagram" presStyleCnt="0">
        <dgm:presLayoutVars>
          <dgm:chPref val="1"/>
          <dgm:dir/>
          <dgm:animOne val="branch"/>
          <dgm:animLvl val="lvl"/>
          <dgm:resizeHandles val="exact"/>
        </dgm:presLayoutVars>
      </dgm:prSet>
      <dgm:spPr/>
    </dgm:pt>
    <dgm:pt modelId="{1E1EC688-B5AC-4EA2-91A7-479C6794257C}" type="pres">
      <dgm:prSet presAssocID="{23AF8915-CC8B-4770-ABEE-A73C4D3F926D}" presName="root1" presStyleCnt="0"/>
      <dgm:spPr/>
    </dgm:pt>
    <dgm:pt modelId="{71B903AD-9129-473D-8A5A-0EFF7F0BEDE3}" type="pres">
      <dgm:prSet presAssocID="{23AF8915-CC8B-4770-ABEE-A73C4D3F926D}" presName="LevelOneTextNode" presStyleLbl="node0" presStyleIdx="0" presStyleCnt="1">
        <dgm:presLayoutVars>
          <dgm:chPref val="3"/>
        </dgm:presLayoutVars>
      </dgm:prSet>
      <dgm:spPr/>
    </dgm:pt>
    <dgm:pt modelId="{8E95F4AF-A8BA-4BC7-A0CF-017C17B5F7B9}" type="pres">
      <dgm:prSet presAssocID="{23AF8915-CC8B-4770-ABEE-A73C4D3F926D}" presName="level2hierChild" presStyleCnt="0"/>
      <dgm:spPr/>
    </dgm:pt>
    <dgm:pt modelId="{6801767B-7661-4E03-A4F5-86EBB5C1E59D}" type="pres">
      <dgm:prSet presAssocID="{753DAE71-D37A-4295-95F2-2834B110A8C6}" presName="conn2-1" presStyleLbl="parChTrans1D2" presStyleIdx="0" presStyleCnt="3"/>
      <dgm:spPr/>
    </dgm:pt>
    <dgm:pt modelId="{8230A957-E159-42BA-80D0-9102AABAF8C9}" type="pres">
      <dgm:prSet presAssocID="{753DAE71-D37A-4295-95F2-2834B110A8C6}" presName="connTx" presStyleLbl="parChTrans1D2" presStyleIdx="0" presStyleCnt="3"/>
      <dgm:spPr/>
    </dgm:pt>
    <dgm:pt modelId="{4F8B8CB4-C001-4BFE-8631-7B00548C1664}" type="pres">
      <dgm:prSet presAssocID="{01DCD808-5A62-4C2E-817F-96FE9552FF66}" presName="root2" presStyleCnt="0"/>
      <dgm:spPr/>
    </dgm:pt>
    <dgm:pt modelId="{D139C6F2-D1B2-4AF2-A636-5AE84D370232}" type="pres">
      <dgm:prSet presAssocID="{01DCD808-5A62-4C2E-817F-96FE9552FF66}" presName="LevelTwoTextNode" presStyleLbl="node2" presStyleIdx="0" presStyleCnt="3">
        <dgm:presLayoutVars>
          <dgm:chPref val="3"/>
        </dgm:presLayoutVars>
      </dgm:prSet>
      <dgm:spPr/>
    </dgm:pt>
    <dgm:pt modelId="{F887463A-0E84-43E2-AB63-30914EEC062F}" type="pres">
      <dgm:prSet presAssocID="{01DCD808-5A62-4C2E-817F-96FE9552FF66}" presName="level3hierChild" presStyleCnt="0"/>
      <dgm:spPr/>
    </dgm:pt>
    <dgm:pt modelId="{D1A66F0E-B338-4836-8010-5FCFFF862F15}" type="pres">
      <dgm:prSet presAssocID="{6C612B2B-6D15-4F9D-BB14-A7027006B580}" presName="conn2-1" presStyleLbl="parChTrans1D3" presStyleIdx="0" presStyleCnt="3"/>
      <dgm:spPr/>
    </dgm:pt>
    <dgm:pt modelId="{7DE99031-EDB8-44B8-BB38-93F0D045F847}" type="pres">
      <dgm:prSet presAssocID="{6C612B2B-6D15-4F9D-BB14-A7027006B580}" presName="connTx" presStyleLbl="parChTrans1D3" presStyleIdx="0" presStyleCnt="3"/>
      <dgm:spPr/>
    </dgm:pt>
    <dgm:pt modelId="{8385B076-DFDE-4924-A27C-C4AFA9A0D4FB}" type="pres">
      <dgm:prSet presAssocID="{4C9F6448-C54C-4E36-8522-75444CA72AD8}" presName="root2" presStyleCnt="0"/>
      <dgm:spPr/>
    </dgm:pt>
    <dgm:pt modelId="{C2ED3C15-9DFA-4F2F-83BF-DC2A6460DA16}" type="pres">
      <dgm:prSet presAssocID="{4C9F6448-C54C-4E36-8522-75444CA72AD8}" presName="LevelTwoTextNode" presStyleLbl="node3" presStyleIdx="0" presStyleCnt="3">
        <dgm:presLayoutVars>
          <dgm:chPref val="3"/>
        </dgm:presLayoutVars>
      </dgm:prSet>
      <dgm:spPr/>
    </dgm:pt>
    <dgm:pt modelId="{1F41B2E9-93F8-4859-B56C-AD69D321181E}" type="pres">
      <dgm:prSet presAssocID="{4C9F6448-C54C-4E36-8522-75444CA72AD8}" presName="level3hierChild" presStyleCnt="0"/>
      <dgm:spPr/>
    </dgm:pt>
    <dgm:pt modelId="{3BD9DB45-FE0C-4487-A36F-F1B06FC0A8A9}" type="pres">
      <dgm:prSet presAssocID="{C8F8C05E-37A1-432C-AF2D-64D95645CDBB}" presName="conn2-1" presStyleLbl="parChTrans1D2" presStyleIdx="1" presStyleCnt="3"/>
      <dgm:spPr/>
    </dgm:pt>
    <dgm:pt modelId="{BD2C953A-1872-433A-ABE4-F42BD53F4B46}" type="pres">
      <dgm:prSet presAssocID="{C8F8C05E-37A1-432C-AF2D-64D95645CDBB}" presName="connTx" presStyleLbl="parChTrans1D2" presStyleIdx="1" presStyleCnt="3"/>
      <dgm:spPr/>
    </dgm:pt>
    <dgm:pt modelId="{79A882DB-B372-4928-A6A0-B4A47381C6AE}" type="pres">
      <dgm:prSet presAssocID="{644A7BC1-A432-4B23-A76F-D96AD7D825E6}" presName="root2" presStyleCnt="0"/>
      <dgm:spPr/>
    </dgm:pt>
    <dgm:pt modelId="{4CBCEBF7-AA0C-4504-8012-0D56893532C6}" type="pres">
      <dgm:prSet presAssocID="{644A7BC1-A432-4B23-A76F-D96AD7D825E6}" presName="LevelTwoTextNode" presStyleLbl="node2" presStyleIdx="1" presStyleCnt="3">
        <dgm:presLayoutVars>
          <dgm:chPref val="3"/>
        </dgm:presLayoutVars>
      </dgm:prSet>
      <dgm:spPr/>
    </dgm:pt>
    <dgm:pt modelId="{D04EC98B-1459-4B16-BF0B-06CA3866234E}" type="pres">
      <dgm:prSet presAssocID="{644A7BC1-A432-4B23-A76F-D96AD7D825E6}" presName="level3hierChild" presStyleCnt="0"/>
      <dgm:spPr/>
    </dgm:pt>
    <dgm:pt modelId="{5CE305F3-5A36-4A7E-8454-DED3D0D06666}" type="pres">
      <dgm:prSet presAssocID="{259810C8-6ABC-4A58-B4DB-86B1BF284725}" presName="conn2-1" presStyleLbl="parChTrans1D3" presStyleIdx="1" presStyleCnt="3"/>
      <dgm:spPr/>
    </dgm:pt>
    <dgm:pt modelId="{7219992E-388E-4995-8888-DFC6ED61E6D3}" type="pres">
      <dgm:prSet presAssocID="{259810C8-6ABC-4A58-B4DB-86B1BF284725}" presName="connTx" presStyleLbl="parChTrans1D3" presStyleIdx="1" presStyleCnt="3"/>
      <dgm:spPr/>
    </dgm:pt>
    <dgm:pt modelId="{643EDE34-4261-4E3E-B237-DA2636294692}" type="pres">
      <dgm:prSet presAssocID="{14C9D7F8-70DC-4D4B-8425-29103078C451}" presName="root2" presStyleCnt="0"/>
      <dgm:spPr/>
    </dgm:pt>
    <dgm:pt modelId="{BCC3B662-4228-4DAA-8B0A-C4C65CDB0C99}" type="pres">
      <dgm:prSet presAssocID="{14C9D7F8-70DC-4D4B-8425-29103078C451}" presName="LevelTwoTextNode" presStyleLbl="node3" presStyleIdx="1" presStyleCnt="3">
        <dgm:presLayoutVars>
          <dgm:chPref val="3"/>
        </dgm:presLayoutVars>
      </dgm:prSet>
      <dgm:spPr/>
    </dgm:pt>
    <dgm:pt modelId="{6A5F2587-3FEF-4330-8E60-A0FCE49D40F6}" type="pres">
      <dgm:prSet presAssocID="{14C9D7F8-70DC-4D4B-8425-29103078C451}" presName="level3hierChild" presStyleCnt="0"/>
      <dgm:spPr/>
    </dgm:pt>
    <dgm:pt modelId="{12DF7B12-D41D-49D6-8A04-B5A0CD64AFE2}" type="pres">
      <dgm:prSet presAssocID="{8023F132-E170-4925-B7F9-6CDA4A69AF59}" presName="conn2-1" presStyleLbl="parChTrans1D2" presStyleIdx="2" presStyleCnt="3"/>
      <dgm:spPr/>
    </dgm:pt>
    <dgm:pt modelId="{927387D5-350A-457D-A51D-96636F6F987E}" type="pres">
      <dgm:prSet presAssocID="{8023F132-E170-4925-B7F9-6CDA4A69AF59}" presName="connTx" presStyleLbl="parChTrans1D2" presStyleIdx="2" presStyleCnt="3"/>
      <dgm:spPr/>
    </dgm:pt>
    <dgm:pt modelId="{EC556717-D0A4-4726-BD58-63FE127CCE7B}" type="pres">
      <dgm:prSet presAssocID="{1B0B10E8-41E0-4AF0-9D08-46849439C3D9}" presName="root2" presStyleCnt="0"/>
      <dgm:spPr/>
    </dgm:pt>
    <dgm:pt modelId="{3224E167-3BD3-4D2D-B8CF-FE685EA4B849}" type="pres">
      <dgm:prSet presAssocID="{1B0B10E8-41E0-4AF0-9D08-46849439C3D9}" presName="LevelTwoTextNode" presStyleLbl="node2" presStyleIdx="2" presStyleCnt="3">
        <dgm:presLayoutVars>
          <dgm:chPref val="3"/>
        </dgm:presLayoutVars>
      </dgm:prSet>
      <dgm:spPr/>
    </dgm:pt>
    <dgm:pt modelId="{8A7E3F0A-3F41-437D-922D-B63AB1B8161C}" type="pres">
      <dgm:prSet presAssocID="{1B0B10E8-41E0-4AF0-9D08-46849439C3D9}" presName="level3hierChild" presStyleCnt="0"/>
      <dgm:spPr/>
    </dgm:pt>
    <dgm:pt modelId="{D728972E-9707-4A50-840B-0B631392897A}" type="pres">
      <dgm:prSet presAssocID="{099F0211-57B2-4CE1-9D52-FEE847ACF2A2}" presName="conn2-1" presStyleLbl="parChTrans1D3" presStyleIdx="2" presStyleCnt="3"/>
      <dgm:spPr/>
    </dgm:pt>
    <dgm:pt modelId="{1941462D-7F1A-4E69-B957-9E4003E8ED84}" type="pres">
      <dgm:prSet presAssocID="{099F0211-57B2-4CE1-9D52-FEE847ACF2A2}" presName="connTx" presStyleLbl="parChTrans1D3" presStyleIdx="2" presStyleCnt="3"/>
      <dgm:spPr/>
    </dgm:pt>
    <dgm:pt modelId="{84998E1F-0245-444B-98F4-C390F609E842}" type="pres">
      <dgm:prSet presAssocID="{AD92A054-6B1F-47DE-BF37-B241D6057C6C}" presName="root2" presStyleCnt="0"/>
      <dgm:spPr/>
    </dgm:pt>
    <dgm:pt modelId="{CB5BD372-A362-4D02-ACF3-8A53D39D5711}" type="pres">
      <dgm:prSet presAssocID="{AD92A054-6B1F-47DE-BF37-B241D6057C6C}" presName="LevelTwoTextNode" presStyleLbl="node3" presStyleIdx="2" presStyleCnt="3">
        <dgm:presLayoutVars>
          <dgm:chPref val="3"/>
        </dgm:presLayoutVars>
      </dgm:prSet>
      <dgm:spPr/>
    </dgm:pt>
    <dgm:pt modelId="{9A904A3C-E363-4DCE-8BFD-64981B261B02}" type="pres">
      <dgm:prSet presAssocID="{AD92A054-6B1F-47DE-BF37-B241D6057C6C}" presName="level3hierChild" presStyleCnt="0"/>
      <dgm:spPr/>
    </dgm:pt>
  </dgm:ptLst>
  <dgm:cxnLst>
    <dgm:cxn modelId="{3F2D2A05-7226-43BD-91C1-040EFD72038B}" srcId="{23AF8915-CC8B-4770-ABEE-A73C4D3F926D}" destId="{644A7BC1-A432-4B23-A76F-D96AD7D825E6}" srcOrd="1" destOrd="0" parTransId="{C8F8C05E-37A1-432C-AF2D-64D95645CDBB}" sibTransId="{46A90C8A-00D4-4766-88F6-C22E8CFD4520}"/>
    <dgm:cxn modelId="{DDA3D40A-B055-42E3-BCEE-C7520C95785D}" srcId="{1B0B10E8-41E0-4AF0-9D08-46849439C3D9}" destId="{AD92A054-6B1F-47DE-BF37-B241D6057C6C}" srcOrd="0" destOrd="0" parTransId="{099F0211-57B2-4CE1-9D52-FEE847ACF2A2}" sibTransId="{66A2D3E1-4CE2-412C-9F2B-9B5692B6B079}"/>
    <dgm:cxn modelId="{E9E2810F-1591-4C4A-A85C-8EF33FE5C678}" type="presOf" srcId="{1B0B10E8-41E0-4AF0-9D08-46849439C3D9}" destId="{3224E167-3BD3-4D2D-B8CF-FE685EA4B849}" srcOrd="0" destOrd="0" presId="urn:microsoft.com/office/officeart/2005/8/layout/hierarchy2"/>
    <dgm:cxn modelId="{15DFEC1B-09DB-4A7C-ACB4-A479A5078B53}" type="presOf" srcId="{753DAE71-D37A-4295-95F2-2834B110A8C6}" destId="{6801767B-7661-4E03-A4F5-86EBB5C1E59D}" srcOrd="0" destOrd="0" presId="urn:microsoft.com/office/officeart/2005/8/layout/hierarchy2"/>
    <dgm:cxn modelId="{D2028C3E-1E70-455E-B4DE-F8AC6DD106F3}" type="presOf" srcId="{2BA9D551-B8AB-45A9-BF4F-2BC619E0F98D}" destId="{22C9EE4B-351E-4D76-9D18-515810028DE6}" srcOrd="0" destOrd="0" presId="urn:microsoft.com/office/officeart/2005/8/layout/hierarchy2"/>
    <dgm:cxn modelId="{C240A449-BA61-483B-8C3D-DF38F90D3173}" srcId="{01DCD808-5A62-4C2E-817F-96FE9552FF66}" destId="{4C9F6448-C54C-4E36-8522-75444CA72AD8}" srcOrd="0" destOrd="0" parTransId="{6C612B2B-6D15-4F9D-BB14-A7027006B580}" sibTransId="{1D51C6A4-1FF6-47EF-ACF1-28A0B29A8A76}"/>
    <dgm:cxn modelId="{0400114B-263A-4FB2-9EC1-EF4B36505D22}" type="presOf" srcId="{099F0211-57B2-4CE1-9D52-FEE847ACF2A2}" destId="{1941462D-7F1A-4E69-B957-9E4003E8ED84}" srcOrd="1" destOrd="0" presId="urn:microsoft.com/office/officeart/2005/8/layout/hierarchy2"/>
    <dgm:cxn modelId="{0C218252-8871-4D3F-B248-78F9D435ADC2}" type="presOf" srcId="{6C612B2B-6D15-4F9D-BB14-A7027006B580}" destId="{D1A66F0E-B338-4836-8010-5FCFFF862F15}" srcOrd="0" destOrd="0" presId="urn:microsoft.com/office/officeart/2005/8/layout/hierarchy2"/>
    <dgm:cxn modelId="{CFDBF575-5B73-411F-BE72-AD5E4A0FB054}" type="presOf" srcId="{23AF8915-CC8B-4770-ABEE-A73C4D3F926D}" destId="{71B903AD-9129-473D-8A5A-0EFF7F0BEDE3}" srcOrd="0" destOrd="0" presId="urn:microsoft.com/office/officeart/2005/8/layout/hierarchy2"/>
    <dgm:cxn modelId="{96404277-D54B-4A2A-8FEE-F35B4B75FBF5}" type="presOf" srcId="{AD92A054-6B1F-47DE-BF37-B241D6057C6C}" destId="{CB5BD372-A362-4D02-ACF3-8A53D39D5711}" srcOrd="0" destOrd="0" presId="urn:microsoft.com/office/officeart/2005/8/layout/hierarchy2"/>
    <dgm:cxn modelId="{8DA7BC7A-3972-453B-B4D1-A394C002A61B}" type="presOf" srcId="{259810C8-6ABC-4A58-B4DB-86B1BF284725}" destId="{5CE305F3-5A36-4A7E-8454-DED3D0D06666}" srcOrd="0" destOrd="0" presId="urn:microsoft.com/office/officeart/2005/8/layout/hierarchy2"/>
    <dgm:cxn modelId="{48D00D7F-8295-4058-B06E-E13BA4F5439F}" srcId="{23AF8915-CC8B-4770-ABEE-A73C4D3F926D}" destId="{01DCD808-5A62-4C2E-817F-96FE9552FF66}" srcOrd="0" destOrd="0" parTransId="{753DAE71-D37A-4295-95F2-2834B110A8C6}" sibTransId="{8A1465D6-7631-49D7-B405-ECA2E2C267A4}"/>
    <dgm:cxn modelId="{03DDF687-D2F6-4475-8939-2D4102F5AF8F}" type="presOf" srcId="{259810C8-6ABC-4A58-B4DB-86B1BF284725}" destId="{7219992E-388E-4995-8888-DFC6ED61E6D3}" srcOrd="1" destOrd="0" presId="urn:microsoft.com/office/officeart/2005/8/layout/hierarchy2"/>
    <dgm:cxn modelId="{13ACCC88-2556-4F7B-843C-299F451CFFD6}" type="presOf" srcId="{8023F132-E170-4925-B7F9-6CDA4A69AF59}" destId="{927387D5-350A-457D-A51D-96636F6F987E}" srcOrd="1" destOrd="0" presId="urn:microsoft.com/office/officeart/2005/8/layout/hierarchy2"/>
    <dgm:cxn modelId="{E8471F97-BC26-468A-9DDE-AD4129CD0073}" type="presOf" srcId="{01DCD808-5A62-4C2E-817F-96FE9552FF66}" destId="{D139C6F2-D1B2-4AF2-A636-5AE84D370232}" srcOrd="0" destOrd="0" presId="urn:microsoft.com/office/officeart/2005/8/layout/hierarchy2"/>
    <dgm:cxn modelId="{411E5397-DA18-4BBF-9007-D523C92E6B7F}" type="presOf" srcId="{C8F8C05E-37A1-432C-AF2D-64D95645CDBB}" destId="{3BD9DB45-FE0C-4487-A36F-F1B06FC0A8A9}" srcOrd="0" destOrd="0" presId="urn:microsoft.com/office/officeart/2005/8/layout/hierarchy2"/>
    <dgm:cxn modelId="{0D5267AD-EE8B-45AB-A590-2620108C5784}" type="presOf" srcId="{8023F132-E170-4925-B7F9-6CDA4A69AF59}" destId="{12DF7B12-D41D-49D6-8A04-B5A0CD64AFE2}" srcOrd="0" destOrd="0" presId="urn:microsoft.com/office/officeart/2005/8/layout/hierarchy2"/>
    <dgm:cxn modelId="{5AA00EC3-39E3-4FB3-B8C9-A20A01BD5B0B}" srcId="{23AF8915-CC8B-4770-ABEE-A73C4D3F926D}" destId="{1B0B10E8-41E0-4AF0-9D08-46849439C3D9}" srcOrd="2" destOrd="0" parTransId="{8023F132-E170-4925-B7F9-6CDA4A69AF59}" sibTransId="{E83E8359-91A6-491C-821C-FCFB49542E84}"/>
    <dgm:cxn modelId="{299951CA-39AF-4A4C-A023-C8B044E0F815}" type="presOf" srcId="{099F0211-57B2-4CE1-9D52-FEE847ACF2A2}" destId="{D728972E-9707-4A50-840B-0B631392897A}" srcOrd="0" destOrd="0" presId="urn:microsoft.com/office/officeart/2005/8/layout/hierarchy2"/>
    <dgm:cxn modelId="{9E0BF7D3-0AD3-48E5-BCB6-C961C1AB3872}" type="presOf" srcId="{644A7BC1-A432-4B23-A76F-D96AD7D825E6}" destId="{4CBCEBF7-AA0C-4504-8012-0D56893532C6}" srcOrd="0" destOrd="0" presId="urn:microsoft.com/office/officeart/2005/8/layout/hierarchy2"/>
    <dgm:cxn modelId="{EC5092D4-923B-49AC-92E0-AC0E22BF1DF1}" type="presOf" srcId="{4C9F6448-C54C-4E36-8522-75444CA72AD8}" destId="{C2ED3C15-9DFA-4F2F-83BF-DC2A6460DA16}" srcOrd="0" destOrd="0" presId="urn:microsoft.com/office/officeart/2005/8/layout/hierarchy2"/>
    <dgm:cxn modelId="{CD1D38DB-D055-4A80-BBBF-1AA193117E77}" srcId="{2BA9D551-B8AB-45A9-BF4F-2BC619E0F98D}" destId="{23AF8915-CC8B-4770-ABEE-A73C4D3F926D}" srcOrd="0" destOrd="0" parTransId="{0D132201-A2FD-4CD4-AAC5-A43635554B73}" sibTransId="{5190504B-6D5E-4477-8FB4-C4F9CDA8EA73}"/>
    <dgm:cxn modelId="{2826C8F1-48E3-465A-A54E-91E511FC9E87}" type="presOf" srcId="{14C9D7F8-70DC-4D4B-8425-29103078C451}" destId="{BCC3B662-4228-4DAA-8B0A-C4C65CDB0C99}" srcOrd="0" destOrd="0" presId="urn:microsoft.com/office/officeart/2005/8/layout/hierarchy2"/>
    <dgm:cxn modelId="{C41F07F6-79D3-4B5D-A167-CB09EAC94751}" type="presOf" srcId="{C8F8C05E-37A1-432C-AF2D-64D95645CDBB}" destId="{BD2C953A-1872-433A-ABE4-F42BD53F4B46}" srcOrd="1" destOrd="0" presId="urn:microsoft.com/office/officeart/2005/8/layout/hierarchy2"/>
    <dgm:cxn modelId="{166D6DF6-C6F1-4F6F-A769-D63396B91CF4}" type="presOf" srcId="{753DAE71-D37A-4295-95F2-2834B110A8C6}" destId="{8230A957-E159-42BA-80D0-9102AABAF8C9}" srcOrd="1" destOrd="0" presId="urn:microsoft.com/office/officeart/2005/8/layout/hierarchy2"/>
    <dgm:cxn modelId="{8D9C52F8-AAF4-47AB-B691-B28C05C48DD7}" srcId="{644A7BC1-A432-4B23-A76F-D96AD7D825E6}" destId="{14C9D7F8-70DC-4D4B-8425-29103078C451}" srcOrd="0" destOrd="0" parTransId="{259810C8-6ABC-4A58-B4DB-86B1BF284725}" sibTransId="{60232A3A-351E-4DEC-88C4-10147C5DA389}"/>
    <dgm:cxn modelId="{CA1697FA-3EE0-4CB3-B804-BAA8D0A692C3}" type="presOf" srcId="{6C612B2B-6D15-4F9D-BB14-A7027006B580}" destId="{7DE99031-EDB8-44B8-BB38-93F0D045F847}" srcOrd="1" destOrd="0" presId="urn:microsoft.com/office/officeart/2005/8/layout/hierarchy2"/>
    <dgm:cxn modelId="{10FBA6A6-5BDD-41CB-AEE4-7ECA334AA6AA}" type="presParOf" srcId="{22C9EE4B-351E-4D76-9D18-515810028DE6}" destId="{1E1EC688-B5AC-4EA2-91A7-479C6794257C}" srcOrd="0" destOrd="0" presId="urn:microsoft.com/office/officeart/2005/8/layout/hierarchy2"/>
    <dgm:cxn modelId="{7C14EF82-29AD-4909-BD33-224D6DF6DDC3}" type="presParOf" srcId="{1E1EC688-B5AC-4EA2-91A7-479C6794257C}" destId="{71B903AD-9129-473D-8A5A-0EFF7F0BEDE3}" srcOrd="0" destOrd="0" presId="urn:microsoft.com/office/officeart/2005/8/layout/hierarchy2"/>
    <dgm:cxn modelId="{65DE9263-F02A-4F2B-B6E4-24B6EF77AA14}" type="presParOf" srcId="{1E1EC688-B5AC-4EA2-91A7-479C6794257C}" destId="{8E95F4AF-A8BA-4BC7-A0CF-017C17B5F7B9}" srcOrd="1" destOrd="0" presId="urn:microsoft.com/office/officeart/2005/8/layout/hierarchy2"/>
    <dgm:cxn modelId="{0E9721A2-E6C3-4259-AB9A-CF6B65ED3757}" type="presParOf" srcId="{8E95F4AF-A8BA-4BC7-A0CF-017C17B5F7B9}" destId="{6801767B-7661-4E03-A4F5-86EBB5C1E59D}" srcOrd="0" destOrd="0" presId="urn:microsoft.com/office/officeart/2005/8/layout/hierarchy2"/>
    <dgm:cxn modelId="{57F4732D-A6C4-4724-B467-70F0FE4FF595}" type="presParOf" srcId="{6801767B-7661-4E03-A4F5-86EBB5C1E59D}" destId="{8230A957-E159-42BA-80D0-9102AABAF8C9}" srcOrd="0" destOrd="0" presId="urn:microsoft.com/office/officeart/2005/8/layout/hierarchy2"/>
    <dgm:cxn modelId="{AD032954-E5AE-4696-A7DF-8D730BED26C0}" type="presParOf" srcId="{8E95F4AF-A8BA-4BC7-A0CF-017C17B5F7B9}" destId="{4F8B8CB4-C001-4BFE-8631-7B00548C1664}" srcOrd="1" destOrd="0" presId="urn:microsoft.com/office/officeart/2005/8/layout/hierarchy2"/>
    <dgm:cxn modelId="{D953AB50-3C7B-407C-A514-B0E0CE899908}" type="presParOf" srcId="{4F8B8CB4-C001-4BFE-8631-7B00548C1664}" destId="{D139C6F2-D1B2-4AF2-A636-5AE84D370232}" srcOrd="0" destOrd="0" presId="urn:microsoft.com/office/officeart/2005/8/layout/hierarchy2"/>
    <dgm:cxn modelId="{3691A8AC-A3E9-4516-A07F-9C0AE98A3989}" type="presParOf" srcId="{4F8B8CB4-C001-4BFE-8631-7B00548C1664}" destId="{F887463A-0E84-43E2-AB63-30914EEC062F}" srcOrd="1" destOrd="0" presId="urn:microsoft.com/office/officeart/2005/8/layout/hierarchy2"/>
    <dgm:cxn modelId="{BC81CA23-AE1F-499B-A860-EB777CE1401B}" type="presParOf" srcId="{F887463A-0E84-43E2-AB63-30914EEC062F}" destId="{D1A66F0E-B338-4836-8010-5FCFFF862F15}" srcOrd="0" destOrd="0" presId="urn:microsoft.com/office/officeart/2005/8/layout/hierarchy2"/>
    <dgm:cxn modelId="{03235953-B47C-47C4-BF34-5F88DF342CA0}" type="presParOf" srcId="{D1A66F0E-B338-4836-8010-5FCFFF862F15}" destId="{7DE99031-EDB8-44B8-BB38-93F0D045F847}" srcOrd="0" destOrd="0" presId="urn:microsoft.com/office/officeart/2005/8/layout/hierarchy2"/>
    <dgm:cxn modelId="{C148F87F-B912-42BD-B823-3F66CC7AF563}" type="presParOf" srcId="{F887463A-0E84-43E2-AB63-30914EEC062F}" destId="{8385B076-DFDE-4924-A27C-C4AFA9A0D4FB}" srcOrd="1" destOrd="0" presId="urn:microsoft.com/office/officeart/2005/8/layout/hierarchy2"/>
    <dgm:cxn modelId="{15A24F57-F342-430F-910A-5F3B7CE4EAE5}" type="presParOf" srcId="{8385B076-DFDE-4924-A27C-C4AFA9A0D4FB}" destId="{C2ED3C15-9DFA-4F2F-83BF-DC2A6460DA16}" srcOrd="0" destOrd="0" presId="urn:microsoft.com/office/officeart/2005/8/layout/hierarchy2"/>
    <dgm:cxn modelId="{FBAAF45F-BA8B-4E7E-B34C-0D165A26B54A}" type="presParOf" srcId="{8385B076-DFDE-4924-A27C-C4AFA9A0D4FB}" destId="{1F41B2E9-93F8-4859-B56C-AD69D321181E}" srcOrd="1" destOrd="0" presId="urn:microsoft.com/office/officeart/2005/8/layout/hierarchy2"/>
    <dgm:cxn modelId="{5B6731D2-6AB0-4E30-9DBC-23E64C5C6AAB}" type="presParOf" srcId="{8E95F4AF-A8BA-4BC7-A0CF-017C17B5F7B9}" destId="{3BD9DB45-FE0C-4487-A36F-F1B06FC0A8A9}" srcOrd="2" destOrd="0" presId="urn:microsoft.com/office/officeart/2005/8/layout/hierarchy2"/>
    <dgm:cxn modelId="{8FC24917-FC69-46BA-B0F4-02D07BD2D2C3}" type="presParOf" srcId="{3BD9DB45-FE0C-4487-A36F-F1B06FC0A8A9}" destId="{BD2C953A-1872-433A-ABE4-F42BD53F4B46}" srcOrd="0" destOrd="0" presId="urn:microsoft.com/office/officeart/2005/8/layout/hierarchy2"/>
    <dgm:cxn modelId="{EE9EF3F1-5970-4215-8B11-221D53CD3B70}" type="presParOf" srcId="{8E95F4AF-A8BA-4BC7-A0CF-017C17B5F7B9}" destId="{79A882DB-B372-4928-A6A0-B4A47381C6AE}" srcOrd="3" destOrd="0" presId="urn:microsoft.com/office/officeart/2005/8/layout/hierarchy2"/>
    <dgm:cxn modelId="{43F57FAB-B301-475C-98B8-1151E715364C}" type="presParOf" srcId="{79A882DB-B372-4928-A6A0-B4A47381C6AE}" destId="{4CBCEBF7-AA0C-4504-8012-0D56893532C6}" srcOrd="0" destOrd="0" presId="urn:microsoft.com/office/officeart/2005/8/layout/hierarchy2"/>
    <dgm:cxn modelId="{2FC3F842-BA09-4ACC-AB7F-05678775AC4E}" type="presParOf" srcId="{79A882DB-B372-4928-A6A0-B4A47381C6AE}" destId="{D04EC98B-1459-4B16-BF0B-06CA3866234E}" srcOrd="1" destOrd="0" presId="urn:microsoft.com/office/officeart/2005/8/layout/hierarchy2"/>
    <dgm:cxn modelId="{79440423-B994-4FD7-A0DE-3CAB30A6E2B8}" type="presParOf" srcId="{D04EC98B-1459-4B16-BF0B-06CA3866234E}" destId="{5CE305F3-5A36-4A7E-8454-DED3D0D06666}" srcOrd="0" destOrd="0" presId="urn:microsoft.com/office/officeart/2005/8/layout/hierarchy2"/>
    <dgm:cxn modelId="{AD9807C3-91A0-44FD-BC7D-F884D9B1850B}" type="presParOf" srcId="{5CE305F3-5A36-4A7E-8454-DED3D0D06666}" destId="{7219992E-388E-4995-8888-DFC6ED61E6D3}" srcOrd="0" destOrd="0" presId="urn:microsoft.com/office/officeart/2005/8/layout/hierarchy2"/>
    <dgm:cxn modelId="{3DF5DF51-DB16-4DC7-AB6D-D53403FF3335}" type="presParOf" srcId="{D04EC98B-1459-4B16-BF0B-06CA3866234E}" destId="{643EDE34-4261-4E3E-B237-DA2636294692}" srcOrd="1" destOrd="0" presId="urn:microsoft.com/office/officeart/2005/8/layout/hierarchy2"/>
    <dgm:cxn modelId="{9512A2E8-11EC-420C-9E23-6CD4B71175DC}" type="presParOf" srcId="{643EDE34-4261-4E3E-B237-DA2636294692}" destId="{BCC3B662-4228-4DAA-8B0A-C4C65CDB0C99}" srcOrd="0" destOrd="0" presId="urn:microsoft.com/office/officeart/2005/8/layout/hierarchy2"/>
    <dgm:cxn modelId="{0C92DEF4-6872-40A3-90AC-58D87DA09070}" type="presParOf" srcId="{643EDE34-4261-4E3E-B237-DA2636294692}" destId="{6A5F2587-3FEF-4330-8E60-A0FCE49D40F6}" srcOrd="1" destOrd="0" presId="urn:microsoft.com/office/officeart/2005/8/layout/hierarchy2"/>
    <dgm:cxn modelId="{2662A8E6-60F7-48F0-914A-6015ED319FC7}" type="presParOf" srcId="{8E95F4AF-A8BA-4BC7-A0CF-017C17B5F7B9}" destId="{12DF7B12-D41D-49D6-8A04-B5A0CD64AFE2}" srcOrd="4" destOrd="0" presId="urn:microsoft.com/office/officeart/2005/8/layout/hierarchy2"/>
    <dgm:cxn modelId="{4F8200AD-5B42-4062-8A87-73AE4A28368D}" type="presParOf" srcId="{12DF7B12-D41D-49D6-8A04-B5A0CD64AFE2}" destId="{927387D5-350A-457D-A51D-96636F6F987E}" srcOrd="0" destOrd="0" presId="urn:microsoft.com/office/officeart/2005/8/layout/hierarchy2"/>
    <dgm:cxn modelId="{2C4DF3C3-E530-4DB5-8EC0-DDBD098BD160}" type="presParOf" srcId="{8E95F4AF-A8BA-4BC7-A0CF-017C17B5F7B9}" destId="{EC556717-D0A4-4726-BD58-63FE127CCE7B}" srcOrd="5" destOrd="0" presId="urn:microsoft.com/office/officeart/2005/8/layout/hierarchy2"/>
    <dgm:cxn modelId="{2271FA5F-0FB4-4DB2-8995-56227F4DF150}" type="presParOf" srcId="{EC556717-D0A4-4726-BD58-63FE127CCE7B}" destId="{3224E167-3BD3-4D2D-B8CF-FE685EA4B849}" srcOrd="0" destOrd="0" presId="urn:microsoft.com/office/officeart/2005/8/layout/hierarchy2"/>
    <dgm:cxn modelId="{7291EDC3-5C23-49C7-8181-7BF7BEC7326C}" type="presParOf" srcId="{EC556717-D0A4-4726-BD58-63FE127CCE7B}" destId="{8A7E3F0A-3F41-437D-922D-B63AB1B8161C}" srcOrd="1" destOrd="0" presId="urn:microsoft.com/office/officeart/2005/8/layout/hierarchy2"/>
    <dgm:cxn modelId="{2EC0C722-761A-46C7-B95C-B697F8647C1A}" type="presParOf" srcId="{8A7E3F0A-3F41-437D-922D-B63AB1B8161C}" destId="{D728972E-9707-4A50-840B-0B631392897A}" srcOrd="0" destOrd="0" presId="urn:microsoft.com/office/officeart/2005/8/layout/hierarchy2"/>
    <dgm:cxn modelId="{B0686EA5-6227-4086-AAAA-4EA29253C2DC}" type="presParOf" srcId="{D728972E-9707-4A50-840B-0B631392897A}" destId="{1941462D-7F1A-4E69-B957-9E4003E8ED84}" srcOrd="0" destOrd="0" presId="urn:microsoft.com/office/officeart/2005/8/layout/hierarchy2"/>
    <dgm:cxn modelId="{41749DCA-85C5-4309-A88A-4579CF19AA98}" type="presParOf" srcId="{8A7E3F0A-3F41-437D-922D-B63AB1B8161C}" destId="{84998E1F-0245-444B-98F4-C390F609E842}" srcOrd="1" destOrd="0" presId="urn:microsoft.com/office/officeart/2005/8/layout/hierarchy2"/>
    <dgm:cxn modelId="{8328934C-8CE5-4928-BA66-E74A2A5F396C}" type="presParOf" srcId="{84998E1F-0245-444B-98F4-C390F609E842}" destId="{CB5BD372-A362-4D02-ACF3-8A53D39D5711}" srcOrd="0" destOrd="0" presId="urn:microsoft.com/office/officeart/2005/8/layout/hierarchy2"/>
    <dgm:cxn modelId="{7C1771F5-21DE-4C26-88C0-76AF2DF57956}" type="presParOf" srcId="{84998E1F-0245-444B-98F4-C390F609E842}" destId="{9A904A3C-E363-4DCE-8BFD-64981B261B0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37D8EA-35DA-4C2F-8689-DCBE1A13B80D}"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US"/>
        </a:p>
      </dgm:t>
    </dgm:pt>
    <dgm:pt modelId="{63CB71DF-E259-4E04-A78D-5E9AF2CBF2D0}">
      <dgm:prSet phldrT="[Text]" custT="1"/>
      <dgm:spPr/>
      <dgm:t>
        <a:bodyPr/>
        <a:lstStyle/>
        <a:p>
          <a:r>
            <a:rPr lang="en-US" sz="2000" dirty="0">
              <a:latin typeface="Times New Roman" panose="02020603050405020304" pitchFamily="18" charset="0"/>
              <a:cs typeface="Times New Roman" panose="02020603050405020304" pitchFamily="18" charset="0"/>
            </a:rPr>
            <a:t>Valoración Clima organizacional</a:t>
          </a:r>
        </a:p>
      </dgm:t>
    </dgm:pt>
    <dgm:pt modelId="{9155926B-4159-4237-B8F9-5FE54FEB05A0}" type="parTrans" cxnId="{4564D038-D345-42A8-A320-0159B4498B52}">
      <dgm:prSet/>
      <dgm:spPr/>
      <dgm:t>
        <a:bodyPr/>
        <a:lstStyle/>
        <a:p>
          <a:endParaRPr lang="en-US" sz="2000">
            <a:latin typeface="Times New Roman" panose="02020603050405020304" pitchFamily="18" charset="0"/>
            <a:cs typeface="Times New Roman" panose="02020603050405020304" pitchFamily="18" charset="0"/>
          </a:endParaRPr>
        </a:p>
      </dgm:t>
    </dgm:pt>
    <dgm:pt modelId="{20938BF0-08FD-41A1-A545-A2F9AF11E79B}" type="sibTrans" cxnId="{4564D038-D345-42A8-A320-0159B4498B52}">
      <dgm:prSet/>
      <dgm:spPr/>
      <dgm:t>
        <a:bodyPr/>
        <a:lstStyle/>
        <a:p>
          <a:endParaRPr lang="en-US" sz="2000">
            <a:latin typeface="Times New Roman" panose="02020603050405020304" pitchFamily="18" charset="0"/>
            <a:cs typeface="Times New Roman" panose="02020603050405020304" pitchFamily="18" charset="0"/>
          </a:endParaRPr>
        </a:p>
      </dgm:t>
    </dgm:pt>
    <dgm:pt modelId="{5DB15E9E-D73C-4B72-981E-F1F49D0B279D}">
      <dgm:prSet phldrT="[Text]" custT="1"/>
      <dgm:spPr/>
      <dgm:t>
        <a:bodyPr/>
        <a:lstStyle/>
        <a:p>
          <a:r>
            <a:rPr lang="en-US" sz="2000" dirty="0">
              <a:latin typeface="Times New Roman" panose="02020603050405020304" pitchFamily="18" charset="0"/>
              <a:cs typeface="Times New Roman" panose="02020603050405020304" pitchFamily="18" charset="0"/>
            </a:rPr>
            <a:t>Estrato A</a:t>
          </a:r>
        </a:p>
      </dgm:t>
    </dgm:pt>
    <dgm:pt modelId="{1D8518A6-0816-44E1-91F3-DFB1C378DCB6}" type="parTrans" cxnId="{BD156A8C-A25E-4684-9E16-B026F4C0C7E6}">
      <dgm:prSet custT="1"/>
      <dgm:spPr/>
      <dgm:t>
        <a:bodyPr/>
        <a:lstStyle/>
        <a:p>
          <a:endParaRPr lang="en-US" sz="2000">
            <a:latin typeface="Times New Roman" panose="02020603050405020304" pitchFamily="18" charset="0"/>
            <a:cs typeface="Times New Roman" panose="02020603050405020304" pitchFamily="18" charset="0"/>
          </a:endParaRPr>
        </a:p>
      </dgm:t>
    </dgm:pt>
    <dgm:pt modelId="{F0F361DE-1DE5-4A20-ADCB-C8201C3D00FA}" type="sibTrans" cxnId="{BD156A8C-A25E-4684-9E16-B026F4C0C7E6}">
      <dgm:prSet/>
      <dgm:spPr/>
      <dgm:t>
        <a:bodyPr/>
        <a:lstStyle/>
        <a:p>
          <a:endParaRPr lang="en-US" sz="2000">
            <a:latin typeface="Times New Roman" panose="02020603050405020304" pitchFamily="18" charset="0"/>
            <a:cs typeface="Times New Roman" panose="02020603050405020304" pitchFamily="18" charset="0"/>
          </a:endParaRPr>
        </a:p>
      </dgm:t>
    </dgm:pt>
    <dgm:pt modelId="{E1C5123B-A206-4382-9045-27FB8E64A214}">
      <dgm:prSet phldrT="[Text]" custT="1"/>
      <dgm:spPr/>
      <dgm:t>
        <a:bodyPr/>
        <a:lstStyle/>
        <a:p>
          <a:r>
            <a:rPr lang="en-US" sz="2000" dirty="0">
              <a:latin typeface="Times New Roman" panose="02020603050405020304" pitchFamily="18" charset="0"/>
              <a:cs typeface="Times New Roman" panose="02020603050405020304" pitchFamily="18" charset="0"/>
            </a:rPr>
            <a:t>Estrato B</a:t>
          </a:r>
        </a:p>
      </dgm:t>
    </dgm:pt>
    <dgm:pt modelId="{D10FF2E9-18DB-497D-A920-8D0D2DCE4E51}" type="parTrans" cxnId="{E8914596-7365-4984-ABB7-5209D0CF7FA4}">
      <dgm:prSet custT="1"/>
      <dgm:spPr/>
      <dgm:t>
        <a:bodyPr/>
        <a:lstStyle/>
        <a:p>
          <a:endParaRPr lang="en-US" sz="2000">
            <a:latin typeface="Times New Roman" panose="02020603050405020304" pitchFamily="18" charset="0"/>
            <a:cs typeface="Times New Roman" panose="02020603050405020304" pitchFamily="18" charset="0"/>
          </a:endParaRPr>
        </a:p>
      </dgm:t>
    </dgm:pt>
    <dgm:pt modelId="{E4B2B151-EDF0-4A04-AA03-C9439DF36964}" type="sibTrans" cxnId="{E8914596-7365-4984-ABB7-5209D0CF7FA4}">
      <dgm:prSet/>
      <dgm:spPr/>
      <dgm:t>
        <a:bodyPr/>
        <a:lstStyle/>
        <a:p>
          <a:endParaRPr lang="en-US" sz="2000">
            <a:latin typeface="Times New Roman" panose="02020603050405020304" pitchFamily="18" charset="0"/>
            <a:cs typeface="Times New Roman" panose="02020603050405020304" pitchFamily="18" charset="0"/>
          </a:endParaRPr>
        </a:p>
      </dgm:t>
    </dgm:pt>
    <dgm:pt modelId="{D7960387-9398-43F2-8A71-39A5819B687F}">
      <dgm:prSet phldrT="[Text]" custT="1"/>
      <dgm:spPr/>
      <dgm:t>
        <a:bodyPr/>
        <a:lstStyle/>
        <a:p>
          <a:r>
            <a:rPr lang="en-US" sz="2000" dirty="0">
              <a:latin typeface="Times New Roman" panose="02020603050405020304" pitchFamily="18" charset="0"/>
              <a:cs typeface="Times New Roman" panose="02020603050405020304" pitchFamily="18" charset="0"/>
            </a:rPr>
            <a:t>Grandes</a:t>
          </a:r>
        </a:p>
      </dgm:t>
    </dgm:pt>
    <dgm:pt modelId="{5362BAB4-2A3A-4191-90BE-E3B21925A940}" type="parTrans" cxnId="{6EDDF48F-5998-4272-AB11-41B950151E27}">
      <dgm:prSet custT="1"/>
      <dgm:spPr/>
      <dgm:t>
        <a:bodyPr/>
        <a:lstStyle/>
        <a:p>
          <a:endParaRPr lang="en-US" sz="2000">
            <a:latin typeface="Times New Roman" panose="02020603050405020304" pitchFamily="18" charset="0"/>
            <a:cs typeface="Times New Roman" panose="02020603050405020304" pitchFamily="18" charset="0"/>
          </a:endParaRPr>
        </a:p>
      </dgm:t>
    </dgm:pt>
    <dgm:pt modelId="{85A15209-2F87-47F4-9FC1-8F80D8DB8EA5}" type="sibTrans" cxnId="{6EDDF48F-5998-4272-AB11-41B950151E27}">
      <dgm:prSet/>
      <dgm:spPr/>
      <dgm:t>
        <a:bodyPr/>
        <a:lstStyle/>
        <a:p>
          <a:endParaRPr lang="en-US" sz="2000">
            <a:latin typeface="Times New Roman" panose="02020603050405020304" pitchFamily="18" charset="0"/>
            <a:cs typeface="Times New Roman" panose="02020603050405020304" pitchFamily="18" charset="0"/>
          </a:endParaRPr>
        </a:p>
      </dgm:t>
    </dgm:pt>
    <dgm:pt modelId="{BF758F31-EB4C-46BA-BF9C-B6AE160363D3}">
      <dgm:prSet phldrT="[Text]" custT="1"/>
      <dgm:spPr/>
      <dgm:t>
        <a:bodyPr/>
        <a:lstStyle/>
        <a:p>
          <a:r>
            <a:rPr lang="en-US" sz="2000" dirty="0">
              <a:latin typeface="Times New Roman" panose="02020603050405020304" pitchFamily="18" charset="0"/>
              <a:cs typeface="Times New Roman" panose="02020603050405020304" pitchFamily="18" charset="0"/>
            </a:rPr>
            <a:t>Malo 50%</a:t>
          </a:r>
        </a:p>
      </dgm:t>
    </dgm:pt>
    <dgm:pt modelId="{4068C03D-1625-4124-B483-63AD4ABFA6A6}" type="parTrans" cxnId="{451C5A33-27BA-492D-A684-4BFB5CBD9BA6}">
      <dgm:prSet custT="1"/>
      <dgm:spPr/>
      <dgm:t>
        <a:bodyPr/>
        <a:lstStyle/>
        <a:p>
          <a:endParaRPr lang="en-US" sz="2000">
            <a:latin typeface="Times New Roman" panose="02020603050405020304" pitchFamily="18" charset="0"/>
            <a:cs typeface="Times New Roman" panose="02020603050405020304" pitchFamily="18" charset="0"/>
          </a:endParaRPr>
        </a:p>
      </dgm:t>
    </dgm:pt>
    <dgm:pt modelId="{A7726F71-B3ED-47CB-997F-4CD101725C6E}" type="sibTrans" cxnId="{451C5A33-27BA-492D-A684-4BFB5CBD9BA6}">
      <dgm:prSet/>
      <dgm:spPr/>
      <dgm:t>
        <a:bodyPr/>
        <a:lstStyle/>
        <a:p>
          <a:endParaRPr lang="en-US" sz="2000">
            <a:latin typeface="Times New Roman" panose="02020603050405020304" pitchFamily="18" charset="0"/>
            <a:cs typeface="Times New Roman" panose="02020603050405020304" pitchFamily="18" charset="0"/>
          </a:endParaRPr>
        </a:p>
      </dgm:t>
    </dgm:pt>
    <dgm:pt modelId="{35EAB70F-4B3E-432D-8D68-AFB96E71D10E}">
      <dgm:prSet phldrT="[Text]" custT="1"/>
      <dgm:spPr/>
      <dgm:t>
        <a:bodyPr/>
        <a:lstStyle/>
        <a:p>
          <a:r>
            <a:rPr lang="en-US" sz="2000" dirty="0">
              <a:latin typeface="Times New Roman" panose="02020603050405020304" pitchFamily="18" charset="0"/>
              <a:cs typeface="Times New Roman" panose="02020603050405020304" pitchFamily="18" charset="0"/>
            </a:rPr>
            <a:t>Regular 50%</a:t>
          </a:r>
        </a:p>
      </dgm:t>
    </dgm:pt>
    <dgm:pt modelId="{ED26C250-0599-4F8E-B374-8A7F6EA6F67E}" type="parTrans" cxnId="{5BA72B8D-191E-4595-B846-2AEF6C851DEC}">
      <dgm:prSet custT="1"/>
      <dgm:spPr/>
      <dgm:t>
        <a:bodyPr/>
        <a:lstStyle/>
        <a:p>
          <a:endParaRPr lang="en-US" sz="2000">
            <a:latin typeface="Times New Roman" panose="02020603050405020304" pitchFamily="18" charset="0"/>
            <a:cs typeface="Times New Roman" panose="02020603050405020304" pitchFamily="18" charset="0"/>
          </a:endParaRPr>
        </a:p>
      </dgm:t>
    </dgm:pt>
    <dgm:pt modelId="{5A97AAE3-F18A-40BA-9830-1B6A05434E22}" type="sibTrans" cxnId="{5BA72B8D-191E-4595-B846-2AEF6C851DEC}">
      <dgm:prSet/>
      <dgm:spPr/>
      <dgm:t>
        <a:bodyPr/>
        <a:lstStyle/>
        <a:p>
          <a:endParaRPr lang="en-US" sz="2000">
            <a:latin typeface="Times New Roman" panose="02020603050405020304" pitchFamily="18" charset="0"/>
            <a:cs typeface="Times New Roman" panose="02020603050405020304" pitchFamily="18" charset="0"/>
          </a:endParaRPr>
        </a:p>
      </dgm:t>
    </dgm:pt>
    <dgm:pt modelId="{C07FFAF5-6056-4703-965B-EAE9479D193C}">
      <dgm:prSet phldrT="[Text]" custT="1"/>
      <dgm:spPr/>
      <dgm:t>
        <a:bodyPr/>
        <a:lstStyle/>
        <a:p>
          <a:r>
            <a:rPr lang="en-US" sz="2000" dirty="0">
              <a:latin typeface="Times New Roman" panose="02020603050405020304" pitchFamily="18" charset="0"/>
              <a:cs typeface="Times New Roman" panose="02020603050405020304" pitchFamily="18" charset="0"/>
            </a:rPr>
            <a:t>Bueno 50%</a:t>
          </a:r>
        </a:p>
      </dgm:t>
    </dgm:pt>
    <dgm:pt modelId="{9B926B4E-9C49-4C7F-A516-3FA98AAAA600}" type="parTrans" cxnId="{B71C3BAB-F027-40D2-967D-BDE62FBD84DA}">
      <dgm:prSet custT="1"/>
      <dgm:spPr/>
      <dgm:t>
        <a:bodyPr/>
        <a:lstStyle/>
        <a:p>
          <a:endParaRPr lang="en-US" sz="2000">
            <a:latin typeface="Times New Roman" panose="02020603050405020304" pitchFamily="18" charset="0"/>
            <a:cs typeface="Times New Roman" panose="02020603050405020304" pitchFamily="18" charset="0"/>
          </a:endParaRPr>
        </a:p>
      </dgm:t>
    </dgm:pt>
    <dgm:pt modelId="{2258EDCE-252D-4876-B87A-15458818EAE8}" type="sibTrans" cxnId="{B71C3BAB-F027-40D2-967D-BDE62FBD84DA}">
      <dgm:prSet/>
      <dgm:spPr/>
      <dgm:t>
        <a:bodyPr/>
        <a:lstStyle/>
        <a:p>
          <a:endParaRPr lang="en-US" sz="2000">
            <a:latin typeface="Times New Roman" panose="02020603050405020304" pitchFamily="18" charset="0"/>
            <a:cs typeface="Times New Roman" panose="02020603050405020304" pitchFamily="18" charset="0"/>
          </a:endParaRPr>
        </a:p>
      </dgm:t>
    </dgm:pt>
    <dgm:pt modelId="{B2867F22-8E70-4FC6-84D4-2852AB177E92}">
      <dgm:prSet phldrT="[Text]" custT="1"/>
      <dgm:spPr/>
      <dgm:t>
        <a:bodyPr/>
        <a:lstStyle/>
        <a:p>
          <a:r>
            <a:rPr lang="en-US" sz="2000" dirty="0">
              <a:latin typeface="Times New Roman" panose="02020603050405020304" pitchFamily="18" charset="0"/>
              <a:cs typeface="Times New Roman" panose="02020603050405020304" pitchFamily="18" charset="0"/>
            </a:rPr>
            <a:t>Bueno 62%</a:t>
          </a:r>
        </a:p>
      </dgm:t>
    </dgm:pt>
    <dgm:pt modelId="{0A2A8B55-83FB-4CB2-AB72-0B4C55C57839}" type="parTrans" cxnId="{D365F9B7-CF04-4469-A011-F64DCCAD809B}">
      <dgm:prSet custT="1"/>
      <dgm:spPr/>
      <dgm:t>
        <a:bodyPr/>
        <a:lstStyle/>
        <a:p>
          <a:endParaRPr lang="en-US" sz="2000">
            <a:latin typeface="Times New Roman" panose="02020603050405020304" pitchFamily="18" charset="0"/>
            <a:cs typeface="Times New Roman" panose="02020603050405020304" pitchFamily="18" charset="0"/>
          </a:endParaRPr>
        </a:p>
      </dgm:t>
    </dgm:pt>
    <dgm:pt modelId="{CC1930E5-929E-4BEE-940A-E16BA16EE95C}" type="sibTrans" cxnId="{D365F9B7-CF04-4469-A011-F64DCCAD809B}">
      <dgm:prSet/>
      <dgm:spPr/>
      <dgm:t>
        <a:bodyPr/>
        <a:lstStyle/>
        <a:p>
          <a:endParaRPr lang="en-US" sz="2000">
            <a:latin typeface="Times New Roman" panose="02020603050405020304" pitchFamily="18" charset="0"/>
            <a:cs typeface="Times New Roman" panose="02020603050405020304" pitchFamily="18" charset="0"/>
          </a:endParaRPr>
        </a:p>
      </dgm:t>
    </dgm:pt>
    <dgm:pt modelId="{76DA6B01-D77B-45CD-A50B-BF65195A5197}">
      <dgm:prSet phldrT="[Text]" custT="1"/>
      <dgm:spPr/>
      <dgm:t>
        <a:bodyPr/>
        <a:lstStyle/>
        <a:p>
          <a:r>
            <a:rPr lang="en-US" sz="2000" dirty="0" err="1">
              <a:latin typeface="Times New Roman" panose="02020603050405020304" pitchFamily="18" charset="0"/>
              <a:cs typeface="Times New Roman" panose="02020603050405020304" pitchFamily="18" charset="0"/>
            </a:rPr>
            <a:t>Excelente</a:t>
          </a:r>
          <a:r>
            <a:rPr lang="en-US" sz="2000" dirty="0">
              <a:latin typeface="Times New Roman" panose="02020603050405020304" pitchFamily="18" charset="0"/>
              <a:cs typeface="Times New Roman" panose="02020603050405020304" pitchFamily="18" charset="0"/>
            </a:rPr>
            <a:t> 12%</a:t>
          </a:r>
        </a:p>
      </dgm:t>
    </dgm:pt>
    <dgm:pt modelId="{59BD88DD-0C8B-4F03-94AF-7D5B4274DA18}" type="parTrans" cxnId="{98E35D78-7BB9-4292-83D0-672E67E19DF1}">
      <dgm:prSet custT="1"/>
      <dgm:spPr/>
      <dgm:t>
        <a:bodyPr/>
        <a:lstStyle/>
        <a:p>
          <a:endParaRPr lang="en-US" sz="2000">
            <a:latin typeface="Times New Roman" panose="02020603050405020304" pitchFamily="18" charset="0"/>
            <a:cs typeface="Times New Roman" panose="02020603050405020304" pitchFamily="18" charset="0"/>
          </a:endParaRPr>
        </a:p>
      </dgm:t>
    </dgm:pt>
    <dgm:pt modelId="{6A4FCF88-D1B0-4C3A-AA07-93913943E3D7}" type="sibTrans" cxnId="{98E35D78-7BB9-4292-83D0-672E67E19DF1}">
      <dgm:prSet/>
      <dgm:spPr/>
      <dgm:t>
        <a:bodyPr/>
        <a:lstStyle/>
        <a:p>
          <a:endParaRPr lang="en-US" sz="2000">
            <a:latin typeface="Times New Roman" panose="02020603050405020304" pitchFamily="18" charset="0"/>
            <a:cs typeface="Times New Roman" panose="02020603050405020304" pitchFamily="18" charset="0"/>
          </a:endParaRPr>
        </a:p>
      </dgm:t>
    </dgm:pt>
    <dgm:pt modelId="{9C82215B-4A1F-4974-81F6-A053467D52D5}">
      <dgm:prSet phldrT="[Text]" custT="1"/>
      <dgm:spPr/>
      <dgm:t>
        <a:bodyPr/>
        <a:lstStyle/>
        <a:p>
          <a:r>
            <a:rPr lang="en-US" sz="2000" dirty="0" err="1">
              <a:latin typeface="Times New Roman" panose="02020603050405020304" pitchFamily="18" charset="0"/>
              <a:cs typeface="Times New Roman" panose="02020603050405020304" pitchFamily="18" charset="0"/>
            </a:rPr>
            <a:t>Excelente</a:t>
          </a:r>
          <a:r>
            <a:rPr lang="en-US" sz="2000" dirty="0">
              <a:latin typeface="Times New Roman" panose="02020603050405020304" pitchFamily="18" charset="0"/>
              <a:cs typeface="Times New Roman" panose="02020603050405020304" pitchFamily="18" charset="0"/>
            </a:rPr>
            <a:t> 37%</a:t>
          </a:r>
        </a:p>
      </dgm:t>
    </dgm:pt>
    <dgm:pt modelId="{22169DD3-6571-47EA-B3D2-BF3A8B5C0F6C}" type="parTrans" cxnId="{8D5419D1-CE87-48BA-95A7-6943DE22F1B4}">
      <dgm:prSet custT="1"/>
      <dgm:spPr/>
      <dgm:t>
        <a:bodyPr/>
        <a:lstStyle/>
        <a:p>
          <a:endParaRPr lang="en-US" sz="2000">
            <a:latin typeface="Times New Roman" panose="02020603050405020304" pitchFamily="18" charset="0"/>
            <a:cs typeface="Times New Roman" panose="02020603050405020304" pitchFamily="18" charset="0"/>
          </a:endParaRPr>
        </a:p>
      </dgm:t>
    </dgm:pt>
    <dgm:pt modelId="{28C7F177-1E96-482B-926C-808664256944}" type="sibTrans" cxnId="{8D5419D1-CE87-48BA-95A7-6943DE22F1B4}">
      <dgm:prSet/>
      <dgm:spPr/>
      <dgm:t>
        <a:bodyPr/>
        <a:lstStyle/>
        <a:p>
          <a:endParaRPr lang="en-US" sz="2000">
            <a:latin typeface="Times New Roman" panose="02020603050405020304" pitchFamily="18" charset="0"/>
            <a:cs typeface="Times New Roman" panose="02020603050405020304" pitchFamily="18" charset="0"/>
          </a:endParaRPr>
        </a:p>
      </dgm:t>
    </dgm:pt>
    <dgm:pt modelId="{6CDCB02D-CF15-45AE-B9FC-BB3303DB5A4A}" type="pres">
      <dgm:prSet presAssocID="{4937D8EA-35DA-4C2F-8689-DCBE1A13B80D}" presName="diagram" presStyleCnt="0">
        <dgm:presLayoutVars>
          <dgm:chPref val="1"/>
          <dgm:dir/>
          <dgm:animOne val="branch"/>
          <dgm:animLvl val="lvl"/>
          <dgm:resizeHandles val="exact"/>
        </dgm:presLayoutVars>
      </dgm:prSet>
      <dgm:spPr/>
    </dgm:pt>
    <dgm:pt modelId="{635608A2-2BC9-409B-AD8B-2DC777BF6769}" type="pres">
      <dgm:prSet presAssocID="{63CB71DF-E259-4E04-A78D-5E9AF2CBF2D0}" presName="root1" presStyleCnt="0"/>
      <dgm:spPr/>
    </dgm:pt>
    <dgm:pt modelId="{97A9E3A0-FF4A-4020-920A-F3DCC401800B}" type="pres">
      <dgm:prSet presAssocID="{63CB71DF-E259-4E04-A78D-5E9AF2CBF2D0}" presName="LevelOneTextNode" presStyleLbl="node0" presStyleIdx="0" presStyleCnt="1">
        <dgm:presLayoutVars>
          <dgm:chPref val="3"/>
        </dgm:presLayoutVars>
      </dgm:prSet>
      <dgm:spPr/>
    </dgm:pt>
    <dgm:pt modelId="{4F2AF6F8-9B72-4576-A953-B584BFCF83BA}" type="pres">
      <dgm:prSet presAssocID="{63CB71DF-E259-4E04-A78D-5E9AF2CBF2D0}" presName="level2hierChild" presStyleCnt="0"/>
      <dgm:spPr/>
    </dgm:pt>
    <dgm:pt modelId="{EE5C54CD-0B0F-494E-A3FB-36CCB2EFAC97}" type="pres">
      <dgm:prSet presAssocID="{1D8518A6-0816-44E1-91F3-DFB1C378DCB6}" presName="conn2-1" presStyleLbl="parChTrans1D2" presStyleIdx="0" presStyleCnt="3"/>
      <dgm:spPr/>
    </dgm:pt>
    <dgm:pt modelId="{D86ADA64-8D74-4EB5-AC52-8D3110A6A8BD}" type="pres">
      <dgm:prSet presAssocID="{1D8518A6-0816-44E1-91F3-DFB1C378DCB6}" presName="connTx" presStyleLbl="parChTrans1D2" presStyleIdx="0" presStyleCnt="3"/>
      <dgm:spPr/>
    </dgm:pt>
    <dgm:pt modelId="{C1824733-D478-4327-A2AF-791F4A1F0DB7}" type="pres">
      <dgm:prSet presAssocID="{5DB15E9E-D73C-4B72-981E-F1F49D0B279D}" presName="root2" presStyleCnt="0"/>
      <dgm:spPr/>
    </dgm:pt>
    <dgm:pt modelId="{91DCF0B8-93DB-426F-AF29-990FE4A0FB07}" type="pres">
      <dgm:prSet presAssocID="{5DB15E9E-D73C-4B72-981E-F1F49D0B279D}" presName="LevelTwoTextNode" presStyleLbl="node2" presStyleIdx="0" presStyleCnt="3">
        <dgm:presLayoutVars>
          <dgm:chPref val="3"/>
        </dgm:presLayoutVars>
      </dgm:prSet>
      <dgm:spPr/>
    </dgm:pt>
    <dgm:pt modelId="{0F22B34E-F43B-4429-B5FF-C57B3438A962}" type="pres">
      <dgm:prSet presAssocID="{5DB15E9E-D73C-4B72-981E-F1F49D0B279D}" presName="level3hierChild" presStyleCnt="0"/>
      <dgm:spPr/>
    </dgm:pt>
    <dgm:pt modelId="{97E208F4-9CF7-4726-99E1-4DAE5D0FE9C8}" type="pres">
      <dgm:prSet presAssocID="{ED26C250-0599-4F8E-B374-8A7F6EA6F67E}" presName="conn2-1" presStyleLbl="parChTrans1D3" presStyleIdx="0" presStyleCnt="6"/>
      <dgm:spPr/>
    </dgm:pt>
    <dgm:pt modelId="{EC0DAA76-1B1D-4B0F-9666-FFE466415369}" type="pres">
      <dgm:prSet presAssocID="{ED26C250-0599-4F8E-B374-8A7F6EA6F67E}" presName="connTx" presStyleLbl="parChTrans1D3" presStyleIdx="0" presStyleCnt="6"/>
      <dgm:spPr/>
    </dgm:pt>
    <dgm:pt modelId="{8B4E376F-BCB4-486B-9B3E-46F135F65581}" type="pres">
      <dgm:prSet presAssocID="{35EAB70F-4B3E-432D-8D68-AFB96E71D10E}" presName="root2" presStyleCnt="0"/>
      <dgm:spPr/>
    </dgm:pt>
    <dgm:pt modelId="{B2D1B821-B900-420F-AA2B-595BA87CA3F8}" type="pres">
      <dgm:prSet presAssocID="{35EAB70F-4B3E-432D-8D68-AFB96E71D10E}" presName="LevelTwoTextNode" presStyleLbl="node3" presStyleIdx="0" presStyleCnt="6">
        <dgm:presLayoutVars>
          <dgm:chPref val="3"/>
        </dgm:presLayoutVars>
      </dgm:prSet>
      <dgm:spPr/>
    </dgm:pt>
    <dgm:pt modelId="{62446BCE-10C3-4FA7-82D1-D4A8B3772CF9}" type="pres">
      <dgm:prSet presAssocID="{35EAB70F-4B3E-432D-8D68-AFB96E71D10E}" presName="level3hierChild" presStyleCnt="0"/>
      <dgm:spPr/>
    </dgm:pt>
    <dgm:pt modelId="{21EE897B-7F79-49CA-B054-701DCA5A4908}" type="pres">
      <dgm:prSet presAssocID="{4068C03D-1625-4124-B483-63AD4ABFA6A6}" presName="conn2-1" presStyleLbl="parChTrans1D3" presStyleIdx="1" presStyleCnt="6"/>
      <dgm:spPr/>
    </dgm:pt>
    <dgm:pt modelId="{1A0531BF-FC58-4C73-B00B-0BD6BD962A44}" type="pres">
      <dgm:prSet presAssocID="{4068C03D-1625-4124-B483-63AD4ABFA6A6}" presName="connTx" presStyleLbl="parChTrans1D3" presStyleIdx="1" presStyleCnt="6"/>
      <dgm:spPr/>
    </dgm:pt>
    <dgm:pt modelId="{18D692F6-1CF9-4C64-A1EC-ECAD4741CD2B}" type="pres">
      <dgm:prSet presAssocID="{BF758F31-EB4C-46BA-BF9C-B6AE160363D3}" presName="root2" presStyleCnt="0"/>
      <dgm:spPr/>
    </dgm:pt>
    <dgm:pt modelId="{6676F46A-AC99-4538-8C2D-39B793631AAA}" type="pres">
      <dgm:prSet presAssocID="{BF758F31-EB4C-46BA-BF9C-B6AE160363D3}" presName="LevelTwoTextNode" presStyleLbl="node3" presStyleIdx="1" presStyleCnt="6">
        <dgm:presLayoutVars>
          <dgm:chPref val="3"/>
        </dgm:presLayoutVars>
      </dgm:prSet>
      <dgm:spPr/>
    </dgm:pt>
    <dgm:pt modelId="{CF297878-E714-4AF3-ADEE-CC3645CC8EDE}" type="pres">
      <dgm:prSet presAssocID="{BF758F31-EB4C-46BA-BF9C-B6AE160363D3}" presName="level3hierChild" presStyleCnt="0"/>
      <dgm:spPr/>
    </dgm:pt>
    <dgm:pt modelId="{D1C48D45-6F3A-4383-B969-229C7D5C1F19}" type="pres">
      <dgm:prSet presAssocID="{D10FF2E9-18DB-497D-A920-8D0D2DCE4E51}" presName="conn2-1" presStyleLbl="parChTrans1D2" presStyleIdx="1" presStyleCnt="3"/>
      <dgm:spPr/>
    </dgm:pt>
    <dgm:pt modelId="{86BD298E-185E-423A-83D5-B384D944EE19}" type="pres">
      <dgm:prSet presAssocID="{D10FF2E9-18DB-497D-A920-8D0D2DCE4E51}" presName="connTx" presStyleLbl="parChTrans1D2" presStyleIdx="1" presStyleCnt="3"/>
      <dgm:spPr/>
    </dgm:pt>
    <dgm:pt modelId="{D7B3D310-6E89-44EC-9212-D2155122EA94}" type="pres">
      <dgm:prSet presAssocID="{E1C5123B-A206-4382-9045-27FB8E64A214}" presName="root2" presStyleCnt="0"/>
      <dgm:spPr/>
    </dgm:pt>
    <dgm:pt modelId="{885CDC7E-663B-430D-8525-E5164F306909}" type="pres">
      <dgm:prSet presAssocID="{E1C5123B-A206-4382-9045-27FB8E64A214}" presName="LevelTwoTextNode" presStyleLbl="node2" presStyleIdx="1" presStyleCnt="3">
        <dgm:presLayoutVars>
          <dgm:chPref val="3"/>
        </dgm:presLayoutVars>
      </dgm:prSet>
      <dgm:spPr/>
    </dgm:pt>
    <dgm:pt modelId="{C3C3F234-D75F-4987-8890-390721BF7D9C}" type="pres">
      <dgm:prSet presAssocID="{E1C5123B-A206-4382-9045-27FB8E64A214}" presName="level3hierChild" presStyleCnt="0"/>
      <dgm:spPr/>
    </dgm:pt>
    <dgm:pt modelId="{D485DA78-DC69-4A58-B386-B8352B507E37}" type="pres">
      <dgm:prSet presAssocID="{0A2A8B55-83FB-4CB2-AB72-0B4C55C57839}" presName="conn2-1" presStyleLbl="parChTrans1D3" presStyleIdx="2" presStyleCnt="6"/>
      <dgm:spPr/>
    </dgm:pt>
    <dgm:pt modelId="{2BDB7DF7-827B-4F47-A555-58B4CFA69E00}" type="pres">
      <dgm:prSet presAssocID="{0A2A8B55-83FB-4CB2-AB72-0B4C55C57839}" presName="connTx" presStyleLbl="parChTrans1D3" presStyleIdx="2" presStyleCnt="6"/>
      <dgm:spPr/>
    </dgm:pt>
    <dgm:pt modelId="{81D436A7-4E40-45E3-9B33-AD4E2BA689BE}" type="pres">
      <dgm:prSet presAssocID="{B2867F22-8E70-4FC6-84D4-2852AB177E92}" presName="root2" presStyleCnt="0"/>
      <dgm:spPr/>
    </dgm:pt>
    <dgm:pt modelId="{85F1D9BA-C480-4FC7-BFA4-0FB89A37A846}" type="pres">
      <dgm:prSet presAssocID="{B2867F22-8E70-4FC6-84D4-2852AB177E92}" presName="LevelTwoTextNode" presStyleLbl="node3" presStyleIdx="2" presStyleCnt="6">
        <dgm:presLayoutVars>
          <dgm:chPref val="3"/>
        </dgm:presLayoutVars>
      </dgm:prSet>
      <dgm:spPr/>
    </dgm:pt>
    <dgm:pt modelId="{29EE363A-FA4D-4AD8-916A-A46C090CE74F}" type="pres">
      <dgm:prSet presAssocID="{B2867F22-8E70-4FC6-84D4-2852AB177E92}" presName="level3hierChild" presStyleCnt="0"/>
      <dgm:spPr/>
    </dgm:pt>
    <dgm:pt modelId="{9764A129-631C-4A4B-A773-EC401FE042C4}" type="pres">
      <dgm:prSet presAssocID="{59BD88DD-0C8B-4F03-94AF-7D5B4274DA18}" presName="conn2-1" presStyleLbl="parChTrans1D3" presStyleIdx="3" presStyleCnt="6"/>
      <dgm:spPr/>
    </dgm:pt>
    <dgm:pt modelId="{8315B845-8A19-4CB2-B189-C1B5DB4689F6}" type="pres">
      <dgm:prSet presAssocID="{59BD88DD-0C8B-4F03-94AF-7D5B4274DA18}" presName="connTx" presStyleLbl="parChTrans1D3" presStyleIdx="3" presStyleCnt="6"/>
      <dgm:spPr/>
    </dgm:pt>
    <dgm:pt modelId="{FEFBCC66-C38D-40D4-A32E-4C1139424CB9}" type="pres">
      <dgm:prSet presAssocID="{76DA6B01-D77B-45CD-A50B-BF65195A5197}" presName="root2" presStyleCnt="0"/>
      <dgm:spPr/>
    </dgm:pt>
    <dgm:pt modelId="{ECF68D58-60F2-451C-97B3-F85CC01ED564}" type="pres">
      <dgm:prSet presAssocID="{76DA6B01-D77B-45CD-A50B-BF65195A5197}" presName="LevelTwoTextNode" presStyleLbl="node3" presStyleIdx="3" presStyleCnt="6">
        <dgm:presLayoutVars>
          <dgm:chPref val="3"/>
        </dgm:presLayoutVars>
      </dgm:prSet>
      <dgm:spPr/>
    </dgm:pt>
    <dgm:pt modelId="{FA2C4C87-5578-4A8F-917F-6B8C361FF73C}" type="pres">
      <dgm:prSet presAssocID="{76DA6B01-D77B-45CD-A50B-BF65195A5197}" presName="level3hierChild" presStyleCnt="0"/>
      <dgm:spPr/>
    </dgm:pt>
    <dgm:pt modelId="{1212197E-EE8D-4E95-8286-056768096DFF}" type="pres">
      <dgm:prSet presAssocID="{5362BAB4-2A3A-4191-90BE-E3B21925A940}" presName="conn2-1" presStyleLbl="parChTrans1D2" presStyleIdx="2" presStyleCnt="3"/>
      <dgm:spPr/>
    </dgm:pt>
    <dgm:pt modelId="{550B3617-8D9E-4E00-AFE2-4A65E233F3AC}" type="pres">
      <dgm:prSet presAssocID="{5362BAB4-2A3A-4191-90BE-E3B21925A940}" presName="connTx" presStyleLbl="parChTrans1D2" presStyleIdx="2" presStyleCnt="3"/>
      <dgm:spPr/>
    </dgm:pt>
    <dgm:pt modelId="{A91AD3AE-B61C-4BE7-A24D-83A92F7E6AA2}" type="pres">
      <dgm:prSet presAssocID="{D7960387-9398-43F2-8A71-39A5819B687F}" presName="root2" presStyleCnt="0"/>
      <dgm:spPr/>
    </dgm:pt>
    <dgm:pt modelId="{E73C60CE-F736-4880-89E4-FD2A94E423E0}" type="pres">
      <dgm:prSet presAssocID="{D7960387-9398-43F2-8A71-39A5819B687F}" presName="LevelTwoTextNode" presStyleLbl="node2" presStyleIdx="2" presStyleCnt="3">
        <dgm:presLayoutVars>
          <dgm:chPref val="3"/>
        </dgm:presLayoutVars>
      </dgm:prSet>
      <dgm:spPr/>
    </dgm:pt>
    <dgm:pt modelId="{62A0AF7E-268F-4539-BCD3-C596A71016CF}" type="pres">
      <dgm:prSet presAssocID="{D7960387-9398-43F2-8A71-39A5819B687F}" presName="level3hierChild" presStyleCnt="0"/>
      <dgm:spPr/>
    </dgm:pt>
    <dgm:pt modelId="{5889E129-B291-4B28-BD09-94B8E137C9F3}" type="pres">
      <dgm:prSet presAssocID="{9B926B4E-9C49-4C7F-A516-3FA98AAAA600}" presName="conn2-1" presStyleLbl="parChTrans1D3" presStyleIdx="4" presStyleCnt="6"/>
      <dgm:spPr/>
    </dgm:pt>
    <dgm:pt modelId="{1ACD5A00-D689-41B4-96A7-99BAAAE25D19}" type="pres">
      <dgm:prSet presAssocID="{9B926B4E-9C49-4C7F-A516-3FA98AAAA600}" presName="connTx" presStyleLbl="parChTrans1D3" presStyleIdx="4" presStyleCnt="6"/>
      <dgm:spPr/>
    </dgm:pt>
    <dgm:pt modelId="{22E60B9F-E0BB-475F-8AD8-5AF8D423A779}" type="pres">
      <dgm:prSet presAssocID="{C07FFAF5-6056-4703-965B-EAE9479D193C}" presName="root2" presStyleCnt="0"/>
      <dgm:spPr/>
    </dgm:pt>
    <dgm:pt modelId="{2FB2CC4C-3DD2-43C8-9CA1-06BA06400A2B}" type="pres">
      <dgm:prSet presAssocID="{C07FFAF5-6056-4703-965B-EAE9479D193C}" presName="LevelTwoTextNode" presStyleLbl="node3" presStyleIdx="4" presStyleCnt="6">
        <dgm:presLayoutVars>
          <dgm:chPref val="3"/>
        </dgm:presLayoutVars>
      </dgm:prSet>
      <dgm:spPr/>
    </dgm:pt>
    <dgm:pt modelId="{5694B70A-EA79-41E9-A896-9F9AA4D9B3D9}" type="pres">
      <dgm:prSet presAssocID="{C07FFAF5-6056-4703-965B-EAE9479D193C}" presName="level3hierChild" presStyleCnt="0"/>
      <dgm:spPr/>
    </dgm:pt>
    <dgm:pt modelId="{2F3D0FFC-29F2-4A35-AA87-437067A2F486}" type="pres">
      <dgm:prSet presAssocID="{22169DD3-6571-47EA-B3D2-BF3A8B5C0F6C}" presName="conn2-1" presStyleLbl="parChTrans1D3" presStyleIdx="5" presStyleCnt="6"/>
      <dgm:spPr/>
    </dgm:pt>
    <dgm:pt modelId="{469B6C60-B085-4073-90F4-A7D831235621}" type="pres">
      <dgm:prSet presAssocID="{22169DD3-6571-47EA-B3D2-BF3A8B5C0F6C}" presName="connTx" presStyleLbl="parChTrans1D3" presStyleIdx="5" presStyleCnt="6"/>
      <dgm:spPr/>
    </dgm:pt>
    <dgm:pt modelId="{FE01497C-DF8D-47ED-90F2-7864BAE36409}" type="pres">
      <dgm:prSet presAssocID="{9C82215B-4A1F-4974-81F6-A053467D52D5}" presName="root2" presStyleCnt="0"/>
      <dgm:spPr/>
    </dgm:pt>
    <dgm:pt modelId="{05413A70-27FC-4974-A77D-A4DE728EB304}" type="pres">
      <dgm:prSet presAssocID="{9C82215B-4A1F-4974-81F6-A053467D52D5}" presName="LevelTwoTextNode" presStyleLbl="node3" presStyleIdx="5" presStyleCnt="6">
        <dgm:presLayoutVars>
          <dgm:chPref val="3"/>
        </dgm:presLayoutVars>
      </dgm:prSet>
      <dgm:spPr/>
    </dgm:pt>
    <dgm:pt modelId="{103F5588-2476-45CE-8E70-1F90A0477D6E}" type="pres">
      <dgm:prSet presAssocID="{9C82215B-4A1F-4974-81F6-A053467D52D5}" presName="level3hierChild" presStyleCnt="0"/>
      <dgm:spPr/>
    </dgm:pt>
  </dgm:ptLst>
  <dgm:cxnLst>
    <dgm:cxn modelId="{3E19B314-8EE6-451C-B371-54AB8C0BF944}" type="presOf" srcId="{76DA6B01-D77B-45CD-A50B-BF65195A5197}" destId="{ECF68D58-60F2-451C-97B3-F85CC01ED564}" srcOrd="0" destOrd="0" presId="urn:microsoft.com/office/officeart/2005/8/layout/hierarchy2"/>
    <dgm:cxn modelId="{5DC57C17-8CEC-4AAD-B235-9B496C4CEBE6}" type="presOf" srcId="{59BD88DD-0C8B-4F03-94AF-7D5B4274DA18}" destId="{9764A129-631C-4A4B-A773-EC401FE042C4}" srcOrd="0" destOrd="0" presId="urn:microsoft.com/office/officeart/2005/8/layout/hierarchy2"/>
    <dgm:cxn modelId="{E4CA4F1A-4E23-4297-AB20-EE05BC851D0B}" type="presOf" srcId="{D10FF2E9-18DB-497D-A920-8D0D2DCE4E51}" destId="{D1C48D45-6F3A-4383-B969-229C7D5C1F19}" srcOrd="0" destOrd="0" presId="urn:microsoft.com/office/officeart/2005/8/layout/hierarchy2"/>
    <dgm:cxn modelId="{04212D1D-B135-446D-9825-264053D2CBF6}" type="presOf" srcId="{ED26C250-0599-4F8E-B374-8A7F6EA6F67E}" destId="{EC0DAA76-1B1D-4B0F-9666-FFE466415369}" srcOrd="1" destOrd="0" presId="urn:microsoft.com/office/officeart/2005/8/layout/hierarchy2"/>
    <dgm:cxn modelId="{32386723-A4A3-4425-B85C-CBE9ED7A1C85}" type="presOf" srcId="{5362BAB4-2A3A-4191-90BE-E3B21925A940}" destId="{550B3617-8D9E-4E00-AFE2-4A65E233F3AC}" srcOrd="1" destOrd="0" presId="urn:microsoft.com/office/officeart/2005/8/layout/hierarchy2"/>
    <dgm:cxn modelId="{CE24512B-9E38-4C86-89F5-1F37D5D7DF6C}" type="presOf" srcId="{C07FFAF5-6056-4703-965B-EAE9479D193C}" destId="{2FB2CC4C-3DD2-43C8-9CA1-06BA06400A2B}" srcOrd="0" destOrd="0" presId="urn:microsoft.com/office/officeart/2005/8/layout/hierarchy2"/>
    <dgm:cxn modelId="{451C5A33-27BA-492D-A684-4BFB5CBD9BA6}" srcId="{5DB15E9E-D73C-4B72-981E-F1F49D0B279D}" destId="{BF758F31-EB4C-46BA-BF9C-B6AE160363D3}" srcOrd="1" destOrd="0" parTransId="{4068C03D-1625-4124-B483-63AD4ABFA6A6}" sibTransId="{A7726F71-B3ED-47CB-997F-4CD101725C6E}"/>
    <dgm:cxn modelId="{4564D038-D345-42A8-A320-0159B4498B52}" srcId="{4937D8EA-35DA-4C2F-8689-DCBE1A13B80D}" destId="{63CB71DF-E259-4E04-A78D-5E9AF2CBF2D0}" srcOrd="0" destOrd="0" parTransId="{9155926B-4159-4237-B8F9-5FE54FEB05A0}" sibTransId="{20938BF0-08FD-41A1-A545-A2F9AF11E79B}"/>
    <dgm:cxn modelId="{3A3E4860-3C70-42FD-99B2-0C4AFA412598}" type="presOf" srcId="{59BD88DD-0C8B-4F03-94AF-7D5B4274DA18}" destId="{8315B845-8A19-4CB2-B189-C1B5DB4689F6}" srcOrd="1" destOrd="0" presId="urn:microsoft.com/office/officeart/2005/8/layout/hierarchy2"/>
    <dgm:cxn modelId="{FB487960-E8C7-4312-B1BA-EBACBE3A3FE2}" type="presOf" srcId="{D7960387-9398-43F2-8A71-39A5819B687F}" destId="{E73C60CE-F736-4880-89E4-FD2A94E423E0}" srcOrd="0" destOrd="0" presId="urn:microsoft.com/office/officeart/2005/8/layout/hierarchy2"/>
    <dgm:cxn modelId="{04CB104C-2474-4DEF-9273-1DD26C7D1C4E}" type="presOf" srcId="{D10FF2E9-18DB-497D-A920-8D0D2DCE4E51}" destId="{86BD298E-185E-423A-83D5-B384D944EE19}" srcOrd="1" destOrd="0" presId="urn:microsoft.com/office/officeart/2005/8/layout/hierarchy2"/>
    <dgm:cxn modelId="{D4616E6D-A9C4-4CCE-B14D-A60FC4C361B0}" type="presOf" srcId="{4937D8EA-35DA-4C2F-8689-DCBE1A13B80D}" destId="{6CDCB02D-CF15-45AE-B9FC-BB3303DB5A4A}" srcOrd="0" destOrd="0" presId="urn:microsoft.com/office/officeart/2005/8/layout/hierarchy2"/>
    <dgm:cxn modelId="{631C544D-F8AD-4F6F-A992-B835D4E3A0EE}" type="presOf" srcId="{5362BAB4-2A3A-4191-90BE-E3B21925A940}" destId="{1212197E-EE8D-4E95-8286-056768096DFF}" srcOrd="0" destOrd="0" presId="urn:microsoft.com/office/officeart/2005/8/layout/hierarchy2"/>
    <dgm:cxn modelId="{BD05AA6E-E653-4F3E-A473-6D27AB196E91}" type="presOf" srcId="{4068C03D-1625-4124-B483-63AD4ABFA6A6}" destId="{21EE897B-7F79-49CA-B054-701DCA5A4908}" srcOrd="0" destOrd="0" presId="urn:microsoft.com/office/officeart/2005/8/layout/hierarchy2"/>
    <dgm:cxn modelId="{1B799F74-03F0-4D57-8FE2-ACE6E2CB49B4}" type="presOf" srcId="{63CB71DF-E259-4E04-A78D-5E9AF2CBF2D0}" destId="{97A9E3A0-FF4A-4020-920A-F3DCC401800B}" srcOrd="0" destOrd="0" presId="urn:microsoft.com/office/officeart/2005/8/layout/hierarchy2"/>
    <dgm:cxn modelId="{98E35D78-7BB9-4292-83D0-672E67E19DF1}" srcId="{E1C5123B-A206-4382-9045-27FB8E64A214}" destId="{76DA6B01-D77B-45CD-A50B-BF65195A5197}" srcOrd="1" destOrd="0" parTransId="{59BD88DD-0C8B-4F03-94AF-7D5B4274DA18}" sibTransId="{6A4FCF88-D1B0-4C3A-AA07-93913943E3D7}"/>
    <dgm:cxn modelId="{7826CD58-4A5B-4C26-A4B6-CEB522CBED47}" type="presOf" srcId="{9B926B4E-9C49-4C7F-A516-3FA98AAAA600}" destId="{5889E129-B291-4B28-BD09-94B8E137C9F3}" srcOrd="0" destOrd="0" presId="urn:microsoft.com/office/officeart/2005/8/layout/hierarchy2"/>
    <dgm:cxn modelId="{C5753082-E845-4E8A-8CD4-147C66A686EE}" type="presOf" srcId="{9C82215B-4A1F-4974-81F6-A053467D52D5}" destId="{05413A70-27FC-4974-A77D-A4DE728EB304}" srcOrd="0" destOrd="0" presId="urn:microsoft.com/office/officeart/2005/8/layout/hierarchy2"/>
    <dgm:cxn modelId="{38096083-7322-43CD-849B-BFA827850868}" type="presOf" srcId="{4068C03D-1625-4124-B483-63AD4ABFA6A6}" destId="{1A0531BF-FC58-4C73-B00B-0BD6BD962A44}" srcOrd="1" destOrd="0" presId="urn:microsoft.com/office/officeart/2005/8/layout/hierarchy2"/>
    <dgm:cxn modelId="{A548E283-79A9-4913-8FA8-178E36FE19D7}" type="presOf" srcId="{ED26C250-0599-4F8E-B374-8A7F6EA6F67E}" destId="{97E208F4-9CF7-4726-99E1-4DAE5D0FE9C8}" srcOrd="0" destOrd="0" presId="urn:microsoft.com/office/officeart/2005/8/layout/hierarchy2"/>
    <dgm:cxn modelId="{41091287-2EE4-40FD-9889-0489370FC81B}" type="presOf" srcId="{5DB15E9E-D73C-4B72-981E-F1F49D0B279D}" destId="{91DCF0B8-93DB-426F-AF29-990FE4A0FB07}" srcOrd="0" destOrd="0" presId="urn:microsoft.com/office/officeart/2005/8/layout/hierarchy2"/>
    <dgm:cxn modelId="{A3678B89-1542-4BA1-A84E-4DBAF46C70A1}" type="presOf" srcId="{9B926B4E-9C49-4C7F-A516-3FA98AAAA600}" destId="{1ACD5A00-D689-41B4-96A7-99BAAAE25D19}" srcOrd="1" destOrd="0" presId="urn:microsoft.com/office/officeart/2005/8/layout/hierarchy2"/>
    <dgm:cxn modelId="{BD156A8C-A25E-4684-9E16-B026F4C0C7E6}" srcId="{63CB71DF-E259-4E04-A78D-5E9AF2CBF2D0}" destId="{5DB15E9E-D73C-4B72-981E-F1F49D0B279D}" srcOrd="0" destOrd="0" parTransId="{1D8518A6-0816-44E1-91F3-DFB1C378DCB6}" sibTransId="{F0F361DE-1DE5-4A20-ADCB-C8201C3D00FA}"/>
    <dgm:cxn modelId="{5BA72B8D-191E-4595-B846-2AEF6C851DEC}" srcId="{5DB15E9E-D73C-4B72-981E-F1F49D0B279D}" destId="{35EAB70F-4B3E-432D-8D68-AFB96E71D10E}" srcOrd="0" destOrd="0" parTransId="{ED26C250-0599-4F8E-B374-8A7F6EA6F67E}" sibTransId="{5A97AAE3-F18A-40BA-9830-1B6A05434E22}"/>
    <dgm:cxn modelId="{6EDDF48F-5998-4272-AB11-41B950151E27}" srcId="{63CB71DF-E259-4E04-A78D-5E9AF2CBF2D0}" destId="{D7960387-9398-43F2-8A71-39A5819B687F}" srcOrd="2" destOrd="0" parTransId="{5362BAB4-2A3A-4191-90BE-E3B21925A940}" sibTransId="{85A15209-2F87-47F4-9FC1-8F80D8DB8EA5}"/>
    <dgm:cxn modelId="{E8914596-7365-4984-ABB7-5209D0CF7FA4}" srcId="{63CB71DF-E259-4E04-A78D-5E9AF2CBF2D0}" destId="{E1C5123B-A206-4382-9045-27FB8E64A214}" srcOrd="1" destOrd="0" parTransId="{D10FF2E9-18DB-497D-A920-8D0D2DCE4E51}" sibTransId="{E4B2B151-EDF0-4A04-AA03-C9439DF36964}"/>
    <dgm:cxn modelId="{FB201F9D-CDBE-43AA-9F8B-473C50D06CFF}" type="presOf" srcId="{1D8518A6-0816-44E1-91F3-DFB1C378DCB6}" destId="{EE5C54CD-0B0F-494E-A3FB-36CCB2EFAC97}" srcOrd="0" destOrd="0" presId="urn:microsoft.com/office/officeart/2005/8/layout/hierarchy2"/>
    <dgm:cxn modelId="{B71C3BAB-F027-40D2-967D-BDE62FBD84DA}" srcId="{D7960387-9398-43F2-8A71-39A5819B687F}" destId="{C07FFAF5-6056-4703-965B-EAE9479D193C}" srcOrd="0" destOrd="0" parTransId="{9B926B4E-9C49-4C7F-A516-3FA98AAAA600}" sibTransId="{2258EDCE-252D-4876-B87A-15458818EAE8}"/>
    <dgm:cxn modelId="{7F99D0AB-5D48-41AF-AF53-143A0A395B5D}" type="presOf" srcId="{1D8518A6-0816-44E1-91F3-DFB1C378DCB6}" destId="{D86ADA64-8D74-4EB5-AC52-8D3110A6A8BD}" srcOrd="1" destOrd="0" presId="urn:microsoft.com/office/officeart/2005/8/layout/hierarchy2"/>
    <dgm:cxn modelId="{910C38B3-975F-4301-8998-9624F67F9173}" type="presOf" srcId="{0A2A8B55-83FB-4CB2-AB72-0B4C55C57839}" destId="{2BDB7DF7-827B-4F47-A555-58B4CFA69E00}" srcOrd="1" destOrd="0" presId="urn:microsoft.com/office/officeart/2005/8/layout/hierarchy2"/>
    <dgm:cxn modelId="{D365F9B7-CF04-4469-A011-F64DCCAD809B}" srcId="{E1C5123B-A206-4382-9045-27FB8E64A214}" destId="{B2867F22-8E70-4FC6-84D4-2852AB177E92}" srcOrd="0" destOrd="0" parTransId="{0A2A8B55-83FB-4CB2-AB72-0B4C55C57839}" sibTransId="{CC1930E5-929E-4BEE-940A-E16BA16EE95C}"/>
    <dgm:cxn modelId="{3F487CBB-DC18-4E46-9ABB-7DEB2EEC1637}" type="presOf" srcId="{22169DD3-6571-47EA-B3D2-BF3A8B5C0F6C}" destId="{469B6C60-B085-4073-90F4-A7D831235621}" srcOrd="1" destOrd="0" presId="urn:microsoft.com/office/officeart/2005/8/layout/hierarchy2"/>
    <dgm:cxn modelId="{11B12CC5-16F4-4481-9A76-B770F9CCE6E7}" type="presOf" srcId="{BF758F31-EB4C-46BA-BF9C-B6AE160363D3}" destId="{6676F46A-AC99-4538-8C2D-39B793631AAA}" srcOrd="0" destOrd="0" presId="urn:microsoft.com/office/officeart/2005/8/layout/hierarchy2"/>
    <dgm:cxn modelId="{8D5419D1-CE87-48BA-95A7-6943DE22F1B4}" srcId="{D7960387-9398-43F2-8A71-39A5819B687F}" destId="{9C82215B-4A1F-4974-81F6-A053467D52D5}" srcOrd="1" destOrd="0" parTransId="{22169DD3-6571-47EA-B3D2-BF3A8B5C0F6C}" sibTransId="{28C7F177-1E96-482B-926C-808664256944}"/>
    <dgm:cxn modelId="{9B36B8DD-1AD8-429C-9111-3E012AC36502}" type="presOf" srcId="{0A2A8B55-83FB-4CB2-AB72-0B4C55C57839}" destId="{D485DA78-DC69-4A58-B386-B8352B507E37}" srcOrd="0" destOrd="0" presId="urn:microsoft.com/office/officeart/2005/8/layout/hierarchy2"/>
    <dgm:cxn modelId="{DF9DDDE0-44B8-4FA7-A6E7-BF3A0919A4C8}" type="presOf" srcId="{B2867F22-8E70-4FC6-84D4-2852AB177E92}" destId="{85F1D9BA-C480-4FC7-BFA4-0FB89A37A846}" srcOrd="0" destOrd="0" presId="urn:microsoft.com/office/officeart/2005/8/layout/hierarchy2"/>
    <dgm:cxn modelId="{916409F0-0BBC-4D2B-9002-42AB6CCBA9D8}" type="presOf" srcId="{22169DD3-6571-47EA-B3D2-BF3A8B5C0F6C}" destId="{2F3D0FFC-29F2-4A35-AA87-437067A2F486}" srcOrd="0" destOrd="0" presId="urn:microsoft.com/office/officeart/2005/8/layout/hierarchy2"/>
    <dgm:cxn modelId="{18110AF6-F9F5-47CD-AF5A-EB35F1CFFCCE}" type="presOf" srcId="{35EAB70F-4B3E-432D-8D68-AFB96E71D10E}" destId="{B2D1B821-B900-420F-AA2B-595BA87CA3F8}" srcOrd="0" destOrd="0" presId="urn:microsoft.com/office/officeart/2005/8/layout/hierarchy2"/>
    <dgm:cxn modelId="{76BA12FF-FA5A-4506-A94F-31BFA9B32174}" type="presOf" srcId="{E1C5123B-A206-4382-9045-27FB8E64A214}" destId="{885CDC7E-663B-430D-8525-E5164F306909}" srcOrd="0" destOrd="0" presId="urn:microsoft.com/office/officeart/2005/8/layout/hierarchy2"/>
    <dgm:cxn modelId="{E0E6D5FB-726E-4852-AF49-F8523F8D0EDE}" type="presParOf" srcId="{6CDCB02D-CF15-45AE-B9FC-BB3303DB5A4A}" destId="{635608A2-2BC9-409B-AD8B-2DC777BF6769}" srcOrd="0" destOrd="0" presId="urn:microsoft.com/office/officeart/2005/8/layout/hierarchy2"/>
    <dgm:cxn modelId="{50F9FCD0-DDA0-43C1-B48F-95ACA480DB5A}" type="presParOf" srcId="{635608A2-2BC9-409B-AD8B-2DC777BF6769}" destId="{97A9E3A0-FF4A-4020-920A-F3DCC401800B}" srcOrd="0" destOrd="0" presId="urn:microsoft.com/office/officeart/2005/8/layout/hierarchy2"/>
    <dgm:cxn modelId="{AD611879-8866-486B-A64D-794DFD0BE9B8}" type="presParOf" srcId="{635608A2-2BC9-409B-AD8B-2DC777BF6769}" destId="{4F2AF6F8-9B72-4576-A953-B584BFCF83BA}" srcOrd="1" destOrd="0" presId="urn:microsoft.com/office/officeart/2005/8/layout/hierarchy2"/>
    <dgm:cxn modelId="{9F59DCFD-11F5-4A71-AA2C-64712AB7BE87}" type="presParOf" srcId="{4F2AF6F8-9B72-4576-A953-B584BFCF83BA}" destId="{EE5C54CD-0B0F-494E-A3FB-36CCB2EFAC97}" srcOrd="0" destOrd="0" presId="urn:microsoft.com/office/officeart/2005/8/layout/hierarchy2"/>
    <dgm:cxn modelId="{5A176B23-38E4-4681-83A2-B80E8AAA28F3}" type="presParOf" srcId="{EE5C54CD-0B0F-494E-A3FB-36CCB2EFAC97}" destId="{D86ADA64-8D74-4EB5-AC52-8D3110A6A8BD}" srcOrd="0" destOrd="0" presId="urn:microsoft.com/office/officeart/2005/8/layout/hierarchy2"/>
    <dgm:cxn modelId="{74CFB797-68DB-4125-AFCE-52B001068E66}" type="presParOf" srcId="{4F2AF6F8-9B72-4576-A953-B584BFCF83BA}" destId="{C1824733-D478-4327-A2AF-791F4A1F0DB7}" srcOrd="1" destOrd="0" presId="urn:microsoft.com/office/officeart/2005/8/layout/hierarchy2"/>
    <dgm:cxn modelId="{44BB9E31-3D57-432F-95CF-C582815F1015}" type="presParOf" srcId="{C1824733-D478-4327-A2AF-791F4A1F0DB7}" destId="{91DCF0B8-93DB-426F-AF29-990FE4A0FB07}" srcOrd="0" destOrd="0" presId="urn:microsoft.com/office/officeart/2005/8/layout/hierarchy2"/>
    <dgm:cxn modelId="{F0AEBD8C-DD20-43D0-A419-37BC23AD6F67}" type="presParOf" srcId="{C1824733-D478-4327-A2AF-791F4A1F0DB7}" destId="{0F22B34E-F43B-4429-B5FF-C57B3438A962}" srcOrd="1" destOrd="0" presId="urn:microsoft.com/office/officeart/2005/8/layout/hierarchy2"/>
    <dgm:cxn modelId="{1421F239-79D3-4208-ACAD-2D4A18746104}" type="presParOf" srcId="{0F22B34E-F43B-4429-B5FF-C57B3438A962}" destId="{97E208F4-9CF7-4726-99E1-4DAE5D0FE9C8}" srcOrd="0" destOrd="0" presId="urn:microsoft.com/office/officeart/2005/8/layout/hierarchy2"/>
    <dgm:cxn modelId="{F3060C4D-3494-4CAD-9D51-01F2DA77293D}" type="presParOf" srcId="{97E208F4-9CF7-4726-99E1-4DAE5D0FE9C8}" destId="{EC0DAA76-1B1D-4B0F-9666-FFE466415369}" srcOrd="0" destOrd="0" presId="urn:microsoft.com/office/officeart/2005/8/layout/hierarchy2"/>
    <dgm:cxn modelId="{DAADD504-386F-4CCA-99FE-09D1B73332F2}" type="presParOf" srcId="{0F22B34E-F43B-4429-B5FF-C57B3438A962}" destId="{8B4E376F-BCB4-486B-9B3E-46F135F65581}" srcOrd="1" destOrd="0" presId="urn:microsoft.com/office/officeart/2005/8/layout/hierarchy2"/>
    <dgm:cxn modelId="{5AD97CEC-F9B1-492A-9D6D-A544514A1C48}" type="presParOf" srcId="{8B4E376F-BCB4-486B-9B3E-46F135F65581}" destId="{B2D1B821-B900-420F-AA2B-595BA87CA3F8}" srcOrd="0" destOrd="0" presId="urn:microsoft.com/office/officeart/2005/8/layout/hierarchy2"/>
    <dgm:cxn modelId="{83C33C2C-D050-4D1F-8E3C-4263BA198D08}" type="presParOf" srcId="{8B4E376F-BCB4-486B-9B3E-46F135F65581}" destId="{62446BCE-10C3-4FA7-82D1-D4A8B3772CF9}" srcOrd="1" destOrd="0" presId="urn:microsoft.com/office/officeart/2005/8/layout/hierarchy2"/>
    <dgm:cxn modelId="{CBC24004-8149-4110-8961-6DA66F5F5DB9}" type="presParOf" srcId="{0F22B34E-F43B-4429-B5FF-C57B3438A962}" destId="{21EE897B-7F79-49CA-B054-701DCA5A4908}" srcOrd="2" destOrd="0" presId="urn:microsoft.com/office/officeart/2005/8/layout/hierarchy2"/>
    <dgm:cxn modelId="{25FC43C3-72BA-48C2-A7F0-591498A7F9A5}" type="presParOf" srcId="{21EE897B-7F79-49CA-B054-701DCA5A4908}" destId="{1A0531BF-FC58-4C73-B00B-0BD6BD962A44}" srcOrd="0" destOrd="0" presId="urn:microsoft.com/office/officeart/2005/8/layout/hierarchy2"/>
    <dgm:cxn modelId="{0CEC1FF9-D711-4C1E-A89B-B75557B407C9}" type="presParOf" srcId="{0F22B34E-F43B-4429-B5FF-C57B3438A962}" destId="{18D692F6-1CF9-4C64-A1EC-ECAD4741CD2B}" srcOrd="3" destOrd="0" presId="urn:microsoft.com/office/officeart/2005/8/layout/hierarchy2"/>
    <dgm:cxn modelId="{5BAE5ACF-80D7-4B2C-9246-3E35368D72C2}" type="presParOf" srcId="{18D692F6-1CF9-4C64-A1EC-ECAD4741CD2B}" destId="{6676F46A-AC99-4538-8C2D-39B793631AAA}" srcOrd="0" destOrd="0" presId="urn:microsoft.com/office/officeart/2005/8/layout/hierarchy2"/>
    <dgm:cxn modelId="{A336F902-E56F-49F3-A2B9-6B4625190A13}" type="presParOf" srcId="{18D692F6-1CF9-4C64-A1EC-ECAD4741CD2B}" destId="{CF297878-E714-4AF3-ADEE-CC3645CC8EDE}" srcOrd="1" destOrd="0" presId="urn:microsoft.com/office/officeart/2005/8/layout/hierarchy2"/>
    <dgm:cxn modelId="{3ED938F1-6FB0-4696-999E-3D5502D5F05B}" type="presParOf" srcId="{4F2AF6F8-9B72-4576-A953-B584BFCF83BA}" destId="{D1C48D45-6F3A-4383-B969-229C7D5C1F19}" srcOrd="2" destOrd="0" presId="urn:microsoft.com/office/officeart/2005/8/layout/hierarchy2"/>
    <dgm:cxn modelId="{3153234A-7560-46B7-B83D-36C44BA225A1}" type="presParOf" srcId="{D1C48D45-6F3A-4383-B969-229C7D5C1F19}" destId="{86BD298E-185E-423A-83D5-B384D944EE19}" srcOrd="0" destOrd="0" presId="urn:microsoft.com/office/officeart/2005/8/layout/hierarchy2"/>
    <dgm:cxn modelId="{25351A78-E8A3-490C-8965-459BE305F0F4}" type="presParOf" srcId="{4F2AF6F8-9B72-4576-A953-B584BFCF83BA}" destId="{D7B3D310-6E89-44EC-9212-D2155122EA94}" srcOrd="3" destOrd="0" presId="urn:microsoft.com/office/officeart/2005/8/layout/hierarchy2"/>
    <dgm:cxn modelId="{B3DC1882-B34D-4FDB-A780-BD26719438D9}" type="presParOf" srcId="{D7B3D310-6E89-44EC-9212-D2155122EA94}" destId="{885CDC7E-663B-430D-8525-E5164F306909}" srcOrd="0" destOrd="0" presId="urn:microsoft.com/office/officeart/2005/8/layout/hierarchy2"/>
    <dgm:cxn modelId="{B6947807-BB54-4312-89AF-0DC8941284DF}" type="presParOf" srcId="{D7B3D310-6E89-44EC-9212-D2155122EA94}" destId="{C3C3F234-D75F-4987-8890-390721BF7D9C}" srcOrd="1" destOrd="0" presId="urn:microsoft.com/office/officeart/2005/8/layout/hierarchy2"/>
    <dgm:cxn modelId="{EF401F91-3CE9-45FC-9926-F1FB50C8CAF8}" type="presParOf" srcId="{C3C3F234-D75F-4987-8890-390721BF7D9C}" destId="{D485DA78-DC69-4A58-B386-B8352B507E37}" srcOrd="0" destOrd="0" presId="urn:microsoft.com/office/officeart/2005/8/layout/hierarchy2"/>
    <dgm:cxn modelId="{59F9A285-1F29-414C-B64C-94D97C42F8BA}" type="presParOf" srcId="{D485DA78-DC69-4A58-B386-B8352B507E37}" destId="{2BDB7DF7-827B-4F47-A555-58B4CFA69E00}" srcOrd="0" destOrd="0" presId="urn:microsoft.com/office/officeart/2005/8/layout/hierarchy2"/>
    <dgm:cxn modelId="{8AD42CD4-565B-44FB-B7AD-F426AE9F2D6E}" type="presParOf" srcId="{C3C3F234-D75F-4987-8890-390721BF7D9C}" destId="{81D436A7-4E40-45E3-9B33-AD4E2BA689BE}" srcOrd="1" destOrd="0" presId="urn:microsoft.com/office/officeart/2005/8/layout/hierarchy2"/>
    <dgm:cxn modelId="{71D8E9FB-AC85-49E6-A37B-1ECCB30DB03A}" type="presParOf" srcId="{81D436A7-4E40-45E3-9B33-AD4E2BA689BE}" destId="{85F1D9BA-C480-4FC7-BFA4-0FB89A37A846}" srcOrd="0" destOrd="0" presId="urn:microsoft.com/office/officeart/2005/8/layout/hierarchy2"/>
    <dgm:cxn modelId="{5D80B1E9-9296-496F-9190-C5DB6E2CDBB9}" type="presParOf" srcId="{81D436A7-4E40-45E3-9B33-AD4E2BA689BE}" destId="{29EE363A-FA4D-4AD8-916A-A46C090CE74F}" srcOrd="1" destOrd="0" presId="urn:microsoft.com/office/officeart/2005/8/layout/hierarchy2"/>
    <dgm:cxn modelId="{220F80E3-9B66-45FE-B734-E9380A20158E}" type="presParOf" srcId="{C3C3F234-D75F-4987-8890-390721BF7D9C}" destId="{9764A129-631C-4A4B-A773-EC401FE042C4}" srcOrd="2" destOrd="0" presId="urn:microsoft.com/office/officeart/2005/8/layout/hierarchy2"/>
    <dgm:cxn modelId="{BB475405-112A-4E46-AE0E-0C442A80BB81}" type="presParOf" srcId="{9764A129-631C-4A4B-A773-EC401FE042C4}" destId="{8315B845-8A19-4CB2-B189-C1B5DB4689F6}" srcOrd="0" destOrd="0" presId="urn:microsoft.com/office/officeart/2005/8/layout/hierarchy2"/>
    <dgm:cxn modelId="{9B998EBC-63E5-43C2-AB6D-23454ED919EF}" type="presParOf" srcId="{C3C3F234-D75F-4987-8890-390721BF7D9C}" destId="{FEFBCC66-C38D-40D4-A32E-4C1139424CB9}" srcOrd="3" destOrd="0" presId="urn:microsoft.com/office/officeart/2005/8/layout/hierarchy2"/>
    <dgm:cxn modelId="{33052114-BD0A-4606-A83D-052074C82667}" type="presParOf" srcId="{FEFBCC66-C38D-40D4-A32E-4C1139424CB9}" destId="{ECF68D58-60F2-451C-97B3-F85CC01ED564}" srcOrd="0" destOrd="0" presId="urn:microsoft.com/office/officeart/2005/8/layout/hierarchy2"/>
    <dgm:cxn modelId="{43DA6F9A-0D02-480E-9EDC-434D0B66D7B0}" type="presParOf" srcId="{FEFBCC66-C38D-40D4-A32E-4C1139424CB9}" destId="{FA2C4C87-5578-4A8F-917F-6B8C361FF73C}" srcOrd="1" destOrd="0" presId="urn:microsoft.com/office/officeart/2005/8/layout/hierarchy2"/>
    <dgm:cxn modelId="{0684F534-7493-4626-8FE8-6ED6CFC740AA}" type="presParOf" srcId="{4F2AF6F8-9B72-4576-A953-B584BFCF83BA}" destId="{1212197E-EE8D-4E95-8286-056768096DFF}" srcOrd="4" destOrd="0" presId="urn:microsoft.com/office/officeart/2005/8/layout/hierarchy2"/>
    <dgm:cxn modelId="{5502CE44-4A14-40D1-BE47-C73E4FAA0504}" type="presParOf" srcId="{1212197E-EE8D-4E95-8286-056768096DFF}" destId="{550B3617-8D9E-4E00-AFE2-4A65E233F3AC}" srcOrd="0" destOrd="0" presId="urn:microsoft.com/office/officeart/2005/8/layout/hierarchy2"/>
    <dgm:cxn modelId="{38E5E71A-2D48-4DD5-9E65-C6FE9F43EDEE}" type="presParOf" srcId="{4F2AF6F8-9B72-4576-A953-B584BFCF83BA}" destId="{A91AD3AE-B61C-4BE7-A24D-83A92F7E6AA2}" srcOrd="5" destOrd="0" presId="urn:microsoft.com/office/officeart/2005/8/layout/hierarchy2"/>
    <dgm:cxn modelId="{B829AF14-0235-438C-B9A6-7F7D906E77E5}" type="presParOf" srcId="{A91AD3AE-B61C-4BE7-A24D-83A92F7E6AA2}" destId="{E73C60CE-F736-4880-89E4-FD2A94E423E0}" srcOrd="0" destOrd="0" presId="urn:microsoft.com/office/officeart/2005/8/layout/hierarchy2"/>
    <dgm:cxn modelId="{D92B9D72-816E-42C6-B820-856C43AB01F3}" type="presParOf" srcId="{A91AD3AE-B61C-4BE7-A24D-83A92F7E6AA2}" destId="{62A0AF7E-268F-4539-BCD3-C596A71016CF}" srcOrd="1" destOrd="0" presId="urn:microsoft.com/office/officeart/2005/8/layout/hierarchy2"/>
    <dgm:cxn modelId="{735CBDC7-DFBC-41B8-A248-189AA8098AB9}" type="presParOf" srcId="{62A0AF7E-268F-4539-BCD3-C596A71016CF}" destId="{5889E129-B291-4B28-BD09-94B8E137C9F3}" srcOrd="0" destOrd="0" presId="urn:microsoft.com/office/officeart/2005/8/layout/hierarchy2"/>
    <dgm:cxn modelId="{BFB9DFAF-8E8C-4131-9A17-3DB6912D3107}" type="presParOf" srcId="{5889E129-B291-4B28-BD09-94B8E137C9F3}" destId="{1ACD5A00-D689-41B4-96A7-99BAAAE25D19}" srcOrd="0" destOrd="0" presId="urn:microsoft.com/office/officeart/2005/8/layout/hierarchy2"/>
    <dgm:cxn modelId="{351645BE-FE18-4255-A520-AECE7051FF43}" type="presParOf" srcId="{62A0AF7E-268F-4539-BCD3-C596A71016CF}" destId="{22E60B9F-E0BB-475F-8AD8-5AF8D423A779}" srcOrd="1" destOrd="0" presId="urn:microsoft.com/office/officeart/2005/8/layout/hierarchy2"/>
    <dgm:cxn modelId="{78CBC9ED-47F6-4CDA-B7ED-BD727EF16DCC}" type="presParOf" srcId="{22E60B9F-E0BB-475F-8AD8-5AF8D423A779}" destId="{2FB2CC4C-3DD2-43C8-9CA1-06BA06400A2B}" srcOrd="0" destOrd="0" presId="urn:microsoft.com/office/officeart/2005/8/layout/hierarchy2"/>
    <dgm:cxn modelId="{81C21725-09EE-411A-A041-1DB6D128EEBF}" type="presParOf" srcId="{22E60B9F-E0BB-475F-8AD8-5AF8D423A779}" destId="{5694B70A-EA79-41E9-A896-9F9AA4D9B3D9}" srcOrd="1" destOrd="0" presId="urn:microsoft.com/office/officeart/2005/8/layout/hierarchy2"/>
    <dgm:cxn modelId="{E53198E9-EE7C-43BF-8A4D-24BE589730B3}" type="presParOf" srcId="{62A0AF7E-268F-4539-BCD3-C596A71016CF}" destId="{2F3D0FFC-29F2-4A35-AA87-437067A2F486}" srcOrd="2" destOrd="0" presId="urn:microsoft.com/office/officeart/2005/8/layout/hierarchy2"/>
    <dgm:cxn modelId="{78F37F8C-391A-4506-92C5-E4056B20E836}" type="presParOf" srcId="{2F3D0FFC-29F2-4A35-AA87-437067A2F486}" destId="{469B6C60-B085-4073-90F4-A7D831235621}" srcOrd="0" destOrd="0" presId="urn:microsoft.com/office/officeart/2005/8/layout/hierarchy2"/>
    <dgm:cxn modelId="{3D065D09-EE97-4207-94CD-544CF2A0AF67}" type="presParOf" srcId="{62A0AF7E-268F-4539-BCD3-C596A71016CF}" destId="{FE01497C-DF8D-47ED-90F2-7864BAE36409}" srcOrd="3" destOrd="0" presId="urn:microsoft.com/office/officeart/2005/8/layout/hierarchy2"/>
    <dgm:cxn modelId="{83CFE76C-30DF-4DF3-BDEE-54E02467A9F1}" type="presParOf" srcId="{FE01497C-DF8D-47ED-90F2-7864BAE36409}" destId="{05413A70-27FC-4974-A77D-A4DE728EB304}" srcOrd="0" destOrd="0" presId="urn:microsoft.com/office/officeart/2005/8/layout/hierarchy2"/>
    <dgm:cxn modelId="{C260F0F7-466D-4E0A-87D3-396D504B4441}" type="presParOf" srcId="{FE01497C-DF8D-47ED-90F2-7864BAE36409}" destId="{103F5588-2476-45CE-8E70-1F90A0477D6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42AB4E-A917-434B-9F46-300E045F658C}"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C"/>
        </a:p>
      </dgm:t>
    </dgm:pt>
    <dgm:pt modelId="{D777A651-EFDB-4E6E-880B-67A5F2739FD0}">
      <dgm:prSet custT="1"/>
      <dgm:spPr/>
      <dgm:t>
        <a:bodyPr/>
        <a:lstStyle/>
        <a:p>
          <a:pPr>
            <a:buFont typeface="Symbol" panose="05050102010706020507" pitchFamily="18" charset="2"/>
            <a:buChar char=""/>
          </a:pPr>
          <a:r>
            <a:rPr lang="es-EC" sz="1800" dirty="0">
              <a:latin typeface="Times New Roman" panose="02020603050405020304" pitchFamily="18" charset="0"/>
              <a:cs typeface="Times New Roman" panose="02020603050405020304" pitchFamily="18" charset="0"/>
            </a:rPr>
            <a:t>Se recomienda aplicar el estilo de liderazgo ideal que es “Líder de equipo”, el mismo que genera un clima organizacional Excelente, su característica principal es estar orientado al conjunto de trabajo, tomando en cuenta opiniones e ideas que ayudan a cumplir los objetivos empresariales.</a:t>
          </a:r>
        </a:p>
      </dgm:t>
    </dgm:pt>
    <dgm:pt modelId="{81DFAA68-3077-4830-8F14-0BB12A4055E9}" type="parTrans" cxnId="{E43DF3EC-8881-4EE1-B47C-936F23A01EE6}">
      <dgm:prSet/>
      <dgm:spPr/>
      <dgm:t>
        <a:bodyPr/>
        <a:lstStyle/>
        <a:p>
          <a:endParaRPr lang="es-ES" sz="1800">
            <a:latin typeface="Times New Roman" panose="02020603050405020304" pitchFamily="18" charset="0"/>
            <a:cs typeface="Times New Roman" panose="02020603050405020304" pitchFamily="18" charset="0"/>
          </a:endParaRPr>
        </a:p>
      </dgm:t>
    </dgm:pt>
    <dgm:pt modelId="{91247889-22FE-40A6-BAF2-F1298F6CC949}" type="sibTrans" cxnId="{E43DF3EC-8881-4EE1-B47C-936F23A01EE6}">
      <dgm:prSet/>
      <dgm:spPr/>
      <dgm:t>
        <a:bodyPr/>
        <a:lstStyle/>
        <a:p>
          <a:endParaRPr lang="es-ES" sz="1800">
            <a:latin typeface="Times New Roman" panose="02020603050405020304" pitchFamily="18" charset="0"/>
            <a:cs typeface="Times New Roman" panose="02020603050405020304" pitchFamily="18" charset="0"/>
          </a:endParaRPr>
        </a:p>
      </dgm:t>
    </dgm:pt>
    <dgm:pt modelId="{EF2AA3F6-125B-4C81-9388-65833F2D9083}">
      <dgm:prSet custT="1"/>
      <dgm:spPr/>
      <dgm:t>
        <a:bodyPr/>
        <a:lstStyle/>
        <a:p>
          <a:pPr>
            <a:buFont typeface="Symbol" panose="05050102010706020507" pitchFamily="18" charset="2"/>
            <a:buChar char=""/>
          </a:pPr>
          <a:r>
            <a:rPr lang="es-EC" sz="1800" dirty="0">
              <a:latin typeface="Times New Roman" panose="02020603050405020304" pitchFamily="18" charset="0"/>
              <a:cs typeface="Times New Roman" panose="02020603050405020304" pitchFamily="18" charset="0"/>
            </a:rPr>
            <a:t>Se sugiere utilizar esta investigación en otros sectores económicos para que las empresas puedan diagnosticar la situación actual de su entorno y de si mismas, mejorando su clima organizacional.</a:t>
          </a:r>
        </a:p>
      </dgm:t>
    </dgm:pt>
    <dgm:pt modelId="{D9AB6953-A7DE-4C20-B9C8-C333B0609D04}" type="parTrans" cxnId="{6292494F-73DA-4E9A-B4D8-5BA345423439}">
      <dgm:prSet/>
      <dgm:spPr/>
      <dgm:t>
        <a:bodyPr/>
        <a:lstStyle/>
        <a:p>
          <a:endParaRPr lang="en-US" sz="1800"/>
        </a:p>
      </dgm:t>
    </dgm:pt>
    <dgm:pt modelId="{43510172-2EC5-4BDB-B586-0A5E2D68866E}" type="sibTrans" cxnId="{6292494F-73DA-4E9A-B4D8-5BA345423439}">
      <dgm:prSet/>
      <dgm:spPr/>
      <dgm:t>
        <a:bodyPr/>
        <a:lstStyle/>
        <a:p>
          <a:endParaRPr lang="en-US" sz="1800"/>
        </a:p>
      </dgm:t>
    </dgm:pt>
    <dgm:pt modelId="{D4C887A8-5009-4043-A0FC-C783AC4444CC}">
      <dgm:prSet custT="1"/>
      <dgm:spPr/>
      <dgm:t>
        <a:bodyPr/>
        <a:lstStyle/>
        <a:p>
          <a:pPr>
            <a:buFont typeface="Symbol" panose="05050102010706020507" pitchFamily="18" charset="2"/>
            <a:buChar char=""/>
          </a:pPr>
          <a:r>
            <a:rPr lang="es-EC" sz="1800" dirty="0">
              <a:latin typeface="Times New Roman" panose="02020603050405020304" pitchFamily="18" charset="0"/>
              <a:cs typeface="Times New Roman" panose="02020603050405020304" pitchFamily="18" charset="0"/>
            </a:rPr>
            <a:t>Las empresas podrían incorporar a su gestión diferentes factores de liderazgo en equipo como eventos de vinculación entre áreas, eventos culturales, versatilidad, entre otros.</a:t>
          </a:r>
        </a:p>
      </dgm:t>
    </dgm:pt>
    <dgm:pt modelId="{C2673E4A-200A-49C4-A433-45C47E65E70C}" type="parTrans" cxnId="{9A7E8358-166A-41D9-904A-3AF5210F7212}">
      <dgm:prSet/>
      <dgm:spPr/>
      <dgm:t>
        <a:bodyPr/>
        <a:lstStyle/>
        <a:p>
          <a:endParaRPr lang="en-US" sz="1800"/>
        </a:p>
      </dgm:t>
    </dgm:pt>
    <dgm:pt modelId="{D562E612-3A45-4BFE-A72E-6071E757AD4D}" type="sibTrans" cxnId="{9A7E8358-166A-41D9-904A-3AF5210F7212}">
      <dgm:prSet/>
      <dgm:spPr/>
      <dgm:t>
        <a:bodyPr/>
        <a:lstStyle/>
        <a:p>
          <a:endParaRPr lang="en-US" sz="1800"/>
        </a:p>
      </dgm:t>
    </dgm:pt>
    <dgm:pt modelId="{9A741378-5A10-44B7-B645-38142131F997}">
      <dgm:prSet custT="1"/>
      <dgm:spPr/>
      <dgm:t>
        <a:bodyPr/>
        <a:lstStyle/>
        <a:p>
          <a:pPr>
            <a:buFont typeface="Symbol" panose="05050102010706020507" pitchFamily="18" charset="2"/>
            <a:buChar char=""/>
          </a:pPr>
          <a:r>
            <a:rPr lang="es-EC" sz="1800" dirty="0">
              <a:latin typeface="Times New Roman" panose="02020603050405020304" pitchFamily="18" charset="0"/>
              <a:cs typeface="Times New Roman" panose="02020603050405020304" pitchFamily="18" charset="0"/>
            </a:rPr>
            <a:t>Se propone realizar monitoreos periódicos del clima organizacional que permitan tener un diagnostico y registro de la evolución del mismo, analizando su productividad y satisfacción que genere.</a:t>
          </a:r>
        </a:p>
      </dgm:t>
    </dgm:pt>
    <dgm:pt modelId="{77375451-B880-4246-88F3-96928306469F}" type="parTrans" cxnId="{24B01388-BA3D-46D9-8D82-F796E592B222}">
      <dgm:prSet/>
      <dgm:spPr/>
      <dgm:t>
        <a:bodyPr/>
        <a:lstStyle/>
        <a:p>
          <a:endParaRPr lang="en-US" sz="1800"/>
        </a:p>
      </dgm:t>
    </dgm:pt>
    <dgm:pt modelId="{7AE7B3CA-F2F5-4097-995E-1A6E82810B39}" type="sibTrans" cxnId="{24B01388-BA3D-46D9-8D82-F796E592B222}">
      <dgm:prSet/>
      <dgm:spPr/>
      <dgm:t>
        <a:bodyPr/>
        <a:lstStyle/>
        <a:p>
          <a:endParaRPr lang="en-US" sz="1800"/>
        </a:p>
      </dgm:t>
    </dgm:pt>
    <dgm:pt modelId="{95AE0081-770B-46BA-9C26-6CFC4E6EA318}" type="pres">
      <dgm:prSet presAssocID="{A542AB4E-A917-434B-9F46-300E045F658C}" presName="linear" presStyleCnt="0">
        <dgm:presLayoutVars>
          <dgm:dir/>
          <dgm:animLvl val="lvl"/>
          <dgm:resizeHandles val="exact"/>
        </dgm:presLayoutVars>
      </dgm:prSet>
      <dgm:spPr/>
    </dgm:pt>
    <dgm:pt modelId="{2CDE96A2-E537-4DBD-B489-84D7ABB4F0CD}" type="pres">
      <dgm:prSet presAssocID="{D777A651-EFDB-4E6E-880B-67A5F2739FD0}" presName="parentLin" presStyleCnt="0"/>
      <dgm:spPr/>
    </dgm:pt>
    <dgm:pt modelId="{4E61F8AB-DAF6-4FBE-8A60-5D35EEB36269}" type="pres">
      <dgm:prSet presAssocID="{D777A651-EFDB-4E6E-880B-67A5F2739FD0}" presName="parentLeftMargin" presStyleLbl="node1" presStyleIdx="0" presStyleCnt="4"/>
      <dgm:spPr/>
    </dgm:pt>
    <dgm:pt modelId="{6B9060BF-FEF2-48BB-832F-9447E6215751}" type="pres">
      <dgm:prSet presAssocID="{D777A651-EFDB-4E6E-880B-67A5F2739FD0}" presName="parentText" presStyleLbl="node1" presStyleIdx="0" presStyleCnt="4" custScaleX="131616" custScaleY="130447">
        <dgm:presLayoutVars>
          <dgm:chMax val="0"/>
          <dgm:bulletEnabled val="1"/>
        </dgm:presLayoutVars>
      </dgm:prSet>
      <dgm:spPr/>
    </dgm:pt>
    <dgm:pt modelId="{094525D8-FA60-4864-B9D6-6962806E06C8}" type="pres">
      <dgm:prSet presAssocID="{D777A651-EFDB-4E6E-880B-67A5F2739FD0}" presName="negativeSpace" presStyleCnt="0"/>
      <dgm:spPr/>
    </dgm:pt>
    <dgm:pt modelId="{6F4819E2-A705-4269-9B6C-04978BB9877A}" type="pres">
      <dgm:prSet presAssocID="{D777A651-EFDB-4E6E-880B-67A5F2739FD0}" presName="childText" presStyleLbl="conFgAcc1" presStyleIdx="0" presStyleCnt="4">
        <dgm:presLayoutVars>
          <dgm:bulletEnabled val="1"/>
        </dgm:presLayoutVars>
      </dgm:prSet>
      <dgm:spPr/>
    </dgm:pt>
    <dgm:pt modelId="{2E7CDB01-A031-4DB1-9246-D1C3A4535189}" type="pres">
      <dgm:prSet presAssocID="{91247889-22FE-40A6-BAF2-F1298F6CC949}" presName="spaceBetweenRectangles" presStyleCnt="0"/>
      <dgm:spPr/>
    </dgm:pt>
    <dgm:pt modelId="{8E94428C-CEF5-4AAF-B12A-8E7B736E8931}" type="pres">
      <dgm:prSet presAssocID="{EF2AA3F6-125B-4C81-9388-65833F2D9083}" presName="parentLin" presStyleCnt="0"/>
      <dgm:spPr/>
    </dgm:pt>
    <dgm:pt modelId="{9D948463-D798-4933-8F22-77458D1CA909}" type="pres">
      <dgm:prSet presAssocID="{EF2AA3F6-125B-4C81-9388-65833F2D9083}" presName="parentLeftMargin" presStyleLbl="node1" presStyleIdx="0" presStyleCnt="4"/>
      <dgm:spPr/>
    </dgm:pt>
    <dgm:pt modelId="{FEC26669-50F8-471D-81D0-D43836C066B4}" type="pres">
      <dgm:prSet presAssocID="{EF2AA3F6-125B-4C81-9388-65833F2D9083}" presName="parentText" presStyleLbl="node1" presStyleIdx="1" presStyleCnt="4" custScaleX="131616">
        <dgm:presLayoutVars>
          <dgm:chMax val="0"/>
          <dgm:bulletEnabled val="1"/>
        </dgm:presLayoutVars>
      </dgm:prSet>
      <dgm:spPr/>
    </dgm:pt>
    <dgm:pt modelId="{0A0E197E-491C-436A-99AF-AF5E4FCAC404}" type="pres">
      <dgm:prSet presAssocID="{EF2AA3F6-125B-4C81-9388-65833F2D9083}" presName="negativeSpace" presStyleCnt="0"/>
      <dgm:spPr/>
    </dgm:pt>
    <dgm:pt modelId="{7DD430CC-7EA5-4813-A39A-6459ADC5804B}" type="pres">
      <dgm:prSet presAssocID="{EF2AA3F6-125B-4C81-9388-65833F2D9083}" presName="childText" presStyleLbl="conFgAcc1" presStyleIdx="1" presStyleCnt="4">
        <dgm:presLayoutVars>
          <dgm:bulletEnabled val="1"/>
        </dgm:presLayoutVars>
      </dgm:prSet>
      <dgm:spPr/>
    </dgm:pt>
    <dgm:pt modelId="{9F92E16E-9EB8-4CBB-9D49-4BD2FE7E3812}" type="pres">
      <dgm:prSet presAssocID="{43510172-2EC5-4BDB-B586-0A5E2D68866E}" presName="spaceBetweenRectangles" presStyleCnt="0"/>
      <dgm:spPr/>
    </dgm:pt>
    <dgm:pt modelId="{E2D2DC63-2C02-4D7C-8116-A562948105A9}" type="pres">
      <dgm:prSet presAssocID="{D4C887A8-5009-4043-A0FC-C783AC4444CC}" presName="parentLin" presStyleCnt="0"/>
      <dgm:spPr/>
    </dgm:pt>
    <dgm:pt modelId="{69B79FEF-D312-4176-ADB7-329FF0625D60}" type="pres">
      <dgm:prSet presAssocID="{D4C887A8-5009-4043-A0FC-C783AC4444CC}" presName="parentLeftMargin" presStyleLbl="node1" presStyleIdx="1" presStyleCnt="4"/>
      <dgm:spPr/>
    </dgm:pt>
    <dgm:pt modelId="{B8C64235-95C5-455F-90B6-E38097E5E73B}" type="pres">
      <dgm:prSet presAssocID="{D4C887A8-5009-4043-A0FC-C783AC4444CC}" presName="parentText" presStyleLbl="node1" presStyleIdx="2" presStyleCnt="4" custScaleX="131616">
        <dgm:presLayoutVars>
          <dgm:chMax val="0"/>
          <dgm:bulletEnabled val="1"/>
        </dgm:presLayoutVars>
      </dgm:prSet>
      <dgm:spPr/>
    </dgm:pt>
    <dgm:pt modelId="{DF16270E-D7FC-4B8E-804C-488096446D9D}" type="pres">
      <dgm:prSet presAssocID="{D4C887A8-5009-4043-A0FC-C783AC4444CC}" presName="negativeSpace" presStyleCnt="0"/>
      <dgm:spPr/>
    </dgm:pt>
    <dgm:pt modelId="{B97A9860-F9F4-443B-B44F-2FD620BCE398}" type="pres">
      <dgm:prSet presAssocID="{D4C887A8-5009-4043-A0FC-C783AC4444CC}" presName="childText" presStyleLbl="conFgAcc1" presStyleIdx="2" presStyleCnt="4">
        <dgm:presLayoutVars>
          <dgm:bulletEnabled val="1"/>
        </dgm:presLayoutVars>
      </dgm:prSet>
      <dgm:spPr/>
    </dgm:pt>
    <dgm:pt modelId="{7BA74C69-8B09-4D25-802A-F61673F703B3}" type="pres">
      <dgm:prSet presAssocID="{D562E612-3A45-4BFE-A72E-6071E757AD4D}" presName="spaceBetweenRectangles" presStyleCnt="0"/>
      <dgm:spPr/>
    </dgm:pt>
    <dgm:pt modelId="{4A871562-C429-42B0-BC41-AC23907D83BE}" type="pres">
      <dgm:prSet presAssocID="{9A741378-5A10-44B7-B645-38142131F997}" presName="parentLin" presStyleCnt="0"/>
      <dgm:spPr/>
    </dgm:pt>
    <dgm:pt modelId="{F5D9CF66-D038-43F1-A5DB-FFF16AA3F91F}" type="pres">
      <dgm:prSet presAssocID="{9A741378-5A10-44B7-B645-38142131F997}" presName="parentLeftMargin" presStyleLbl="node1" presStyleIdx="2" presStyleCnt="4"/>
      <dgm:spPr/>
    </dgm:pt>
    <dgm:pt modelId="{75167CB0-D365-4FE4-B4D7-F31952104C78}" type="pres">
      <dgm:prSet presAssocID="{9A741378-5A10-44B7-B645-38142131F997}" presName="parentText" presStyleLbl="node1" presStyleIdx="3" presStyleCnt="4" custScaleX="131616">
        <dgm:presLayoutVars>
          <dgm:chMax val="0"/>
          <dgm:bulletEnabled val="1"/>
        </dgm:presLayoutVars>
      </dgm:prSet>
      <dgm:spPr/>
    </dgm:pt>
    <dgm:pt modelId="{3198A382-C1C1-452F-AF1A-202888049264}" type="pres">
      <dgm:prSet presAssocID="{9A741378-5A10-44B7-B645-38142131F997}" presName="negativeSpace" presStyleCnt="0"/>
      <dgm:spPr/>
    </dgm:pt>
    <dgm:pt modelId="{E4B39B56-E482-4D5F-BF57-E58D7422F5FD}" type="pres">
      <dgm:prSet presAssocID="{9A741378-5A10-44B7-B645-38142131F997}" presName="childText" presStyleLbl="conFgAcc1" presStyleIdx="3" presStyleCnt="4">
        <dgm:presLayoutVars>
          <dgm:bulletEnabled val="1"/>
        </dgm:presLayoutVars>
      </dgm:prSet>
      <dgm:spPr/>
    </dgm:pt>
  </dgm:ptLst>
  <dgm:cxnLst>
    <dgm:cxn modelId="{40C8C564-7DC8-441B-AFB5-78047FB92981}" type="presOf" srcId="{D4C887A8-5009-4043-A0FC-C783AC4444CC}" destId="{69B79FEF-D312-4176-ADB7-329FF0625D60}" srcOrd="0" destOrd="0" presId="urn:microsoft.com/office/officeart/2005/8/layout/list1"/>
    <dgm:cxn modelId="{6292494F-73DA-4E9A-B4D8-5BA345423439}" srcId="{A542AB4E-A917-434B-9F46-300E045F658C}" destId="{EF2AA3F6-125B-4C81-9388-65833F2D9083}" srcOrd="1" destOrd="0" parTransId="{D9AB6953-A7DE-4C20-B9C8-C333B0609D04}" sibTransId="{43510172-2EC5-4BDB-B586-0A5E2D68866E}"/>
    <dgm:cxn modelId="{9A7E8358-166A-41D9-904A-3AF5210F7212}" srcId="{A542AB4E-A917-434B-9F46-300E045F658C}" destId="{D4C887A8-5009-4043-A0FC-C783AC4444CC}" srcOrd="2" destOrd="0" parTransId="{C2673E4A-200A-49C4-A433-45C47E65E70C}" sibTransId="{D562E612-3A45-4BFE-A72E-6071E757AD4D}"/>
    <dgm:cxn modelId="{20E9897E-6B8C-4228-B21A-A40362892AE3}" type="presOf" srcId="{EF2AA3F6-125B-4C81-9388-65833F2D9083}" destId="{9D948463-D798-4933-8F22-77458D1CA909}" srcOrd="0" destOrd="0" presId="urn:microsoft.com/office/officeart/2005/8/layout/list1"/>
    <dgm:cxn modelId="{24B01388-BA3D-46D9-8D82-F796E592B222}" srcId="{A542AB4E-A917-434B-9F46-300E045F658C}" destId="{9A741378-5A10-44B7-B645-38142131F997}" srcOrd="3" destOrd="0" parTransId="{77375451-B880-4246-88F3-96928306469F}" sibTransId="{7AE7B3CA-F2F5-4097-995E-1A6E82810B39}"/>
    <dgm:cxn modelId="{A9DEA789-D48C-4BFB-866F-715CD86DED7F}" type="presOf" srcId="{D777A651-EFDB-4E6E-880B-67A5F2739FD0}" destId="{4E61F8AB-DAF6-4FBE-8A60-5D35EEB36269}" srcOrd="0" destOrd="0" presId="urn:microsoft.com/office/officeart/2005/8/layout/list1"/>
    <dgm:cxn modelId="{0C432D99-373E-4F49-B7D6-5E21C733ED78}" type="presOf" srcId="{D4C887A8-5009-4043-A0FC-C783AC4444CC}" destId="{B8C64235-95C5-455F-90B6-E38097E5E73B}" srcOrd="1" destOrd="0" presId="urn:microsoft.com/office/officeart/2005/8/layout/list1"/>
    <dgm:cxn modelId="{1858D99F-162A-42BE-8ABD-A58E83C535B8}" type="presOf" srcId="{EF2AA3F6-125B-4C81-9388-65833F2D9083}" destId="{FEC26669-50F8-471D-81D0-D43836C066B4}" srcOrd="1" destOrd="0" presId="urn:microsoft.com/office/officeart/2005/8/layout/list1"/>
    <dgm:cxn modelId="{65ECDF9F-226B-44E9-B654-1591310208F8}" type="presOf" srcId="{9A741378-5A10-44B7-B645-38142131F997}" destId="{75167CB0-D365-4FE4-B4D7-F31952104C78}" srcOrd="1" destOrd="0" presId="urn:microsoft.com/office/officeart/2005/8/layout/list1"/>
    <dgm:cxn modelId="{6CEC7DA1-61B8-4D09-8846-510D6DB73381}" type="presOf" srcId="{A542AB4E-A917-434B-9F46-300E045F658C}" destId="{95AE0081-770B-46BA-9C26-6CFC4E6EA318}" srcOrd="0" destOrd="0" presId="urn:microsoft.com/office/officeart/2005/8/layout/list1"/>
    <dgm:cxn modelId="{050FD9E0-250D-4B18-8506-CA5AC6B0FD74}" type="presOf" srcId="{D777A651-EFDB-4E6E-880B-67A5F2739FD0}" destId="{6B9060BF-FEF2-48BB-832F-9447E6215751}" srcOrd="1" destOrd="0" presId="urn:microsoft.com/office/officeart/2005/8/layout/list1"/>
    <dgm:cxn modelId="{8C4A56E6-0D9B-446C-8100-45A735AA8DAC}" type="presOf" srcId="{9A741378-5A10-44B7-B645-38142131F997}" destId="{F5D9CF66-D038-43F1-A5DB-FFF16AA3F91F}" srcOrd="0" destOrd="0" presId="urn:microsoft.com/office/officeart/2005/8/layout/list1"/>
    <dgm:cxn modelId="{E43DF3EC-8881-4EE1-B47C-936F23A01EE6}" srcId="{A542AB4E-A917-434B-9F46-300E045F658C}" destId="{D777A651-EFDB-4E6E-880B-67A5F2739FD0}" srcOrd="0" destOrd="0" parTransId="{81DFAA68-3077-4830-8F14-0BB12A4055E9}" sibTransId="{91247889-22FE-40A6-BAF2-F1298F6CC949}"/>
    <dgm:cxn modelId="{B39A1B5E-66DB-4051-8572-BB75FD09EE88}" type="presParOf" srcId="{95AE0081-770B-46BA-9C26-6CFC4E6EA318}" destId="{2CDE96A2-E537-4DBD-B489-84D7ABB4F0CD}" srcOrd="0" destOrd="0" presId="urn:microsoft.com/office/officeart/2005/8/layout/list1"/>
    <dgm:cxn modelId="{78DBF293-D3BF-4F97-8546-AEB0074EA83A}" type="presParOf" srcId="{2CDE96A2-E537-4DBD-B489-84D7ABB4F0CD}" destId="{4E61F8AB-DAF6-4FBE-8A60-5D35EEB36269}" srcOrd="0" destOrd="0" presId="urn:microsoft.com/office/officeart/2005/8/layout/list1"/>
    <dgm:cxn modelId="{3397533A-B9C2-4BAA-BF94-A5375ADBA146}" type="presParOf" srcId="{2CDE96A2-E537-4DBD-B489-84D7ABB4F0CD}" destId="{6B9060BF-FEF2-48BB-832F-9447E6215751}" srcOrd="1" destOrd="0" presId="urn:microsoft.com/office/officeart/2005/8/layout/list1"/>
    <dgm:cxn modelId="{CD9DFE7F-ABEB-45E2-8AE3-063E3D06AF6E}" type="presParOf" srcId="{95AE0081-770B-46BA-9C26-6CFC4E6EA318}" destId="{094525D8-FA60-4864-B9D6-6962806E06C8}" srcOrd="1" destOrd="0" presId="urn:microsoft.com/office/officeart/2005/8/layout/list1"/>
    <dgm:cxn modelId="{8E2412D4-1E9B-480C-9E90-82ED35B1AEA9}" type="presParOf" srcId="{95AE0081-770B-46BA-9C26-6CFC4E6EA318}" destId="{6F4819E2-A705-4269-9B6C-04978BB9877A}" srcOrd="2" destOrd="0" presId="urn:microsoft.com/office/officeart/2005/8/layout/list1"/>
    <dgm:cxn modelId="{1A077C68-477A-43D9-A0A5-A80C9CB17CBD}" type="presParOf" srcId="{95AE0081-770B-46BA-9C26-6CFC4E6EA318}" destId="{2E7CDB01-A031-4DB1-9246-D1C3A4535189}" srcOrd="3" destOrd="0" presId="urn:microsoft.com/office/officeart/2005/8/layout/list1"/>
    <dgm:cxn modelId="{FD6665BE-71AF-4361-B8A9-25A293AAED41}" type="presParOf" srcId="{95AE0081-770B-46BA-9C26-6CFC4E6EA318}" destId="{8E94428C-CEF5-4AAF-B12A-8E7B736E8931}" srcOrd="4" destOrd="0" presId="urn:microsoft.com/office/officeart/2005/8/layout/list1"/>
    <dgm:cxn modelId="{22698385-D47B-4B3C-B61F-A51E64A00681}" type="presParOf" srcId="{8E94428C-CEF5-4AAF-B12A-8E7B736E8931}" destId="{9D948463-D798-4933-8F22-77458D1CA909}" srcOrd="0" destOrd="0" presId="urn:microsoft.com/office/officeart/2005/8/layout/list1"/>
    <dgm:cxn modelId="{275ECCEF-216B-42BE-B436-B45C0E988922}" type="presParOf" srcId="{8E94428C-CEF5-4AAF-B12A-8E7B736E8931}" destId="{FEC26669-50F8-471D-81D0-D43836C066B4}" srcOrd="1" destOrd="0" presId="urn:microsoft.com/office/officeart/2005/8/layout/list1"/>
    <dgm:cxn modelId="{FB617963-27AE-4AC2-96A4-48591553B314}" type="presParOf" srcId="{95AE0081-770B-46BA-9C26-6CFC4E6EA318}" destId="{0A0E197E-491C-436A-99AF-AF5E4FCAC404}" srcOrd="5" destOrd="0" presId="urn:microsoft.com/office/officeart/2005/8/layout/list1"/>
    <dgm:cxn modelId="{5332077C-15DC-4BA0-9095-B00716A86365}" type="presParOf" srcId="{95AE0081-770B-46BA-9C26-6CFC4E6EA318}" destId="{7DD430CC-7EA5-4813-A39A-6459ADC5804B}" srcOrd="6" destOrd="0" presId="urn:microsoft.com/office/officeart/2005/8/layout/list1"/>
    <dgm:cxn modelId="{15A186B1-9C71-4FF5-AA3B-21D3C1FF0079}" type="presParOf" srcId="{95AE0081-770B-46BA-9C26-6CFC4E6EA318}" destId="{9F92E16E-9EB8-4CBB-9D49-4BD2FE7E3812}" srcOrd="7" destOrd="0" presId="urn:microsoft.com/office/officeart/2005/8/layout/list1"/>
    <dgm:cxn modelId="{BEED357F-7E73-4E17-A184-02B3F73A8A10}" type="presParOf" srcId="{95AE0081-770B-46BA-9C26-6CFC4E6EA318}" destId="{E2D2DC63-2C02-4D7C-8116-A562948105A9}" srcOrd="8" destOrd="0" presId="urn:microsoft.com/office/officeart/2005/8/layout/list1"/>
    <dgm:cxn modelId="{B3FDA4BC-7CB2-42E7-9C1A-487A62245341}" type="presParOf" srcId="{E2D2DC63-2C02-4D7C-8116-A562948105A9}" destId="{69B79FEF-D312-4176-ADB7-329FF0625D60}" srcOrd="0" destOrd="0" presId="urn:microsoft.com/office/officeart/2005/8/layout/list1"/>
    <dgm:cxn modelId="{CEE72209-514D-41CB-80CF-2779BC1B47CA}" type="presParOf" srcId="{E2D2DC63-2C02-4D7C-8116-A562948105A9}" destId="{B8C64235-95C5-455F-90B6-E38097E5E73B}" srcOrd="1" destOrd="0" presId="urn:microsoft.com/office/officeart/2005/8/layout/list1"/>
    <dgm:cxn modelId="{AE43D6E2-F6E9-4F01-A3E0-F821922FFF84}" type="presParOf" srcId="{95AE0081-770B-46BA-9C26-6CFC4E6EA318}" destId="{DF16270E-D7FC-4B8E-804C-488096446D9D}" srcOrd="9" destOrd="0" presId="urn:microsoft.com/office/officeart/2005/8/layout/list1"/>
    <dgm:cxn modelId="{6AFE2D49-CEC9-482A-9836-2FA3B829545D}" type="presParOf" srcId="{95AE0081-770B-46BA-9C26-6CFC4E6EA318}" destId="{B97A9860-F9F4-443B-B44F-2FD620BCE398}" srcOrd="10" destOrd="0" presId="urn:microsoft.com/office/officeart/2005/8/layout/list1"/>
    <dgm:cxn modelId="{F5DC21AE-3D61-40A4-904A-DD1103F4C3DB}" type="presParOf" srcId="{95AE0081-770B-46BA-9C26-6CFC4E6EA318}" destId="{7BA74C69-8B09-4D25-802A-F61673F703B3}" srcOrd="11" destOrd="0" presId="urn:microsoft.com/office/officeart/2005/8/layout/list1"/>
    <dgm:cxn modelId="{A5F04A66-8EF3-4C29-8F78-2EBD90105951}" type="presParOf" srcId="{95AE0081-770B-46BA-9C26-6CFC4E6EA318}" destId="{4A871562-C429-42B0-BC41-AC23907D83BE}" srcOrd="12" destOrd="0" presId="urn:microsoft.com/office/officeart/2005/8/layout/list1"/>
    <dgm:cxn modelId="{F19EB4BB-B536-41C9-AE98-336E8D47A26D}" type="presParOf" srcId="{4A871562-C429-42B0-BC41-AC23907D83BE}" destId="{F5D9CF66-D038-43F1-A5DB-FFF16AA3F91F}" srcOrd="0" destOrd="0" presId="urn:microsoft.com/office/officeart/2005/8/layout/list1"/>
    <dgm:cxn modelId="{39805E85-2461-4BF0-9C1C-B9C9F04A513A}" type="presParOf" srcId="{4A871562-C429-42B0-BC41-AC23907D83BE}" destId="{75167CB0-D365-4FE4-B4D7-F31952104C78}" srcOrd="1" destOrd="0" presId="urn:microsoft.com/office/officeart/2005/8/layout/list1"/>
    <dgm:cxn modelId="{4724E1BE-E753-48CF-A4A2-CAB4C8DB7DDA}" type="presParOf" srcId="{95AE0081-770B-46BA-9C26-6CFC4E6EA318}" destId="{3198A382-C1C1-452F-AF1A-202888049264}" srcOrd="13" destOrd="0" presId="urn:microsoft.com/office/officeart/2005/8/layout/list1"/>
    <dgm:cxn modelId="{1A0AF9C2-E21E-4AEF-AB1D-A83AD783D7D9}" type="presParOf" srcId="{95AE0081-770B-46BA-9C26-6CFC4E6EA318}" destId="{E4B39B56-E482-4D5F-BF57-E58D7422F5F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F234B-19D2-47D4-9675-896504A41E8B}" type="doc">
      <dgm:prSet loTypeId="urn:microsoft.com/office/officeart/2005/8/layout/vList3" loCatId="list" qsTypeId="urn:microsoft.com/office/officeart/2005/8/quickstyle/simple3" qsCatId="simple" csTypeId="urn:microsoft.com/office/officeart/2005/8/colors/accent1_1" csCatId="accent1" phldr="1"/>
      <dgm:spPr/>
    </dgm:pt>
    <dgm:pt modelId="{A16A6079-D62C-4118-9753-5250931576DB}">
      <dgm:prSet phldrT="[Texto]" custT="1"/>
      <dgm:spPr/>
      <dgm:t>
        <a:bodyPr/>
        <a:lstStyle/>
        <a:p>
          <a:pPr algn="just">
            <a:buFont typeface="+mj-lt"/>
            <a:buNone/>
          </a:pPr>
          <a:r>
            <a:rPr lang="es-EC" sz="2000" dirty="0">
              <a:latin typeface="Times New Roman" panose="02020603050405020304" pitchFamily="18" charset="0"/>
              <a:cs typeface="Times New Roman" panose="02020603050405020304" pitchFamily="18" charset="0"/>
            </a:rPr>
            <a:t>Construir el marco teórico de la investigación a través de la revisión de literatura para poder caracterizar el problema de estudio en función de la ciencia.</a:t>
          </a:r>
          <a:endParaRPr lang="es-ES" sz="2000" dirty="0">
            <a:latin typeface="Times New Roman" panose="02020603050405020304" pitchFamily="18" charset="0"/>
            <a:cs typeface="Times New Roman" panose="02020603050405020304" pitchFamily="18" charset="0"/>
          </a:endParaRPr>
        </a:p>
      </dgm:t>
    </dgm:pt>
    <dgm:pt modelId="{30C84C0B-88EB-42FB-93E6-9EEAB6AF14AD}" type="parTrans" cxnId="{2700B127-10BE-4B07-812F-A9181D6C1A22}">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F86D1DA8-4F80-44BF-B4A2-C6855D279369}" type="sibTrans" cxnId="{2700B127-10BE-4B07-812F-A9181D6C1A22}">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77C84648-36D4-4013-9D0D-376F1E1AA208}">
      <dgm:prSet custT="1"/>
      <dgm:spPr/>
      <dgm:t>
        <a:bodyPr/>
        <a:lstStyle/>
        <a:p>
          <a:pPr algn="just">
            <a:buNone/>
          </a:pPr>
          <a:endParaRPr lang="es-ES" sz="2000" dirty="0">
            <a:latin typeface="Times New Roman" panose="02020603050405020304" pitchFamily="18" charset="0"/>
            <a:cs typeface="Times New Roman" panose="02020603050405020304" pitchFamily="18" charset="0"/>
          </a:endParaRPr>
        </a:p>
      </dgm:t>
    </dgm:pt>
    <dgm:pt modelId="{31FBDE8C-D24B-4E36-863B-EDECD7D9D984}" type="parTrans" cxnId="{747B26C2-BF3B-4B87-A73E-5A55A21A86EE}">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AED5F6DD-B6C0-4F9A-8162-E0CF52DABA18}" type="sibTrans" cxnId="{747B26C2-BF3B-4B87-A73E-5A55A21A86EE}">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85F99D67-366A-4011-8C61-AB2A3148A2D6}">
      <dgm:prSet custT="1"/>
      <dgm:spPr/>
      <dgm:t>
        <a:bodyPr/>
        <a:lstStyle/>
        <a:p>
          <a:pPr algn="just">
            <a:buFont typeface="+mj-lt"/>
            <a:buNone/>
          </a:pPr>
          <a:r>
            <a:rPr lang="es-EC" sz="2000" dirty="0">
              <a:latin typeface="Times New Roman" panose="02020603050405020304" pitchFamily="18" charset="0"/>
              <a:cs typeface="Times New Roman" panose="02020603050405020304" pitchFamily="18" charset="0"/>
            </a:rPr>
            <a:t>Aplicar la metodología idónea para la investigación que contemple las técnicas, instrumentos y procedimientos para recoger y analizar los datos de la investigación. </a:t>
          </a:r>
          <a:endParaRPr lang="es-ES" sz="2000" dirty="0">
            <a:latin typeface="Times New Roman" panose="02020603050405020304" pitchFamily="18" charset="0"/>
            <a:cs typeface="Times New Roman" panose="02020603050405020304" pitchFamily="18" charset="0"/>
          </a:endParaRPr>
        </a:p>
      </dgm:t>
    </dgm:pt>
    <dgm:pt modelId="{F5CC3195-9BE5-4EE5-A7BC-9AE881511ADB}" type="parTrans" cxnId="{F6095640-723A-4BF0-B4BE-DB476661619D}">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6052DAC0-D937-4744-B7E4-B43DB19C06AD}" type="sibTrans" cxnId="{F6095640-723A-4BF0-B4BE-DB476661619D}">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86BDFF61-C3EB-489C-B565-65E48D0884DA}">
      <dgm:prSet custT="1"/>
      <dgm:spPr/>
      <dgm:t>
        <a:bodyPr/>
        <a:lstStyle/>
        <a:p>
          <a:pPr algn="just">
            <a:buFont typeface="+mj-lt"/>
            <a:buNone/>
          </a:pPr>
          <a:r>
            <a:rPr lang="es-EC" sz="2000" dirty="0">
              <a:latin typeface="Times New Roman" panose="02020603050405020304" pitchFamily="18" charset="0"/>
              <a:cs typeface="Times New Roman" panose="02020603050405020304" pitchFamily="18" charset="0"/>
            </a:rPr>
            <a:t>Analizar los resultados de la investigación y comprobar las hipótesis a través de técnicas estadísticas.</a:t>
          </a:r>
          <a:endParaRPr lang="es-ES" sz="2000" dirty="0">
            <a:latin typeface="Times New Roman" panose="02020603050405020304" pitchFamily="18" charset="0"/>
            <a:cs typeface="Times New Roman" panose="02020603050405020304" pitchFamily="18" charset="0"/>
          </a:endParaRPr>
        </a:p>
      </dgm:t>
    </dgm:pt>
    <dgm:pt modelId="{3B2B6CE1-5ABE-4416-8FC2-787409C9EE0E}" type="parTrans" cxnId="{9DB9E4C9-D6FC-4E8D-8F47-2CDFD5CF11C1}">
      <dgm:prSet/>
      <dgm:spPr/>
      <dgm:t>
        <a:bodyPr/>
        <a:lstStyle/>
        <a:p>
          <a:endParaRPr lang="es-ES" sz="2000">
            <a:latin typeface="Times New Roman" panose="02020603050405020304" pitchFamily="18" charset="0"/>
            <a:cs typeface="Times New Roman" panose="02020603050405020304" pitchFamily="18" charset="0"/>
          </a:endParaRPr>
        </a:p>
      </dgm:t>
    </dgm:pt>
    <dgm:pt modelId="{11F45EF5-F6FB-458F-B103-EF2F6C8C05E1}" type="sibTrans" cxnId="{9DB9E4C9-D6FC-4E8D-8F47-2CDFD5CF11C1}">
      <dgm:prSet/>
      <dgm:spPr/>
      <dgm:t>
        <a:bodyPr/>
        <a:lstStyle/>
        <a:p>
          <a:endParaRPr lang="es-ES" sz="2000">
            <a:latin typeface="Times New Roman" panose="02020603050405020304" pitchFamily="18" charset="0"/>
            <a:cs typeface="Times New Roman" panose="02020603050405020304" pitchFamily="18" charset="0"/>
          </a:endParaRPr>
        </a:p>
      </dgm:t>
    </dgm:pt>
    <dgm:pt modelId="{4E698BD9-0A15-4534-A802-ACA91330A13D}">
      <dgm:prSet custT="1"/>
      <dgm:spPr/>
      <dgm:t>
        <a:bodyPr/>
        <a:lstStyle/>
        <a:p>
          <a:pPr algn="just">
            <a:buFont typeface="+mj-lt"/>
            <a:buNone/>
          </a:pPr>
          <a:r>
            <a:rPr lang="es-EC" sz="2000" dirty="0">
              <a:latin typeface="Times New Roman" panose="02020603050405020304" pitchFamily="18" charset="0"/>
              <a:cs typeface="Times New Roman" panose="02020603050405020304" pitchFamily="18" charset="0"/>
            </a:rPr>
            <a:t>Formular conclusiones y recomendaciones sobre la base de los resultados obtenidos en la investigación. </a:t>
          </a:r>
          <a:endParaRPr lang="es-ES" sz="2000" dirty="0">
            <a:latin typeface="Times New Roman" panose="02020603050405020304" pitchFamily="18" charset="0"/>
            <a:cs typeface="Times New Roman" panose="02020603050405020304" pitchFamily="18" charset="0"/>
          </a:endParaRPr>
        </a:p>
      </dgm:t>
    </dgm:pt>
    <dgm:pt modelId="{9E968C71-3B8F-4ECA-8F55-022D0AB2B5D7}" type="parTrans" cxnId="{48BF55A7-84BB-453B-AF22-3C3D31EE509D}">
      <dgm:prSet/>
      <dgm:spPr/>
      <dgm:t>
        <a:bodyPr/>
        <a:lstStyle/>
        <a:p>
          <a:endParaRPr lang="es-ES" sz="2000">
            <a:latin typeface="Times New Roman" panose="02020603050405020304" pitchFamily="18" charset="0"/>
            <a:cs typeface="Times New Roman" panose="02020603050405020304" pitchFamily="18" charset="0"/>
          </a:endParaRPr>
        </a:p>
      </dgm:t>
    </dgm:pt>
    <dgm:pt modelId="{60D23A38-7644-4370-9EAC-273EA669A287}" type="sibTrans" cxnId="{48BF55A7-84BB-453B-AF22-3C3D31EE509D}">
      <dgm:prSet/>
      <dgm:spPr/>
      <dgm:t>
        <a:bodyPr/>
        <a:lstStyle/>
        <a:p>
          <a:endParaRPr lang="es-ES" sz="2000">
            <a:latin typeface="Times New Roman" panose="02020603050405020304" pitchFamily="18" charset="0"/>
            <a:cs typeface="Times New Roman" panose="02020603050405020304" pitchFamily="18" charset="0"/>
          </a:endParaRPr>
        </a:p>
      </dgm:t>
    </dgm:pt>
    <dgm:pt modelId="{5D770D0E-37BD-428C-93A6-E052A602C7E1}" type="pres">
      <dgm:prSet presAssocID="{4F0F234B-19D2-47D4-9675-896504A41E8B}" presName="linearFlow" presStyleCnt="0">
        <dgm:presLayoutVars>
          <dgm:dir/>
          <dgm:resizeHandles val="exact"/>
        </dgm:presLayoutVars>
      </dgm:prSet>
      <dgm:spPr/>
    </dgm:pt>
    <dgm:pt modelId="{BAB11C01-B402-45D2-B4B0-8FC957D4B48B}" type="pres">
      <dgm:prSet presAssocID="{A16A6079-D62C-4118-9753-5250931576DB}" presName="composite" presStyleCnt="0"/>
      <dgm:spPr/>
    </dgm:pt>
    <dgm:pt modelId="{37FB800D-3216-4909-B555-6E0FF101948E}" type="pres">
      <dgm:prSet presAssocID="{A16A6079-D62C-4118-9753-5250931576DB}" presName="imgShp" presStyleLbl="fgImgPlace1" presStyleIdx="0" presStyleCnt="4"/>
      <dgm:spPr>
        <a:blipFill rotWithShape="1">
          <a:blip xmlns:r="http://schemas.openxmlformats.org/officeDocument/2006/relationships" r:embed="rId1"/>
          <a:srcRect/>
          <a:stretch>
            <a:fillRect t="-47000" b="-47000"/>
          </a:stretch>
        </a:blipFill>
      </dgm:spPr>
    </dgm:pt>
    <dgm:pt modelId="{F14847BA-4B1A-4AF3-AFFB-E98CF3C63239}" type="pres">
      <dgm:prSet presAssocID="{A16A6079-D62C-4118-9753-5250931576DB}" presName="txShp" presStyleLbl="node1" presStyleIdx="0" presStyleCnt="4">
        <dgm:presLayoutVars>
          <dgm:bulletEnabled val="1"/>
        </dgm:presLayoutVars>
      </dgm:prSet>
      <dgm:spPr/>
    </dgm:pt>
    <dgm:pt modelId="{02830254-B0A4-4402-86FE-9099F5182B27}" type="pres">
      <dgm:prSet presAssocID="{F86D1DA8-4F80-44BF-B4A2-C6855D279369}" presName="spacing" presStyleCnt="0"/>
      <dgm:spPr/>
    </dgm:pt>
    <dgm:pt modelId="{1A6B13C2-6381-44B4-97E2-5C9517202316}" type="pres">
      <dgm:prSet presAssocID="{85F99D67-366A-4011-8C61-AB2A3148A2D6}" presName="composite" presStyleCnt="0"/>
      <dgm:spPr/>
    </dgm:pt>
    <dgm:pt modelId="{F0A05CF0-9D46-48AC-8FAB-4B59965F5CDF}" type="pres">
      <dgm:prSet presAssocID="{85F99D67-366A-4011-8C61-AB2A3148A2D6}" presName="imgShp" presStyleLbl="fgImgPlace1" presStyleIdx="1" presStyleCnt="4"/>
      <dgm:spPr>
        <a:blipFill rotWithShape="1">
          <a:blip xmlns:r="http://schemas.openxmlformats.org/officeDocument/2006/relationships" r:embed="rId2"/>
          <a:srcRect/>
          <a:stretch>
            <a:fillRect t="-10000" b="-10000"/>
          </a:stretch>
        </a:blipFill>
      </dgm:spPr>
    </dgm:pt>
    <dgm:pt modelId="{D87EC09A-F328-43FD-B7AA-1ED0C805444C}" type="pres">
      <dgm:prSet presAssocID="{85F99D67-366A-4011-8C61-AB2A3148A2D6}" presName="txShp" presStyleLbl="node1" presStyleIdx="1" presStyleCnt="4">
        <dgm:presLayoutVars>
          <dgm:bulletEnabled val="1"/>
        </dgm:presLayoutVars>
      </dgm:prSet>
      <dgm:spPr/>
    </dgm:pt>
    <dgm:pt modelId="{E63D41B9-D16D-4D4A-9456-8875319F8F39}" type="pres">
      <dgm:prSet presAssocID="{6052DAC0-D937-4744-B7E4-B43DB19C06AD}" presName="spacing" presStyleCnt="0"/>
      <dgm:spPr/>
    </dgm:pt>
    <dgm:pt modelId="{7FA19772-0D9F-4BFB-8F85-D936F29D4AB3}" type="pres">
      <dgm:prSet presAssocID="{86BDFF61-C3EB-489C-B565-65E48D0884DA}" presName="composite" presStyleCnt="0"/>
      <dgm:spPr/>
    </dgm:pt>
    <dgm:pt modelId="{23D361BF-9C70-4237-9659-B52CB3AA7FDB}" type="pres">
      <dgm:prSet presAssocID="{86BDFF61-C3EB-489C-B565-65E48D0884DA}" presName="imgShp" presStyleLbl="fgImgPlace1" presStyleIdx="2" presStyleCnt="4"/>
      <dgm:spPr>
        <a:blipFill rotWithShape="1">
          <a:blip xmlns:r="http://schemas.openxmlformats.org/officeDocument/2006/relationships" r:embed="rId3"/>
          <a:srcRect/>
          <a:stretch>
            <a:fillRect t="-21000" b="-21000"/>
          </a:stretch>
        </a:blipFill>
      </dgm:spPr>
    </dgm:pt>
    <dgm:pt modelId="{BF2B5C26-47B7-4400-80BB-DB053384E2CF}" type="pres">
      <dgm:prSet presAssocID="{86BDFF61-C3EB-489C-B565-65E48D0884DA}" presName="txShp" presStyleLbl="node1" presStyleIdx="2" presStyleCnt="4">
        <dgm:presLayoutVars>
          <dgm:bulletEnabled val="1"/>
        </dgm:presLayoutVars>
      </dgm:prSet>
      <dgm:spPr/>
    </dgm:pt>
    <dgm:pt modelId="{C5A3AE8E-2E6E-4E62-834F-5E0A0E8D3135}" type="pres">
      <dgm:prSet presAssocID="{11F45EF5-F6FB-458F-B103-EF2F6C8C05E1}" presName="spacing" presStyleCnt="0"/>
      <dgm:spPr/>
    </dgm:pt>
    <dgm:pt modelId="{F2CF3000-5B7E-4A19-A69E-C80741CC797A}" type="pres">
      <dgm:prSet presAssocID="{4E698BD9-0A15-4534-A802-ACA91330A13D}" presName="composite" presStyleCnt="0"/>
      <dgm:spPr/>
    </dgm:pt>
    <dgm:pt modelId="{5275E1E5-F073-4DAB-A8F8-A8C8054685E2}" type="pres">
      <dgm:prSet presAssocID="{4E698BD9-0A15-4534-A802-ACA91330A13D}" presName="imgShp" presStyleLbl="fgImgPlace1" presStyleIdx="3" presStyleCnt="4"/>
      <dgm:spPr>
        <a:blipFill rotWithShape="1">
          <a:blip xmlns:r="http://schemas.openxmlformats.org/officeDocument/2006/relationships" r:embed="rId4"/>
          <a:srcRect/>
          <a:stretch>
            <a:fillRect t="-82000" b="-82000"/>
          </a:stretch>
        </a:blipFill>
      </dgm:spPr>
    </dgm:pt>
    <dgm:pt modelId="{9671D1DA-B791-4AB4-B262-1B85CC42C2C3}" type="pres">
      <dgm:prSet presAssocID="{4E698BD9-0A15-4534-A802-ACA91330A13D}" presName="txShp" presStyleLbl="node1" presStyleIdx="3" presStyleCnt="4">
        <dgm:presLayoutVars>
          <dgm:bulletEnabled val="1"/>
        </dgm:presLayoutVars>
      </dgm:prSet>
      <dgm:spPr/>
    </dgm:pt>
  </dgm:ptLst>
  <dgm:cxnLst>
    <dgm:cxn modelId="{2700B127-10BE-4B07-812F-A9181D6C1A22}" srcId="{4F0F234B-19D2-47D4-9675-896504A41E8B}" destId="{A16A6079-D62C-4118-9753-5250931576DB}" srcOrd="0" destOrd="0" parTransId="{30C84C0B-88EB-42FB-93E6-9EEAB6AF14AD}" sibTransId="{F86D1DA8-4F80-44BF-B4A2-C6855D279369}"/>
    <dgm:cxn modelId="{86B55B2A-BC77-4C3B-A114-BB08F5A49CE9}" type="presOf" srcId="{4F0F234B-19D2-47D4-9675-896504A41E8B}" destId="{5D770D0E-37BD-428C-93A6-E052A602C7E1}" srcOrd="0" destOrd="0" presId="urn:microsoft.com/office/officeart/2005/8/layout/vList3"/>
    <dgm:cxn modelId="{3263853B-A052-46A9-BED9-D4D8D53EEDAD}" type="presOf" srcId="{A16A6079-D62C-4118-9753-5250931576DB}" destId="{F14847BA-4B1A-4AF3-AFFB-E98CF3C63239}" srcOrd="0" destOrd="0" presId="urn:microsoft.com/office/officeart/2005/8/layout/vList3"/>
    <dgm:cxn modelId="{F6095640-723A-4BF0-B4BE-DB476661619D}" srcId="{4F0F234B-19D2-47D4-9675-896504A41E8B}" destId="{85F99D67-366A-4011-8C61-AB2A3148A2D6}" srcOrd="1" destOrd="0" parTransId="{F5CC3195-9BE5-4EE5-A7BC-9AE881511ADB}" sibTransId="{6052DAC0-D937-4744-B7E4-B43DB19C06AD}"/>
    <dgm:cxn modelId="{A3D5994D-FB2A-415C-B9A2-0BF0C8204F30}" type="presOf" srcId="{86BDFF61-C3EB-489C-B565-65E48D0884DA}" destId="{BF2B5C26-47B7-4400-80BB-DB053384E2CF}" srcOrd="0" destOrd="0" presId="urn:microsoft.com/office/officeart/2005/8/layout/vList3"/>
    <dgm:cxn modelId="{310C179D-3B86-43CD-887E-51650E0C5CBA}" type="presOf" srcId="{77C84648-36D4-4013-9D0D-376F1E1AA208}" destId="{F14847BA-4B1A-4AF3-AFFB-E98CF3C63239}" srcOrd="0" destOrd="1" presId="urn:microsoft.com/office/officeart/2005/8/layout/vList3"/>
    <dgm:cxn modelId="{48BF55A7-84BB-453B-AF22-3C3D31EE509D}" srcId="{4F0F234B-19D2-47D4-9675-896504A41E8B}" destId="{4E698BD9-0A15-4534-A802-ACA91330A13D}" srcOrd="3" destOrd="0" parTransId="{9E968C71-3B8F-4ECA-8F55-022D0AB2B5D7}" sibTransId="{60D23A38-7644-4370-9EAC-273EA669A287}"/>
    <dgm:cxn modelId="{747B26C2-BF3B-4B87-A73E-5A55A21A86EE}" srcId="{A16A6079-D62C-4118-9753-5250931576DB}" destId="{77C84648-36D4-4013-9D0D-376F1E1AA208}" srcOrd="0" destOrd="0" parTransId="{31FBDE8C-D24B-4E36-863B-EDECD7D9D984}" sibTransId="{AED5F6DD-B6C0-4F9A-8162-E0CF52DABA18}"/>
    <dgm:cxn modelId="{512243C9-FE81-433E-BC4D-4C4437D07259}" type="presOf" srcId="{85F99D67-366A-4011-8C61-AB2A3148A2D6}" destId="{D87EC09A-F328-43FD-B7AA-1ED0C805444C}" srcOrd="0" destOrd="0" presId="urn:microsoft.com/office/officeart/2005/8/layout/vList3"/>
    <dgm:cxn modelId="{9DB9E4C9-D6FC-4E8D-8F47-2CDFD5CF11C1}" srcId="{4F0F234B-19D2-47D4-9675-896504A41E8B}" destId="{86BDFF61-C3EB-489C-B565-65E48D0884DA}" srcOrd="2" destOrd="0" parTransId="{3B2B6CE1-5ABE-4416-8FC2-787409C9EE0E}" sibTransId="{11F45EF5-F6FB-458F-B103-EF2F6C8C05E1}"/>
    <dgm:cxn modelId="{95E274DA-A1C0-4D58-B745-E5B7ADC3E5B3}" type="presOf" srcId="{4E698BD9-0A15-4534-A802-ACA91330A13D}" destId="{9671D1DA-B791-4AB4-B262-1B85CC42C2C3}" srcOrd="0" destOrd="0" presId="urn:microsoft.com/office/officeart/2005/8/layout/vList3"/>
    <dgm:cxn modelId="{EF2873A6-F2AC-44FE-83FD-C6656BE35335}" type="presParOf" srcId="{5D770D0E-37BD-428C-93A6-E052A602C7E1}" destId="{BAB11C01-B402-45D2-B4B0-8FC957D4B48B}" srcOrd="0" destOrd="0" presId="urn:microsoft.com/office/officeart/2005/8/layout/vList3"/>
    <dgm:cxn modelId="{68446E62-330E-48F9-8363-6B3C4E171682}" type="presParOf" srcId="{BAB11C01-B402-45D2-B4B0-8FC957D4B48B}" destId="{37FB800D-3216-4909-B555-6E0FF101948E}" srcOrd="0" destOrd="0" presId="urn:microsoft.com/office/officeart/2005/8/layout/vList3"/>
    <dgm:cxn modelId="{2655E69B-DB2F-41BB-8E4C-311B9E4D3804}" type="presParOf" srcId="{BAB11C01-B402-45D2-B4B0-8FC957D4B48B}" destId="{F14847BA-4B1A-4AF3-AFFB-E98CF3C63239}" srcOrd="1" destOrd="0" presId="urn:microsoft.com/office/officeart/2005/8/layout/vList3"/>
    <dgm:cxn modelId="{E90CECF8-D391-4F99-8460-7748BAE8AB9D}" type="presParOf" srcId="{5D770D0E-37BD-428C-93A6-E052A602C7E1}" destId="{02830254-B0A4-4402-86FE-9099F5182B27}" srcOrd="1" destOrd="0" presId="urn:microsoft.com/office/officeart/2005/8/layout/vList3"/>
    <dgm:cxn modelId="{BC576D74-B8E0-46F1-90F1-4C941B82899D}" type="presParOf" srcId="{5D770D0E-37BD-428C-93A6-E052A602C7E1}" destId="{1A6B13C2-6381-44B4-97E2-5C9517202316}" srcOrd="2" destOrd="0" presId="urn:microsoft.com/office/officeart/2005/8/layout/vList3"/>
    <dgm:cxn modelId="{9D08B4B2-3617-45B6-8A65-4F82B388B0CB}" type="presParOf" srcId="{1A6B13C2-6381-44B4-97E2-5C9517202316}" destId="{F0A05CF0-9D46-48AC-8FAB-4B59965F5CDF}" srcOrd="0" destOrd="0" presId="urn:microsoft.com/office/officeart/2005/8/layout/vList3"/>
    <dgm:cxn modelId="{2CB2418F-423A-4BF6-A424-6B9CC0B48473}" type="presParOf" srcId="{1A6B13C2-6381-44B4-97E2-5C9517202316}" destId="{D87EC09A-F328-43FD-B7AA-1ED0C805444C}" srcOrd="1" destOrd="0" presId="urn:microsoft.com/office/officeart/2005/8/layout/vList3"/>
    <dgm:cxn modelId="{486DBCB2-370E-45E0-8D00-07EC825B795D}" type="presParOf" srcId="{5D770D0E-37BD-428C-93A6-E052A602C7E1}" destId="{E63D41B9-D16D-4D4A-9456-8875319F8F39}" srcOrd="3" destOrd="0" presId="urn:microsoft.com/office/officeart/2005/8/layout/vList3"/>
    <dgm:cxn modelId="{DE2FDAD8-7A17-42B1-880C-33434D24B10A}" type="presParOf" srcId="{5D770D0E-37BD-428C-93A6-E052A602C7E1}" destId="{7FA19772-0D9F-4BFB-8F85-D936F29D4AB3}" srcOrd="4" destOrd="0" presId="urn:microsoft.com/office/officeart/2005/8/layout/vList3"/>
    <dgm:cxn modelId="{989E63F5-2A7A-49EB-9BF5-4A24579E7F4A}" type="presParOf" srcId="{7FA19772-0D9F-4BFB-8F85-D936F29D4AB3}" destId="{23D361BF-9C70-4237-9659-B52CB3AA7FDB}" srcOrd="0" destOrd="0" presId="urn:microsoft.com/office/officeart/2005/8/layout/vList3"/>
    <dgm:cxn modelId="{879A1317-1DA1-4AB1-8BF1-519A3D549F74}" type="presParOf" srcId="{7FA19772-0D9F-4BFB-8F85-D936F29D4AB3}" destId="{BF2B5C26-47B7-4400-80BB-DB053384E2CF}" srcOrd="1" destOrd="0" presId="urn:microsoft.com/office/officeart/2005/8/layout/vList3"/>
    <dgm:cxn modelId="{F07E2140-D7F2-413E-9565-E1D799DC8852}" type="presParOf" srcId="{5D770D0E-37BD-428C-93A6-E052A602C7E1}" destId="{C5A3AE8E-2E6E-4E62-834F-5E0A0E8D3135}" srcOrd="5" destOrd="0" presId="urn:microsoft.com/office/officeart/2005/8/layout/vList3"/>
    <dgm:cxn modelId="{FF9493CA-27AB-4A99-968C-D10FB989E7A8}" type="presParOf" srcId="{5D770D0E-37BD-428C-93A6-E052A602C7E1}" destId="{F2CF3000-5B7E-4A19-A69E-C80741CC797A}" srcOrd="6" destOrd="0" presId="urn:microsoft.com/office/officeart/2005/8/layout/vList3"/>
    <dgm:cxn modelId="{CBBFD943-3D39-4484-B0EE-16CA29B672F5}" type="presParOf" srcId="{F2CF3000-5B7E-4A19-A69E-C80741CC797A}" destId="{5275E1E5-F073-4DAB-A8F8-A8C8054685E2}" srcOrd="0" destOrd="0" presId="urn:microsoft.com/office/officeart/2005/8/layout/vList3"/>
    <dgm:cxn modelId="{BD509D7A-ECEB-4B0D-80AD-432769F4A254}" type="presParOf" srcId="{F2CF3000-5B7E-4A19-A69E-C80741CC797A}" destId="{9671D1DA-B791-4AB4-B262-1B85CC42C2C3}" srcOrd="1" destOrd="0" presId="urn:microsoft.com/office/officeart/2005/8/layout/vList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7862B-10EF-4662-945C-C6172112AA96}"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E659413A-8DD2-40BC-8DF3-80D5EEC0DB6A}">
      <dgm:prSet phldrT="[Texto]" custT="1"/>
      <dgm:spPr/>
      <dgm:t>
        <a:bodyPr/>
        <a:lstStyle/>
        <a:p>
          <a:r>
            <a:rPr lang="es-ES" sz="2000" b="1" dirty="0">
              <a:latin typeface="Times New Roman" panose="02020603050405020304" pitchFamily="18" charset="0"/>
              <a:cs typeface="Times New Roman" panose="02020603050405020304" pitchFamily="18" charset="0"/>
            </a:rPr>
            <a:t>EMPRESAS</a:t>
          </a:r>
        </a:p>
      </dgm:t>
    </dgm:pt>
    <dgm:pt modelId="{70E7B7E4-C564-43C1-8AB2-BF00A1200954}" type="parTrans" cxnId="{37813120-C26A-4202-91C7-0A32A513C4B6}">
      <dgm:prSet/>
      <dgm:spPr/>
      <dgm:t>
        <a:bodyPr/>
        <a:lstStyle/>
        <a:p>
          <a:endParaRPr lang="es-ES" sz="1800" b="1">
            <a:latin typeface="Times New Roman" panose="02020603050405020304" pitchFamily="18" charset="0"/>
            <a:cs typeface="Times New Roman" panose="02020603050405020304" pitchFamily="18" charset="0"/>
          </a:endParaRPr>
        </a:p>
      </dgm:t>
    </dgm:pt>
    <dgm:pt modelId="{213E5427-C8C0-4E56-B214-650A8FC858F1}" type="sibTrans" cxnId="{37813120-C26A-4202-91C7-0A32A513C4B6}">
      <dgm:prSet/>
      <dgm:spPr/>
      <dgm:t>
        <a:bodyPr/>
        <a:lstStyle/>
        <a:p>
          <a:endParaRPr lang="es-ES" sz="1800" b="1">
            <a:latin typeface="Times New Roman" panose="02020603050405020304" pitchFamily="18" charset="0"/>
            <a:cs typeface="Times New Roman" panose="02020603050405020304" pitchFamily="18" charset="0"/>
          </a:endParaRPr>
        </a:p>
      </dgm:t>
    </dgm:pt>
    <dgm:pt modelId="{DD1ED1F2-C8CB-453C-9B4F-76ACE4AA8D56}">
      <dgm:prSet phldrT="[Texto]" custT="1"/>
      <dgm:spPr/>
      <dgm:t>
        <a:bodyPr/>
        <a:lstStyle/>
        <a:p>
          <a:r>
            <a:rPr lang="es-ES" sz="1800" b="1" dirty="0">
              <a:latin typeface="Times New Roman" panose="02020603050405020304" pitchFamily="18" charset="0"/>
              <a:cs typeface="Times New Roman" panose="02020603050405020304" pitchFamily="18" charset="0"/>
            </a:rPr>
            <a:t>MEDIANAS</a:t>
          </a:r>
        </a:p>
      </dgm:t>
    </dgm:pt>
    <dgm:pt modelId="{A75F659D-6BD3-4B17-975D-6299C23ABFE8}" type="parTrans" cxnId="{2FA11256-E16E-4FBE-AD2B-B88ED3E7C3E0}">
      <dgm:prSet/>
      <dgm:spPr/>
      <dgm:t>
        <a:bodyPr/>
        <a:lstStyle/>
        <a:p>
          <a:endParaRPr lang="es-ES" sz="1800" b="1">
            <a:latin typeface="Times New Roman" panose="02020603050405020304" pitchFamily="18" charset="0"/>
            <a:cs typeface="Times New Roman" panose="02020603050405020304" pitchFamily="18" charset="0"/>
          </a:endParaRPr>
        </a:p>
      </dgm:t>
    </dgm:pt>
    <dgm:pt modelId="{072101A6-A6A1-4F5C-8D63-86379E5DBB0D}" type="sibTrans" cxnId="{2FA11256-E16E-4FBE-AD2B-B88ED3E7C3E0}">
      <dgm:prSet/>
      <dgm:spPr/>
      <dgm:t>
        <a:bodyPr/>
        <a:lstStyle/>
        <a:p>
          <a:endParaRPr lang="es-ES" sz="1800" b="1">
            <a:latin typeface="Times New Roman" panose="02020603050405020304" pitchFamily="18" charset="0"/>
            <a:cs typeface="Times New Roman" panose="02020603050405020304" pitchFamily="18" charset="0"/>
          </a:endParaRPr>
        </a:p>
      </dgm:t>
    </dgm:pt>
    <dgm:pt modelId="{6FF258C0-EC91-4D5A-AC74-669A88AFFAA8}">
      <dgm:prSet phldrT="[Texto]" custT="1"/>
      <dgm:spPr/>
      <dgm:t>
        <a:bodyPr/>
        <a:lstStyle/>
        <a:p>
          <a:r>
            <a:rPr lang="es-ES" sz="1800" b="1" dirty="0">
              <a:latin typeface="Times New Roman" panose="02020603050405020304" pitchFamily="18" charset="0"/>
              <a:cs typeface="Times New Roman" panose="02020603050405020304" pitchFamily="18" charset="0"/>
            </a:rPr>
            <a:t>GRANDES</a:t>
          </a:r>
        </a:p>
      </dgm:t>
    </dgm:pt>
    <dgm:pt modelId="{F59B453B-800C-43FA-8991-1B1955080A2F}" type="parTrans" cxnId="{F27F0215-4464-4706-837A-417D7008B2BC}">
      <dgm:prSet/>
      <dgm:spPr/>
      <dgm:t>
        <a:bodyPr/>
        <a:lstStyle/>
        <a:p>
          <a:endParaRPr lang="es-ES" sz="1800" b="1">
            <a:latin typeface="Times New Roman" panose="02020603050405020304" pitchFamily="18" charset="0"/>
            <a:cs typeface="Times New Roman" panose="02020603050405020304" pitchFamily="18" charset="0"/>
          </a:endParaRPr>
        </a:p>
      </dgm:t>
    </dgm:pt>
    <dgm:pt modelId="{B911DB54-EEC8-4B33-9570-B7EF169DDEBF}" type="sibTrans" cxnId="{F27F0215-4464-4706-837A-417D7008B2BC}">
      <dgm:prSet/>
      <dgm:spPr/>
      <dgm:t>
        <a:bodyPr/>
        <a:lstStyle/>
        <a:p>
          <a:endParaRPr lang="es-ES" sz="1800" b="1">
            <a:latin typeface="Times New Roman" panose="02020603050405020304" pitchFamily="18" charset="0"/>
            <a:cs typeface="Times New Roman" panose="02020603050405020304" pitchFamily="18" charset="0"/>
          </a:endParaRPr>
        </a:p>
      </dgm:t>
    </dgm:pt>
    <dgm:pt modelId="{19CB0582-3803-40A4-81B7-B30A0B0089B3}">
      <dgm:prSet phldrT="[Texto]" custT="1"/>
      <dgm:spPr/>
      <dgm:t>
        <a:bodyPr/>
        <a:lstStyle/>
        <a:p>
          <a:r>
            <a:rPr lang="es-ES" sz="1800" b="1" dirty="0">
              <a:latin typeface="Times New Roman" panose="02020603050405020304" pitchFamily="18" charset="0"/>
              <a:cs typeface="Times New Roman" panose="02020603050405020304" pitchFamily="18" charset="0"/>
            </a:rPr>
            <a:t>Medianas A</a:t>
          </a:r>
        </a:p>
      </dgm:t>
    </dgm:pt>
    <dgm:pt modelId="{A6B341DD-B63F-4984-AA74-A5120826995D}" type="parTrans" cxnId="{DB09DD30-9EA7-42F6-9DE3-43FCC0554BBB}">
      <dgm:prSet/>
      <dgm:spPr/>
      <dgm:t>
        <a:bodyPr/>
        <a:lstStyle/>
        <a:p>
          <a:endParaRPr lang="es-ES" sz="1800" b="1">
            <a:latin typeface="Times New Roman" panose="02020603050405020304" pitchFamily="18" charset="0"/>
            <a:cs typeface="Times New Roman" panose="02020603050405020304" pitchFamily="18" charset="0"/>
          </a:endParaRPr>
        </a:p>
      </dgm:t>
    </dgm:pt>
    <dgm:pt modelId="{282407E8-F82F-4E44-ABBC-3E164B4C3B13}" type="sibTrans" cxnId="{DB09DD30-9EA7-42F6-9DE3-43FCC0554BBB}">
      <dgm:prSet/>
      <dgm:spPr/>
      <dgm:t>
        <a:bodyPr/>
        <a:lstStyle/>
        <a:p>
          <a:endParaRPr lang="es-ES" sz="1800" b="1">
            <a:latin typeface="Times New Roman" panose="02020603050405020304" pitchFamily="18" charset="0"/>
            <a:cs typeface="Times New Roman" panose="02020603050405020304" pitchFamily="18" charset="0"/>
          </a:endParaRPr>
        </a:p>
      </dgm:t>
    </dgm:pt>
    <dgm:pt modelId="{DBD52A3C-568F-4AC7-BC7F-52C358BDFD77}">
      <dgm:prSet phldrT="[Texto]" custT="1"/>
      <dgm:spPr/>
      <dgm:t>
        <a:bodyPr/>
        <a:lstStyle/>
        <a:p>
          <a:r>
            <a:rPr lang="es-ES" sz="1800" b="1" dirty="0">
              <a:latin typeface="Times New Roman" panose="02020603050405020304" pitchFamily="18" charset="0"/>
              <a:cs typeface="Times New Roman" panose="02020603050405020304" pitchFamily="18" charset="0"/>
            </a:rPr>
            <a:t>Medianas B</a:t>
          </a:r>
        </a:p>
      </dgm:t>
    </dgm:pt>
    <dgm:pt modelId="{9551072C-992C-480A-ACCD-91221427C507}" type="parTrans" cxnId="{AEDD5248-9710-4C2A-8967-AD2EF311CDF9}">
      <dgm:prSet/>
      <dgm:spPr/>
      <dgm:t>
        <a:bodyPr/>
        <a:lstStyle/>
        <a:p>
          <a:endParaRPr lang="es-ES" sz="1800" b="1">
            <a:latin typeface="Times New Roman" panose="02020603050405020304" pitchFamily="18" charset="0"/>
            <a:cs typeface="Times New Roman" panose="02020603050405020304" pitchFamily="18" charset="0"/>
          </a:endParaRPr>
        </a:p>
      </dgm:t>
    </dgm:pt>
    <dgm:pt modelId="{204A7A35-8301-446E-BE1A-8B51D0B2AC61}" type="sibTrans" cxnId="{AEDD5248-9710-4C2A-8967-AD2EF311CDF9}">
      <dgm:prSet/>
      <dgm:spPr/>
      <dgm:t>
        <a:bodyPr/>
        <a:lstStyle/>
        <a:p>
          <a:endParaRPr lang="es-ES" sz="1800" b="1">
            <a:latin typeface="Times New Roman" panose="02020603050405020304" pitchFamily="18" charset="0"/>
            <a:cs typeface="Times New Roman" panose="02020603050405020304" pitchFamily="18" charset="0"/>
          </a:endParaRPr>
        </a:p>
      </dgm:t>
    </dgm:pt>
    <dgm:pt modelId="{F5490086-0546-484D-9BBD-6823A1F70534}">
      <dgm:prSet phldrT="[Texto]" custT="1"/>
      <dgm:spPr/>
      <dgm:t>
        <a:bodyPr/>
        <a:lstStyle/>
        <a:p>
          <a:r>
            <a:rPr lang="es-ES" sz="1800" b="0" dirty="0">
              <a:latin typeface="Times New Roman" panose="02020603050405020304" pitchFamily="18" charset="0"/>
              <a:cs typeface="Times New Roman" panose="02020603050405020304" pitchFamily="18" charset="0"/>
            </a:rPr>
            <a:t>50 – 99 personas</a:t>
          </a:r>
        </a:p>
      </dgm:t>
    </dgm:pt>
    <dgm:pt modelId="{388C2590-F2C9-4440-94DB-840EC73DB56D}" type="parTrans" cxnId="{20581CCA-2DC1-4D65-ABC1-8896677AC431}">
      <dgm:prSet/>
      <dgm:spPr/>
      <dgm:t>
        <a:bodyPr/>
        <a:lstStyle/>
        <a:p>
          <a:endParaRPr lang="es-ES" sz="1800" b="1">
            <a:latin typeface="Times New Roman" panose="02020603050405020304" pitchFamily="18" charset="0"/>
            <a:cs typeface="Times New Roman" panose="02020603050405020304" pitchFamily="18" charset="0"/>
          </a:endParaRPr>
        </a:p>
      </dgm:t>
    </dgm:pt>
    <dgm:pt modelId="{033124B9-B7D2-45E9-958F-E9A86A67BDB3}" type="sibTrans" cxnId="{20581CCA-2DC1-4D65-ABC1-8896677AC431}">
      <dgm:prSet/>
      <dgm:spPr/>
      <dgm:t>
        <a:bodyPr/>
        <a:lstStyle/>
        <a:p>
          <a:endParaRPr lang="es-ES" sz="1800" b="1">
            <a:latin typeface="Times New Roman" panose="02020603050405020304" pitchFamily="18" charset="0"/>
            <a:cs typeface="Times New Roman" panose="02020603050405020304" pitchFamily="18" charset="0"/>
          </a:endParaRPr>
        </a:p>
      </dgm:t>
    </dgm:pt>
    <dgm:pt modelId="{B46E0885-2D80-47AB-B6F6-F963742E92D6}">
      <dgm:prSet phldrT="[Texto]" custT="1"/>
      <dgm:spPr/>
      <dgm:t>
        <a:bodyPr/>
        <a:lstStyle/>
        <a:p>
          <a:r>
            <a:rPr lang="es-ES" sz="1800" b="0" dirty="0">
              <a:latin typeface="Times New Roman" panose="02020603050405020304" pitchFamily="18" charset="0"/>
              <a:cs typeface="Times New Roman" panose="02020603050405020304" pitchFamily="18" charset="0"/>
            </a:rPr>
            <a:t>100 – 199 personas</a:t>
          </a:r>
        </a:p>
      </dgm:t>
    </dgm:pt>
    <dgm:pt modelId="{1764317F-7264-47E6-A799-9ABD31BDF956}" type="parTrans" cxnId="{1A8C4658-78A5-4CC3-8C34-0F72DA0D8BEB}">
      <dgm:prSet/>
      <dgm:spPr/>
      <dgm:t>
        <a:bodyPr/>
        <a:lstStyle/>
        <a:p>
          <a:endParaRPr lang="es-ES" sz="1800" b="1">
            <a:latin typeface="Times New Roman" panose="02020603050405020304" pitchFamily="18" charset="0"/>
            <a:cs typeface="Times New Roman" panose="02020603050405020304" pitchFamily="18" charset="0"/>
          </a:endParaRPr>
        </a:p>
      </dgm:t>
    </dgm:pt>
    <dgm:pt modelId="{FD2E7A66-CE7E-4317-A685-8A020911D20F}" type="sibTrans" cxnId="{1A8C4658-78A5-4CC3-8C34-0F72DA0D8BEB}">
      <dgm:prSet/>
      <dgm:spPr/>
      <dgm:t>
        <a:bodyPr/>
        <a:lstStyle/>
        <a:p>
          <a:endParaRPr lang="es-ES" sz="1800" b="1">
            <a:latin typeface="Times New Roman" panose="02020603050405020304" pitchFamily="18" charset="0"/>
            <a:cs typeface="Times New Roman" panose="02020603050405020304" pitchFamily="18" charset="0"/>
          </a:endParaRPr>
        </a:p>
      </dgm:t>
    </dgm:pt>
    <dgm:pt modelId="{306181C9-9F31-4F41-9E8C-522D9238A050}">
      <dgm:prSet phldrT="[Texto]" custT="1"/>
      <dgm:spPr/>
      <dgm:t>
        <a:bodyPr/>
        <a:lstStyle/>
        <a:p>
          <a:r>
            <a:rPr lang="es-ES" sz="1800" b="0" dirty="0">
              <a:latin typeface="Times New Roman" panose="02020603050405020304" pitchFamily="18" charset="0"/>
              <a:cs typeface="Times New Roman" panose="02020603050405020304" pitchFamily="18" charset="0"/>
            </a:rPr>
            <a:t>200 personas en adelante</a:t>
          </a:r>
        </a:p>
      </dgm:t>
    </dgm:pt>
    <dgm:pt modelId="{B6FA0383-A77E-4C49-BD3B-A8FB5D341321}" type="parTrans" cxnId="{0AB8D1B8-B4F1-4B2D-9356-042E447AFFD1}">
      <dgm:prSet/>
      <dgm:spPr/>
      <dgm:t>
        <a:bodyPr/>
        <a:lstStyle/>
        <a:p>
          <a:endParaRPr lang="es-ES" sz="1800" b="1">
            <a:latin typeface="Times New Roman" panose="02020603050405020304" pitchFamily="18" charset="0"/>
            <a:cs typeface="Times New Roman" panose="02020603050405020304" pitchFamily="18" charset="0"/>
          </a:endParaRPr>
        </a:p>
      </dgm:t>
    </dgm:pt>
    <dgm:pt modelId="{29556E47-4256-47C0-B330-8EDC3421219A}" type="sibTrans" cxnId="{0AB8D1B8-B4F1-4B2D-9356-042E447AFFD1}">
      <dgm:prSet/>
      <dgm:spPr/>
      <dgm:t>
        <a:bodyPr/>
        <a:lstStyle/>
        <a:p>
          <a:endParaRPr lang="es-ES" sz="1800" b="1">
            <a:latin typeface="Times New Roman" panose="02020603050405020304" pitchFamily="18" charset="0"/>
            <a:cs typeface="Times New Roman" panose="02020603050405020304" pitchFamily="18" charset="0"/>
          </a:endParaRPr>
        </a:p>
      </dgm:t>
    </dgm:pt>
    <dgm:pt modelId="{89D28C9D-902E-4A43-A1C3-638EA509D5F0}">
      <dgm:prSet phldrT="[Texto]" custT="1"/>
      <dgm:spPr/>
      <dgm:t>
        <a:bodyPr/>
        <a:lstStyle/>
        <a:p>
          <a:r>
            <a:rPr lang="es-ES" sz="1400" b="1" dirty="0">
              <a:latin typeface="Times New Roman" panose="02020603050405020304" pitchFamily="18" charset="0"/>
              <a:cs typeface="Times New Roman" panose="02020603050405020304" pitchFamily="18" charset="0"/>
            </a:rPr>
            <a:t>MICROEMPRESAS</a:t>
          </a:r>
        </a:p>
      </dgm:t>
    </dgm:pt>
    <dgm:pt modelId="{83073DC9-11A8-4DA9-93EE-ADB0107DA83F}" type="parTrans" cxnId="{022350F9-89AA-4F3B-80EF-5383F860C1F7}">
      <dgm:prSet/>
      <dgm:spPr/>
      <dgm:t>
        <a:bodyPr/>
        <a:lstStyle/>
        <a:p>
          <a:endParaRPr lang="es-ES"/>
        </a:p>
      </dgm:t>
    </dgm:pt>
    <dgm:pt modelId="{604A6895-85B0-4C91-BB25-B5209C1C3806}" type="sibTrans" cxnId="{022350F9-89AA-4F3B-80EF-5383F860C1F7}">
      <dgm:prSet/>
      <dgm:spPr/>
      <dgm:t>
        <a:bodyPr/>
        <a:lstStyle/>
        <a:p>
          <a:endParaRPr lang="es-ES"/>
        </a:p>
      </dgm:t>
    </dgm:pt>
    <dgm:pt modelId="{BE5B4B52-9954-4766-AF7D-7DCAA0CA6973}">
      <dgm:prSet phldrT="[Texto]" custT="1"/>
      <dgm:spPr/>
      <dgm:t>
        <a:bodyPr/>
        <a:lstStyle/>
        <a:p>
          <a:r>
            <a:rPr lang="es-ES" sz="1800" b="1" dirty="0">
              <a:latin typeface="Times New Roman" panose="02020603050405020304" pitchFamily="18" charset="0"/>
              <a:cs typeface="Times New Roman" panose="02020603050405020304" pitchFamily="18" charset="0"/>
            </a:rPr>
            <a:t>PEQUEÑAS</a:t>
          </a:r>
        </a:p>
      </dgm:t>
    </dgm:pt>
    <dgm:pt modelId="{2AE45F4B-D559-468D-886D-C4150A351CDB}" type="parTrans" cxnId="{F7F3A3A4-6EAA-41C4-8A1B-8BA6F00F93A7}">
      <dgm:prSet/>
      <dgm:spPr/>
      <dgm:t>
        <a:bodyPr/>
        <a:lstStyle/>
        <a:p>
          <a:endParaRPr lang="es-ES"/>
        </a:p>
      </dgm:t>
    </dgm:pt>
    <dgm:pt modelId="{C445A586-1C82-4A43-B64C-6B2AF3037AEB}" type="sibTrans" cxnId="{F7F3A3A4-6EAA-41C4-8A1B-8BA6F00F93A7}">
      <dgm:prSet/>
      <dgm:spPr/>
      <dgm:t>
        <a:bodyPr/>
        <a:lstStyle/>
        <a:p>
          <a:endParaRPr lang="es-ES"/>
        </a:p>
      </dgm:t>
    </dgm:pt>
    <dgm:pt modelId="{ED294F38-9135-4B41-9385-E20FF097CA34}" type="pres">
      <dgm:prSet presAssocID="{BD17862B-10EF-4662-945C-C6172112AA96}" presName="hierChild1" presStyleCnt="0">
        <dgm:presLayoutVars>
          <dgm:orgChart val="1"/>
          <dgm:chPref val="1"/>
          <dgm:dir/>
          <dgm:animOne val="branch"/>
          <dgm:animLvl val="lvl"/>
          <dgm:resizeHandles/>
        </dgm:presLayoutVars>
      </dgm:prSet>
      <dgm:spPr/>
    </dgm:pt>
    <dgm:pt modelId="{60BCA08B-758B-49F8-BF96-1F5410C7C628}" type="pres">
      <dgm:prSet presAssocID="{E659413A-8DD2-40BC-8DF3-80D5EEC0DB6A}" presName="hierRoot1" presStyleCnt="0">
        <dgm:presLayoutVars>
          <dgm:hierBranch val="init"/>
        </dgm:presLayoutVars>
      </dgm:prSet>
      <dgm:spPr/>
    </dgm:pt>
    <dgm:pt modelId="{57EC05A3-6C39-4A7E-BA27-DEB86914E0B0}" type="pres">
      <dgm:prSet presAssocID="{E659413A-8DD2-40BC-8DF3-80D5EEC0DB6A}" presName="rootComposite1" presStyleCnt="0"/>
      <dgm:spPr/>
    </dgm:pt>
    <dgm:pt modelId="{7A67D955-69CA-4EC7-8E03-054DBAD12F37}" type="pres">
      <dgm:prSet presAssocID="{E659413A-8DD2-40BC-8DF3-80D5EEC0DB6A}" presName="rootText1" presStyleLbl="node0" presStyleIdx="0" presStyleCnt="1">
        <dgm:presLayoutVars>
          <dgm:chPref val="3"/>
        </dgm:presLayoutVars>
      </dgm:prSet>
      <dgm:spPr/>
    </dgm:pt>
    <dgm:pt modelId="{74AF7CD5-B08B-4220-B3AD-C2A926FB5EC3}" type="pres">
      <dgm:prSet presAssocID="{E659413A-8DD2-40BC-8DF3-80D5EEC0DB6A}" presName="rootConnector1" presStyleLbl="node1" presStyleIdx="0" presStyleCnt="0"/>
      <dgm:spPr/>
    </dgm:pt>
    <dgm:pt modelId="{E07439A5-B436-4213-9760-7EF9129D4EF8}" type="pres">
      <dgm:prSet presAssocID="{E659413A-8DD2-40BC-8DF3-80D5EEC0DB6A}" presName="hierChild2" presStyleCnt="0"/>
      <dgm:spPr/>
    </dgm:pt>
    <dgm:pt modelId="{ADEF8F3B-DB26-4BC5-B015-01A10112BED9}" type="pres">
      <dgm:prSet presAssocID="{83073DC9-11A8-4DA9-93EE-ADB0107DA83F}" presName="Name37" presStyleLbl="parChTrans1D2" presStyleIdx="0" presStyleCnt="4"/>
      <dgm:spPr/>
    </dgm:pt>
    <dgm:pt modelId="{CB974193-CD0B-4A92-AC06-3701AC028764}" type="pres">
      <dgm:prSet presAssocID="{89D28C9D-902E-4A43-A1C3-638EA509D5F0}" presName="hierRoot2" presStyleCnt="0">
        <dgm:presLayoutVars>
          <dgm:hierBranch val="init"/>
        </dgm:presLayoutVars>
      </dgm:prSet>
      <dgm:spPr/>
    </dgm:pt>
    <dgm:pt modelId="{1E2C14DF-B07C-4BE3-A8E6-0F1E52F0CFBB}" type="pres">
      <dgm:prSet presAssocID="{89D28C9D-902E-4A43-A1C3-638EA509D5F0}" presName="rootComposite" presStyleCnt="0"/>
      <dgm:spPr/>
    </dgm:pt>
    <dgm:pt modelId="{738C3000-B8AE-44C1-B9A9-D28016A7CE39}" type="pres">
      <dgm:prSet presAssocID="{89D28C9D-902E-4A43-A1C3-638EA509D5F0}" presName="rootText" presStyleLbl="node2" presStyleIdx="0" presStyleCnt="4" custScaleX="116482">
        <dgm:presLayoutVars>
          <dgm:chPref val="3"/>
        </dgm:presLayoutVars>
      </dgm:prSet>
      <dgm:spPr/>
    </dgm:pt>
    <dgm:pt modelId="{2C637EBF-0AE6-4B3C-8076-33E8FF0F38CA}" type="pres">
      <dgm:prSet presAssocID="{89D28C9D-902E-4A43-A1C3-638EA509D5F0}" presName="rootConnector" presStyleLbl="node2" presStyleIdx="0" presStyleCnt="4"/>
      <dgm:spPr/>
    </dgm:pt>
    <dgm:pt modelId="{AC4B2039-A600-4C7F-8A18-0B068704E759}" type="pres">
      <dgm:prSet presAssocID="{89D28C9D-902E-4A43-A1C3-638EA509D5F0}" presName="hierChild4" presStyleCnt="0"/>
      <dgm:spPr/>
    </dgm:pt>
    <dgm:pt modelId="{1D2B0084-9BD9-48E6-BA6B-4706C3B7E0DB}" type="pres">
      <dgm:prSet presAssocID="{89D28C9D-902E-4A43-A1C3-638EA509D5F0}" presName="hierChild5" presStyleCnt="0"/>
      <dgm:spPr/>
    </dgm:pt>
    <dgm:pt modelId="{0DD64024-520B-4E31-8C2D-88377A46BCEB}" type="pres">
      <dgm:prSet presAssocID="{2AE45F4B-D559-468D-886D-C4150A351CDB}" presName="Name37" presStyleLbl="parChTrans1D2" presStyleIdx="1" presStyleCnt="4"/>
      <dgm:spPr/>
    </dgm:pt>
    <dgm:pt modelId="{FDC56DDE-68FD-44A4-A729-4F412579BE94}" type="pres">
      <dgm:prSet presAssocID="{BE5B4B52-9954-4766-AF7D-7DCAA0CA6973}" presName="hierRoot2" presStyleCnt="0">
        <dgm:presLayoutVars>
          <dgm:hierBranch val="init"/>
        </dgm:presLayoutVars>
      </dgm:prSet>
      <dgm:spPr/>
    </dgm:pt>
    <dgm:pt modelId="{CEC0D8B0-16C2-498C-ADB5-DFC1CC767AD7}" type="pres">
      <dgm:prSet presAssocID="{BE5B4B52-9954-4766-AF7D-7DCAA0CA6973}" presName="rootComposite" presStyleCnt="0"/>
      <dgm:spPr/>
    </dgm:pt>
    <dgm:pt modelId="{1383BAAA-4CC0-4192-A1F2-0899473B0282}" type="pres">
      <dgm:prSet presAssocID="{BE5B4B52-9954-4766-AF7D-7DCAA0CA6973}" presName="rootText" presStyleLbl="node2" presStyleIdx="1" presStyleCnt="4">
        <dgm:presLayoutVars>
          <dgm:chPref val="3"/>
        </dgm:presLayoutVars>
      </dgm:prSet>
      <dgm:spPr/>
    </dgm:pt>
    <dgm:pt modelId="{D87F8738-F41C-46DE-95AD-9A51A0B09662}" type="pres">
      <dgm:prSet presAssocID="{BE5B4B52-9954-4766-AF7D-7DCAA0CA6973}" presName="rootConnector" presStyleLbl="node2" presStyleIdx="1" presStyleCnt="4"/>
      <dgm:spPr/>
    </dgm:pt>
    <dgm:pt modelId="{4BB85B23-35A3-4F51-A699-1C26B52929F9}" type="pres">
      <dgm:prSet presAssocID="{BE5B4B52-9954-4766-AF7D-7DCAA0CA6973}" presName="hierChild4" presStyleCnt="0"/>
      <dgm:spPr/>
    </dgm:pt>
    <dgm:pt modelId="{BD46C794-870D-4772-AB19-DAC8CFBAEE4A}" type="pres">
      <dgm:prSet presAssocID="{BE5B4B52-9954-4766-AF7D-7DCAA0CA6973}" presName="hierChild5" presStyleCnt="0"/>
      <dgm:spPr/>
    </dgm:pt>
    <dgm:pt modelId="{A9BFBC7F-025D-4CEC-9A21-8A4D81D5E2C7}" type="pres">
      <dgm:prSet presAssocID="{A75F659D-6BD3-4B17-975D-6299C23ABFE8}" presName="Name37" presStyleLbl="parChTrans1D2" presStyleIdx="2" presStyleCnt="4"/>
      <dgm:spPr/>
    </dgm:pt>
    <dgm:pt modelId="{054C6F0E-1D78-45A0-9452-99953BA3DCB3}" type="pres">
      <dgm:prSet presAssocID="{DD1ED1F2-C8CB-453C-9B4F-76ACE4AA8D56}" presName="hierRoot2" presStyleCnt="0">
        <dgm:presLayoutVars>
          <dgm:hierBranch val="init"/>
        </dgm:presLayoutVars>
      </dgm:prSet>
      <dgm:spPr/>
    </dgm:pt>
    <dgm:pt modelId="{0CD22097-B267-4539-B79B-9606F5124B42}" type="pres">
      <dgm:prSet presAssocID="{DD1ED1F2-C8CB-453C-9B4F-76ACE4AA8D56}" presName="rootComposite" presStyleCnt="0"/>
      <dgm:spPr/>
    </dgm:pt>
    <dgm:pt modelId="{D3A18B2A-0DBC-4050-A456-2750AECD988B}" type="pres">
      <dgm:prSet presAssocID="{DD1ED1F2-C8CB-453C-9B4F-76ACE4AA8D56}" presName="rootText" presStyleLbl="node2" presStyleIdx="2" presStyleCnt="4">
        <dgm:presLayoutVars>
          <dgm:chPref val="3"/>
        </dgm:presLayoutVars>
      </dgm:prSet>
      <dgm:spPr/>
    </dgm:pt>
    <dgm:pt modelId="{C580D2AF-4658-4115-B1ED-1DC2A4C23071}" type="pres">
      <dgm:prSet presAssocID="{DD1ED1F2-C8CB-453C-9B4F-76ACE4AA8D56}" presName="rootConnector" presStyleLbl="node2" presStyleIdx="2" presStyleCnt="4"/>
      <dgm:spPr/>
    </dgm:pt>
    <dgm:pt modelId="{332D40B4-4066-416C-AE51-3EDDB641868C}" type="pres">
      <dgm:prSet presAssocID="{DD1ED1F2-C8CB-453C-9B4F-76ACE4AA8D56}" presName="hierChild4" presStyleCnt="0"/>
      <dgm:spPr/>
    </dgm:pt>
    <dgm:pt modelId="{8E1D0E70-1CB8-40D4-ACF8-4EE046A008D4}" type="pres">
      <dgm:prSet presAssocID="{A6B341DD-B63F-4984-AA74-A5120826995D}" presName="Name37" presStyleLbl="parChTrans1D3" presStyleIdx="0" presStyleCnt="3"/>
      <dgm:spPr/>
    </dgm:pt>
    <dgm:pt modelId="{97AAFA8F-3F53-45EB-BAB2-E62A7FD00C79}" type="pres">
      <dgm:prSet presAssocID="{19CB0582-3803-40A4-81B7-B30A0B0089B3}" presName="hierRoot2" presStyleCnt="0">
        <dgm:presLayoutVars>
          <dgm:hierBranch val="init"/>
        </dgm:presLayoutVars>
      </dgm:prSet>
      <dgm:spPr/>
    </dgm:pt>
    <dgm:pt modelId="{603B67E2-700E-44FB-A1B7-8C72568F79E8}" type="pres">
      <dgm:prSet presAssocID="{19CB0582-3803-40A4-81B7-B30A0B0089B3}" presName="rootComposite" presStyleCnt="0"/>
      <dgm:spPr/>
    </dgm:pt>
    <dgm:pt modelId="{7494B123-6E66-4959-B752-E0E40F878525}" type="pres">
      <dgm:prSet presAssocID="{19CB0582-3803-40A4-81B7-B30A0B0089B3}" presName="rootText" presStyleLbl="node3" presStyleIdx="0" presStyleCnt="3">
        <dgm:presLayoutVars>
          <dgm:chPref val="3"/>
        </dgm:presLayoutVars>
      </dgm:prSet>
      <dgm:spPr/>
    </dgm:pt>
    <dgm:pt modelId="{09DD3D22-92F2-4CB1-8212-0AE02CFA277A}" type="pres">
      <dgm:prSet presAssocID="{19CB0582-3803-40A4-81B7-B30A0B0089B3}" presName="rootConnector" presStyleLbl="node3" presStyleIdx="0" presStyleCnt="3"/>
      <dgm:spPr/>
    </dgm:pt>
    <dgm:pt modelId="{45C194DA-F54D-48B1-A17F-FBD8FB1A1D0B}" type="pres">
      <dgm:prSet presAssocID="{19CB0582-3803-40A4-81B7-B30A0B0089B3}" presName="hierChild4" presStyleCnt="0"/>
      <dgm:spPr/>
    </dgm:pt>
    <dgm:pt modelId="{C224F69A-6D7D-48AC-BBE2-8621C8F2684A}" type="pres">
      <dgm:prSet presAssocID="{388C2590-F2C9-4440-94DB-840EC73DB56D}" presName="Name37" presStyleLbl="parChTrans1D4" presStyleIdx="0" presStyleCnt="2"/>
      <dgm:spPr/>
    </dgm:pt>
    <dgm:pt modelId="{3A0437A7-FF4F-4E8A-98D6-2EFB347A7A7C}" type="pres">
      <dgm:prSet presAssocID="{F5490086-0546-484D-9BBD-6823A1F70534}" presName="hierRoot2" presStyleCnt="0">
        <dgm:presLayoutVars>
          <dgm:hierBranch val="init"/>
        </dgm:presLayoutVars>
      </dgm:prSet>
      <dgm:spPr/>
    </dgm:pt>
    <dgm:pt modelId="{BD2F6F2E-8C26-47D1-8784-688F79B57949}" type="pres">
      <dgm:prSet presAssocID="{F5490086-0546-484D-9BBD-6823A1F70534}" presName="rootComposite" presStyleCnt="0"/>
      <dgm:spPr/>
    </dgm:pt>
    <dgm:pt modelId="{5B99FB4C-14FC-4DD1-A82C-DC106ECE6AEA}" type="pres">
      <dgm:prSet presAssocID="{F5490086-0546-484D-9BBD-6823A1F70534}" presName="rootText" presStyleLbl="node4" presStyleIdx="0" presStyleCnt="2">
        <dgm:presLayoutVars>
          <dgm:chPref val="3"/>
        </dgm:presLayoutVars>
      </dgm:prSet>
      <dgm:spPr/>
    </dgm:pt>
    <dgm:pt modelId="{26DC8577-6BF2-412A-8D2B-B788C611CEF7}" type="pres">
      <dgm:prSet presAssocID="{F5490086-0546-484D-9BBD-6823A1F70534}" presName="rootConnector" presStyleLbl="node4" presStyleIdx="0" presStyleCnt="2"/>
      <dgm:spPr/>
    </dgm:pt>
    <dgm:pt modelId="{4363C7B2-0760-48B2-AE33-AC83D5FC23EC}" type="pres">
      <dgm:prSet presAssocID="{F5490086-0546-484D-9BBD-6823A1F70534}" presName="hierChild4" presStyleCnt="0"/>
      <dgm:spPr/>
    </dgm:pt>
    <dgm:pt modelId="{59886114-E4EE-44A5-8DB0-605AD821E10F}" type="pres">
      <dgm:prSet presAssocID="{F5490086-0546-484D-9BBD-6823A1F70534}" presName="hierChild5" presStyleCnt="0"/>
      <dgm:spPr/>
    </dgm:pt>
    <dgm:pt modelId="{C9EE8096-76BB-499E-8C10-E6212724DF29}" type="pres">
      <dgm:prSet presAssocID="{19CB0582-3803-40A4-81B7-B30A0B0089B3}" presName="hierChild5" presStyleCnt="0"/>
      <dgm:spPr/>
    </dgm:pt>
    <dgm:pt modelId="{CC4D1B8C-808F-4899-9CF3-B5AAFCDF4C0B}" type="pres">
      <dgm:prSet presAssocID="{9551072C-992C-480A-ACCD-91221427C507}" presName="Name37" presStyleLbl="parChTrans1D3" presStyleIdx="1" presStyleCnt="3"/>
      <dgm:spPr/>
    </dgm:pt>
    <dgm:pt modelId="{0F57BFA2-27AA-486E-9D42-968B9AA961D5}" type="pres">
      <dgm:prSet presAssocID="{DBD52A3C-568F-4AC7-BC7F-52C358BDFD77}" presName="hierRoot2" presStyleCnt="0">
        <dgm:presLayoutVars>
          <dgm:hierBranch val="init"/>
        </dgm:presLayoutVars>
      </dgm:prSet>
      <dgm:spPr/>
    </dgm:pt>
    <dgm:pt modelId="{93E4FFB2-85F4-47D8-94B2-4DA1D06BADA4}" type="pres">
      <dgm:prSet presAssocID="{DBD52A3C-568F-4AC7-BC7F-52C358BDFD77}" presName="rootComposite" presStyleCnt="0"/>
      <dgm:spPr/>
    </dgm:pt>
    <dgm:pt modelId="{031286BB-0ACC-442E-B6C1-3E462119CB3B}" type="pres">
      <dgm:prSet presAssocID="{DBD52A3C-568F-4AC7-BC7F-52C358BDFD77}" presName="rootText" presStyleLbl="node3" presStyleIdx="1" presStyleCnt="3">
        <dgm:presLayoutVars>
          <dgm:chPref val="3"/>
        </dgm:presLayoutVars>
      </dgm:prSet>
      <dgm:spPr/>
    </dgm:pt>
    <dgm:pt modelId="{2E4DF70E-DF19-4F81-9871-4DD63CF0A728}" type="pres">
      <dgm:prSet presAssocID="{DBD52A3C-568F-4AC7-BC7F-52C358BDFD77}" presName="rootConnector" presStyleLbl="node3" presStyleIdx="1" presStyleCnt="3"/>
      <dgm:spPr/>
    </dgm:pt>
    <dgm:pt modelId="{E432BC15-2F64-426A-B5AC-CFEE67F92039}" type="pres">
      <dgm:prSet presAssocID="{DBD52A3C-568F-4AC7-BC7F-52C358BDFD77}" presName="hierChild4" presStyleCnt="0"/>
      <dgm:spPr/>
    </dgm:pt>
    <dgm:pt modelId="{D9DCB721-3AC5-45B9-960D-DBB66BCC9281}" type="pres">
      <dgm:prSet presAssocID="{1764317F-7264-47E6-A799-9ABD31BDF956}" presName="Name37" presStyleLbl="parChTrans1D4" presStyleIdx="1" presStyleCnt="2"/>
      <dgm:spPr/>
    </dgm:pt>
    <dgm:pt modelId="{1DFDA80C-B357-4A99-9D4A-F351CC47DCD5}" type="pres">
      <dgm:prSet presAssocID="{B46E0885-2D80-47AB-B6F6-F963742E92D6}" presName="hierRoot2" presStyleCnt="0">
        <dgm:presLayoutVars>
          <dgm:hierBranch val="init"/>
        </dgm:presLayoutVars>
      </dgm:prSet>
      <dgm:spPr/>
    </dgm:pt>
    <dgm:pt modelId="{6DD122DF-324F-4FBB-ABC0-91CA247DD777}" type="pres">
      <dgm:prSet presAssocID="{B46E0885-2D80-47AB-B6F6-F963742E92D6}" presName="rootComposite" presStyleCnt="0"/>
      <dgm:spPr/>
    </dgm:pt>
    <dgm:pt modelId="{AFDE6B16-8076-4FC9-87A3-24D248CD67B9}" type="pres">
      <dgm:prSet presAssocID="{B46E0885-2D80-47AB-B6F6-F963742E92D6}" presName="rootText" presStyleLbl="node4" presStyleIdx="1" presStyleCnt="2">
        <dgm:presLayoutVars>
          <dgm:chPref val="3"/>
        </dgm:presLayoutVars>
      </dgm:prSet>
      <dgm:spPr/>
    </dgm:pt>
    <dgm:pt modelId="{73A5A968-63DB-48C3-926E-E0E39826055B}" type="pres">
      <dgm:prSet presAssocID="{B46E0885-2D80-47AB-B6F6-F963742E92D6}" presName="rootConnector" presStyleLbl="node4" presStyleIdx="1" presStyleCnt="2"/>
      <dgm:spPr/>
    </dgm:pt>
    <dgm:pt modelId="{AD82E50B-361D-4286-A92E-C56222C8EFAB}" type="pres">
      <dgm:prSet presAssocID="{B46E0885-2D80-47AB-B6F6-F963742E92D6}" presName="hierChild4" presStyleCnt="0"/>
      <dgm:spPr/>
    </dgm:pt>
    <dgm:pt modelId="{11A2EF28-2133-49E9-ABBE-1068FC573270}" type="pres">
      <dgm:prSet presAssocID="{B46E0885-2D80-47AB-B6F6-F963742E92D6}" presName="hierChild5" presStyleCnt="0"/>
      <dgm:spPr/>
    </dgm:pt>
    <dgm:pt modelId="{30E17F71-0BAA-4128-AF47-EDA4D6D4FEE1}" type="pres">
      <dgm:prSet presAssocID="{DBD52A3C-568F-4AC7-BC7F-52C358BDFD77}" presName="hierChild5" presStyleCnt="0"/>
      <dgm:spPr/>
    </dgm:pt>
    <dgm:pt modelId="{0549630E-C6CC-4982-AA3C-5A4486BE0759}" type="pres">
      <dgm:prSet presAssocID="{DD1ED1F2-C8CB-453C-9B4F-76ACE4AA8D56}" presName="hierChild5" presStyleCnt="0"/>
      <dgm:spPr/>
    </dgm:pt>
    <dgm:pt modelId="{922B84DF-0150-4AB9-A93F-EE8F3FF1EFBE}" type="pres">
      <dgm:prSet presAssocID="{F59B453B-800C-43FA-8991-1B1955080A2F}" presName="Name37" presStyleLbl="parChTrans1D2" presStyleIdx="3" presStyleCnt="4"/>
      <dgm:spPr/>
    </dgm:pt>
    <dgm:pt modelId="{96371FEA-40EA-4A45-A579-5D1F6F093E89}" type="pres">
      <dgm:prSet presAssocID="{6FF258C0-EC91-4D5A-AC74-669A88AFFAA8}" presName="hierRoot2" presStyleCnt="0">
        <dgm:presLayoutVars>
          <dgm:hierBranch val="init"/>
        </dgm:presLayoutVars>
      </dgm:prSet>
      <dgm:spPr/>
    </dgm:pt>
    <dgm:pt modelId="{2D6BBB48-37BE-4EBE-82FB-0FA496E823B0}" type="pres">
      <dgm:prSet presAssocID="{6FF258C0-EC91-4D5A-AC74-669A88AFFAA8}" presName="rootComposite" presStyleCnt="0"/>
      <dgm:spPr/>
    </dgm:pt>
    <dgm:pt modelId="{384614F6-3B45-421C-9151-953135471D85}" type="pres">
      <dgm:prSet presAssocID="{6FF258C0-EC91-4D5A-AC74-669A88AFFAA8}" presName="rootText" presStyleLbl="node2" presStyleIdx="3" presStyleCnt="4">
        <dgm:presLayoutVars>
          <dgm:chPref val="3"/>
        </dgm:presLayoutVars>
      </dgm:prSet>
      <dgm:spPr/>
    </dgm:pt>
    <dgm:pt modelId="{46F08C9C-9C5E-4EA4-BB8F-3E32DE833F38}" type="pres">
      <dgm:prSet presAssocID="{6FF258C0-EC91-4D5A-AC74-669A88AFFAA8}" presName="rootConnector" presStyleLbl="node2" presStyleIdx="3" presStyleCnt="4"/>
      <dgm:spPr/>
    </dgm:pt>
    <dgm:pt modelId="{E3297C64-7648-4858-A5BB-16A0D22849B6}" type="pres">
      <dgm:prSet presAssocID="{6FF258C0-EC91-4D5A-AC74-669A88AFFAA8}" presName="hierChild4" presStyleCnt="0"/>
      <dgm:spPr/>
    </dgm:pt>
    <dgm:pt modelId="{A45EEDBA-E6E6-47F9-9C5A-1F14FC8F46CB}" type="pres">
      <dgm:prSet presAssocID="{B6FA0383-A77E-4C49-BD3B-A8FB5D341321}" presName="Name37" presStyleLbl="parChTrans1D3" presStyleIdx="2" presStyleCnt="3"/>
      <dgm:spPr/>
    </dgm:pt>
    <dgm:pt modelId="{E2A67830-0B0E-4F5D-BC4B-BCB80E5B64B3}" type="pres">
      <dgm:prSet presAssocID="{306181C9-9F31-4F41-9E8C-522D9238A050}" presName="hierRoot2" presStyleCnt="0">
        <dgm:presLayoutVars>
          <dgm:hierBranch val="init"/>
        </dgm:presLayoutVars>
      </dgm:prSet>
      <dgm:spPr/>
    </dgm:pt>
    <dgm:pt modelId="{FBACCD6C-4AC5-4F1C-AAC5-EC2D4D8C28CA}" type="pres">
      <dgm:prSet presAssocID="{306181C9-9F31-4F41-9E8C-522D9238A050}" presName="rootComposite" presStyleCnt="0"/>
      <dgm:spPr/>
    </dgm:pt>
    <dgm:pt modelId="{209F3074-F1CD-4A13-8F63-8A0414CAD673}" type="pres">
      <dgm:prSet presAssocID="{306181C9-9F31-4F41-9E8C-522D9238A050}" presName="rootText" presStyleLbl="node3" presStyleIdx="2" presStyleCnt="3">
        <dgm:presLayoutVars>
          <dgm:chPref val="3"/>
        </dgm:presLayoutVars>
      </dgm:prSet>
      <dgm:spPr/>
    </dgm:pt>
    <dgm:pt modelId="{DCAFC6BA-03D0-42AC-8DF4-52286D2E2F11}" type="pres">
      <dgm:prSet presAssocID="{306181C9-9F31-4F41-9E8C-522D9238A050}" presName="rootConnector" presStyleLbl="node3" presStyleIdx="2" presStyleCnt="3"/>
      <dgm:spPr/>
    </dgm:pt>
    <dgm:pt modelId="{F0576123-1C89-44B8-93CD-639E4F869A17}" type="pres">
      <dgm:prSet presAssocID="{306181C9-9F31-4F41-9E8C-522D9238A050}" presName="hierChild4" presStyleCnt="0"/>
      <dgm:spPr/>
    </dgm:pt>
    <dgm:pt modelId="{AE80A9DB-A3C2-40A3-883B-95AEC33A4ADE}" type="pres">
      <dgm:prSet presAssocID="{306181C9-9F31-4F41-9E8C-522D9238A050}" presName="hierChild5" presStyleCnt="0"/>
      <dgm:spPr/>
    </dgm:pt>
    <dgm:pt modelId="{4108295A-F6E0-48C3-AD1B-1E64290BA3FA}" type="pres">
      <dgm:prSet presAssocID="{6FF258C0-EC91-4D5A-AC74-669A88AFFAA8}" presName="hierChild5" presStyleCnt="0"/>
      <dgm:spPr/>
    </dgm:pt>
    <dgm:pt modelId="{77CE06E3-8269-455A-B1F1-4B99514BA2CE}" type="pres">
      <dgm:prSet presAssocID="{E659413A-8DD2-40BC-8DF3-80D5EEC0DB6A}" presName="hierChild3" presStyleCnt="0"/>
      <dgm:spPr/>
    </dgm:pt>
  </dgm:ptLst>
  <dgm:cxnLst>
    <dgm:cxn modelId="{66C39C02-B0CC-489E-BAE2-B14B621974FE}" type="presOf" srcId="{89D28C9D-902E-4A43-A1C3-638EA509D5F0}" destId="{738C3000-B8AE-44C1-B9A9-D28016A7CE39}" srcOrd="0" destOrd="0" presId="urn:microsoft.com/office/officeart/2005/8/layout/orgChart1"/>
    <dgm:cxn modelId="{16A44A08-6C83-453C-AAC7-FE6AD0B29F6A}" type="presOf" srcId="{A6B341DD-B63F-4984-AA74-A5120826995D}" destId="{8E1D0E70-1CB8-40D4-ACF8-4EE046A008D4}" srcOrd="0" destOrd="0" presId="urn:microsoft.com/office/officeart/2005/8/layout/orgChart1"/>
    <dgm:cxn modelId="{FFA0B30A-E68E-4C7D-B111-73065E829776}" type="presOf" srcId="{B46E0885-2D80-47AB-B6F6-F963742E92D6}" destId="{73A5A968-63DB-48C3-926E-E0E39826055B}" srcOrd="1" destOrd="0" presId="urn:microsoft.com/office/officeart/2005/8/layout/orgChart1"/>
    <dgm:cxn modelId="{F27F0215-4464-4706-837A-417D7008B2BC}" srcId="{E659413A-8DD2-40BC-8DF3-80D5EEC0DB6A}" destId="{6FF258C0-EC91-4D5A-AC74-669A88AFFAA8}" srcOrd="3" destOrd="0" parTransId="{F59B453B-800C-43FA-8991-1B1955080A2F}" sibTransId="{B911DB54-EEC8-4B33-9570-B7EF169DDEBF}"/>
    <dgm:cxn modelId="{579E0C19-FE8A-4A1F-8A91-73B5549D6FA4}" type="presOf" srcId="{BE5B4B52-9954-4766-AF7D-7DCAA0CA6973}" destId="{1383BAAA-4CC0-4192-A1F2-0899473B0282}" srcOrd="0" destOrd="0" presId="urn:microsoft.com/office/officeart/2005/8/layout/orgChart1"/>
    <dgm:cxn modelId="{37813120-C26A-4202-91C7-0A32A513C4B6}" srcId="{BD17862B-10EF-4662-945C-C6172112AA96}" destId="{E659413A-8DD2-40BC-8DF3-80D5EEC0DB6A}" srcOrd="0" destOrd="0" parTransId="{70E7B7E4-C564-43C1-8AB2-BF00A1200954}" sibTransId="{213E5427-C8C0-4E56-B214-650A8FC858F1}"/>
    <dgm:cxn modelId="{DB09DD30-9EA7-42F6-9DE3-43FCC0554BBB}" srcId="{DD1ED1F2-C8CB-453C-9B4F-76ACE4AA8D56}" destId="{19CB0582-3803-40A4-81B7-B30A0B0089B3}" srcOrd="0" destOrd="0" parTransId="{A6B341DD-B63F-4984-AA74-A5120826995D}" sibTransId="{282407E8-F82F-4E44-ABBC-3E164B4C3B13}"/>
    <dgm:cxn modelId="{0D49F537-6E13-4D6A-AF31-5C70FA5CD619}" type="presOf" srcId="{E659413A-8DD2-40BC-8DF3-80D5EEC0DB6A}" destId="{74AF7CD5-B08B-4220-B3AD-C2A926FB5EC3}" srcOrd="1" destOrd="0" presId="urn:microsoft.com/office/officeart/2005/8/layout/orgChart1"/>
    <dgm:cxn modelId="{D2694039-E46F-4674-82B4-AC877B04A103}" type="presOf" srcId="{BE5B4B52-9954-4766-AF7D-7DCAA0CA6973}" destId="{D87F8738-F41C-46DE-95AD-9A51A0B09662}" srcOrd="1" destOrd="0" presId="urn:microsoft.com/office/officeart/2005/8/layout/orgChart1"/>
    <dgm:cxn modelId="{D045635F-8D52-41CF-8D6B-C4A0FD05461A}" type="presOf" srcId="{2AE45F4B-D559-468D-886D-C4150A351CDB}" destId="{0DD64024-520B-4E31-8C2D-88377A46BCEB}" srcOrd="0" destOrd="0" presId="urn:microsoft.com/office/officeart/2005/8/layout/orgChart1"/>
    <dgm:cxn modelId="{8E6C0C43-F1CA-4B99-B690-FE6226E395D5}" type="presOf" srcId="{6FF258C0-EC91-4D5A-AC74-669A88AFFAA8}" destId="{384614F6-3B45-421C-9151-953135471D85}" srcOrd="0" destOrd="0" presId="urn:microsoft.com/office/officeart/2005/8/layout/orgChart1"/>
    <dgm:cxn modelId="{AEDD5248-9710-4C2A-8967-AD2EF311CDF9}" srcId="{DD1ED1F2-C8CB-453C-9B4F-76ACE4AA8D56}" destId="{DBD52A3C-568F-4AC7-BC7F-52C358BDFD77}" srcOrd="1" destOrd="0" parTransId="{9551072C-992C-480A-ACCD-91221427C507}" sibTransId="{204A7A35-8301-446E-BE1A-8B51D0B2AC61}"/>
    <dgm:cxn modelId="{11C7CE69-51F9-4629-B514-CEC4BF6EFB15}" type="presOf" srcId="{F5490086-0546-484D-9BBD-6823A1F70534}" destId="{26DC8577-6BF2-412A-8D2B-B788C611CEF7}" srcOrd="1" destOrd="0" presId="urn:microsoft.com/office/officeart/2005/8/layout/orgChart1"/>
    <dgm:cxn modelId="{47445A71-3978-4579-90DF-A11D3738D132}" type="presOf" srcId="{DBD52A3C-568F-4AC7-BC7F-52C358BDFD77}" destId="{031286BB-0ACC-442E-B6C1-3E462119CB3B}" srcOrd="0" destOrd="0" presId="urn:microsoft.com/office/officeart/2005/8/layout/orgChart1"/>
    <dgm:cxn modelId="{CF89D971-F1E9-47B4-A815-D31CBF5A2D28}" type="presOf" srcId="{A75F659D-6BD3-4B17-975D-6299C23ABFE8}" destId="{A9BFBC7F-025D-4CEC-9A21-8A4D81D5E2C7}" srcOrd="0" destOrd="0" presId="urn:microsoft.com/office/officeart/2005/8/layout/orgChart1"/>
    <dgm:cxn modelId="{2FA11256-E16E-4FBE-AD2B-B88ED3E7C3E0}" srcId="{E659413A-8DD2-40BC-8DF3-80D5EEC0DB6A}" destId="{DD1ED1F2-C8CB-453C-9B4F-76ACE4AA8D56}" srcOrd="2" destOrd="0" parTransId="{A75F659D-6BD3-4B17-975D-6299C23ABFE8}" sibTransId="{072101A6-A6A1-4F5C-8D63-86379E5DBB0D}"/>
    <dgm:cxn modelId="{56F16676-16B1-44C6-9996-A2F56608B04A}" type="presOf" srcId="{DBD52A3C-568F-4AC7-BC7F-52C358BDFD77}" destId="{2E4DF70E-DF19-4F81-9871-4DD63CF0A728}" srcOrd="1" destOrd="0" presId="urn:microsoft.com/office/officeart/2005/8/layout/orgChart1"/>
    <dgm:cxn modelId="{1A8C4658-78A5-4CC3-8C34-0F72DA0D8BEB}" srcId="{DBD52A3C-568F-4AC7-BC7F-52C358BDFD77}" destId="{B46E0885-2D80-47AB-B6F6-F963742E92D6}" srcOrd="0" destOrd="0" parTransId="{1764317F-7264-47E6-A799-9ABD31BDF956}" sibTransId="{FD2E7A66-CE7E-4317-A685-8A020911D20F}"/>
    <dgm:cxn modelId="{D62F9678-0ECC-45E0-8816-0769FD00E5D7}" type="presOf" srcId="{DD1ED1F2-C8CB-453C-9B4F-76ACE4AA8D56}" destId="{C580D2AF-4658-4115-B1ED-1DC2A4C23071}" srcOrd="1" destOrd="0" presId="urn:microsoft.com/office/officeart/2005/8/layout/orgChart1"/>
    <dgm:cxn modelId="{B0A8887A-C7F5-4B96-B93A-96B1C66AD9EF}" type="presOf" srcId="{1764317F-7264-47E6-A799-9ABD31BDF956}" destId="{D9DCB721-3AC5-45B9-960D-DBB66BCC9281}" srcOrd="0" destOrd="0" presId="urn:microsoft.com/office/officeart/2005/8/layout/orgChart1"/>
    <dgm:cxn modelId="{99DE3280-C316-436A-8375-7D0A0884C7BB}" type="presOf" srcId="{B46E0885-2D80-47AB-B6F6-F963742E92D6}" destId="{AFDE6B16-8076-4FC9-87A3-24D248CD67B9}" srcOrd="0" destOrd="0" presId="urn:microsoft.com/office/officeart/2005/8/layout/orgChart1"/>
    <dgm:cxn modelId="{0D839583-769F-443B-BC52-5D981AC4BD2B}" type="presOf" srcId="{DD1ED1F2-C8CB-453C-9B4F-76ACE4AA8D56}" destId="{D3A18B2A-0DBC-4050-A456-2750AECD988B}" srcOrd="0" destOrd="0" presId="urn:microsoft.com/office/officeart/2005/8/layout/orgChart1"/>
    <dgm:cxn modelId="{CF0FCF93-61E9-41FC-BA42-74FD9E0ABAE6}" type="presOf" srcId="{6FF258C0-EC91-4D5A-AC74-669A88AFFAA8}" destId="{46F08C9C-9C5E-4EA4-BB8F-3E32DE833F38}" srcOrd="1" destOrd="0" presId="urn:microsoft.com/office/officeart/2005/8/layout/orgChart1"/>
    <dgm:cxn modelId="{DB8DBB94-2178-4CE2-93A0-F8BC318B9C98}" type="presOf" srcId="{306181C9-9F31-4F41-9E8C-522D9238A050}" destId="{DCAFC6BA-03D0-42AC-8DF4-52286D2E2F11}" srcOrd="1" destOrd="0" presId="urn:microsoft.com/office/officeart/2005/8/layout/orgChart1"/>
    <dgm:cxn modelId="{0E94DB9D-5848-407D-BFEC-9A0A62F255E8}" type="presOf" srcId="{306181C9-9F31-4F41-9E8C-522D9238A050}" destId="{209F3074-F1CD-4A13-8F63-8A0414CAD673}" srcOrd="0" destOrd="0" presId="urn:microsoft.com/office/officeart/2005/8/layout/orgChart1"/>
    <dgm:cxn modelId="{A5BEF99E-7E67-4B8E-9496-9F716152B739}" type="presOf" srcId="{89D28C9D-902E-4A43-A1C3-638EA509D5F0}" destId="{2C637EBF-0AE6-4B3C-8076-33E8FF0F38CA}" srcOrd="1" destOrd="0" presId="urn:microsoft.com/office/officeart/2005/8/layout/orgChart1"/>
    <dgm:cxn modelId="{DAD9F1A0-FEA5-4B9E-A5AC-FB5EF81E2FCF}" type="presOf" srcId="{F59B453B-800C-43FA-8991-1B1955080A2F}" destId="{922B84DF-0150-4AB9-A93F-EE8F3FF1EFBE}" srcOrd="0" destOrd="0" presId="urn:microsoft.com/office/officeart/2005/8/layout/orgChart1"/>
    <dgm:cxn modelId="{F7F3A3A4-6EAA-41C4-8A1B-8BA6F00F93A7}" srcId="{E659413A-8DD2-40BC-8DF3-80D5EEC0DB6A}" destId="{BE5B4B52-9954-4766-AF7D-7DCAA0CA6973}" srcOrd="1" destOrd="0" parTransId="{2AE45F4B-D559-468D-886D-C4150A351CDB}" sibTransId="{C445A586-1C82-4A43-B64C-6B2AF3037AEB}"/>
    <dgm:cxn modelId="{185DEFA7-57C3-4EF6-A01B-56A1EA861761}" type="presOf" srcId="{F5490086-0546-484D-9BBD-6823A1F70534}" destId="{5B99FB4C-14FC-4DD1-A82C-DC106ECE6AEA}" srcOrd="0" destOrd="0" presId="urn:microsoft.com/office/officeart/2005/8/layout/orgChart1"/>
    <dgm:cxn modelId="{AB9D96A8-80F6-4781-8C03-249D419ED421}" type="presOf" srcId="{83073DC9-11A8-4DA9-93EE-ADB0107DA83F}" destId="{ADEF8F3B-DB26-4BC5-B015-01A10112BED9}" srcOrd="0" destOrd="0" presId="urn:microsoft.com/office/officeart/2005/8/layout/orgChart1"/>
    <dgm:cxn modelId="{63696CAB-2C3A-49AA-9795-C9D91A5BAFAF}" type="presOf" srcId="{19CB0582-3803-40A4-81B7-B30A0B0089B3}" destId="{09DD3D22-92F2-4CB1-8212-0AE02CFA277A}" srcOrd="1" destOrd="0" presId="urn:microsoft.com/office/officeart/2005/8/layout/orgChart1"/>
    <dgm:cxn modelId="{9AE982B7-F2B7-4286-9BFB-298BBDA3652D}" type="presOf" srcId="{E659413A-8DD2-40BC-8DF3-80D5EEC0DB6A}" destId="{7A67D955-69CA-4EC7-8E03-054DBAD12F37}" srcOrd="0" destOrd="0" presId="urn:microsoft.com/office/officeart/2005/8/layout/orgChart1"/>
    <dgm:cxn modelId="{0AB8D1B8-B4F1-4B2D-9356-042E447AFFD1}" srcId="{6FF258C0-EC91-4D5A-AC74-669A88AFFAA8}" destId="{306181C9-9F31-4F41-9E8C-522D9238A050}" srcOrd="0" destOrd="0" parTransId="{B6FA0383-A77E-4C49-BD3B-A8FB5D341321}" sibTransId="{29556E47-4256-47C0-B330-8EDC3421219A}"/>
    <dgm:cxn modelId="{C5B258B9-466B-4E0A-B5B4-FBDEA59A4A6B}" type="presOf" srcId="{B6FA0383-A77E-4C49-BD3B-A8FB5D341321}" destId="{A45EEDBA-E6E6-47F9-9C5A-1F14FC8F46CB}" srcOrd="0" destOrd="0" presId="urn:microsoft.com/office/officeart/2005/8/layout/orgChart1"/>
    <dgm:cxn modelId="{0E4887BD-2D99-4AB7-9857-539B5767D451}" type="presOf" srcId="{19CB0582-3803-40A4-81B7-B30A0B0089B3}" destId="{7494B123-6E66-4959-B752-E0E40F878525}" srcOrd="0" destOrd="0" presId="urn:microsoft.com/office/officeart/2005/8/layout/orgChart1"/>
    <dgm:cxn modelId="{20581CCA-2DC1-4D65-ABC1-8896677AC431}" srcId="{19CB0582-3803-40A4-81B7-B30A0B0089B3}" destId="{F5490086-0546-484D-9BBD-6823A1F70534}" srcOrd="0" destOrd="0" parTransId="{388C2590-F2C9-4440-94DB-840EC73DB56D}" sibTransId="{033124B9-B7D2-45E9-958F-E9A86A67BDB3}"/>
    <dgm:cxn modelId="{D0D78BE3-4A67-4E5B-8141-5AE0A6E86ABF}" type="presOf" srcId="{BD17862B-10EF-4662-945C-C6172112AA96}" destId="{ED294F38-9135-4B41-9385-E20FF097CA34}" srcOrd="0" destOrd="0" presId="urn:microsoft.com/office/officeart/2005/8/layout/orgChart1"/>
    <dgm:cxn modelId="{092766F7-29D4-45F4-B993-67A5EE9AA7B5}" type="presOf" srcId="{9551072C-992C-480A-ACCD-91221427C507}" destId="{CC4D1B8C-808F-4899-9CF3-B5AAFCDF4C0B}" srcOrd="0" destOrd="0" presId="urn:microsoft.com/office/officeart/2005/8/layout/orgChart1"/>
    <dgm:cxn modelId="{022350F9-89AA-4F3B-80EF-5383F860C1F7}" srcId="{E659413A-8DD2-40BC-8DF3-80D5EEC0DB6A}" destId="{89D28C9D-902E-4A43-A1C3-638EA509D5F0}" srcOrd="0" destOrd="0" parTransId="{83073DC9-11A8-4DA9-93EE-ADB0107DA83F}" sibTransId="{604A6895-85B0-4C91-BB25-B5209C1C3806}"/>
    <dgm:cxn modelId="{CD6CB8FF-08D0-4F4B-8BA2-8C3612C7FD63}" type="presOf" srcId="{388C2590-F2C9-4440-94DB-840EC73DB56D}" destId="{C224F69A-6D7D-48AC-BBE2-8621C8F2684A}" srcOrd="0" destOrd="0" presId="urn:microsoft.com/office/officeart/2005/8/layout/orgChart1"/>
    <dgm:cxn modelId="{47996776-96A3-4491-95D8-46A6FD10DE11}" type="presParOf" srcId="{ED294F38-9135-4B41-9385-E20FF097CA34}" destId="{60BCA08B-758B-49F8-BF96-1F5410C7C628}" srcOrd="0" destOrd="0" presId="urn:microsoft.com/office/officeart/2005/8/layout/orgChart1"/>
    <dgm:cxn modelId="{53C83798-453E-4AC0-9010-B83EBF312000}" type="presParOf" srcId="{60BCA08B-758B-49F8-BF96-1F5410C7C628}" destId="{57EC05A3-6C39-4A7E-BA27-DEB86914E0B0}" srcOrd="0" destOrd="0" presId="urn:microsoft.com/office/officeart/2005/8/layout/orgChart1"/>
    <dgm:cxn modelId="{CF75E1F1-0E5C-4FB9-AA64-BDF8B790044A}" type="presParOf" srcId="{57EC05A3-6C39-4A7E-BA27-DEB86914E0B0}" destId="{7A67D955-69CA-4EC7-8E03-054DBAD12F37}" srcOrd="0" destOrd="0" presId="urn:microsoft.com/office/officeart/2005/8/layout/orgChart1"/>
    <dgm:cxn modelId="{D59CEE14-740E-4F5C-A86D-6EDCA3FABA05}" type="presParOf" srcId="{57EC05A3-6C39-4A7E-BA27-DEB86914E0B0}" destId="{74AF7CD5-B08B-4220-B3AD-C2A926FB5EC3}" srcOrd="1" destOrd="0" presId="urn:microsoft.com/office/officeart/2005/8/layout/orgChart1"/>
    <dgm:cxn modelId="{F3894B76-5997-4B55-8671-88F7D199B33A}" type="presParOf" srcId="{60BCA08B-758B-49F8-BF96-1F5410C7C628}" destId="{E07439A5-B436-4213-9760-7EF9129D4EF8}" srcOrd="1" destOrd="0" presId="urn:microsoft.com/office/officeart/2005/8/layout/orgChart1"/>
    <dgm:cxn modelId="{B740C004-28D3-4442-AE01-482A45EF0440}" type="presParOf" srcId="{E07439A5-B436-4213-9760-7EF9129D4EF8}" destId="{ADEF8F3B-DB26-4BC5-B015-01A10112BED9}" srcOrd="0" destOrd="0" presId="urn:microsoft.com/office/officeart/2005/8/layout/orgChart1"/>
    <dgm:cxn modelId="{146138D1-3219-47BE-89D8-77C70D5B210B}" type="presParOf" srcId="{E07439A5-B436-4213-9760-7EF9129D4EF8}" destId="{CB974193-CD0B-4A92-AC06-3701AC028764}" srcOrd="1" destOrd="0" presId="urn:microsoft.com/office/officeart/2005/8/layout/orgChart1"/>
    <dgm:cxn modelId="{079D04FC-E8B8-4639-8AF9-EBDD68EBCE2A}" type="presParOf" srcId="{CB974193-CD0B-4A92-AC06-3701AC028764}" destId="{1E2C14DF-B07C-4BE3-A8E6-0F1E52F0CFBB}" srcOrd="0" destOrd="0" presId="urn:microsoft.com/office/officeart/2005/8/layout/orgChart1"/>
    <dgm:cxn modelId="{32319F14-5B19-4091-80A0-C977A3F585E0}" type="presParOf" srcId="{1E2C14DF-B07C-4BE3-A8E6-0F1E52F0CFBB}" destId="{738C3000-B8AE-44C1-B9A9-D28016A7CE39}" srcOrd="0" destOrd="0" presId="urn:microsoft.com/office/officeart/2005/8/layout/orgChart1"/>
    <dgm:cxn modelId="{6A6B5428-0F30-4289-87C7-19DFEBDD3F58}" type="presParOf" srcId="{1E2C14DF-B07C-4BE3-A8E6-0F1E52F0CFBB}" destId="{2C637EBF-0AE6-4B3C-8076-33E8FF0F38CA}" srcOrd="1" destOrd="0" presId="urn:microsoft.com/office/officeart/2005/8/layout/orgChart1"/>
    <dgm:cxn modelId="{8FB675CF-B695-4AF6-915E-A3063B501C2F}" type="presParOf" srcId="{CB974193-CD0B-4A92-AC06-3701AC028764}" destId="{AC4B2039-A600-4C7F-8A18-0B068704E759}" srcOrd="1" destOrd="0" presId="urn:microsoft.com/office/officeart/2005/8/layout/orgChart1"/>
    <dgm:cxn modelId="{64A6AD3B-79FA-4A35-9819-B065E60CBC84}" type="presParOf" srcId="{CB974193-CD0B-4A92-AC06-3701AC028764}" destId="{1D2B0084-9BD9-48E6-BA6B-4706C3B7E0DB}" srcOrd="2" destOrd="0" presId="urn:microsoft.com/office/officeart/2005/8/layout/orgChart1"/>
    <dgm:cxn modelId="{423E42B0-F425-4449-86DF-A3F1547AEC4F}" type="presParOf" srcId="{E07439A5-B436-4213-9760-7EF9129D4EF8}" destId="{0DD64024-520B-4E31-8C2D-88377A46BCEB}" srcOrd="2" destOrd="0" presId="urn:microsoft.com/office/officeart/2005/8/layout/orgChart1"/>
    <dgm:cxn modelId="{372E64ED-2ADB-42C7-9022-3BFF969D7B5A}" type="presParOf" srcId="{E07439A5-B436-4213-9760-7EF9129D4EF8}" destId="{FDC56DDE-68FD-44A4-A729-4F412579BE94}" srcOrd="3" destOrd="0" presId="urn:microsoft.com/office/officeart/2005/8/layout/orgChart1"/>
    <dgm:cxn modelId="{CA9198CF-FB74-4324-BA1F-CE215D5E2041}" type="presParOf" srcId="{FDC56DDE-68FD-44A4-A729-4F412579BE94}" destId="{CEC0D8B0-16C2-498C-ADB5-DFC1CC767AD7}" srcOrd="0" destOrd="0" presId="urn:microsoft.com/office/officeart/2005/8/layout/orgChart1"/>
    <dgm:cxn modelId="{72386EED-D2B0-4AFC-9812-75E98865CD2B}" type="presParOf" srcId="{CEC0D8B0-16C2-498C-ADB5-DFC1CC767AD7}" destId="{1383BAAA-4CC0-4192-A1F2-0899473B0282}" srcOrd="0" destOrd="0" presId="urn:microsoft.com/office/officeart/2005/8/layout/orgChart1"/>
    <dgm:cxn modelId="{974190C8-419C-4CF1-BC69-F143F8B3AAD3}" type="presParOf" srcId="{CEC0D8B0-16C2-498C-ADB5-DFC1CC767AD7}" destId="{D87F8738-F41C-46DE-95AD-9A51A0B09662}" srcOrd="1" destOrd="0" presId="urn:microsoft.com/office/officeart/2005/8/layout/orgChart1"/>
    <dgm:cxn modelId="{72DBEE83-C2C4-491E-987E-549DA942C10C}" type="presParOf" srcId="{FDC56DDE-68FD-44A4-A729-4F412579BE94}" destId="{4BB85B23-35A3-4F51-A699-1C26B52929F9}" srcOrd="1" destOrd="0" presId="urn:microsoft.com/office/officeart/2005/8/layout/orgChart1"/>
    <dgm:cxn modelId="{88924209-B350-4092-AB0D-B1607FAD9858}" type="presParOf" srcId="{FDC56DDE-68FD-44A4-A729-4F412579BE94}" destId="{BD46C794-870D-4772-AB19-DAC8CFBAEE4A}" srcOrd="2" destOrd="0" presId="urn:microsoft.com/office/officeart/2005/8/layout/orgChart1"/>
    <dgm:cxn modelId="{3FE062A9-558B-477F-9E24-8B3E05FF98E9}" type="presParOf" srcId="{E07439A5-B436-4213-9760-7EF9129D4EF8}" destId="{A9BFBC7F-025D-4CEC-9A21-8A4D81D5E2C7}" srcOrd="4" destOrd="0" presId="urn:microsoft.com/office/officeart/2005/8/layout/orgChart1"/>
    <dgm:cxn modelId="{3DEC6C08-56FA-49E6-A6B0-9EF0526E06FB}" type="presParOf" srcId="{E07439A5-B436-4213-9760-7EF9129D4EF8}" destId="{054C6F0E-1D78-45A0-9452-99953BA3DCB3}" srcOrd="5" destOrd="0" presId="urn:microsoft.com/office/officeart/2005/8/layout/orgChart1"/>
    <dgm:cxn modelId="{F27584E6-FA0D-4AA2-8059-44EBAC9739EF}" type="presParOf" srcId="{054C6F0E-1D78-45A0-9452-99953BA3DCB3}" destId="{0CD22097-B267-4539-B79B-9606F5124B42}" srcOrd="0" destOrd="0" presId="urn:microsoft.com/office/officeart/2005/8/layout/orgChart1"/>
    <dgm:cxn modelId="{04076B09-C1F0-43B2-90C6-570A594E3EAA}" type="presParOf" srcId="{0CD22097-B267-4539-B79B-9606F5124B42}" destId="{D3A18B2A-0DBC-4050-A456-2750AECD988B}" srcOrd="0" destOrd="0" presId="urn:microsoft.com/office/officeart/2005/8/layout/orgChart1"/>
    <dgm:cxn modelId="{D5232887-DB25-4BBB-93B4-6DF5856C2AEE}" type="presParOf" srcId="{0CD22097-B267-4539-B79B-9606F5124B42}" destId="{C580D2AF-4658-4115-B1ED-1DC2A4C23071}" srcOrd="1" destOrd="0" presId="urn:microsoft.com/office/officeart/2005/8/layout/orgChart1"/>
    <dgm:cxn modelId="{6BD56D11-D2A4-4A16-B84E-837B859951FC}" type="presParOf" srcId="{054C6F0E-1D78-45A0-9452-99953BA3DCB3}" destId="{332D40B4-4066-416C-AE51-3EDDB641868C}" srcOrd="1" destOrd="0" presId="urn:microsoft.com/office/officeart/2005/8/layout/orgChart1"/>
    <dgm:cxn modelId="{A3D0271B-BAB4-4187-8636-862AA9771267}" type="presParOf" srcId="{332D40B4-4066-416C-AE51-3EDDB641868C}" destId="{8E1D0E70-1CB8-40D4-ACF8-4EE046A008D4}" srcOrd="0" destOrd="0" presId="urn:microsoft.com/office/officeart/2005/8/layout/orgChart1"/>
    <dgm:cxn modelId="{8780B517-37AE-4A58-9104-730F95B5DF8E}" type="presParOf" srcId="{332D40B4-4066-416C-AE51-3EDDB641868C}" destId="{97AAFA8F-3F53-45EB-BAB2-E62A7FD00C79}" srcOrd="1" destOrd="0" presId="urn:microsoft.com/office/officeart/2005/8/layout/orgChart1"/>
    <dgm:cxn modelId="{B59FCE1A-474B-43A9-8D9D-CCD28179D008}" type="presParOf" srcId="{97AAFA8F-3F53-45EB-BAB2-E62A7FD00C79}" destId="{603B67E2-700E-44FB-A1B7-8C72568F79E8}" srcOrd="0" destOrd="0" presId="urn:microsoft.com/office/officeart/2005/8/layout/orgChart1"/>
    <dgm:cxn modelId="{BE168AC8-8E6C-4B37-BC47-3AB6521F679E}" type="presParOf" srcId="{603B67E2-700E-44FB-A1B7-8C72568F79E8}" destId="{7494B123-6E66-4959-B752-E0E40F878525}" srcOrd="0" destOrd="0" presId="urn:microsoft.com/office/officeart/2005/8/layout/orgChart1"/>
    <dgm:cxn modelId="{70C38152-4B1F-41A7-9FF5-400980B5166C}" type="presParOf" srcId="{603B67E2-700E-44FB-A1B7-8C72568F79E8}" destId="{09DD3D22-92F2-4CB1-8212-0AE02CFA277A}" srcOrd="1" destOrd="0" presId="urn:microsoft.com/office/officeart/2005/8/layout/orgChart1"/>
    <dgm:cxn modelId="{DAD2FFB1-1959-4223-BE2C-48703A5B04A2}" type="presParOf" srcId="{97AAFA8F-3F53-45EB-BAB2-E62A7FD00C79}" destId="{45C194DA-F54D-48B1-A17F-FBD8FB1A1D0B}" srcOrd="1" destOrd="0" presId="urn:microsoft.com/office/officeart/2005/8/layout/orgChart1"/>
    <dgm:cxn modelId="{4AC9221B-5FB5-440D-980A-056E2EAD8D8E}" type="presParOf" srcId="{45C194DA-F54D-48B1-A17F-FBD8FB1A1D0B}" destId="{C224F69A-6D7D-48AC-BBE2-8621C8F2684A}" srcOrd="0" destOrd="0" presId="urn:microsoft.com/office/officeart/2005/8/layout/orgChart1"/>
    <dgm:cxn modelId="{871FAD81-16DF-4324-BAEB-36BB094427CD}" type="presParOf" srcId="{45C194DA-F54D-48B1-A17F-FBD8FB1A1D0B}" destId="{3A0437A7-FF4F-4E8A-98D6-2EFB347A7A7C}" srcOrd="1" destOrd="0" presId="urn:microsoft.com/office/officeart/2005/8/layout/orgChart1"/>
    <dgm:cxn modelId="{81C834E6-574E-4B8E-8E60-B7F989DEF1AE}" type="presParOf" srcId="{3A0437A7-FF4F-4E8A-98D6-2EFB347A7A7C}" destId="{BD2F6F2E-8C26-47D1-8784-688F79B57949}" srcOrd="0" destOrd="0" presId="urn:microsoft.com/office/officeart/2005/8/layout/orgChart1"/>
    <dgm:cxn modelId="{9A3D767F-59C2-4E31-8AAA-E281BF533350}" type="presParOf" srcId="{BD2F6F2E-8C26-47D1-8784-688F79B57949}" destId="{5B99FB4C-14FC-4DD1-A82C-DC106ECE6AEA}" srcOrd="0" destOrd="0" presId="urn:microsoft.com/office/officeart/2005/8/layout/orgChart1"/>
    <dgm:cxn modelId="{C21FA152-547C-4EE5-BF0D-8DD6F8E466A2}" type="presParOf" srcId="{BD2F6F2E-8C26-47D1-8784-688F79B57949}" destId="{26DC8577-6BF2-412A-8D2B-B788C611CEF7}" srcOrd="1" destOrd="0" presId="urn:microsoft.com/office/officeart/2005/8/layout/orgChart1"/>
    <dgm:cxn modelId="{2D3E1CBA-C1C4-4367-B8C0-86AD4ABEA9A0}" type="presParOf" srcId="{3A0437A7-FF4F-4E8A-98D6-2EFB347A7A7C}" destId="{4363C7B2-0760-48B2-AE33-AC83D5FC23EC}" srcOrd="1" destOrd="0" presId="urn:microsoft.com/office/officeart/2005/8/layout/orgChart1"/>
    <dgm:cxn modelId="{9C61EE71-1024-4ED7-8311-758B12B7B017}" type="presParOf" srcId="{3A0437A7-FF4F-4E8A-98D6-2EFB347A7A7C}" destId="{59886114-E4EE-44A5-8DB0-605AD821E10F}" srcOrd="2" destOrd="0" presId="urn:microsoft.com/office/officeart/2005/8/layout/orgChart1"/>
    <dgm:cxn modelId="{1DA2365E-17F4-4C0E-A709-C773B1B66855}" type="presParOf" srcId="{97AAFA8F-3F53-45EB-BAB2-E62A7FD00C79}" destId="{C9EE8096-76BB-499E-8C10-E6212724DF29}" srcOrd="2" destOrd="0" presId="urn:microsoft.com/office/officeart/2005/8/layout/orgChart1"/>
    <dgm:cxn modelId="{A04C13D0-6F14-4591-8E95-B61F178F20EB}" type="presParOf" srcId="{332D40B4-4066-416C-AE51-3EDDB641868C}" destId="{CC4D1B8C-808F-4899-9CF3-B5AAFCDF4C0B}" srcOrd="2" destOrd="0" presId="urn:microsoft.com/office/officeart/2005/8/layout/orgChart1"/>
    <dgm:cxn modelId="{A6D9B684-442A-4FB9-8035-C58E6CC08BCE}" type="presParOf" srcId="{332D40B4-4066-416C-AE51-3EDDB641868C}" destId="{0F57BFA2-27AA-486E-9D42-968B9AA961D5}" srcOrd="3" destOrd="0" presId="urn:microsoft.com/office/officeart/2005/8/layout/orgChart1"/>
    <dgm:cxn modelId="{1D4A2E60-13AE-4180-B2CB-3522D12EA7DD}" type="presParOf" srcId="{0F57BFA2-27AA-486E-9D42-968B9AA961D5}" destId="{93E4FFB2-85F4-47D8-94B2-4DA1D06BADA4}" srcOrd="0" destOrd="0" presId="urn:microsoft.com/office/officeart/2005/8/layout/orgChart1"/>
    <dgm:cxn modelId="{664ADF54-9AD7-4D72-B9EC-125AE7FE7A7A}" type="presParOf" srcId="{93E4FFB2-85F4-47D8-94B2-4DA1D06BADA4}" destId="{031286BB-0ACC-442E-B6C1-3E462119CB3B}" srcOrd="0" destOrd="0" presId="urn:microsoft.com/office/officeart/2005/8/layout/orgChart1"/>
    <dgm:cxn modelId="{0D6B003C-761F-46AF-A7F2-57C480D0F1EC}" type="presParOf" srcId="{93E4FFB2-85F4-47D8-94B2-4DA1D06BADA4}" destId="{2E4DF70E-DF19-4F81-9871-4DD63CF0A728}" srcOrd="1" destOrd="0" presId="urn:microsoft.com/office/officeart/2005/8/layout/orgChart1"/>
    <dgm:cxn modelId="{B6B0BC84-772D-4D7E-A7AA-8481BCE35580}" type="presParOf" srcId="{0F57BFA2-27AA-486E-9D42-968B9AA961D5}" destId="{E432BC15-2F64-426A-B5AC-CFEE67F92039}" srcOrd="1" destOrd="0" presId="urn:microsoft.com/office/officeart/2005/8/layout/orgChart1"/>
    <dgm:cxn modelId="{02AD015F-8D42-458F-B8D8-DB52BED8C829}" type="presParOf" srcId="{E432BC15-2F64-426A-B5AC-CFEE67F92039}" destId="{D9DCB721-3AC5-45B9-960D-DBB66BCC9281}" srcOrd="0" destOrd="0" presId="urn:microsoft.com/office/officeart/2005/8/layout/orgChart1"/>
    <dgm:cxn modelId="{B466425E-6970-42DA-A4B3-9CAAD65C91FD}" type="presParOf" srcId="{E432BC15-2F64-426A-B5AC-CFEE67F92039}" destId="{1DFDA80C-B357-4A99-9D4A-F351CC47DCD5}" srcOrd="1" destOrd="0" presId="urn:microsoft.com/office/officeart/2005/8/layout/orgChart1"/>
    <dgm:cxn modelId="{B9996838-085C-430D-971A-1A370203C530}" type="presParOf" srcId="{1DFDA80C-B357-4A99-9D4A-F351CC47DCD5}" destId="{6DD122DF-324F-4FBB-ABC0-91CA247DD777}" srcOrd="0" destOrd="0" presId="urn:microsoft.com/office/officeart/2005/8/layout/orgChart1"/>
    <dgm:cxn modelId="{059FFB64-A200-462A-991F-B7B4FB76BAA0}" type="presParOf" srcId="{6DD122DF-324F-4FBB-ABC0-91CA247DD777}" destId="{AFDE6B16-8076-4FC9-87A3-24D248CD67B9}" srcOrd="0" destOrd="0" presId="urn:microsoft.com/office/officeart/2005/8/layout/orgChart1"/>
    <dgm:cxn modelId="{8C94A44D-AFD1-4B07-B9DD-33A9A352E3D8}" type="presParOf" srcId="{6DD122DF-324F-4FBB-ABC0-91CA247DD777}" destId="{73A5A968-63DB-48C3-926E-E0E39826055B}" srcOrd="1" destOrd="0" presId="urn:microsoft.com/office/officeart/2005/8/layout/orgChart1"/>
    <dgm:cxn modelId="{D526B159-3830-444A-897E-F6210D05813E}" type="presParOf" srcId="{1DFDA80C-B357-4A99-9D4A-F351CC47DCD5}" destId="{AD82E50B-361D-4286-A92E-C56222C8EFAB}" srcOrd="1" destOrd="0" presId="urn:microsoft.com/office/officeart/2005/8/layout/orgChart1"/>
    <dgm:cxn modelId="{46968258-E615-4F57-890E-2A3AA8E0A7C0}" type="presParOf" srcId="{1DFDA80C-B357-4A99-9D4A-F351CC47DCD5}" destId="{11A2EF28-2133-49E9-ABBE-1068FC573270}" srcOrd="2" destOrd="0" presId="urn:microsoft.com/office/officeart/2005/8/layout/orgChart1"/>
    <dgm:cxn modelId="{12E9E1B5-D695-47B7-8061-CF0B76DF6F78}" type="presParOf" srcId="{0F57BFA2-27AA-486E-9D42-968B9AA961D5}" destId="{30E17F71-0BAA-4128-AF47-EDA4D6D4FEE1}" srcOrd="2" destOrd="0" presId="urn:microsoft.com/office/officeart/2005/8/layout/orgChart1"/>
    <dgm:cxn modelId="{86767D33-84AA-44C5-B033-C72D2405A68A}" type="presParOf" srcId="{054C6F0E-1D78-45A0-9452-99953BA3DCB3}" destId="{0549630E-C6CC-4982-AA3C-5A4486BE0759}" srcOrd="2" destOrd="0" presId="urn:microsoft.com/office/officeart/2005/8/layout/orgChart1"/>
    <dgm:cxn modelId="{7346BA28-4986-4CCE-B7C3-EAB1D1922905}" type="presParOf" srcId="{E07439A5-B436-4213-9760-7EF9129D4EF8}" destId="{922B84DF-0150-4AB9-A93F-EE8F3FF1EFBE}" srcOrd="6" destOrd="0" presId="urn:microsoft.com/office/officeart/2005/8/layout/orgChart1"/>
    <dgm:cxn modelId="{4B0319A3-16C2-4DDE-A5B2-0DE3B6474A76}" type="presParOf" srcId="{E07439A5-B436-4213-9760-7EF9129D4EF8}" destId="{96371FEA-40EA-4A45-A579-5D1F6F093E89}" srcOrd="7" destOrd="0" presId="urn:microsoft.com/office/officeart/2005/8/layout/orgChart1"/>
    <dgm:cxn modelId="{DF032268-C939-4DB0-A521-B5FC3D36E26D}" type="presParOf" srcId="{96371FEA-40EA-4A45-A579-5D1F6F093E89}" destId="{2D6BBB48-37BE-4EBE-82FB-0FA496E823B0}" srcOrd="0" destOrd="0" presId="urn:microsoft.com/office/officeart/2005/8/layout/orgChart1"/>
    <dgm:cxn modelId="{82C8F063-39F0-4A69-AE7E-3F425E35643F}" type="presParOf" srcId="{2D6BBB48-37BE-4EBE-82FB-0FA496E823B0}" destId="{384614F6-3B45-421C-9151-953135471D85}" srcOrd="0" destOrd="0" presId="urn:microsoft.com/office/officeart/2005/8/layout/orgChart1"/>
    <dgm:cxn modelId="{8E3B0CC7-E411-49D6-A4BD-1A55D65763B8}" type="presParOf" srcId="{2D6BBB48-37BE-4EBE-82FB-0FA496E823B0}" destId="{46F08C9C-9C5E-4EA4-BB8F-3E32DE833F38}" srcOrd="1" destOrd="0" presId="urn:microsoft.com/office/officeart/2005/8/layout/orgChart1"/>
    <dgm:cxn modelId="{77D6CEFE-450F-4178-B11C-FA83942B3EF0}" type="presParOf" srcId="{96371FEA-40EA-4A45-A579-5D1F6F093E89}" destId="{E3297C64-7648-4858-A5BB-16A0D22849B6}" srcOrd="1" destOrd="0" presId="urn:microsoft.com/office/officeart/2005/8/layout/orgChart1"/>
    <dgm:cxn modelId="{50CD9060-505A-46B8-9DD8-D65714EAE4B5}" type="presParOf" srcId="{E3297C64-7648-4858-A5BB-16A0D22849B6}" destId="{A45EEDBA-E6E6-47F9-9C5A-1F14FC8F46CB}" srcOrd="0" destOrd="0" presId="urn:microsoft.com/office/officeart/2005/8/layout/orgChart1"/>
    <dgm:cxn modelId="{1716B01C-D93E-4F6F-B698-29FEBC3A5FD2}" type="presParOf" srcId="{E3297C64-7648-4858-A5BB-16A0D22849B6}" destId="{E2A67830-0B0E-4F5D-BC4B-BCB80E5B64B3}" srcOrd="1" destOrd="0" presId="urn:microsoft.com/office/officeart/2005/8/layout/orgChart1"/>
    <dgm:cxn modelId="{89EC2C1C-F25C-405B-86DA-508E0C3EAD1F}" type="presParOf" srcId="{E2A67830-0B0E-4F5D-BC4B-BCB80E5B64B3}" destId="{FBACCD6C-4AC5-4F1C-AAC5-EC2D4D8C28CA}" srcOrd="0" destOrd="0" presId="urn:microsoft.com/office/officeart/2005/8/layout/orgChart1"/>
    <dgm:cxn modelId="{672FA74C-C163-48AE-A063-18AA8862948A}" type="presParOf" srcId="{FBACCD6C-4AC5-4F1C-AAC5-EC2D4D8C28CA}" destId="{209F3074-F1CD-4A13-8F63-8A0414CAD673}" srcOrd="0" destOrd="0" presId="urn:microsoft.com/office/officeart/2005/8/layout/orgChart1"/>
    <dgm:cxn modelId="{AC938192-2F59-4FD3-A095-63F3E06CB01D}" type="presParOf" srcId="{FBACCD6C-4AC5-4F1C-AAC5-EC2D4D8C28CA}" destId="{DCAFC6BA-03D0-42AC-8DF4-52286D2E2F11}" srcOrd="1" destOrd="0" presId="urn:microsoft.com/office/officeart/2005/8/layout/orgChart1"/>
    <dgm:cxn modelId="{DA44AB3C-7FBC-4192-8A8C-617BE05CC269}" type="presParOf" srcId="{E2A67830-0B0E-4F5D-BC4B-BCB80E5B64B3}" destId="{F0576123-1C89-44B8-93CD-639E4F869A17}" srcOrd="1" destOrd="0" presId="urn:microsoft.com/office/officeart/2005/8/layout/orgChart1"/>
    <dgm:cxn modelId="{ED2014AF-F98D-44C7-BA9E-9ED3D25D9865}" type="presParOf" srcId="{E2A67830-0B0E-4F5D-BC4B-BCB80E5B64B3}" destId="{AE80A9DB-A3C2-40A3-883B-95AEC33A4ADE}" srcOrd="2" destOrd="0" presId="urn:microsoft.com/office/officeart/2005/8/layout/orgChart1"/>
    <dgm:cxn modelId="{FEE22021-CD92-4B5F-903D-C5C4062867E9}" type="presParOf" srcId="{96371FEA-40EA-4A45-A579-5D1F6F093E89}" destId="{4108295A-F6E0-48C3-AD1B-1E64290BA3FA}" srcOrd="2" destOrd="0" presId="urn:microsoft.com/office/officeart/2005/8/layout/orgChart1"/>
    <dgm:cxn modelId="{84F24603-4DF2-4B58-8E03-DFB12ECEFBFA}" type="presParOf" srcId="{60BCA08B-758B-49F8-BF96-1F5410C7C628}" destId="{77CE06E3-8269-455A-B1F1-4B99514BA2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215E9C-85A6-4211-8147-8E78412218FA}" type="doc">
      <dgm:prSet loTypeId="urn:microsoft.com/office/officeart/2005/8/layout/lProcess2" loCatId="list" qsTypeId="urn:microsoft.com/office/officeart/2005/8/quickstyle/simple3" qsCatId="simple" csTypeId="urn:microsoft.com/office/officeart/2005/8/colors/colorful3" csCatId="colorful" phldr="1"/>
      <dgm:spPr/>
      <dgm:t>
        <a:bodyPr/>
        <a:lstStyle/>
        <a:p>
          <a:endParaRPr lang="en-US"/>
        </a:p>
      </dgm:t>
    </dgm:pt>
    <dgm:pt modelId="{6FF8ECD9-9159-4EC4-911B-68E2B7CAFED4}">
      <dgm:prSet phldrT="[Text]" custT="1"/>
      <dgm:spPr/>
      <dgm:t>
        <a:bodyPr/>
        <a:lstStyle/>
        <a:p>
          <a:r>
            <a:rPr lang="en-US" sz="2400" b="1" dirty="0">
              <a:latin typeface="Times New Roman" panose="02020603050405020304" pitchFamily="18" charset="0"/>
              <a:cs typeface="Times New Roman" panose="02020603050405020304" pitchFamily="18" charset="0"/>
            </a:rPr>
            <a:t>LIDERAZGO</a:t>
          </a:r>
          <a:endParaRPr lang="en-US" sz="1800" b="1" dirty="0">
            <a:latin typeface="Times New Roman" panose="02020603050405020304" pitchFamily="18" charset="0"/>
            <a:cs typeface="Times New Roman" panose="02020603050405020304" pitchFamily="18" charset="0"/>
          </a:endParaRPr>
        </a:p>
      </dgm:t>
    </dgm:pt>
    <dgm:pt modelId="{5EE5ECF6-5814-4A2D-BC87-E179DC544562}" type="parTrans" cxnId="{BA0A9495-924E-4D46-8DCB-B7C54C3ACA5F}">
      <dgm:prSet/>
      <dgm:spPr/>
      <dgm:t>
        <a:bodyPr/>
        <a:lstStyle/>
        <a:p>
          <a:endParaRPr lang="en-US" sz="1800">
            <a:latin typeface="Times New Roman" panose="02020603050405020304" pitchFamily="18" charset="0"/>
            <a:cs typeface="Times New Roman" panose="02020603050405020304" pitchFamily="18" charset="0"/>
          </a:endParaRPr>
        </a:p>
      </dgm:t>
    </dgm:pt>
    <dgm:pt modelId="{FC6A15A6-AA10-40C6-99FB-ADD13AF2CF17}" type="sibTrans" cxnId="{BA0A9495-924E-4D46-8DCB-B7C54C3ACA5F}">
      <dgm:prSet/>
      <dgm:spPr/>
      <dgm:t>
        <a:bodyPr/>
        <a:lstStyle/>
        <a:p>
          <a:endParaRPr lang="en-US" sz="1800">
            <a:latin typeface="Times New Roman" panose="02020603050405020304" pitchFamily="18" charset="0"/>
            <a:cs typeface="Times New Roman" panose="02020603050405020304" pitchFamily="18" charset="0"/>
          </a:endParaRPr>
        </a:p>
      </dgm:t>
    </dgm:pt>
    <dgm:pt modelId="{90393833-4A3E-49E3-AE11-F08AA7183A37}">
      <dgm:prSet phldrT="[Text]" custT="1"/>
      <dgm:spPr/>
      <dgm:t>
        <a:bodyPr/>
        <a:lstStyle/>
        <a:p>
          <a:r>
            <a:rPr lang="es-EC" sz="1800" b="1" dirty="0">
              <a:latin typeface="Times New Roman" panose="02020603050405020304" pitchFamily="18" charset="0"/>
              <a:cs typeface="Times New Roman" panose="02020603050405020304" pitchFamily="18" charset="0"/>
            </a:rPr>
            <a:t>MALLA GERENCIAL</a:t>
          </a:r>
          <a:endParaRPr lang="en-US" sz="1800" dirty="0">
            <a:latin typeface="Times New Roman" panose="02020603050405020304" pitchFamily="18" charset="0"/>
            <a:cs typeface="Times New Roman" panose="02020603050405020304" pitchFamily="18" charset="0"/>
          </a:endParaRPr>
        </a:p>
      </dgm:t>
    </dgm:pt>
    <dgm:pt modelId="{B45B02DA-4F32-489F-B122-A549DF2BA581}" type="parTrans" cxnId="{F65D429A-80F4-4D0C-9623-5BC2C6FC3B3D}">
      <dgm:prSet/>
      <dgm:spPr/>
      <dgm:t>
        <a:bodyPr/>
        <a:lstStyle/>
        <a:p>
          <a:endParaRPr lang="en-US" sz="1800">
            <a:latin typeface="Times New Roman" panose="02020603050405020304" pitchFamily="18" charset="0"/>
            <a:cs typeface="Times New Roman" panose="02020603050405020304" pitchFamily="18" charset="0"/>
          </a:endParaRPr>
        </a:p>
      </dgm:t>
    </dgm:pt>
    <dgm:pt modelId="{CBA9D779-B92A-4A06-BB5E-E7AB17AFE52B}" type="sibTrans" cxnId="{F65D429A-80F4-4D0C-9623-5BC2C6FC3B3D}">
      <dgm:prSet/>
      <dgm:spPr/>
      <dgm:t>
        <a:bodyPr/>
        <a:lstStyle/>
        <a:p>
          <a:endParaRPr lang="en-US" sz="1800">
            <a:latin typeface="Times New Roman" panose="02020603050405020304" pitchFamily="18" charset="0"/>
            <a:cs typeface="Times New Roman" panose="02020603050405020304" pitchFamily="18" charset="0"/>
          </a:endParaRPr>
        </a:p>
      </dgm:t>
    </dgm:pt>
    <dgm:pt modelId="{E398DA66-66E5-4E26-994F-1824EA6FA77F}">
      <dgm:prSet phldrT="[Text]" custT="1"/>
      <dgm:spPr/>
      <dgm:t>
        <a:bodyPr/>
        <a:lstStyle/>
        <a:p>
          <a:r>
            <a:rPr lang="es-ES" sz="1800" dirty="0">
              <a:latin typeface="Times New Roman" panose="02020603050405020304" pitchFamily="18" charset="0"/>
              <a:cs typeface="Times New Roman" panose="02020603050405020304" pitchFamily="18" charset="0"/>
            </a:rPr>
            <a:t>Indiferente, Club campestre, Equilibrado, Líder de equipo y Autoritario.</a:t>
          </a:r>
          <a:endParaRPr lang="en-US" sz="1800" dirty="0">
            <a:latin typeface="Times New Roman" panose="02020603050405020304" pitchFamily="18" charset="0"/>
            <a:cs typeface="Times New Roman" panose="02020603050405020304" pitchFamily="18" charset="0"/>
          </a:endParaRPr>
        </a:p>
      </dgm:t>
    </dgm:pt>
    <dgm:pt modelId="{15DB42B3-0D1F-437E-91E1-7F66AF8088EC}" type="parTrans" cxnId="{C6CA6910-7E0F-4F8F-9C0F-816C310877E2}">
      <dgm:prSet/>
      <dgm:spPr/>
      <dgm:t>
        <a:bodyPr/>
        <a:lstStyle/>
        <a:p>
          <a:endParaRPr lang="en-US" sz="1800">
            <a:latin typeface="Times New Roman" panose="02020603050405020304" pitchFamily="18" charset="0"/>
            <a:cs typeface="Times New Roman" panose="02020603050405020304" pitchFamily="18" charset="0"/>
          </a:endParaRPr>
        </a:p>
      </dgm:t>
    </dgm:pt>
    <dgm:pt modelId="{2B53C2C0-EB5C-4D8D-B5F9-76524D8B926F}" type="sibTrans" cxnId="{C6CA6910-7E0F-4F8F-9C0F-816C310877E2}">
      <dgm:prSet/>
      <dgm:spPr/>
      <dgm:t>
        <a:bodyPr/>
        <a:lstStyle/>
        <a:p>
          <a:endParaRPr lang="en-US" sz="1800">
            <a:latin typeface="Times New Roman" panose="02020603050405020304" pitchFamily="18" charset="0"/>
            <a:cs typeface="Times New Roman" panose="02020603050405020304" pitchFamily="18" charset="0"/>
          </a:endParaRPr>
        </a:p>
      </dgm:t>
    </dgm:pt>
    <dgm:pt modelId="{1A5CF01A-D040-42AF-9A9E-CA56901D4AC7}">
      <dgm:prSet phldrT="[Text]" custT="1"/>
      <dgm:spPr/>
      <dgm:t>
        <a:bodyPr/>
        <a:lstStyle/>
        <a:p>
          <a:r>
            <a:rPr lang="en-US" sz="2400" b="1" dirty="0">
              <a:latin typeface="Times New Roman" panose="02020603050405020304" pitchFamily="18" charset="0"/>
              <a:cs typeface="Times New Roman" panose="02020603050405020304" pitchFamily="18" charset="0"/>
            </a:rPr>
            <a:t>CLIMA ORGANIZACIONAL</a:t>
          </a:r>
        </a:p>
      </dgm:t>
    </dgm:pt>
    <dgm:pt modelId="{BFC5DC97-8D5F-4D02-A736-EDC6423227C0}" type="parTrans" cxnId="{AA0C10A9-0CE3-4DFE-909D-4A99D78694D8}">
      <dgm:prSet/>
      <dgm:spPr/>
      <dgm:t>
        <a:bodyPr/>
        <a:lstStyle/>
        <a:p>
          <a:endParaRPr lang="en-US" sz="1800">
            <a:latin typeface="Times New Roman" panose="02020603050405020304" pitchFamily="18" charset="0"/>
            <a:cs typeface="Times New Roman" panose="02020603050405020304" pitchFamily="18" charset="0"/>
          </a:endParaRPr>
        </a:p>
      </dgm:t>
    </dgm:pt>
    <dgm:pt modelId="{1BC73185-83F3-4AB3-AD9D-E187A8B7C18D}" type="sibTrans" cxnId="{AA0C10A9-0CE3-4DFE-909D-4A99D78694D8}">
      <dgm:prSet/>
      <dgm:spPr/>
      <dgm:t>
        <a:bodyPr/>
        <a:lstStyle/>
        <a:p>
          <a:endParaRPr lang="en-US" sz="1800">
            <a:latin typeface="Times New Roman" panose="02020603050405020304" pitchFamily="18" charset="0"/>
            <a:cs typeface="Times New Roman" panose="02020603050405020304" pitchFamily="18" charset="0"/>
          </a:endParaRPr>
        </a:p>
      </dgm:t>
    </dgm:pt>
    <dgm:pt modelId="{0C2CEDF7-5CA7-484B-A336-A1EB966CCE4F}">
      <dgm:prSet phldrT="[Text]" custT="1"/>
      <dgm:spPr/>
      <dgm:t>
        <a:bodyPr/>
        <a:lstStyle/>
        <a:p>
          <a:r>
            <a:rPr lang="es-EC" sz="1800" b="1" dirty="0">
              <a:latin typeface="Times New Roman" panose="02020603050405020304" pitchFamily="18" charset="0"/>
              <a:cs typeface="Times New Roman" panose="02020603050405020304" pitchFamily="18" charset="0"/>
            </a:rPr>
            <a:t>8 DIMENSIONES</a:t>
          </a:r>
          <a:endParaRPr lang="en-US" sz="1800" dirty="0">
            <a:latin typeface="Times New Roman" panose="02020603050405020304" pitchFamily="18" charset="0"/>
            <a:cs typeface="Times New Roman" panose="02020603050405020304" pitchFamily="18" charset="0"/>
          </a:endParaRPr>
        </a:p>
      </dgm:t>
    </dgm:pt>
    <dgm:pt modelId="{AEF259C0-9458-4C57-9ECC-7EE67F893D76}" type="parTrans" cxnId="{DA116240-A6EC-4D8A-81BE-0D3ED1BD55C3}">
      <dgm:prSet/>
      <dgm:spPr/>
      <dgm:t>
        <a:bodyPr/>
        <a:lstStyle/>
        <a:p>
          <a:endParaRPr lang="en-US" sz="1800">
            <a:latin typeface="Times New Roman" panose="02020603050405020304" pitchFamily="18" charset="0"/>
            <a:cs typeface="Times New Roman" panose="02020603050405020304" pitchFamily="18" charset="0"/>
          </a:endParaRPr>
        </a:p>
      </dgm:t>
    </dgm:pt>
    <dgm:pt modelId="{4982F767-4D5B-453A-9C71-DD5BBEEBAE13}" type="sibTrans" cxnId="{DA116240-A6EC-4D8A-81BE-0D3ED1BD55C3}">
      <dgm:prSet/>
      <dgm:spPr/>
      <dgm:t>
        <a:bodyPr/>
        <a:lstStyle/>
        <a:p>
          <a:endParaRPr lang="en-US" sz="1800">
            <a:latin typeface="Times New Roman" panose="02020603050405020304" pitchFamily="18" charset="0"/>
            <a:cs typeface="Times New Roman" panose="02020603050405020304" pitchFamily="18" charset="0"/>
          </a:endParaRPr>
        </a:p>
      </dgm:t>
    </dgm:pt>
    <dgm:pt modelId="{DC088C56-35A7-4880-9ADE-D0B63D43D58F}">
      <dgm:prSet phldrT="[Text]" custT="1"/>
      <dgm:spPr/>
      <dgm:t>
        <a:bodyPr/>
        <a:lstStyle/>
        <a:p>
          <a:r>
            <a:rPr lang="es-ES" sz="1800" dirty="0">
              <a:latin typeface="Times New Roman" panose="02020603050405020304" pitchFamily="18" charset="0"/>
              <a:cs typeface="Times New Roman" panose="02020603050405020304" pitchFamily="18" charset="0"/>
            </a:rPr>
            <a:t>Autonomía, Cohesión, Confianza, Presión, Apoyo, Reconocimiento, Equidad e Innovación.</a:t>
          </a:r>
          <a:endParaRPr lang="en-US" sz="1800" dirty="0">
            <a:latin typeface="Times New Roman" panose="02020603050405020304" pitchFamily="18" charset="0"/>
            <a:cs typeface="Times New Roman" panose="02020603050405020304" pitchFamily="18" charset="0"/>
          </a:endParaRPr>
        </a:p>
      </dgm:t>
    </dgm:pt>
    <dgm:pt modelId="{34164A4A-A2B0-42F4-8308-EE514E84836C}" type="parTrans" cxnId="{68549700-8559-4151-9E59-A20DA38B3623}">
      <dgm:prSet/>
      <dgm:spPr/>
      <dgm:t>
        <a:bodyPr/>
        <a:lstStyle/>
        <a:p>
          <a:endParaRPr lang="en-US" sz="1800">
            <a:latin typeface="Times New Roman" panose="02020603050405020304" pitchFamily="18" charset="0"/>
            <a:cs typeface="Times New Roman" panose="02020603050405020304" pitchFamily="18" charset="0"/>
          </a:endParaRPr>
        </a:p>
      </dgm:t>
    </dgm:pt>
    <dgm:pt modelId="{6E9AF5A0-F646-46E8-ADA7-B964A08F8A75}" type="sibTrans" cxnId="{68549700-8559-4151-9E59-A20DA38B3623}">
      <dgm:prSet/>
      <dgm:spPr/>
      <dgm:t>
        <a:bodyPr/>
        <a:lstStyle/>
        <a:p>
          <a:endParaRPr lang="en-US" sz="1800">
            <a:latin typeface="Times New Roman" panose="02020603050405020304" pitchFamily="18" charset="0"/>
            <a:cs typeface="Times New Roman" panose="02020603050405020304" pitchFamily="18" charset="0"/>
          </a:endParaRPr>
        </a:p>
      </dgm:t>
    </dgm:pt>
    <dgm:pt modelId="{45E2E460-D4AB-42E6-86C9-4D2C93384D63}" type="pres">
      <dgm:prSet presAssocID="{A0215E9C-85A6-4211-8147-8E78412218FA}" presName="theList" presStyleCnt="0">
        <dgm:presLayoutVars>
          <dgm:dir/>
          <dgm:animLvl val="lvl"/>
          <dgm:resizeHandles val="exact"/>
        </dgm:presLayoutVars>
      </dgm:prSet>
      <dgm:spPr/>
    </dgm:pt>
    <dgm:pt modelId="{B8613791-57B8-43D2-86CB-EE2E87C7B06B}" type="pres">
      <dgm:prSet presAssocID="{6FF8ECD9-9159-4EC4-911B-68E2B7CAFED4}" presName="compNode" presStyleCnt="0"/>
      <dgm:spPr/>
    </dgm:pt>
    <dgm:pt modelId="{BFF69FE9-25BE-425E-8DB5-6B0B11DEA05D}" type="pres">
      <dgm:prSet presAssocID="{6FF8ECD9-9159-4EC4-911B-68E2B7CAFED4}" presName="aNode" presStyleLbl="bgShp" presStyleIdx="0" presStyleCnt="2"/>
      <dgm:spPr/>
    </dgm:pt>
    <dgm:pt modelId="{650F5004-0B3E-4216-9647-88730D46B6CF}" type="pres">
      <dgm:prSet presAssocID="{6FF8ECD9-9159-4EC4-911B-68E2B7CAFED4}" presName="textNode" presStyleLbl="bgShp" presStyleIdx="0" presStyleCnt="2"/>
      <dgm:spPr/>
    </dgm:pt>
    <dgm:pt modelId="{4E280997-E79E-4D7D-BB88-5A4F26DA57C5}" type="pres">
      <dgm:prSet presAssocID="{6FF8ECD9-9159-4EC4-911B-68E2B7CAFED4}" presName="compChildNode" presStyleCnt="0"/>
      <dgm:spPr/>
    </dgm:pt>
    <dgm:pt modelId="{B4D5F861-6B0C-417B-8E50-F38CE15044E2}" type="pres">
      <dgm:prSet presAssocID="{6FF8ECD9-9159-4EC4-911B-68E2B7CAFED4}" presName="theInnerList" presStyleCnt="0"/>
      <dgm:spPr/>
    </dgm:pt>
    <dgm:pt modelId="{928D4D20-4D2A-481A-A0CF-CB2FF82A7300}" type="pres">
      <dgm:prSet presAssocID="{90393833-4A3E-49E3-AE11-F08AA7183A37}" presName="childNode" presStyleLbl="node1" presStyleIdx="0" presStyleCnt="4">
        <dgm:presLayoutVars>
          <dgm:bulletEnabled val="1"/>
        </dgm:presLayoutVars>
      </dgm:prSet>
      <dgm:spPr/>
    </dgm:pt>
    <dgm:pt modelId="{1B8E8011-211A-4C9A-9785-E9F4460D98F9}" type="pres">
      <dgm:prSet presAssocID="{90393833-4A3E-49E3-AE11-F08AA7183A37}" presName="aSpace2" presStyleCnt="0"/>
      <dgm:spPr/>
    </dgm:pt>
    <dgm:pt modelId="{47C82146-0544-4995-8299-C734B7E14176}" type="pres">
      <dgm:prSet presAssocID="{E398DA66-66E5-4E26-994F-1824EA6FA77F}" presName="childNode" presStyleLbl="node1" presStyleIdx="1" presStyleCnt="4">
        <dgm:presLayoutVars>
          <dgm:bulletEnabled val="1"/>
        </dgm:presLayoutVars>
      </dgm:prSet>
      <dgm:spPr/>
    </dgm:pt>
    <dgm:pt modelId="{400746DA-7D65-4749-BC9B-2A5DDD5FB1D8}" type="pres">
      <dgm:prSet presAssocID="{6FF8ECD9-9159-4EC4-911B-68E2B7CAFED4}" presName="aSpace" presStyleCnt="0"/>
      <dgm:spPr/>
    </dgm:pt>
    <dgm:pt modelId="{8719FDC5-9CBF-4969-8C6D-D60F0A216F46}" type="pres">
      <dgm:prSet presAssocID="{1A5CF01A-D040-42AF-9A9E-CA56901D4AC7}" presName="compNode" presStyleCnt="0"/>
      <dgm:spPr/>
    </dgm:pt>
    <dgm:pt modelId="{910166B3-046B-48D2-8264-BFCCA4169DD6}" type="pres">
      <dgm:prSet presAssocID="{1A5CF01A-D040-42AF-9A9E-CA56901D4AC7}" presName="aNode" presStyleLbl="bgShp" presStyleIdx="1" presStyleCnt="2"/>
      <dgm:spPr/>
    </dgm:pt>
    <dgm:pt modelId="{993A2E70-00BC-40FD-9D84-A6007DFA44F0}" type="pres">
      <dgm:prSet presAssocID="{1A5CF01A-D040-42AF-9A9E-CA56901D4AC7}" presName="textNode" presStyleLbl="bgShp" presStyleIdx="1" presStyleCnt="2"/>
      <dgm:spPr/>
    </dgm:pt>
    <dgm:pt modelId="{A506A205-467C-4CEA-81ED-569088C2D9D8}" type="pres">
      <dgm:prSet presAssocID="{1A5CF01A-D040-42AF-9A9E-CA56901D4AC7}" presName="compChildNode" presStyleCnt="0"/>
      <dgm:spPr/>
    </dgm:pt>
    <dgm:pt modelId="{CF80E5B9-1590-40CB-AEA2-11F73C29644D}" type="pres">
      <dgm:prSet presAssocID="{1A5CF01A-D040-42AF-9A9E-CA56901D4AC7}" presName="theInnerList" presStyleCnt="0"/>
      <dgm:spPr/>
    </dgm:pt>
    <dgm:pt modelId="{89A3E191-2904-4321-B746-CFA784905714}" type="pres">
      <dgm:prSet presAssocID="{0C2CEDF7-5CA7-484B-A336-A1EB966CCE4F}" presName="childNode" presStyleLbl="node1" presStyleIdx="2" presStyleCnt="4">
        <dgm:presLayoutVars>
          <dgm:bulletEnabled val="1"/>
        </dgm:presLayoutVars>
      </dgm:prSet>
      <dgm:spPr/>
    </dgm:pt>
    <dgm:pt modelId="{FD37B518-E876-4451-B932-F38CC2F2DA7E}" type="pres">
      <dgm:prSet presAssocID="{0C2CEDF7-5CA7-484B-A336-A1EB966CCE4F}" presName="aSpace2" presStyleCnt="0"/>
      <dgm:spPr/>
    </dgm:pt>
    <dgm:pt modelId="{C92C475A-A9FB-48DF-BCF3-F02CE92026A4}" type="pres">
      <dgm:prSet presAssocID="{DC088C56-35A7-4880-9ADE-D0B63D43D58F}" presName="childNode" presStyleLbl="node1" presStyleIdx="3" presStyleCnt="4">
        <dgm:presLayoutVars>
          <dgm:bulletEnabled val="1"/>
        </dgm:presLayoutVars>
      </dgm:prSet>
      <dgm:spPr/>
    </dgm:pt>
  </dgm:ptLst>
  <dgm:cxnLst>
    <dgm:cxn modelId="{68549700-8559-4151-9E59-A20DA38B3623}" srcId="{1A5CF01A-D040-42AF-9A9E-CA56901D4AC7}" destId="{DC088C56-35A7-4880-9ADE-D0B63D43D58F}" srcOrd="1" destOrd="0" parTransId="{34164A4A-A2B0-42F4-8308-EE514E84836C}" sibTransId="{6E9AF5A0-F646-46E8-ADA7-B964A08F8A75}"/>
    <dgm:cxn modelId="{67A26007-5E68-4910-9DA5-48D961AB3FAC}" type="presOf" srcId="{6FF8ECD9-9159-4EC4-911B-68E2B7CAFED4}" destId="{650F5004-0B3E-4216-9647-88730D46B6CF}" srcOrd="1" destOrd="0" presId="urn:microsoft.com/office/officeart/2005/8/layout/lProcess2"/>
    <dgm:cxn modelId="{C6CA6910-7E0F-4F8F-9C0F-816C310877E2}" srcId="{6FF8ECD9-9159-4EC4-911B-68E2B7CAFED4}" destId="{E398DA66-66E5-4E26-994F-1824EA6FA77F}" srcOrd="1" destOrd="0" parTransId="{15DB42B3-0D1F-437E-91E1-7F66AF8088EC}" sibTransId="{2B53C2C0-EB5C-4D8D-B5F9-76524D8B926F}"/>
    <dgm:cxn modelId="{D7BC3B13-8CA6-4C10-8EBD-FBEC8FDC7FF8}" type="presOf" srcId="{1A5CF01A-D040-42AF-9A9E-CA56901D4AC7}" destId="{993A2E70-00BC-40FD-9D84-A6007DFA44F0}" srcOrd="1" destOrd="0" presId="urn:microsoft.com/office/officeart/2005/8/layout/lProcess2"/>
    <dgm:cxn modelId="{DA116240-A6EC-4D8A-81BE-0D3ED1BD55C3}" srcId="{1A5CF01A-D040-42AF-9A9E-CA56901D4AC7}" destId="{0C2CEDF7-5CA7-484B-A336-A1EB966CCE4F}" srcOrd="0" destOrd="0" parTransId="{AEF259C0-9458-4C57-9ECC-7EE67F893D76}" sibTransId="{4982F767-4D5B-453A-9C71-DD5BBEEBAE13}"/>
    <dgm:cxn modelId="{D19B1342-B874-4812-9E5D-AD33FD6AAB64}" type="presOf" srcId="{DC088C56-35A7-4880-9ADE-D0B63D43D58F}" destId="{C92C475A-A9FB-48DF-BCF3-F02CE92026A4}" srcOrd="0" destOrd="0" presId="urn:microsoft.com/office/officeart/2005/8/layout/lProcess2"/>
    <dgm:cxn modelId="{36BC2059-6A25-46BD-A697-083AA9F84252}" type="presOf" srcId="{1A5CF01A-D040-42AF-9A9E-CA56901D4AC7}" destId="{910166B3-046B-48D2-8264-BFCCA4169DD6}" srcOrd="0" destOrd="0" presId="urn:microsoft.com/office/officeart/2005/8/layout/lProcess2"/>
    <dgm:cxn modelId="{BA0A9495-924E-4D46-8DCB-B7C54C3ACA5F}" srcId="{A0215E9C-85A6-4211-8147-8E78412218FA}" destId="{6FF8ECD9-9159-4EC4-911B-68E2B7CAFED4}" srcOrd="0" destOrd="0" parTransId="{5EE5ECF6-5814-4A2D-BC87-E179DC544562}" sibTransId="{FC6A15A6-AA10-40C6-99FB-ADD13AF2CF17}"/>
    <dgm:cxn modelId="{F65D429A-80F4-4D0C-9623-5BC2C6FC3B3D}" srcId="{6FF8ECD9-9159-4EC4-911B-68E2B7CAFED4}" destId="{90393833-4A3E-49E3-AE11-F08AA7183A37}" srcOrd="0" destOrd="0" parTransId="{B45B02DA-4F32-489F-B122-A549DF2BA581}" sibTransId="{CBA9D779-B92A-4A06-BB5E-E7AB17AFE52B}"/>
    <dgm:cxn modelId="{AA0C10A9-0CE3-4DFE-909D-4A99D78694D8}" srcId="{A0215E9C-85A6-4211-8147-8E78412218FA}" destId="{1A5CF01A-D040-42AF-9A9E-CA56901D4AC7}" srcOrd="1" destOrd="0" parTransId="{BFC5DC97-8D5F-4D02-A736-EDC6423227C0}" sibTransId="{1BC73185-83F3-4AB3-AD9D-E187A8B7C18D}"/>
    <dgm:cxn modelId="{FEB6FCAC-1BB5-4C46-B488-E8E6D39159FB}" type="presOf" srcId="{6FF8ECD9-9159-4EC4-911B-68E2B7CAFED4}" destId="{BFF69FE9-25BE-425E-8DB5-6B0B11DEA05D}" srcOrd="0" destOrd="0" presId="urn:microsoft.com/office/officeart/2005/8/layout/lProcess2"/>
    <dgm:cxn modelId="{12B8D2B2-B00E-43AD-9821-2940179C267A}" type="presOf" srcId="{E398DA66-66E5-4E26-994F-1824EA6FA77F}" destId="{47C82146-0544-4995-8299-C734B7E14176}" srcOrd="0" destOrd="0" presId="urn:microsoft.com/office/officeart/2005/8/layout/lProcess2"/>
    <dgm:cxn modelId="{0C43B6B4-33F7-4675-A4B7-4C4905002495}" type="presOf" srcId="{90393833-4A3E-49E3-AE11-F08AA7183A37}" destId="{928D4D20-4D2A-481A-A0CF-CB2FF82A7300}" srcOrd="0" destOrd="0" presId="urn:microsoft.com/office/officeart/2005/8/layout/lProcess2"/>
    <dgm:cxn modelId="{161275BA-76AC-49DD-84AB-AFE22ED2922B}" type="presOf" srcId="{A0215E9C-85A6-4211-8147-8E78412218FA}" destId="{45E2E460-D4AB-42E6-86C9-4D2C93384D63}" srcOrd="0" destOrd="0" presId="urn:microsoft.com/office/officeart/2005/8/layout/lProcess2"/>
    <dgm:cxn modelId="{A13F2FBB-3E27-47DD-9D69-D6B92BD25206}" type="presOf" srcId="{0C2CEDF7-5CA7-484B-A336-A1EB966CCE4F}" destId="{89A3E191-2904-4321-B746-CFA784905714}" srcOrd="0" destOrd="0" presId="urn:microsoft.com/office/officeart/2005/8/layout/lProcess2"/>
    <dgm:cxn modelId="{FDEDF3EC-E71B-46AD-A59F-1E8CC6751600}" type="presParOf" srcId="{45E2E460-D4AB-42E6-86C9-4D2C93384D63}" destId="{B8613791-57B8-43D2-86CB-EE2E87C7B06B}" srcOrd="0" destOrd="0" presId="urn:microsoft.com/office/officeart/2005/8/layout/lProcess2"/>
    <dgm:cxn modelId="{0E199569-C5A9-49EA-8B9C-C05608BB5582}" type="presParOf" srcId="{B8613791-57B8-43D2-86CB-EE2E87C7B06B}" destId="{BFF69FE9-25BE-425E-8DB5-6B0B11DEA05D}" srcOrd="0" destOrd="0" presId="urn:microsoft.com/office/officeart/2005/8/layout/lProcess2"/>
    <dgm:cxn modelId="{FDC4F205-1695-4B16-839A-0D5E86937646}" type="presParOf" srcId="{B8613791-57B8-43D2-86CB-EE2E87C7B06B}" destId="{650F5004-0B3E-4216-9647-88730D46B6CF}" srcOrd="1" destOrd="0" presId="urn:microsoft.com/office/officeart/2005/8/layout/lProcess2"/>
    <dgm:cxn modelId="{488FA132-62CB-4B34-88EF-7A657D0E1BD3}" type="presParOf" srcId="{B8613791-57B8-43D2-86CB-EE2E87C7B06B}" destId="{4E280997-E79E-4D7D-BB88-5A4F26DA57C5}" srcOrd="2" destOrd="0" presId="urn:microsoft.com/office/officeart/2005/8/layout/lProcess2"/>
    <dgm:cxn modelId="{B9E40EDA-2C01-4682-97FB-7B1D8A38AE94}" type="presParOf" srcId="{4E280997-E79E-4D7D-BB88-5A4F26DA57C5}" destId="{B4D5F861-6B0C-417B-8E50-F38CE15044E2}" srcOrd="0" destOrd="0" presId="urn:microsoft.com/office/officeart/2005/8/layout/lProcess2"/>
    <dgm:cxn modelId="{B42F52DA-B867-4A05-82E5-19E185138064}" type="presParOf" srcId="{B4D5F861-6B0C-417B-8E50-F38CE15044E2}" destId="{928D4D20-4D2A-481A-A0CF-CB2FF82A7300}" srcOrd="0" destOrd="0" presId="urn:microsoft.com/office/officeart/2005/8/layout/lProcess2"/>
    <dgm:cxn modelId="{3F37CBB2-CC0E-4EA2-AD84-FF11B0BDA77E}" type="presParOf" srcId="{B4D5F861-6B0C-417B-8E50-F38CE15044E2}" destId="{1B8E8011-211A-4C9A-9785-E9F4460D98F9}" srcOrd="1" destOrd="0" presId="urn:microsoft.com/office/officeart/2005/8/layout/lProcess2"/>
    <dgm:cxn modelId="{8669827C-CCBB-4E49-89E4-5B8BB8A9F5CC}" type="presParOf" srcId="{B4D5F861-6B0C-417B-8E50-F38CE15044E2}" destId="{47C82146-0544-4995-8299-C734B7E14176}" srcOrd="2" destOrd="0" presId="urn:microsoft.com/office/officeart/2005/8/layout/lProcess2"/>
    <dgm:cxn modelId="{BF29591B-8F04-409F-85E3-1685B099A73A}" type="presParOf" srcId="{45E2E460-D4AB-42E6-86C9-4D2C93384D63}" destId="{400746DA-7D65-4749-BC9B-2A5DDD5FB1D8}" srcOrd="1" destOrd="0" presId="urn:microsoft.com/office/officeart/2005/8/layout/lProcess2"/>
    <dgm:cxn modelId="{E774FFDA-138D-4C32-8A1A-C53E29964A87}" type="presParOf" srcId="{45E2E460-D4AB-42E6-86C9-4D2C93384D63}" destId="{8719FDC5-9CBF-4969-8C6D-D60F0A216F46}" srcOrd="2" destOrd="0" presId="urn:microsoft.com/office/officeart/2005/8/layout/lProcess2"/>
    <dgm:cxn modelId="{882EE3A7-16C6-42C0-8C83-01BA198A59F5}" type="presParOf" srcId="{8719FDC5-9CBF-4969-8C6D-D60F0A216F46}" destId="{910166B3-046B-48D2-8264-BFCCA4169DD6}" srcOrd="0" destOrd="0" presId="urn:microsoft.com/office/officeart/2005/8/layout/lProcess2"/>
    <dgm:cxn modelId="{7E1AB790-A042-478A-8D7A-7D3BFBABBDAC}" type="presParOf" srcId="{8719FDC5-9CBF-4969-8C6D-D60F0A216F46}" destId="{993A2E70-00BC-40FD-9D84-A6007DFA44F0}" srcOrd="1" destOrd="0" presId="urn:microsoft.com/office/officeart/2005/8/layout/lProcess2"/>
    <dgm:cxn modelId="{CB9B1715-9642-4F96-8853-6179110E81BD}" type="presParOf" srcId="{8719FDC5-9CBF-4969-8C6D-D60F0A216F46}" destId="{A506A205-467C-4CEA-81ED-569088C2D9D8}" srcOrd="2" destOrd="0" presId="urn:microsoft.com/office/officeart/2005/8/layout/lProcess2"/>
    <dgm:cxn modelId="{BA97E7EF-20DC-4785-8230-88C8E5311AD3}" type="presParOf" srcId="{A506A205-467C-4CEA-81ED-569088C2D9D8}" destId="{CF80E5B9-1590-40CB-AEA2-11F73C29644D}" srcOrd="0" destOrd="0" presId="urn:microsoft.com/office/officeart/2005/8/layout/lProcess2"/>
    <dgm:cxn modelId="{D9038414-66A4-430F-AA46-1DB8E66201A5}" type="presParOf" srcId="{CF80E5B9-1590-40CB-AEA2-11F73C29644D}" destId="{89A3E191-2904-4321-B746-CFA784905714}" srcOrd="0" destOrd="0" presId="urn:microsoft.com/office/officeart/2005/8/layout/lProcess2"/>
    <dgm:cxn modelId="{ED28C376-B830-4F5C-A181-8FF8ACA56CB3}" type="presParOf" srcId="{CF80E5B9-1590-40CB-AEA2-11F73C29644D}" destId="{FD37B518-E876-4451-B932-F38CC2F2DA7E}" srcOrd="1" destOrd="0" presId="urn:microsoft.com/office/officeart/2005/8/layout/lProcess2"/>
    <dgm:cxn modelId="{DD098F13-5271-47DB-A6F5-FDE914991CC9}" type="presParOf" srcId="{CF80E5B9-1590-40CB-AEA2-11F73C29644D}" destId="{C92C475A-A9FB-48DF-BCF3-F02CE92026A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3CA26-2D9D-4728-B945-38B39A2820B1}"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ES"/>
        </a:p>
      </dgm:t>
    </dgm:pt>
    <dgm:pt modelId="{6D152CBA-9F4E-4EAD-B89E-20971EF9CAFB}">
      <dgm:prSet phldrT="[Texto]" custT="1"/>
      <dgm:spPr/>
      <dgm:t>
        <a:bodyPr/>
        <a:lstStyle/>
        <a:p>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Clima organizacional</a:t>
          </a:r>
          <a:endParaRPr lang="es-ES" sz="1400" dirty="0">
            <a:latin typeface="Times New Roman" panose="02020603050405020304" pitchFamily="18" charset="0"/>
            <a:cs typeface="Times New Roman" panose="02020603050405020304" pitchFamily="18" charset="0"/>
          </a:endParaRPr>
        </a:p>
      </dgm:t>
    </dgm:pt>
    <dgm:pt modelId="{9C291315-526C-4812-98A1-B4D5C147170E}" type="parTrans" cxnId="{6B07785A-8FF5-4082-89DE-04C90BCF3C57}">
      <dgm:prSet/>
      <dgm:spPr/>
      <dgm:t>
        <a:bodyPr/>
        <a:lstStyle/>
        <a:p>
          <a:endParaRPr lang="es-ES" sz="1400">
            <a:latin typeface="Times New Roman" panose="02020603050405020304" pitchFamily="18" charset="0"/>
            <a:cs typeface="Times New Roman" panose="02020603050405020304" pitchFamily="18" charset="0"/>
          </a:endParaRPr>
        </a:p>
      </dgm:t>
    </dgm:pt>
    <dgm:pt modelId="{D06144B3-FE50-4561-A67C-453C3FA84C8D}" type="sibTrans" cxnId="{6B07785A-8FF5-4082-89DE-04C90BCF3C57}">
      <dgm:prSet/>
      <dgm:spPr/>
      <dgm:t>
        <a:bodyPr/>
        <a:lstStyle/>
        <a:p>
          <a:endParaRPr lang="es-ES" sz="1400">
            <a:latin typeface="Times New Roman" panose="02020603050405020304" pitchFamily="18" charset="0"/>
            <a:cs typeface="Times New Roman" panose="02020603050405020304" pitchFamily="18" charset="0"/>
          </a:endParaRPr>
        </a:p>
      </dgm:t>
    </dgm:pt>
    <dgm:pt modelId="{59962A58-7ACB-4ED2-9623-AFF94B2197FE}">
      <dgm:prSet phldrT="[Texto]"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Autonomía</a:t>
          </a:r>
          <a:endParaRPr lang="es-ES" sz="1400" dirty="0">
            <a:latin typeface="Times New Roman" panose="02020603050405020304" pitchFamily="18" charset="0"/>
            <a:cs typeface="Times New Roman" panose="02020603050405020304" pitchFamily="18" charset="0"/>
          </a:endParaRPr>
        </a:p>
      </dgm:t>
    </dgm:pt>
    <dgm:pt modelId="{4DD65FF1-FBA1-4A92-AE45-1DC4C82B8DAF}" type="parTrans" cxnId="{64AE316F-D132-425C-BC0E-BBCD005011F1}">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92CA27DD-F261-4A4C-9167-ADB2CD1F0C5C}" type="sibTrans" cxnId="{64AE316F-D132-425C-BC0E-BBCD005011F1}">
      <dgm:prSet/>
      <dgm:spPr/>
      <dgm:t>
        <a:bodyPr/>
        <a:lstStyle/>
        <a:p>
          <a:endParaRPr lang="es-ES" sz="1400">
            <a:latin typeface="Times New Roman" panose="02020603050405020304" pitchFamily="18" charset="0"/>
            <a:cs typeface="Times New Roman" panose="02020603050405020304" pitchFamily="18" charset="0"/>
          </a:endParaRPr>
        </a:p>
      </dgm:t>
    </dgm:pt>
    <dgm:pt modelId="{C9EB4C87-D2C7-4F56-AD5B-4C4349D2D404}">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Cohesión</a:t>
          </a:r>
        </a:p>
      </dgm:t>
    </dgm:pt>
    <dgm:pt modelId="{38D13E95-08A2-4AB8-BD46-1BDF0D158711}" type="parTrans" cxnId="{0D38C4FC-5E42-4131-9416-B9A393A7694C}">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8A9EB6C7-262F-47B5-B7DB-820259BC8802}" type="sibTrans" cxnId="{0D38C4FC-5E42-4131-9416-B9A393A7694C}">
      <dgm:prSet/>
      <dgm:spPr/>
      <dgm:t>
        <a:bodyPr/>
        <a:lstStyle/>
        <a:p>
          <a:endParaRPr lang="es-ES" sz="1400">
            <a:latin typeface="Times New Roman" panose="02020603050405020304" pitchFamily="18" charset="0"/>
            <a:cs typeface="Times New Roman" panose="02020603050405020304" pitchFamily="18" charset="0"/>
          </a:endParaRPr>
        </a:p>
      </dgm:t>
    </dgm:pt>
    <dgm:pt modelId="{5DCD467C-FAA4-483C-B5BF-9EA8F5B6561A}">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Confianza</a:t>
          </a:r>
        </a:p>
      </dgm:t>
    </dgm:pt>
    <dgm:pt modelId="{DFC41D10-5C3F-441A-A953-333E81AFC485}" type="parTrans" cxnId="{E9D039BF-E4FA-4D67-8299-C67BC1D5AAB1}">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EB067807-386D-4C06-8164-4F8A074A892E}" type="sibTrans" cxnId="{E9D039BF-E4FA-4D67-8299-C67BC1D5AAB1}">
      <dgm:prSet/>
      <dgm:spPr/>
      <dgm:t>
        <a:bodyPr/>
        <a:lstStyle/>
        <a:p>
          <a:endParaRPr lang="es-ES" sz="1400">
            <a:latin typeface="Times New Roman" panose="02020603050405020304" pitchFamily="18" charset="0"/>
            <a:cs typeface="Times New Roman" panose="02020603050405020304" pitchFamily="18" charset="0"/>
          </a:endParaRPr>
        </a:p>
      </dgm:t>
    </dgm:pt>
    <dgm:pt modelId="{AD9D3120-8CF1-47F9-B307-1FB8C1883859}">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Presión</a:t>
          </a:r>
        </a:p>
      </dgm:t>
    </dgm:pt>
    <dgm:pt modelId="{C0AB4835-F971-494B-8EA4-2DB5717DBE07}" type="parTrans" cxnId="{F12E1037-17D1-43D2-8D54-B43D464AB754}">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FF41F43F-8F24-4222-B257-FED7AF9C359B}" type="sibTrans" cxnId="{F12E1037-17D1-43D2-8D54-B43D464AB754}">
      <dgm:prSet/>
      <dgm:spPr/>
      <dgm:t>
        <a:bodyPr/>
        <a:lstStyle/>
        <a:p>
          <a:endParaRPr lang="es-ES" sz="1400">
            <a:latin typeface="Times New Roman" panose="02020603050405020304" pitchFamily="18" charset="0"/>
            <a:cs typeface="Times New Roman" panose="02020603050405020304" pitchFamily="18" charset="0"/>
          </a:endParaRPr>
        </a:p>
      </dgm:t>
    </dgm:pt>
    <dgm:pt modelId="{F3B6DD2D-D501-4056-A0C1-D62E115325EC}">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Apoyo</a:t>
          </a:r>
        </a:p>
      </dgm:t>
    </dgm:pt>
    <dgm:pt modelId="{48D4A7E5-709C-4124-BA87-2831CBDA004A}" type="parTrans" cxnId="{876E3E8E-28A4-419E-AC04-3DC5F8571DA2}">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C728A6B6-18EF-46A7-97A2-DC53B2B0F142}" type="sibTrans" cxnId="{876E3E8E-28A4-419E-AC04-3DC5F8571DA2}">
      <dgm:prSet/>
      <dgm:spPr/>
      <dgm:t>
        <a:bodyPr/>
        <a:lstStyle/>
        <a:p>
          <a:endParaRPr lang="es-ES" sz="1400">
            <a:latin typeface="Times New Roman" panose="02020603050405020304" pitchFamily="18" charset="0"/>
            <a:cs typeface="Times New Roman" panose="02020603050405020304" pitchFamily="18" charset="0"/>
          </a:endParaRPr>
        </a:p>
      </dgm:t>
    </dgm:pt>
    <dgm:pt modelId="{C3867308-A848-48B6-B2DB-1B151B6152EF}">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Reconocimiento</a:t>
          </a:r>
        </a:p>
      </dgm:t>
    </dgm:pt>
    <dgm:pt modelId="{DCC47944-F539-4B9B-A92D-6D6DBDB9F59E}" type="parTrans" cxnId="{F067569E-747F-4518-B3F0-806C073CF520}">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5E9E678F-6CCD-4E75-BEBD-700FB2701608}" type="sibTrans" cxnId="{F067569E-747F-4518-B3F0-806C073CF520}">
      <dgm:prSet/>
      <dgm:spPr/>
      <dgm:t>
        <a:bodyPr/>
        <a:lstStyle/>
        <a:p>
          <a:endParaRPr lang="es-ES" sz="1400">
            <a:latin typeface="Times New Roman" panose="02020603050405020304" pitchFamily="18" charset="0"/>
            <a:cs typeface="Times New Roman" panose="02020603050405020304" pitchFamily="18" charset="0"/>
          </a:endParaRPr>
        </a:p>
      </dgm:t>
    </dgm:pt>
    <dgm:pt modelId="{5639B5D2-9E5F-4273-B8FB-DA245FE331E1}">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Equidad</a:t>
          </a:r>
        </a:p>
      </dgm:t>
    </dgm:pt>
    <dgm:pt modelId="{8C3F407F-80D3-454C-9592-0FAB83F33BF7}" type="parTrans" cxnId="{A4D7F889-EE50-4A0C-A07F-D4722F17DDB3}">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BDF3159E-BFA2-4BB2-8EEC-B89A935C2C9C}" type="sibTrans" cxnId="{A4D7F889-EE50-4A0C-A07F-D4722F17DDB3}">
      <dgm:prSet/>
      <dgm:spPr/>
      <dgm:t>
        <a:bodyPr/>
        <a:lstStyle/>
        <a:p>
          <a:endParaRPr lang="es-ES" sz="1400">
            <a:latin typeface="Times New Roman" panose="02020603050405020304" pitchFamily="18" charset="0"/>
            <a:cs typeface="Times New Roman" panose="02020603050405020304" pitchFamily="18" charset="0"/>
          </a:endParaRPr>
        </a:p>
      </dgm:t>
    </dgm:pt>
    <dgm:pt modelId="{1E97F8FD-CEFE-42F1-A1B1-C743F844345E}">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Innovación</a:t>
          </a:r>
          <a:endParaRPr lang="es-EC" sz="1400" dirty="0">
            <a:latin typeface="Times New Roman" panose="02020603050405020304" pitchFamily="18" charset="0"/>
            <a:cs typeface="Times New Roman" panose="02020603050405020304" pitchFamily="18" charset="0"/>
          </a:endParaRPr>
        </a:p>
      </dgm:t>
    </dgm:pt>
    <dgm:pt modelId="{600394C2-5A88-4CD7-B84B-30A499BD6CC3}" type="parTrans" cxnId="{B920B9B7-D608-4462-8EB5-7D914B027D73}">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9219F5D1-103A-455A-98A7-183BBD38D5E1}" type="sibTrans" cxnId="{B920B9B7-D608-4462-8EB5-7D914B027D73}">
      <dgm:prSet/>
      <dgm:spPr/>
      <dgm:t>
        <a:bodyPr/>
        <a:lstStyle/>
        <a:p>
          <a:endParaRPr lang="es-ES" sz="1400">
            <a:latin typeface="Times New Roman" panose="02020603050405020304" pitchFamily="18" charset="0"/>
            <a:cs typeface="Times New Roman" panose="02020603050405020304" pitchFamily="18" charset="0"/>
          </a:endParaRPr>
        </a:p>
      </dgm:t>
    </dgm:pt>
    <dgm:pt modelId="{1A8B2B33-CD6B-477F-BACF-8C791598D88C}" type="pres">
      <dgm:prSet presAssocID="{8C73CA26-2D9D-4728-B945-38B39A2820B1}" presName="diagram" presStyleCnt="0">
        <dgm:presLayoutVars>
          <dgm:chPref val="1"/>
          <dgm:dir/>
          <dgm:animOne val="branch"/>
          <dgm:animLvl val="lvl"/>
          <dgm:resizeHandles val="exact"/>
        </dgm:presLayoutVars>
      </dgm:prSet>
      <dgm:spPr/>
    </dgm:pt>
    <dgm:pt modelId="{4D65925C-2BD2-4186-87DA-2D12EF602BF5}" type="pres">
      <dgm:prSet presAssocID="{6D152CBA-9F4E-4EAD-B89E-20971EF9CAFB}" presName="root1" presStyleCnt="0"/>
      <dgm:spPr/>
    </dgm:pt>
    <dgm:pt modelId="{1A71E656-846D-4484-B8AF-6C7184269C71}" type="pres">
      <dgm:prSet presAssocID="{6D152CBA-9F4E-4EAD-B89E-20971EF9CAFB}" presName="LevelOneTextNode" presStyleLbl="node0" presStyleIdx="0" presStyleCnt="1" custScaleX="161029" custScaleY="157486" custLinFactX="-100000" custLinFactNeighborX="-101202" custLinFactNeighborY="13526">
        <dgm:presLayoutVars>
          <dgm:chPref val="3"/>
        </dgm:presLayoutVars>
      </dgm:prSet>
      <dgm:spPr/>
    </dgm:pt>
    <dgm:pt modelId="{6BF949D3-0D28-42C8-8B0C-3FBDE501B930}" type="pres">
      <dgm:prSet presAssocID="{6D152CBA-9F4E-4EAD-B89E-20971EF9CAFB}" presName="level2hierChild" presStyleCnt="0"/>
      <dgm:spPr/>
    </dgm:pt>
    <dgm:pt modelId="{11F4920E-AD95-40DB-873C-E7327308BFF7}" type="pres">
      <dgm:prSet presAssocID="{4DD65FF1-FBA1-4A92-AE45-1DC4C82B8DAF}" presName="conn2-1" presStyleLbl="parChTrans1D2" presStyleIdx="0" presStyleCnt="8"/>
      <dgm:spPr/>
    </dgm:pt>
    <dgm:pt modelId="{34C5210A-2DCC-47C2-8C8C-126F675EE9EB}" type="pres">
      <dgm:prSet presAssocID="{4DD65FF1-FBA1-4A92-AE45-1DC4C82B8DAF}" presName="connTx" presStyleLbl="parChTrans1D2" presStyleIdx="0" presStyleCnt="8"/>
      <dgm:spPr/>
    </dgm:pt>
    <dgm:pt modelId="{E7ED015C-7D95-4F6B-AD37-84069D9DA3D6}" type="pres">
      <dgm:prSet presAssocID="{59962A58-7ACB-4ED2-9623-AFF94B2197FE}" presName="root2" presStyleCnt="0"/>
      <dgm:spPr/>
    </dgm:pt>
    <dgm:pt modelId="{DCC87B5F-98D0-4085-A1F8-483BD33CC356}" type="pres">
      <dgm:prSet presAssocID="{59962A58-7ACB-4ED2-9623-AFF94B2197FE}" presName="LevelTwoTextNode" presStyleLbl="node2" presStyleIdx="0" presStyleCnt="8">
        <dgm:presLayoutVars>
          <dgm:chPref val="3"/>
        </dgm:presLayoutVars>
      </dgm:prSet>
      <dgm:spPr/>
    </dgm:pt>
    <dgm:pt modelId="{F50E105A-6B9C-45CD-9F54-9DC693F076CD}" type="pres">
      <dgm:prSet presAssocID="{59962A58-7ACB-4ED2-9623-AFF94B2197FE}" presName="level3hierChild" presStyleCnt="0"/>
      <dgm:spPr/>
    </dgm:pt>
    <dgm:pt modelId="{9CBBE980-B436-4457-A556-A9CE2E066345}" type="pres">
      <dgm:prSet presAssocID="{38D13E95-08A2-4AB8-BD46-1BDF0D158711}" presName="conn2-1" presStyleLbl="parChTrans1D2" presStyleIdx="1" presStyleCnt="8"/>
      <dgm:spPr/>
    </dgm:pt>
    <dgm:pt modelId="{29A89371-2B20-4509-9DB8-B76DDEE279C2}" type="pres">
      <dgm:prSet presAssocID="{38D13E95-08A2-4AB8-BD46-1BDF0D158711}" presName="connTx" presStyleLbl="parChTrans1D2" presStyleIdx="1" presStyleCnt="8"/>
      <dgm:spPr/>
    </dgm:pt>
    <dgm:pt modelId="{6F9560F5-0962-4201-BC40-9FB9243493B9}" type="pres">
      <dgm:prSet presAssocID="{C9EB4C87-D2C7-4F56-AD5B-4C4349D2D404}" presName="root2" presStyleCnt="0"/>
      <dgm:spPr/>
    </dgm:pt>
    <dgm:pt modelId="{2D31A81C-9195-428B-B12A-A276D959808D}" type="pres">
      <dgm:prSet presAssocID="{C9EB4C87-D2C7-4F56-AD5B-4C4349D2D404}" presName="LevelTwoTextNode" presStyleLbl="node2" presStyleIdx="1" presStyleCnt="8">
        <dgm:presLayoutVars>
          <dgm:chPref val="3"/>
        </dgm:presLayoutVars>
      </dgm:prSet>
      <dgm:spPr/>
    </dgm:pt>
    <dgm:pt modelId="{FEA57135-014E-4ECD-B396-7CBCEB48DC47}" type="pres">
      <dgm:prSet presAssocID="{C9EB4C87-D2C7-4F56-AD5B-4C4349D2D404}" presName="level3hierChild" presStyleCnt="0"/>
      <dgm:spPr/>
    </dgm:pt>
    <dgm:pt modelId="{94ED3417-8D27-483A-AFB8-97CEA3FE9EDD}" type="pres">
      <dgm:prSet presAssocID="{DFC41D10-5C3F-441A-A953-333E81AFC485}" presName="conn2-1" presStyleLbl="parChTrans1D2" presStyleIdx="2" presStyleCnt="8"/>
      <dgm:spPr/>
    </dgm:pt>
    <dgm:pt modelId="{1AD58C72-DEE1-41FA-AF8B-C47FFEA67F2A}" type="pres">
      <dgm:prSet presAssocID="{DFC41D10-5C3F-441A-A953-333E81AFC485}" presName="connTx" presStyleLbl="parChTrans1D2" presStyleIdx="2" presStyleCnt="8"/>
      <dgm:spPr/>
    </dgm:pt>
    <dgm:pt modelId="{5E69BD55-9876-48D3-9F5B-C36935B84793}" type="pres">
      <dgm:prSet presAssocID="{5DCD467C-FAA4-483C-B5BF-9EA8F5B6561A}" presName="root2" presStyleCnt="0"/>
      <dgm:spPr/>
    </dgm:pt>
    <dgm:pt modelId="{D5F05483-A336-4B13-9DCD-8746EBEAE5C7}" type="pres">
      <dgm:prSet presAssocID="{5DCD467C-FAA4-483C-B5BF-9EA8F5B6561A}" presName="LevelTwoTextNode" presStyleLbl="node2" presStyleIdx="2" presStyleCnt="8">
        <dgm:presLayoutVars>
          <dgm:chPref val="3"/>
        </dgm:presLayoutVars>
      </dgm:prSet>
      <dgm:spPr/>
    </dgm:pt>
    <dgm:pt modelId="{BBF0AEF4-5EB5-473E-ADFF-D3054BD8EF90}" type="pres">
      <dgm:prSet presAssocID="{5DCD467C-FAA4-483C-B5BF-9EA8F5B6561A}" presName="level3hierChild" presStyleCnt="0"/>
      <dgm:spPr/>
    </dgm:pt>
    <dgm:pt modelId="{418FC0AF-9898-4DEC-93C6-32D03A633E48}" type="pres">
      <dgm:prSet presAssocID="{C0AB4835-F971-494B-8EA4-2DB5717DBE07}" presName="conn2-1" presStyleLbl="parChTrans1D2" presStyleIdx="3" presStyleCnt="8"/>
      <dgm:spPr/>
    </dgm:pt>
    <dgm:pt modelId="{FD352CEE-FDED-4045-99C9-3EC57CF67E5C}" type="pres">
      <dgm:prSet presAssocID="{C0AB4835-F971-494B-8EA4-2DB5717DBE07}" presName="connTx" presStyleLbl="parChTrans1D2" presStyleIdx="3" presStyleCnt="8"/>
      <dgm:spPr/>
    </dgm:pt>
    <dgm:pt modelId="{3DB8E86A-6429-4F85-BFF1-7DF1C4CE3CEE}" type="pres">
      <dgm:prSet presAssocID="{AD9D3120-8CF1-47F9-B307-1FB8C1883859}" presName="root2" presStyleCnt="0"/>
      <dgm:spPr/>
    </dgm:pt>
    <dgm:pt modelId="{7FDC0407-F413-40EA-918F-2BB7F5718BD3}" type="pres">
      <dgm:prSet presAssocID="{AD9D3120-8CF1-47F9-B307-1FB8C1883859}" presName="LevelTwoTextNode" presStyleLbl="node2" presStyleIdx="3" presStyleCnt="8">
        <dgm:presLayoutVars>
          <dgm:chPref val="3"/>
        </dgm:presLayoutVars>
      </dgm:prSet>
      <dgm:spPr/>
    </dgm:pt>
    <dgm:pt modelId="{89E7E8CE-3A6B-4364-8820-F602A96DA2D6}" type="pres">
      <dgm:prSet presAssocID="{AD9D3120-8CF1-47F9-B307-1FB8C1883859}" presName="level3hierChild" presStyleCnt="0"/>
      <dgm:spPr/>
    </dgm:pt>
    <dgm:pt modelId="{1E6FB463-6EFE-48FA-9B94-5BF36160AF92}" type="pres">
      <dgm:prSet presAssocID="{48D4A7E5-709C-4124-BA87-2831CBDA004A}" presName="conn2-1" presStyleLbl="parChTrans1D2" presStyleIdx="4" presStyleCnt="8"/>
      <dgm:spPr/>
    </dgm:pt>
    <dgm:pt modelId="{74FB58E1-92DF-4865-A50E-578744AB140A}" type="pres">
      <dgm:prSet presAssocID="{48D4A7E5-709C-4124-BA87-2831CBDA004A}" presName="connTx" presStyleLbl="parChTrans1D2" presStyleIdx="4" presStyleCnt="8"/>
      <dgm:spPr/>
    </dgm:pt>
    <dgm:pt modelId="{5F4CA87E-D0BE-42A4-BFD1-E49523E18A90}" type="pres">
      <dgm:prSet presAssocID="{F3B6DD2D-D501-4056-A0C1-D62E115325EC}" presName="root2" presStyleCnt="0"/>
      <dgm:spPr/>
    </dgm:pt>
    <dgm:pt modelId="{A5717901-91B2-4F42-8456-7FAEFCEE1421}" type="pres">
      <dgm:prSet presAssocID="{F3B6DD2D-D501-4056-A0C1-D62E115325EC}" presName="LevelTwoTextNode" presStyleLbl="node2" presStyleIdx="4" presStyleCnt="8">
        <dgm:presLayoutVars>
          <dgm:chPref val="3"/>
        </dgm:presLayoutVars>
      </dgm:prSet>
      <dgm:spPr/>
    </dgm:pt>
    <dgm:pt modelId="{D416FF24-96EB-4460-B92F-96112E610A67}" type="pres">
      <dgm:prSet presAssocID="{F3B6DD2D-D501-4056-A0C1-D62E115325EC}" presName="level3hierChild" presStyleCnt="0"/>
      <dgm:spPr/>
    </dgm:pt>
    <dgm:pt modelId="{67FDDF39-30A3-434F-BEA7-1188C67A5AD6}" type="pres">
      <dgm:prSet presAssocID="{DCC47944-F539-4B9B-A92D-6D6DBDB9F59E}" presName="conn2-1" presStyleLbl="parChTrans1D2" presStyleIdx="5" presStyleCnt="8"/>
      <dgm:spPr/>
    </dgm:pt>
    <dgm:pt modelId="{ABF10852-90E6-4A0F-8298-7DB42010FE8F}" type="pres">
      <dgm:prSet presAssocID="{DCC47944-F539-4B9B-A92D-6D6DBDB9F59E}" presName="connTx" presStyleLbl="parChTrans1D2" presStyleIdx="5" presStyleCnt="8"/>
      <dgm:spPr/>
    </dgm:pt>
    <dgm:pt modelId="{4697D3B4-B63C-4557-99B6-EBD400AE6DFD}" type="pres">
      <dgm:prSet presAssocID="{C3867308-A848-48B6-B2DB-1B151B6152EF}" presName="root2" presStyleCnt="0"/>
      <dgm:spPr/>
    </dgm:pt>
    <dgm:pt modelId="{B36027A6-F051-4218-92F4-C0DA9FB2A108}" type="pres">
      <dgm:prSet presAssocID="{C3867308-A848-48B6-B2DB-1B151B6152EF}" presName="LevelTwoTextNode" presStyleLbl="node2" presStyleIdx="5" presStyleCnt="8">
        <dgm:presLayoutVars>
          <dgm:chPref val="3"/>
        </dgm:presLayoutVars>
      </dgm:prSet>
      <dgm:spPr/>
    </dgm:pt>
    <dgm:pt modelId="{6B34D5B9-E971-43C6-AAAD-10253C7D12DC}" type="pres">
      <dgm:prSet presAssocID="{C3867308-A848-48B6-B2DB-1B151B6152EF}" presName="level3hierChild" presStyleCnt="0"/>
      <dgm:spPr/>
    </dgm:pt>
    <dgm:pt modelId="{A4DFC43B-3DD7-4466-AD4F-24D932BB9CDD}" type="pres">
      <dgm:prSet presAssocID="{8C3F407F-80D3-454C-9592-0FAB83F33BF7}" presName="conn2-1" presStyleLbl="parChTrans1D2" presStyleIdx="6" presStyleCnt="8"/>
      <dgm:spPr/>
    </dgm:pt>
    <dgm:pt modelId="{C9A4B878-D095-49EA-B755-B58D3FE10B88}" type="pres">
      <dgm:prSet presAssocID="{8C3F407F-80D3-454C-9592-0FAB83F33BF7}" presName="connTx" presStyleLbl="parChTrans1D2" presStyleIdx="6" presStyleCnt="8"/>
      <dgm:spPr/>
    </dgm:pt>
    <dgm:pt modelId="{5D644105-C862-49FF-869C-6B00AFF6957A}" type="pres">
      <dgm:prSet presAssocID="{5639B5D2-9E5F-4273-B8FB-DA245FE331E1}" presName="root2" presStyleCnt="0"/>
      <dgm:spPr/>
    </dgm:pt>
    <dgm:pt modelId="{0CCB37F5-2309-431C-98CA-81B18051110C}" type="pres">
      <dgm:prSet presAssocID="{5639B5D2-9E5F-4273-B8FB-DA245FE331E1}" presName="LevelTwoTextNode" presStyleLbl="node2" presStyleIdx="6" presStyleCnt="8">
        <dgm:presLayoutVars>
          <dgm:chPref val="3"/>
        </dgm:presLayoutVars>
      </dgm:prSet>
      <dgm:spPr/>
    </dgm:pt>
    <dgm:pt modelId="{9986AF36-ADB5-4DBB-ADD2-C610D16B0E46}" type="pres">
      <dgm:prSet presAssocID="{5639B5D2-9E5F-4273-B8FB-DA245FE331E1}" presName="level3hierChild" presStyleCnt="0"/>
      <dgm:spPr/>
    </dgm:pt>
    <dgm:pt modelId="{3D59DB73-FBC4-4361-953E-689B27761BD5}" type="pres">
      <dgm:prSet presAssocID="{600394C2-5A88-4CD7-B84B-30A499BD6CC3}" presName="conn2-1" presStyleLbl="parChTrans1D2" presStyleIdx="7" presStyleCnt="8"/>
      <dgm:spPr/>
    </dgm:pt>
    <dgm:pt modelId="{7197B490-313D-47C6-A426-EF0B6BDCC371}" type="pres">
      <dgm:prSet presAssocID="{600394C2-5A88-4CD7-B84B-30A499BD6CC3}" presName="connTx" presStyleLbl="parChTrans1D2" presStyleIdx="7" presStyleCnt="8"/>
      <dgm:spPr/>
    </dgm:pt>
    <dgm:pt modelId="{D3EBFEA9-73CE-4B91-B3EF-16D63839D206}" type="pres">
      <dgm:prSet presAssocID="{1E97F8FD-CEFE-42F1-A1B1-C743F844345E}" presName="root2" presStyleCnt="0"/>
      <dgm:spPr/>
    </dgm:pt>
    <dgm:pt modelId="{9C3A400B-A92C-485E-B0AB-53362EBA1265}" type="pres">
      <dgm:prSet presAssocID="{1E97F8FD-CEFE-42F1-A1B1-C743F844345E}" presName="LevelTwoTextNode" presStyleLbl="node2" presStyleIdx="7" presStyleCnt="8">
        <dgm:presLayoutVars>
          <dgm:chPref val="3"/>
        </dgm:presLayoutVars>
      </dgm:prSet>
      <dgm:spPr/>
    </dgm:pt>
    <dgm:pt modelId="{FA24FEE4-5FEC-4383-BB89-D848B3962884}" type="pres">
      <dgm:prSet presAssocID="{1E97F8FD-CEFE-42F1-A1B1-C743F844345E}" presName="level3hierChild" presStyleCnt="0"/>
      <dgm:spPr/>
    </dgm:pt>
  </dgm:ptLst>
  <dgm:cxnLst>
    <dgm:cxn modelId="{F583120C-E567-402B-B9E9-E1AA802DCDAA}" type="presOf" srcId="{8C73CA26-2D9D-4728-B945-38B39A2820B1}" destId="{1A8B2B33-CD6B-477F-BACF-8C791598D88C}" srcOrd="0" destOrd="0" presId="urn:microsoft.com/office/officeart/2005/8/layout/hierarchy2"/>
    <dgm:cxn modelId="{FD8E720D-A149-4377-9296-DBF67572D4FE}" type="presOf" srcId="{C3867308-A848-48B6-B2DB-1B151B6152EF}" destId="{B36027A6-F051-4218-92F4-C0DA9FB2A108}" srcOrd="0" destOrd="0" presId="urn:microsoft.com/office/officeart/2005/8/layout/hierarchy2"/>
    <dgm:cxn modelId="{4447CA0D-9FCF-45A0-AF83-628175525B38}" type="presOf" srcId="{4DD65FF1-FBA1-4A92-AE45-1DC4C82B8DAF}" destId="{34C5210A-2DCC-47C2-8C8C-126F675EE9EB}" srcOrd="1" destOrd="0" presId="urn:microsoft.com/office/officeart/2005/8/layout/hierarchy2"/>
    <dgm:cxn modelId="{EA9B0215-99BE-4EA5-86FC-5266B78DAE15}" type="presOf" srcId="{DFC41D10-5C3F-441A-A953-333E81AFC485}" destId="{94ED3417-8D27-483A-AFB8-97CEA3FE9EDD}" srcOrd="0" destOrd="0" presId="urn:microsoft.com/office/officeart/2005/8/layout/hierarchy2"/>
    <dgm:cxn modelId="{64A1381B-FC48-499A-9CB9-32FA115E25B6}" type="presOf" srcId="{38D13E95-08A2-4AB8-BD46-1BDF0D158711}" destId="{9CBBE980-B436-4457-A556-A9CE2E066345}" srcOrd="0" destOrd="0" presId="urn:microsoft.com/office/officeart/2005/8/layout/hierarchy2"/>
    <dgm:cxn modelId="{F12E1037-17D1-43D2-8D54-B43D464AB754}" srcId="{6D152CBA-9F4E-4EAD-B89E-20971EF9CAFB}" destId="{AD9D3120-8CF1-47F9-B307-1FB8C1883859}" srcOrd="3" destOrd="0" parTransId="{C0AB4835-F971-494B-8EA4-2DB5717DBE07}" sibTransId="{FF41F43F-8F24-4222-B257-FED7AF9C359B}"/>
    <dgm:cxn modelId="{59CA693B-4BC6-40C2-86B4-440FAD4E33EF}" type="presOf" srcId="{600394C2-5A88-4CD7-B84B-30A499BD6CC3}" destId="{7197B490-313D-47C6-A426-EF0B6BDCC371}" srcOrd="1" destOrd="0" presId="urn:microsoft.com/office/officeart/2005/8/layout/hierarchy2"/>
    <dgm:cxn modelId="{F4E4935F-6104-4AB8-821A-6569ACB0E323}" type="presOf" srcId="{600394C2-5A88-4CD7-B84B-30A499BD6CC3}" destId="{3D59DB73-FBC4-4361-953E-689B27761BD5}" srcOrd="0" destOrd="0" presId="urn:microsoft.com/office/officeart/2005/8/layout/hierarchy2"/>
    <dgm:cxn modelId="{2C6D7A64-948E-4C63-B646-4A0B8C9F0281}" type="presOf" srcId="{4DD65FF1-FBA1-4A92-AE45-1DC4C82B8DAF}" destId="{11F4920E-AD95-40DB-873C-E7327308BFF7}" srcOrd="0" destOrd="0" presId="urn:microsoft.com/office/officeart/2005/8/layout/hierarchy2"/>
    <dgm:cxn modelId="{BAF30565-0677-4821-B37E-662033B24E54}" type="presOf" srcId="{59962A58-7ACB-4ED2-9623-AFF94B2197FE}" destId="{DCC87B5F-98D0-4085-A1F8-483BD33CC356}" srcOrd="0" destOrd="0" presId="urn:microsoft.com/office/officeart/2005/8/layout/hierarchy2"/>
    <dgm:cxn modelId="{64AE316F-D132-425C-BC0E-BBCD005011F1}" srcId="{6D152CBA-9F4E-4EAD-B89E-20971EF9CAFB}" destId="{59962A58-7ACB-4ED2-9623-AFF94B2197FE}" srcOrd="0" destOrd="0" parTransId="{4DD65FF1-FBA1-4A92-AE45-1DC4C82B8DAF}" sibTransId="{92CA27DD-F261-4A4C-9167-ADB2CD1F0C5C}"/>
    <dgm:cxn modelId="{7DD0AF51-D2D0-4FD4-B1F3-A3A0C8657344}" type="presOf" srcId="{F3B6DD2D-D501-4056-A0C1-D62E115325EC}" destId="{A5717901-91B2-4F42-8456-7FAEFCEE1421}" srcOrd="0" destOrd="0" presId="urn:microsoft.com/office/officeart/2005/8/layout/hierarchy2"/>
    <dgm:cxn modelId="{E649AB77-44B2-4DEB-A5BF-C24B39A34A6B}" type="presOf" srcId="{1E97F8FD-CEFE-42F1-A1B1-C743F844345E}" destId="{9C3A400B-A92C-485E-B0AB-53362EBA1265}" srcOrd="0" destOrd="0" presId="urn:microsoft.com/office/officeart/2005/8/layout/hierarchy2"/>
    <dgm:cxn modelId="{30A5DD78-B9C0-48F5-86A4-10654651B8E3}" type="presOf" srcId="{C0AB4835-F971-494B-8EA4-2DB5717DBE07}" destId="{418FC0AF-9898-4DEC-93C6-32D03A633E48}" srcOrd="0" destOrd="0" presId="urn:microsoft.com/office/officeart/2005/8/layout/hierarchy2"/>
    <dgm:cxn modelId="{6B07785A-8FF5-4082-89DE-04C90BCF3C57}" srcId="{8C73CA26-2D9D-4728-B945-38B39A2820B1}" destId="{6D152CBA-9F4E-4EAD-B89E-20971EF9CAFB}" srcOrd="0" destOrd="0" parTransId="{9C291315-526C-4812-98A1-B4D5C147170E}" sibTransId="{D06144B3-FE50-4561-A67C-453C3FA84C8D}"/>
    <dgm:cxn modelId="{A4D7F889-EE50-4A0C-A07F-D4722F17DDB3}" srcId="{6D152CBA-9F4E-4EAD-B89E-20971EF9CAFB}" destId="{5639B5D2-9E5F-4273-B8FB-DA245FE331E1}" srcOrd="6" destOrd="0" parTransId="{8C3F407F-80D3-454C-9592-0FAB83F33BF7}" sibTransId="{BDF3159E-BFA2-4BB2-8EEC-B89A935C2C9C}"/>
    <dgm:cxn modelId="{30F4178C-7400-4E9E-A602-B2127BA15460}" type="presOf" srcId="{6D152CBA-9F4E-4EAD-B89E-20971EF9CAFB}" destId="{1A71E656-846D-4484-B8AF-6C7184269C71}" srcOrd="0" destOrd="0" presId="urn:microsoft.com/office/officeart/2005/8/layout/hierarchy2"/>
    <dgm:cxn modelId="{876E3E8E-28A4-419E-AC04-3DC5F8571DA2}" srcId="{6D152CBA-9F4E-4EAD-B89E-20971EF9CAFB}" destId="{F3B6DD2D-D501-4056-A0C1-D62E115325EC}" srcOrd="4" destOrd="0" parTransId="{48D4A7E5-709C-4124-BA87-2831CBDA004A}" sibTransId="{C728A6B6-18EF-46A7-97A2-DC53B2B0F142}"/>
    <dgm:cxn modelId="{4509DD93-88D8-49E2-9EDB-1C8DCACC8ABD}" type="presOf" srcId="{AD9D3120-8CF1-47F9-B307-1FB8C1883859}" destId="{7FDC0407-F413-40EA-918F-2BB7F5718BD3}" srcOrd="0" destOrd="0" presId="urn:microsoft.com/office/officeart/2005/8/layout/hierarchy2"/>
    <dgm:cxn modelId="{DCF0A399-77B6-4358-AD8D-908503F28277}" type="presOf" srcId="{C0AB4835-F971-494B-8EA4-2DB5717DBE07}" destId="{FD352CEE-FDED-4045-99C9-3EC57CF67E5C}" srcOrd="1" destOrd="0" presId="urn:microsoft.com/office/officeart/2005/8/layout/hierarchy2"/>
    <dgm:cxn modelId="{F067569E-747F-4518-B3F0-806C073CF520}" srcId="{6D152CBA-9F4E-4EAD-B89E-20971EF9CAFB}" destId="{C3867308-A848-48B6-B2DB-1B151B6152EF}" srcOrd="5" destOrd="0" parTransId="{DCC47944-F539-4B9B-A92D-6D6DBDB9F59E}" sibTransId="{5E9E678F-6CCD-4E75-BEBD-700FB2701608}"/>
    <dgm:cxn modelId="{B920B9B7-D608-4462-8EB5-7D914B027D73}" srcId="{6D152CBA-9F4E-4EAD-B89E-20971EF9CAFB}" destId="{1E97F8FD-CEFE-42F1-A1B1-C743F844345E}" srcOrd="7" destOrd="0" parTransId="{600394C2-5A88-4CD7-B84B-30A499BD6CC3}" sibTransId="{9219F5D1-103A-455A-98A7-183BBD38D5E1}"/>
    <dgm:cxn modelId="{1BB226BB-871B-4AC2-B9EB-E5541E04A0F2}" type="presOf" srcId="{5DCD467C-FAA4-483C-B5BF-9EA8F5B6561A}" destId="{D5F05483-A336-4B13-9DCD-8746EBEAE5C7}" srcOrd="0" destOrd="0" presId="urn:microsoft.com/office/officeart/2005/8/layout/hierarchy2"/>
    <dgm:cxn modelId="{E9D039BF-E4FA-4D67-8299-C67BC1D5AAB1}" srcId="{6D152CBA-9F4E-4EAD-B89E-20971EF9CAFB}" destId="{5DCD467C-FAA4-483C-B5BF-9EA8F5B6561A}" srcOrd="2" destOrd="0" parTransId="{DFC41D10-5C3F-441A-A953-333E81AFC485}" sibTransId="{EB067807-386D-4C06-8164-4F8A074A892E}"/>
    <dgm:cxn modelId="{301031C2-D79C-450D-B8CF-572080490777}" type="presOf" srcId="{8C3F407F-80D3-454C-9592-0FAB83F33BF7}" destId="{C9A4B878-D095-49EA-B755-B58D3FE10B88}" srcOrd="1" destOrd="0" presId="urn:microsoft.com/office/officeart/2005/8/layout/hierarchy2"/>
    <dgm:cxn modelId="{47CA1AC7-CDB2-4FAB-AD76-99042B228E2E}" type="presOf" srcId="{48D4A7E5-709C-4124-BA87-2831CBDA004A}" destId="{74FB58E1-92DF-4865-A50E-578744AB140A}" srcOrd="1" destOrd="0" presId="urn:microsoft.com/office/officeart/2005/8/layout/hierarchy2"/>
    <dgm:cxn modelId="{4AB4E3CC-E65C-4F33-8AEC-67DC089DAF07}" type="presOf" srcId="{8C3F407F-80D3-454C-9592-0FAB83F33BF7}" destId="{A4DFC43B-3DD7-4466-AD4F-24D932BB9CDD}" srcOrd="0" destOrd="0" presId="urn:microsoft.com/office/officeart/2005/8/layout/hierarchy2"/>
    <dgm:cxn modelId="{DC811FD2-4A2E-4D64-BD17-350FA59A24C1}" type="presOf" srcId="{38D13E95-08A2-4AB8-BD46-1BDF0D158711}" destId="{29A89371-2B20-4509-9DB8-B76DDEE279C2}" srcOrd="1" destOrd="0" presId="urn:microsoft.com/office/officeart/2005/8/layout/hierarchy2"/>
    <dgm:cxn modelId="{9EBB74DF-6BEC-4B83-AB9B-B751FF52D6F3}" type="presOf" srcId="{48D4A7E5-709C-4124-BA87-2831CBDA004A}" destId="{1E6FB463-6EFE-48FA-9B94-5BF36160AF92}" srcOrd="0" destOrd="0" presId="urn:microsoft.com/office/officeart/2005/8/layout/hierarchy2"/>
    <dgm:cxn modelId="{148FDDE6-0483-4CC9-8C0F-3B7854CAF27C}" type="presOf" srcId="{DFC41D10-5C3F-441A-A953-333E81AFC485}" destId="{1AD58C72-DEE1-41FA-AF8B-C47FFEA67F2A}" srcOrd="1" destOrd="0" presId="urn:microsoft.com/office/officeart/2005/8/layout/hierarchy2"/>
    <dgm:cxn modelId="{4F4972EF-810E-4BEE-8857-F2934D4EAAF8}" type="presOf" srcId="{DCC47944-F539-4B9B-A92D-6D6DBDB9F59E}" destId="{67FDDF39-30A3-434F-BEA7-1188C67A5AD6}" srcOrd="0" destOrd="0" presId="urn:microsoft.com/office/officeart/2005/8/layout/hierarchy2"/>
    <dgm:cxn modelId="{6646E3F1-E639-46F7-8328-6FAE08B8EEB5}" type="presOf" srcId="{C9EB4C87-D2C7-4F56-AD5B-4C4349D2D404}" destId="{2D31A81C-9195-428B-B12A-A276D959808D}" srcOrd="0" destOrd="0" presId="urn:microsoft.com/office/officeart/2005/8/layout/hierarchy2"/>
    <dgm:cxn modelId="{29AF20F4-4396-4836-8346-3266285EEE9E}" type="presOf" srcId="{5639B5D2-9E5F-4273-B8FB-DA245FE331E1}" destId="{0CCB37F5-2309-431C-98CA-81B18051110C}" srcOrd="0" destOrd="0" presId="urn:microsoft.com/office/officeart/2005/8/layout/hierarchy2"/>
    <dgm:cxn modelId="{4667FAF8-56C0-411E-A24E-950C6587E926}" type="presOf" srcId="{DCC47944-F539-4B9B-A92D-6D6DBDB9F59E}" destId="{ABF10852-90E6-4A0F-8298-7DB42010FE8F}" srcOrd="1" destOrd="0" presId="urn:microsoft.com/office/officeart/2005/8/layout/hierarchy2"/>
    <dgm:cxn modelId="{0D38C4FC-5E42-4131-9416-B9A393A7694C}" srcId="{6D152CBA-9F4E-4EAD-B89E-20971EF9CAFB}" destId="{C9EB4C87-D2C7-4F56-AD5B-4C4349D2D404}" srcOrd="1" destOrd="0" parTransId="{38D13E95-08A2-4AB8-BD46-1BDF0D158711}" sibTransId="{8A9EB6C7-262F-47B5-B7DB-820259BC8802}"/>
    <dgm:cxn modelId="{E1A2355A-F7F0-4C74-A03B-3FB77984401D}" type="presParOf" srcId="{1A8B2B33-CD6B-477F-BACF-8C791598D88C}" destId="{4D65925C-2BD2-4186-87DA-2D12EF602BF5}" srcOrd="0" destOrd="0" presId="urn:microsoft.com/office/officeart/2005/8/layout/hierarchy2"/>
    <dgm:cxn modelId="{1F524E3B-C119-49B3-A05F-CDE317CB2D92}" type="presParOf" srcId="{4D65925C-2BD2-4186-87DA-2D12EF602BF5}" destId="{1A71E656-846D-4484-B8AF-6C7184269C71}" srcOrd="0" destOrd="0" presId="urn:microsoft.com/office/officeart/2005/8/layout/hierarchy2"/>
    <dgm:cxn modelId="{95231D8A-2BCE-478A-9591-38036A609FD4}" type="presParOf" srcId="{4D65925C-2BD2-4186-87DA-2D12EF602BF5}" destId="{6BF949D3-0D28-42C8-8B0C-3FBDE501B930}" srcOrd="1" destOrd="0" presId="urn:microsoft.com/office/officeart/2005/8/layout/hierarchy2"/>
    <dgm:cxn modelId="{47EB4402-2B41-4646-8802-1BF01ED0CD04}" type="presParOf" srcId="{6BF949D3-0D28-42C8-8B0C-3FBDE501B930}" destId="{11F4920E-AD95-40DB-873C-E7327308BFF7}" srcOrd="0" destOrd="0" presId="urn:microsoft.com/office/officeart/2005/8/layout/hierarchy2"/>
    <dgm:cxn modelId="{6D40F9D5-18A2-432B-9B5E-1DAA8556159B}" type="presParOf" srcId="{11F4920E-AD95-40DB-873C-E7327308BFF7}" destId="{34C5210A-2DCC-47C2-8C8C-126F675EE9EB}" srcOrd="0" destOrd="0" presId="urn:microsoft.com/office/officeart/2005/8/layout/hierarchy2"/>
    <dgm:cxn modelId="{26E63C7C-F44A-4A07-A846-69FF1FC5E4BC}" type="presParOf" srcId="{6BF949D3-0D28-42C8-8B0C-3FBDE501B930}" destId="{E7ED015C-7D95-4F6B-AD37-84069D9DA3D6}" srcOrd="1" destOrd="0" presId="urn:microsoft.com/office/officeart/2005/8/layout/hierarchy2"/>
    <dgm:cxn modelId="{6A999883-A0A5-4C38-97D9-597AD3E5D721}" type="presParOf" srcId="{E7ED015C-7D95-4F6B-AD37-84069D9DA3D6}" destId="{DCC87B5F-98D0-4085-A1F8-483BD33CC356}" srcOrd="0" destOrd="0" presId="urn:microsoft.com/office/officeart/2005/8/layout/hierarchy2"/>
    <dgm:cxn modelId="{ED24A2FA-ECC6-472B-90EA-E3A943523A93}" type="presParOf" srcId="{E7ED015C-7D95-4F6B-AD37-84069D9DA3D6}" destId="{F50E105A-6B9C-45CD-9F54-9DC693F076CD}" srcOrd="1" destOrd="0" presId="urn:microsoft.com/office/officeart/2005/8/layout/hierarchy2"/>
    <dgm:cxn modelId="{80E3E9A7-00E9-48B1-BDC5-7387FB21A78D}" type="presParOf" srcId="{6BF949D3-0D28-42C8-8B0C-3FBDE501B930}" destId="{9CBBE980-B436-4457-A556-A9CE2E066345}" srcOrd="2" destOrd="0" presId="urn:microsoft.com/office/officeart/2005/8/layout/hierarchy2"/>
    <dgm:cxn modelId="{FC8F7506-5350-4FDC-B21D-A2674517DC2B}" type="presParOf" srcId="{9CBBE980-B436-4457-A556-A9CE2E066345}" destId="{29A89371-2B20-4509-9DB8-B76DDEE279C2}" srcOrd="0" destOrd="0" presId="urn:microsoft.com/office/officeart/2005/8/layout/hierarchy2"/>
    <dgm:cxn modelId="{DF704B14-2B1E-4A7D-96F5-F11A90BF4454}" type="presParOf" srcId="{6BF949D3-0D28-42C8-8B0C-3FBDE501B930}" destId="{6F9560F5-0962-4201-BC40-9FB9243493B9}" srcOrd="3" destOrd="0" presId="urn:microsoft.com/office/officeart/2005/8/layout/hierarchy2"/>
    <dgm:cxn modelId="{2A90A1FB-01DA-480B-B3CB-F1E8BA95B954}" type="presParOf" srcId="{6F9560F5-0962-4201-BC40-9FB9243493B9}" destId="{2D31A81C-9195-428B-B12A-A276D959808D}" srcOrd="0" destOrd="0" presId="urn:microsoft.com/office/officeart/2005/8/layout/hierarchy2"/>
    <dgm:cxn modelId="{30A66210-3041-45B9-A87B-231FFB6AC428}" type="presParOf" srcId="{6F9560F5-0962-4201-BC40-9FB9243493B9}" destId="{FEA57135-014E-4ECD-B396-7CBCEB48DC47}" srcOrd="1" destOrd="0" presId="urn:microsoft.com/office/officeart/2005/8/layout/hierarchy2"/>
    <dgm:cxn modelId="{92EF36AF-2506-49FE-869B-B93B5F780FEE}" type="presParOf" srcId="{6BF949D3-0D28-42C8-8B0C-3FBDE501B930}" destId="{94ED3417-8D27-483A-AFB8-97CEA3FE9EDD}" srcOrd="4" destOrd="0" presId="urn:microsoft.com/office/officeart/2005/8/layout/hierarchy2"/>
    <dgm:cxn modelId="{9C1A853D-1C84-41C1-AB89-C0A0173D493A}" type="presParOf" srcId="{94ED3417-8D27-483A-AFB8-97CEA3FE9EDD}" destId="{1AD58C72-DEE1-41FA-AF8B-C47FFEA67F2A}" srcOrd="0" destOrd="0" presId="urn:microsoft.com/office/officeart/2005/8/layout/hierarchy2"/>
    <dgm:cxn modelId="{89D07339-4745-4393-9DC0-C08B17173F26}" type="presParOf" srcId="{6BF949D3-0D28-42C8-8B0C-3FBDE501B930}" destId="{5E69BD55-9876-48D3-9F5B-C36935B84793}" srcOrd="5" destOrd="0" presId="urn:microsoft.com/office/officeart/2005/8/layout/hierarchy2"/>
    <dgm:cxn modelId="{AF774BA1-C256-4529-A8E4-B08C2BDEBD95}" type="presParOf" srcId="{5E69BD55-9876-48D3-9F5B-C36935B84793}" destId="{D5F05483-A336-4B13-9DCD-8746EBEAE5C7}" srcOrd="0" destOrd="0" presId="urn:microsoft.com/office/officeart/2005/8/layout/hierarchy2"/>
    <dgm:cxn modelId="{3A4BB385-0331-4B64-ABFF-90D4FF8AB0AD}" type="presParOf" srcId="{5E69BD55-9876-48D3-9F5B-C36935B84793}" destId="{BBF0AEF4-5EB5-473E-ADFF-D3054BD8EF90}" srcOrd="1" destOrd="0" presId="urn:microsoft.com/office/officeart/2005/8/layout/hierarchy2"/>
    <dgm:cxn modelId="{2920292A-C111-4667-BF09-6FC1ECEBB955}" type="presParOf" srcId="{6BF949D3-0D28-42C8-8B0C-3FBDE501B930}" destId="{418FC0AF-9898-4DEC-93C6-32D03A633E48}" srcOrd="6" destOrd="0" presId="urn:microsoft.com/office/officeart/2005/8/layout/hierarchy2"/>
    <dgm:cxn modelId="{534EEAB1-D957-44A9-98ED-0BA485E48D4B}" type="presParOf" srcId="{418FC0AF-9898-4DEC-93C6-32D03A633E48}" destId="{FD352CEE-FDED-4045-99C9-3EC57CF67E5C}" srcOrd="0" destOrd="0" presId="urn:microsoft.com/office/officeart/2005/8/layout/hierarchy2"/>
    <dgm:cxn modelId="{29EACCD8-C072-4C55-B143-C913AD442DCA}" type="presParOf" srcId="{6BF949D3-0D28-42C8-8B0C-3FBDE501B930}" destId="{3DB8E86A-6429-4F85-BFF1-7DF1C4CE3CEE}" srcOrd="7" destOrd="0" presId="urn:microsoft.com/office/officeart/2005/8/layout/hierarchy2"/>
    <dgm:cxn modelId="{0DAF30EA-F5BD-4A41-AB96-7B0B92A99B3C}" type="presParOf" srcId="{3DB8E86A-6429-4F85-BFF1-7DF1C4CE3CEE}" destId="{7FDC0407-F413-40EA-918F-2BB7F5718BD3}" srcOrd="0" destOrd="0" presId="urn:microsoft.com/office/officeart/2005/8/layout/hierarchy2"/>
    <dgm:cxn modelId="{643CA1EF-D437-4BEC-89F5-BE48D99F0346}" type="presParOf" srcId="{3DB8E86A-6429-4F85-BFF1-7DF1C4CE3CEE}" destId="{89E7E8CE-3A6B-4364-8820-F602A96DA2D6}" srcOrd="1" destOrd="0" presId="urn:microsoft.com/office/officeart/2005/8/layout/hierarchy2"/>
    <dgm:cxn modelId="{FF80298F-5D6C-47C5-BCDA-E5CE078377F6}" type="presParOf" srcId="{6BF949D3-0D28-42C8-8B0C-3FBDE501B930}" destId="{1E6FB463-6EFE-48FA-9B94-5BF36160AF92}" srcOrd="8" destOrd="0" presId="urn:microsoft.com/office/officeart/2005/8/layout/hierarchy2"/>
    <dgm:cxn modelId="{35E48043-CFB2-4B2E-A91E-A1EFFF5C4191}" type="presParOf" srcId="{1E6FB463-6EFE-48FA-9B94-5BF36160AF92}" destId="{74FB58E1-92DF-4865-A50E-578744AB140A}" srcOrd="0" destOrd="0" presId="urn:microsoft.com/office/officeart/2005/8/layout/hierarchy2"/>
    <dgm:cxn modelId="{0570CCE9-54F2-4543-A4D9-12E619086FF8}" type="presParOf" srcId="{6BF949D3-0D28-42C8-8B0C-3FBDE501B930}" destId="{5F4CA87E-D0BE-42A4-BFD1-E49523E18A90}" srcOrd="9" destOrd="0" presId="urn:microsoft.com/office/officeart/2005/8/layout/hierarchy2"/>
    <dgm:cxn modelId="{AD823A89-5A3A-449D-9426-DD0F286E3AAA}" type="presParOf" srcId="{5F4CA87E-D0BE-42A4-BFD1-E49523E18A90}" destId="{A5717901-91B2-4F42-8456-7FAEFCEE1421}" srcOrd="0" destOrd="0" presId="urn:microsoft.com/office/officeart/2005/8/layout/hierarchy2"/>
    <dgm:cxn modelId="{8D30B4D0-17BE-4DCC-AAD3-D405C2DA32A3}" type="presParOf" srcId="{5F4CA87E-D0BE-42A4-BFD1-E49523E18A90}" destId="{D416FF24-96EB-4460-B92F-96112E610A67}" srcOrd="1" destOrd="0" presId="urn:microsoft.com/office/officeart/2005/8/layout/hierarchy2"/>
    <dgm:cxn modelId="{4609F8CC-C500-41D1-809A-3D3A7B2E6B80}" type="presParOf" srcId="{6BF949D3-0D28-42C8-8B0C-3FBDE501B930}" destId="{67FDDF39-30A3-434F-BEA7-1188C67A5AD6}" srcOrd="10" destOrd="0" presId="urn:microsoft.com/office/officeart/2005/8/layout/hierarchy2"/>
    <dgm:cxn modelId="{E3B1D00D-8738-4557-BEC2-70C18A157777}" type="presParOf" srcId="{67FDDF39-30A3-434F-BEA7-1188C67A5AD6}" destId="{ABF10852-90E6-4A0F-8298-7DB42010FE8F}" srcOrd="0" destOrd="0" presId="urn:microsoft.com/office/officeart/2005/8/layout/hierarchy2"/>
    <dgm:cxn modelId="{FA47D3A1-E2BB-4F82-AC15-7A383E3B0737}" type="presParOf" srcId="{6BF949D3-0D28-42C8-8B0C-3FBDE501B930}" destId="{4697D3B4-B63C-4557-99B6-EBD400AE6DFD}" srcOrd="11" destOrd="0" presId="urn:microsoft.com/office/officeart/2005/8/layout/hierarchy2"/>
    <dgm:cxn modelId="{13DE93F7-CCA2-4384-9352-47651A4744F3}" type="presParOf" srcId="{4697D3B4-B63C-4557-99B6-EBD400AE6DFD}" destId="{B36027A6-F051-4218-92F4-C0DA9FB2A108}" srcOrd="0" destOrd="0" presId="urn:microsoft.com/office/officeart/2005/8/layout/hierarchy2"/>
    <dgm:cxn modelId="{B68B6025-D46C-4BAA-8CFD-DA833620A966}" type="presParOf" srcId="{4697D3B4-B63C-4557-99B6-EBD400AE6DFD}" destId="{6B34D5B9-E971-43C6-AAAD-10253C7D12DC}" srcOrd="1" destOrd="0" presId="urn:microsoft.com/office/officeart/2005/8/layout/hierarchy2"/>
    <dgm:cxn modelId="{6B106E16-ABEE-4565-835D-D5AE2277587F}" type="presParOf" srcId="{6BF949D3-0D28-42C8-8B0C-3FBDE501B930}" destId="{A4DFC43B-3DD7-4466-AD4F-24D932BB9CDD}" srcOrd="12" destOrd="0" presId="urn:microsoft.com/office/officeart/2005/8/layout/hierarchy2"/>
    <dgm:cxn modelId="{48FF4EF7-1109-403C-93B1-DA463434EB38}" type="presParOf" srcId="{A4DFC43B-3DD7-4466-AD4F-24D932BB9CDD}" destId="{C9A4B878-D095-49EA-B755-B58D3FE10B88}" srcOrd="0" destOrd="0" presId="urn:microsoft.com/office/officeart/2005/8/layout/hierarchy2"/>
    <dgm:cxn modelId="{B850D8AC-FF0E-4E93-835C-482AC6B0539F}" type="presParOf" srcId="{6BF949D3-0D28-42C8-8B0C-3FBDE501B930}" destId="{5D644105-C862-49FF-869C-6B00AFF6957A}" srcOrd="13" destOrd="0" presId="urn:microsoft.com/office/officeart/2005/8/layout/hierarchy2"/>
    <dgm:cxn modelId="{F762DADA-504B-4E1F-9EE0-30CB59E4A43E}" type="presParOf" srcId="{5D644105-C862-49FF-869C-6B00AFF6957A}" destId="{0CCB37F5-2309-431C-98CA-81B18051110C}" srcOrd="0" destOrd="0" presId="urn:microsoft.com/office/officeart/2005/8/layout/hierarchy2"/>
    <dgm:cxn modelId="{416350A2-C992-4C00-9E28-9F91F3C93BE9}" type="presParOf" srcId="{5D644105-C862-49FF-869C-6B00AFF6957A}" destId="{9986AF36-ADB5-4DBB-ADD2-C610D16B0E46}" srcOrd="1" destOrd="0" presId="urn:microsoft.com/office/officeart/2005/8/layout/hierarchy2"/>
    <dgm:cxn modelId="{110634F0-8B24-4C8B-BCDB-65A570017C2C}" type="presParOf" srcId="{6BF949D3-0D28-42C8-8B0C-3FBDE501B930}" destId="{3D59DB73-FBC4-4361-953E-689B27761BD5}" srcOrd="14" destOrd="0" presId="urn:microsoft.com/office/officeart/2005/8/layout/hierarchy2"/>
    <dgm:cxn modelId="{EC79CE0C-72BE-4AF6-BB68-C652CB7653D8}" type="presParOf" srcId="{3D59DB73-FBC4-4361-953E-689B27761BD5}" destId="{7197B490-313D-47C6-A426-EF0B6BDCC371}" srcOrd="0" destOrd="0" presId="urn:microsoft.com/office/officeart/2005/8/layout/hierarchy2"/>
    <dgm:cxn modelId="{45B94724-917D-4036-BC88-4968D64D8833}" type="presParOf" srcId="{6BF949D3-0D28-42C8-8B0C-3FBDE501B930}" destId="{D3EBFEA9-73CE-4B91-B3EF-16D63839D206}" srcOrd="15" destOrd="0" presId="urn:microsoft.com/office/officeart/2005/8/layout/hierarchy2"/>
    <dgm:cxn modelId="{6FB85D83-A2DD-443F-B9EC-2A3469CD5B12}" type="presParOf" srcId="{D3EBFEA9-73CE-4B91-B3EF-16D63839D206}" destId="{9C3A400B-A92C-485E-B0AB-53362EBA1265}" srcOrd="0" destOrd="0" presId="urn:microsoft.com/office/officeart/2005/8/layout/hierarchy2"/>
    <dgm:cxn modelId="{3EF5B134-3658-4E06-8C74-342B4F53079B}" type="presParOf" srcId="{D3EBFEA9-73CE-4B91-B3EF-16D63839D206}" destId="{FA24FEE4-5FEC-4383-BB89-D848B39628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3CA26-2D9D-4728-B945-38B39A2820B1}"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s-ES"/>
        </a:p>
      </dgm:t>
    </dgm:pt>
    <dgm:pt modelId="{6D152CBA-9F4E-4EAD-B89E-20971EF9CAFB}">
      <dgm:prSet phldrT="[Texto]" custT="1"/>
      <dgm:spPr/>
      <dgm:t>
        <a:bodyPr/>
        <a:lstStyle/>
        <a:p>
          <a:r>
            <a:rPr lang="es-ES" sz="1400" b="1" dirty="0">
              <a:latin typeface="Times New Roman" panose="02020603050405020304" pitchFamily="18" charset="0"/>
              <a:cs typeface="Times New Roman" panose="02020603050405020304" pitchFamily="18" charset="0"/>
            </a:rPr>
            <a:t>Liderazgo</a:t>
          </a:r>
        </a:p>
      </dgm:t>
    </dgm:pt>
    <dgm:pt modelId="{9C291315-526C-4812-98A1-B4D5C147170E}" type="parTrans" cxnId="{6B07785A-8FF5-4082-89DE-04C90BCF3C57}">
      <dgm:prSet/>
      <dgm:spPr/>
      <dgm:t>
        <a:bodyPr/>
        <a:lstStyle/>
        <a:p>
          <a:endParaRPr lang="es-ES" sz="1400">
            <a:latin typeface="Times New Roman" panose="02020603050405020304" pitchFamily="18" charset="0"/>
            <a:cs typeface="Times New Roman" panose="02020603050405020304" pitchFamily="18" charset="0"/>
          </a:endParaRPr>
        </a:p>
      </dgm:t>
    </dgm:pt>
    <dgm:pt modelId="{D06144B3-FE50-4561-A67C-453C3FA84C8D}" type="sibTrans" cxnId="{6B07785A-8FF5-4082-89DE-04C90BCF3C57}">
      <dgm:prSet/>
      <dgm:spPr/>
      <dgm:t>
        <a:bodyPr/>
        <a:lstStyle/>
        <a:p>
          <a:endParaRPr lang="es-ES" sz="1400">
            <a:latin typeface="Times New Roman" panose="02020603050405020304" pitchFamily="18" charset="0"/>
            <a:cs typeface="Times New Roman" panose="02020603050405020304" pitchFamily="18" charset="0"/>
          </a:endParaRPr>
        </a:p>
      </dgm:t>
    </dgm:pt>
    <dgm:pt modelId="{CC35DA87-2D77-410B-ACC1-00D72E1F80E7}">
      <dgm:prSet phldrT="[Texto]"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Liderazgo centrado las personas (Country Club)</a:t>
          </a:r>
          <a:endParaRPr lang="es-ES" sz="1400" dirty="0">
            <a:latin typeface="Times New Roman" panose="02020603050405020304" pitchFamily="18" charset="0"/>
            <a:cs typeface="Times New Roman" panose="02020603050405020304" pitchFamily="18" charset="0"/>
          </a:endParaRPr>
        </a:p>
      </dgm:t>
    </dgm:pt>
    <dgm:pt modelId="{68EDD434-3509-4398-851D-6BFFA23FA5F0}" type="parTrans" cxnId="{626E5FC6-9959-4BAA-A2AB-D25EA4691F38}">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8BD6B530-E568-4FAF-A1DB-8EDD916ABDA1}" type="sibTrans" cxnId="{626E5FC6-9959-4BAA-A2AB-D25EA4691F38}">
      <dgm:prSet/>
      <dgm:spPr/>
      <dgm:t>
        <a:bodyPr/>
        <a:lstStyle/>
        <a:p>
          <a:endParaRPr lang="es-ES" sz="1400">
            <a:latin typeface="Times New Roman" panose="02020603050405020304" pitchFamily="18" charset="0"/>
            <a:cs typeface="Times New Roman" panose="02020603050405020304" pitchFamily="18" charset="0"/>
          </a:endParaRPr>
        </a:p>
      </dgm:t>
    </dgm:pt>
    <dgm:pt modelId="{2717CA13-9FDB-4BBC-9BD2-5CC8301B5549}">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Liderazgo centrado en personas y tareas (Líder de Equipo)</a:t>
          </a:r>
        </a:p>
      </dgm:t>
    </dgm:pt>
    <dgm:pt modelId="{DAEC9431-FD3C-4553-9F63-9CAEAC558276}" type="parTrans" cxnId="{B029962B-F839-4B16-AE44-43C8B835739C}">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9B732899-9351-4C86-B4D4-0AC6558FBE85}" type="sibTrans" cxnId="{B029962B-F839-4B16-AE44-43C8B835739C}">
      <dgm:prSet/>
      <dgm:spPr/>
      <dgm:t>
        <a:bodyPr/>
        <a:lstStyle/>
        <a:p>
          <a:endParaRPr lang="es-ES" sz="1400">
            <a:latin typeface="Times New Roman" panose="02020603050405020304" pitchFamily="18" charset="0"/>
            <a:cs typeface="Times New Roman" panose="02020603050405020304" pitchFamily="18" charset="0"/>
          </a:endParaRPr>
        </a:p>
      </dgm:t>
    </dgm:pt>
    <dgm:pt modelId="{B255D017-7F5A-4E29-840A-7944C077674A}">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Liderazgo medianamente centrado en personas y tareas (Equilibrado)</a:t>
          </a:r>
        </a:p>
      </dgm:t>
    </dgm:pt>
    <dgm:pt modelId="{1C6704D1-831E-4CF9-9E82-D7545478F5FD}" type="parTrans" cxnId="{6C0BA25D-B937-4E53-B87C-57A60D1EBCCD}">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59C609D2-A235-4BCA-A46A-4B70A30AE355}" type="sibTrans" cxnId="{6C0BA25D-B937-4E53-B87C-57A60D1EBCCD}">
      <dgm:prSet/>
      <dgm:spPr/>
      <dgm:t>
        <a:bodyPr/>
        <a:lstStyle/>
        <a:p>
          <a:endParaRPr lang="es-ES" sz="1400">
            <a:latin typeface="Times New Roman" panose="02020603050405020304" pitchFamily="18" charset="0"/>
            <a:cs typeface="Times New Roman" panose="02020603050405020304" pitchFamily="18" charset="0"/>
          </a:endParaRPr>
        </a:p>
      </dgm:t>
    </dgm:pt>
    <dgm:pt modelId="{693A886F-F7AD-4858-A1E1-11E4432F2325}">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Liderazgo no centrado en tareas ni personas (Indiferente)</a:t>
          </a:r>
        </a:p>
      </dgm:t>
    </dgm:pt>
    <dgm:pt modelId="{035C20B8-08AA-4BC2-9915-F445A35DD9AD}" type="parTrans" cxnId="{FC5DB26A-3804-401E-A968-761C8AB82E69}">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F73E83C6-DEB9-4379-A95A-8390E04A64A1}" type="sibTrans" cxnId="{FC5DB26A-3804-401E-A968-761C8AB82E69}">
      <dgm:prSet/>
      <dgm:spPr/>
      <dgm:t>
        <a:bodyPr/>
        <a:lstStyle/>
        <a:p>
          <a:endParaRPr lang="es-ES" sz="1400">
            <a:latin typeface="Times New Roman" panose="02020603050405020304" pitchFamily="18" charset="0"/>
            <a:cs typeface="Times New Roman" panose="02020603050405020304" pitchFamily="18" charset="0"/>
          </a:endParaRPr>
        </a:p>
      </dgm:t>
    </dgm:pt>
    <dgm:pt modelId="{0C89062D-0A22-4E86-A473-91D03432979B}">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Liderazgo centrado en las tareas (Autoritario)</a:t>
          </a:r>
        </a:p>
      </dgm:t>
    </dgm:pt>
    <dgm:pt modelId="{420DAC54-F28E-40BA-93C5-061A54DC78BB}" type="parTrans" cxnId="{03390698-81DD-48DA-AD06-52BBF257FCF5}">
      <dgm:prSet custT="1"/>
      <dgm:spPr/>
      <dgm:t>
        <a:bodyPr/>
        <a:lstStyle/>
        <a:p>
          <a:endParaRPr lang="es-ES" sz="1400" dirty="0">
            <a:latin typeface="Times New Roman" panose="02020603050405020304" pitchFamily="18" charset="0"/>
            <a:cs typeface="Times New Roman" panose="02020603050405020304" pitchFamily="18" charset="0"/>
          </a:endParaRPr>
        </a:p>
      </dgm:t>
    </dgm:pt>
    <dgm:pt modelId="{C9FB1A8F-F577-484A-9C9C-728151DE2D9A}" type="sibTrans" cxnId="{03390698-81DD-48DA-AD06-52BBF257FCF5}">
      <dgm:prSet/>
      <dgm:spPr/>
      <dgm:t>
        <a:bodyPr/>
        <a:lstStyle/>
        <a:p>
          <a:endParaRPr lang="es-ES" sz="1400">
            <a:latin typeface="Times New Roman" panose="02020603050405020304" pitchFamily="18" charset="0"/>
            <a:cs typeface="Times New Roman" panose="02020603050405020304" pitchFamily="18" charset="0"/>
          </a:endParaRPr>
        </a:p>
      </dgm:t>
    </dgm:pt>
    <dgm:pt modelId="{1A8B2B33-CD6B-477F-BACF-8C791598D88C}" type="pres">
      <dgm:prSet presAssocID="{8C73CA26-2D9D-4728-B945-38B39A2820B1}" presName="diagram" presStyleCnt="0">
        <dgm:presLayoutVars>
          <dgm:chPref val="1"/>
          <dgm:dir val="rev"/>
          <dgm:animOne val="branch"/>
          <dgm:animLvl val="lvl"/>
          <dgm:resizeHandles val="exact"/>
        </dgm:presLayoutVars>
      </dgm:prSet>
      <dgm:spPr/>
    </dgm:pt>
    <dgm:pt modelId="{4D65925C-2BD2-4186-87DA-2D12EF602BF5}" type="pres">
      <dgm:prSet presAssocID="{6D152CBA-9F4E-4EAD-B89E-20971EF9CAFB}" presName="root1" presStyleCnt="0"/>
      <dgm:spPr/>
    </dgm:pt>
    <dgm:pt modelId="{1A71E656-846D-4484-B8AF-6C7184269C71}" type="pres">
      <dgm:prSet presAssocID="{6D152CBA-9F4E-4EAD-B89E-20971EF9CAFB}" presName="LevelOneTextNode" presStyleLbl="node0" presStyleIdx="0" presStyleCnt="1" custLinFactNeighborY="7494">
        <dgm:presLayoutVars>
          <dgm:chPref val="3"/>
        </dgm:presLayoutVars>
      </dgm:prSet>
      <dgm:spPr/>
    </dgm:pt>
    <dgm:pt modelId="{6BF949D3-0D28-42C8-8B0C-3FBDE501B930}" type="pres">
      <dgm:prSet presAssocID="{6D152CBA-9F4E-4EAD-B89E-20971EF9CAFB}" presName="level2hierChild" presStyleCnt="0"/>
      <dgm:spPr/>
    </dgm:pt>
    <dgm:pt modelId="{5CEFE0DF-EA3E-47B4-83EE-5AFA86481D40}" type="pres">
      <dgm:prSet presAssocID="{68EDD434-3509-4398-851D-6BFFA23FA5F0}" presName="conn2-1" presStyleLbl="parChTrans1D2" presStyleIdx="0" presStyleCnt="5"/>
      <dgm:spPr/>
    </dgm:pt>
    <dgm:pt modelId="{D723DD69-0E8D-4EC4-8FBD-B22F73E30E35}" type="pres">
      <dgm:prSet presAssocID="{68EDD434-3509-4398-851D-6BFFA23FA5F0}" presName="connTx" presStyleLbl="parChTrans1D2" presStyleIdx="0" presStyleCnt="5"/>
      <dgm:spPr/>
    </dgm:pt>
    <dgm:pt modelId="{B58D5609-D844-4DBD-A82F-1941D0FC8E3C}" type="pres">
      <dgm:prSet presAssocID="{CC35DA87-2D77-410B-ACC1-00D72E1F80E7}" presName="root2" presStyleCnt="0"/>
      <dgm:spPr/>
    </dgm:pt>
    <dgm:pt modelId="{8A35DE60-55E9-4997-B3A5-9E3C5729E674}" type="pres">
      <dgm:prSet presAssocID="{CC35DA87-2D77-410B-ACC1-00D72E1F80E7}" presName="LevelTwoTextNode" presStyleLbl="node2" presStyleIdx="0" presStyleCnt="5">
        <dgm:presLayoutVars>
          <dgm:chPref val="3"/>
        </dgm:presLayoutVars>
      </dgm:prSet>
      <dgm:spPr/>
    </dgm:pt>
    <dgm:pt modelId="{08D9D78A-DC19-4034-80E6-7A39AEE89F19}" type="pres">
      <dgm:prSet presAssocID="{CC35DA87-2D77-410B-ACC1-00D72E1F80E7}" presName="level3hierChild" presStyleCnt="0"/>
      <dgm:spPr/>
    </dgm:pt>
    <dgm:pt modelId="{E96F944E-E969-4523-894E-E72A0DA0B4D9}" type="pres">
      <dgm:prSet presAssocID="{DAEC9431-FD3C-4553-9F63-9CAEAC558276}" presName="conn2-1" presStyleLbl="parChTrans1D2" presStyleIdx="1" presStyleCnt="5"/>
      <dgm:spPr/>
    </dgm:pt>
    <dgm:pt modelId="{6AADF341-9574-4BF9-B63F-62622A864775}" type="pres">
      <dgm:prSet presAssocID="{DAEC9431-FD3C-4553-9F63-9CAEAC558276}" presName="connTx" presStyleLbl="parChTrans1D2" presStyleIdx="1" presStyleCnt="5"/>
      <dgm:spPr/>
    </dgm:pt>
    <dgm:pt modelId="{A745725B-2AD6-449E-A113-0343877F0DC5}" type="pres">
      <dgm:prSet presAssocID="{2717CA13-9FDB-4BBC-9BD2-5CC8301B5549}" presName="root2" presStyleCnt="0"/>
      <dgm:spPr/>
    </dgm:pt>
    <dgm:pt modelId="{C1151B44-87AF-4659-B2AC-EC6E3D3B80C1}" type="pres">
      <dgm:prSet presAssocID="{2717CA13-9FDB-4BBC-9BD2-5CC8301B5549}" presName="LevelTwoTextNode" presStyleLbl="node2" presStyleIdx="1" presStyleCnt="5">
        <dgm:presLayoutVars>
          <dgm:chPref val="3"/>
        </dgm:presLayoutVars>
      </dgm:prSet>
      <dgm:spPr/>
    </dgm:pt>
    <dgm:pt modelId="{261FE9DC-5BBE-4AD0-8EBF-B616B0E3E3BA}" type="pres">
      <dgm:prSet presAssocID="{2717CA13-9FDB-4BBC-9BD2-5CC8301B5549}" presName="level3hierChild" presStyleCnt="0"/>
      <dgm:spPr/>
    </dgm:pt>
    <dgm:pt modelId="{9234BCAB-8C9B-4643-88F2-AC3CD5DB4D83}" type="pres">
      <dgm:prSet presAssocID="{1C6704D1-831E-4CF9-9E82-D7545478F5FD}" presName="conn2-1" presStyleLbl="parChTrans1D2" presStyleIdx="2" presStyleCnt="5"/>
      <dgm:spPr/>
    </dgm:pt>
    <dgm:pt modelId="{51BDCD71-8748-4135-8879-462C3F2F4899}" type="pres">
      <dgm:prSet presAssocID="{1C6704D1-831E-4CF9-9E82-D7545478F5FD}" presName="connTx" presStyleLbl="parChTrans1D2" presStyleIdx="2" presStyleCnt="5"/>
      <dgm:spPr/>
    </dgm:pt>
    <dgm:pt modelId="{8C6C4175-A81B-49E0-B06F-0E3988F1615A}" type="pres">
      <dgm:prSet presAssocID="{B255D017-7F5A-4E29-840A-7944C077674A}" presName="root2" presStyleCnt="0"/>
      <dgm:spPr/>
    </dgm:pt>
    <dgm:pt modelId="{1489BE6E-49DE-43CE-973E-BD0918672C7D}" type="pres">
      <dgm:prSet presAssocID="{B255D017-7F5A-4E29-840A-7944C077674A}" presName="LevelTwoTextNode" presStyleLbl="node2" presStyleIdx="2" presStyleCnt="5">
        <dgm:presLayoutVars>
          <dgm:chPref val="3"/>
        </dgm:presLayoutVars>
      </dgm:prSet>
      <dgm:spPr/>
    </dgm:pt>
    <dgm:pt modelId="{782451A9-3BCB-4B62-928F-6A1D9668A3C8}" type="pres">
      <dgm:prSet presAssocID="{B255D017-7F5A-4E29-840A-7944C077674A}" presName="level3hierChild" presStyleCnt="0"/>
      <dgm:spPr/>
    </dgm:pt>
    <dgm:pt modelId="{45A03A08-32A1-4B32-BB03-604533919F6A}" type="pres">
      <dgm:prSet presAssocID="{035C20B8-08AA-4BC2-9915-F445A35DD9AD}" presName="conn2-1" presStyleLbl="parChTrans1D2" presStyleIdx="3" presStyleCnt="5"/>
      <dgm:spPr/>
    </dgm:pt>
    <dgm:pt modelId="{9454B775-D244-414C-A31D-2056500C8EF3}" type="pres">
      <dgm:prSet presAssocID="{035C20B8-08AA-4BC2-9915-F445A35DD9AD}" presName="connTx" presStyleLbl="parChTrans1D2" presStyleIdx="3" presStyleCnt="5"/>
      <dgm:spPr/>
    </dgm:pt>
    <dgm:pt modelId="{BE0A852B-7D61-4A1C-9DA2-397183066D8A}" type="pres">
      <dgm:prSet presAssocID="{693A886F-F7AD-4858-A1E1-11E4432F2325}" presName="root2" presStyleCnt="0"/>
      <dgm:spPr/>
    </dgm:pt>
    <dgm:pt modelId="{B05966BB-54C0-4889-BDCD-64463AAE38CF}" type="pres">
      <dgm:prSet presAssocID="{693A886F-F7AD-4858-A1E1-11E4432F2325}" presName="LevelTwoTextNode" presStyleLbl="node2" presStyleIdx="3" presStyleCnt="5">
        <dgm:presLayoutVars>
          <dgm:chPref val="3"/>
        </dgm:presLayoutVars>
      </dgm:prSet>
      <dgm:spPr/>
    </dgm:pt>
    <dgm:pt modelId="{D209E884-0B82-4054-AF24-7C3B834B175B}" type="pres">
      <dgm:prSet presAssocID="{693A886F-F7AD-4858-A1E1-11E4432F2325}" presName="level3hierChild" presStyleCnt="0"/>
      <dgm:spPr/>
    </dgm:pt>
    <dgm:pt modelId="{0FB28091-F046-480D-B6CA-86A0C8C1A8E0}" type="pres">
      <dgm:prSet presAssocID="{420DAC54-F28E-40BA-93C5-061A54DC78BB}" presName="conn2-1" presStyleLbl="parChTrans1D2" presStyleIdx="4" presStyleCnt="5"/>
      <dgm:spPr/>
    </dgm:pt>
    <dgm:pt modelId="{85BD835D-56E1-4CA8-A050-E0A67E7788D4}" type="pres">
      <dgm:prSet presAssocID="{420DAC54-F28E-40BA-93C5-061A54DC78BB}" presName="connTx" presStyleLbl="parChTrans1D2" presStyleIdx="4" presStyleCnt="5"/>
      <dgm:spPr/>
    </dgm:pt>
    <dgm:pt modelId="{17612182-6388-4EE6-BD44-830BA35897F6}" type="pres">
      <dgm:prSet presAssocID="{0C89062D-0A22-4E86-A473-91D03432979B}" presName="root2" presStyleCnt="0"/>
      <dgm:spPr/>
    </dgm:pt>
    <dgm:pt modelId="{11822C37-42DC-42B0-B1A1-856BF9181C68}" type="pres">
      <dgm:prSet presAssocID="{0C89062D-0A22-4E86-A473-91D03432979B}" presName="LevelTwoTextNode" presStyleLbl="node2" presStyleIdx="4" presStyleCnt="5">
        <dgm:presLayoutVars>
          <dgm:chPref val="3"/>
        </dgm:presLayoutVars>
      </dgm:prSet>
      <dgm:spPr/>
    </dgm:pt>
    <dgm:pt modelId="{532E1868-9A78-4AEB-BF1E-55846AA5ECA0}" type="pres">
      <dgm:prSet presAssocID="{0C89062D-0A22-4E86-A473-91D03432979B}" presName="level3hierChild" presStyleCnt="0"/>
      <dgm:spPr/>
    </dgm:pt>
  </dgm:ptLst>
  <dgm:cxnLst>
    <dgm:cxn modelId="{F583120C-E567-402B-B9E9-E1AA802DCDAA}" type="presOf" srcId="{8C73CA26-2D9D-4728-B945-38B39A2820B1}" destId="{1A8B2B33-CD6B-477F-BACF-8C791598D88C}" srcOrd="0" destOrd="0" presId="urn:microsoft.com/office/officeart/2005/8/layout/hierarchy2"/>
    <dgm:cxn modelId="{B029962B-F839-4B16-AE44-43C8B835739C}" srcId="{6D152CBA-9F4E-4EAD-B89E-20971EF9CAFB}" destId="{2717CA13-9FDB-4BBC-9BD2-5CC8301B5549}" srcOrd="1" destOrd="0" parTransId="{DAEC9431-FD3C-4553-9F63-9CAEAC558276}" sibTransId="{9B732899-9351-4C86-B4D4-0AC6558FBE85}"/>
    <dgm:cxn modelId="{84C49138-85B9-46F1-8220-C94BAA567F19}" type="presOf" srcId="{035C20B8-08AA-4BC2-9915-F445A35DD9AD}" destId="{9454B775-D244-414C-A31D-2056500C8EF3}" srcOrd="1" destOrd="0" presId="urn:microsoft.com/office/officeart/2005/8/layout/hierarchy2"/>
    <dgm:cxn modelId="{159F553C-8165-4729-B567-5A034980CF30}" type="presOf" srcId="{CC35DA87-2D77-410B-ACC1-00D72E1F80E7}" destId="{8A35DE60-55E9-4997-B3A5-9E3C5729E674}" srcOrd="0" destOrd="0" presId="urn:microsoft.com/office/officeart/2005/8/layout/hierarchy2"/>
    <dgm:cxn modelId="{8DC10540-B0DB-4EF6-AF7C-806813F3F6C4}" type="presOf" srcId="{693A886F-F7AD-4858-A1E1-11E4432F2325}" destId="{B05966BB-54C0-4889-BDCD-64463AAE38CF}" srcOrd="0" destOrd="0" presId="urn:microsoft.com/office/officeart/2005/8/layout/hierarchy2"/>
    <dgm:cxn modelId="{6C0BA25D-B937-4E53-B87C-57A60D1EBCCD}" srcId="{6D152CBA-9F4E-4EAD-B89E-20971EF9CAFB}" destId="{B255D017-7F5A-4E29-840A-7944C077674A}" srcOrd="2" destOrd="0" parTransId="{1C6704D1-831E-4CF9-9E82-D7545478F5FD}" sibTransId="{59C609D2-A235-4BCA-A46A-4B70A30AE355}"/>
    <dgm:cxn modelId="{2077C943-D62B-4BF7-B27A-FE8C9CF6638C}" type="presOf" srcId="{2717CA13-9FDB-4BBC-9BD2-5CC8301B5549}" destId="{C1151B44-87AF-4659-B2AC-EC6E3D3B80C1}" srcOrd="0" destOrd="0" presId="urn:microsoft.com/office/officeart/2005/8/layout/hierarchy2"/>
    <dgm:cxn modelId="{D6F66466-0123-4127-960D-1F5AE345673C}" type="presOf" srcId="{DAEC9431-FD3C-4553-9F63-9CAEAC558276}" destId="{E96F944E-E969-4523-894E-E72A0DA0B4D9}" srcOrd="0" destOrd="0" presId="urn:microsoft.com/office/officeart/2005/8/layout/hierarchy2"/>
    <dgm:cxn modelId="{721C3A6A-8AC0-4656-ADEF-6CBC8E481F05}" type="presOf" srcId="{1C6704D1-831E-4CF9-9E82-D7545478F5FD}" destId="{9234BCAB-8C9B-4643-88F2-AC3CD5DB4D83}" srcOrd="0" destOrd="0" presId="urn:microsoft.com/office/officeart/2005/8/layout/hierarchy2"/>
    <dgm:cxn modelId="{FC5DB26A-3804-401E-A968-761C8AB82E69}" srcId="{6D152CBA-9F4E-4EAD-B89E-20971EF9CAFB}" destId="{693A886F-F7AD-4858-A1E1-11E4432F2325}" srcOrd="3" destOrd="0" parTransId="{035C20B8-08AA-4BC2-9915-F445A35DD9AD}" sibTransId="{F73E83C6-DEB9-4379-A95A-8390E04A64A1}"/>
    <dgm:cxn modelId="{86081C79-5DE3-4163-9D4F-3293854AE1B4}" type="presOf" srcId="{035C20B8-08AA-4BC2-9915-F445A35DD9AD}" destId="{45A03A08-32A1-4B32-BB03-604533919F6A}" srcOrd="0" destOrd="0" presId="urn:microsoft.com/office/officeart/2005/8/layout/hierarchy2"/>
    <dgm:cxn modelId="{6B07785A-8FF5-4082-89DE-04C90BCF3C57}" srcId="{8C73CA26-2D9D-4728-B945-38B39A2820B1}" destId="{6D152CBA-9F4E-4EAD-B89E-20971EF9CAFB}" srcOrd="0" destOrd="0" parTransId="{9C291315-526C-4812-98A1-B4D5C147170E}" sibTransId="{D06144B3-FE50-4561-A67C-453C3FA84C8D}"/>
    <dgm:cxn modelId="{9868667F-26D0-4BD2-809E-2C91048554B0}" type="presOf" srcId="{68EDD434-3509-4398-851D-6BFFA23FA5F0}" destId="{D723DD69-0E8D-4EC4-8FBD-B22F73E30E35}" srcOrd="1" destOrd="0" presId="urn:microsoft.com/office/officeart/2005/8/layout/hierarchy2"/>
    <dgm:cxn modelId="{3D83A687-162B-4BA2-8879-B03E77190365}" type="presOf" srcId="{B255D017-7F5A-4E29-840A-7944C077674A}" destId="{1489BE6E-49DE-43CE-973E-BD0918672C7D}" srcOrd="0" destOrd="0" presId="urn:microsoft.com/office/officeart/2005/8/layout/hierarchy2"/>
    <dgm:cxn modelId="{30F4178C-7400-4E9E-A602-B2127BA15460}" type="presOf" srcId="{6D152CBA-9F4E-4EAD-B89E-20971EF9CAFB}" destId="{1A71E656-846D-4484-B8AF-6C7184269C71}" srcOrd="0" destOrd="0" presId="urn:microsoft.com/office/officeart/2005/8/layout/hierarchy2"/>
    <dgm:cxn modelId="{03390698-81DD-48DA-AD06-52BBF257FCF5}" srcId="{6D152CBA-9F4E-4EAD-B89E-20971EF9CAFB}" destId="{0C89062D-0A22-4E86-A473-91D03432979B}" srcOrd="4" destOrd="0" parTransId="{420DAC54-F28E-40BA-93C5-061A54DC78BB}" sibTransId="{C9FB1A8F-F577-484A-9C9C-728151DE2D9A}"/>
    <dgm:cxn modelId="{4B1D379D-C7DC-471B-99A9-83F7CFDC3E4F}" type="presOf" srcId="{420DAC54-F28E-40BA-93C5-061A54DC78BB}" destId="{85BD835D-56E1-4CA8-A050-E0A67E7788D4}" srcOrd="1" destOrd="0" presId="urn:microsoft.com/office/officeart/2005/8/layout/hierarchy2"/>
    <dgm:cxn modelId="{47CDB9BD-D4DB-420E-A5BF-FCEBB1945AE8}" type="presOf" srcId="{0C89062D-0A22-4E86-A473-91D03432979B}" destId="{11822C37-42DC-42B0-B1A1-856BF9181C68}" srcOrd="0" destOrd="0" presId="urn:microsoft.com/office/officeart/2005/8/layout/hierarchy2"/>
    <dgm:cxn modelId="{82380BC0-EE8D-4E83-BD24-630712E9CCE7}" type="presOf" srcId="{420DAC54-F28E-40BA-93C5-061A54DC78BB}" destId="{0FB28091-F046-480D-B6CA-86A0C8C1A8E0}" srcOrd="0" destOrd="0" presId="urn:microsoft.com/office/officeart/2005/8/layout/hierarchy2"/>
    <dgm:cxn modelId="{2763D8C1-4647-4D1B-B0F7-EC9045752815}" type="presOf" srcId="{68EDD434-3509-4398-851D-6BFFA23FA5F0}" destId="{5CEFE0DF-EA3E-47B4-83EE-5AFA86481D40}" srcOrd="0" destOrd="0" presId="urn:microsoft.com/office/officeart/2005/8/layout/hierarchy2"/>
    <dgm:cxn modelId="{85F3CEC4-ED4C-4696-9444-BBBA38772666}" type="presOf" srcId="{DAEC9431-FD3C-4553-9F63-9CAEAC558276}" destId="{6AADF341-9574-4BF9-B63F-62622A864775}" srcOrd="1" destOrd="0" presId="urn:microsoft.com/office/officeart/2005/8/layout/hierarchy2"/>
    <dgm:cxn modelId="{626E5FC6-9959-4BAA-A2AB-D25EA4691F38}" srcId="{6D152CBA-9F4E-4EAD-B89E-20971EF9CAFB}" destId="{CC35DA87-2D77-410B-ACC1-00D72E1F80E7}" srcOrd="0" destOrd="0" parTransId="{68EDD434-3509-4398-851D-6BFFA23FA5F0}" sibTransId="{8BD6B530-E568-4FAF-A1DB-8EDD916ABDA1}"/>
    <dgm:cxn modelId="{6BA7DED3-53DB-4C97-A282-3037FF134299}" type="presOf" srcId="{1C6704D1-831E-4CF9-9E82-D7545478F5FD}" destId="{51BDCD71-8748-4135-8879-462C3F2F4899}" srcOrd="1" destOrd="0" presId="urn:microsoft.com/office/officeart/2005/8/layout/hierarchy2"/>
    <dgm:cxn modelId="{E1A2355A-F7F0-4C74-A03B-3FB77984401D}" type="presParOf" srcId="{1A8B2B33-CD6B-477F-BACF-8C791598D88C}" destId="{4D65925C-2BD2-4186-87DA-2D12EF602BF5}" srcOrd="0" destOrd="0" presId="urn:microsoft.com/office/officeart/2005/8/layout/hierarchy2"/>
    <dgm:cxn modelId="{1F524E3B-C119-49B3-A05F-CDE317CB2D92}" type="presParOf" srcId="{4D65925C-2BD2-4186-87DA-2D12EF602BF5}" destId="{1A71E656-846D-4484-B8AF-6C7184269C71}" srcOrd="0" destOrd="0" presId="urn:microsoft.com/office/officeart/2005/8/layout/hierarchy2"/>
    <dgm:cxn modelId="{95231D8A-2BCE-478A-9591-38036A609FD4}" type="presParOf" srcId="{4D65925C-2BD2-4186-87DA-2D12EF602BF5}" destId="{6BF949D3-0D28-42C8-8B0C-3FBDE501B930}" srcOrd="1" destOrd="0" presId="urn:microsoft.com/office/officeart/2005/8/layout/hierarchy2"/>
    <dgm:cxn modelId="{38570C3A-DCE3-4871-B183-C50F32F1B076}" type="presParOf" srcId="{6BF949D3-0D28-42C8-8B0C-3FBDE501B930}" destId="{5CEFE0DF-EA3E-47B4-83EE-5AFA86481D40}" srcOrd="0" destOrd="0" presId="urn:microsoft.com/office/officeart/2005/8/layout/hierarchy2"/>
    <dgm:cxn modelId="{0D3CF61D-7ADC-4F5F-B680-23A3DE85C5FB}" type="presParOf" srcId="{5CEFE0DF-EA3E-47B4-83EE-5AFA86481D40}" destId="{D723DD69-0E8D-4EC4-8FBD-B22F73E30E35}" srcOrd="0" destOrd="0" presId="urn:microsoft.com/office/officeart/2005/8/layout/hierarchy2"/>
    <dgm:cxn modelId="{597CA413-7EF4-4DA8-B880-8EB28004D809}" type="presParOf" srcId="{6BF949D3-0D28-42C8-8B0C-3FBDE501B930}" destId="{B58D5609-D844-4DBD-A82F-1941D0FC8E3C}" srcOrd="1" destOrd="0" presId="urn:microsoft.com/office/officeart/2005/8/layout/hierarchy2"/>
    <dgm:cxn modelId="{6E889A40-F542-44FB-BE51-402C337F4803}" type="presParOf" srcId="{B58D5609-D844-4DBD-A82F-1941D0FC8E3C}" destId="{8A35DE60-55E9-4997-B3A5-9E3C5729E674}" srcOrd="0" destOrd="0" presId="urn:microsoft.com/office/officeart/2005/8/layout/hierarchy2"/>
    <dgm:cxn modelId="{EDF1E3AF-1E1F-474E-A0D2-2C77F1F36A59}" type="presParOf" srcId="{B58D5609-D844-4DBD-A82F-1941D0FC8E3C}" destId="{08D9D78A-DC19-4034-80E6-7A39AEE89F19}" srcOrd="1" destOrd="0" presId="urn:microsoft.com/office/officeart/2005/8/layout/hierarchy2"/>
    <dgm:cxn modelId="{30E153DD-F6D5-4A0A-BE58-F4710F785A48}" type="presParOf" srcId="{6BF949D3-0D28-42C8-8B0C-3FBDE501B930}" destId="{E96F944E-E969-4523-894E-E72A0DA0B4D9}" srcOrd="2" destOrd="0" presId="urn:microsoft.com/office/officeart/2005/8/layout/hierarchy2"/>
    <dgm:cxn modelId="{D15A0EA3-E4A9-4559-851F-B03AB956ED96}" type="presParOf" srcId="{E96F944E-E969-4523-894E-E72A0DA0B4D9}" destId="{6AADF341-9574-4BF9-B63F-62622A864775}" srcOrd="0" destOrd="0" presId="urn:microsoft.com/office/officeart/2005/8/layout/hierarchy2"/>
    <dgm:cxn modelId="{3DCD079F-4459-41A6-B081-0B98AE37A91D}" type="presParOf" srcId="{6BF949D3-0D28-42C8-8B0C-3FBDE501B930}" destId="{A745725B-2AD6-449E-A113-0343877F0DC5}" srcOrd="3" destOrd="0" presId="urn:microsoft.com/office/officeart/2005/8/layout/hierarchy2"/>
    <dgm:cxn modelId="{C8443023-F7E8-4F12-A4A6-A484BEEC0CCC}" type="presParOf" srcId="{A745725B-2AD6-449E-A113-0343877F0DC5}" destId="{C1151B44-87AF-4659-B2AC-EC6E3D3B80C1}" srcOrd="0" destOrd="0" presId="urn:microsoft.com/office/officeart/2005/8/layout/hierarchy2"/>
    <dgm:cxn modelId="{8B1D0FA6-119F-4EE4-9696-5824CB4DD886}" type="presParOf" srcId="{A745725B-2AD6-449E-A113-0343877F0DC5}" destId="{261FE9DC-5BBE-4AD0-8EBF-B616B0E3E3BA}" srcOrd="1" destOrd="0" presId="urn:microsoft.com/office/officeart/2005/8/layout/hierarchy2"/>
    <dgm:cxn modelId="{EFDF3127-781A-4B6B-989C-CBA095BB34B7}" type="presParOf" srcId="{6BF949D3-0D28-42C8-8B0C-3FBDE501B930}" destId="{9234BCAB-8C9B-4643-88F2-AC3CD5DB4D83}" srcOrd="4" destOrd="0" presId="urn:microsoft.com/office/officeart/2005/8/layout/hierarchy2"/>
    <dgm:cxn modelId="{2306882A-5DC3-4406-8FF5-13937D2DB898}" type="presParOf" srcId="{9234BCAB-8C9B-4643-88F2-AC3CD5DB4D83}" destId="{51BDCD71-8748-4135-8879-462C3F2F4899}" srcOrd="0" destOrd="0" presId="urn:microsoft.com/office/officeart/2005/8/layout/hierarchy2"/>
    <dgm:cxn modelId="{CAFCCF61-4A92-4D77-931C-50B33BEAC2BF}" type="presParOf" srcId="{6BF949D3-0D28-42C8-8B0C-3FBDE501B930}" destId="{8C6C4175-A81B-49E0-B06F-0E3988F1615A}" srcOrd="5" destOrd="0" presId="urn:microsoft.com/office/officeart/2005/8/layout/hierarchy2"/>
    <dgm:cxn modelId="{C2E4854C-4567-499F-8C03-1B3E574E196B}" type="presParOf" srcId="{8C6C4175-A81B-49E0-B06F-0E3988F1615A}" destId="{1489BE6E-49DE-43CE-973E-BD0918672C7D}" srcOrd="0" destOrd="0" presId="urn:microsoft.com/office/officeart/2005/8/layout/hierarchy2"/>
    <dgm:cxn modelId="{392941BA-8976-489F-9B0B-0471C55B1054}" type="presParOf" srcId="{8C6C4175-A81B-49E0-B06F-0E3988F1615A}" destId="{782451A9-3BCB-4B62-928F-6A1D9668A3C8}" srcOrd="1" destOrd="0" presId="urn:microsoft.com/office/officeart/2005/8/layout/hierarchy2"/>
    <dgm:cxn modelId="{169FDAEB-E797-423A-A901-DCAB005686E6}" type="presParOf" srcId="{6BF949D3-0D28-42C8-8B0C-3FBDE501B930}" destId="{45A03A08-32A1-4B32-BB03-604533919F6A}" srcOrd="6" destOrd="0" presId="urn:microsoft.com/office/officeart/2005/8/layout/hierarchy2"/>
    <dgm:cxn modelId="{BD6D6939-F4C1-4912-9F8B-240557043E0B}" type="presParOf" srcId="{45A03A08-32A1-4B32-BB03-604533919F6A}" destId="{9454B775-D244-414C-A31D-2056500C8EF3}" srcOrd="0" destOrd="0" presId="urn:microsoft.com/office/officeart/2005/8/layout/hierarchy2"/>
    <dgm:cxn modelId="{9146CEAF-EC1A-4B28-ABB1-C573C780EAD8}" type="presParOf" srcId="{6BF949D3-0D28-42C8-8B0C-3FBDE501B930}" destId="{BE0A852B-7D61-4A1C-9DA2-397183066D8A}" srcOrd="7" destOrd="0" presId="urn:microsoft.com/office/officeart/2005/8/layout/hierarchy2"/>
    <dgm:cxn modelId="{943F2A6F-1BBF-4277-9ABD-38B1FE6F732B}" type="presParOf" srcId="{BE0A852B-7D61-4A1C-9DA2-397183066D8A}" destId="{B05966BB-54C0-4889-BDCD-64463AAE38CF}" srcOrd="0" destOrd="0" presId="urn:microsoft.com/office/officeart/2005/8/layout/hierarchy2"/>
    <dgm:cxn modelId="{65F9388B-9CE7-4324-8EA1-BFADD38A08D5}" type="presParOf" srcId="{BE0A852B-7D61-4A1C-9DA2-397183066D8A}" destId="{D209E884-0B82-4054-AF24-7C3B834B175B}" srcOrd="1" destOrd="0" presId="urn:microsoft.com/office/officeart/2005/8/layout/hierarchy2"/>
    <dgm:cxn modelId="{B58FBFAE-2853-4B76-96CA-65A7B31F3915}" type="presParOf" srcId="{6BF949D3-0D28-42C8-8B0C-3FBDE501B930}" destId="{0FB28091-F046-480D-B6CA-86A0C8C1A8E0}" srcOrd="8" destOrd="0" presId="urn:microsoft.com/office/officeart/2005/8/layout/hierarchy2"/>
    <dgm:cxn modelId="{E98A0B52-13C6-4042-9BCA-5F88832F137F}" type="presParOf" srcId="{0FB28091-F046-480D-B6CA-86A0C8C1A8E0}" destId="{85BD835D-56E1-4CA8-A050-E0A67E7788D4}" srcOrd="0" destOrd="0" presId="urn:microsoft.com/office/officeart/2005/8/layout/hierarchy2"/>
    <dgm:cxn modelId="{0A22DA07-EB07-492B-A289-67516B4FEB13}" type="presParOf" srcId="{6BF949D3-0D28-42C8-8B0C-3FBDE501B930}" destId="{17612182-6388-4EE6-BD44-830BA35897F6}" srcOrd="9" destOrd="0" presId="urn:microsoft.com/office/officeart/2005/8/layout/hierarchy2"/>
    <dgm:cxn modelId="{9F67963D-B1F0-4D54-920B-0AE6AA2C4EB1}" type="presParOf" srcId="{17612182-6388-4EE6-BD44-830BA35897F6}" destId="{11822C37-42DC-42B0-B1A1-856BF9181C68}" srcOrd="0" destOrd="0" presId="urn:microsoft.com/office/officeart/2005/8/layout/hierarchy2"/>
    <dgm:cxn modelId="{C8E2D355-45D8-4328-9507-41BA2D862FCD}" type="presParOf" srcId="{17612182-6388-4EE6-BD44-830BA35897F6}" destId="{532E1868-9A78-4AEB-BF1E-55846AA5ECA0}"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43740-8A81-465B-AD18-7FDC03D9C574}"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s-ES"/>
        </a:p>
      </dgm:t>
    </dgm:pt>
    <dgm:pt modelId="{0C759CF4-12DD-403B-A778-9A27E19C0BC7}">
      <dgm:prSet phldrT="[Texto]" custT="1"/>
      <dgm:spPr/>
      <dgm:t>
        <a:bodyPr/>
        <a:lstStyle/>
        <a:p>
          <a:pPr>
            <a:buFont typeface="+mj-lt"/>
            <a:buNone/>
          </a:pPr>
          <a:r>
            <a:rPr lang="es-EC" sz="1700" dirty="0">
              <a:latin typeface="Times New Roman" panose="02020603050405020304" pitchFamily="18" charset="0"/>
              <a:cs typeface="Times New Roman" panose="02020603050405020304" pitchFamily="18" charset="0"/>
            </a:rPr>
            <a:t>El liderazgo de tipo Indiferente genera un clima organizacional percibido como bueno por los trabajadores de las medianas y grandes empresas manufactureras del cantón Quito</a:t>
          </a:r>
          <a:endParaRPr lang="es-ES" sz="1700" dirty="0">
            <a:latin typeface="Times New Roman" panose="02020603050405020304" pitchFamily="18" charset="0"/>
            <a:cs typeface="Times New Roman" panose="02020603050405020304" pitchFamily="18" charset="0"/>
          </a:endParaRPr>
        </a:p>
      </dgm:t>
    </dgm:pt>
    <dgm:pt modelId="{F900B2EF-D85A-4109-8578-BEEE0A3C3F8E}" type="parTrans" cxnId="{0B8D14BF-A2E0-41E4-9484-238D7B55EAE1}">
      <dgm:prSet/>
      <dgm:spPr/>
      <dgm:t>
        <a:bodyPr/>
        <a:lstStyle/>
        <a:p>
          <a:endParaRPr lang="es-ES" sz="1700">
            <a:latin typeface="Times New Roman" panose="02020603050405020304" pitchFamily="18" charset="0"/>
            <a:cs typeface="Times New Roman" panose="02020603050405020304" pitchFamily="18" charset="0"/>
          </a:endParaRPr>
        </a:p>
      </dgm:t>
    </dgm:pt>
    <dgm:pt modelId="{37426917-D052-4635-9FFC-9B3AAA8BDCF0}" type="sibTrans" cxnId="{0B8D14BF-A2E0-41E4-9484-238D7B55EAE1}">
      <dgm:prSet/>
      <dgm:spPr/>
      <dgm:t>
        <a:bodyPr/>
        <a:lstStyle/>
        <a:p>
          <a:endParaRPr lang="es-ES" sz="1700">
            <a:latin typeface="Times New Roman" panose="02020603050405020304" pitchFamily="18" charset="0"/>
            <a:cs typeface="Times New Roman" panose="02020603050405020304" pitchFamily="18" charset="0"/>
          </a:endParaRPr>
        </a:p>
      </dgm:t>
    </dgm:pt>
    <dgm:pt modelId="{D2EC54F3-14C7-4FD0-8AB9-50B4FCB072C2}">
      <dgm:prSet custT="1"/>
      <dgm:spPr/>
      <dgm:t>
        <a:bodyPr/>
        <a:lstStyle/>
        <a:p>
          <a:pPr>
            <a:buFont typeface="+mj-lt"/>
            <a:buNone/>
          </a:pPr>
          <a:r>
            <a:rPr lang="es-EC" sz="1700" dirty="0">
              <a:latin typeface="Times New Roman" panose="02020603050405020304" pitchFamily="18" charset="0"/>
              <a:cs typeface="Times New Roman" panose="02020603050405020304" pitchFamily="18" charset="0"/>
            </a:rPr>
            <a:t>El liderazgo de tipo Club campestre genera un clima organizacional percibido como bueno por los trabajadores de las medianas y grandes empresas manufactureras del cantón Quito</a:t>
          </a:r>
        </a:p>
      </dgm:t>
    </dgm:pt>
    <dgm:pt modelId="{231ED043-75D6-4F01-8995-9617771F1088}" type="parTrans" cxnId="{33C78059-E104-4F16-89F7-5E403B2DD0F0}">
      <dgm:prSet/>
      <dgm:spPr/>
      <dgm:t>
        <a:bodyPr/>
        <a:lstStyle/>
        <a:p>
          <a:endParaRPr lang="es-ES" sz="1700">
            <a:latin typeface="Times New Roman" panose="02020603050405020304" pitchFamily="18" charset="0"/>
            <a:cs typeface="Times New Roman" panose="02020603050405020304" pitchFamily="18" charset="0"/>
          </a:endParaRPr>
        </a:p>
      </dgm:t>
    </dgm:pt>
    <dgm:pt modelId="{54B80281-B9F5-411A-BD42-F691D279095D}" type="sibTrans" cxnId="{33C78059-E104-4F16-89F7-5E403B2DD0F0}">
      <dgm:prSet/>
      <dgm:spPr/>
      <dgm:t>
        <a:bodyPr/>
        <a:lstStyle/>
        <a:p>
          <a:endParaRPr lang="es-ES" sz="1700">
            <a:latin typeface="Times New Roman" panose="02020603050405020304" pitchFamily="18" charset="0"/>
            <a:cs typeface="Times New Roman" panose="02020603050405020304" pitchFamily="18" charset="0"/>
          </a:endParaRPr>
        </a:p>
      </dgm:t>
    </dgm:pt>
    <dgm:pt modelId="{4EE6F5D4-62A4-4AC7-9EC6-6A6F6531E655}">
      <dgm:prSet custT="1"/>
      <dgm:spPr/>
      <dgm:t>
        <a:bodyPr/>
        <a:lstStyle/>
        <a:p>
          <a:pPr>
            <a:buFont typeface="+mj-lt"/>
            <a:buNone/>
          </a:pPr>
          <a:r>
            <a:rPr lang="es-EC" sz="1700" dirty="0">
              <a:latin typeface="Times New Roman" panose="02020603050405020304" pitchFamily="18" charset="0"/>
              <a:cs typeface="Times New Roman" panose="02020603050405020304" pitchFamily="18" charset="0"/>
            </a:rPr>
            <a:t>El liderazgo de tipo Equilibrado genera un clima organizacional percibido como bueno por los trabajadores de las medianas y grandes empresas manufactureras del cantón Quito</a:t>
          </a:r>
        </a:p>
      </dgm:t>
    </dgm:pt>
    <dgm:pt modelId="{F69A41FA-6CCD-4B64-BEFC-250C36BC191A}" type="parTrans" cxnId="{04813ED6-9F0A-4839-B27A-18399039DCE8}">
      <dgm:prSet/>
      <dgm:spPr/>
      <dgm:t>
        <a:bodyPr/>
        <a:lstStyle/>
        <a:p>
          <a:endParaRPr lang="es-ES" sz="1700">
            <a:latin typeface="Times New Roman" panose="02020603050405020304" pitchFamily="18" charset="0"/>
            <a:cs typeface="Times New Roman" panose="02020603050405020304" pitchFamily="18" charset="0"/>
          </a:endParaRPr>
        </a:p>
      </dgm:t>
    </dgm:pt>
    <dgm:pt modelId="{F0424A34-1D23-4585-839A-814FD5614A26}" type="sibTrans" cxnId="{04813ED6-9F0A-4839-B27A-18399039DCE8}">
      <dgm:prSet/>
      <dgm:spPr/>
      <dgm:t>
        <a:bodyPr/>
        <a:lstStyle/>
        <a:p>
          <a:endParaRPr lang="es-ES" sz="1700">
            <a:latin typeface="Times New Roman" panose="02020603050405020304" pitchFamily="18" charset="0"/>
            <a:cs typeface="Times New Roman" panose="02020603050405020304" pitchFamily="18" charset="0"/>
          </a:endParaRPr>
        </a:p>
      </dgm:t>
    </dgm:pt>
    <dgm:pt modelId="{0FCC4615-6CC2-4FC3-8522-251CEA11F133}">
      <dgm:prSet custT="1"/>
      <dgm:spPr/>
      <dgm:t>
        <a:bodyPr/>
        <a:lstStyle/>
        <a:p>
          <a:pPr>
            <a:buFont typeface="+mj-lt"/>
            <a:buNone/>
          </a:pPr>
          <a:r>
            <a:rPr lang="es-EC" sz="1700" dirty="0">
              <a:latin typeface="Times New Roman" panose="02020603050405020304" pitchFamily="18" charset="0"/>
              <a:cs typeface="Times New Roman" panose="02020603050405020304" pitchFamily="18" charset="0"/>
            </a:rPr>
            <a:t>El liderazgo de equipo genera un clima organizacional percibido como bueno por los trabajadores de las medianas y grandes empresas manufactureras del cantón Quito</a:t>
          </a:r>
        </a:p>
      </dgm:t>
    </dgm:pt>
    <dgm:pt modelId="{84803129-164B-4BEF-9F26-112278D42DAC}" type="parTrans" cxnId="{B0CC2C17-FC0F-4173-AFC3-3B65AB8930EE}">
      <dgm:prSet/>
      <dgm:spPr/>
      <dgm:t>
        <a:bodyPr/>
        <a:lstStyle/>
        <a:p>
          <a:endParaRPr lang="es-ES" sz="1700">
            <a:latin typeface="Times New Roman" panose="02020603050405020304" pitchFamily="18" charset="0"/>
            <a:cs typeface="Times New Roman" panose="02020603050405020304" pitchFamily="18" charset="0"/>
          </a:endParaRPr>
        </a:p>
      </dgm:t>
    </dgm:pt>
    <dgm:pt modelId="{AFB14362-A35D-4BA9-AAF1-08B7D6C1F054}" type="sibTrans" cxnId="{B0CC2C17-FC0F-4173-AFC3-3B65AB8930EE}">
      <dgm:prSet/>
      <dgm:spPr/>
      <dgm:t>
        <a:bodyPr/>
        <a:lstStyle/>
        <a:p>
          <a:endParaRPr lang="es-ES" sz="1700">
            <a:latin typeface="Times New Roman" panose="02020603050405020304" pitchFamily="18" charset="0"/>
            <a:cs typeface="Times New Roman" panose="02020603050405020304" pitchFamily="18" charset="0"/>
          </a:endParaRPr>
        </a:p>
      </dgm:t>
    </dgm:pt>
    <dgm:pt modelId="{2081FE85-669C-49E4-9A43-0E8216361095}">
      <dgm:prSet custT="1"/>
      <dgm:spPr/>
      <dgm:t>
        <a:bodyPr/>
        <a:lstStyle/>
        <a:p>
          <a:pPr algn="l">
            <a:buFont typeface="+mj-lt"/>
            <a:buNone/>
          </a:pPr>
          <a:r>
            <a:rPr lang="es-EC" sz="1700" dirty="0">
              <a:latin typeface="Times New Roman" panose="02020603050405020304" pitchFamily="18" charset="0"/>
              <a:cs typeface="Times New Roman" panose="02020603050405020304" pitchFamily="18" charset="0"/>
            </a:rPr>
            <a:t>El liderazgo de tipo Autoritario genera un clima organizacional percibido como bueno por los trabajadores de las medianas y grandes empresas manufactureras del cantón Quito </a:t>
          </a:r>
        </a:p>
      </dgm:t>
    </dgm:pt>
    <dgm:pt modelId="{C1F352A1-6E6F-4341-8AA9-5FB75278527E}" type="parTrans" cxnId="{610A6CFA-EA1C-439E-990D-938271C78059}">
      <dgm:prSet/>
      <dgm:spPr/>
      <dgm:t>
        <a:bodyPr/>
        <a:lstStyle/>
        <a:p>
          <a:endParaRPr lang="es-ES" sz="1700">
            <a:latin typeface="Times New Roman" panose="02020603050405020304" pitchFamily="18" charset="0"/>
            <a:cs typeface="Times New Roman" panose="02020603050405020304" pitchFamily="18" charset="0"/>
          </a:endParaRPr>
        </a:p>
      </dgm:t>
    </dgm:pt>
    <dgm:pt modelId="{9AAFFF29-947D-4EE9-8198-88B783C8C740}" type="sibTrans" cxnId="{610A6CFA-EA1C-439E-990D-938271C78059}">
      <dgm:prSet/>
      <dgm:spPr/>
      <dgm:t>
        <a:bodyPr/>
        <a:lstStyle/>
        <a:p>
          <a:endParaRPr lang="es-ES" sz="1700">
            <a:latin typeface="Times New Roman" panose="02020603050405020304" pitchFamily="18" charset="0"/>
            <a:cs typeface="Times New Roman" panose="02020603050405020304" pitchFamily="18" charset="0"/>
          </a:endParaRPr>
        </a:p>
      </dgm:t>
    </dgm:pt>
    <dgm:pt modelId="{2000B7E2-D4A9-4EE4-A997-A7C4BB01DD8F}" type="pres">
      <dgm:prSet presAssocID="{6C943740-8A81-465B-AD18-7FDC03D9C574}" presName="linear" presStyleCnt="0">
        <dgm:presLayoutVars>
          <dgm:animLvl val="lvl"/>
          <dgm:resizeHandles val="exact"/>
        </dgm:presLayoutVars>
      </dgm:prSet>
      <dgm:spPr/>
    </dgm:pt>
    <dgm:pt modelId="{2789C984-8080-4239-B81F-143169093F8F}" type="pres">
      <dgm:prSet presAssocID="{0C759CF4-12DD-403B-A778-9A27E19C0BC7}" presName="parentText" presStyleLbl="node1" presStyleIdx="0" presStyleCnt="5">
        <dgm:presLayoutVars>
          <dgm:chMax val="0"/>
          <dgm:bulletEnabled val="1"/>
        </dgm:presLayoutVars>
      </dgm:prSet>
      <dgm:spPr/>
    </dgm:pt>
    <dgm:pt modelId="{2FC89514-40E1-4BFD-86D0-3B27B05EEB7E}" type="pres">
      <dgm:prSet presAssocID="{37426917-D052-4635-9FFC-9B3AAA8BDCF0}" presName="spacer" presStyleCnt="0"/>
      <dgm:spPr/>
    </dgm:pt>
    <dgm:pt modelId="{95AA49A8-5D89-4398-B810-E864B0A64385}" type="pres">
      <dgm:prSet presAssocID="{D2EC54F3-14C7-4FD0-8AB9-50B4FCB072C2}" presName="parentText" presStyleLbl="node1" presStyleIdx="1" presStyleCnt="5">
        <dgm:presLayoutVars>
          <dgm:chMax val="0"/>
          <dgm:bulletEnabled val="1"/>
        </dgm:presLayoutVars>
      </dgm:prSet>
      <dgm:spPr/>
    </dgm:pt>
    <dgm:pt modelId="{5DD1458E-6702-431D-BAA2-B86FDED57D30}" type="pres">
      <dgm:prSet presAssocID="{54B80281-B9F5-411A-BD42-F691D279095D}" presName="spacer" presStyleCnt="0"/>
      <dgm:spPr/>
    </dgm:pt>
    <dgm:pt modelId="{E078DD83-CB44-4255-B7E6-37CA7965D37C}" type="pres">
      <dgm:prSet presAssocID="{4EE6F5D4-62A4-4AC7-9EC6-6A6F6531E655}" presName="parentText" presStyleLbl="node1" presStyleIdx="2" presStyleCnt="5">
        <dgm:presLayoutVars>
          <dgm:chMax val="0"/>
          <dgm:bulletEnabled val="1"/>
        </dgm:presLayoutVars>
      </dgm:prSet>
      <dgm:spPr/>
    </dgm:pt>
    <dgm:pt modelId="{8CFC7FEC-DD91-4A3B-87C8-025D3E6913DA}" type="pres">
      <dgm:prSet presAssocID="{F0424A34-1D23-4585-839A-814FD5614A26}" presName="spacer" presStyleCnt="0"/>
      <dgm:spPr/>
    </dgm:pt>
    <dgm:pt modelId="{E9497C1C-3FCC-4D59-978F-A38B817FDBB9}" type="pres">
      <dgm:prSet presAssocID="{0FCC4615-6CC2-4FC3-8522-251CEA11F133}" presName="parentText" presStyleLbl="node1" presStyleIdx="3" presStyleCnt="5">
        <dgm:presLayoutVars>
          <dgm:chMax val="0"/>
          <dgm:bulletEnabled val="1"/>
        </dgm:presLayoutVars>
      </dgm:prSet>
      <dgm:spPr/>
    </dgm:pt>
    <dgm:pt modelId="{F27F3333-329B-4174-897D-4E9EA10109F0}" type="pres">
      <dgm:prSet presAssocID="{AFB14362-A35D-4BA9-AAF1-08B7D6C1F054}" presName="spacer" presStyleCnt="0"/>
      <dgm:spPr/>
    </dgm:pt>
    <dgm:pt modelId="{D2274C87-3CFC-4CE7-82B7-1C2B3A3605BD}" type="pres">
      <dgm:prSet presAssocID="{2081FE85-669C-49E4-9A43-0E8216361095}" presName="parentText" presStyleLbl="node1" presStyleIdx="4" presStyleCnt="5">
        <dgm:presLayoutVars>
          <dgm:chMax val="0"/>
          <dgm:bulletEnabled val="1"/>
        </dgm:presLayoutVars>
      </dgm:prSet>
      <dgm:spPr/>
    </dgm:pt>
  </dgm:ptLst>
  <dgm:cxnLst>
    <dgm:cxn modelId="{B0CC2C17-FC0F-4173-AFC3-3B65AB8930EE}" srcId="{6C943740-8A81-465B-AD18-7FDC03D9C574}" destId="{0FCC4615-6CC2-4FC3-8522-251CEA11F133}" srcOrd="3" destOrd="0" parTransId="{84803129-164B-4BEF-9F26-112278D42DAC}" sibTransId="{AFB14362-A35D-4BA9-AAF1-08B7D6C1F054}"/>
    <dgm:cxn modelId="{9F24B530-9B7E-4CE6-8E2F-74950B509B93}" type="presOf" srcId="{D2EC54F3-14C7-4FD0-8AB9-50B4FCB072C2}" destId="{95AA49A8-5D89-4398-B810-E864B0A64385}" srcOrd="0" destOrd="0" presId="urn:microsoft.com/office/officeart/2005/8/layout/vList2"/>
    <dgm:cxn modelId="{196AFE69-35DF-48E1-BFE8-FA6EAB2F19B1}" type="presOf" srcId="{6C943740-8A81-465B-AD18-7FDC03D9C574}" destId="{2000B7E2-D4A9-4EE4-A997-A7C4BB01DD8F}" srcOrd="0" destOrd="0" presId="urn:microsoft.com/office/officeart/2005/8/layout/vList2"/>
    <dgm:cxn modelId="{D5D7B46A-A5D2-4FAB-966F-D257330E9150}" type="presOf" srcId="{2081FE85-669C-49E4-9A43-0E8216361095}" destId="{D2274C87-3CFC-4CE7-82B7-1C2B3A3605BD}" srcOrd="0" destOrd="0" presId="urn:microsoft.com/office/officeart/2005/8/layout/vList2"/>
    <dgm:cxn modelId="{E5CE3D51-CDD5-45EC-B5BB-EC7F4A40D922}" type="presOf" srcId="{0FCC4615-6CC2-4FC3-8522-251CEA11F133}" destId="{E9497C1C-3FCC-4D59-978F-A38B817FDBB9}" srcOrd="0" destOrd="0" presId="urn:microsoft.com/office/officeart/2005/8/layout/vList2"/>
    <dgm:cxn modelId="{33C78059-E104-4F16-89F7-5E403B2DD0F0}" srcId="{6C943740-8A81-465B-AD18-7FDC03D9C574}" destId="{D2EC54F3-14C7-4FD0-8AB9-50B4FCB072C2}" srcOrd="1" destOrd="0" parTransId="{231ED043-75D6-4F01-8995-9617771F1088}" sibTransId="{54B80281-B9F5-411A-BD42-F691D279095D}"/>
    <dgm:cxn modelId="{966826B3-6488-48CC-9640-28821FEFC80F}" type="presOf" srcId="{0C759CF4-12DD-403B-A778-9A27E19C0BC7}" destId="{2789C984-8080-4239-B81F-143169093F8F}" srcOrd="0" destOrd="0" presId="urn:microsoft.com/office/officeart/2005/8/layout/vList2"/>
    <dgm:cxn modelId="{0B8D14BF-A2E0-41E4-9484-238D7B55EAE1}" srcId="{6C943740-8A81-465B-AD18-7FDC03D9C574}" destId="{0C759CF4-12DD-403B-A778-9A27E19C0BC7}" srcOrd="0" destOrd="0" parTransId="{F900B2EF-D85A-4109-8578-BEEE0A3C3F8E}" sibTransId="{37426917-D052-4635-9FFC-9B3AAA8BDCF0}"/>
    <dgm:cxn modelId="{584DD3CA-0CDC-4532-A95D-C8DEF63E7438}" type="presOf" srcId="{4EE6F5D4-62A4-4AC7-9EC6-6A6F6531E655}" destId="{E078DD83-CB44-4255-B7E6-37CA7965D37C}" srcOrd="0" destOrd="0" presId="urn:microsoft.com/office/officeart/2005/8/layout/vList2"/>
    <dgm:cxn modelId="{04813ED6-9F0A-4839-B27A-18399039DCE8}" srcId="{6C943740-8A81-465B-AD18-7FDC03D9C574}" destId="{4EE6F5D4-62A4-4AC7-9EC6-6A6F6531E655}" srcOrd="2" destOrd="0" parTransId="{F69A41FA-6CCD-4B64-BEFC-250C36BC191A}" sibTransId="{F0424A34-1D23-4585-839A-814FD5614A26}"/>
    <dgm:cxn modelId="{610A6CFA-EA1C-439E-990D-938271C78059}" srcId="{6C943740-8A81-465B-AD18-7FDC03D9C574}" destId="{2081FE85-669C-49E4-9A43-0E8216361095}" srcOrd="4" destOrd="0" parTransId="{C1F352A1-6E6F-4341-8AA9-5FB75278527E}" sibTransId="{9AAFFF29-947D-4EE9-8198-88B783C8C740}"/>
    <dgm:cxn modelId="{DC4630BB-F814-4BC5-B70F-B1F33A0F197D}" type="presParOf" srcId="{2000B7E2-D4A9-4EE4-A997-A7C4BB01DD8F}" destId="{2789C984-8080-4239-B81F-143169093F8F}" srcOrd="0" destOrd="0" presId="urn:microsoft.com/office/officeart/2005/8/layout/vList2"/>
    <dgm:cxn modelId="{A4281B39-DE05-4523-8A7B-734889BBF62D}" type="presParOf" srcId="{2000B7E2-D4A9-4EE4-A997-A7C4BB01DD8F}" destId="{2FC89514-40E1-4BFD-86D0-3B27B05EEB7E}" srcOrd="1" destOrd="0" presId="urn:microsoft.com/office/officeart/2005/8/layout/vList2"/>
    <dgm:cxn modelId="{17020EBF-B020-4EFC-8D10-774F714C1B6A}" type="presParOf" srcId="{2000B7E2-D4A9-4EE4-A997-A7C4BB01DD8F}" destId="{95AA49A8-5D89-4398-B810-E864B0A64385}" srcOrd="2" destOrd="0" presId="urn:microsoft.com/office/officeart/2005/8/layout/vList2"/>
    <dgm:cxn modelId="{81BFC91C-78D6-41A7-89DA-DF1E50D1ADF3}" type="presParOf" srcId="{2000B7E2-D4A9-4EE4-A997-A7C4BB01DD8F}" destId="{5DD1458E-6702-431D-BAA2-B86FDED57D30}" srcOrd="3" destOrd="0" presId="urn:microsoft.com/office/officeart/2005/8/layout/vList2"/>
    <dgm:cxn modelId="{E5250F0F-A4CB-4AD7-B6D7-B7F27518E552}" type="presParOf" srcId="{2000B7E2-D4A9-4EE4-A997-A7C4BB01DD8F}" destId="{E078DD83-CB44-4255-B7E6-37CA7965D37C}" srcOrd="4" destOrd="0" presId="urn:microsoft.com/office/officeart/2005/8/layout/vList2"/>
    <dgm:cxn modelId="{C641EF96-F8FD-454E-B401-411650F8E1F9}" type="presParOf" srcId="{2000B7E2-D4A9-4EE4-A997-A7C4BB01DD8F}" destId="{8CFC7FEC-DD91-4A3B-87C8-025D3E6913DA}" srcOrd="5" destOrd="0" presId="urn:microsoft.com/office/officeart/2005/8/layout/vList2"/>
    <dgm:cxn modelId="{BE472A89-5169-4E94-84CC-01C8121B001A}" type="presParOf" srcId="{2000B7E2-D4A9-4EE4-A997-A7C4BB01DD8F}" destId="{E9497C1C-3FCC-4D59-978F-A38B817FDBB9}" srcOrd="6" destOrd="0" presId="urn:microsoft.com/office/officeart/2005/8/layout/vList2"/>
    <dgm:cxn modelId="{C9161685-B6D0-44BC-AC6A-5F8F1B309341}" type="presParOf" srcId="{2000B7E2-D4A9-4EE4-A997-A7C4BB01DD8F}" destId="{F27F3333-329B-4174-897D-4E9EA10109F0}" srcOrd="7" destOrd="0" presId="urn:microsoft.com/office/officeart/2005/8/layout/vList2"/>
    <dgm:cxn modelId="{7957D30A-8364-45E4-8CAF-2049ED84A81D}" type="presParOf" srcId="{2000B7E2-D4A9-4EE4-A997-A7C4BB01DD8F}" destId="{D2274C87-3CFC-4CE7-82B7-1C2B3A3605B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DB19F8-5B1D-46D3-85E1-79A4C8745AB4}"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S"/>
        </a:p>
      </dgm:t>
    </dgm:pt>
    <dgm:pt modelId="{3B6A3807-0895-4291-AD61-33B25DB7157D}">
      <dgm:prSet phldrT="[Texto]" custT="1"/>
      <dgm:spPr/>
      <dgm:t>
        <a:bodyPr/>
        <a:lstStyle/>
        <a:p>
          <a:r>
            <a:rPr lang="es-ES" sz="1800" b="1" dirty="0">
              <a:latin typeface="Times New Roman" panose="02020603050405020304" pitchFamily="18" charset="0"/>
              <a:cs typeface="Times New Roman" panose="02020603050405020304" pitchFamily="18" charset="0"/>
            </a:rPr>
            <a:t>Enfoque de investigación</a:t>
          </a:r>
        </a:p>
      </dgm:t>
    </dgm:pt>
    <dgm:pt modelId="{C24449B5-3AEC-4A6B-81F9-1EA5BD2C6FB6}" type="parTrans" cxnId="{69742408-978F-4088-BCB0-F5BF5BA46E83}">
      <dgm:prSet/>
      <dgm:spPr/>
      <dgm:t>
        <a:bodyPr/>
        <a:lstStyle/>
        <a:p>
          <a:endParaRPr lang="es-ES" sz="1800">
            <a:latin typeface="Times New Roman" panose="02020603050405020304" pitchFamily="18" charset="0"/>
            <a:cs typeface="Times New Roman" panose="02020603050405020304" pitchFamily="18" charset="0"/>
          </a:endParaRPr>
        </a:p>
      </dgm:t>
    </dgm:pt>
    <dgm:pt modelId="{C81F3267-6295-4351-9483-4C77F763115B}" type="sibTrans" cxnId="{69742408-978F-4088-BCB0-F5BF5BA46E83}">
      <dgm:prSet/>
      <dgm:spPr/>
      <dgm:t>
        <a:bodyPr/>
        <a:lstStyle/>
        <a:p>
          <a:endParaRPr lang="es-ES" sz="1800">
            <a:latin typeface="Times New Roman" panose="02020603050405020304" pitchFamily="18" charset="0"/>
            <a:cs typeface="Times New Roman" panose="02020603050405020304" pitchFamily="18" charset="0"/>
          </a:endParaRPr>
        </a:p>
      </dgm:t>
    </dgm:pt>
    <dgm:pt modelId="{B85D92C2-5C8F-4900-BCD7-21749D71A03F}">
      <dgm:prSet phldrT="[Texto]" custT="1"/>
      <dgm:spPr/>
      <dgm:t>
        <a:bodyPr/>
        <a:lstStyle/>
        <a:p>
          <a:r>
            <a:rPr lang="es-ES" sz="1800" dirty="0">
              <a:latin typeface="Times New Roman" panose="02020603050405020304" pitchFamily="18" charset="0"/>
              <a:cs typeface="Times New Roman" panose="02020603050405020304" pitchFamily="18" charset="0"/>
            </a:rPr>
            <a:t>Cualitativo</a:t>
          </a:r>
        </a:p>
      </dgm:t>
    </dgm:pt>
    <dgm:pt modelId="{BCB8F2C2-1380-45E5-B973-43A78CA5F6C2}" type="parTrans" cxnId="{1EB1DF10-3CD9-4F61-A1BA-2720CF95271D}">
      <dgm:prSet/>
      <dgm:spPr/>
      <dgm:t>
        <a:bodyPr/>
        <a:lstStyle/>
        <a:p>
          <a:endParaRPr lang="es-ES" sz="1800">
            <a:latin typeface="Times New Roman" panose="02020603050405020304" pitchFamily="18" charset="0"/>
            <a:cs typeface="Times New Roman" panose="02020603050405020304" pitchFamily="18" charset="0"/>
          </a:endParaRPr>
        </a:p>
      </dgm:t>
    </dgm:pt>
    <dgm:pt modelId="{EBBE212D-08FE-4CD5-8FA0-101F5F95C22A}" type="sibTrans" cxnId="{1EB1DF10-3CD9-4F61-A1BA-2720CF95271D}">
      <dgm:prSet/>
      <dgm:spPr/>
      <dgm:t>
        <a:bodyPr/>
        <a:lstStyle/>
        <a:p>
          <a:endParaRPr lang="es-ES" sz="1800">
            <a:latin typeface="Times New Roman" panose="02020603050405020304" pitchFamily="18" charset="0"/>
            <a:cs typeface="Times New Roman" panose="02020603050405020304" pitchFamily="18" charset="0"/>
          </a:endParaRPr>
        </a:p>
      </dgm:t>
    </dgm:pt>
    <dgm:pt modelId="{AD6DE644-D601-423A-BF07-1C094782126A}">
      <dgm:prSet phldrT="[Texto]" custT="1"/>
      <dgm:spPr/>
      <dgm:t>
        <a:bodyPr/>
        <a:lstStyle/>
        <a:p>
          <a:r>
            <a:rPr lang="es-ES" sz="1800" b="1" dirty="0">
              <a:latin typeface="Times New Roman" panose="02020603050405020304" pitchFamily="18" charset="0"/>
              <a:cs typeface="Times New Roman" panose="02020603050405020304" pitchFamily="18" charset="0"/>
            </a:rPr>
            <a:t>Fuentes de información</a:t>
          </a:r>
        </a:p>
      </dgm:t>
    </dgm:pt>
    <dgm:pt modelId="{2378E5AA-8F62-41B7-94FA-5B921988E1DD}" type="parTrans" cxnId="{786FC886-C874-4896-8625-5972A5630020}">
      <dgm:prSet/>
      <dgm:spPr/>
      <dgm:t>
        <a:bodyPr/>
        <a:lstStyle/>
        <a:p>
          <a:endParaRPr lang="es-ES" sz="1800">
            <a:latin typeface="Times New Roman" panose="02020603050405020304" pitchFamily="18" charset="0"/>
            <a:cs typeface="Times New Roman" panose="02020603050405020304" pitchFamily="18" charset="0"/>
          </a:endParaRPr>
        </a:p>
      </dgm:t>
    </dgm:pt>
    <dgm:pt modelId="{B5774FFE-5E37-4141-A7B6-18AE4B38D585}" type="sibTrans" cxnId="{786FC886-C874-4896-8625-5972A5630020}">
      <dgm:prSet/>
      <dgm:spPr/>
      <dgm:t>
        <a:bodyPr/>
        <a:lstStyle/>
        <a:p>
          <a:endParaRPr lang="es-ES" sz="1800">
            <a:latin typeface="Times New Roman" panose="02020603050405020304" pitchFamily="18" charset="0"/>
            <a:cs typeface="Times New Roman" panose="02020603050405020304" pitchFamily="18" charset="0"/>
          </a:endParaRPr>
        </a:p>
      </dgm:t>
    </dgm:pt>
    <dgm:pt modelId="{1FCF0F0F-B3A6-4C66-B7AC-1458EFFCCB51}">
      <dgm:prSet phldrT="[Texto]" custT="1"/>
      <dgm:spPr/>
      <dgm:t>
        <a:bodyPr/>
        <a:lstStyle/>
        <a:p>
          <a:r>
            <a:rPr lang="es-ES" sz="1800" dirty="0">
              <a:latin typeface="Times New Roman" panose="02020603050405020304" pitchFamily="18" charset="0"/>
              <a:cs typeface="Times New Roman" panose="02020603050405020304" pitchFamily="18" charset="0"/>
            </a:rPr>
            <a:t>Mixto</a:t>
          </a:r>
        </a:p>
      </dgm:t>
    </dgm:pt>
    <dgm:pt modelId="{FD57F569-B234-4EA5-9E95-10E48A080D39}" type="parTrans" cxnId="{8AAEA512-E62D-471C-A2E3-8A13E9732946}">
      <dgm:prSet/>
      <dgm:spPr/>
      <dgm:t>
        <a:bodyPr/>
        <a:lstStyle/>
        <a:p>
          <a:endParaRPr lang="es-ES" sz="1800">
            <a:latin typeface="Times New Roman" panose="02020603050405020304" pitchFamily="18" charset="0"/>
            <a:cs typeface="Times New Roman" panose="02020603050405020304" pitchFamily="18" charset="0"/>
          </a:endParaRPr>
        </a:p>
      </dgm:t>
    </dgm:pt>
    <dgm:pt modelId="{E660D9C3-9F20-45C9-8116-D2816308EF76}" type="sibTrans" cxnId="{8AAEA512-E62D-471C-A2E3-8A13E9732946}">
      <dgm:prSet/>
      <dgm:spPr/>
      <dgm:t>
        <a:bodyPr/>
        <a:lstStyle/>
        <a:p>
          <a:endParaRPr lang="es-ES" sz="1800">
            <a:latin typeface="Times New Roman" panose="02020603050405020304" pitchFamily="18" charset="0"/>
            <a:cs typeface="Times New Roman" panose="02020603050405020304" pitchFamily="18" charset="0"/>
          </a:endParaRPr>
        </a:p>
      </dgm:t>
    </dgm:pt>
    <dgm:pt modelId="{8A7862CA-91BD-462D-A1EC-ABB7BB237B9D}">
      <dgm:prSet phldrT="[Texto]" custT="1"/>
      <dgm:spPr/>
      <dgm:t>
        <a:bodyPr/>
        <a:lstStyle/>
        <a:p>
          <a:r>
            <a:rPr lang="es-ES" sz="1800" b="1" dirty="0">
              <a:latin typeface="Times New Roman" panose="02020603050405020304" pitchFamily="18" charset="0"/>
              <a:cs typeface="Times New Roman" panose="02020603050405020304" pitchFamily="18" charset="0"/>
            </a:rPr>
            <a:t>Alcance</a:t>
          </a:r>
        </a:p>
      </dgm:t>
    </dgm:pt>
    <dgm:pt modelId="{85AA43C7-F9EB-4EF3-9CD8-A2B116C02059}" type="parTrans" cxnId="{A1DEF05D-F720-487A-8B11-20458DD0D6A4}">
      <dgm:prSet/>
      <dgm:spPr/>
      <dgm:t>
        <a:bodyPr/>
        <a:lstStyle/>
        <a:p>
          <a:endParaRPr lang="es-ES" sz="1800">
            <a:latin typeface="Times New Roman" panose="02020603050405020304" pitchFamily="18" charset="0"/>
            <a:cs typeface="Times New Roman" panose="02020603050405020304" pitchFamily="18" charset="0"/>
          </a:endParaRPr>
        </a:p>
      </dgm:t>
    </dgm:pt>
    <dgm:pt modelId="{75586F21-B6B7-4693-92DC-FE8C7C912B58}" type="sibTrans" cxnId="{A1DEF05D-F720-487A-8B11-20458DD0D6A4}">
      <dgm:prSet/>
      <dgm:spPr/>
      <dgm:t>
        <a:bodyPr/>
        <a:lstStyle/>
        <a:p>
          <a:endParaRPr lang="es-ES" sz="1800">
            <a:latin typeface="Times New Roman" panose="02020603050405020304" pitchFamily="18" charset="0"/>
            <a:cs typeface="Times New Roman" panose="02020603050405020304" pitchFamily="18" charset="0"/>
          </a:endParaRPr>
        </a:p>
      </dgm:t>
    </dgm:pt>
    <dgm:pt modelId="{9E1AD17E-5492-4AA8-9371-B09F070B63DF}">
      <dgm:prSet phldrT="[Texto]" custT="1"/>
      <dgm:spPr/>
      <dgm:t>
        <a:bodyPr/>
        <a:lstStyle/>
        <a:p>
          <a:r>
            <a:rPr lang="es-ES" sz="1800" dirty="0">
              <a:latin typeface="Times New Roman" panose="02020603050405020304" pitchFamily="18" charset="0"/>
              <a:cs typeface="Times New Roman" panose="02020603050405020304" pitchFamily="18" charset="0"/>
            </a:rPr>
            <a:t>Correlacional</a:t>
          </a:r>
        </a:p>
      </dgm:t>
    </dgm:pt>
    <dgm:pt modelId="{C6D7FA35-7D19-4109-8305-2CD0EE5A960E}" type="parTrans" cxnId="{91807608-2F25-44AD-AF20-53A26EF9E2ED}">
      <dgm:prSet/>
      <dgm:spPr/>
      <dgm:t>
        <a:bodyPr/>
        <a:lstStyle/>
        <a:p>
          <a:endParaRPr lang="es-ES" sz="1800">
            <a:latin typeface="Times New Roman" panose="02020603050405020304" pitchFamily="18" charset="0"/>
            <a:cs typeface="Times New Roman" panose="02020603050405020304" pitchFamily="18" charset="0"/>
          </a:endParaRPr>
        </a:p>
      </dgm:t>
    </dgm:pt>
    <dgm:pt modelId="{7446B92D-1732-47A8-BEB6-FF67562C804B}" type="sibTrans" cxnId="{91807608-2F25-44AD-AF20-53A26EF9E2ED}">
      <dgm:prSet/>
      <dgm:spPr/>
      <dgm:t>
        <a:bodyPr/>
        <a:lstStyle/>
        <a:p>
          <a:endParaRPr lang="es-ES" sz="1800">
            <a:latin typeface="Times New Roman" panose="02020603050405020304" pitchFamily="18" charset="0"/>
            <a:cs typeface="Times New Roman" panose="02020603050405020304" pitchFamily="18" charset="0"/>
          </a:endParaRPr>
        </a:p>
      </dgm:t>
    </dgm:pt>
    <dgm:pt modelId="{05C2218C-407F-41E6-A8F7-B31FA2D1A278}">
      <dgm:prSet phldrT="[Texto]" custT="1"/>
      <dgm:spPr/>
      <dgm:t>
        <a:bodyPr/>
        <a:lstStyle/>
        <a:p>
          <a:r>
            <a:rPr lang="es-ES" sz="1800" b="1" dirty="0">
              <a:latin typeface="Times New Roman" panose="02020603050405020304" pitchFamily="18" charset="0"/>
              <a:cs typeface="Times New Roman" panose="02020603050405020304" pitchFamily="18" charset="0"/>
            </a:rPr>
            <a:t>Instrumento de recolección de información</a:t>
          </a:r>
        </a:p>
      </dgm:t>
    </dgm:pt>
    <dgm:pt modelId="{70E015DB-ECC8-4AA4-9D33-4E9D47B590E9}" type="parTrans" cxnId="{7F71E7CB-B909-469E-ABD4-B2A5C6E1859B}">
      <dgm:prSet/>
      <dgm:spPr/>
      <dgm:t>
        <a:bodyPr/>
        <a:lstStyle/>
        <a:p>
          <a:endParaRPr lang="es-ES" sz="1800">
            <a:latin typeface="Times New Roman" panose="02020603050405020304" pitchFamily="18" charset="0"/>
            <a:cs typeface="Times New Roman" panose="02020603050405020304" pitchFamily="18" charset="0"/>
          </a:endParaRPr>
        </a:p>
      </dgm:t>
    </dgm:pt>
    <dgm:pt modelId="{9BBECFCC-E94C-40ED-A056-56112F934ABB}" type="sibTrans" cxnId="{7F71E7CB-B909-469E-ABD4-B2A5C6E1859B}">
      <dgm:prSet/>
      <dgm:spPr/>
      <dgm:t>
        <a:bodyPr/>
        <a:lstStyle/>
        <a:p>
          <a:endParaRPr lang="es-ES" sz="1800">
            <a:latin typeface="Times New Roman" panose="02020603050405020304" pitchFamily="18" charset="0"/>
            <a:cs typeface="Times New Roman" panose="02020603050405020304" pitchFamily="18" charset="0"/>
          </a:endParaRPr>
        </a:p>
      </dgm:t>
    </dgm:pt>
    <dgm:pt modelId="{2837664A-747F-448D-8764-48A062948325}">
      <dgm:prSet phldrT="[Texto]" custT="1"/>
      <dgm:spPr/>
      <dgm:t>
        <a:bodyPr/>
        <a:lstStyle/>
        <a:p>
          <a:r>
            <a:rPr lang="es-ES" sz="1800" dirty="0">
              <a:latin typeface="Times New Roman" panose="02020603050405020304" pitchFamily="18" charset="0"/>
              <a:cs typeface="Times New Roman" panose="02020603050405020304" pitchFamily="18" charset="0"/>
            </a:rPr>
            <a:t>Encuesta</a:t>
          </a:r>
        </a:p>
      </dgm:t>
    </dgm:pt>
    <dgm:pt modelId="{04642BFA-E57B-47E0-8510-4D0C0852CD58}" type="parTrans" cxnId="{08B32221-6F30-47DD-8518-BAF8981DE82F}">
      <dgm:prSet/>
      <dgm:spPr/>
      <dgm:t>
        <a:bodyPr/>
        <a:lstStyle/>
        <a:p>
          <a:endParaRPr lang="es-ES" sz="1800">
            <a:latin typeface="Times New Roman" panose="02020603050405020304" pitchFamily="18" charset="0"/>
            <a:cs typeface="Times New Roman" panose="02020603050405020304" pitchFamily="18" charset="0"/>
          </a:endParaRPr>
        </a:p>
      </dgm:t>
    </dgm:pt>
    <dgm:pt modelId="{283E0ADB-A013-4EB4-8EDB-4D0FD8A94ABF}" type="sibTrans" cxnId="{08B32221-6F30-47DD-8518-BAF8981DE82F}">
      <dgm:prSet/>
      <dgm:spPr/>
      <dgm:t>
        <a:bodyPr/>
        <a:lstStyle/>
        <a:p>
          <a:endParaRPr lang="es-ES" sz="1800">
            <a:latin typeface="Times New Roman" panose="02020603050405020304" pitchFamily="18" charset="0"/>
            <a:cs typeface="Times New Roman" panose="02020603050405020304" pitchFamily="18" charset="0"/>
          </a:endParaRPr>
        </a:p>
      </dgm:t>
    </dgm:pt>
    <dgm:pt modelId="{DEEF5DEE-D15F-48D0-8F2E-C686E64268D5}" type="pres">
      <dgm:prSet presAssocID="{C9DB19F8-5B1D-46D3-85E1-79A4C8745AB4}" presName="theList" presStyleCnt="0">
        <dgm:presLayoutVars>
          <dgm:dir/>
          <dgm:animLvl val="lvl"/>
          <dgm:resizeHandles val="exact"/>
        </dgm:presLayoutVars>
      </dgm:prSet>
      <dgm:spPr/>
    </dgm:pt>
    <dgm:pt modelId="{8BC931EA-556A-4813-89E1-8FF6228EB301}" type="pres">
      <dgm:prSet presAssocID="{3B6A3807-0895-4291-AD61-33B25DB7157D}" presName="compNode" presStyleCnt="0"/>
      <dgm:spPr/>
    </dgm:pt>
    <dgm:pt modelId="{8FD98061-803D-4565-B5EE-AE595A76B887}" type="pres">
      <dgm:prSet presAssocID="{3B6A3807-0895-4291-AD61-33B25DB7157D}" presName="aNode" presStyleLbl="bgShp" presStyleIdx="0" presStyleCnt="4"/>
      <dgm:spPr/>
    </dgm:pt>
    <dgm:pt modelId="{EAB10793-E2EF-4F06-A01F-F8F4AFFCE970}" type="pres">
      <dgm:prSet presAssocID="{3B6A3807-0895-4291-AD61-33B25DB7157D}" presName="textNode" presStyleLbl="bgShp" presStyleIdx="0" presStyleCnt="4"/>
      <dgm:spPr/>
    </dgm:pt>
    <dgm:pt modelId="{0526034A-1313-4DE8-ADA1-1A6493F1543C}" type="pres">
      <dgm:prSet presAssocID="{3B6A3807-0895-4291-AD61-33B25DB7157D}" presName="compChildNode" presStyleCnt="0"/>
      <dgm:spPr/>
    </dgm:pt>
    <dgm:pt modelId="{FF4C92C2-BE15-472E-89B1-45FB806D4798}" type="pres">
      <dgm:prSet presAssocID="{3B6A3807-0895-4291-AD61-33B25DB7157D}" presName="theInnerList" presStyleCnt="0"/>
      <dgm:spPr/>
    </dgm:pt>
    <dgm:pt modelId="{A9C016E6-DC47-4800-B43B-6299DAFB5F6D}" type="pres">
      <dgm:prSet presAssocID="{B85D92C2-5C8F-4900-BCD7-21749D71A03F}" presName="childNode" presStyleLbl="node1" presStyleIdx="0" presStyleCnt="4">
        <dgm:presLayoutVars>
          <dgm:bulletEnabled val="1"/>
        </dgm:presLayoutVars>
      </dgm:prSet>
      <dgm:spPr/>
    </dgm:pt>
    <dgm:pt modelId="{9ABD654D-130D-4267-AC30-C3698E2BB45E}" type="pres">
      <dgm:prSet presAssocID="{3B6A3807-0895-4291-AD61-33B25DB7157D}" presName="aSpace" presStyleCnt="0"/>
      <dgm:spPr/>
    </dgm:pt>
    <dgm:pt modelId="{6FDCB1C5-02C2-4224-B77B-36DD7BC40E30}" type="pres">
      <dgm:prSet presAssocID="{AD6DE644-D601-423A-BF07-1C094782126A}" presName="compNode" presStyleCnt="0"/>
      <dgm:spPr/>
    </dgm:pt>
    <dgm:pt modelId="{4D6CF39C-7C1E-41D4-8AAF-2E7BAAED1EED}" type="pres">
      <dgm:prSet presAssocID="{AD6DE644-D601-423A-BF07-1C094782126A}" presName="aNode" presStyleLbl="bgShp" presStyleIdx="1" presStyleCnt="4"/>
      <dgm:spPr/>
    </dgm:pt>
    <dgm:pt modelId="{DC4C9365-2BB1-483C-9911-52E878BCB82C}" type="pres">
      <dgm:prSet presAssocID="{AD6DE644-D601-423A-BF07-1C094782126A}" presName="textNode" presStyleLbl="bgShp" presStyleIdx="1" presStyleCnt="4"/>
      <dgm:spPr/>
    </dgm:pt>
    <dgm:pt modelId="{7D5B90D1-D662-4AD5-AA95-51AF7CF3EBBC}" type="pres">
      <dgm:prSet presAssocID="{AD6DE644-D601-423A-BF07-1C094782126A}" presName="compChildNode" presStyleCnt="0"/>
      <dgm:spPr/>
    </dgm:pt>
    <dgm:pt modelId="{C83A3E16-D72E-4AD5-84F6-E2E49322CCAD}" type="pres">
      <dgm:prSet presAssocID="{AD6DE644-D601-423A-BF07-1C094782126A}" presName="theInnerList" presStyleCnt="0"/>
      <dgm:spPr/>
    </dgm:pt>
    <dgm:pt modelId="{168586C5-FAB3-414D-ACBE-59D7E12F948D}" type="pres">
      <dgm:prSet presAssocID="{1FCF0F0F-B3A6-4C66-B7AC-1458EFFCCB51}" presName="childNode" presStyleLbl="node1" presStyleIdx="1" presStyleCnt="4">
        <dgm:presLayoutVars>
          <dgm:bulletEnabled val="1"/>
        </dgm:presLayoutVars>
      </dgm:prSet>
      <dgm:spPr/>
    </dgm:pt>
    <dgm:pt modelId="{1B295C7A-4AA0-4CD9-995F-518DA2FC6BC8}" type="pres">
      <dgm:prSet presAssocID="{AD6DE644-D601-423A-BF07-1C094782126A}" presName="aSpace" presStyleCnt="0"/>
      <dgm:spPr/>
    </dgm:pt>
    <dgm:pt modelId="{E28D9C83-1389-4BA3-8419-55B8CEC62B88}" type="pres">
      <dgm:prSet presAssocID="{8A7862CA-91BD-462D-A1EC-ABB7BB237B9D}" presName="compNode" presStyleCnt="0"/>
      <dgm:spPr/>
    </dgm:pt>
    <dgm:pt modelId="{64D614F2-BC3C-497A-AEF7-82665E3CF5BE}" type="pres">
      <dgm:prSet presAssocID="{8A7862CA-91BD-462D-A1EC-ABB7BB237B9D}" presName="aNode" presStyleLbl="bgShp" presStyleIdx="2" presStyleCnt="4"/>
      <dgm:spPr/>
    </dgm:pt>
    <dgm:pt modelId="{F0720395-D817-428A-9533-E1976A91D4FF}" type="pres">
      <dgm:prSet presAssocID="{8A7862CA-91BD-462D-A1EC-ABB7BB237B9D}" presName="textNode" presStyleLbl="bgShp" presStyleIdx="2" presStyleCnt="4"/>
      <dgm:spPr/>
    </dgm:pt>
    <dgm:pt modelId="{2D194F70-2FBC-4984-9703-22BBEAA3CF9C}" type="pres">
      <dgm:prSet presAssocID="{8A7862CA-91BD-462D-A1EC-ABB7BB237B9D}" presName="compChildNode" presStyleCnt="0"/>
      <dgm:spPr/>
    </dgm:pt>
    <dgm:pt modelId="{A21A9D35-12E3-46AD-91AE-0E116182D5DB}" type="pres">
      <dgm:prSet presAssocID="{8A7862CA-91BD-462D-A1EC-ABB7BB237B9D}" presName="theInnerList" presStyleCnt="0"/>
      <dgm:spPr/>
    </dgm:pt>
    <dgm:pt modelId="{FC185E9C-2816-418E-8719-856A7754C229}" type="pres">
      <dgm:prSet presAssocID="{9E1AD17E-5492-4AA8-9371-B09F070B63DF}" presName="childNode" presStyleLbl="node1" presStyleIdx="2" presStyleCnt="4">
        <dgm:presLayoutVars>
          <dgm:bulletEnabled val="1"/>
        </dgm:presLayoutVars>
      </dgm:prSet>
      <dgm:spPr/>
    </dgm:pt>
    <dgm:pt modelId="{6F60816C-DCAD-46DD-A82E-50FB3B7D0719}" type="pres">
      <dgm:prSet presAssocID="{8A7862CA-91BD-462D-A1EC-ABB7BB237B9D}" presName="aSpace" presStyleCnt="0"/>
      <dgm:spPr/>
    </dgm:pt>
    <dgm:pt modelId="{6D929E26-086D-4BA7-B178-9054B7770ED7}" type="pres">
      <dgm:prSet presAssocID="{05C2218C-407F-41E6-A8F7-B31FA2D1A278}" presName="compNode" presStyleCnt="0"/>
      <dgm:spPr/>
    </dgm:pt>
    <dgm:pt modelId="{89988262-7461-4675-B7E7-3018B78E11F5}" type="pres">
      <dgm:prSet presAssocID="{05C2218C-407F-41E6-A8F7-B31FA2D1A278}" presName="aNode" presStyleLbl="bgShp" presStyleIdx="3" presStyleCnt="4"/>
      <dgm:spPr/>
    </dgm:pt>
    <dgm:pt modelId="{A129F8C1-5780-4FC5-AF7F-0A54CE63369F}" type="pres">
      <dgm:prSet presAssocID="{05C2218C-407F-41E6-A8F7-B31FA2D1A278}" presName="textNode" presStyleLbl="bgShp" presStyleIdx="3" presStyleCnt="4"/>
      <dgm:spPr/>
    </dgm:pt>
    <dgm:pt modelId="{210E1D75-B48B-4E34-9EEC-833BF0BD72E5}" type="pres">
      <dgm:prSet presAssocID="{05C2218C-407F-41E6-A8F7-B31FA2D1A278}" presName="compChildNode" presStyleCnt="0"/>
      <dgm:spPr/>
    </dgm:pt>
    <dgm:pt modelId="{CFFCD931-7FB8-4A5B-9790-4A55151602CC}" type="pres">
      <dgm:prSet presAssocID="{05C2218C-407F-41E6-A8F7-B31FA2D1A278}" presName="theInnerList" presStyleCnt="0"/>
      <dgm:spPr/>
    </dgm:pt>
    <dgm:pt modelId="{15E0ED1F-1884-4BB2-AC1B-2FBF60E75BDA}" type="pres">
      <dgm:prSet presAssocID="{2837664A-747F-448D-8764-48A062948325}" presName="childNode" presStyleLbl="node1" presStyleIdx="3" presStyleCnt="4">
        <dgm:presLayoutVars>
          <dgm:bulletEnabled val="1"/>
        </dgm:presLayoutVars>
      </dgm:prSet>
      <dgm:spPr/>
    </dgm:pt>
  </dgm:ptLst>
  <dgm:cxnLst>
    <dgm:cxn modelId="{4C5AE000-7E38-4877-9590-36A4D0E5DA63}" type="presOf" srcId="{05C2218C-407F-41E6-A8F7-B31FA2D1A278}" destId="{A129F8C1-5780-4FC5-AF7F-0A54CE63369F}" srcOrd="1" destOrd="0" presId="urn:microsoft.com/office/officeart/2005/8/layout/lProcess2"/>
    <dgm:cxn modelId="{69742408-978F-4088-BCB0-F5BF5BA46E83}" srcId="{C9DB19F8-5B1D-46D3-85E1-79A4C8745AB4}" destId="{3B6A3807-0895-4291-AD61-33B25DB7157D}" srcOrd="0" destOrd="0" parTransId="{C24449B5-3AEC-4A6B-81F9-1EA5BD2C6FB6}" sibTransId="{C81F3267-6295-4351-9483-4C77F763115B}"/>
    <dgm:cxn modelId="{91807608-2F25-44AD-AF20-53A26EF9E2ED}" srcId="{8A7862CA-91BD-462D-A1EC-ABB7BB237B9D}" destId="{9E1AD17E-5492-4AA8-9371-B09F070B63DF}" srcOrd="0" destOrd="0" parTransId="{C6D7FA35-7D19-4109-8305-2CD0EE5A960E}" sibTransId="{7446B92D-1732-47A8-BEB6-FF67562C804B}"/>
    <dgm:cxn modelId="{A025DB08-AB82-4E5A-9EF1-7B145D1D385A}" type="presOf" srcId="{C9DB19F8-5B1D-46D3-85E1-79A4C8745AB4}" destId="{DEEF5DEE-D15F-48D0-8F2E-C686E64268D5}" srcOrd="0" destOrd="0" presId="urn:microsoft.com/office/officeart/2005/8/layout/lProcess2"/>
    <dgm:cxn modelId="{1EB1DF10-3CD9-4F61-A1BA-2720CF95271D}" srcId="{3B6A3807-0895-4291-AD61-33B25DB7157D}" destId="{B85D92C2-5C8F-4900-BCD7-21749D71A03F}" srcOrd="0" destOrd="0" parTransId="{BCB8F2C2-1380-45E5-B973-43A78CA5F6C2}" sibTransId="{EBBE212D-08FE-4CD5-8FA0-101F5F95C22A}"/>
    <dgm:cxn modelId="{8AAEA512-E62D-471C-A2E3-8A13E9732946}" srcId="{AD6DE644-D601-423A-BF07-1C094782126A}" destId="{1FCF0F0F-B3A6-4C66-B7AC-1458EFFCCB51}" srcOrd="0" destOrd="0" parTransId="{FD57F569-B234-4EA5-9E95-10E48A080D39}" sibTransId="{E660D9C3-9F20-45C9-8116-D2816308EF76}"/>
    <dgm:cxn modelId="{1A354416-3064-4C40-BD3B-C73666FC9424}" type="presOf" srcId="{B85D92C2-5C8F-4900-BCD7-21749D71A03F}" destId="{A9C016E6-DC47-4800-B43B-6299DAFB5F6D}" srcOrd="0" destOrd="0" presId="urn:microsoft.com/office/officeart/2005/8/layout/lProcess2"/>
    <dgm:cxn modelId="{08B32221-6F30-47DD-8518-BAF8981DE82F}" srcId="{05C2218C-407F-41E6-A8F7-B31FA2D1A278}" destId="{2837664A-747F-448D-8764-48A062948325}" srcOrd="0" destOrd="0" parTransId="{04642BFA-E57B-47E0-8510-4D0C0852CD58}" sibTransId="{283E0ADB-A013-4EB4-8EDB-4D0FD8A94ABF}"/>
    <dgm:cxn modelId="{A1DEF05D-F720-487A-8B11-20458DD0D6A4}" srcId="{C9DB19F8-5B1D-46D3-85E1-79A4C8745AB4}" destId="{8A7862CA-91BD-462D-A1EC-ABB7BB237B9D}" srcOrd="2" destOrd="0" parTransId="{85AA43C7-F9EB-4EF3-9CD8-A2B116C02059}" sibTransId="{75586F21-B6B7-4693-92DC-FE8C7C912B58}"/>
    <dgm:cxn modelId="{77D33C5E-332E-492A-824E-D7D2B10E174B}" type="presOf" srcId="{8A7862CA-91BD-462D-A1EC-ABB7BB237B9D}" destId="{F0720395-D817-428A-9533-E1976A91D4FF}" srcOrd="1" destOrd="0" presId="urn:microsoft.com/office/officeart/2005/8/layout/lProcess2"/>
    <dgm:cxn modelId="{786FC886-C874-4896-8625-5972A5630020}" srcId="{C9DB19F8-5B1D-46D3-85E1-79A4C8745AB4}" destId="{AD6DE644-D601-423A-BF07-1C094782126A}" srcOrd="1" destOrd="0" parTransId="{2378E5AA-8F62-41B7-94FA-5B921988E1DD}" sibTransId="{B5774FFE-5E37-4141-A7B6-18AE4B38D585}"/>
    <dgm:cxn modelId="{B9D8419F-DB2D-4B4C-9560-A84F96E3C7D2}" type="presOf" srcId="{05C2218C-407F-41E6-A8F7-B31FA2D1A278}" destId="{89988262-7461-4675-B7E7-3018B78E11F5}" srcOrd="0" destOrd="0" presId="urn:microsoft.com/office/officeart/2005/8/layout/lProcess2"/>
    <dgm:cxn modelId="{B2CB21AD-B3E9-40CC-90FB-E8822AC5102F}" type="presOf" srcId="{8A7862CA-91BD-462D-A1EC-ABB7BB237B9D}" destId="{64D614F2-BC3C-497A-AEF7-82665E3CF5BE}" srcOrd="0" destOrd="0" presId="urn:microsoft.com/office/officeart/2005/8/layout/lProcess2"/>
    <dgm:cxn modelId="{83949DC9-424F-4E3B-866B-E7C9EE8A113A}" type="presOf" srcId="{AD6DE644-D601-423A-BF07-1C094782126A}" destId="{DC4C9365-2BB1-483C-9911-52E878BCB82C}" srcOrd="1" destOrd="0" presId="urn:microsoft.com/office/officeart/2005/8/layout/lProcess2"/>
    <dgm:cxn modelId="{86CD7BCB-3B98-4823-BA60-43FAFEF2AAF2}" type="presOf" srcId="{3B6A3807-0895-4291-AD61-33B25DB7157D}" destId="{8FD98061-803D-4565-B5EE-AE595A76B887}" srcOrd="0" destOrd="0" presId="urn:microsoft.com/office/officeart/2005/8/layout/lProcess2"/>
    <dgm:cxn modelId="{7F71E7CB-B909-469E-ABD4-B2A5C6E1859B}" srcId="{C9DB19F8-5B1D-46D3-85E1-79A4C8745AB4}" destId="{05C2218C-407F-41E6-A8F7-B31FA2D1A278}" srcOrd="3" destOrd="0" parTransId="{70E015DB-ECC8-4AA4-9D33-4E9D47B590E9}" sibTransId="{9BBECFCC-E94C-40ED-A056-56112F934ABB}"/>
    <dgm:cxn modelId="{31B851D6-55FC-43EE-9612-B8838AA39695}" type="presOf" srcId="{AD6DE644-D601-423A-BF07-1C094782126A}" destId="{4D6CF39C-7C1E-41D4-8AAF-2E7BAAED1EED}" srcOrd="0" destOrd="0" presId="urn:microsoft.com/office/officeart/2005/8/layout/lProcess2"/>
    <dgm:cxn modelId="{378562D8-1B83-43E8-ADC8-0147D49F80FF}" type="presOf" srcId="{2837664A-747F-448D-8764-48A062948325}" destId="{15E0ED1F-1884-4BB2-AC1B-2FBF60E75BDA}" srcOrd="0" destOrd="0" presId="urn:microsoft.com/office/officeart/2005/8/layout/lProcess2"/>
    <dgm:cxn modelId="{9377B5DA-454E-4D88-B1A2-3BD6153E792F}" type="presOf" srcId="{9E1AD17E-5492-4AA8-9371-B09F070B63DF}" destId="{FC185E9C-2816-418E-8719-856A7754C229}" srcOrd="0" destOrd="0" presId="urn:microsoft.com/office/officeart/2005/8/layout/lProcess2"/>
    <dgm:cxn modelId="{7F8D46E3-573E-41EE-A5D7-27DB94ABC904}" type="presOf" srcId="{3B6A3807-0895-4291-AD61-33B25DB7157D}" destId="{EAB10793-E2EF-4F06-A01F-F8F4AFFCE970}" srcOrd="1" destOrd="0" presId="urn:microsoft.com/office/officeart/2005/8/layout/lProcess2"/>
    <dgm:cxn modelId="{FCAB6FF9-5F29-46C8-83F9-8E7E62A53A67}" type="presOf" srcId="{1FCF0F0F-B3A6-4C66-B7AC-1458EFFCCB51}" destId="{168586C5-FAB3-414D-ACBE-59D7E12F948D}" srcOrd="0" destOrd="0" presId="urn:microsoft.com/office/officeart/2005/8/layout/lProcess2"/>
    <dgm:cxn modelId="{230EA428-936F-4CDE-8A23-54EDFE620D0B}" type="presParOf" srcId="{DEEF5DEE-D15F-48D0-8F2E-C686E64268D5}" destId="{8BC931EA-556A-4813-89E1-8FF6228EB301}" srcOrd="0" destOrd="0" presId="urn:microsoft.com/office/officeart/2005/8/layout/lProcess2"/>
    <dgm:cxn modelId="{ED058F2A-3C07-4803-9617-EFA7B00F63E2}" type="presParOf" srcId="{8BC931EA-556A-4813-89E1-8FF6228EB301}" destId="{8FD98061-803D-4565-B5EE-AE595A76B887}" srcOrd="0" destOrd="0" presId="urn:microsoft.com/office/officeart/2005/8/layout/lProcess2"/>
    <dgm:cxn modelId="{5902BC19-ACC6-46D6-A4AD-52CA96474BBC}" type="presParOf" srcId="{8BC931EA-556A-4813-89E1-8FF6228EB301}" destId="{EAB10793-E2EF-4F06-A01F-F8F4AFFCE970}" srcOrd="1" destOrd="0" presId="urn:microsoft.com/office/officeart/2005/8/layout/lProcess2"/>
    <dgm:cxn modelId="{EE515167-C2FD-442F-92FF-4F5CB37CE7ED}" type="presParOf" srcId="{8BC931EA-556A-4813-89E1-8FF6228EB301}" destId="{0526034A-1313-4DE8-ADA1-1A6493F1543C}" srcOrd="2" destOrd="0" presId="urn:microsoft.com/office/officeart/2005/8/layout/lProcess2"/>
    <dgm:cxn modelId="{4FF37673-2653-4989-9EEE-1F8BE7A0403C}" type="presParOf" srcId="{0526034A-1313-4DE8-ADA1-1A6493F1543C}" destId="{FF4C92C2-BE15-472E-89B1-45FB806D4798}" srcOrd="0" destOrd="0" presId="urn:microsoft.com/office/officeart/2005/8/layout/lProcess2"/>
    <dgm:cxn modelId="{BB74ED95-45D9-4374-8657-A3272EAC22FD}" type="presParOf" srcId="{FF4C92C2-BE15-472E-89B1-45FB806D4798}" destId="{A9C016E6-DC47-4800-B43B-6299DAFB5F6D}" srcOrd="0" destOrd="0" presId="urn:microsoft.com/office/officeart/2005/8/layout/lProcess2"/>
    <dgm:cxn modelId="{8B559089-4606-4FB5-B09A-4A41D2AFB276}" type="presParOf" srcId="{DEEF5DEE-D15F-48D0-8F2E-C686E64268D5}" destId="{9ABD654D-130D-4267-AC30-C3698E2BB45E}" srcOrd="1" destOrd="0" presId="urn:microsoft.com/office/officeart/2005/8/layout/lProcess2"/>
    <dgm:cxn modelId="{0FF97E26-A5CA-4146-BB48-601BEFCD8B04}" type="presParOf" srcId="{DEEF5DEE-D15F-48D0-8F2E-C686E64268D5}" destId="{6FDCB1C5-02C2-4224-B77B-36DD7BC40E30}" srcOrd="2" destOrd="0" presId="urn:microsoft.com/office/officeart/2005/8/layout/lProcess2"/>
    <dgm:cxn modelId="{BDCD1D75-12AA-4A1F-98EF-037BCF501610}" type="presParOf" srcId="{6FDCB1C5-02C2-4224-B77B-36DD7BC40E30}" destId="{4D6CF39C-7C1E-41D4-8AAF-2E7BAAED1EED}" srcOrd="0" destOrd="0" presId="urn:microsoft.com/office/officeart/2005/8/layout/lProcess2"/>
    <dgm:cxn modelId="{C137BE8A-3D07-4D28-8F6F-DEFBC3A5FB40}" type="presParOf" srcId="{6FDCB1C5-02C2-4224-B77B-36DD7BC40E30}" destId="{DC4C9365-2BB1-483C-9911-52E878BCB82C}" srcOrd="1" destOrd="0" presId="urn:microsoft.com/office/officeart/2005/8/layout/lProcess2"/>
    <dgm:cxn modelId="{22D594B4-2331-4877-AD0B-4269A5996BE4}" type="presParOf" srcId="{6FDCB1C5-02C2-4224-B77B-36DD7BC40E30}" destId="{7D5B90D1-D662-4AD5-AA95-51AF7CF3EBBC}" srcOrd="2" destOrd="0" presId="urn:microsoft.com/office/officeart/2005/8/layout/lProcess2"/>
    <dgm:cxn modelId="{2AA2CAC8-5E5C-46A5-B43C-32FB7D422395}" type="presParOf" srcId="{7D5B90D1-D662-4AD5-AA95-51AF7CF3EBBC}" destId="{C83A3E16-D72E-4AD5-84F6-E2E49322CCAD}" srcOrd="0" destOrd="0" presId="urn:microsoft.com/office/officeart/2005/8/layout/lProcess2"/>
    <dgm:cxn modelId="{F97C7536-F4CC-4D72-AFFE-67E9560FF7DC}" type="presParOf" srcId="{C83A3E16-D72E-4AD5-84F6-E2E49322CCAD}" destId="{168586C5-FAB3-414D-ACBE-59D7E12F948D}" srcOrd="0" destOrd="0" presId="urn:microsoft.com/office/officeart/2005/8/layout/lProcess2"/>
    <dgm:cxn modelId="{4E56030A-49E4-46EC-BE12-1F0FC17C9841}" type="presParOf" srcId="{DEEF5DEE-D15F-48D0-8F2E-C686E64268D5}" destId="{1B295C7A-4AA0-4CD9-995F-518DA2FC6BC8}" srcOrd="3" destOrd="0" presId="urn:microsoft.com/office/officeart/2005/8/layout/lProcess2"/>
    <dgm:cxn modelId="{7B865C8C-98EC-4682-8CA0-15D26235338B}" type="presParOf" srcId="{DEEF5DEE-D15F-48D0-8F2E-C686E64268D5}" destId="{E28D9C83-1389-4BA3-8419-55B8CEC62B88}" srcOrd="4" destOrd="0" presId="urn:microsoft.com/office/officeart/2005/8/layout/lProcess2"/>
    <dgm:cxn modelId="{CF495D10-3C29-4CC7-92B7-C2DABFAF3B47}" type="presParOf" srcId="{E28D9C83-1389-4BA3-8419-55B8CEC62B88}" destId="{64D614F2-BC3C-497A-AEF7-82665E3CF5BE}" srcOrd="0" destOrd="0" presId="urn:microsoft.com/office/officeart/2005/8/layout/lProcess2"/>
    <dgm:cxn modelId="{EDECFC7C-D6DE-411B-851F-355157C9B521}" type="presParOf" srcId="{E28D9C83-1389-4BA3-8419-55B8CEC62B88}" destId="{F0720395-D817-428A-9533-E1976A91D4FF}" srcOrd="1" destOrd="0" presId="urn:microsoft.com/office/officeart/2005/8/layout/lProcess2"/>
    <dgm:cxn modelId="{F463A668-2F03-447C-8C8A-A0BB4DAC03B5}" type="presParOf" srcId="{E28D9C83-1389-4BA3-8419-55B8CEC62B88}" destId="{2D194F70-2FBC-4984-9703-22BBEAA3CF9C}" srcOrd="2" destOrd="0" presId="urn:microsoft.com/office/officeart/2005/8/layout/lProcess2"/>
    <dgm:cxn modelId="{895AC415-9B07-48AF-A3F0-0E239EBBA786}" type="presParOf" srcId="{2D194F70-2FBC-4984-9703-22BBEAA3CF9C}" destId="{A21A9D35-12E3-46AD-91AE-0E116182D5DB}" srcOrd="0" destOrd="0" presId="urn:microsoft.com/office/officeart/2005/8/layout/lProcess2"/>
    <dgm:cxn modelId="{3111D1E4-37B3-4B60-BDCE-02C960697B08}" type="presParOf" srcId="{A21A9D35-12E3-46AD-91AE-0E116182D5DB}" destId="{FC185E9C-2816-418E-8719-856A7754C229}" srcOrd="0" destOrd="0" presId="urn:microsoft.com/office/officeart/2005/8/layout/lProcess2"/>
    <dgm:cxn modelId="{683D4424-2792-4A52-8AF9-FA8EF45A2BCD}" type="presParOf" srcId="{DEEF5DEE-D15F-48D0-8F2E-C686E64268D5}" destId="{6F60816C-DCAD-46DD-A82E-50FB3B7D0719}" srcOrd="5" destOrd="0" presId="urn:microsoft.com/office/officeart/2005/8/layout/lProcess2"/>
    <dgm:cxn modelId="{8224F08A-6BD9-4969-BE0A-10AA2454882E}" type="presParOf" srcId="{DEEF5DEE-D15F-48D0-8F2E-C686E64268D5}" destId="{6D929E26-086D-4BA7-B178-9054B7770ED7}" srcOrd="6" destOrd="0" presId="urn:microsoft.com/office/officeart/2005/8/layout/lProcess2"/>
    <dgm:cxn modelId="{CC5CC513-C2E0-4AA6-95D9-1078C81AC169}" type="presParOf" srcId="{6D929E26-086D-4BA7-B178-9054B7770ED7}" destId="{89988262-7461-4675-B7E7-3018B78E11F5}" srcOrd="0" destOrd="0" presId="urn:microsoft.com/office/officeart/2005/8/layout/lProcess2"/>
    <dgm:cxn modelId="{093E846A-775D-4848-987C-82309B8C9D7D}" type="presParOf" srcId="{6D929E26-086D-4BA7-B178-9054B7770ED7}" destId="{A129F8C1-5780-4FC5-AF7F-0A54CE63369F}" srcOrd="1" destOrd="0" presId="urn:microsoft.com/office/officeart/2005/8/layout/lProcess2"/>
    <dgm:cxn modelId="{1258C5BE-7C2F-487B-96D3-91306B985063}" type="presParOf" srcId="{6D929E26-086D-4BA7-B178-9054B7770ED7}" destId="{210E1D75-B48B-4E34-9EEC-833BF0BD72E5}" srcOrd="2" destOrd="0" presId="urn:microsoft.com/office/officeart/2005/8/layout/lProcess2"/>
    <dgm:cxn modelId="{96C8FCCA-FEA6-458F-AF3F-154DDA9831DC}" type="presParOf" srcId="{210E1D75-B48B-4E34-9EEC-833BF0BD72E5}" destId="{CFFCD931-7FB8-4A5B-9790-4A55151602CC}" srcOrd="0" destOrd="0" presId="urn:microsoft.com/office/officeart/2005/8/layout/lProcess2"/>
    <dgm:cxn modelId="{0A47B836-CB12-4AE2-8937-E578537D64AF}" type="presParOf" srcId="{CFFCD931-7FB8-4A5B-9790-4A55151602CC}" destId="{15E0ED1F-1884-4BB2-AC1B-2FBF60E75BD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E5BD02-4596-4677-8449-395BD05F87A4}"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S"/>
        </a:p>
      </dgm:t>
    </dgm:pt>
    <dgm:pt modelId="{9A62FD8E-F879-43A9-8926-FBB75083DF99}">
      <dgm:prSet phldrT="[Texto]" custT="1"/>
      <dgm:spPr/>
      <dgm:t>
        <a:bodyPr/>
        <a:lstStyle/>
        <a:p>
          <a:r>
            <a:rPr lang="es-ES" sz="1800" b="1" dirty="0">
              <a:latin typeface="Times New Roman" panose="02020603050405020304" pitchFamily="18" charset="0"/>
              <a:cs typeface="Times New Roman" panose="02020603050405020304" pitchFamily="18" charset="0"/>
            </a:rPr>
            <a:t>Validez de contenido</a:t>
          </a:r>
        </a:p>
      </dgm:t>
    </dgm:pt>
    <dgm:pt modelId="{07C0C750-BD61-4B4F-9435-C80BB7B410B7}" type="parTrans" cxnId="{1276D9D4-6A9E-4B7A-B789-6A3F57B2E09D}">
      <dgm:prSet/>
      <dgm:spPr/>
      <dgm:t>
        <a:bodyPr/>
        <a:lstStyle/>
        <a:p>
          <a:endParaRPr lang="es-ES" sz="1800">
            <a:latin typeface="Times New Roman" panose="02020603050405020304" pitchFamily="18" charset="0"/>
            <a:cs typeface="Times New Roman" panose="02020603050405020304" pitchFamily="18" charset="0"/>
          </a:endParaRPr>
        </a:p>
      </dgm:t>
    </dgm:pt>
    <dgm:pt modelId="{EBAA30BD-4D90-45D9-BA3B-6DDCB7779D41}" type="sibTrans" cxnId="{1276D9D4-6A9E-4B7A-B789-6A3F57B2E09D}">
      <dgm:prSet/>
      <dgm:spPr/>
      <dgm:t>
        <a:bodyPr/>
        <a:lstStyle/>
        <a:p>
          <a:endParaRPr lang="es-ES" sz="1800">
            <a:latin typeface="Times New Roman" panose="02020603050405020304" pitchFamily="18" charset="0"/>
            <a:cs typeface="Times New Roman" panose="02020603050405020304" pitchFamily="18" charset="0"/>
          </a:endParaRPr>
        </a:p>
      </dgm:t>
    </dgm:pt>
    <dgm:pt modelId="{435D7567-50EA-4877-8FD2-28ECE91F4155}">
      <dgm:prSet phldrT="[Texto]" custT="1"/>
      <dgm:spPr/>
      <dgm:t>
        <a:bodyPr/>
        <a:lstStyle/>
        <a:p>
          <a:r>
            <a:rPr lang="es-EC" sz="1800" dirty="0">
              <a:latin typeface="Times New Roman" panose="02020603050405020304" pitchFamily="18" charset="0"/>
              <a:cs typeface="Times New Roman" panose="02020603050405020304" pitchFamily="18" charset="0"/>
            </a:rPr>
            <a:t>Elimina los ítems irrelevantes y modifica aquellos importantes que necesitan una nueva estructura.</a:t>
          </a:r>
          <a:endParaRPr lang="es-ES" sz="1800" dirty="0">
            <a:latin typeface="Times New Roman" panose="02020603050405020304" pitchFamily="18" charset="0"/>
            <a:cs typeface="Times New Roman" panose="02020603050405020304" pitchFamily="18" charset="0"/>
          </a:endParaRPr>
        </a:p>
      </dgm:t>
    </dgm:pt>
    <dgm:pt modelId="{A6720229-73C3-44C0-A512-5E9E7CACE659}" type="parTrans" cxnId="{EB738922-49A3-4D14-A3E1-CCF22AF10F33}">
      <dgm:prSet/>
      <dgm:spPr/>
      <dgm:t>
        <a:bodyPr/>
        <a:lstStyle/>
        <a:p>
          <a:endParaRPr lang="es-ES" sz="1800">
            <a:latin typeface="Times New Roman" panose="02020603050405020304" pitchFamily="18" charset="0"/>
            <a:cs typeface="Times New Roman" panose="02020603050405020304" pitchFamily="18" charset="0"/>
          </a:endParaRPr>
        </a:p>
      </dgm:t>
    </dgm:pt>
    <dgm:pt modelId="{9A01978F-ECF3-493C-AE2D-4AB2793FE598}" type="sibTrans" cxnId="{EB738922-49A3-4D14-A3E1-CCF22AF10F33}">
      <dgm:prSet/>
      <dgm:spPr/>
      <dgm:t>
        <a:bodyPr/>
        <a:lstStyle/>
        <a:p>
          <a:endParaRPr lang="es-ES" sz="1800">
            <a:latin typeface="Times New Roman" panose="02020603050405020304" pitchFamily="18" charset="0"/>
            <a:cs typeface="Times New Roman" panose="02020603050405020304" pitchFamily="18" charset="0"/>
          </a:endParaRPr>
        </a:p>
      </dgm:t>
    </dgm:pt>
    <dgm:pt modelId="{64425570-23BF-4E2C-849B-80D07E800B53}">
      <dgm:prSet phldrT="[Texto]" custT="1"/>
      <dgm:spPr/>
      <dgm:t>
        <a:bodyPr/>
        <a:lstStyle/>
        <a:p>
          <a:r>
            <a:rPr lang="es-ES" sz="1800" b="1" dirty="0">
              <a:latin typeface="Times New Roman" panose="02020603050405020304" pitchFamily="18" charset="0"/>
              <a:cs typeface="Times New Roman" panose="02020603050405020304" pitchFamily="18" charset="0"/>
            </a:rPr>
            <a:t>Análisis de confiabilidad</a:t>
          </a:r>
        </a:p>
      </dgm:t>
    </dgm:pt>
    <dgm:pt modelId="{25E42911-DA62-47E5-A9B3-2ABD6F42B22C}" type="parTrans" cxnId="{0E3A0703-BE5C-4C43-B76C-91954CB4EC16}">
      <dgm:prSet/>
      <dgm:spPr/>
      <dgm:t>
        <a:bodyPr/>
        <a:lstStyle/>
        <a:p>
          <a:endParaRPr lang="es-ES" sz="1800">
            <a:latin typeface="Times New Roman" panose="02020603050405020304" pitchFamily="18" charset="0"/>
            <a:cs typeface="Times New Roman" panose="02020603050405020304" pitchFamily="18" charset="0"/>
          </a:endParaRPr>
        </a:p>
      </dgm:t>
    </dgm:pt>
    <dgm:pt modelId="{434A1BBB-6ACA-4A60-B109-BD22AB69877F}" type="sibTrans" cxnId="{0E3A0703-BE5C-4C43-B76C-91954CB4EC16}">
      <dgm:prSet/>
      <dgm:spPr/>
      <dgm:t>
        <a:bodyPr/>
        <a:lstStyle/>
        <a:p>
          <a:endParaRPr lang="es-ES" sz="1800">
            <a:latin typeface="Times New Roman" panose="02020603050405020304" pitchFamily="18" charset="0"/>
            <a:cs typeface="Times New Roman" panose="02020603050405020304" pitchFamily="18" charset="0"/>
          </a:endParaRPr>
        </a:p>
      </dgm:t>
    </dgm:pt>
    <dgm:pt modelId="{9D0DF0B6-3F8D-4166-8BBE-725EE235FF06}">
      <dgm:prSet phldrT="[Texto]" custT="1"/>
      <dgm:spPr/>
      <dgm:t>
        <a:bodyPr/>
        <a:lstStyle/>
        <a:p>
          <a:r>
            <a:rPr lang="es-EC" sz="1800" dirty="0">
              <a:latin typeface="Times New Roman" panose="02020603050405020304" pitchFamily="18" charset="0"/>
              <a:cs typeface="Times New Roman" panose="02020603050405020304" pitchFamily="18" charset="0"/>
            </a:rPr>
            <a:t>El alfa de Cronbach es un coeficiente que mide la ya previamente mencionada confiabilidad del instrumento de recolección de datos.</a:t>
          </a:r>
          <a:endParaRPr lang="es-ES" sz="1800" dirty="0">
            <a:latin typeface="Times New Roman" panose="02020603050405020304" pitchFamily="18" charset="0"/>
            <a:cs typeface="Times New Roman" panose="02020603050405020304" pitchFamily="18" charset="0"/>
          </a:endParaRPr>
        </a:p>
      </dgm:t>
    </dgm:pt>
    <dgm:pt modelId="{20A45371-2706-4675-9D2C-4F24E7CCD137}" type="parTrans" cxnId="{C9B39004-E58E-4CB4-A59B-5C55925B3D8A}">
      <dgm:prSet/>
      <dgm:spPr/>
      <dgm:t>
        <a:bodyPr/>
        <a:lstStyle/>
        <a:p>
          <a:endParaRPr lang="es-ES" sz="1800">
            <a:latin typeface="Times New Roman" panose="02020603050405020304" pitchFamily="18" charset="0"/>
            <a:cs typeface="Times New Roman" panose="02020603050405020304" pitchFamily="18" charset="0"/>
          </a:endParaRPr>
        </a:p>
      </dgm:t>
    </dgm:pt>
    <dgm:pt modelId="{C3FC832F-D707-4560-ACEE-CE8287EEC955}" type="sibTrans" cxnId="{C9B39004-E58E-4CB4-A59B-5C55925B3D8A}">
      <dgm:prSet/>
      <dgm:spPr/>
      <dgm:t>
        <a:bodyPr/>
        <a:lstStyle/>
        <a:p>
          <a:endParaRPr lang="es-ES" sz="1800">
            <a:latin typeface="Times New Roman" panose="02020603050405020304" pitchFamily="18" charset="0"/>
            <a:cs typeface="Times New Roman" panose="02020603050405020304" pitchFamily="18" charset="0"/>
          </a:endParaRPr>
        </a:p>
      </dgm:t>
    </dgm:pt>
    <dgm:pt modelId="{6F64E040-6512-4F7F-A7DA-ADEABD7B6F00}">
      <dgm:prSet phldrT="[Texto]" custT="1"/>
      <dgm:spPr/>
      <dgm:t>
        <a:bodyPr/>
        <a:lstStyle/>
        <a:p>
          <a:r>
            <a:rPr lang="es-EC" sz="1800" dirty="0">
              <a:latin typeface="Times New Roman" panose="02020603050405020304" pitchFamily="18" charset="0"/>
              <a:cs typeface="Times New Roman" panose="02020603050405020304" pitchFamily="18" charset="0"/>
            </a:rPr>
            <a:t>Se encuentra entre el intervalo de 0 a 1</a:t>
          </a:r>
          <a:endParaRPr lang="es-ES" sz="1800" dirty="0">
            <a:latin typeface="Times New Roman" panose="02020603050405020304" pitchFamily="18" charset="0"/>
            <a:cs typeface="Times New Roman" panose="02020603050405020304" pitchFamily="18" charset="0"/>
          </a:endParaRPr>
        </a:p>
      </dgm:t>
    </dgm:pt>
    <dgm:pt modelId="{0D8C4126-1E56-42A2-9C9B-AADE5C8FA38D}" type="parTrans" cxnId="{669F7517-2977-41EB-AE47-9B0837166FC4}">
      <dgm:prSet/>
      <dgm:spPr/>
      <dgm:t>
        <a:bodyPr/>
        <a:lstStyle/>
        <a:p>
          <a:endParaRPr lang="es-ES" sz="1800">
            <a:latin typeface="Times New Roman" panose="02020603050405020304" pitchFamily="18" charset="0"/>
            <a:cs typeface="Times New Roman" panose="02020603050405020304" pitchFamily="18" charset="0"/>
          </a:endParaRPr>
        </a:p>
      </dgm:t>
    </dgm:pt>
    <dgm:pt modelId="{84D05B27-53CA-492F-B9F4-665494D5B6F0}" type="sibTrans" cxnId="{669F7517-2977-41EB-AE47-9B0837166FC4}">
      <dgm:prSet/>
      <dgm:spPr/>
      <dgm:t>
        <a:bodyPr/>
        <a:lstStyle/>
        <a:p>
          <a:endParaRPr lang="es-ES" sz="1800">
            <a:latin typeface="Times New Roman" panose="02020603050405020304" pitchFamily="18" charset="0"/>
            <a:cs typeface="Times New Roman" panose="02020603050405020304" pitchFamily="18" charset="0"/>
          </a:endParaRPr>
        </a:p>
      </dgm:t>
    </dgm:pt>
    <dgm:pt modelId="{8377BCC5-248D-4AD0-8A48-49BDF413B786}" type="pres">
      <dgm:prSet presAssocID="{6CE5BD02-4596-4677-8449-395BD05F87A4}" presName="linearFlow" presStyleCnt="0">
        <dgm:presLayoutVars>
          <dgm:dir/>
          <dgm:resizeHandles val="exact"/>
        </dgm:presLayoutVars>
      </dgm:prSet>
      <dgm:spPr/>
    </dgm:pt>
    <dgm:pt modelId="{E5C44CD4-E533-42E9-A0C3-CB15FFEAED7E}" type="pres">
      <dgm:prSet presAssocID="{9A62FD8E-F879-43A9-8926-FBB75083DF99}" presName="composite" presStyleCnt="0"/>
      <dgm:spPr/>
    </dgm:pt>
    <dgm:pt modelId="{DA314911-09E2-4CC3-8DA9-00FF56CC3B47}" type="pres">
      <dgm:prSet presAssocID="{9A62FD8E-F879-43A9-8926-FBB75083DF99}" presName="imgShp" presStyleLbl="fgImgPlace1" presStyleIdx="0" presStyleCnt="2"/>
      <dgm:spPr>
        <a:blipFill rotWithShape="1">
          <a:blip xmlns:r="http://schemas.openxmlformats.org/officeDocument/2006/relationships" r:embed="rId1"/>
          <a:srcRect/>
          <a:stretch>
            <a:fillRect t="-5000" b="-5000"/>
          </a:stretch>
        </a:blipFill>
      </dgm:spPr>
    </dgm:pt>
    <dgm:pt modelId="{9DD25FA6-DCBC-4B6E-9AA2-5C4023A5E891}" type="pres">
      <dgm:prSet presAssocID="{9A62FD8E-F879-43A9-8926-FBB75083DF99}" presName="txShp" presStyleLbl="node1" presStyleIdx="0" presStyleCnt="2">
        <dgm:presLayoutVars>
          <dgm:bulletEnabled val="1"/>
        </dgm:presLayoutVars>
      </dgm:prSet>
      <dgm:spPr/>
    </dgm:pt>
    <dgm:pt modelId="{19C89AC8-3A7C-4EA6-87B0-8DAD95A426DE}" type="pres">
      <dgm:prSet presAssocID="{EBAA30BD-4D90-45D9-BA3B-6DDCB7779D41}" presName="spacing" presStyleCnt="0"/>
      <dgm:spPr/>
    </dgm:pt>
    <dgm:pt modelId="{E9FFC127-9B0D-4093-82D4-6EF242CD570D}" type="pres">
      <dgm:prSet presAssocID="{64425570-23BF-4E2C-849B-80D07E800B53}" presName="composite" presStyleCnt="0"/>
      <dgm:spPr/>
    </dgm:pt>
    <dgm:pt modelId="{485E9F22-06ED-4FF3-A9E7-6538E5EB90F6}" type="pres">
      <dgm:prSet presAssocID="{64425570-23BF-4E2C-849B-80D07E800B53}" presName="imgShp" presStyleLbl="fgImgPlace1" presStyleIdx="1" presStyleCnt="2"/>
      <dgm:spPr>
        <a:blipFill rotWithShape="1">
          <a:blip xmlns:r="http://schemas.openxmlformats.org/officeDocument/2006/relationships" r:embed="rId2"/>
          <a:srcRect/>
          <a:stretch>
            <a:fillRect l="-25000" r="-25000"/>
          </a:stretch>
        </a:blipFill>
      </dgm:spPr>
    </dgm:pt>
    <dgm:pt modelId="{89527FFA-10A6-4E41-BEF6-4FB0335FC324}" type="pres">
      <dgm:prSet presAssocID="{64425570-23BF-4E2C-849B-80D07E800B53}" presName="txShp" presStyleLbl="node1" presStyleIdx="1" presStyleCnt="2">
        <dgm:presLayoutVars>
          <dgm:bulletEnabled val="1"/>
        </dgm:presLayoutVars>
      </dgm:prSet>
      <dgm:spPr/>
    </dgm:pt>
  </dgm:ptLst>
  <dgm:cxnLst>
    <dgm:cxn modelId="{0E3A0703-BE5C-4C43-B76C-91954CB4EC16}" srcId="{6CE5BD02-4596-4677-8449-395BD05F87A4}" destId="{64425570-23BF-4E2C-849B-80D07E800B53}" srcOrd="1" destOrd="0" parTransId="{25E42911-DA62-47E5-A9B3-2ABD6F42B22C}" sibTransId="{434A1BBB-6ACA-4A60-B109-BD22AB69877F}"/>
    <dgm:cxn modelId="{C9B39004-E58E-4CB4-A59B-5C55925B3D8A}" srcId="{64425570-23BF-4E2C-849B-80D07E800B53}" destId="{9D0DF0B6-3F8D-4166-8BBE-725EE235FF06}" srcOrd="0" destOrd="0" parTransId="{20A45371-2706-4675-9D2C-4F24E7CCD137}" sibTransId="{C3FC832F-D707-4560-ACEE-CE8287EEC955}"/>
    <dgm:cxn modelId="{E74D5505-386D-4DCE-BC02-38EB39E64C86}" type="presOf" srcId="{64425570-23BF-4E2C-849B-80D07E800B53}" destId="{89527FFA-10A6-4E41-BEF6-4FB0335FC324}" srcOrd="0" destOrd="0" presId="urn:microsoft.com/office/officeart/2005/8/layout/vList3"/>
    <dgm:cxn modelId="{669F7517-2977-41EB-AE47-9B0837166FC4}" srcId="{64425570-23BF-4E2C-849B-80D07E800B53}" destId="{6F64E040-6512-4F7F-A7DA-ADEABD7B6F00}" srcOrd="1" destOrd="0" parTransId="{0D8C4126-1E56-42A2-9C9B-AADE5C8FA38D}" sibTransId="{84D05B27-53CA-492F-B9F4-665494D5B6F0}"/>
    <dgm:cxn modelId="{EB738922-49A3-4D14-A3E1-CCF22AF10F33}" srcId="{9A62FD8E-F879-43A9-8926-FBB75083DF99}" destId="{435D7567-50EA-4877-8FD2-28ECE91F4155}" srcOrd="0" destOrd="0" parTransId="{A6720229-73C3-44C0-A512-5E9E7CACE659}" sibTransId="{9A01978F-ECF3-493C-AE2D-4AB2793FE598}"/>
    <dgm:cxn modelId="{D04AE150-75E5-4D03-8002-A9D2EF18E0C4}" type="presOf" srcId="{9A62FD8E-F879-43A9-8926-FBB75083DF99}" destId="{9DD25FA6-DCBC-4B6E-9AA2-5C4023A5E891}" srcOrd="0" destOrd="0" presId="urn:microsoft.com/office/officeart/2005/8/layout/vList3"/>
    <dgm:cxn modelId="{7A8359A6-24DC-43A9-858D-69628769892E}" type="presOf" srcId="{435D7567-50EA-4877-8FD2-28ECE91F4155}" destId="{9DD25FA6-DCBC-4B6E-9AA2-5C4023A5E891}" srcOrd="0" destOrd="1" presId="urn:microsoft.com/office/officeart/2005/8/layout/vList3"/>
    <dgm:cxn modelId="{CAED15AD-8636-411B-B29D-E9D91E3DE97D}" type="presOf" srcId="{9D0DF0B6-3F8D-4166-8BBE-725EE235FF06}" destId="{89527FFA-10A6-4E41-BEF6-4FB0335FC324}" srcOrd="0" destOrd="1" presId="urn:microsoft.com/office/officeart/2005/8/layout/vList3"/>
    <dgm:cxn modelId="{E2570DC1-7C54-4B5F-8FCE-086E02CE62CE}" type="presOf" srcId="{6CE5BD02-4596-4677-8449-395BD05F87A4}" destId="{8377BCC5-248D-4AD0-8A48-49BDF413B786}" srcOrd="0" destOrd="0" presId="urn:microsoft.com/office/officeart/2005/8/layout/vList3"/>
    <dgm:cxn modelId="{1276D9D4-6A9E-4B7A-B789-6A3F57B2E09D}" srcId="{6CE5BD02-4596-4677-8449-395BD05F87A4}" destId="{9A62FD8E-F879-43A9-8926-FBB75083DF99}" srcOrd="0" destOrd="0" parTransId="{07C0C750-BD61-4B4F-9435-C80BB7B410B7}" sibTransId="{EBAA30BD-4D90-45D9-BA3B-6DDCB7779D41}"/>
    <dgm:cxn modelId="{EE7E57EF-CEE8-41B7-AFDA-0B70ACB8B4D1}" type="presOf" srcId="{6F64E040-6512-4F7F-A7DA-ADEABD7B6F00}" destId="{89527FFA-10A6-4E41-BEF6-4FB0335FC324}" srcOrd="0" destOrd="2" presId="urn:microsoft.com/office/officeart/2005/8/layout/vList3"/>
    <dgm:cxn modelId="{B41FE190-34C7-445A-8873-B38BBE032DE4}" type="presParOf" srcId="{8377BCC5-248D-4AD0-8A48-49BDF413B786}" destId="{E5C44CD4-E533-42E9-A0C3-CB15FFEAED7E}" srcOrd="0" destOrd="0" presId="urn:microsoft.com/office/officeart/2005/8/layout/vList3"/>
    <dgm:cxn modelId="{264F60E9-5FE5-4859-B591-A1DDBA7D9528}" type="presParOf" srcId="{E5C44CD4-E533-42E9-A0C3-CB15FFEAED7E}" destId="{DA314911-09E2-4CC3-8DA9-00FF56CC3B47}" srcOrd="0" destOrd="0" presId="urn:microsoft.com/office/officeart/2005/8/layout/vList3"/>
    <dgm:cxn modelId="{8B245B0E-FFAF-47FB-ACDB-F6CD479DF8D8}" type="presParOf" srcId="{E5C44CD4-E533-42E9-A0C3-CB15FFEAED7E}" destId="{9DD25FA6-DCBC-4B6E-9AA2-5C4023A5E891}" srcOrd="1" destOrd="0" presId="urn:microsoft.com/office/officeart/2005/8/layout/vList3"/>
    <dgm:cxn modelId="{B5DC0D3E-D139-4338-AE9F-CDD8AFEA7B98}" type="presParOf" srcId="{8377BCC5-248D-4AD0-8A48-49BDF413B786}" destId="{19C89AC8-3A7C-4EA6-87B0-8DAD95A426DE}" srcOrd="1" destOrd="0" presId="urn:microsoft.com/office/officeart/2005/8/layout/vList3"/>
    <dgm:cxn modelId="{484CE78E-0380-401D-B635-319C215D0A55}" type="presParOf" srcId="{8377BCC5-248D-4AD0-8A48-49BDF413B786}" destId="{E9FFC127-9B0D-4093-82D4-6EF242CD570D}" srcOrd="2" destOrd="0" presId="urn:microsoft.com/office/officeart/2005/8/layout/vList3"/>
    <dgm:cxn modelId="{FBA57A04-543E-471D-AA39-CF1790F87A70}" type="presParOf" srcId="{E9FFC127-9B0D-4093-82D4-6EF242CD570D}" destId="{485E9F22-06ED-4FF3-A9E7-6538E5EB90F6}" srcOrd="0" destOrd="0" presId="urn:microsoft.com/office/officeart/2005/8/layout/vList3"/>
    <dgm:cxn modelId="{9ED4406E-6885-4C33-87D2-20F672CFF503}" type="presParOf" srcId="{E9FFC127-9B0D-4093-82D4-6EF242CD570D}" destId="{89527FFA-10A6-4E41-BEF6-4FB0335FC32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26867-9EC1-4B44-98B0-E014C80731C9}">
      <dsp:nvSpPr>
        <dsp:cNvPr id="0" name=""/>
        <dsp:cNvSpPr/>
      </dsp:nvSpPr>
      <dsp:spPr>
        <a:xfrm rot="10800000">
          <a:off x="1805426" y="77048"/>
          <a:ext cx="5945692" cy="2798230"/>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solidFill>
            <a:srgbClr val="00206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3942" tIns="76200" rIns="142240" bIns="76200" numCol="1" spcCol="1270" anchor="ctr" anchorCtr="0">
          <a:noAutofit/>
        </a:bodyPr>
        <a:lstStyle/>
        <a:p>
          <a:pPr marL="0" lvl="0" indent="0" algn="just"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Identificar los distintos tipos de liderazgo aplicados por los directivos en las empresas manufactureras medianas y grandes del cantón Quito y sus efectos en el clima organizacional de las mismas.</a:t>
          </a:r>
          <a:endParaRPr lang="es-ES" sz="2400" kern="1200" dirty="0">
            <a:latin typeface="Times New Roman" panose="02020603050405020304" pitchFamily="18" charset="0"/>
            <a:cs typeface="Times New Roman" panose="02020603050405020304" pitchFamily="18" charset="0"/>
          </a:endParaRPr>
        </a:p>
      </dsp:txBody>
      <dsp:txXfrm rot="10800000">
        <a:off x="2504983" y="77048"/>
        <a:ext cx="5246135" cy="2798230"/>
      </dsp:txXfrm>
    </dsp:sp>
    <dsp:sp modelId="{9F7C3A94-7AE5-4808-A1B2-47D5A8305EB3}">
      <dsp:nvSpPr>
        <dsp:cNvPr id="0" name=""/>
        <dsp:cNvSpPr/>
      </dsp:nvSpPr>
      <dsp:spPr>
        <a:xfrm>
          <a:off x="601808" y="77048"/>
          <a:ext cx="2798230" cy="2798230"/>
        </a:xfrm>
        <a:prstGeom prst="ellipse">
          <a:avLst/>
        </a:prstGeom>
        <a:blipFill rotWithShape="1">
          <a:blip xmlns:r="http://schemas.openxmlformats.org/officeDocument/2006/relationships" r:embed="rId1"/>
          <a:srcRect/>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903AD-9129-473D-8A5A-0EFF7F0BEDE3}">
      <dsp:nvSpPr>
        <dsp:cNvPr id="0" name=""/>
        <dsp:cNvSpPr/>
      </dsp:nvSpPr>
      <dsp:spPr>
        <a:xfrm>
          <a:off x="3392" y="1997720"/>
          <a:ext cx="2234252" cy="111712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Mayor </a:t>
          </a:r>
          <a:r>
            <a:rPr lang="es-EC" sz="3200" kern="1200" noProof="0" dirty="0">
              <a:latin typeface="Times New Roman" panose="02020603050405020304" pitchFamily="18" charset="0"/>
              <a:cs typeface="Times New Roman" panose="02020603050405020304" pitchFamily="18" charset="0"/>
            </a:rPr>
            <a:t>presencia</a:t>
          </a:r>
          <a:r>
            <a:rPr lang="en-US" sz="3200" kern="1200" dirty="0">
              <a:latin typeface="Times New Roman" panose="02020603050405020304" pitchFamily="18" charset="0"/>
              <a:cs typeface="Times New Roman" panose="02020603050405020304" pitchFamily="18" charset="0"/>
            </a:rPr>
            <a:t> </a:t>
          </a:r>
        </a:p>
      </dsp:txBody>
      <dsp:txXfrm>
        <a:off x="36112" y="2030440"/>
        <a:ext cx="2168812" cy="1051686"/>
      </dsp:txXfrm>
    </dsp:sp>
    <dsp:sp modelId="{6801767B-7661-4E03-A4F5-86EBB5C1E59D}">
      <dsp:nvSpPr>
        <dsp:cNvPr id="0" name=""/>
        <dsp:cNvSpPr/>
      </dsp:nvSpPr>
      <dsp:spPr>
        <a:xfrm rot="18289469">
          <a:off x="1902008" y="1894270"/>
          <a:ext cx="1564973" cy="39331"/>
        </a:xfrm>
        <a:custGeom>
          <a:avLst/>
          <a:gdLst/>
          <a:ahLst/>
          <a:cxnLst/>
          <a:rect l="0" t="0" r="0" b="0"/>
          <a:pathLst>
            <a:path>
              <a:moveTo>
                <a:pt x="0" y="19665"/>
              </a:moveTo>
              <a:lnTo>
                <a:pt x="1564973" y="196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2645371" y="1874812"/>
        <a:ext cx="78248" cy="78248"/>
      </dsp:txXfrm>
    </dsp:sp>
    <dsp:sp modelId="{D139C6F2-D1B2-4AF2-A636-5AE84D370232}">
      <dsp:nvSpPr>
        <dsp:cNvPr id="0" name=""/>
        <dsp:cNvSpPr/>
      </dsp:nvSpPr>
      <dsp:spPr>
        <a:xfrm>
          <a:off x="3131345" y="713025"/>
          <a:ext cx="2234252" cy="11171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C" sz="3200" kern="1200" noProof="0" dirty="0">
              <a:latin typeface="Times New Roman" panose="02020603050405020304" pitchFamily="18" charset="0"/>
              <a:cs typeface="Times New Roman" panose="02020603050405020304" pitchFamily="18" charset="0"/>
            </a:rPr>
            <a:t>Estrato</a:t>
          </a:r>
          <a:r>
            <a:rPr lang="en-US" sz="3200" kern="1200" dirty="0">
              <a:latin typeface="Times New Roman" panose="02020603050405020304" pitchFamily="18" charset="0"/>
              <a:cs typeface="Times New Roman" panose="02020603050405020304" pitchFamily="18" charset="0"/>
            </a:rPr>
            <a:t> A</a:t>
          </a:r>
        </a:p>
      </dsp:txBody>
      <dsp:txXfrm>
        <a:off x="3164065" y="745745"/>
        <a:ext cx="2168812" cy="1051686"/>
      </dsp:txXfrm>
    </dsp:sp>
    <dsp:sp modelId="{D1A66F0E-B338-4836-8010-5FCFFF862F15}">
      <dsp:nvSpPr>
        <dsp:cNvPr id="0" name=""/>
        <dsp:cNvSpPr/>
      </dsp:nvSpPr>
      <dsp:spPr>
        <a:xfrm>
          <a:off x="5365598" y="1251923"/>
          <a:ext cx="893700" cy="39331"/>
        </a:xfrm>
        <a:custGeom>
          <a:avLst/>
          <a:gdLst/>
          <a:ahLst/>
          <a:cxnLst/>
          <a:rect l="0" t="0" r="0" b="0"/>
          <a:pathLst>
            <a:path>
              <a:moveTo>
                <a:pt x="0" y="19665"/>
              </a:moveTo>
              <a:lnTo>
                <a:pt x="893700"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5790105" y="1249246"/>
        <a:ext cx="44685" cy="44685"/>
      </dsp:txXfrm>
    </dsp:sp>
    <dsp:sp modelId="{C2ED3C15-9DFA-4F2F-83BF-DC2A6460DA16}">
      <dsp:nvSpPr>
        <dsp:cNvPr id="0" name=""/>
        <dsp:cNvSpPr/>
      </dsp:nvSpPr>
      <dsp:spPr>
        <a:xfrm>
          <a:off x="6259298" y="713025"/>
          <a:ext cx="2234252" cy="111712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Indiferente</a:t>
          </a:r>
          <a:endParaRPr lang="en-US" sz="3200" kern="1200" dirty="0">
            <a:latin typeface="Times New Roman" panose="02020603050405020304" pitchFamily="18" charset="0"/>
            <a:cs typeface="Times New Roman" panose="02020603050405020304" pitchFamily="18" charset="0"/>
          </a:endParaRPr>
        </a:p>
      </dsp:txBody>
      <dsp:txXfrm>
        <a:off x="6292018" y="745745"/>
        <a:ext cx="2168812" cy="1051686"/>
      </dsp:txXfrm>
    </dsp:sp>
    <dsp:sp modelId="{3BD9DB45-FE0C-4487-A36F-F1B06FC0A8A9}">
      <dsp:nvSpPr>
        <dsp:cNvPr id="0" name=""/>
        <dsp:cNvSpPr/>
      </dsp:nvSpPr>
      <dsp:spPr>
        <a:xfrm>
          <a:off x="2237645" y="2536618"/>
          <a:ext cx="893700" cy="39331"/>
        </a:xfrm>
        <a:custGeom>
          <a:avLst/>
          <a:gdLst/>
          <a:ahLst/>
          <a:cxnLst/>
          <a:rect l="0" t="0" r="0" b="0"/>
          <a:pathLst>
            <a:path>
              <a:moveTo>
                <a:pt x="0" y="19665"/>
              </a:moveTo>
              <a:lnTo>
                <a:pt x="893700" y="196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2662152" y="2533941"/>
        <a:ext cx="44685" cy="44685"/>
      </dsp:txXfrm>
    </dsp:sp>
    <dsp:sp modelId="{4CBCEBF7-AA0C-4504-8012-0D56893532C6}">
      <dsp:nvSpPr>
        <dsp:cNvPr id="0" name=""/>
        <dsp:cNvSpPr/>
      </dsp:nvSpPr>
      <dsp:spPr>
        <a:xfrm>
          <a:off x="3131345" y="1997720"/>
          <a:ext cx="2234252" cy="11171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Estrato B</a:t>
          </a:r>
        </a:p>
      </dsp:txBody>
      <dsp:txXfrm>
        <a:off x="3164065" y="2030440"/>
        <a:ext cx="2168812" cy="1051686"/>
      </dsp:txXfrm>
    </dsp:sp>
    <dsp:sp modelId="{5CE305F3-5A36-4A7E-8454-DED3D0D06666}">
      <dsp:nvSpPr>
        <dsp:cNvPr id="0" name=""/>
        <dsp:cNvSpPr/>
      </dsp:nvSpPr>
      <dsp:spPr>
        <a:xfrm>
          <a:off x="5365598" y="2536618"/>
          <a:ext cx="893700" cy="39331"/>
        </a:xfrm>
        <a:custGeom>
          <a:avLst/>
          <a:gdLst/>
          <a:ahLst/>
          <a:cxnLst/>
          <a:rect l="0" t="0" r="0" b="0"/>
          <a:pathLst>
            <a:path>
              <a:moveTo>
                <a:pt x="0" y="19665"/>
              </a:moveTo>
              <a:lnTo>
                <a:pt x="893700"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5790105" y="2533941"/>
        <a:ext cx="44685" cy="44685"/>
      </dsp:txXfrm>
    </dsp:sp>
    <dsp:sp modelId="{BCC3B662-4228-4DAA-8B0A-C4C65CDB0C99}">
      <dsp:nvSpPr>
        <dsp:cNvPr id="0" name=""/>
        <dsp:cNvSpPr/>
      </dsp:nvSpPr>
      <dsp:spPr>
        <a:xfrm>
          <a:off x="6259298" y="1997720"/>
          <a:ext cx="2234252" cy="111712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Indiferente</a:t>
          </a:r>
          <a:endParaRPr lang="en-US" sz="3200" kern="1200" dirty="0">
            <a:latin typeface="Times New Roman" panose="02020603050405020304" pitchFamily="18" charset="0"/>
            <a:cs typeface="Times New Roman" panose="02020603050405020304" pitchFamily="18" charset="0"/>
          </a:endParaRPr>
        </a:p>
      </dsp:txBody>
      <dsp:txXfrm>
        <a:off x="6292018" y="2030440"/>
        <a:ext cx="2168812" cy="1051686"/>
      </dsp:txXfrm>
    </dsp:sp>
    <dsp:sp modelId="{12DF7B12-D41D-49D6-8A04-B5A0CD64AFE2}">
      <dsp:nvSpPr>
        <dsp:cNvPr id="0" name=""/>
        <dsp:cNvSpPr/>
      </dsp:nvSpPr>
      <dsp:spPr>
        <a:xfrm rot="3310531">
          <a:off x="1902008" y="3178965"/>
          <a:ext cx="1564973" cy="39331"/>
        </a:xfrm>
        <a:custGeom>
          <a:avLst/>
          <a:gdLst/>
          <a:ahLst/>
          <a:cxnLst/>
          <a:rect l="0" t="0" r="0" b="0"/>
          <a:pathLst>
            <a:path>
              <a:moveTo>
                <a:pt x="0" y="19665"/>
              </a:moveTo>
              <a:lnTo>
                <a:pt x="1564973" y="196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2645371" y="3159507"/>
        <a:ext cx="78248" cy="78248"/>
      </dsp:txXfrm>
    </dsp:sp>
    <dsp:sp modelId="{3224E167-3BD3-4D2D-B8CF-FE685EA4B849}">
      <dsp:nvSpPr>
        <dsp:cNvPr id="0" name=""/>
        <dsp:cNvSpPr/>
      </dsp:nvSpPr>
      <dsp:spPr>
        <a:xfrm>
          <a:off x="3131345" y="3282415"/>
          <a:ext cx="2234252" cy="11171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Estrato Grandes</a:t>
          </a:r>
        </a:p>
      </dsp:txBody>
      <dsp:txXfrm>
        <a:off x="3164065" y="3315135"/>
        <a:ext cx="2168812" cy="1051686"/>
      </dsp:txXfrm>
    </dsp:sp>
    <dsp:sp modelId="{D728972E-9707-4A50-840B-0B631392897A}">
      <dsp:nvSpPr>
        <dsp:cNvPr id="0" name=""/>
        <dsp:cNvSpPr/>
      </dsp:nvSpPr>
      <dsp:spPr>
        <a:xfrm>
          <a:off x="5365598" y="3821313"/>
          <a:ext cx="893700" cy="39331"/>
        </a:xfrm>
        <a:custGeom>
          <a:avLst/>
          <a:gdLst/>
          <a:ahLst/>
          <a:cxnLst/>
          <a:rect l="0" t="0" r="0" b="0"/>
          <a:pathLst>
            <a:path>
              <a:moveTo>
                <a:pt x="0" y="19665"/>
              </a:moveTo>
              <a:lnTo>
                <a:pt x="893700"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5790105" y="3818636"/>
        <a:ext cx="44685" cy="44685"/>
      </dsp:txXfrm>
    </dsp:sp>
    <dsp:sp modelId="{CB5BD372-A362-4D02-ACF3-8A53D39D5711}">
      <dsp:nvSpPr>
        <dsp:cNvPr id="0" name=""/>
        <dsp:cNvSpPr/>
      </dsp:nvSpPr>
      <dsp:spPr>
        <a:xfrm>
          <a:off x="6259298" y="3282415"/>
          <a:ext cx="2234252" cy="111712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Equilibrado</a:t>
          </a:r>
          <a:endParaRPr lang="en-US" sz="3200" kern="1200" dirty="0">
            <a:latin typeface="Times New Roman" panose="02020603050405020304" pitchFamily="18" charset="0"/>
            <a:cs typeface="Times New Roman" panose="02020603050405020304" pitchFamily="18" charset="0"/>
          </a:endParaRPr>
        </a:p>
      </dsp:txBody>
      <dsp:txXfrm>
        <a:off x="6292018" y="3315135"/>
        <a:ext cx="2168812" cy="10516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9E3A0-FF4A-4020-920A-F3DCC401800B}">
      <dsp:nvSpPr>
        <dsp:cNvPr id="0" name=""/>
        <dsp:cNvSpPr/>
      </dsp:nvSpPr>
      <dsp:spPr>
        <a:xfrm>
          <a:off x="1714797" y="2331865"/>
          <a:ext cx="1617754" cy="80887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Valoración Clima organizacional</a:t>
          </a:r>
        </a:p>
      </dsp:txBody>
      <dsp:txXfrm>
        <a:off x="1738488" y="2355556"/>
        <a:ext cx="1570372" cy="761495"/>
      </dsp:txXfrm>
    </dsp:sp>
    <dsp:sp modelId="{EE5C54CD-0B0F-494E-A3FB-36CCB2EFAC97}">
      <dsp:nvSpPr>
        <dsp:cNvPr id="0" name=""/>
        <dsp:cNvSpPr/>
      </dsp:nvSpPr>
      <dsp:spPr>
        <a:xfrm rot="17350740">
          <a:off x="2671231" y="1792792"/>
          <a:ext cx="1969745" cy="26604"/>
        </a:xfrm>
        <a:custGeom>
          <a:avLst/>
          <a:gdLst/>
          <a:ahLst/>
          <a:cxnLst/>
          <a:rect l="0" t="0" r="0" b="0"/>
          <a:pathLst>
            <a:path>
              <a:moveTo>
                <a:pt x="0" y="13302"/>
              </a:moveTo>
              <a:lnTo>
                <a:pt x="1969745" y="133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3606860" y="1756851"/>
        <a:ext cx="98487" cy="98487"/>
      </dsp:txXfrm>
    </dsp:sp>
    <dsp:sp modelId="{91DCF0B8-93DB-426F-AF29-990FE4A0FB07}">
      <dsp:nvSpPr>
        <dsp:cNvPr id="0" name=""/>
        <dsp:cNvSpPr/>
      </dsp:nvSpPr>
      <dsp:spPr>
        <a:xfrm>
          <a:off x="3979654" y="471447"/>
          <a:ext cx="1617754" cy="80887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Estrato A</a:t>
          </a:r>
        </a:p>
      </dsp:txBody>
      <dsp:txXfrm>
        <a:off x="4003345" y="495138"/>
        <a:ext cx="1570372" cy="761495"/>
      </dsp:txXfrm>
    </dsp:sp>
    <dsp:sp modelId="{97E208F4-9CF7-4726-99E1-4DAE5D0FE9C8}">
      <dsp:nvSpPr>
        <dsp:cNvPr id="0" name=""/>
        <dsp:cNvSpPr/>
      </dsp:nvSpPr>
      <dsp:spPr>
        <a:xfrm rot="19457599">
          <a:off x="5522506" y="630031"/>
          <a:ext cx="796908" cy="26604"/>
        </a:xfrm>
        <a:custGeom>
          <a:avLst/>
          <a:gdLst/>
          <a:ahLst/>
          <a:cxnLst/>
          <a:rect l="0" t="0" r="0" b="0"/>
          <a:pathLst>
            <a:path>
              <a:moveTo>
                <a:pt x="0" y="13302"/>
              </a:moveTo>
              <a:lnTo>
                <a:pt x="796908" y="133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01037" y="623411"/>
        <a:ext cx="39845" cy="39845"/>
      </dsp:txXfrm>
    </dsp:sp>
    <dsp:sp modelId="{B2D1B821-B900-420F-AA2B-595BA87CA3F8}">
      <dsp:nvSpPr>
        <dsp:cNvPr id="0" name=""/>
        <dsp:cNvSpPr/>
      </dsp:nvSpPr>
      <dsp:spPr>
        <a:xfrm>
          <a:off x="6244511" y="6342"/>
          <a:ext cx="1617754" cy="8088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Regular 50%</a:t>
          </a:r>
        </a:p>
      </dsp:txBody>
      <dsp:txXfrm>
        <a:off x="6268202" y="30033"/>
        <a:ext cx="1570372" cy="761495"/>
      </dsp:txXfrm>
    </dsp:sp>
    <dsp:sp modelId="{21EE897B-7F79-49CA-B054-701DCA5A4908}">
      <dsp:nvSpPr>
        <dsp:cNvPr id="0" name=""/>
        <dsp:cNvSpPr/>
      </dsp:nvSpPr>
      <dsp:spPr>
        <a:xfrm rot="2142401">
          <a:off x="5522506" y="1095135"/>
          <a:ext cx="796908" cy="26604"/>
        </a:xfrm>
        <a:custGeom>
          <a:avLst/>
          <a:gdLst/>
          <a:ahLst/>
          <a:cxnLst/>
          <a:rect l="0" t="0" r="0" b="0"/>
          <a:pathLst>
            <a:path>
              <a:moveTo>
                <a:pt x="0" y="13302"/>
              </a:moveTo>
              <a:lnTo>
                <a:pt x="796908" y="133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01037" y="1088515"/>
        <a:ext cx="39845" cy="39845"/>
      </dsp:txXfrm>
    </dsp:sp>
    <dsp:sp modelId="{6676F46A-AC99-4538-8C2D-39B793631AAA}">
      <dsp:nvSpPr>
        <dsp:cNvPr id="0" name=""/>
        <dsp:cNvSpPr/>
      </dsp:nvSpPr>
      <dsp:spPr>
        <a:xfrm>
          <a:off x="6244511" y="936551"/>
          <a:ext cx="1617754" cy="8088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Malo 50%</a:t>
          </a:r>
        </a:p>
      </dsp:txBody>
      <dsp:txXfrm>
        <a:off x="6268202" y="960242"/>
        <a:ext cx="1570372" cy="761495"/>
      </dsp:txXfrm>
    </dsp:sp>
    <dsp:sp modelId="{D1C48D45-6F3A-4383-B969-229C7D5C1F19}">
      <dsp:nvSpPr>
        <dsp:cNvPr id="0" name=""/>
        <dsp:cNvSpPr/>
      </dsp:nvSpPr>
      <dsp:spPr>
        <a:xfrm>
          <a:off x="3332552" y="2723001"/>
          <a:ext cx="647101" cy="26604"/>
        </a:xfrm>
        <a:custGeom>
          <a:avLst/>
          <a:gdLst/>
          <a:ahLst/>
          <a:cxnLst/>
          <a:rect l="0" t="0" r="0" b="0"/>
          <a:pathLst>
            <a:path>
              <a:moveTo>
                <a:pt x="0" y="13302"/>
              </a:moveTo>
              <a:lnTo>
                <a:pt x="647101" y="133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3639926" y="2720126"/>
        <a:ext cx="32355" cy="32355"/>
      </dsp:txXfrm>
    </dsp:sp>
    <dsp:sp modelId="{885CDC7E-663B-430D-8525-E5164F306909}">
      <dsp:nvSpPr>
        <dsp:cNvPr id="0" name=""/>
        <dsp:cNvSpPr/>
      </dsp:nvSpPr>
      <dsp:spPr>
        <a:xfrm>
          <a:off x="3979654" y="2331865"/>
          <a:ext cx="1617754" cy="80887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Estrato B</a:t>
          </a:r>
        </a:p>
      </dsp:txBody>
      <dsp:txXfrm>
        <a:off x="4003345" y="2355556"/>
        <a:ext cx="1570372" cy="761495"/>
      </dsp:txXfrm>
    </dsp:sp>
    <dsp:sp modelId="{D485DA78-DC69-4A58-B386-B8352B507E37}">
      <dsp:nvSpPr>
        <dsp:cNvPr id="0" name=""/>
        <dsp:cNvSpPr/>
      </dsp:nvSpPr>
      <dsp:spPr>
        <a:xfrm rot="19457599">
          <a:off x="5522506" y="2490449"/>
          <a:ext cx="796908" cy="26604"/>
        </a:xfrm>
        <a:custGeom>
          <a:avLst/>
          <a:gdLst/>
          <a:ahLst/>
          <a:cxnLst/>
          <a:rect l="0" t="0" r="0" b="0"/>
          <a:pathLst>
            <a:path>
              <a:moveTo>
                <a:pt x="0" y="13302"/>
              </a:moveTo>
              <a:lnTo>
                <a:pt x="796908" y="133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01037" y="2483829"/>
        <a:ext cx="39845" cy="39845"/>
      </dsp:txXfrm>
    </dsp:sp>
    <dsp:sp modelId="{85F1D9BA-C480-4FC7-BFA4-0FB89A37A846}">
      <dsp:nvSpPr>
        <dsp:cNvPr id="0" name=""/>
        <dsp:cNvSpPr/>
      </dsp:nvSpPr>
      <dsp:spPr>
        <a:xfrm>
          <a:off x="6244511" y="1866760"/>
          <a:ext cx="1617754" cy="8088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Bueno 62%</a:t>
          </a:r>
        </a:p>
      </dsp:txBody>
      <dsp:txXfrm>
        <a:off x="6268202" y="1890451"/>
        <a:ext cx="1570372" cy="761495"/>
      </dsp:txXfrm>
    </dsp:sp>
    <dsp:sp modelId="{9764A129-631C-4A4B-A773-EC401FE042C4}">
      <dsp:nvSpPr>
        <dsp:cNvPr id="0" name=""/>
        <dsp:cNvSpPr/>
      </dsp:nvSpPr>
      <dsp:spPr>
        <a:xfrm rot="2142401">
          <a:off x="5522506" y="2955553"/>
          <a:ext cx="796908" cy="26604"/>
        </a:xfrm>
        <a:custGeom>
          <a:avLst/>
          <a:gdLst/>
          <a:ahLst/>
          <a:cxnLst/>
          <a:rect l="0" t="0" r="0" b="0"/>
          <a:pathLst>
            <a:path>
              <a:moveTo>
                <a:pt x="0" y="13302"/>
              </a:moveTo>
              <a:lnTo>
                <a:pt x="796908" y="133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01037" y="2948933"/>
        <a:ext cx="39845" cy="39845"/>
      </dsp:txXfrm>
    </dsp:sp>
    <dsp:sp modelId="{ECF68D58-60F2-451C-97B3-F85CC01ED564}">
      <dsp:nvSpPr>
        <dsp:cNvPr id="0" name=""/>
        <dsp:cNvSpPr/>
      </dsp:nvSpPr>
      <dsp:spPr>
        <a:xfrm>
          <a:off x="6244511" y="2796969"/>
          <a:ext cx="1617754" cy="8088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Excelente</a:t>
          </a:r>
          <a:r>
            <a:rPr lang="en-US" sz="2000" kern="1200" dirty="0">
              <a:latin typeface="Times New Roman" panose="02020603050405020304" pitchFamily="18" charset="0"/>
              <a:cs typeface="Times New Roman" panose="02020603050405020304" pitchFamily="18" charset="0"/>
            </a:rPr>
            <a:t> 12%</a:t>
          </a:r>
        </a:p>
      </dsp:txBody>
      <dsp:txXfrm>
        <a:off x="6268202" y="2820660"/>
        <a:ext cx="1570372" cy="761495"/>
      </dsp:txXfrm>
    </dsp:sp>
    <dsp:sp modelId="{1212197E-EE8D-4E95-8286-056768096DFF}">
      <dsp:nvSpPr>
        <dsp:cNvPr id="0" name=""/>
        <dsp:cNvSpPr/>
      </dsp:nvSpPr>
      <dsp:spPr>
        <a:xfrm rot="4249260">
          <a:off x="2671231" y="3653210"/>
          <a:ext cx="1969745" cy="26604"/>
        </a:xfrm>
        <a:custGeom>
          <a:avLst/>
          <a:gdLst/>
          <a:ahLst/>
          <a:cxnLst/>
          <a:rect l="0" t="0" r="0" b="0"/>
          <a:pathLst>
            <a:path>
              <a:moveTo>
                <a:pt x="0" y="13302"/>
              </a:moveTo>
              <a:lnTo>
                <a:pt x="1969745" y="133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3606860" y="3617269"/>
        <a:ext cx="98487" cy="98487"/>
      </dsp:txXfrm>
    </dsp:sp>
    <dsp:sp modelId="{E73C60CE-F736-4880-89E4-FD2A94E423E0}">
      <dsp:nvSpPr>
        <dsp:cNvPr id="0" name=""/>
        <dsp:cNvSpPr/>
      </dsp:nvSpPr>
      <dsp:spPr>
        <a:xfrm>
          <a:off x="3979654" y="4192283"/>
          <a:ext cx="1617754" cy="80887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Grandes</a:t>
          </a:r>
        </a:p>
      </dsp:txBody>
      <dsp:txXfrm>
        <a:off x="4003345" y="4215974"/>
        <a:ext cx="1570372" cy="761495"/>
      </dsp:txXfrm>
    </dsp:sp>
    <dsp:sp modelId="{5889E129-B291-4B28-BD09-94B8E137C9F3}">
      <dsp:nvSpPr>
        <dsp:cNvPr id="0" name=""/>
        <dsp:cNvSpPr/>
      </dsp:nvSpPr>
      <dsp:spPr>
        <a:xfrm rot="19457599">
          <a:off x="5522506" y="4350867"/>
          <a:ext cx="796908" cy="26604"/>
        </a:xfrm>
        <a:custGeom>
          <a:avLst/>
          <a:gdLst/>
          <a:ahLst/>
          <a:cxnLst/>
          <a:rect l="0" t="0" r="0" b="0"/>
          <a:pathLst>
            <a:path>
              <a:moveTo>
                <a:pt x="0" y="13302"/>
              </a:moveTo>
              <a:lnTo>
                <a:pt x="796908" y="133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01037" y="4344247"/>
        <a:ext cx="39845" cy="39845"/>
      </dsp:txXfrm>
    </dsp:sp>
    <dsp:sp modelId="{2FB2CC4C-3DD2-43C8-9CA1-06BA06400A2B}">
      <dsp:nvSpPr>
        <dsp:cNvPr id="0" name=""/>
        <dsp:cNvSpPr/>
      </dsp:nvSpPr>
      <dsp:spPr>
        <a:xfrm>
          <a:off x="6244511" y="3727178"/>
          <a:ext cx="1617754" cy="8088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Bueno 50%</a:t>
          </a:r>
        </a:p>
      </dsp:txBody>
      <dsp:txXfrm>
        <a:off x="6268202" y="3750869"/>
        <a:ext cx="1570372" cy="761495"/>
      </dsp:txXfrm>
    </dsp:sp>
    <dsp:sp modelId="{2F3D0FFC-29F2-4A35-AA87-437067A2F486}">
      <dsp:nvSpPr>
        <dsp:cNvPr id="0" name=""/>
        <dsp:cNvSpPr/>
      </dsp:nvSpPr>
      <dsp:spPr>
        <a:xfrm rot="2142401">
          <a:off x="5522506" y="4815971"/>
          <a:ext cx="796908" cy="26604"/>
        </a:xfrm>
        <a:custGeom>
          <a:avLst/>
          <a:gdLst/>
          <a:ahLst/>
          <a:cxnLst/>
          <a:rect l="0" t="0" r="0" b="0"/>
          <a:pathLst>
            <a:path>
              <a:moveTo>
                <a:pt x="0" y="13302"/>
              </a:moveTo>
              <a:lnTo>
                <a:pt x="796908" y="133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01037" y="4809351"/>
        <a:ext cx="39845" cy="39845"/>
      </dsp:txXfrm>
    </dsp:sp>
    <dsp:sp modelId="{05413A70-27FC-4974-A77D-A4DE728EB304}">
      <dsp:nvSpPr>
        <dsp:cNvPr id="0" name=""/>
        <dsp:cNvSpPr/>
      </dsp:nvSpPr>
      <dsp:spPr>
        <a:xfrm>
          <a:off x="6244511" y="4657387"/>
          <a:ext cx="1617754" cy="8088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Excelente</a:t>
          </a:r>
          <a:r>
            <a:rPr lang="en-US" sz="2000" kern="1200" dirty="0">
              <a:latin typeface="Times New Roman" panose="02020603050405020304" pitchFamily="18" charset="0"/>
              <a:cs typeface="Times New Roman" panose="02020603050405020304" pitchFamily="18" charset="0"/>
            </a:rPr>
            <a:t> 37%</a:t>
          </a:r>
        </a:p>
      </dsp:txBody>
      <dsp:txXfrm>
        <a:off x="6268202" y="4681078"/>
        <a:ext cx="1570372" cy="7614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19E2-A705-4269-9B6C-04978BB9877A}">
      <dsp:nvSpPr>
        <dsp:cNvPr id="0" name=""/>
        <dsp:cNvSpPr/>
      </dsp:nvSpPr>
      <dsp:spPr>
        <a:xfrm>
          <a:off x="0" y="706085"/>
          <a:ext cx="8784976" cy="730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9060BF-FEF2-48BB-832F-9447E6215751}">
      <dsp:nvSpPr>
        <dsp:cNvPr id="0" name=""/>
        <dsp:cNvSpPr/>
      </dsp:nvSpPr>
      <dsp:spPr>
        <a:xfrm>
          <a:off x="439248" y="17394"/>
          <a:ext cx="8093703" cy="111673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latin typeface="Times New Roman" panose="02020603050405020304" pitchFamily="18" charset="0"/>
              <a:cs typeface="Times New Roman" panose="02020603050405020304" pitchFamily="18" charset="0"/>
            </a:rPr>
            <a:t>Se recomienda aplicar el estilo de liderazgo ideal que es “Líder de equipo”, el mismo que genera un clima organizacional Excelente, su característica principal es estar orientado al conjunto de trabajo, tomando en cuenta opiniones e ideas que ayudan a cumplir los objetivos empresariales.</a:t>
          </a:r>
        </a:p>
      </dsp:txBody>
      <dsp:txXfrm>
        <a:off x="493762" y="71908"/>
        <a:ext cx="7984675" cy="1007702"/>
      </dsp:txXfrm>
    </dsp:sp>
    <dsp:sp modelId="{7DD430CC-7EA5-4813-A39A-6459ADC5804B}">
      <dsp:nvSpPr>
        <dsp:cNvPr id="0" name=""/>
        <dsp:cNvSpPr/>
      </dsp:nvSpPr>
      <dsp:spPr>
        <a:xfrm>
          <a:off x="0" y="2021525"/>
          <a:ext cx="8784976" cy="7308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dsp:spPr>
      <dsp:style>
        <a:lnRef idx="1">
          <a:scrgbClr r="0" g="0" b="0"/>
        </a:lnRef>
        <a:fillRef idx="1">
          <a:scrgbClr r="0" g="0" b="0"/>
        </a:fillRef>
        <a:effectRef idx="0">
          <a:scrgbClr r="0" g="0" b="0"/>
        </a:effectRef>
        <a:fontRef idx="minor"/>
      </dsp:style>
    </dsp:sp>
    <dsp:sp modelId="{FEC26669-50F8-471D-81D0-D43836C066B4}">
      <dsp:nvSpPr>
        <dsp:cNvPr id="0" name=""/>
        <dsp:cNvSpPr/>
      </dsp:nvSpPr>
      <dsp:spPr>
        <a:xfrm>
          <a:off x="439248" y="1593485"/>
          <a:ext cx="8093703" cy="856080"/>
        </a:xfrm>
        <a:prstGeom prst="round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latin typeface="Times New Roman" panose="02020603050405020304" pitchFamily="18" charset="0"/>
              <a:cs typeface="Times New Roman" panose="02020603050405020304" pitchFamily="18" charset="0"/>
            </a:rPr>
            <a:t>Se sugiere utilizar esta investigación en otros sectores económicos para que las empresas puedan diagnosticar la situación actual de su entorno y de si mismas, mejorando su clima organizacional.</a:t>
          </a:r>
        </a:p>
      </dsp:txBody>
      <dsp:txXfrm>
        <a:off x="481038" y="1635275"/>
        <a:ext cx="8010123" cy="772500"/>
      </dsp:txXfrm>
    </dsp:sp>
    <dsp:sp modelId="{B97A9860-F9F4-443B-B44F-2FD620BCE398}">
      <dsp:nvSpPr>
        <dsp:cNvPr id="0" name=""/>
        <dsp:cNvSpPr/>
      </dsp:nvSpPr>
      <dsp:spPr>
        <a:xfrm>
          <a:off x="0" y="3336965"/>
          <a:ext cx="8784976" cy="7308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dsp:spPr>
      <dsp:style>
        <a:lnRef idx="1">
          <a:scrgbClr r="0" g="0" b="0"/>
        </a:lnRef>
        <a:fillRef idx="1">
          <a:scrgbClr r="0" g="0" b="0"/>
        </a:fillRef>
        <a:effectRef idx="0">
          <a:scrgbClr r="0" g="0" b="0"/>
        </a:effectRef>
        <a:fontRef idx="minor"/>
      </dsp:style>
    </dsp:sp>
    <dsp:sp modelId="{B8C64235-95C5-455F-90B6-E38097E5E73B}">
      <dsp:nvSpPr>
        <dsp:cNvPr id="0" name=""/>
        <dsp:cNvSpPr/>
      </dsp:nvSpPr>
      <dsp:spPr>
        <a:xfrm>
          <a:off x="439248" y="2908925"/>
          <a:ext cx="8093703" cy="856080"/>
        </a:xfrm>
        <a:prstGeom prst="round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latin typeface="Times New Roman" panose="02020603050405020304" pitchFamily="18" charset="0"/>
              <a:cs typeface="Times New Roman" panose="02020603050405020304" pitchFamily="18" charset="0"/>
            </a:rPr>
            <a:t>Las empresas podrían incorporar a su gestión diferentes factores de liderazgo en equipo como eventos de vinculación entre áreas, eventos culturales, versatilidad, entre otros.</a:t>
          </a:r>
        </a:p>
      </dsp:txBody>
      <dsp:txXfrm>
        <a:off x="481038" y="2950715"/>
        <a:ext cx="8010123" cy="772500"/>
      </dsp:txXfrm>
    </dsp:sp>
    <dsp:sp modelId="{E4B39B56-E482-4D5F-BF57-E58D7422F5FD}">
      <dsp:nvSpPr>
        <dsp:cNvPr id="0" name=""/>
        <dsp:cNvSpPr/>
      </dsp:nvSpPr>
      <dsp:spPr>
        <a:xfrm>
          <a:off x="0" y="4652405"/>
          <a:ext cx="8784976" cy="730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75167CB0-D365-4FE4-B4D7-F31952104C78}">
      <dsp:nvSpPr>
        <dsp:cNvPr id="0" name=""/>
        <dsp:cNvSpPr/>
      </dsp:nvSpPr>
      <dsp:spPr>
        <a:xfrm>
          <a:off x="439248" y="4224365"/>
          <a:ext cx="8093703" cy="85608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latin typeface="Times New Roman" panose="02020603050405020304" pitchFamily="18" charset="0"/>
              <a:cs typeface="Times New Roman" panose="02020603050405020304" pitchFamily="18" charset="0"/>
            </a:rPr>
            <a:t>Se propone realizar monitoreos periódicos del clima organizacional que permitan tener un diagnostico y registro de la evolución del mismo, analizando su productividad y satisfacción que genere.</a:t>
          </a:r>
        </a:p>
      </dsp:txBody>
      <dsp:txXfrm>
        <a:off x="481038" y="4266155"/>
        <a:ext cx="8010123"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847BA-4B1A-4AF3-AFFB-E98CF3C63239}">
      <dsp:nvSpPr>
        <dsp:cNvPr id="0" name=""/>
        <dsp:cNvSpPr/>
      </dsp:nvSpPr>
      <dsp:spPr>
        <a:xfrm rot="10800000">
          <a:off x="1933071" y="2676"/>
          <a:ext cx="6799715" cy="88144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692" tIns="76200" rIns="142240" bIns="76200" numCol="1" spcCol="1270" anchor="t" anchorCtr="0">
          <a:noAutofit/>
        </a:bodyPr>
        <a:lstStyle/>
        <a:p>
          <a:pPr marL="0" lvl="0" indent="0" algn="just" defTabSz="889000">
            <a:lnSpc>
              <a:spcPct val="90000"/>
            </a:lnSpc>
            <a:spcBef>
              <a:spcPct val="0"/>
            </a:spcBef>
            <a:spcAft>
              <a:spcPct val="35000"/>
            </a:spcAft>
            <a:buFont typeface="+mj-lt"/>
            <a:buNone/>
          </a:pPr>
          <a:r>
            <a:rPr lang="es-EC" sz="2000" kern="1200" dirty="0">
              <a:latin typeface="Times New Roman" panose="02020603050405020304" pitchFamily="18" charset="0"/>
              <a:cs typeface="Times New Roman" panose="02020603050405020304" pitchFamily="18" charset="0"/>
            </a:rPr>
            <a:t>Construir el marco teórico de la investigación a través de la revisión de literatura para poder caracterizar el problema de estudio en función de la ciencia.</a:t>
          </a:r>
          <a:endParaRPr lang="es-ES"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None/>
          </a:pPr>
          <a:endParaRPr lang="es-ES" sz="2000" kern="1200" dirty="0">
            <a:latin typeface="Times New Roman" panose="02020603050405020304" pitchFamily="18" charset="0"/>
            <a:cs typeface="Times New Roman" panose="02020603050405020304" pitchFamily="18" charset="0"/>
          </a:endParaRPr>
        </a:p>
      </dsp:txBody>
      <dsp:txXfrm rot="10800000">
        <a:off x="2153432" y="2676"/>
        <a:ext cx="6579354" cy="881443"/>
      </dsp:txXfrm>
    </dsp:sp>
    <dsp:sp modelId="{37FB800D-3216-4909-B555-6E0FF101948E}">
      <dsp:nvSpPr>
        <dsp:cNvPr id="0" name=""/>
        <dsp:cNvSpPr/>
      </dsp:nvSpPr>
      <dsp:spPr>
        <a:xfrm>
          <a:off x="1492349" y="2676"/>
          <a:ext cx="881443" cy="881443"/>
        </a:xfrm>
        <a:prstGeom prst="ellipse">
          <a:avLst/>
        </a:prstGeom>
        <a:blipFill rotWithShape="1">
          <a:blip xmlns:r="http://schemas.openxmlformats.org/officeDocument/2006/relationships" r:embed="rId1"/>
          <a:srcRect/>
          <a:stretch>
            <a:fillRect t="-47000" b="-47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87EC09A-F328-43FD-B7AA-1ED0C805444C}">
      <dsp:nvSpPr>
        <dsp:cNvPr id="0" name=""/>
        <dsp:cNvSpPr/>
      </dsp:nvSpPr>
      <dsp:spPr>
        <a:xfrm rot="10800000">
          <a:off x="1933071" y="1147237"/>
          <a:ext cx="6799715" cy="88144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692" tIns="76200" rIns="142240" bIns="76200" numCol="1" spcCol="1270" anchor="ctr" anchorCtr="0">
          <a:noAutofit/>
        </a:bodyPr>
        <a:lstStyle/>
        <a:p>
          <a:pPr marL="0" lvl="0" indent="0" algn="just" defTabSz="889000">
            <a:lnSpc>
              <a:spcPct val="90000"/>
            </a:lnSpc>
            <a:spcBef>
              <a:spcPct val="0"/>
            </a:spcBef>
            <a:spcAft>
              <a:spcPct val="35000"/>
            </a:spcAft>
            <a:buFont typeface="+mj-lt"/>
            <a:buNone/>
          </a:pPr>
          <a:r>
            <a:rPr lang="es-EC" sz="2000" kern="1200" dirty="0">
              <a:latin typeface="Times New Roman" panose="02020603050405020304" pitchFamily="18" charset="0"/>
              <a:cs typeface="Times New Roman" panose="02020603050405020304" pitchFamily="18" charset="0"/>
            </a:rPr>
            <a:t>Aplicar la metodología idónea para la investigación que contemple las técnicas, instrumentos y procedimientos para recoger y analizar los datos de la investigación. </a:t>
          </a:r>
          <a:endParaRPr lang="es-ES" sz="2000" kern="1200" dirty="0">
            <a:latin typeface="Times New Roman" panose="02020603050405020304" pitchFamily="18" charset="0"/>
            <a:cs typeface="Times New Roman" panose="02020603050405020304" pitchFamily="18" charset="0"/>
          </a:endParaRPr>
        </a:p>
      </dsp:txBody>
      <dsp:txXfrm rot="10800000">
        <a:off x="2153432" y="1147237"/>
        <a:ext cx="6579354" cy="881443"/>
      </dsp:txXfrm>
    </dsp:sp>
    <dsp:sp modelId="{F0A05CF0-9D46-48AC-8FAB-4B59965F5CDF}">
      <dsp:nvSpPr>
        <dsp:cNvPr id="0" name=""/>
        <dsp:cNvSpPr/>
      </dsp:nvSpPr>
      <dsp:spPr>
        <a:xfrm>
          <a:off x="1492349" y="1147237"/>
          <a:ext cx="881443" cy="881443"/>
        </a:xfrm>
        <a:prstGeom prst="ellipse">
          <a:avLst/>
        </a:prstGeom>
        <a:blipFill rotWithShape="1">
          <a:blip xmlns:r="http://schemas.openxmlformats.org/officeDocument/2006/relationships" r:embed="rId2"/>
          <a:srcRect/>
          <a:stretch>
            <a:fillRect t="-10000" b="-10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2B5C26-47B7-4400-80BB-DB053384E2CF}">
      <dsp:nvSpPr>
        <dsp:cNvPr id="0" name=""/>
        <dsp:cNvSpPr/>
      </dsp:nvSpPr>
      <dsp:spPr>
        <a:xfrm rot="10800000">
          <a:off x="1933071" y="2291798"/>
          <a:ext cx="6799715" cy="88144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692" tIns="76200" rIns="142240" bIns="76200" numCol="1" spcCol="1270" anchor="ctr" anchorCtr="0">
          <a:noAutofit/>
        </a:bodyPr>
        <a:lstStyle/>
        <a:p>
          <a:pPr marL="0" lvl="0" indent="0" algn="just" defTabSz="889000">
            <a:lnSpc>
              <a:spcPct val="90000"/>
            </a:lnSpc>
            <a:spcBef>
              <a:spcPct val="0"/>
            </a:spcBef>
            <a:spcAft>
              <a:spcPct val="35000"/>
            </a:spcAft>
            <a:buFont typeface="+mj-lt"/>
            <a:buNone/>
          </a:pPr>
          <a:r>
            <a:rPr lang="es-EC" sz="2000" kern="1200" dirty="0">
              <a:latin typeface="Times New Roman" panose="02020603050405020304" pitchFamily="18" charset="0"/>
              <a:cs typeface="Times New Roman" panose="02020603050405020304" pitchFamily="18" charset="0"/>
            </a:rPr>
            <a:t>Analizar los resultados de la investigación y comprobar las hipótesis a través de técnicas estadísticas.</a:t>
          </a:r>
          <a:endParaRPr lang="es-ES" sz="2000" kern="1200" dirty="0">
            <a:latin typeface="Times New Roman" panose="02020603050405020304" pitchFamily="18" charset="0"/>
            <a:cs typeface="Times New Roman" panose="02020603050405020304" pitchFamily="18" charset="0"/>
          </a:endParaRPr>
        </a:p>
      </dsp:txBody>
      <dsp:txXfrm rot="10800000">
        <a:off x="2153432" y="2291798"/>
        <a:ext cx="6579354" cy="881443"/>
      </dsp:txXfrm>
    </dsp:sp>
    <dsp:sp modelId="{23D361BF-9C70-4237-9659-B52CB3AA7FDB}">
      <dsp:nvSpPr>
        <dsp:cNvPr id="0" name=""/>
        <dsp:cNvSpPr/>
      </dsp:nvSpPr>
      <dsp:spPr>
        <a:xfrm>
          <a:off x="1492349" y="2291798"/>
          <a:ext cx="881443" cy="881443"/>
        </a:xfrm>
        <a:prstGeom prst="ellipse">
          <a:avLst/>
        </a:prstGeom>
        <a:blipFill rotWithShape="1">
          <a:blip xmlns:r="http://schemas.openxmlformats.org/officeDocument/2006/relationships" r:embed="rId3"/>
          <a:srcRect/>
          <a:stretch>
            <a:fillRect t="-21000" b="-21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71D1DA-B791-4AB4-B262-1B85CC42C2C3}">
      <dsp:nvSpPr>
        <dsp:cNvPr id="0" name=""/>
        <dsp:cNvSpPr/>
      </dsp:nvSpPr>
      <dsp:spPr>
        <a:xfrm rot="10800000">
          <a:off x="1933071" y="3436359"/>
          <a:ext cx="6799715" cy="88144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692" tIns="76200" rIns="142240" bIns="76200" numCol="1" spcCol="1270" anchor="ctr" anchorCtr="0">
          <a:noAutofit/>
        </a:bodyPr>
        <a:lstStyle/>
        <a:p>
          <a:pPr marL="0" lvl="0" indent="0" algn="just" defTabSz="889000">
            <a:lnSpc>
              <a:spcPct val="90000"/>
            </a:lnSpc>
            <a:spcBef>
              <a:spcPct val="0"/>
            </a:spcBef>
            <a:spcAft>
              <a:spcPct val="35000"/>
            </a:spcAft>
            <a:buFont typeface="+mj-lt"/>
            <a:buNone/>
          </a:pPr>
          <a:r>
            <a:rPr lang="es-EC" sz="2000" kern="1200" dirty="0">
              <a:latin typeface="Times New Roman" panose="02020603050405020304" pitchFamily="18" charset="0"/>
              <a:cs typeface="Times New Roman" panose="02020603050405020304" pitchFamily="18" charset="0"/>
            </a:rPr>
            <a:t>Formular conclusiones y recomendaciones sobre la base de los resultados obtenidos en la investigación. </a:t>
          </a:r>
          <a:endParaRPr lang="es-ES" sz="2000" kern="1200" dirty="0">
            <a:latin typeface="Times New Roman" panose="02020603050405020304" pitchFamily="18" charset="0"/>
            <a:cs typeface="Times New Roman" panose="02020603050405020304" pitchFamily="18" charset="0"/>
          </a:endParaRPr>
        </a:p>
      </dsp:txBody>
      <dsp:txXfrm rot="10800000">
        <a:off x="2153432" y="3436359"/>
        <a:ext cx="6579354" cy="881443"/>
      </dsp:txXfrm>
    </dsp:sp>
    <dsp:sp modelId="{5275E1E5-F073-4DAB-A8F8-A8C8054685E2}">
      <dsp:nvSpPr>
        <dsp:cNvPr id="0" name=""/>
        <dsp:cNvSpPr/>
      </dsp:nvSpPr>
      <dsp:spPr>
        <a:xfrm>
          <a:off x="1492349" y="3436359"/>
          <a:ext cx="881443" cy="881443"/>
        </a:xfrm>
        <a:prstGeom prst="ellipse">
          <a:avLst/>
        </a:prstGeom>
        <a:blipFill rotWithShape="1">
          <a:blip xmlns:r="http://schemas.openxmlformats.org/officeDocument/2006/relationships" r:embed="rId4"/>
          <a:srcRect/>
          <a:stretch>
            <a:fillRect t="-82000" b="-82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EDBA-E6E6-47F9-9C5A-1F14FC8F46CB}">
      <dsp:nvSpPr>
        <dsp:cNvPr id="0" name=""/>
        <dsp:cNvSpPr/>
      </dsp:nvSpPr>
      <dsp:spPr>
        <a:xfrm>
          <a:off x="6792345" y="1928977"/>
          <a:ext cx="238775" cy="732244"/>
        </a:xfrm>
        <a:custGeom>
          <a:avLst/>
          <a:gdLst/>
          <a:ahLst/>
          <a:cxnLst/>
          <a:rect l="0" t="0" r="0" b="0"/>
          <a:pathLst>
            <a:path>
              <a:moveTo>
                <a:pt x="0" y="0"/>
              </a:moveTo>
              <a:lnTo>
                <a:pt x="0" y="732244"/>
              </a:lnTo>
              <a:lnTo>
                <a:pt x="238775" y="7322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B84DF-0150-4AB9-A93F-EE8F3FF1EFBE}">
      <dsp:nvSpPr>
        <dsp:cNvPr id="0" name=""/>
        <dsp:cNvSpPr/>
      </dsp:nvSpPr>
      <dsp:spPr>
        <a:xfrm>
          <a:off x="4126165" y="798774"/>
          <a:ext cx="3302913" cy="334285"/>
        </a:xfrm>
        <a:custGeom>
          <a:avLst/>
          <a:gdLst/>
          <a:ahLst/>
          <a:cxnLst/>
          <a:rect l="0" t="0" r="0" b="0"/>
          <a:pathLst>
            <a:path>
              <a:moveTo>
                <a:pt x="0" y="0"/>
              </a:moveTo>
              <a:lnTo>
                <a:pt x="0" y="167142"/>
              </a:lnTo>
              <a:lnTo>
                <a:pt x="3302913" y="167142"/>
              </a:lnTo>
              <a:lnTo>
                <a:pt x="3302913" y="3342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CB721-3AC5-45B9-960D-DBB66BCC9281}">
      <dsp:nvSpPr>
        <dsp:cNvPr id="0" name=""/>
        <dsp:cNvSpPr/>
      </dsp:nvSpPr>
      <dsp:spPr>
        <a:xfrm>
          <a:off x="5264183" y="3059180"/>
          <a:ext cx="238775" cy="732244"/>
        </a:xfrm>
        <a:custGeom>
          <a:avLst/>
          <a:gdLst/>
          <a:ahLst/>
          <a:cxnLst/>
          <a:rect l="0" t="0" r="0" b="0"/>
          <a:pathLst>
            <a:path>
              <a:moveTo>
                <a:pt x="0" y="0"/>
              </a:moveTo>
              <a:lnTo>
                <a:pt x="0" y="732244"/>
              </a:lnTo>
              <a:lnTo>
                <a:pt x="238775" y="7322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D1B8C-808F-4899-9CF3-B5AAFCDF4C0B}">
      <dsp:nvSpPr>
        <dsp:cNvPr id="0" name=""/>
        <dsp:cNvSpPr/>
      </dsp:nvSpPr>
      <dsp:spPr>
        <a:xfrm>
          <a:off x="4937857" y="1928977"/>
          <a:ext cx="963060" cy="334285"/>
        </a:xfrm>
        <a:custGeom>
          <a:avLst/>
          <a:gdLst/>
          <a:ahLst/>
          <a:cxnLst/>
          <a:rect l="0" t="0" r="0" b="0"/>
          <a:pathLst>
            <a:path>
              <a:moveTo>
                <a:pt x="0" y="0"/>
              </a:moveTo>
              <a:lnTo>
                <a:pt x="0" y="167142"/>
              </a:lnTo>
              <a:lnTo>
                <a:pt x="963060" y="167142"/>
              </a:lnTo>
              <a:lnTo>
                <a:pt x="963060" y="3342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4F69A-6D7D-48AC-BBE2-8621C8F2684A}">
      <dsp:nvSpPr>
        <dsp:cNvPr id="0" name=""/>
        <dsp:cNvSpPr/>
      </dsp:nvSpPr>
      <dsp:spPr>
        <a:xfrm>
          <a:off x="3338063" y="3059180"/>
          <a:ext cx="238775" cy="732244"/>
        </a:xfrm>
        <a:custGeom>
          <a:avLst/>
          <a:gdLst/>
          <a:ahLst/>
          <a:cxnLst/>
          <a:rect l="0" t="0" r="0" b="0"/>
          <a:pathLst>
            <a:path>
              <a:moveTo>
                <a:pt x="0" y="0"/>
              </a:moveTo>
              <a:lnTo>
                <a:pt x="0" y="732244"/>
              </a:lnTo>
              <a:lnTo>
                <a:pt x="238775" y="7322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1D0E70-1CB8-40D4-ACF8-4EE046A008D4}">
      <dsp:nvSpPr>
        <dsp:cNvPr id="0" name=""/>
        <dsp:cNvSpPr/>
      </dsp:nvSpPr>
      <dsp:spPr>
        <a:xfrm>
          <a:off x="3974797" y="1928977"/>
          <a:ext cx="963060" cy="334285"/>
        </a:xfrm>
        <a:custGeom>
          <a:avLst/>
          <a:gdLst/>
          <a:ahLst/>
          <a:cxnLst/>
          <a:rect l="0" t="0" r="0" b="0"/>
          <a:pathLst>
            <a:path>
              <a:moveTo>
                <a:pt x="963060" y="0"/>
              </a:moveTo>
              <a:lnTo>
                <a:pt x="963060" y="167142"/>
              </a:lnTo>
              <a:lnTo>
                <a:pt x="0" y="167142"/>
              </a:lnTo>
              <a:lnTo>
                <a:pt x="0" y="3342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FBC7F-025D-4CEC-9A21-8A4D81D5E2C7}">
      <dsp:nvSpPr>
        <dsp:cNvPr id="0" name=""/>
        <dsp:cNvSpPr/>
      </dsp:nvSpPr>
      <dsp:spPr>
        <a:xfrm>
          <a:off x="4126165" y="798774"/>
          <a:ext cx="811692" cy="334285"/>
        </a:xfrm>
        <a:custGeom>
          <a:avLst/>
          <a:gdLst/>
          <a:ahLst/>
          <a:cxnLst/>
          <a:rect l="0" t="0" r="0" b="0"/>
          <a:pathLst>
            <a:path>
              <a:moveTo>
                <a:pt x="0" y="0"/>
              </a:moveTo>
              <a:lnTo>
                <a:pt x="0" y="167142"/>
              </a:lnTo>
              <a:lnTo>
                <a:pt x="811692" y="167142"/>
              </a:lnTo>
              <a:lnTo>
                <a:pt x="811692" y="3342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64024-520B-4E31-8C2D-88377A46BCEB}">
      <dsp:nvSpPr>
        <dsp:cNvPr id="0" name=""/>
        <dsp:cNvSpPr/>
      </dsp:nvSpPr>
      <dsp:spPr>
        <a:xfrm>
          <a:off x="3011737" y="798774"/>
          <a:ext cx="1114427" cy="334285"/>
        </a:xfrm>
        <a:custGeom>
          <a:avLst/>
          <a:gdLst/>
          <a:ahLst/>
          <a:cxnLst/>
          <a:rect l="0" t="0" r="0" b="0"/>
          <a:pathLst>
            <a:path>
              <a:moveTo>
                <a:pt x="1114427" y="0"/>
              </a:moveTo>
              <a:lnTo>
                <a:pt x="1114427" y="167142"/>
              </a:lnTo>
              <a:lnTo>
                <a:pt x="0" y="167142"/>
              </a:lnTo>
              <a:lnTo>
                <a:pt x="0" y="3342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F8F3B-DB26-4BC5-B015-01A10112BED9}">
      <dsp:nvSpPr>
        <dsp:cNvPr id="0" name=""/>
        <dsp:cNvSpPr/>
      </dsp:nvSpPr>
      <dsp:spPr>
        <a:xfrm>
          <a:off x="954434" y="798774"/>
          <a:ext cx="3171730" cy="334285"/>
        </a:xfrm>
        <a:custGeom>
          <a:avLst/>
          <a:gdLst/>
          <a:ahLst/>
          <a:cxnLst/>
          <a:rect l="0" t="0" r="0" b="0"/>
          <a:pathLst>
            <a:path>
              <a:moveTo>
                <a:pt x="3171730" y="0"/>
              </a:moveTo>
              <a:lnTo>
                <a:pt x="3171730" y="167142"/>
              </a:lnTo>
              <a:lnTo>
                <a:pt x="0" y="167142"/>
              </a:lnTo>
              <a:lnTo>
                <a:pt x="0" y="3342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7D955-69CA-4EC7-8E03-054DBAD12F37}">
      <dsp:nvSpPr>
        <dsp:cNvPr id="0" name=""/>
        <dsp:cNvSpPr/>
      </dsp:nvSpPr>
      <dsp:spPr>
        <a:xfrm>
          <a:off x="3330247" y="2857"/>
          <a:ext cx="1591834" cy="79591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Times New Roman" panose="02020603050405020304" pitchFamily="18" charset="0"/>
              <a:cs typeface="Times New Roman" panose="02020603050405020304" pitchFamily="18" charset="0"/>
            </a:rPr>
            <a:t>EMPRESAS</a:t>
          </a:r>
        </a:p>
      </dsp:txBody>
      <dsp:txXfrm>
        <a:off x="3330247" y="2857"/>
        <a:ext cx="1591834" cy="795917"/>
      </dsp:txXfrm>
    </dsp:sp>
    <dsp:sp modelId="{738C3000-B8AE-44C1-B9A9-D28016A7CE39}">
      <dsp:nvSpPr>
        <dsp:cNvPr id="0" name=""/>
        <dsp:cNvSpPr/>
      </dsp:nvSpPr>
      <dsp:spPr>
        <a:xfrm>
          <a:off x="27333" y="1133059"/>
          <a:ext cx="1854201" cy="79591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Times New Roman" panose="02020603050405020304" pitchFamily="18" charset="0"/>
              <a:cs typeface="Times New Roman" panose="02020603050405020304" pitchFamily="18" charset="0"/>
            </a:rPr>
            <a:t>MICROEMPRESAS</a:t>
          </a:r>
        </a:p>
      </dsp:txBody>
      <dsp:txXfrm>
        <a:off x="27333" y="1133059"/>
        <a:ext cx="1854201" cy="795917"/>
      </dsp:txXfrm>
    </dsp:sp>
    <dsp:sp modelId="{1383BAAA-4CC0-4192-A1F2-0899473B0282}">
      <dsp:nvSpPr>
        <dsp:cNvPr id="0" name=""/>
        <dsp:cNvSpPr/>
      </dsp:nvSpPr>
      <dsp:spPr>
        <a:xfrm>
          <a:off x="2215820" y="1133059"/>
          <a:ext cx="1591834" cy="79591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PEQUEÑAS</a:t>
          </a:r>
        </a:p>
      </dsp:txBody>
      <dsp:txXfrm>
        <a:off x="2215820" y="1133059"/>
        <a:ext cx="1591834" cy="795917"/>
      </dsp:txXfrm>
    </dsp:sp>
    <dsp:sp modelId="{D3A18B2A-0DBC-4050-A456-2750AECD988B}">
      <dsp:nvSpPr>
        <dsp:cNvPr id="0" name=""/>
        <dsp:cNvSpPr/>
      </dsp:nvSpPr>
      <dsp:spPr>
        <a:xfrm>
          <a:off x="4141940" y="1133059"/>
          <a:ext cx="1591834" cy="79591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MEDIANAS</a:t>
          </a:r>
        </a:p>
      </dsp:txBody>
      <dsp:txXfrm>
        <a:off x="4141940" y="1133059"/>
        <a:ext cx="1591834" cy="795917"/>
      </dsp:txXfrm>
    </dsp:sp>
    <dsp:sp modelId="{7494B123-6E66-4959-B752-E0E40F878525}">
      <dsp:nvSpPr>
        <dsp:cNvPr id="0" name=""/>
        <dsp:cNvSpPr/>
      </dsp:nvSpPr>
      <dsp:spPr>
        <a:xfrm>
          <a:off x="3178880" y="2263262"/>
          <a:ext cx="1591834" cy="79591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Medianas A</a:t>
          </a:r>
        </a:p>
      </dsp:txBody>
      <dsp:txXfrm>
        <a:off x="3178880" y="2263262"/>
        <a:ext cx="1591834" cy="795917"/>
      </dsp:txXfrm>
    </dsp:sp>
    <dsp:sp modelId="{5B99FB4C-14FC-4DD1-A82C-DC106ECE6AEA}">
      <dsp:nvSpPr>
        <dsp:cNvPr id="0" name=""/>
        <dsp:cNvSpPr/>
      </dsp:nvSpPr>
      <dsp:spPr>
        <a:xfrm>
          <a:off x="3576838" y="3393465"/>
          <a:ext cx="1591834" cy="79591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latin typeface="Times New Roman" panose="02020603050405020304" pitchFamily="18" charset="0"/>
              <a:cs typeface="Times New Roman" panose="02020603050405020304" pitchFamily="18" charset="0"/>
            </a:rPr>
            <a:t>50 – 99 personas</a:t>
          </a:r>
        </a:p>
      </dsp:txBody>
      <dsp:txXfrm>
        <a:off x="3576838" y="3393465"/>
        <a:ext cx="1591834" cy="795917"/>
      </dsp:txXfrm>
    </dsp:sp>
    <dsp:sp modelId="{031286BB-0ACC-442E-B6C1-3E462119CB3B}">
      <dsp:nvSpPr>
        <dsp:cNvPr id="0" name=""/>
        <dsp:cNvSpPr/>
      </dsp:nvSpPr>
      <dsp:spPr>
        <a:xfrm>
          <a:off x="5105000" y="2263262"/>
          <a:ext cx="1591834" cy="79591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Medianas B</a:t>
          </a:r>
        </a:p>
      </dsp:txBody>
      <dsp:txXfrm>
        <a:off x="5105000" y="2263262"/>
        <a:ext cx="1591834" cy="795917"/>
      </dsp:txXfrm>
    </dsp:sp>
    <dsp:sp modelId="{AFDE6B16-8076-4FC9-87A3-24D248CD67B9}">
      <dsp:nvSpPr>
        <dsp:cNvPr id="0" name=""/>
        <dsp:cNvSpPr/>
      </dsp:nvSpPr>
      <dsp:spPr>
        <a:xfrm>
          <a:off x="5502958" y="3393465"/>
          <a:ext cx="1591834" cy="79591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latin typeface="Times New Roman" panose="02020603050405020304" pitchFamily="18" charset="0"/>
              <a:cs typeface="Times New Roman" panose="02020603050405020304" pitchFamily="18" charset="0"/>
            </a:rPr>
            <a:t>100 – 199 personas</a:t>
          </a:r>
        </a:p>
      </dsp:txBody>
      <dsp:txXfrm>
        <a:off x="5502958" y="3393465"/>
        <a:ext cx="1591834" cy="795917"/>
      </dsp:txXfrm>
    </dsp:sp>
    <dsp:sp modelId="{384614F6-3B45-421C-9151-953135471D85}">
      <dsp:nvSpPr>
        <dsp:cNvPr id="0" name=""/>
        <dsp:cNvSpPr/>
      </dsp:nvSpPr>
      <dsp:spPr>
        <a:xfrm>
          <a:off x="6633161" y="1133059"/>
          <a:ext cx="1591834" cy="79591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GRANDES</a:t>
          </a:r>
        </a:p>
      </dsp:txBody>
      <dsp:txXfrm>
        <a:off x="6633161" y="1133059"/>
        <a:ext cx="1591834" cy="795917"/>
      </dsp:txXfrm>
    </dsp:sp>
    <dsp:sp modelId="{209F3074-F1CD-4A13-8F63-8A0414CAD673}">
      <dsp:nvSpPr>
        <dsp:cNvPr id="0" name=""/>
        <dsp:cNvSpPr/>
      </dsp:nvSpPr>
      <dsp:spPr>
        <a:xfrm>
          <a:off x="7031120" y="2263262"/>
          <a:ext cx="1591834" cy="79591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latin typeface="Times New Roman" panose="02020603050405020304" pitchFamily="18" charset="0"/>
              <a:cs typeface="Times New Roman" panose="02020603050405020304" pitchFamily="18" charset="0"/>
            </a:rPr>
            <a:t>200 personas en adelante</a:t>
          </a:r>
        </a:p>
      </dsp:txBody>
      <dsp:txXfrm>
        <a:off x="7031120" y="2263262"/>
        <a:ext cx="1591834" cy="795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69FE9-25BE-425E-8DB5-6B0B11DEA05D}">
      <dsp:nvSpPr>
        <dsp:cNvPr id="0" name=""/>
        <dsp:cNvSpPr/>
      </dsp:nvSpPr>
      <dsp:spPr>
        <a:xfrm>
          <a:off x="3717" y="0"/>
          <a:ext cx="3576247" cy="5149043"/>
        </a:xfrm>
        <a:prstGeom prst="roundRect">
          <a:avLst>
            <a:gd name="adj" fmla="val 1000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LIDERAZGO</a:t>
          </a:r>
          <a:endParaRPr lang="en-US" sz="1800" b="1" kern="1200" dirty="0">
            <a:latin typeface="Times New Roman" panose="02020603050405020304" pitchFamily="18" charset="0"/>
            <a:cs typeface="Times New Roman" panose="02020603050405020304" pitchFamily="18" charset="0"/>
          </a:endParaRPr>
        </a:p>
      </dsp:txBody>
      <dsp:txXfrm>
        <a:off x="3717" y="0"/>
        <a:ext cx="3576247" cy="1544712"/>
      </dsp:txXfrm>
    </dsp:sp>
    <dsp:sp modelId="{928D4D20-4D2A-481A-A0CF-CB2FF82A7300}">
      <dsp:nvSpPr>
        <dsp:cNvPr id="0" name=""/>
        <dsp:cNvSpPr/>
      </dsp:nvSpPr>
      <dsp:spPr>
        <a:xfrm>
          <a:off x="361342" y="1546221"/>
          <a:ext cx="2860997" cy="155250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MALLA GERENCIAL</a:t>
          </a:r>
          <a:endParaRPr lang="en-US" sz="1800" kern="1200" dirty="0">
            <a:latin typeface="Times New Roman" panose="02020603050405020304" pitchFamily="18" charset="0"/>
            <a:cs typeface="Times New Roman" panose="02020603050405020304" pitchFamily="18" charset="0"/>
          </a:endParaRPr>
        </a:p>
      </dsp:txBody>
      <dsp:txXfrm>
        <a:off x="406813" y="1591692"/>
        <a:ext cx="2770055" cy="1461564"/>
      </dsp:txXfrm>
    </dsp:sp>
    <dsp:sp modelId="{47C82146-0544-4995-8299-C734B7E14176}">
      <dsp:nvSpPr>
        <dsp:cNvPr id="0" name=""/>
        <dsp:cNvSpPr/>
      </dsp:nvSpPr>
      <dsp:spPr>
        <a:xfrm>
          <a:off x="361342" y="3337575"/>
          <a:ext cx="2860997" cy="1552506"/>
        </a:xfrm>
        <a:prstGeom prst="roundRect">
          <a:avLst>
            <a:gd name="adj" fmla="val 10000"/>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Indiferente, Club campestre, Equilibrado, Líder de equipo y Autoritario.</a:t>
          </a:r>
          <a:endParaRPr lang="en-US" sz="1800" kern="1200" dirty="0">
            <a:latin typeface="Times New Roman" panose="02020603050405020304" pitchFamily="18" charset="0"/>
            <a:cs typeface="Times New Roman" panose="02020603050405020304" pitchFamily="18" charset="0"/>
          </a:endParaRPr>
        </a:p>
      </dsp:txBody>
      <dsp:txXfrm>
        <a:off x="406813" y="3383046"/>
        <a:ext cx="2770055" cy="1461564"/>
      </dsp:txXfrm>
    </dsp:sp>
    <dsp:sp modelId="{910166B3-046B-48D2-8264-BFCCA4169DD6}">
      <dsp:nvSpPr>
        <dsp:cNvPr id="0" name=""/>
        <dsp:cNvSpPr/>
      </dsp:nvSpPr>
      <dsp:spPr>
        <a:xfrm>
          <a:off x="3848183" y="0"/>
          <a:ext cx="3576247" cy="5149043"/>
        </a:xfrm>
        <a:prstGeom prst="roundRect">
          <a:avLst>
            <a:gd name="adj" fmla="val 1000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CLIMA ORGANIZACIONAL</a:t>
          </a:r>
        </a:p>
      </dsp:txBody>
      <dsp:txXfrm>
        <a:off x="3848183" y="0"/>
        <a:ext cx="3576247" cy="1544712"/>
      </dsp:txXfrm>
    </dsp:sp>
    <dsp:sp modelId="{89A3E191-2904-4321-B746-CFA784905714}">
      <dsp:nvSpPr>
        <dsp:cNvPr id="0" name=""/>
        <dsp:cNvSpPr/>
      </dsp:nvSpPr>
      <dsp:spPr>
        <a:xfrm>
          <a:off x="4205807" y="1546221"/>
          <a:ext cx="2860997" cy="1552506"/>
        </a:xfrm>
        <a:prstGeom prst="roundRect">
          <a:avLst>
            <a:gd name="adj" fmla="val 10000"/>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8 DIMENSIONES</a:t>
          </a:r>
          <a:endParaRPr lang="en-US" sz="1800" kern="1200" dirty="0">
            <a:latin typeface="Times New Roman" panose="02020603050405020304" pitchFamily="18" charset="0"/>
            <a:cs typeface="Times New Roman" panose="02020603050405020304" pitchFamily="18" charset="0"/>
          </a:endParaRPr>
        </a:p>
      </dsp:txBody>
      <dsp:txXfrm>
        <a:off x="4251278" y="1591692"/>
        <a:ext cx="2770055" cy="1461564"/>
      </dsp:txXfrm>
    </dsp:sp>
    <dsp:sp modelId="{C92C475A-A9FB-48DF-BCF3-F02CE92026A4}">
      <dsp:nvSpPr>
        <dsp:cNvPr id="0" name=""/>
        <dsp:cNvSpPr/>
      </dsp:nvSpPr>
      <dsp:spPr>
        <a:xfrm>
          <a:off x="4205807" y="3337575"/>
          <a:ext cx="2860997" cy="1552506"/>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Autonomía, Cohesión, Confianza, Presión, Apoyo, Reconocimiento, Equidad e Innovación.</a:t>
          </a:r>
          <a:endParaRPr lang="en-US" sz="1800" kern="1200" dirty="0">
            <a:latin typeface="Times New Roman" panose="02020603050405020304" pitchFamily="18" charset="0"/>
            <a:cs typeface="Times New Roman" panose="02020603050405020304" pitchFamily="18" charset="0"/>
          </a:endParaRPr>
        </a:p>
      </dsp:txBody>
      <dsp:txXfrm>
        <a:off x="4251278" y="3383046"/>
        <a:ext cx="2770055" cy="1461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E656-846D-4484-B8AF-6C7184269C71}">
      <dsp:nvSpPr>
        <dsp:cNvPr id="0" name=""/>
        <dsp:cNvSpPr/>
      </dsp:nvSpPr>
      <dsp:spPr>
        <a:xfrm>
          <a:off x="0" y="2067028"/>
          <a:ext cx="1716516" cy="83937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effectLst/>
              <a:latin typeface="Times New Roman" panose="02020603050405020304" pitchFamily="18" charset="0"/>
              <a:ea typeface="Calibri" panose="020F0502020204030204" pitchFamily="34" charset="0"/>
              <a:cs typeface="Times New Roman" panose="02020603050405020304" pitchFamily="18" charset="0"/>
            </a:rPr>
            <a:t>Clima organizacional</a:t>
          </a:r>
          <a:endParaRPr lang="es-ES" sz="1400" kern="1200" dirty="0">
            <a:latin typeface="Times New Roman" panose="02020603050405020304" pitchFamily="18" charset="0"/>
            <a:cs typeface="Times New Roman" panose="02020603050405020304" pitchFamily="18" charset="0"/>
          </a:endParaRPr>
        </a:p>
      </dsp:txBody>
      <dsp:txXfrm>
        <a:off x="24584" y="2091612"/>
        <a:ext cx="1667348" cy="790206"/>
      </dsp:txXfrm>
    </dsp:sp>
    <dsp:sp modelId="{11F4920E-AD95-40DB-873C-E7327308BFF7}">
      <dsp:nvSpPr>
        <dsp:cNvPr id="0" name=""/>
        <dsp:cNvSpPr/>
      </dsp:nvSpPr>
      <dsp:spPr>
        <a:xfrm rot="17149642">
          <a:off x="878448" y="1368107"/>
          <a:ext cx="2304728" cy="19865"/>
        </a:xfrm>
        <a:custGeom>
          <a:avLst/>
          <a:gdLst/>
          <a:ahLst/>
          <a:cxnLst/>
          <a:rect l="0" t="0" r="0" b="0"/>
          <a:pathLst>
            <a:path>
              <a:moveTo>
                <a:pt x="0" y="9932"/>
              </a:moveTo>
              <a:lnTo>
                <a:pt x="2304728"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1973194" y="1320422"/>
        <a:ext cx="115236" cy="115236"/>
      </dsp:txXfrm>
    </dsp:sp>
    <dsp:sp modelId="{DCC87B5F-98D0-4085-A1F8-483BD33CC356}">
      <dsp:nvSpPr>
        <dsp:cNvPr id="0" name=""/>
        <dsp:cNvSpPr/>
      </dsp:nvSpPr>
      <dsp:spPr>
        <a:xfrm>
          <a:off x="2345108" y="2873"/>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Autonomía</a:t>
          </a:r>
          <a:endParaRPr lang="es-ES" sz="1400" kern="1200" dirty="0">
            <a:latin typeface="Times New Roman" panose="02020603050405020304" pitchFamily="18" charset="0"/>
            <a:cs typeface="Times New Roman" panose="02020603050405020304" pitchFamily="18" charset="0"/>
          </a:endParaRPr>
        </a:p>
      </dsp:txBody>
      <dsp:txXfrm>
        <a:off x="2360719" y="18484"/>
        <a:ext cx="1034745" cy="501761"/>
      </dsp:txXfrm>
    </dsp:sp>
    <dsp:sp modelId="{9CBBE980-B436-4457-A556-A9CE2E066345}">
      <dsp:nvSpPr>
        <dsp:cNvPr id="0" name=""/>
        <dsp:cNvSpPr/>
      </dsp:nvSpPr>
      <dsp:spPr>
        <a:xfrm rot="17483677">
          <a:off x="1169231" y="1674573"/>
          <a:ext cx="1723162" cy="19865"/>
        </a:xfrm>
        <a:custGeom>
          <a:avLst/>
          <a:gdLst/>
          <a:ahLst/>
          <a:cxnLst/>
          <a:rect l="0" t="0" r="0" b="0"/>
          <a:pathLst>
            <a:path>
              <a:moveTo>
                <a:pt x="0" y="9932"/>
              </a:moveTo>
              <a:lnTo>
                <a:pt x="1723162"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1987733" y="1641427"/>
        <a:ext cx="86158" cy="86158"/>
      </dsp:txXfrm>
    </dsp:sp>
    <dsp:sp modelId="{2D31A81C-9195-428B-B12A-A276D959808D}">
      <dsp:nvSpPr>
        <dsp:cNvPr id="0" name=""/>
        <dsp:cNvSpPr/>
      </dsp:nvSpPr>
      <dsp:spPr>
        <a:xfrm>
          <a:off x="2345108" y="615804"/>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Cohesión</a:t>
          </a:r>
        </a:p>
      </dsp:txBody>
      <dsp:txXfrm>
        <a:off x="2360719" y="631415"/>
        <a:ext cx="1034745" cy="501761"/>
      </dsp:txXfrm>
    </dsp:sp>
    <dsp:sp modelId="{94ED3417-8D27-483A-AFB8-97CEA3FE9EDD}">
      <dsp:nvSpPr>
        <dsp:cNvPr id="0" name=""/>
        <dsp:cNvSpPr/>
      </dsp:nvSpPr>
      <dsp:spPr>
        <a:xfrm rot="18142451">
          <a:off x="1443833" y="1981039"/>
          <a:ext cx="1173957" cy="19865"/>
        </a:xfrm>
        <a:custGeom>
          <a:avLst/>
          <a:gdLst/>
          <a:ahLst/>
          <a:cxnLst/>
          <a:rect l="0" t="0" r="0" b="0"/>
          <a:pathLst>
            <a:path>
              <a:moveTo>
                <a:pt x="0" y="9932"/>
              </a:moveTo>
              <a:lnTo>
                <a:pt x="1173957"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2001463" y="1961623"/>
        <a:ext cx="58697" cy="58697"/>
      </dsp:txXfrm>
    </dsp:sp>
    <dsp:sp modelId="{D5F05483-A336-4B13-9DCD-8746EBEAE5C7}">
      <dsp:nvSpPr>
        <dsp:cNvPr id="0" name=""/>
        <dsp:cNvSpPr/>
      </dsp:nvSpPr>
      <dsp:spPr>
        <a:xfrm>
          <a:off x="2345108" y="1228736"/>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Confianza</a:t>
          </a:r>
        </a:p>
      </dsp:txBody>
      <dsp:txXfrm>
        <a:off x="2360719" y="1244347"/>
        <a:ext cx="1034745" cy="501761"/>
      </dsp:txXfrm>
    </dsp:sp>
    <dsp:sp modelId="{418FC0AF-9898-4DEC-93C6-32D03A633E48}">
      <dsp:nvSpPr>
        <dsp:cNvPr id="0" name=""/>
        <dsp:cNvSpPr/>
      </dsp:nvSpPr>
      <dsp:spPr>
        <a:xfrm rot="19736541">
          <a:off x="1663922" y="2287504"/>
          <a:ext cx="733779" cy="19865"/>
        </a:xfrm>
        <a:custGeom>
          <a:avLst/>
          <a:gdLst/>
          <a:ahLst/>
          <a:cxnLst/>
          <a:rect l="0" t="0" r="0" b="0"/>
          <a:pathLst>
            <a:path>
              <a:moveTo>
                <a:pt x="0" y="9932"/>
              </a:moveTo>
              <a:lnTo>
                <a:pt x="733779"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2012468" y="2279093"/>
        <a:ext cx="36688" cy="36688"/>
      </dsp:txXfrm>
    </dsp:sp>
    <dsp:sp modelId="{7FDC0407-F413-40EA-918F-2BB7F5718BD3}">
      <dsp:nvSpPr>
        <dsp:cNvPr id="0" name=""/>
        <dsp:cNvSpPr/>
      </dsp:nvSpPr>
      <dsp:spPr>
        <a:xfrm>
          <a:off x="2345108" y="1841667"/>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Presión</a:t>
          </a:r>
        </a:p>
      </dsp:txBody>
      <dsp:txXfrm>
        <a:off x="2360719" y="1857278"/>
        <a:ext cx="1034745" cy="501761"/>
      </dsp:txXfrm>
    </dsp:sp>
    <dsp:sp modelId="{1E6FB463-6EFE-48FA-9B94-5BF36160AF92}">
      <dsp:nvSpPr>
        <dsp:cNvPr id="0" name=""/>
        <dsp:cNvSpPr/>
      </dsp:nvSpPr>
      <dsp:spPr>
        <a:xfrm rot="1226898">
          <a:off x="1695380" y="2593970"/>
          <a:ext cx="670863" cy="19865"/>
        </a:xfrm>
        <a:custGeom>
          <a:avLst/>
          <a:gdLst/>
          <a:ahLst/>
          <a:cxnLst/>
          <a:rect l="0" t="0" r="0" b="0"/>
          <a:pathLst>
            <a:path>
              <a:moveTo>
                <a:pt x="0" y="9932"/>
              </a:moveTo>
              <a:lnTo>
                <a:pt x="670863"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2014040" y="2587131"/>
        <a:ext cx="33543" cy="33543"/>
      </dsp:txXfrm>
    </dsp:sp>
    <dsp:sp modelId="{A5717901-91B2-4F42-8456-7FAEFCEE1421}">
      <dsp:nvSpPr>
        <dsp:cNvPr id="0" name=""/>
        <dsp:cNvSpPr/>
      </dsp:nvSpPr>
      <dsp:spPr>
        <a:xfrm>
          <a:off x="2345108" y="2454598"/>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Apoyo</a:t>
          </a:r>
        </a:p>
      </dsp:txBody>
      <dsp:txXfrm>
        <a:off x="2360719" y="2470209"/>
        <a:ext cx="1034745" cy="501761"/>
      </dsp:txXfrm>
    </dsp:sp>
    <dsp:sp modelId="{67FDDF39-30A3-434F-BEA7-1188C67A5AD6}">
      <dsp:nvSpPr>
        <dsp:cNvPr id="0" name=""/>
        <dsp:cNvSpPr/>
      </dsp:nvSpPr>
      <dsp:spPr>
        <a:xfrm rot="3205762">
          <a:off x="1503305" y="2900436"/>
          <a:ext cx="1055013" cy="19865"/>
        </a:xfrm>
        <a:custGeom>
          <a:avLst/>
          <a:gdLst/>
          <a:ahLst/>
          <a:cxnLst/>
          <a:rect l="0" t="0" r="0" b="0"/>
          <a:pathLst>
            <a:path>
              <a:moveTo>
                <a:pt x="0" y="9932"/>
              </a:moveTo>
              <a:lnTo>
                <a:pt x="1055013"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2004437" y="2883993"/>
        <a:ext cx="52750" cy="52750"/>
      </dsp:txXfrm>
    </dsp:sp>
    <dsp:sp modelId="{B36027A6-F051-4218-92F4-C0DA9FB2A108}">
      <dsp:nvSpPr>
        <dsp:cNvPr id="0" name=""/>
        <dsp:cNvSpPr/>
      </dsp:nvSpPr>
      <dsp:spPr>
        <a:xfrm>
          <a:off x="2345108" y="3067530"/>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Reconocimiento</a:t>
          </a:r>
        </a:p>
      </dsp:txBody>
      <dsp:txXfrm>
        <a:off x="2360719" y="3083141"/>
        <a:ext cx="1034745" cy="501761"/>
      </dsp:txXfrm>
    </dsp:sp>
    <dsp:sp modelId="{A4DFC43B-3DD7-4466-AD4F-24D932BB9CDD}">
      <dsp:nvSpPr>
        <dsp:cNvPr id="0" name=""/>
        <dsp:cNvSpPr/>
      </dsp:nvSpPr>
      <dsp:spPr>
        <a:xfrm rot="4002568">
          <a:off x="1235919" y="3206901"/>
          <a:ext cx="1589785" cy="19865"/>
        </a:xfrm>
        <a:custGeom>
          <a:avLst/>
          <a:gdLst/>
          <a:ahLst/>
          <a:cxnLst/>
          <a:rect l="0" t="0" r="0" b="0"/>
          <a:pathLst>
            <a:path>
              <a:moveTo>
                <a:pt x="0" y="9932"/>
              </a:moveTo>
              <a:lnTo>
                <a:pt x="1589785"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1991067" y="3177090"/>
        <a:ext cx="79489" cy="79489"/>
      </dsp:txXfrm>
    </dsp:sp>
    <dsp:sp modelId="{0CCB37F5-2309-431C-98CA-81B18051110C}">
      <dsp:nvSpPr>
        <dsp:cNvPr id="0" name=""/>
        <dsp:cNvSpPr/>
      </dsp:nvSpPr>
      <dsp:spPr>
        <a:xfrm>
          <a:off x="2345108" y="3680461"/>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Equidad</a:t>
          </a:r>
        </a:p>
      </dsp:txBody>
      <dsp:txXfrm>
        <a:off x="2360719" y="3696072"/>
        <a:ext cx="1034745" cy="501761"/>
      </dsp:txXfrm>
    </dsp:sp>
    <dsp:sp modelId="{3D59DB73-FBC4-4361-953E-689B27761BD5}">
      <dsp:nvSpPr>
        <dsp:cNvPr id="0" name=""/>
        <dsp:cNvSpPr/>
      </dsp:nvSpPr>
      <dsp:spPr>
        <a:xfrm rot="4387952">
          <a:off x="947628" y="3513367"/>
          <a:ext cx="2166368" cy="19865"/>
        </a:xfrm>
        <a:custGeom>
          <a:avLst/>
          <a:gdLst/>
          <a:ahLst/>
          <a:cxnLst/>
          <a:rect l="0" t="0" r="0" b="0"/>
          <a:pathLst>
            <a:path>
              <a:moveTo>
                <a:pt x="0" y="9932"/>
              </a:moveTo>
              <a:lnTo>
                <a:pt x="2166368" y="993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a:off x="1976653" y="3469141"/>
        <a:ext cx="108318" cy="108318"/>
      </dsp:txXfrm>
    </dsp:sp>
    <dsp:sp modelId="{9C3A400B-A92C-485E-B0AB-53362EBA1265}">
      <dsp:nvSpPr>
        <dsp:cNvPr id="0" name=""/>
        <dsp:cNvSpPr/>
      </dsp:nvSpPr>
      <dsp:spPr>
        <a:xfrm>
          <a:off x="2345108" y="4293392"/>
          <a:ext cx="1065967" cy="5329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Innovación</a:t>
          </a:r>
          <a:endParaRPr lang="es-EC" sz="1400" kern="1200" dirty="0">
            <a:latin typeface="Times New Roman" panose="02020603050405020304" pitchFamily="18" charset="0"/>
            <a:cs typeface="Times New Roman" panose="02020603050405020304" pitchFamily="18" charset="0"/>
          </a:endParaRPr>
        </a:p>
      </dsp:txBody>
      <dsp:txXfrm>
        <a:off x="2360719" y="4309003"/>
        <a:ext cx="1034745" cy="501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E656-846D-4484-B8AF-6C7184269C71}">
      <dsp:nvSpPr>
        <dsp:cNvPr id="0" name=""/>
        <dsp:cNvSpPr/>
      </dsp:nvSpPr>
      <dsp:spPr>
        <a:xfrm>
          <a:off x="2268209" y="2070333"/>
          <a:ext cx="1619968" cy="80998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Times New Roman" panose="02020603050405020304" pitchFamily="18" charset="0"/>
              <a:cs typeface="Times New Roman" panose="02020603050405020304" pitchFamily="18" charset="0"/>
            </a:rPr>
            <a:t>Liderazgo</a:t>
          </a:r>
        </a:p>
      </dsp:txBody>
      <dsp:txXfrm>
        <a:off x="2291933" y="2094057"/>
        <a:ext cx="1572520" cy="762536"/>
      </dsp:txXfrm>
    </dsp:sp>
    <dsp:sp modelId="{5CEFE0DF-EA3E-47B4-83EE-5AFA86481D40}">
      <dsp:nvSpPr>
        <dsp:cNvPr id="0" name=""/>
        <dsp:cNvSpPr/>
      </dsp:nvSpPr>
      <dsp:spPr>
        <a:xfrm rot="15083032">
          <a:off x="929281" y="1498398"/>
          <a:ext cx="2029869" cy="30190"/>
        </a:xfrm>
        <a:custGeom>
          <a:avLst/>
          <a:gdLst/>
          <a:ahLst/>
          <a:cxnLst/>
          <a:rect l="0" t="0" r="0" b="0"/>
          <a:pathLst>
            <a:path>
              <a:moveTo>
                <a:pt x="0" y="15095"/>
              </a:moveTo>
              <a:lnTo>
                <a:pt x="2029869" y="150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rot="10800000">
        <a:off x="1893469" y="1462746"/>
        <a:ext cx="101493" cy="101493"/>
      </dsp:txXfrm>
    </dsp:sp>
    <dsp:sp modelId="{8A35DE60-55E9-4997-B3A5-9E3C5729E674}">
      <dsp:nvSpPr>
        <dsp:cNvPr id="0" name=""/>
        <dsp:cNvSpPr/>
      </dsp:nvSpPr>
      <dsp:spPr>
        <a:xfrm>
          <a:off x="253" y="146669"/>
          <a:ext cx="1619968" cy="8099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Liderazgo centrado las personas (Country Club)</a:t>
          </a:r>
          <a:endParaRPr lang="es-ES" sz="1400" kern="1200" dirty="0">
            <a:latin typeface="Times New Roman" panose="02020603050405020304" pitchFamily="18" charset="0"/>
            <a:cs typeface="Times New Roman" panose="02020603050405020304" pitchFamily="18" charset="0"/>
          </a:endParaRPr>
        </a:p>
      </dsp:txBody>
      <dsp:txXfrm>
        <a:off x="23977" y="170393"/>
        <a:ext cx="1572520" cy="762536"/>
      </dsp:txXfrm>
    </dsp:sp>
    <dsp:sp modelId="{E96F944E-E969-4523-894E-E72A0DA0B4D9}">
      <dsp:nvSpPr>
        <dsp:cNvPr id="0" name=""/>
        <dsp:cNvSpPr/>
      </dsp:nvSpPr>
      <dsp:spPr>
        <a:xfrm rot="14211103">
          <a:off x="1351697" y="1964139"/>
          <a:ext cx="1185037" cy="30190"/>
        </a:xfrm>
        <a:custGeom>
          <a:avLst/>
          <a:gdLst/>
          <a:ahLst/>
          <a:cxnLst/>
          <a:rect l="0" t="0" r="0" b="0"/>
          <a:pathLst>
            <a:path>
              <a:moveTo>
                <a:pt x="0" y="15095"/>
              </a:moveTo>
              <a:lnTo>
                <a:pt x="1185037" y="150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rot="10800000">
        <a:off x="1914590" y="1949608"/>
        <a:ext cx="59251" cy="59251"/>
      </dsp:txXfrm>
    </dsp:sp>
    <dsp:sp modelId="{C1151B44-87AF-4659-B2AC-EC6E3D3B80C1}">
      <dsp:nvSpPr>
        <dsp:cNvPr id="0" name=""/>
        <dsp:cNvSpPr/>
      </dsp:nvSpPr>
      <dsp:spPr>
        <a:xfrm>
          <a:off x="253" y="1078151"/>
          <a:ext cx="1619968" cy="8099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Liderazgo centrado en personas y tareas (Líder de Equipo)</a:t>
          </a:r>
        </a:p>
      </dsp:txBody>
      <dsp:txXfrm>
        <a:off x="23977" y="1101875"/>
        <a:ext cx="1572520" cy="762536"/>
      </dsp:txXfrm>
    </dsp:sp>
    <dsp:sp modelId="{9234BCAB-8C9B-4643-88F2-AC3CD5DB4D83}">
      <dsp:nvSpPr>
        <dsp:cNvPr id="0" name=""/>
        <dsp:cNvSpPr/>
      </dsp:nvSpPr>
      <dsp:spPr>
        <a:xfrm rot="11121094">
          <a:off x="1618803" y="2429880"/>
          <a:ext cx="650824" cy="30190"/>
        </a:xfrm>
        <a:custGeom>
          <a:avLst/>
          <a:gdLst/>
          <a:ahLst/>
          <a:cxnLst/>
          <a:rect l="0" t="0" r="0" b="0"/>
          <a:pathLst>
            <a:path>
              <a:moveTo>
                <a:pt x="0" y="15095"/>
              </a:moveTo>
              <a:lnTo>
                <a:pt x="650824" y="150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rot="10800000">
        <a:off x="1927945" y="2428705"/>
        <a:ext cx="32541" cy="32541"/>
      </dsp:txXfrm>
    </dsp:sp>
    <dsp:sp modelId="{1489BE6E-49DE-43CE-973E-BD0918672C7D}">
      <dsp:nvSpPr>
        <dsp:cNvPr id="0" name=""/>
        <dsp:cNvSpPr/>
      </dsp:nvSpPr>
      <dsp:spPr>
        <a:xfrm>
          <a:off x="253" y="2009633"/>
          <a:ext cx="1619968" cy="8099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Liderazgo medianamente centrado en personas y tareas (Equilibrado)</a:t>
          </a:r>
        </a:p>
      </dsp:txBody>
      <dsp:txXfrm>
        <a:off x="23977" y="2033357"/>
        <a:ext cx="1572520" cy="762536"/>
      </dsp:txXfrm>
    </dsp:sp>
    <dsp:sp modelId="{45A03A08-32A1-4B32-BB03-604533919F6A}">
      <dsp:nvSpPr>
        <dsp:cNvPr id="0" name=""/>
        <dsp:cNvSpPr/>
      </dsp:nvSpPr>
      <dsp:spPr>
        <a:xfrm rot="7599275">
          <a:off x="1401503" y="2895621"/>
          <a:ext cx="1085425" cy="30190"/>
        </a:xfrm>
        <a:custGeom>
          <a:avLst/>
          <a:gdLst/>
          <a:ahLst/>
          <a:cxnLst/>
          <a:rect l="0" t="0" r="0" b="0"/>
          <a:pathLst>
            <a:path>
              <a:moveTo>
                <a:pt x="0" y="15095"/>
              </a:moveTo>
              <a:lnTo>
                <a:pt x="1085425" y="150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rot="10800000">
        <a:off x="1917080" y="2883580"/>
        <a:ext cx="54271" cy="54271"/>
      </dsp:txXfrm>
    </dsp:sp>
    <dsp:sp modelId="{B05966BB-54C0-4889-BDCD-64463AAE38CF}">
      <dsp:nvSpPr>
        <dsp:cNvPr id="0" name=""/>
        <dsp:cNvSpPr/>
      </dsp:nvSpPr>
      <dsp:spPr>
        <a:xfrm>
          <a:off x="253" y="2941115"/>
          <a:ext cx="1619968" cy="8099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Liderazgo no centrado en tareas ni personas (Indiferente)</a:t>
          </a:r>
        </a:p>
      </dsp:txBody>
      <dsp:txXfrm>
        <a:off x="23977" y="2964839"/>
        <a:ext cx="1572520" cy="762536"/>
      </dsp:txXfrm>
    </dsp:sp>
    <dsp:sp modelId="{0FB28091-F046-480D-B6CA-86A0C8C1A8E0}">
      <dsp:nvSpPr>
        <dsp:cNvPr id="0" name=""/>
        <dsp:cNvSpPr/>
      </dsp:nvSpPr>
      <dsp:spPr>
        <a:xfrm rot="6586535">
          <a:off x="986609" y="3361362"/>
          <a:ext cx="1915213" cy="30190"/>
        </a:xfrm>
        <a:custGeom>
          <a:avLst/>
          <a:gdLst/>
          <a:ahLst/>
          <a:cxnLst/>
          <a:rect l="0" t="0" r="0" b="0"/>
          <a:pathLst>
            <a:path>
              <a:moveTo>
                <a:pt x="0" y="15095"/>
              </a:moveTo>
              <a:lnTo>
                <a:pt x="1915213" y="150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Times New Roman" panose="02020603050405020304" pitchFamily="18" charset="0"/>
            <a:cs typeface="Times New Roman" panose="02020603050405020304" pitchFamily="18" charset="0"/>
          </a:endParaRPr>
        </a:p>
      </dsp:txBody>
      <dsp:txXfrm rot="10800000">
        <a:off x="1896335" y="3328577"/>
        <a:ext cx="95760" cy="95760"/>
      </dsp:txXfrm>
    </dsp:sp>
    <dsp:sp modelId="{11822C37-42DC-42B0-B1A1-856BF9181C68}">
      <dsp:nvSpPr>
        <dsp:cNvPr id="0" name=""/>
        <dsp:cNvSpPr/>
      </dsp:nvSpPr>
      <dsp:spPr>
        <a:xfrm>
          <a:off x="253" y="3872597"/>
          <a:ext cx="1619968" cy="8099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Liderazgo centrado en las tareas (Autoritario)</a:t>
          </a:r>
        </a:p>
      </dsp:txBody>
      <dsp:txXfrm>
        <a:off x="23977" y="3896321"/>
        <a:ext cx="1572520" cy="762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9C984-8080-4239-B81F-143169093F8F}">
      <dsp:nvSpPr>
        <dsp:cNvPr id="0" name=""/>
        <dsp:cNvSpPr/>
      </dsp:nvSpPr>
      <dsp:spPr>
        <a:xfrm>
          <a:off x="0" y="11063"/>
          <a:ext cx="8498847" cy="84240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s-EC" sz="1700" kern="1200" dirty="0">
              <a:latin typeface="Times New Roman" panose="02020603050405020304" pitchFamily="18" charset="0"/>
              <a:cs typeface="Times New Roman" panose="02020603050405020304" pitchFamily="18" charset="0"/>
            </a:rPr>
            <a:t>El liderazgo de tipo Indiferente genera un clima organizacional percibido como bueno por los trabajadores de las medianas y grandes empresas manufactureras del cantón Quito</a:t>
          </a:r>
          <a:endParaRPr lang="es-ES" sz="1700" kern="1200" dirty="0">
            <a:latin typeface="Times New Roman" panose="02020603050405020304" pitchFamily="18" charset="0"/>
            <a:cs typeface="Times New Roman" panose="02020603050405020304" pitchFamily="18" charset="0"/>
          </a:endParaRPr>
        </a:p>
      </dsp:txBody>
      <dsp:txXfrm>
        <a:off x="41123" y="52186"/>
        <a:ext cx="8416601" cy="760154"/>
      </dsp:txXfrm>
    </dsp:sp>
    <dsp:sp modelId="{95AA49A8-5D89-4398-B810-E864B0A64385}">
      <dsp:nvSpPr>
        <dsp:cNvPr id="0" name=""/>
        <dsp:cNvSpPr/>
      </dsp:nvSpPr>
      <dsp:spPr>
        <a:xfrm>
          <a:off x="0" y="983064"/>
          <a:ext cx="8498847" cy="84240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s-EC" sz="1700" kern="1200" dirty="0">
              <a:latin typeface="Times New Roman" panose="02020603050405020304" pitchFamily="18" charset="0"/>
              <a:cs typeface="Times New Roman" panose="02020603050405020304" pitchFamily="18" charset="0"/>
            </a:rPr>
            <a:t>El liderazgo de tipo Club campestre genera un clima organizacional percibido como bueno por los trabajadores de las medianas y grandes empresas manufactureras del cantón Quito</a:t>
          </a:r>
        </a:p>
      </dsp:txBody>
      <dsp:txXfrm>
        <a:off x="41123" y="1024187"/>
        <a:ext cx="8416601" cy="760154"/>
      </dsp:txXfrm>
    </dsp:sp>
    <dsp:sp modelId="{E078DD83-CB44-4255-B7E6-37CA7965D37C}">
      <dsp:nvSpPr>
        <dsp:cNvPr id="0" name=""/>
        <dsp:cNvSpPr/>
      </dsp:nvSpPr>
      <dsp:spPr>
        <a:xfrm>
          <a:off x="0" y="1955064"/>
          <a:ext cx="8498847" cy="84240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s-EC" sz="1700" kern="1200" dirty="0">
              <a:latin typeface="Times New Roman" panose="02020603050405020304" pitchFamily="18" charset="0"/>
              <a:cs typeface="Times New Roman" panose="02020603050405020304" pitchFamily="18" charset="0"/>
            </a:rPr>
            <a:t>El liderazgo de tipo Equilibrado genera un clima organizacional percibido como bueno por los trabajadores de las medianas y grandes empresas manufactureras del cantón Quito</a:t>
          </a:r>
        </a:p>
      </dsp:txBody>
      <dsp:txXfrm>
        <a:off x="41123" y="1996187"/>
        <a:ext cx="8416601" cy="760154"/>
      </dsp:txXfrm>
    </dsp:sp>
    <dsp:sp modelId="{E9497C1C-3FCC-4D59-978F-A38B817FDBB9}">
      <dsp:nvSpPr>
        <dsp:cNvPr id="0" name=""/>
        <dsp:cNvSpPr/>
      </dsp:nvSpPr>
      <dsp:spPr>
        <a:xfrm>
          <a:off x="0" y="2927064"/>
          <a:ext cx="8498847" cy="84240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s-EC" sz="1700" kern="1200" dirty="0">
              <a:latin typeface="Times New Roman" panose="02020603050405020304" pitchFamily="18" charset="0"/>
              <a:cs typeface="Times New Roman" panose="02020603050405020304" pitchFamily="18" charset="0"/>
            </a:rPr>
            <a:t>El liderazgo de equipo genera un clima organizacional percibido como bueno por los trabajadores de las medianas y grandes empresas manufactureras del cantón Quito</a:t>
          </a:r>
        </a:p>
      </dsp:txBody>
      <dsp:txXfrm>
        <a:off x="41123" y="2968187"/>
        <a:ext cx="8416601" cy="760154"/>
      </dsp:txXfrm>
    </dsp:sp>
    <dsp:sp modelId="{D2274C87-3CFC-4CE7-82B7-1C2B3A3605BD}">
      <dsp:nvSpPr>
        <dsp:cNvPr id="0" name=""/>
        <dsp:cNvSpPr/>
      </dsp:nvSpPr>
      <dsp:spPr>
        <a:xfrm>
          <a:off x="0" y="3899064"/>
          <a:ext cx="8498847" cy="84240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s-EC" sz="1700" kern="1200" dirty="0">
              <a:latin typeface="Times New Roman" panose="02020603050405020304" pitchFamily="18" charset="0"/>
              <a:cs typeface="Times New Roman" panose="02020603050405020304" pitchFamily="18" charset="0"/>
            </a:rPr>
            <a:t>El liderazgo de tipo Autoritario genera un clima organizacional percibido como bueno por los trabajadores de las medianas y grandes empresas manufactureras del cantón Quito </a:t>
          </a:r>
        </a:p>
      </dsp:txBody>
      <dsp:txXfrm>
        <a:off x="41123" y="3940187"/>
        <a:ext cx="8416601" cy="760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8061-803D-4565-B5EE-AE595A76B887}">
      <dsp:nvSpPr>
        <dsp:cNvPr id="0" name=""/>
        <dsp:cNvSpPr/>
      </dsp:nvSpPr>
      <dsp:spPr>
        <a:xfrm>
          <a:off x="1979" y="0"/>
          <a:ext cx="1942000" cy="417646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Enfoque de investigación</a:t>
          </a:r>
        </a:p>
      </dsp:txBody>
      <dsp:txXfrm>
        <a:off x="1979" y="0"/>
        <a:ext cx="1942000" cy="1252939"/>
      </dsp:txXfrm>
    </dsp:sp>
    <dsp:sp modelId="{A9C016E6-DC47-4800-B43B-6299DAFB5F6D}">
      <dsp:nvSpPr>
        <dsp:cNvPr id="0" name=""/>
        <dsp:cNvSpPr/>
      </dsp:nvSpPr>
      <dsp:spPr>
        <a:xfrm>
          <a:off x="196179" y="1252939"/>
          <a:ext cx="1553600" cy="271470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Cualitativo</a:t>
          </a:r>
        </a:p>
      </dsp:txBody>
      <dsp:txXfrm>
        <a:off x="241682" y="1298442"/>
        <a:ext cx="1462594" cy="2623695"/>
      </dsp:txXfrm>
    </dsp:sp>
    <dsp:sp modelId="{4D6CF39C-7C1E-41D4-8AAF-2E7BAAED1EED}">
      <dsp:nvSpPr>
        <dsp:cNvPr id="0" name=""/>
        <dsp:cNvSpPr/>
      </dsp:nvSpPr>
      <dsp:spPr>
        <a:xfrm>
          <a:off x="2089630" y="0"/>
          <a:ext cx="1942000" cy="417646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Fuentes de información</a:t>
          </a:r>
        </a:p>
      </dsp:txBody>
      <dsp:txXfrm>
        <a:off x="2089630" y="0"/>
        <a:ext cx="1942000" cy="1252939"/>
      </dsp:txXfrm>
    </dsp:sp>
    <dsp:sp modelId="{168586C5-FAB3-414D-ACBE-59D7E12F948D}">
      <dsp:nvSpPr>
        <dsp:cNvPr id="0" name=""/>
        <dsp:cNvSpPr/>
      </dsp:nvSpPr>
      <dsp:spPr>
        <a:xfrm>
          <a:off x="2283830" y="1252939"/>
          <a:ext cx="1553600" cy="2714701"/>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Mixto</a:t>
          </a:r>
        </a:p>
      </dsp:txBody>
      <dsp:txXfrm>
        <a:off x="2329333" y="1298442"/>
        <a:ext cx="1462594" cy="2623695"/>
      </dsp:txXfrm>
    </dsp:sp>
    <dsp:sp modelId="{64D614F2-BC3C-497A-AEF7-82665E3CF5BE}">
      <dsp:nvSpPr>
        <dsp:cNvPr id="0" name=""/>
        <dsp:cNvSpPr/>
      </dsp:nvSpPr>
      <dsp:spPr>
        <a:xfrm>
          <a:off x="4177281" y="0"/>
          <a:ext cx="1942000" cy="417646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Alcance</a:t>
          </a:r>
        </a:p>
      </dsp:txBody>
      <dsp:txXfrm>
        <a:off x="4177281" y="0"/>
        <a:ext cx="1942000" cy="1252939"/>
      </dsp:txXfrm>
    </dsp:sp>
    <dsp:sp modelId="{FC185E9C-2816-418E-8719-856A7754C229}">
      <dsp:nvSpPr>
        <dsp:cNvPr id="0" name=""/>
        <dsp:cNvSpPr/>
      </dsp:nvSpPr>
      <dsp:spPr>
        <a:xfrm>
          <a:off x="4371481" y="1252939"/>
          <a:ext cx="1553600" cy="2714701"/>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Correlacional</a:t>
          </a:r>
        </a:p>
      </dsp:txBody>
      <dsp:txXfrm>
        <a:off x="4416984" y="1298442"/>
        <a:ext cx="1462594" cy="2623695"/>
      </dsp:txXfrm>
    </dsp:sp>
    <dsp:sp modelId="{89988262-7461-4675-B7E7-3018B78E11F5}">
      <dsp:nvSpPr>
        <dsp:cNvPr id="0" name=""/>
        <dsp:cNvSpPr/>
      </dsp:nvSpPr>
      <dsp:spPr>
        <a:xfrm>
          <a:off x="6264932" y="0"/>
          <a:ext cx="1942000" cy="417646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Instrumento de recolección de información</a:t>
          </a:r>
        </a:p>
      </dsp:txBody>
      <dsp:txXfrm>
        <a:off x="6264932" y="0"/>
        <a:ext cx="1942000" cy="1252939"/>
      </dsp:txXfrm>
    </dsp:sp>
    <dsp:sp modelId="{15E0ED1F-1884-4BB2-AC1B-2FBF60E75BDA}">
      <dsp:nvSpPr>
        <dsp:cNvPr id="0" name=""/>
        <dsp:cNvSpPr/>
      </dsp:nvSpPr>
      <dsp:spPr>
        <a:xfrm>
          <a:off x="6459132" y="1252939"/>
          <a:ext cx="1553600" cy="2714701"/>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Encuesta</a:t>
          </a:r>
        </a:p>
      </dsp:txBody>
      <dsp:txXfrm>
        <a:off x="6504635" y="1298442"/>
        <a:ext cx="1462594" cy="26236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5FA6-DCBC-4B6E-9AA2-5C4023A5E891}">
      <dsp:nvSpPr>
        <dsp:cNvPr id="0" name=""/>
        <dsp:cNvSpPr/>
      </dsp:nvSpPr>
      <dsp:spPr>
        <a:xfrm rot="10800000">
          <a:off x="1825826" y="1307"/>
          <a:ext cx="5315270" cy="1948071"/>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9045" tIns="68580" rIns="128016"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Validez de contenido</a:t>
          </a:r>
        </a:p>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Elimina los ítems irrelevantes y modifica aquellos importantes que necesitan una nueva estructura.</a:t>
          </a:r>
          <a:endParaRPr lang="es-ES" sz="1800" kern="1200" dirty="0">
            <a:latin typeface="Times New Roman" panose="02020603050405020304" pitchFamily="18" charset="0"/>
            <a:cs typeface="Times New Roman" panose="02020603050405020304" pitchFamily="18" charset="0"/>
          </a:endParaRPr>
        </a:p>
      </dsp:txBody>
      <dsp:txXfrm rot="10800000">
        <a:off x="2312844" y="1307"/>
        <a:ext cx="4828252" cy="1948071"/>
      </dsp:txXfrm>
    </dsp:sp>
    <dsp:sp modelId="{DA314911-09E2-4CC3-8DA9-00FF56CC3B47}">
      <dsp:nvSpPr>
        <dsp:cNvPr id="0" name=""/>
        <dsp:cNvSpPr/>
      </dsp:nvSpPr>
      <dsp:spPr>
        <a:xfrm>
          <a:off x="851790" y="1307"/>
          <a:ext cx="1948071" cy="1948071"/>
        </a:xfrm>
        <a:prstGeom prst="ellipse">
          <a:avLst/>
        </a:prstGeom>
        <a:blipFill rotWithShape="1">
          <a:blip xmlns:r="http://schemas.openxmlformats.org/officeDocument/2006/relationships" r:embed="rId1"/>
          <a:srcRect/>
          <a:stretch>
            <a:fillRect t="-5000" b="-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9527FFA-10A6-4E41-BEF6-4FB0335FC324}">
      <dsp:nvSpPr>
        <dsp:cNvPr id="0" name=""/>
        <dsp:cNvSpPr/>
      </dsp:nvSpPr>
      <dsp:spPr>
        <a:xfrm rot="10800000">
          <a:off x="1825826" y="2530892"/>
          <a:ext cx="5315270" cy="1948071"/>
        </a:xfrm>
        <a:prstGeom prst="homePlate">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9045" tIns="68580" rIns="128016"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Análisis de confiabilidad</a:t>
          </a:r>
        </a:p>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El alfa de Cronbach es un coeficiente que mide la ya previamente mencionada confiabilidad del instrumento de recolección de datos.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Se encuentra entre el intervalo de 0 a 1</a:t>
          </a:r>
          <a:endParaRPr lang="es-ES" sz="1800" kern="1200" dirty="0">
            <a:latin typeface="Times New Roman" panose="02020603050405020304" pitchFamily="18" charset="0"/>
            <a:cs typeface="Times New Roman" panose="02020603050405020304" pitchFamily="18" charset="0"/>
          </a:endParaRPr>
        </a:p>
      </dsp:txBody>
      <dsp:txXfrm rot="10800000">
        <a:off x="2312844" y="2530892"/>
        <a:ext cx="4828252" cy="1948071"/>
      </dsp:txXfrm>
    </dsp:sp>
    <dsp:sp modelId="{485E9F22-06ED-4FF3-A9E7-6538E5EB90F6}">
      <dsp:nvSpPr>
        <dsp:cNvPr id="0" name=""/>
        <dsp:cNvSpPr/>
      </dsp:nvSpPr>
      <dsp:spPr>
        <a:xfrm>
          <a:off x="851790" y="2530892"/>
          <a:ext cx="1948071" cy="1948071"/>
        </a:xfrm>
        <a:prstGeom prst="ellipse">
          <a:avLst/>
        </a:prstGeom>
        <a:blipFill rotWithShape="1">
          <a:blip xmlns:r="http://schemas.openxmlformats.org/officeDocument/2006/relationships" r:embed="rId2"/>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5CCA54A5-95C8-435B-99AB-CFDC3AC9C68A}" type="datetimeFigureOut">
              <a:rPr lang="es-ES"/>
              <a:pPr>
                <a:defRPr/>
              </a:pPr>
              <a:t>16/12/2017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9F6A0D2-3C30-4DED-A4FE-97254A03EC0E}" type="slidenum">
              <a:rPr lang="es-ES"/>
              <a:pPr>
                <a:defRPr/>
              </a:pPr>
              <a:t>‹Nº›</a:t>
            </a:fld>
            <a:endParaRPr lang="es-ES"/>
          </a:p>
        </p:txBody>
      </p:sp>
    </p:spTree>
    <p:extLst>
      <p:ext uri="{BB962C8B-B14F-4D97-AF65-F5344CB8AC3E}">
        <p14:creationId xmlns:p14="http://schemas.microsoft.com/office/powerpoint/2010/main" val="32188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0597C5D-8DF6-4B86-981F-E6BA400CA50F}" type="datetimeFigureOut">
              <a:rPr lang="es-ES"/>
              <a:pPr>
                <a:defRPr/>
              </a:pPr>
              <a:t>16/12/2017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C95F5794-E542-4665-9AEF-F0B6DAFB1565}" type="slidenum">
              <a:rPr lang="es-ES"/>
              <a:pPr>
                <a:defRPr/>
              </a:pPr>
              <a:t>‹Nº›</a:t>
            </a:fld>
            <a:endParaRPr lang="es-ES"/>
          </a:p>
        </p:txBody>
      </p:sp>
    </p:spTree>
    <p:extLst>
      <p:ext uri="{BB962C8B-B14F-4D97-AF65-F5344CB8AC3E}">
        <p14:creationId xmlns:p14="http://schemas.microsoft.com/office/powerpoint/2010/main" val="94128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pPr>
                <a:defRPr/>
              </a:pPr>
              <a:t>1</a:t>
            </a:fld>
            <a:endParaRPr lang="es-ES" dirty="0"/>
          </a:p>
        </p:txBody>
      </p:sp>
    </p:spTree>
    <p:extLst>
      <p:ext uri="{BB962C8B-B14F-4D97-AF65-F5344CB8AC3E}">
        <p14:creationId xmlns:p14="http://schemas.microsoft.com/office/powerpoint/2010/main" val="158648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pPr>
                <a:defRPr/>
              </a:pPr>
              <a:t>2</a:t>
            </a:fld>
            <a:endParaRPr lang="es-ES" dirty="0"/>
          </a:p>
        </p:txBody>
      </p:sp>
    </p:spTree>
    <p:extLst>
      <p:ext uri="{BB962C8B-B14F-4D97-AF65-F5344CB8AC3E}">
        <p14:creationId xmlns:p14="http://schemas.microsoft.com/office/powerpoint/2010/main" val="1689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F82E991-1C7A-4792-A379-D9EC48A00190}" type="datetimeFigureOut">
              <a:rPr lang="es-ES"/>
              <a:pPr>
                <a:defRPr/>
              </a:pPr>
              <a:t>16/12/2017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3FE329-8B81-49E2-AEA3-B894BBC9BF94}" type="slidenum">
              <a:rPr lang="es-ES"/>
              <a:pPr>
                <a:defRPr/>
              </a:pPr>
              <a:t>‹Nº›</a:t>
            </a:fld>
            <a:endParaRPr lang="es-E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24BEE30-070D-4815-9B1A-E6D1A1345835}" type="datetimeFigureOut">
              <a:rPr lang="es-ES"/>
              <a:pPr>
                <a:defRPr/>
              </a:pPr>
              <a:t>16/12/2017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6D6055-7D5F-42EE-BF2E-AA943A312B39}" type="slidenum">
              <a:rPr lang="es-ES"/>
              <a:pPr>
                <a:defRPr/>
              </a:pPr>
              <a:t>‹Nº›</a:t>
            </a:fld>
            <a:endParaRPr lang="es-E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2B8EA50-8088-4669-8A43-474BD7CFF1EB}" type="datetimeFigureOut">
              <a:rPr lang="es-ES"/>
              <a:pPr>
                <a:defRPr/>
              </a:pPr>
              <a:t>16/12/2017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3F83454-3637-48D2-A76F-CEA958C8A714}" type="slidenum">
              <a:rPr lang="es-ES"/>
              <a:pPr>
                <a:defRPr/>
              </a:pPr>
              <a:t>‹Nº›</a:t>
            </a:fld>
            <a:endParaRPr lang="es-E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B39FCC6-50F8-4D77-9DE7-446F98FF0651}" type="datetimeFigureOut">
              <a:rPr lang="es-ES"/>
              <a:pPr>
                <a:defRPr/>
              </a:pPr>
              <a:t>16/12/2017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8A4BD29-A77A-47FB-A8C7-3CDFDA46E398}" type="slidenum">
              <a:rPr lang="es-ES"/>
              <a:pPr>
                <a:defRPr/>
              </a:pPr>
              <a:t>‹Nº›</a:t>
            </a:fld>
            <a:endParaRPr lang="es-E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07F43A1-05E7-46EC-A5A4-5218BA838434}" type="datetimeFigureOut">
              <a:rPr lang="es-ES"/>
              <a:pPr>
                <a:defRPr/>
              </a:pPr>
              <a:t>16/12/2017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BDC75ED-EE3E-49C4-80AE-37C4B7D27D5A}" type="slidenum">
              <a:rPr lang="es-ES"/>
              <a:pPr>
                <a:defRPr/>
              </a:pPr>
              <a:t>‹Nº›</a:t>
            </a:fld>
            <a:endParaRPr lang="es-E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9C75C12-1674-49E9-ACB9-042AE7D3F188}" type="datetimeFigureOut">
              <a:rPr lang="es-ES"/>
              <a:pPr>
                <a:defRPr/>
              </a:pPr>
              <a:t>16/12/2017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214F23F-E5C0-4F93-9EB9-C403638993FC}" type="slidenum">
              <a:rPr lang="es-ES"/>
              <a:pPr>
                <a:defRPr/>
              </a:pPr>
              <a:t>‹Nº›</a:t>
            </a:fld>
            <a:endParaRPr lang="es-E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70232B0-F929-43B0-AC69-8FAF19793EF2}" type="datetimeFigureOut">
              <a:rPr lang="es-ES"/>
              <a:pPr>
                <a:defRPr/>
              </a:pPr>
              <a:t>16/12/2017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B3416F6-E6C8-4D85-9B2D-9492E9E10314}" type="slidenum">
              <a:rPr lang="es-ES"/>
              <a:pPr>
                <a:defRPr/>
              </a:pPr>
              <a:t>‹Nº›</a:t>
            </a:fld>
            <a:endParaRPr lang="es-E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DB995E11-F429-4D9F-A4C2-0278207675D9}" type="datetimeFigureOut">
              <a:rPr lang="es-ES"/>
              <a:pPr>
                <a:defRPr/>
              </a:pPr>
              <a:t>16/12/2017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AAD3A40-012D-4739-A5DB-B53C3B85972A}" type="slidenum">
              <a:rPr lang="es-ES"/>
              <a:pPr>
                <a:defRPr/>
              </a:pPr>
              <a:t>‹Nº›</a:t>
            </a:fld>
            <a:endParaRPr lang="es-E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58123EB-A72E-4887-AD6D-48948ABB8056}" type="datetimeFigureOut">
              <a:rPr lang="es-ES"/>
              <a:pPr>
                <a:defRPr/>
              </a:pPr>
              <a:t>16/12/2017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E9FA43D-4587-4337-B75C-AC5808ADE1CD}" type="slidenum">
              <a:rPr lang="es-ES"/>
              <a:pPr>
                <a:defRPr/>
              </a:pPr>
              <a:t>‹Nº›</a:t>
            </a:fld>
            <a:endParaRPr lang="es-E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1D3AEC4-645F-4ADE-835B-445A3056D564}" type="datetimeFigureOut">
              <a:rPr lang="es-ES"/>
              <a:pPr>
                <a:defRPr/>
              </a:pPr>
              <a:t>16/12/2017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404A3F8-285E-40E4-B202-2218EF4D84CD}" type="slidenum">
              <a:rPr lang="es-ES"/>
              <a:pPr>
                <a:defRPr/>
              </a:pPr>
              <a:t>‹Nº›</a:t>
            </a:fld>
            <a:endParaRPr lang="es-E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8D24D92-7BF8-4EBF-962E-D058F5811DE5}" type="datetimeFigureOut">
              <a:rPr lang="es-ES"/>
              <a:pPr>
                <a:defRPr/>
              </a:pPr>
              <a:t>16/12/2017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98229D5-3E22-40CA-9DCB-F5F27F31E8E2}" type="slidenum">
              <a:rPr lang="es-ES"/>
              <a:pPr>
                <a:defRPr/>
              </a:pPr>
              <a:t>‹Nº›</a:t>
            </a:fld>
            <a:endParaRPr lang="es-E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031008-45A2-47D3-8FA7-BEA9F850FF04}" type="datetimeFigureOut">
              <a:rPr lang="es-ES"/>
              <a:pPr>
                <a:defRPr/>
              </a:pPr>
              <a:t>16/12/2017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029E72E-7929-49D6-9547-25972353F78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Título"/>
          <p:cNvSpPr txBox="1">
            <a:spLocks/>
          </p:cNvSpPr>
          <p:nvPr/>
        </p:nvSpPr>
        <p:spPr bwMode="auto">
          <a:xfrm>
            <a:off x="709340" y="826421"/>
            <a:ext cx="7920545" cy="792088"/>
          </a:xfrm>
          <a:prstGeom prst="rect">
            <a:avLst/>
          </a:prstGeom>
          <a:noFill/>
          <a:ln w="9525">
            <a:noFill/>
            <a:miter lim="800000"/>
            <a:headEnd/>
            <a:tailEnd/>
          </a:ln>
        </p:spPr>
        <p:txBody>
          <a:bodyPr anchor="ctr"/>
          <a:lstStyle/>
          <a:p>
            <a:pPr algn="ctr"/>
            <a:r>
              <a:rPr lang="es-EC" sz="2000" b="1" dirty="0">
                <a:latin typeface="Times New Roman" panose="02020603050405020304" pitchFamily="18" charset="0"/>
                <a:cs typeface="Times New Roman" panose="02020603050405020304" pitchFamily="18" charset="0"/>
              </a:rPr>
              <a:t>PROYECTO DE TITULACIÓN PREVIO A LA OBTENCIÓN DEL TÍTULO DE INGENIERÍA COMERCIAL</a:t>
            </a:r>
            <a:endParaRPr lang="es-EC" sz="2000" dirty="0">
              <a:latin typeface="Times New Roman" panose="02020603050405020304" pitchFamily="18" charset="0"/>
              <a:cs typeface="Times New Roman" panose="02020603050405020304" pitchFamily="18" charset="0"/>
            </a:endParaRPr>
          </a:p>
          <a:p>
            <a:pPr algn="ctr" eaLnBrk="0" hangingPunct="0"/>
            <a:endParaRPr lang="es-ES" altLang="es-ES" sz="2400" b="1" dirty="0">
              <a:latin typeface="Times New Roman" panose="02020603050405020304" pitchFamily="18" charset="0"/>
              <a:cs typeface="Times New Roman" panose="02020603050405020304" pitchFamily="18" charset="0"/>
            </a:endParaRPr>
          </a:p>
        </p:txBody>
      </p:sp>
      <p:sp>
        <p:nvSpPr>
          <p:cNvPr id="4" name="3 Rectángulo"/>
          <p:cNvSpPr/>
          <p:nvPr/>
        </p:nvSpPr>
        <p:spPr>
          <a:xfrm>
            <a:off x="842257" y="1853809"/>
            <a:ext cx="7654710" cy="1631216"/>
          </a:xfrm>
          <a:prstGeom prst="rect">
            <a:avLst/>
          </a:prstGeom>
        </p:spPr>
        <p:txBody>
          <a:bodyPr wrap="square">
            <a:spAutoFit/>
          </a:bodyPr>
          <a:lstStyle/>
          <a:p>
            <a:pPr algn="ctr"/>
            <a:r>
              <a:rPr lang="es-ES" sz="2000" b="1" dirty="0">
                <a:latin typeface="Times New Roman" panose="02020603050405020304" pitchFamily="18" charset="0"/>
                <a:cs typeface="Times New Roman" panose="02020603050405020304" pitchFamily="18" charset="0"/>
              </a:rPr>
              <a:t>TEMA: </a:t>
            </a:r>
            <a:r>
              <a:rPr lang="es-EC" sz="2000" dirty="0">
                <a:latin typeface="Times New Roman" panose="02020603050405020304" pitchFamily="18" charset="0"/>
                <a:cs typeface="Times New Roman" panose="02020603050405020304" pitchFamily="18" charset="0"/>
              </a:rPr>
              <a:t>LOS TIPOS DE LIDERAZGO Y SU INFLUENCIA EN EL CLIMA ORGANIZACIONAL DE LAS MEDIANAS Y GRANDES EMPRESAS DEL SECTOR MANUFACTURERO EN EL CANTÓN QUITO</a:t>
            </a:r>
          </a:p>
          <a:p>
            <a:pPr algn="ctr"/>
            <a:endParaRPr lang="es-EC" sz="2000" i="1" dirty="0">
              <a:latin typeface="Times New Roman" panose="02020603050405020304" pitchFamily="18" charset="0"/>
              <a:cs typeface="Times New Roman" panose="02020603050405020304" pitchFamily="18" charset="0"/>
            </a:endParaRPr>
          </a:p>
        </p:txBody>
      </p:sp>
      <p:sp>
        <p:nvSpPr>
          <p:cNvPr id="6" name="5 Rectángulo"/>
          <p:cNvSpPr/>
          <p:nvPr/>
        </p:nvSpPr>
        <p:spPr>
          <a:xfrm>
            <a:off x="1462913" y="3636935"/>
            <a:ext cx="6720584" cy="1323439"/>
          </a:xfrm>
          <a:prstGeom prst="rect">
            <a:avLst/>
          </a:prstGeom>
        </p:spPr>
        <p:txBody>
          <a:bodyPr wrap="square">
            <a:spAutoFit/>
          </a:bodyPr>
          <a:lstStyle/>
          <a:p>
            <a:pPr algn="ctr"/>
            <a:r>
              <a:rPr lang="es-ES" sz="2000" b="1" dirty="0">
                <a:latin typeface="Times New Roman" panose="02020603050405020304" pitchFamily="18" charset="0"/>
                <a:cs typeface="Times New Roman" panose="02020603050405020304" pitchFamily="18" charset="0"/>
              </a:rPr>
              <a:t>AUTORES:</a:t>
            </a:r>
            <a:endParaRPr lang="es-EC" sz="2000" b="1" dirty="0">
              <a:latin typeface="Times New Roman" panose="02020603050405020304" pitchFamily="18" charset="0"/>
              <a:cs typeface="Times New Roman" panose="02020603050405020304" pitchFamily="18" charset="0"/>
            </a:endParaRPr>
          </a:p>
          <a:p>
            <a:pPr algn="ctr"/>
            <a:r>
              <a:rPr lang="es-EC" sz="2000" dirty="0">
                <a:latin typeface="Times New Roman" panose="02020603050405020304" pitchFamily="18" charset="0"/>
                <a:cs typeface="Times New Roman" panose="02020603050405020304" pitchFamily="18" charset="0"/>
              </a:rPr>
              <a:t>CEVALLOS TENESACA, AGUSTÍN REINALDO</a:t>
            </a:r>
          </a:p>
          <a:p>
            <a:pPr algn="ctr"/>
            <a:r>
              <a:rPr lang="es-EC" sz="2000" dirty="0">
                <a:latin typeface="Times New Roman" panose="02020603050405020304" pitchFamily="18" charset="0"/>
                <a:cs typeface="Times New Roman" panose="02020603050405020304" pitchFamily="18" charset="0"/>
              </a:rPr>
              <a:t>VILLACORTE PANTOJA, YULIANA MADELAINE</a:t>
            </a:r>
          </a:p>
          <a:p>
            <a:pPr algn="ctr"/>
            <a:endParaRPr lang="es-EC" sz="2000" dirty="0">
              <a:latin typeface="Times New Roman" panose="02020603050405020304" pitchFamily="18" charset="0"/>
              <a:cs typeface="Times New Roman" panose="02020603050405020304" pitchFamily="18" charset="0"/>
            </a:endParaRPr>
          </a:p>
        </p:txBody>
      </p:sp>
      <p:sp>
        <p:nvSpPr>
          <p:cNvPr id="9" name="8 Rectángulo"/>
          <p:cNvSpPr/>
          <p:nvPr/>
        </p:nvSpPr>
        <p:spPr>
          <a:xfrm>
            <a:off x="1222404" y="5004191"/>
            <a:ext cx="7201602" cy="707886"/>
          </a:xfrm>
          <a:prstGeom prst="rect">
            <a:avLst/>
          </a:prstGeom>
        </p:spPr>
        <p:txBody>
          <a:bodyPr wrap="square">
            <a:spAutoFit/>
          </a:bodyPr>
          <a:lstStyle/>
          <a:p>
            <a:pPr algn="ctr"/>
            <a:r>
              <a:rPr lang="es-ES" sz="2000" b="1" dirty="0">
                <a:latin typeface="Times New Roman" panose="02020603050405020304" pitchFamily="18" charset="0"/>
                <a:cs typeface="Times New Roman" panose="02020603050405020304" pitchFamily="18" charset="0"/>
              </a:rPr>
              <a:t>DIRECTOR: </a:t>
            </a:r>
          </a:p>
          <a:p>
            <a:pPr algn="ctr"/>
            <a:r>
              <a:rPr lang="es-EC" sz="2000" dirty="0">
                <a:latin typeface="Times New Roman" panose="02020603050405020304" pitchFamily="18" charset="0"/>
                <a:cs typeface="Times New Roman" panose="02020603050405020304" pitchFamily="18" charset="0"/>
              </a:rPr>
              <a:t>ECO. BALLESTEROS TRUJILLO, LENIN ANTONIO </a:t>
            </a:r>
          </a:p>
        </p:txBody>
      </p:sp>
    </p:spTree>
  </p:cSld>
  <p:clrMapOvr>
    <a:masterClrMapping/>
  </p:clrMapOvr>
  <p:transition spd="med" advClick="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4D13897-9368-48B3-9978-1F53371BCEA7}"/>
              </a:ext>
            </a:extLst>
          </p:cNvPr>
          <p:cNvSpPr txBox="1">
            <a:spLocks/>
          </p:cNvSpPr>
          <p:nvPr/>
        </p:nvSpPr>
        <p:spPr>
          <a:xfrm>
            <a:off x="2465766" y="620688"/>
            <a:ext cx="4212468"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C" altLang="es-ES" sz="3600" b="1" dirty="0">
                <a:latin typeface="Baskerville Old Face" panose="02020602080505020303" pitchFamily="18" charset="0"/>
                <a:cs typeface="Times New Roman" panose="02020603050405020304" pitchFamily="18" charset="0"/>
              </a:rPr>
              <a:t>METODOLOGÍA</a:t>
            </a:r>
          </a:p>
        </p:txBody>
      </p:sp>
      <p:graphicFrame>
        <p:nvGraphicFramePr>
          <p:cNvPr id="3" name="Diagrama 2">
            <a:extLst>
              <a:ext uri="{FF2B5EF4-FFF2-40B4-BE49-F238E27FC236}">
                <a16:creationId xmlns:a16="http://schemas.microsoft.com/office/drawing/2014/main" id="{9C128C29-C06D-4429-B80D-E910DB69694B}"/>
              </a:ext>
            </a:extLst>
          </p:cNvPr>
          <p:cNvGraphicFramePr/>
          <p:nvPr>
            <p:extLst>
              <p:ext uri="{D42A27DB-BD31-4B8C-83A1-F6EECF244321}">
                <p14:modId xmlns:p14="http://schemas.microsoft.com/office/powerpoint/2010/main" val="600021143"/>
              </p:ext>
            </p:extLst>
          </p:nvPr>
        </p:nvGraphicFramePr>
        <p:xfrm>
          <a:off x="611560" y="1412776"/>
          <a:ext cx="82089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956459"/>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303A4AF-7FA7-4CFC-A2E0-444675E93AE5}"/>
              </a:ext>
            </a:extLst>
          </p:cNvPr>
          <p:cNvSpPr txBox="1">
            <a:spLocks/>
          </p:cNvSpPr>
          <p:nvPr/>
        </p:nvSpPr>
        <p:spPr>
          <a:xfrm>
            <a:off x="2465766" y="620688"/>
            <a:ext cx="4212468"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C" altLang="es-ES" sz="3600" b="1" dirty="0">
                <a:latin typeface="Baskerville Old Face" panose="02020602080505020303" pitchFamily="18" charset="0"/>
                <a:cs typeface="Times New Roman" panose="02020603050405020304" pitchFamily="18" charset="0"/>
              </a:rPr>
              <a:t>METODOLOGÍA</a:t>
            </a:r>
          </a:p>
        </p:txBody>
      </p:sp>
      <p:graphicFrame>
        <p:nvGraphicFramePr>
          <p:cNvPr id="3" name="Diagrama 2">
            <a:extLst>
              <a:ext uri="{FF2B5EF4-FFF2-40B4-BE49-F238E27FC236}">
                <a16:creationId xmlns:a16="http://schemas.microsoft.com/office/drawing/2014/main" id="{21FDE17D-84B8-4F5D-9788-69A852097C29}"/>
              </a:ext>
            </a:extLst>
          </p:cNvPr>
          <p:cNvGraphicFramePr/>
          <p:nvPr>
            <p:extLst>
              <p:ext uri="{D42A27DB-BD31-4B8C-83A1-F6EECF244321}">
                <p14:modId xmlns:p14="http://schemas.microsoft.com/office/powerpoint/2010/main" val="1742272331"/>
              </p:ext>
            </p:extLst>
          </p:nvPr>
        </p:nvGraphicFramePr>
        <p:xfrm>
          <a:off x="575556" y="1412776"/>
          <a:ext cx="799288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797000"/>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226EF65-5669-4089-89DF-22AE6AE2B8C2}"/>
              </a:ext>
            </a:extLst>
          </p:cNvPr>
          <p:cNvSpPr/>
          <p:nvPr/>
        </p:nvSpPr>
        <p:spPr>
          <a:xfrm>
            <a:off x="7624632" y="3284984"/>
            <a:ext cx="1195840"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lgn="ctr"/>
            <a:r>
              <a:rPr lang="es-ES" b="1" dirty="0">
                <a:latin typeface="Times New Roman" panose="02020603050405020304" pitchFamily="18" charset="0"/>
                <a:cs typeface="Times New Roman" panose="02020603050405020304" pitchFamily="18" charset="0"/>
              </a:rPr>
              <a:t>Validez de</a:t>
            </a:r>
          </a:p>
          <a:p>
            <a:pPr lvl="0" algn="ctr"/>
            <a:r>
              <a:rPr lang="es-ES" b="1" dirty="0">
                <a:latin typeface="Times New Roman" panose="02020603050405020304" pitchFamily="18" charset="0"/>
                <a:cs typeface="Times New Roman" panose="02020603050405020304" pitchFamily="18" charset="0"/>
              </a:rPr>
              <a:t>contenido</a:t>
            </a:r>
          </a:p>
        </p:txBody>
      </p:sp>
      <p:pic>
        <p:nvPicPr>
          <p:cNvPr id="8" name="Imagen 7">
            <a:extLst>
              <a:ext uri="{FF2B5EF4-FFF2-40B4-BE49-F238E27FC236}">
                <a16:creationId xmlns:a16="http://schemas.microsoft.com/office/drawing/2014/main" id="{35724C2B-D797-48AC-9A5B-378C246EF7EE}"/>
              </a:ext>
            </a:extLst>
          </p:cNvPr>
          <p:cNvPicPr>
            <a:picLocks noChangeAspect="1"/>
          </p:cNvPicPr>
          <p:nvPr/>
        </p:nvPicPr>
        <p:blipFill>
          <a:blip r:embed="rId2"/>
          <a:stretch>
            <a:fillRect/>
          </a:stretch>
        </p:blipFill>
        <p:spPr>
          <a:xfrm>
            <a:off x="107504" y="657224"/>
            <a:ext cx="6701730" cy="5545469"/>
          </a:xfrm>
          <a:prstGeom prst="rect">
            <a:avLst/>
          </a:prstGeom>
        </p:spPr>
      </p:pic>
    </p:spTree>
    <p:extLst>
      <p:ext uri="{BB962C8B-B14F-4D97-AF65-F5344CB8AC3E}">
        <p14:creationId xmlns:p14="http://schemas.microsoft.com/office/powerpoint/2010/main" val="256086279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8B06C2C-3671-4F74-AA11-50E775BBFEB3}"/>
              </a:ext>
            </a:extLst>
          </p:cNvPr>
          <p:cNvGraphicFramePr>
            <a:graphicFrameLocks noGrp="1"/>
          </p:cNvGraphicFramePr>
          <p:nvPr>
            <p:extLst>
              <p:ext uri="{D42A27DB-BD31-4B8C-83A1-F6EECF244321}">
                <p14:modId xmlns:p14="http://schemas.microsoft.com/office/powerpoint/2010/main" val="3093905477"/>
              </p:ext>
            </p:extLst>
          </p:nvPr>
        </p:nvGraphicFramePr>
        <p:xfrm>
          <a:off x="3150235" y="998114"/>
          <a:ext cx="4374093" cy="2555937"/>
        </p:xfrm>
        <a:graphic>
          <a:graphicData uri="http://schemas.openxmlformats.org/drawingml/2006/table">
            <a:tbl>
              <a:tblPr firstRow="1" firstCol="1">
                <a:tableStyleId>{9D7B26C5-4107-4FEC-AEDC-1716B250A1EF}</a:tableStyleId>
              </a:tblPr>
              <a:tblGrid>
                <a:gridCol w="2204144">
                  <a:extLst>
                    <a:ext uri="{9D8B030D-6E8A-4147-A177-3AD203B41FA5}">
                      <a16:colId xmlns:a16="http://schemas.microsoft.com/office/drawing/2014/main" val="588587049"/>
                    </a:ext>
                  </a:extLst>
                </a:gridCol>
                <a:gridCol w="2169949">
                  <a:extLst>
                    <a:ext uri="{9D8B030D-6E8A-4147-A177-3AD203B41FA5}">
                      <a16:colId xmlns:a16="http://schemas.microsoft.com/office/drawing/2014/main" val="89028760"/>
                    </a:ext>
                  </a:extLst>
                </a:gridCol>
              </a:tblGrid>
              <a:tr h="501458">
                <a:tc gridSpan="2">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Interpretación Coeficiente de Cronbach</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4293351519"/>
                  </a:ext>
                </a:extLst>
              </a:tr>
              <a:tr h="242000">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Rango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800" b="1" dirty="0">
                          <a:effectLst/>
                          <a:latin typeface="Times New Roman" panose="02020603050405020304" pitchFamily="18" charset="0"/>
                          <a:cs typeface="Times New Roman" panose="02020603050405020304" pitchFamily="18" charset="0"/>
                        </a:rPr>
                        <a:t>Magnitud</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860717"/>
                  </a:ext>
                </a:extLst>
              </a:tr>
              <a:tr h="242000">
                <a:tc>
                  <a:txBody>
                    <a:bodyPr/>
                    <a:lstStyle/>
                    <a:p>
                      <a:pPr algn="ctr">
                        <a:lnSpc>
                          <a:spcPct val="107000"/>
                        </a:lnSpc>
                        <a:spcAft>
                          <a:spcPts val="0"/>
                        </a:spcAft>
                      </a:pPr>
                      <a:r>
                        <a:rPr lang="es-MX" sz="1800" b="0" dirty="0">
                          <a:effectLst/>
                          <a:latin typeface="Times New Roman" panose="02020603050405020304" pitchFamily="18" charset="0"/>
                          <a:cs typeface="Times New Roman" panose="02020603050405020304" pitchFamily="18" charset="0"/>
                        </a:rPr>
                        <a:t>0,91 a 1,00</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Excelente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86434506"/>
                  </a:ext>
                </a:extLst>
              </a:tr>
              <a:tr h="242000">
                <a:tc>
                  <a:txBody>
                    <a:bodyPr/>
                    <a:lstStyle/>
                    <a:p>
                      <a:pPr algn="ctr">
                        <a:lnSpc>
                          <a:spcPct val="107000"/>
                        </a:lnSpc>
                        <a:spcAft>
                          <a:spcPts val="0"/>
                        </a:spcAft>
                      </a:pPr>
                      <a:r>
                        <a:rPr lang="es-MX" sz="1800" b="0" dirty="0">
                          <a:effectLst/>
                          <a:latin typeface="Times New Roman" panose="02020603050405020304" pitchFamily="18" charset="0"/>
                          <a:cs typeface="Times New Roman" panose="02020603050405020304" pitchFamily="18" charset="0"/>
                        </a:rPr>
                        <a:t>0,81 a 0,90</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Bueno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5384216"/>
                  </a:ext>
                </a:extLst>
              </a:tr>
              <a:tr h="242000">
                <a:tc>
                  <a:txBody>
                    <a:bodyPr/>
                    <a:lstStyle/>
                    <a:p>
                      <a:pPr algn="ctr">
                        <a:lnSpc>
                          <a:spcPct val="107000"/>
                        </a:lnSpc>
                        <a:spcAft>
                          <a:spcPts val="0"/>
                        </a:spcAft>
                      </a:pPr>
                      <a:r>
                        <a:rPr lang="es-MX" sz="1800" b="0" dirty="0">
                          <a:effectLst/>
                          <a:latin typeface="Times New Roman" panose="02020603050405020304" pitchFamily="18" charset="0"/>
                          <a:cs typeface="Times New Roman" panose="02020603050405020304" pitchFamily="18" charset="0"/>
                        </a:rPr>
                        <a:t>0,71 a 0,80</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Aceptable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089067"/>
                  </a:ext>
                </a:extLst>
              </a:tr>
              <a:tr h="242000">
                <a:tc>
                  <a:txBody>
                    <a:bodyPr/>
                    <a:lstStyle/>
                    <a:p>
                      <a:pPr algn="ctr">
                        <a:lnSpc>
                          <a:spcPct val="107000"/>
                        </a:lnSpc>
                        <a:spcAft>
                          <a:spcPts val="0"/>
                        </a:spcAft>
                      </a:pPr>
                      <a:r>
                        <a:rPr lang="es-MX" sz="1800" b="0" dirty="0">
                          <a:effectLst/>
                          <a:latin typeface="Times New Roman" panose="02020603050405020304" pitchFamily="18" charset="0"/>
                          <a:cs typeface="Times New Roman" panose="02020603050405020304" pitchFamily="18" charset="0"/>
                        </a:rPr>
                        <a:t>0,61 a 0,70</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Cuestionable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658441"/>
                  </a:ext>
                </a:extLst>
              </a:tr>
              <a:tr h="242000">
                <a:tc>
                  <a:txBody>
                    <a:bodyPr/>
                    <a:lstStyle/>
                    <a:p>
                      <a:pPr algn="ctr">
                        <a:lnSpc>
                          <a:spcPct val="107000"/>
                        </a:lnSpc>
                        <a:spcAft>
                          <a:spcPts val="0"/>
                        </a:spcAft>
                      </a:pPr>
                      <a:r>
                        <a:rPr lang="es-MX" sz="1800" b="0" dirty="0">
                          <a:effectLst/>
                          <a:latin typeface="Times New Roman" panose="02020603050405020304" pitchFamily="18" charset="0"/>
                          <a:cs typeface="Times New Roman" panose="02020603050405020304" pitchFamily="18" charset="0"/>
                        </a:rPr>
                        <a:t>0,51 a 0,60</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Pobre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017861"/>
                  </a:ext>
                </a:extLst>
              </a:tr>
              <a:tr h="242000">
                <a:tc>
                  <a:txBody>
                    <a:bodyPr/>
                    <a:lstStyle/>
                    <a:p>
                      <a:pPr algn="ctr">
                        <a:lnSpc>
                          <a:spcPct val="107000"/>
                        </a:lnSpc>
                        <a:spcAft>
                          <a:spcPts val="0"/>
                        </a:spcAft>
                      </a:pPr>
                      <a:r>
                        <a:rPr lang="es-MX" sz="1800" b="0" dirty="0">
                          <a:effectLst/>
                          <a:latin typeface="Times New Roman" panose="02020603050405020304" pitchFamily="18" charset="0"/>
                          <a:cs typeface="Times New Roman" panose="02020603050405020304" pitchFamily="18" charset="0"/>
                        </a:rPr>
                        <a:t>0,01 a 0,5</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latin typeface="Times New Roman" panose="02020603050405020304" pitchFamily="18" charset="0"/>
                          <a:cs typeface="Times New Roman" panose="02020603050405020304" pitchFamily="18" charset="0"/>
                        </a:rPr>
                        <a:t>Inaceptable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75438"/>
                  </a:ext>
                </a:extLst>
              </a:tr>
            </a:tbl>
          </a:graphicData>
        </a:graphic>
      </p:graphicFrame>
      <p:graphicFrame>
        <p:nvGraphicFramePr>
          <p:cNvPr id="6" name="Tabla 5">
            <a:extLst>
              <a:ext uri="{FF2B5EF4-FFF2-40B4-BE49-F238E27FC236}">
                <a16:creationId xmlns:a16="http://schemas.microsoft.com/office/drawing/2014/main" id="{AD4E802D-221C-47E4-BF74-D1FC0A15DD23}"/>
              </a:ext>
            </a:extLst>
          </p:cNvPr>
          <p:cNvGraphicFramePr>
            <a:graphicFrameLocks noGrp="1"/>
          </p:cNvGraphicFramePr>
          <p:nvPr>
            <p:extLst>
              <p:ext uri="{D42A27DB-BD31-4B8C-83A1-F6EECF244321}">
                <p14:modId xmlns:p14="http://schemas.microsoft.com/office/powerpoint/2010/main" val="746477867"/>
              </p:ext>
            </p:extLst>
          </p:nvPr>
        </p:nvGraphicFramePr>
        <p:xfrm>
          <a:off x="831337" y="4333637"/>
          <a:ext cx="7560840" cy="1238849"/>
        </p:xfrm>
        <a:graphic>
          <a:graphicData uri="http://schemas.openxmlformats.org/drawingml/2006/table">
            <a:tbl>
              <a:tblPr firstRow="1">
                <a:tableStyleId>{9D7B26C5-4107-4FEC-AEDC-1716B250A1EF}</a:tableStyleId>
              </a:tblPr>
              <a:tblGrid>
                <a:gridCol w="1484107">
                  <a:extLst>
                    <a:ext uri="{9D8B030D-6E8A-4147-A177-3AD203B41FA5}">
                      <a16:colId xmlns:a16="http://schemas.microsoft.com/office/drawing/2014/main" val="711558762"/>
                    </a:ext>
                  </a:extLst>
                </a:gridCol>
                <a:gridCol w="3838716">
                  <a:extLst>
                    <a:ext uri="{9D8B030D-6E8A-4147-A177-3AD203B41FA5}">
                      <a16:colId xmlns:a16="http://schemas.microsoft.com/office/drawing/2014/main" val="1841019457"/>
                    </a:ext>
                  </a:extLst>
                </a:gridCol>
                <a:gridCol w="2238017">
                  <a:extLst>
                    <a:ext uri="{9D8B030D-6E8A-4147-A177-3AD203B41FA5}">
                      <a16:colId xmlns:a16="http://schemas.microsoft.com/office/drawing/2014/main" val="803740192"/>
                    </a:ext>
                  </a:extLst>
                </a:gridCol>
              </a:tblGrid>
              <a:tr h="362983">
                <a:tc gridSpan="3">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Estadísticas de fiabilidad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20406089"/>
                  </a:ext>
                </a:extLst>
              </a:tr>
              <a:tr h="512883">
                <a:tc>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Alfa de Cronbach</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Alfa de Cronbach basada en elementos estandarizados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N de elementos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971841"/>
                  </a:ext>
                </a:extLst>
              </a:tr>
              <a:tr h="362983">
                <a:tc>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.817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.798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36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6533077"/>
                  </a:ext>
                </a:extLst>
              </a:tr>
            </a:tbl>
          </a:graphicData>
        </a:graphic>
      </p:graphicFrame>
      <p:sp>
        <p:nvSpPr>
          <p:cNvPr id="7" name="Rectángulo 6">
            <a:extLst>
              <a:ext uri="{FF2B5EF4-FFF2-40B4-BE49-F238E27FC236}">
                <a16:creationId xmlns:a16="http://schemas.microsoft.com/office/drawing/2014/main" id="{0194360B-226D-4F9E-9D5A-B2F26FE94224}"/>
              </a:ext>
            </a:extLst>
          </p:cNvPr>
          <p:cNvSpPr/>
          <p:nvPr/>
        </p:nvSpPr>
        <p:spPr>
          <a:xfrm>
            <a:off x="467544" y="5784180"/>
            <a:ext cx="2226892" cy="380938"/>
          </a:xfrm>
          <a:prstGeom prst="rect">
            <a:avLst/>
          </a:prstGeom>
        </p:spPr>
        <p:txBody>
          <a:bodyPr wrap="none">
            <a:spAutoFit/>
          </a:bodyPr>
          <a:lstStyle/>
          <a:p>
            <a:pPr>
              <a:lnSpc>
                <a:spcPct val="150000"/>
              </a:lnSpc>
              <a:spcAft>
                <a:spcPts val="8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Elaborado por: Los autores</a:t>
            </a:r>
            <a:endParaRPr lang="es-EC" dirty="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24FF96E1-C450-4694-A47C-CD218D4A1799}"/>
              </a:ext>
            </a:extLst>
          </p:cNvPr>
          <p:cNvSpPr/>
          <p:nvPr/>
        </p:nvSpPr>
        <p:spPr>
          <a:xfrm>
            <a:off x="835664" y="3937277"/>
            <a:ext cx="2525050" cy="369332"/>
          </a:xfrm>
          <a:prstGeom prst="rect">
            <a:avLst/>
          </a:prstGeom>
        </p:spPr>
        <p:txBody>
          <a:bodyPr wrap="none">
            <a:spAutoFit/>
          </a:bodyPr>
          <a:lstStyle/>
          <a:p>
            <a:pPr>
              <a:spcAft>
                <a:spcPts val="0"/>
              </a:spcAft>
            </a:pPr>
            <a:r>
              <a:rPr lang="es-EC" b="1" i="1" dirty="0">
                <a:solidFill>
                  <a:srgbClr val="44546A"/>
                </a:solidFill>
                <a:latin typeface="Times New Roman" panose="02020603050405020304" pitchFamily="18" charset="0"/>
                <a:ea typeface="Times New Roman" panose="02020603050405020304" pitchFamily="18" charset="0"/>
              </a:rPr>
              <a:t>Alfa de Cronbach global</a:t>
            </a:r>
            <a:endParaRPr lang="es-EC" sz="1200" b="1" i="1" dirty="0">
              <a:solidFill>
                <a:srgbClr val="44546A"/>
              </a:solidFill>
              <a:effectLst/>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a16="http://schemas.microsoft.com/office/drawing/2014/main" id="{B69708DE-3B86-4BDB-BEE8-0DC14EB1BB05}"/>
              </a:ext>
            </a:extLst>
          </p:cNvPr>
          <p:cNvSpPr/>
          <p:nvPr/>
        </p:nvSpPr>
        <p:spPr>
          <a:xfrm>
            <a:off x="3150235" y="628782"/>
            <a:ext cx="2843471" cy="369332"/>
          </a:xfrm>
          <a:prstGeom prst="rect">
            <a:avLst/>
          </a:prstGeom>
        </p:spPr>
        <p:txBody>
          <a:bodyPr wrap="none">
            <a:spAutoFit/>
          </a:bodyPr>
          <a:lstStyle/>
          <a:p>
            <a:pPr>
              <a:spcAft>
                <a:spcPts val="0"/>
              </a:spcAft>
            </a:pPr>
            <a:r>
              <a:rPr lang="es-EC" b="1" i="1" dirty="0">
                <a:solidFill>
                  <a:srgbClr val="44546A"/>
                </a:solidFill>
                <a:latin typeface="Times New Roman" panose="02020603050405020304" pitchFamily="18" charset="0"/>
                <a:ea typeface="Times New Roman" panose="02020603050405020304" pitchFamily="18" charset="0"/>
              </a:rPr>
              <a:t>Escala de Alfa de Cronbach</a:t>
            </a:r>
            <a:endParaRPr lang="es-EC" sz="1200" b="1" i="1" dirty="0">
              <a:solidFill>
                <a:srgbClr val="44546A"/>
              </a:solidFill>
              <a:effectLst/>
              <a:latin typeface="Times New Roman" panose="02020603050405020304" pitchFamily="18" charset="0"/>
              <a:ea typeface="Times New Roman" panose="02020603050405020304" pitchFamily="18" charset="0"/>
            </a:endParaRPr>
          </a:p>
        </p:txBody>
      </p:sp>
      <p:sp>
        <p:nvSpPr>
          <p:cNvPr id="3" name="Rectángulo 2">
            <a:extLst>
              <a:ext uri="{FF2B5EF4-FFF2-40B4-BE49-F238E27FC236}">
                <a16:creationId xmlns:a16="http://schemas.microsoft.com/office/drawing/2014/main" id="{AC1E6E90-04F2-4954-B632-92575ED5BF50}"/>
              </a:ext>
            </a:extLst>
          </p:cNvPr>
          <p:cNvSpPr/>
          <p:nvPr/>
        </p:nvSpPr>
        <p:spPr>
          <a:xfrm>
            <a:off x="798003" y="1952916"/>
            <a:ext cx="1479892"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lgn="ctr"/>
            <a:r>
              <a:rPr lang="es-ES" b="1" dirty="0">
                <a:latin typeface="Times New Roman" panose="02020603050405020304" pitchFamily="18" charset="0"/>
                <a:cs typeface="Times New Roman" panose="02020603050405020304" pitchFamily="18" charset="0"/>
              </a:rPr>
              <a:t>Análisis de</a:t>
            </a:r>
          </a:p>
          <a:p>
            <a:pPr lvl="0" algn="ctr"/>
            <a:r>
              <a:rPr lang="es-ES" b="1" dirty="0">
                <a:latin typeface="Times New Roman" panose="02020603050405020304" pitchFamily="18" charset="0"/>
                <a:cs typeface="Times New Roman" panose="02020603050405020304" pitchFamily="18" charset="0"/>
              </a:rPr>
              <a:t>confiabilidad</a:t>
            </a:r>
          </a:p>
        </p:txBody>
      </p:sp>
    </p:spTree>
    <p:extLst>
      <p:ext uri="{BB962C8B-B14F-4D97-AF65-F5344CB8AC3E}">
        <p14:creationId xmlns:p14="http://schemas.microsoft.com/office/powerpoint/2010/main" val="1574400387"/>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D69485E-DD0C-4546-A22A-10F87325280E}"/>
              </a:ext>
            </a:extLst>
          </p:cNvPr>
          <p:cNvPicPr/>
          <p:nvPr/>
        </p:nvPicPr>
        <p:blipFill rotWithShape="1">
          <a:blip r:embed="rId2">
            <a:extLst>
              <a:ext uri="{28A0092B-C50C-407E-A947-70E740481C1C}">
                <a14:useLocalDpi xmlns:a14="http://schemas.microsoft.com/office/drawing/2010/main" val="0"/>
              </a:ext>
            </a:extLst>
          </a:blip>
          <a:srcRect b="2794"/>
          <a:stretch/>
        </p:blipFill>
        <p:spPr bwMode="auto">
          <a:xfrm>
            <a:off x="1835696" y="-27384"/>
            <a:ext cx="5400600" cy="6885384"/>
          </a:xfrm>
          <a:prstGeom prst="rect">
            <a:avLst/>
          </a:prstGeom>
          <a:noFill/>
        </p:spPr>
      </p:pic>
    </p:spTree>
    <p:extLst>
      <p:ext uri="{BB962C8B-B14F-4D97-AF65-F5344CB8AC3E}">
        <p14:creationId xmlns:p14="http://schemas.microsoft.com/office/powerpoint/2010/main" val="3372734327"/>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BE48DBA-E5C5-45CA-A003-889FD205D0E2}"/>
              </a:ext>
            </a:extLst>
          </p:cNvPr>
          <p:cNvGraphicFramePr>
            <a:graphicFrameLocks noGrp="1"/>
          </p:cNvGraphicFramePr>
          <p:nvPr>
            <p:extLst>
              <p:ext uri="{D42A27DB-BD31-4B8C-83A1-F6EECF244321}">
                <p14:modId xmlns:p14="http://schemas.microsoft.com/office/powerpoint/2010/main" val="3720499905"/>
              </p:ext>
            </p:extLst>
          </p:nvPr>
        </p:nvGraphicFramePr>
        <p:xfrm>
          <a:off x="728663" y="3789040"/>
          <a:ext cx="7686669" cy="2224771"/>
        </p:xfrm>
        <a:graphic>
          <a:graphicData uri="http://schemas.openxmlformats.org/drawingml/2006/table">
            <a:tbl>
              <a:tblPr firstRow="1" bandRow="1">
                <a:tableStyleId>{9D7B26C5-4107-4FEC-AEDC-1716B250A1EF}</a:tableStyleId>
              </a:tblPr>
              <a:tblGrid>
                <a:gridCol w="2734681">
                  <a:extLst>
                    <a:ext uri="{9D8B030D-6E8A-4147-A177-3AD203B41FA5}">
                      <a16:colId xmlns:a16="http://schemas.microsoft.com/office/drawing/2014/main" val="1475477395"/>
                    </a:ext>
                  </a:extLst>
                </a:gridCol>
                <a:gridCol w="2512949">
                  <a:extLst>
                    <a:ext uri="{9D8B030D-6E8A-4147-A177-3AD203B41FA5}">
                      <a16:colId xmlns:a16="http://schemas.microsoft.com/office/drawing/2014/main" val="1072677893"/>
                    </a:ext>
                  </a:extLst>
                </a:gridCol>
                <a:gridCol w="2439039">
                  <a:extLst>
                    <a:ext uri="{9D8B030D-6E8A-4147-A177-3AD203B41FA5}">
                      <a16:colId xmlns:a16="http://schemas.microsoft.com/office/drawing/2014/main" val="1815260694"/>
                    </a:ext>
                  </a:extLst>
                </a:gridCol>
              </a:tblGrid>
              <a:tr h="620706">
                <a:tc>
                  <a:txBody>
                    <a:bodyPr/>
                    <a:lstStyle/>
                    <a:p>
                      <a:pPr algn="ctr"/>
                      <a:r>
                        <a:rPr lang="es-EC" dirty="0">
                          <a:latin typeface="Times New Roman" panose="02020603050405020304" pitchFamily="18" charset="0"/>
                          <a:cs typeface="Times New Roman" panose="02020603050405020304" pitchFamily="18" charset="0"/>
                        </a:rPr>
                        <a:t>Descripción</a:t>
                      </a:r>
                    </a:p>
                  </a:txBody>
                  <a:tcPr/>
                </a:tc>
                <a:tc>
                  <a:txBody>
                    <a:bodyPr/>
                    <a:lstStyle/>
                    <a:p>
                      <a:pPr algn="ctr"/>
                      <a:r>
                        <a:rPr lang="es-EC" dirty="0">
                          <a:latin typeface="Times New Roman" panose="02020603050405020304" pitchFamily="18" charset="0"/>
                          <a:cs typeface="Times New Roman" panose="02020603050405020304" pitchFamily="18" charset="0"/>
                        </a:rPr>
                        <a:t>Número de empresas (Cantón Quito)</a:t>
                      </a:r>
                    </a:p>
                  </a:txBody>
                  <a:tcPr/>
                </a:tc>
                <a:tc>
                  <a:txBody>
                    <a:bodyPr/>
                    <a:lstStyle/>
                    <a:p>
                      <a:pPr algn="ctr"/>
                      <a:r>
                        <a:rPr lang="es-EC" dirty="0">
                          <a:latin typeface="Times New Roman" panose="02020603050405020304" pitchFamily="18" charset="0"/>
                          <a:cs typeface="Times New Roman" panose="02020603050405020304" pitchFamily="18" charset="0"/>
                        </a:rPr>
                        <a:t>Número de empleados</a:t>
                      </a:r>
                    </a:p>
                  </a:txBody>
                  <a:tcPr/>
                </a:tc>
                <a:extLst>
                  <a:ext uri="{0D108BD9-81ED-4DB2-BD59-A6C34878D82A}">
                    <a16:rowId xmlns:a16="http://schemas.microsoft.com/office/drawing/2014/main" val="74630079"/>
                  </a:ext>
                </a:extLst>
              </a:tr>
              <a:tr h="396301">
                <a:tc>
                  <a:txBody>
                    <a:bodyPr/>
                    <a:lstStyle/>
                    <a:p>
                      <a:r>
                        <a:rPr lang="es-EC" dirty="0">
                          <a:latin typeface="Times New Roman" panose="02020603050405020304" pitchFamily="18" charset="0"/>
                          <a:cs typeface="Times New Roman" panose="02020603050405020304" pitchFamily="18" charset="0"/>
                        </a:rPr>
                        <a:t>Medianas empresas “A”</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95</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6.519</a:t>
                      </a:r>
                    </a:p>
                  </a:txBody>
                  <a:tcPr>
                    <a:solidFill>
                      <a:schemeClr val="bg1"/>
                    </a:solidFill>
                  </a:tcPr>
                </a:tc>
                <a:extLst>
                  <a:ext uri="{0D108BD9-81ED-4DB2-BD59-A6C34878D82A}">
                    <a16:rowId xmlns:a16="http://schemas.microsoft.com/office/drawing/2014/main" val="3556854295"/>
                  </a:ext>
                </a:extLst>
              </a:tr>
              <a:tr h="426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Medianas empresas “B”</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58</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7.990</a:t>
                      </a:r>
                    </a:p>
                  </a:txBody>
                  <a:tcPr>
                    <a:solidFill>
                      <a:schemeClr val="bg1"/>
                    </a:solidFill>
                  </a:tcPr>
                </a:tc>
                <a:extLst>
                  <a:ext uri="{0D108BD9-81ED-4DB2-BD59-A6C34878D82A}">
                    <a16:rowId xmlns:a16="http://schemas.microsoft.com/office/drawing/2014/main" val="3598227509"/>
                  </a:ext>
                </a:extLst>
              </a:tr>
              <a:tr h="396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Grandes empresas</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63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31.303</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419288"/>
                  </a:ext>
                </a:extLst>
              </a:tr>
              <a:tr h="354689">
                <a:tc>
                  <a:txBody>
                    <a:bodyPr/>
                    <a:lstStyle/>
                    <a:p>
                      <a:r>
                        <a:rPr lang="es-EC" b="1" dirty="0">
                          <a:latin typeface="Times New Roman" panose="02020603050405020304" pitchFamily="18" charset="0"/>
                          <a:cs typeface="Times New Roman" panose="02020603050405020304" pitchFamily="18" charset="0"/>
                        </a:rPr>
                        <a:t>TOTAL</a:t>
                      </a:r>
                    </a:p>
                  </a:txBody>
                  <a:tcPr>
                    <a:lnT w="12700" cap="flat" cmpd="sng" algn="ctr">
                      <a:solidFill>
                        <a:schemeClr val="tx1"/>
                      </a:solidFill>
                      <a:prstDash val="solid"/>
                      <a:round/>
                      <a:headEnd type="none" w="med" len="med"/>
                      <a:tailEnd type="none" w="med" len="med"/>
                    </a:lnT>
                  </a:tcPr>
                </a:tc>
                <a:tc>
                  <a:txBody>
                    <a:bodyPr/>
                    <a:lstStyle/>
                    <a:p>
                      <a:pPr algn="ctr"/>
                      <a:r>
                        <a:rPr lang="es-EC" dirty="0">
                          <a:latin typeface="Times New Roman" panose="02020603050405020304" pitchFamily="18" charset="0"/>
                          <a:cs typeface="Times New Roman" panose="02020603050405020304" pitchFamily="18" charset="0"/>
                        </a:rPr>
                        <a:t>216</a:t>
                      </a:r>
                    </a:p>
                  </a:txBody>
                  <a:tcPr>
                    <a:lnT w="12700" cap="flat" cmpd="sng" algn="ctr">
                      <a:solidFill>
                        <a:schemeClr val="tx1"/>
                      </a:solidFill>
                      <a:prstDash val="solid"/>
                      <a:round/>
                      <a:headEnd type="none" w="med" len="med"/>
                      <a:tailEnd type="none" w="med" len="med"/>
                    </a:lnT>
                  </a:tcPr>
                </a:tc>
                <a:tc>
                  <a:txBody>
                    <a:bodyPr/>
                    <a:lstStyle/>
                    <a:p>
                      <a:pPr algn="ctr"/>
                      <a:r>
                        <a:rPr lang="es-EC" dirty="0">
                          <a:latin typeface="Times New Roman" panose="02020603050405020304" pitchFamily="18" charset="0"/>
                          <a:cs typeface="Times New Roman" panose="02020603050405020304" pitchFamily="18" charset="0"/>
                        </a:rPr>
                        <a:t>45.812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1774109"/>
                  </a:ext>
                </a:extLst>
              </a:tr>
            </a:tbl>
          </a:graphicData>
        </a:graphic>
      </p:graphicFrame>
      <p:sp>
        <p:nvSpPr>
          <p:cNvPr id="6" name="1 Título">
            <a:extLst>
              <a:ext uri="{FF2B5EF4-FFF2-40B4-BE49-F238E27FC236}">
                <a16:creationId xmlns:a16="http://schemas.microsoft.com/office/drawing/2014/main" id="{9BC7EB47-4758-413F-9BF5-71A82CB55607}"/>
              </a:ext>
            </a:extLst>
          </p:cNvPr>
          <p:cNvSpPr txBox="1">
            <a:spLocks/>
          </p:cNvSpPr>
          <p:nvPr/>
        </p:nvSpPr>
        <p:spPr>
          <a:xfrm>
            <a:off x="2465764" y="0"/>
            <a:ext cx="4212468"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C" altLang="es-ES" sz="3600" b="1" dirty="0">
                <a:latin typeface="Baskerville Old Face" panose="02020602080505020303" pitchFamily="18" charset="0"/>
                <a:cs typeface="Times New Roman" panose="02020603050405020304" pitchFamily="18" charset="0"/>
              </a:rPr>
              <a:t>METODOLOGÍA</a:t>
            </a:r>
          </a:p>
        </p:txBody>
      </p:sp>
      <p:graphicFrame>
        <p:nvGraphicFramePr>
          <p:cNvPr id="14" name="Tabla 13">
            <a:extLst>
              <a:ext uri="{FF2B5EF4-FFF2-40B4-BE49-F238E27FC236}">
                <a16:creationId xmlns:a16="http://schemas.microsoft.com/office/drawing/2014/main" id="{887D5D60-B852-4899-9587-B5B6198C466F}"/>
              </a:ext>
            </a:extLst>
          </p:cNvPr>
          <p:cNvGraphicFramePr>
            <a:graphicFrameLocks noGrp="1"/>
          </p:cNvGraphicFramePr>
          <p:nvPr>
            <p:extLst>
              <p:ext uri="{D42A27DB-BD31-4B8C-83A1-F6EECF244321}">
                <p14:modId xmlns:p14="http://schemas.microsoft.com/office/powerpoint/2010/main" val="1691522291"/>
              </p:ext>
            </p:extLst>
          </p:nvPr>
        </p:nvGraphicFramePr>
        <p:xfrm>
          <a:off x="728663" y="692696"/>
          <a:ext cx="7686669" cy="2651760"/>
        </p:xfrm>
        <a:graphic>
          <a:graphicData uri="http://schemas.openxmlformats.org/drawingml/2006/table">
            <a:tbl>
              <a:tblPr firstRow="1" bandRow="1">
                <a:tableStyleId>{9D7B26C5-4107-4FEC-AEDC-1716B250A1EF}</a:tableStyleId>
              </a:tblPr>
              <a:tblGrid>
                <a:gridCol w="2618548">
                  <a:extLst>
                    <a:ext uri="{9D8B030D-6E8A-4147-A177-3AD203B41FA5}">
                      <a16:colId xmlns:a16="http://schemas.microsoft.com/office/drawing/2014/main" val="254705953"/>
                    </a:ext>
                  </a:extLst>
                </a:gridCol>
                <a:gridCol w="1733267">
                  <a:extLst>
                    <a:ext uri="{9D8B030D-6E8A-4147-A177-3AD203B41FA5}">
                      <a16:colId xmlns:a16="http://schemas.microsoft.com/office/drawing/2014/main" val="3587435390"/>
                    </a:ext>
                  </a:extLst>
                </a:gridCol>
                <a:gridCol w="1657908">
                  <a:extLst>
                    <a:ext uri="{9D8B030D-6E8A-4147-A177-3AD203B41FA5}">
                      <a16:colId xmlns:a16="http://schemas.microsoft.com/office/drawing/2014/main" val="1754854029"/>
                    </a:ext>
                  </a:extLst>
                </a:gridCol>
                <a:gridCol w="1676946">
                  <a:extLst>
                    <a:ext uri="{9D8B030D-6E8A-4147-A177-3AD203B41FA5}">
                      <a16:colId xmlns:a16="http://schemas.microsoft.com/office/drawing/2014/main" val="3566294700"/>
                    </a:ext>
                  </a:extLst>
                </a:gridCol>
              </a:tblGrid>
              <a:tr h="0">
                <a:tc>
                  <a:txBody>
                    <a:bodyPr/>
                    <a:lstStyle/>
                    <a:p>
                      <a:pPr algn="ctr"/>
                      <a:endParaRPr lang="es-EC" dirty="0">
                        <a:latin typeface="Times New Roman" panose="02020603050405020304" pitchFamily="18" charset="0"/>
                        <a:cs typeface="Times New Roman" panose="02020603050405020304" pitchFamily="18" charset="0"/>
                      </a:endParaRPr>
                    </a:p>
                    <a:p>
                      <a:pPr algn="ctr"/>
                      <a:r>
                        <a:rPr lang="es-EC" dirty="0">
                          <a:latin typeface="Times New Roman" panose="02020603050405020304" pitchFamily="18" charset="0"/>
                          <a:cs typeface="Times New Roman" panose="02020603050405020304" pitchFamily="18" charset="0"/>
                        </a:rPr>
                        <a:t>Descripción</a:t>
                      </a:r>
                    </a:p>
                  </a:txBody>
                  <a:tcPr/>
                </a:tc>
                <a:tc>
                  <a:txBody>
                    <a:bodyPr/>
                    <a:lstStyle/>
                    <a:p>
                      <a:pPr algn="ctr"/>
                      <a:r>
                        <a:rPr lang="es-EC" dirty="0">
                          <a:latin typeface="Times New Roman" panose="02020603050405020304" pitchFamily="18" charset="0"/>
                          <a:cs typeface="Times New Roman" panose="02020603050405020304" pitchFamily="18" charset="0"/>
                        </a:rPr>
                        <a:t>Número de empresas (Nacional)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Número de empresas (Pichincha)</a:t>
                      </a:r>
                    </a:p>
                    <a:p>
                      <a:pPr algn="ctr"/>
                      <a:endParaRPr lang="es-EC"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Número de empleados (Pichincha)</a:t>
                      </a:r>
                    </a:p>
                  </a:txBody>
                  <a:tcPr/>
                </a:tc>
                <a:extLst>
                  <a:ext uri="{0D108BD9-81ED-4DB2-BD59-A6C34878D82A}">
                    <a16:rowId xmlns:a16="http://schemas.microsoft.com/office/drawing/2014/main" val="3159994294"/>
                  </a:ext>
                </a:extLst>
              </a:tr>
              <a:tr h="317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Medianas empresas “A”</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609</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261</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8.706</a:t>
                      </a:r>
                    </a:p>
                  </a:txBody>
                  <a:tcPr>
                    <a:solidFill>
                      <a:schemeClr val="bg1"/>
                    </a:solidFill>
                  </a:tcPr>
                </a:tc>
                <a:extLst>
                  <a:ext uri="{0D108BD9-81ED-4DB2-BD59-A6C34878D82A}">
                    <a16:rowId xmlns:a16="http://schemas.microsoft.com/office/drawing/2014/main" val="2554852432"/>
                  </a:ext>
                </a:extLst>
              </a:tr>
              <a:tr h="317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Medianas empresas “B”</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502</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189</a:t>
                      </a:r>
                    </a:p>
                  </a:txBody>
                  <a:tcPr>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10.464</a:t>
                      </a:r>
                    </a:p>
                  </a:txBody>
                  <a:tcPr>
                    <a:solidFill>
                      <a:schemeClr val="bg1"/>
                    </a:solidFill>
                  </a:tcPr>
                </a:tc>
                <a:extLst>
                  <a:ext uri="{0D108BD9-81ED-4DB2-BD59-A6C34878D82A}">
                    <a16:rowId xmlns:a16="http://schemas.microsoft.com/office/drawing/2014/main" val="2243650411"/>
                  </a:ext>
                </a:extLst>
              </a:tr>
              <a:tr h="317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latin typeface="Times New Roman" panose="02020603050405020304" pitchFamily="18" charset="0"/>
                          <a:cs typeface="Times New Roman" panose="02020603050405020304" pitchFamily="18" charset="0"/>
                        </a:rPr>
                        <a:t>Grandes empresas</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655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227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dirty="0">
                          <a:latin typeface="Times New Roman" panose="02020603050405020304" pitchFamily="18" charset="0"/>
                          <a:cs typeface="Times New Roman" panose="02020603050405020304" pitchFamily="18" charset="0"/>
                        </a:rPr>
                        <a:t>76.658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652473"/>
                  </a:ext>
                </a:extLst>
              </a:tr>
              <a:tr h="317828">
                <a:tc>
                  <a:txBody>
                    <a:bodyPr/>
                    <a:lstStyle/>
                    <a:p>
                      <a:r>
                        <a:rPr lang="es-EC" dirty="0">
                          <a:latin typeface="Times New Roman" panose="02020603050405020304" pitchFamily="18" charset="0"/>
                          <a:cs typeface="Times New Roman" panose="02020603050405020304" pitchFamily="18" charset="0"/>
                        </a:rPr>
                        <a:t>TOTAL</a:t>
                      </a:r>
                    </a:p>
                  </a:txBody>
                  <a:tcPr>
                    <a:lnT w="12700" cap="flat" cmpd="sng" algn="ctr">
                      <a:solidFill>
                        <a:schemeClr val="tx1"/>
                      </a:solidFill>
                      <a:prstDash val="solid"/>
                      <a:round/>
                      <a:headEnd type="none" w="med" len="med"/>
                      <a:tailEnd type="none" w="med" len="med"/>
                    </a:lnT>
                  </a:tcPr>
                </a:tc>
                <a:tc>
                  <a:txBody>
                    <a:bodyPr/>
                    <a:lstStyle/>
                    <a:p>
                      <a:pPr algn="ctr"/>
                      <a:r>
                        <a:rPr lang="es-EC" dirty="0">
                          <a:latin typeface="Times New Roman" panose="02020603050405020304" pitchFamily="18" charset="0"/>
                          <a:cs typeface="Times New Roman" panose="02020603050405020304" pitchFamily="18" charset="0"/>
                        </a:rPr>
                        <a:t>1.766</a:t>
                      </a:r>
                    </a:p>
                  </a:txBody>
                  <a:tcPr>
                    <a:lnT w="12700" cap="flat" cmpd="sng" algn="ctr">
                      <a:solidFill>
                        <a:schemeClr val="tx1"/>
                      </a:solidFill>
                      <a:prstDash val="solid"/>
                      <a:round/>
                      <a:headEnd type="none" w="med" len="med"/>
                      <a:tailEnd type="none" w="med" len="med"/>
                    </a:lnT>
                  </a:tcPr>
                </a:tc>
                <a:tc>
                  <a:txBody>
                    <a:bodyPr/>
                    <a:lstStyle/>
                    <a:p>
                      <a:pPr algn="ctr"/>
                      <a:r>
                        <a:rPr lang="es-EC" dirty="0">
                          <a:latin typeface="Times New Roman" panose="02020603050405020304" pitchFamily="18" charset="0"/>
                          <a:cs typeface="Times New Roman" panose="02020603050405020304" pitchFamily="18" charset="0"/>
                        </a:rPr>
                        <a:t>677</a:t>
                      </a:r>
                    </a:p>
                  </a:txBody>
                  <a:tcPr>
                    <a:lnT w="12700" cap="flat" cmpd="sng" algn="ctr">
                      <a:solidFill>
                        <a:schemeClr val="tx1"/>
                      </a:solidFill>
                      <a:prstDash val="solid"/>
                      <a:round/>
                      <a:headEnd type="none" w="med" len="med"/>
                      <a:tailEnd type="none" w="med" len="med"/>
                    </a:lnT>
                  </a:tcPr>
                </a:tc>
                <a:tc>
                  <a:txBody>
                    <a:bodyPr/>
                    <a:lstStyle/>
                    <a:p>
                      <a:pPr algn="ctr"/>
                      <a:r>
                        <a:rPr lang="es-EC" dirty="0">
                          <a:latin typeface="Times New Roman" panose="02020603050405020304" pitchFamily="18" charset="0"/>
                          <a:cs typeface="Times New Roman" panose="02020603050405020304" pitchFamily="18" charset="0"/>
                        </a:rPr>
                        <a:t>95.828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2824190"/>
                  </a:ext>
                </a:extLst>
              </a:tr>
            </a:tbl>
          </a:graphicData>
        </a:graphic>
      </p:graphicFrame>
      <p:sp>
        <p:nvSpPr>
          <p:cNvPr id="16" name="Rectángulo 15">
            <a:extLst>
              <a:ext uri="{FF2B5EF4-FFF2-40B4-BE49-F238E27FC236}">
                <a16:creationId xmlns:a16="http://schemas.microsoft.com/office/drawing/2014/main" id="{C6C633DC-F175-4A05-8DBF-0254984338E6}"/>
              </a:ext>
            </a:extLst>
          </p:cNvPr>
          <p:cNvSpPr/>
          <p:nvPr/>
        </p:nvSpPr>
        <p:spPr>
          <a:xfrm>
            <a:off x="467544" y="6252169"/>
            <a:ext cx="2457724" cy="380938"/>
          </a:xfrm>
          <a:prstGeom prst="rect">
            <a:avLst/>
          </a:prstGeom>
        </p:spPr>
        <p:txBody>
          <a:bodyPr wrap="none">
            <a:spAutoFit/>
          </a:bodyPr>
          <a:lstStyle/>
          <a:p>
            <a:pPr indent="228600">
              <a:lnSpc>
                <a:spcPct val="150000"/>
              </a:lnSpc>
              <a:spcAft>
                <a:spcPts val="8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Elaborado por: Los autores</a:t>
            </a:r>
            <a:endParaRPr lang="es-EC"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88315"/>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02AC749-6A39-4EC2-B358-C0B92FA0AC1F}"/>
              </a:ext>
            </a:extLst>
          </p:cNvPr>
          <p:cNvSpPr txBox="1">
            <a:spLocks/>
          </p:cNvSpPr>
          <p:nvPr/>
        </p:nvSpPr>
        <p:spPr>
          <a:xfrm>
            <a:off x="2465766" y="620688"/>
            <a:ext cx="4212468"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C" altLang="es-ES" sz="3600" b="1" dirty="0">
                <a:latin typeface="Baskerville Old Face" panose="02020602080505020303" pitchFamily="18" charset="0"/>
                <a:cs typeface="Times New Roman" panose="02020603050405020304" pitchFamily="18" charset="0"/>
              </a:rPr>
              <a:t>MUESTRA</a:t>
            </a:r>
          </a:p>
        </p:txBody>
      </p:sp>
      <p:pic>
        <p:nvPicPr>
          <p:cNvPr id="3" name="Imagen 2">
            <a:extLst>
              <a:ext uri="{FF2B5EF4-FFF2-40B4-BE49-F238E27FC236}">
                <a16:creationId xmlns:a16="http://schemas.microsoft.com/office/drawing/2014/main" id="{F65D775D-97FD-45EB-B596-51782E43B8B8}"/>
              </a:ext>
            </a:extLst>
          </p:cNvPr>
          <p:cNvPicPr/>
          <p:nvPr/>
        </p:nvPicPr>
        <p:blipFill rotWithShape="1">
          <a:blip r:embed="rId2"/>
          <a:srcRect l="42157" t="33571" r="37290" b="55135"/>
          <a:stretch/>
        </p:blipFill>
        <p:spPr bwMode="auto">
          <a:xfrm>
            <a:off x="683568" y="1752491"/>
            <a:ext cx="4032448" cy="1408802"/>
          </a:xfrm>
          <a:prstGeom prst="rect">
            <a:avLst/>
          </a:prstGeom>
          <a:ln w="28575">
            <a:solidFill>
              <a:srgbClr val="FFC000"/>
            </a:solid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91AD6A2C-A412-4A99-AEEF-561D0DB8A83D}"/>
              </a:ext>
            </a:extLst>
          </p:cNvPr>
          <p:cNvSpPr/>
          <p:nvPr/>
        </p:nvSpPr>
        <p:spPr>
          <a:xfrm>
            <a:off x="5709231" y="1660158"/>
            <a:ext cx="217239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Poblaciones infinitas </a:t>
            </a:r>
            <a:endParaRPr lang="es-EC" dirty="0"/>
          </a:p>
        </p:txBody>
      </p:sp>
      <p:sp>
        <p:nvSpPr>
          <p:cNvPr id="5" name="Rectángulo 4">
            <a:extLst>
              <a:ext uri="{FF2B5EF4-FFF2-40B4-BE49-F238E27FC236}">
                <a16:creationId xmlns:a16="http://schemas.microsoft.com/office/drawing/2014/main" id="{ADF30505-55A0-4099-8891-BB9581047A4B}"/>
              </a:ext>
            </a:extLst>
          </p:cNvPr>
          <p:cNvSpPr/>
          <p:nvPr/>
        </p:nvSpPr>
        <p:spPr>
          <a:xfrm>
            <a:off x="5045588" y="2884294"/>
            <a:ext cx="3486852"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bajo el concepto de ser estratificada</a:t>
            </a:r>
            <a:endParaRPr lang="es-EC" dirty="0"/>
          </a:p>
        </p:txBody>
      </p:sp>
      <p:sp>
        <p:nvSpPr>
          <p:cNvPr id="6" name="Flecha: hacia abajo 5">
            <a:extLst>
              <a:ext uri="{FF2B5EF4-FFF2-40B4-BE49-F238E27FC236}">
                <a16:creationId xmlns:a16="http://schemas.microsoft.com/office/drawing/2014/main" id="{697BF5E1-0468-45C9-97CA-23BBFC6310B2}"/>
              </a:ext>
            </a:extLst>
          </p:cNvPr>
          <p:cNvSpPr/>
          <p:nvPr/>
        </p:nvSpPr>
        <p:spPr>
          <a:xfrm>
            <a:off x="6302960" y="2204864"/>
            <a:ext cx="1008112" cy="50405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a:p>
        </p:txBody>
      </p:sp>
      <p:sp>
        <p:nvSpPr>
          <p:cNvPr id="7" name="Rectángulo 6">
            <a:extLst>
              <a:ext uri="{FF2B5EF4-FFF2-40B4-BE49-F238E27FC236}">
                <a16:creationId xmlns:a16="http://schemas.microsoft.com/office/drawing/2014/main" id="{4C40FAD5-E699-440D-9A8A-807B667DC939}"/>
              </a:ext>
            </a:extLst>
          </p:cNvPr>
          <p:cNvSpPr/>
          <p:nvPr/>
        </p:nvSpPr>
        <p:spPr>
          <a:xfrm>
            <a:off x="1224808" y="3485645"/>
            <a:ext cx="6030416" cy="2133918"/>
          </a:xfrm>
          <a:prstGeom prst="rect">
            <a:avLst/>
          </a:prstGeom>
        </p:spPr>
        <p:txBody>
          <a:bodyPr wrap="square">
            <a:spAutoFit/>
          </a:bodyPr>
          <a:lstStyle/>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Donde:</a:t>
            </a:r>
            <a:endParaRPr lang="es-EC"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N es el tamaño de la población</a:t>
            </a:r>
            <a:endParaRPr lang="es-EC"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P es la probabilidad de éxito</a:t>
            </a:r>
            <a:endParaRPr lang="es-EC"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Q es la probabilidad de fracaso (1-p)</a:t>
            </a:r>
            <a:endParaRPr lang="es-EC"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σ es la varianza desconocida de la proporción muestral</a:t>
            </a:r>
            <a:endParaRPr lang="es-EC"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ε es el error muestral</a:t>
            </a:r>
            <a:endParaRPr lang="es-EC" sz="1600" dirty="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Z es el valor estadístico de la curva normal</a:t>
            </a:r>
            <a:endParaRPr lang="es-EC"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643898"/>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766E2566-7B7A-4196-902A-BE30B9B374FC}"/>
                  </a:ext>
                </a:extLst>
              </p:cNvPr>
              <p:cNvSpPr/>
              <p:nvPr/>
            </p:nvSpPr>
            <p:spPr>
              <a:xfrm>
                <a:off x="2984482" y="908720"/>
                <a:ext cx="3175036" cy="10397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𝑖</m:t>
                              </m:r>
                              <m:r>
                                <a:rPr lang="es-EC" i="0">
                                  <a:latin typeface="Cambria Math" panose="02040503050406030204" pitchFamily="18" charset="0"/>
                                </a:rPr>
                                <m:t>=1</m:t>
                              </m:r>
                            </m:sub>
                            <m:sup>
                              <m:r>
                                <a:rPr lang="es-EC" i="1">
                                  <a:latin typeface="Cambria Math" panose="02040503050406030204" pitchFamily="18" charset="0"/>
                                </a:rPr>
                                <m:t>𝑘</m:t>
                              </m:r>
                            </m:sup>
                            <m:e>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𝑖</m:t>
                                  </m:r>
                                  <m:r>
                                    <a:rPr lang="es-EC" i="0">
                                      <a:latin typeface="Cambria Math" panose="02040503050406030204" pitchFamily="18" charset="0"/>
                                    </a:rPr>
                                    <m:t> </m:t>
                                  </m:r>
                                </m:sub>
                              </m:sSub>
                            </m:e>
                          </m:nary>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𝑖</m:t>
                              </m:r>
                            </m:sub>
                          </m:sSub>
                        </m:num>
                        <m:den>
                          <m:r>
                            <m:rPr>
                              <m:sty m:val="p"/>
                            </m:rPr>
                            <a:rPr lang="es-EC" i="0">
                              <a:latin typeface="Cambria Math" panose="02040503050406030204" pitchFamily="18" charset="0"/>
                            </a:rPr>
                            <m:t>N</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𝜀</m:t>
                                  </m:r>
                                </m:e>
                                <m:sup>
                                  <m:r>
                                    <a:rPr lang="es-EC" i="0">
                                      <a:latin typeface="Cambria Math" panose="02040503050406030204" pitchFamily="18" charset="0"/>
                                    </a:rPr>
                                    <m:t>2</m:t>
                                  </m:r>
                                </m:sup>
                              </m:sSup>
                            </m:num>
                            <m:den>
                              <m:sSubSup>
                                <m:sSubSupPr>
                                  <m:ctrlPr>
                                    <a:rPr lang="es-EC" i="1">
                                      <a:latin typeface="Cambria Math" panose="02040503050406030204" pitchFamily="18" charset="0"/>
                                    </a:rPr>
                                  </m:ctrlPr>
                                </m:sSubSupPr>
                                <m:e>
                                  <m:r>
                                    <a:rPr lang="es-EC" i="1">
                                      <a:latin typeface="Cambria Math" panose="02040503050406030204" pitchFamily="18" charset="0"/>
                                    </a:rPr>
                                    <m:t>𝑧</m:t>
                                  </m:r>
                                </m:e>
                                <m:sub>
                                  <m:r>
                                    <a:rPr lang="es-EC" i="0">
                                      <a:latin typeface="Cambria Math" panose="02040503050406030204" pitchFamily="18" charset="0"/>
                                    </a:rPr>
                                    <m:t>1−</m:t>
                                  </m:r>
                                  <m:f>
                                    <m:fPr>
                                      <m:type m:val="lin"/>
                                      <m:ctrlPr>
                                        <a:rPr lang="es-EC" i="1">
                                          <a:latin typeface="Cambria Math" panose="02040503050406030204" pitchFamily="18" charset="0"/>
                                        </a:rPr>
                                      </m:ctrlPr>
                                    </m:fPr>
                                    <m:num>
                                      <m:r>
                                        <a:rPr lang="es-EC" i="1">
                                          <a:latin typeface="Cambria Math" panose="02040503050406030204" pitchFamily="18" charset="0"/>
                                        </a:rPr>
                                        <m:t>𝛼</m:t>
                                      </m:r>
                                    </m:num>
                                    <m:den>
                                      <m:r>
                                        <a:rPr lang="es-EC" i="0">
                                          <a:latin typeface="Cambria Math" panose="02040503050406030204" pitchFamily="18" charset="0"/>
                                        </a:rPr>
                                        <m:t>2</m:t>
                                      </m:r>
                                    </m:den>
                                  </m:f>
                                </m:sub>
                                <m:sup>
                                  <m:r>
                                    <a:rPr lang="es-EC" i="0">
                                      <a:latin typeface="Cambria Math" panose="02040503050406030204" pitchFamily="18" charset="0"/>
                                    </a:rPr>
                                    <m:t>2</m:t>
                                  </m:r>
                                </m:sup>
                              </m:sSubSup>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𝑁</m:t>
                              </m:r>
                            </m:den>
                          </m:f>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𝑖</m:t>
                              </m:r>
                              <m:r>
                                <a:rPr lang="es-EC" i="0">
                                  <a:latin typeface="Cambria Math" panose="02040503050406030204" pitchFamily="18" charset="0"/>
                                </a:rPr>
                                <m:t>=1</m:t>
                              </m:r>
                            </m:sub>
                            <m:sup>
                              <m:r>
                                <a:rPr lang="es-EC" i="1">
                                  <a:latin typeface="Cambria Math" panose="02040503050406030204" pitchFamily="18" charset="0"/>
                                </a:rPr>
                                <m:t>𝑘</m:t>
                              </m:r>
                            </m:sup>
                            <m:e>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𝑖</m:t>
                                  </m:r>
                                  <m:r>
                                    <a:rPr lang="es-EC" i="0">
                                      <a:latin typeface="Cambria Math" panose="02040503050406030204" pitchFamily="18" charset="0"/>
                                    </a:rPr>
                                    <m:t> </m:t>
                                  </m:r>
                                </m:sub>
                              </m:sSub>
                            </m:e>
                          </m:nary>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𝑖</m:t>
                              </m:r>
                            </m:sub>
                          </m:sSub>
                        </m:den>
                      </m:f>
                    </m:oMath>
                  </m:oMathPara>
                </a14:m>
                <a:endParaRPr lang="es-EC" dirty="0"/>
              </a:p>
            </p:txBody>
          </p:sp>
        </mc:Choice>
        <mc:Fallback xmlns="">
          <p:sp>
            <p:nvSpPr>
              <p:cNvPr id="3" name="Rectángulo 2">
                <a:extLst>
                  <a:ext uri="{FF2B5EF4-FFF2-40B4-BE49-F238E27FC236}">
                    <a16:creationId xmlns:a16="http://schemas.microsoft.com/office/drawing/2014/main" id="{766E2566-7B7A-4196-902A-BE30B9B374FC}"/>
                  </a:ext>
                </a:extLst>
              </p:cNvPr>
              <p:cNvSpPr>
                <a:spLocks noRot="1" noChangeAspect="1" noMove="1" noResize="1" noEditPoints="1" noAdjustHandles="1" noChangeArrowheads="1" noChangeShapeType="1" noTextEdit="1"/>
              </p:cNvSpPr>
              <p:nvPr/>
            </p:nvSpPr>
            <p:spPr>
              <a:xfrm>
                <a:off x="2984482" y="908720"/>
                <a:ext cx="3175036" cy="1039708"/>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72F8F40B-3468-4A1D-A43D-8745712B277F}"/>
                  </a:ext>
                </a:extLst>
              </p:cNvPr>
              <p:cNvSpPr/>
              <p:nvPr/>
            </p:nvSpPr>
            <p:spPr>
              <a:xfrm>
                <a:off x="-180528" y="2420888"/>
                <a:ext cx="9505056" cy="9285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𝑛</m:t>
                      </m:r>
                      <m:r>
                        <a:rPr lang="es-EC" sz="1600" i="0">
                          <a:latin typeface="Cambria Math" panose="02040503050406030204" pitchFamily="18" charset="0"/>
                        </a:rPr>
                        <m:t>=</m:t>
                      </m:r>
                      <m:f>
                        <m:fPr>
                          <m:ctrlPr>
                            <a:rPr lang="es-EC" sz="1600" i="1">
                              <a:latin typeface="Cambria Math" panose="02040503050406030204" pitchFamily="18" charset="0"/>
                            </a:rPr>
                          </m:ctrlPr>
                        </m:fPr>
                        <m:num>
                          <m:d>
                            <m:dPr>
                              <m:begChr m:val=""/>
                              <m:ctrlPr>
                                <a:rPr lang="es-EC" sz="1600" i="1">
                                  <a:latin typeface="Cambria Math" panose="02040503050406030204" pitchFamily="18" charset="0"/>
                                </a:rPr>
                              </m:ctrlPr>
                            </m:dPr>
                            <m:e>
                              <m:d>
                                <m:dPr>
                                  <m:ctrlPr>
                                    <a:rPr lang="es-EC" sz="1600" i="1">
                                      <a:latin typeface="Cambria Math" panose="02040503050406030204" pitchFamily="18" charset="0"/>
                                    </a:rPr>
                                  </m:ctrlPr>
                                </m:dPr>
                                <m:e>
                                  <m:r>
                                    <a:rPr lang="es-EC" sz="1600" i="0">
                                      <a:latin typeface="Cambria Math" panose="02040503050406030204" pitchFamily="18" charset="0"/>
                                    </a:rPr>
                                    <m:t>6519</m:t>
                                  </m:r>
                                </m:e>
                              </m:d>
                              <m:d>
                                <m:dPr>
                                  <m:ctrlPr>
                                    <a:rPr lang="es-EC" sz="1600" i="1">
                                      <a:latin typeface="Cambria Math" panose="02040503050406030204" pitchFamily="18" charset="0"/>
                                    </a:rPr>
                                  </m:ctrlPr>
                                </m:dPr>
                                <m:e>
                                  <m:r>
                                    <a:rPr lang="es-EC" sz="1600" i="0">
                                      <a:latin typeface="Cambria Math" panose="02040503050406030204" pitchFamily="18" charset="0"/>
                                    </a:rPr>
                                    <m:t>0,5</m:t>
                                  </m:r>
                                </m:e>
                              </m:d>
                              <m:d>
                                <m:dPr>
                                  <m:ctrlPr>
                                    <a:rPr lang="es-EC" sz="1600" i="1">
                                      <a:latin typeface="Cambria Math" panose="02040503050406030204" pitchFamily="18" charset="0"/>
                                    </a:rPr>
                                  </m:ctrlPr>
                                </m:dPr>
                                <m:e>
                                  <m:r>
                                    <a:rPr lang="es-EC" sz="1600" i="0">
                                      <a:latin typeface="Cambria Math" panose="02040503050406030204" pitchFamily="18" charset="0"/>
                                    </a:rPr>
                                    <m:t>1−0,5</m:t>
                                  </m:r>
                                </m:e>
                              </m:d>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0">
                                      <a:latin typeface="Cambria Math" panose="02040503050406030204" pitchFamily="18" charset="0"/>
                                    </a:rPr>
                                    <m:t>7990</m:t>
                                  </m:r>
                                </m:e>
                              </m:d>
                              <m:d>
                                <m:dPr>
                                  <m:ctrlPr>
                                    <a:rPr lang="es-EC" sz="1600" i="1">
                                      <a:latin typeface="Cambria Math" panose="02040503050406030204" pitchFamily="18" charset="0"/>
                                    </a:rPr>
                                  </m:ctrlPr>
                                </m:dPr>
                                <m:e>
                                  <m:r>
                                    <a:rPr lang="es-EC" sz="1600" i="0">
                                      <a:latin typeface="Cambria Math" panose="02040503050406030204" pitchFamily="18" charset="0"/>
                                    </a:rPr>
                                    <m:t>0,5</m:t>
                                  </m:r>
                                </m:e>
                              </m:d>
                              <m:d>
                                <m:dPr>
                                  <m:ctrlPr>
                                    <a:rPr lang="es-EC" sz="1600" i="1">
                                      <a:latin typeface="Cambria Math" panose="02040503050406030204" pitchFamily="18" charset="0"/>
                                    </a:rPr>
                                  </m:ctrlPr>
                                </m:dPr>
                                <m:e>
                                  <m:r>
                                    <a:rPr lang="es-EC" sz="1600" i="0">
                                      <a:latin typeface="Cambria Math" panose="02040503050406030204" pitchFamily="18" charset="0"/>
                                    </a:rPr>
                                    <m:t>1−0,5</m:t>
                                  </m:r>
                                </m:e>
                              </m:d>
                              <m:r>
                                <a:rPr lang="es-EC" sz="1600" i="0">
                                  <a:latin typeface="Cambria Math" panose="02040503050406030204" pitchFamily="18" charset="0"/>
                                </a:rPr>
                                <m:t>+(31303)(0,5)(1−0,5</m:t>
                              </m:r>
                            </m:e>
                          </m:d>
                        </m:num>
                        <m:den>
                          <m:d>
                            <m:dPr>
                              <m:begChr m:val=""/>
                              <m:ctrlPr>
                                <a:rPr lang="es-EC" sz="1600" i="1">
                                  <a:latin typeface="Cambria Math" panose="02040503050406030204" pitchFamily="18" charset="0"/>
                                </a:rPr>
                              </m:ctrlPr>
                            </m:dPr>
                            <m:e>
                              <m:r>
                                <a:rPr lang="es-EC" sz="1600" i="0">
                                  <a:latin typeface="Cambria Math" panose="02040503050406030204" pitchFamily="18" charset="0"/>
                                </a:rPr>
                                <m:t>45812(</m:t>
                              </m:r>
                              <m:f>
                                <m:fPr>
                                  <m:ctrlPr>
                                    <a:rPr lang="es-EC" sz="1600" i="1">
                                      <a:latin typeface="Cambria Math" panose="02040503050406030204" pitchFamily="18" charset="0"/>
                                    </a:rPr>
                                  </m:ctrlPr>
                                </m:fPr>
                                <m:num>
                                  <m:sSup>
                                    <m:sSupPr>
                                      <m:ctrlPr>
                                        <a:rPr lang="es-EC" sz="1600" i="1">
                                          <a:latin typeface="Cambria Math" panose="02040503050406030204" pitchFamily="18" charset="0"/>
                                        </a:rPr>
                                      </m:ctrlPr>
                                    </m:sSupPr>
                                    <m:e>
                                      <m:r>
                                        <a:rPr lang="es-EC" sz="1600" i="0">
                                          <a:latin typeface="Cambria Math" panose="02040503050406030204" pitchFamily="18" charset="0"/>
                                        </a:rPr>
                                        <m:t>0,05</m:t>
                                      </m:r>
                                    </m:e>
                                    <m:sup>
                                      <m:r>
                                        <a:rPr lang="es-EC" sz="1600" i="0">
                                          <a:latin typeface="Cambria Math" panose="02040503050406030204" pitchFamily="18" charset="0"/>
                                        </a:rPr>
                                        <m:t>2</m:t>
                                      </m:r>
                                    </m:sup>
                                  </m:sSup>
                                </m:num>
                                <m:den>
                                  <m:sSup>
                                    <m:sSupPr>
                                      <m:ctrlPr>
                                        <a:rPr lang="es-EC" sz="1600" i="1">
                                          <a:latin typeface="Cambria Math" panose="02040503050406030204" pitchFamily="18" charset="0"/>
                                        </a:rPr>
                                      </m:ctrlPr>
                                    </m:sSupPr>
                                    <m:e>
                                      <m:r>
                                        <a:rPr lang="es-EC" sz="1600" i="0">
                                          <a:latin typeface="Cambria Math" panose="02040503050406030204" pitchFamily="18" charset="0"/>
                                        </a:rPr>
                                        <m:t>1,96</m:t>
                                      </m:r>
                                    </m:e>
                                    <m:sup>
                                      <m:r>
                                        <a:rPr lang="es-EC" sz="1600" i="0">
                                          <a:latin typeface="Cambria Math" panose="02040503050406030204" pitchFamily="18" charset="0"/>
                                        </a:rPr>
                                        <m:t>2</m:t>
                                      </m:r>
                                    </m:sup>
                                  </m:sSup>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r>
                                    <a:rPr lang="es-EC" sz="1600" i="0">
                                      <a:latin typeface="Cambria Math" panose="02040503050406030204" pitchFamily="18" charset="0"/>
                                    </a:rPr>
                                    <m:t>45812</m:t>
                                  </m:r>
                                </m:den>
                              </m:f>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0">
                                      <a:latin typeface="Cambria Math" panose="02040503050406030204" pitchFamily="18" charset="0"/>
                                    </a:rPr>
                                    <m:t>6519</m:t>
                                  </m:r>
                                </m:e>
                              </m:d>
                              <m:d>
                                <m:dPr>
                                  <m:ctrlPr>
                                    <a:rPr lang="es-EC" sz="1600" i="1">
                                      <a:latin typeface="Cambria Math" panose="02040503050406030204" pitchFamily="18" charset="0"/>
                                    </a:rPr>
                                  </m:ctrlPr>
                                </m:dPr>
                                <m:e>
                                  <m:r>
                                    <a:rPr lang="es-EC" sz="1600" i="0">
                                      <a:latin typeface="Cambria Math" panose="02040503050406030204" pitchFamily="18" charset="0"/>
                                    </a:rPr>
                                    <m:t>0,5</m:t>
                                  </m:r>
                                </m:e>
                              </m:d>
                              <m:d>
                                <m:dPr>
                                  <m:ctrlPr>
                                    <a:rPr lang="es-EC" sz="1600" i="1">
                                      <a:latin typeface="Cambria Math" panose="02040503050406030204" pitchFamily="18" charset="0"/>
                                    </a:rPr>
                                  </m:ctrlPr>
                                </m:dPr>
                                <m:e>
                                  <m:r>
                                    <a:rPr lang="es-EC" sz="1600" i="0">
                                      <a:latin typeface="Cambria Math" panose="02040503050406030204" pitchFamily="18" charset="0"/>
                                    </a:rPr>
                                    <m:t>1−0,5</m:t>
                                  </m:r>
                                </m:e>
                              </m:d>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0">
                                      <a:latin typeface="Cambria Math" panose="02040503050406030204" pitchFamily="18" charset="0"/>
                                    </a:rPr>
                                    <m:t>7990</m:t>
                                  </m:r>
                                </m:e>
                              </m:d>
                              <m:d>
                                <m:dPr>
                                  <m:ctrlPr>
                                    <a:rPr lang="es-EC" sz="1600" i="1">
                                      <a:latin typeface="Cambria Math" panose="02040503050406030204" pitchFamily="18" charset="0"/>
                                    </a:rPr>
                                  </m:ctrlPr>
                                </m:dPr>
                                <m:e>
                                  <m:r>
                                    <a:rPr lang="es-EC" sz="1600" i="0">
                                      <a:latin typeface="Cambria Math" panose="02040503050406030204" pitchFamily="18" charset="0"/>
                                    </a:rPr>
                                    <m:t>0,5</m:t>
                                  </m:r>
                                </m:e>
                              </m:d>
                              <m:d>
                                <m:dPr>
                                  <m:ctrlPr>
                                    <a:rPr lang="es-EC" sz="1600" i="1">
                                      <a:latin typeface="Cambria Math" panose="02040503050406030204" pitchFamily="18" charset="0"/>
                                    </a:rPr>
                                  </m:ctrlPr>
                                </m:dPr>
                                <m:e>
                                  <m:r>
                                    <a:rPr lang="es-EC" sz="1600" i="0">
                                      <a:latin typeface="Cambria Math" panose="02040503050406030204" pitchFamily="18" charset="0"/>
                                    </a:rPr>
                                    <m:t>1−0,5</m:t>
                                  </m:r>
                                </m:e>
                              </m:d>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0">
                                      <a:latin typeface="Cambria Math" panose="02040503050406030204" pitchFamily="18" charset="0"/>
                                    </a:rPr>
                                    <m:t>31303</m:t>
                                  </m:r>
                                </m:e>
                              </m:d>
                              <m:d>
                                <m:dPr>
                                  <m:ctrlPr>
                                    <a:rPr lang="es-EC" sz="1600" i="1">
                                      <a:latin typeface="Cambria Math" panose="02040503050406030204" pitchFamily="18" charset="0"/>
                                    </a:rPr>
                                  </m:ctrlPr>
                                </m:dPr>
                                <m:e>
                                  <m:r>
                                    <a:rPr lang="es-EC" sz="1600" i="0">
                                      <a:latin typeface="Cambria Math" panose="02040503050406030204" pitchFamily="18" charset="0"/>
                                    </a:rPr>
                                    <m:t>0,5</m:t>
                                  </m:r>
                                </m:e>
                              </m:d>
                              <m:d>
                                <m:dPr>
                                  <m:ctrlPr>
                                    <a:rPr lang="es-EC" sz="1600" i="1">
                                      <a:latin typeface="Cambria Math" panose="02040503050406030204" pitchFamily="18" charset="0"/>
                                    </a:rPr>
                                  </m:ctrlPr>
                                </m:dPr>
                                <m:e>
                                  <m:r>
                                    <a:rPr lang="es-EC" sz="1600" i="0">
                                      <a:latin typeface="Cambria Math" panose="02040503050406030204" pitchFamily="18" charset="0"/>
                                    </a:rPr>
                                    <m:t>1−0,5</m:t>
                                  </m:r>
                                </m:e>
                              </m:d>
                            </m:e>
                          </m:d>
                        </m:den>
                      </m:f>
                    </m:oMath>
                  </m:oMathPara>
                </a14:m>
                <a:endParaRPr lang="es-EC" sz="1600" dirty="0"/>
              </a:p>
            </p:txBody>
          </p:sp>
        </mc:Choice>
        <mc:Fallback xmlns="">
          <p:sp>
            <p:nvSpPr>
              <p:cNvPr id="4" name="Rectángulo 3">
                <a:extLst>
                  <a:ext uri="{FF2B5EF4-FFF2-40B4-BE49-F238E27FC236}">
                    <a16:creationId xmlns:a16="http://schemas.microsoft.com/office/drawing/2014/main" id="{72F8F40B-3468-4A1D-A43D-8745712B277F}"/>
                  </a:ext>
                </a:extLst>
              </p:cNvPr>
              <p:cNvSpPr>
                <a:spLocks noRot="1" noChangeAspect="1" noMove="1" noResize="1" noEditPoints="1" noAdjustHandles="1" noChangeArrowheads="1" noChangeShapeType="1" noTextEdit="1"/>
              </p:cNvSpPr>
              <p:nvPr/>
            </p:nvSpPr>
            <p:spPr>
              <a:xfrm>
                <a:off x="-180528" y="2420888"/>
                <a:ext cx="9505056" cy="928588"/>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C9E4550E-3D0D-491D-A25F-C93D44266B17}"/>
                  </a:ext>
                </a:extLst>
              </p:cNvPr>
              <p:cNvSpPr/>
              <p:nvPr/>
            </p:nvSpPr>
            <p:spPr>
              <a:xfrm>
                <a:off x="3913422" y="3646997"/>
                <a:ext cx="1188659" cy="5859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𝑛</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11453</m:t>
                          </m:r>
                        </m:num>
                        <m:den>
                          <m:r>
                            <a:rPr lang="es-EC" sz="1600" i="0">
                              <a:latin typeface="Cambria Math" panose="02040503050406030204" pitchFamily="18" charset="0"/>
                            </a:rPr>
                            <m:t>30,06</m:t>
                          </m:r>
                        </m:den>
                      </m:f>
                    </m:oMath>
                  </m:oMathPara>
                </a14:m>
                <a:endParaRPr lang="es-EC" sz="1600" dirty="0"/>
              </a:p>
            </p:txBody>
          </p:sp>
        </mc:Choice>
        <mc:Fallback xmlns="">
          <p:sp>
            <p:nvSpPr>
              <p:cNvPr id="5" name="Rectángulo 4">
                <a:extLst>
                  <a:ext uri="{FF2B5EF4-FFF2-40B4-BE49-F238E27FC236}">
                    <a16:creationId xmlns:a16="http://schemas.microsoft.com/office/drawing/2014/main" id="{C9E4550E-3D0D-491D-A25F-C93D44266B17}"/>
                  </a:ext>
                </a:extLst>
              </p:cNvPr>
              <p:cNvSpPr>
                <a:spLocks noRot="1" noChangeAspect="1" noMove="1" noResize="1" noEditPoints="1" noAdjustHandles="1" noChangeArrowheads="1" noChangeShapeType="1" noTextEdit="1"/>
              </p:cNvSpPr>
              <p:nvPr/>
            </p:nvSpPr>
            <p:spPr>
              <a:xfrm>
                <a:off x="3913422" y="3646997"/>
                <a:ext cx="1188659" cy="585994"/>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39971DC3-43FA-4A05-BF64-72B9BDEB4603}"/>
                  </a:ext>
                </a:extLst>
              </p:cNvPr>
              <p:cNvSpPr/>
              <p:nvPr/>
            </p:nvSpPr>
            <p:spPr>
              <a:xfrm>
                <a:off x="4041406" y="4530512"/>
                <a:ext cx="10606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=381</m:t>
                      </m:r>
                    </m:oMath>
                  </m:oMathPara>
                </a14:m>
                <a:endParaRPr lang="es-EC" dirty="0"/>
              </a:p>
            </p:txBody>
          </p:sp>
        </mc:Choice>
        <mc:Fallback xmlns="">
          <p:sp>
            <p:nvSpPr>
              <p:cNvPr id="6" name="Rectángulo 5">
                <a:extLst>
                  <a:ext uri="{FF2B5EF4-FFF2-40B4-BE49-F238E27FC236}">
                    <a16:creationId xmlns:a16="http://schemas.microsoft.com/office/drawing/2014/main" id="{39971DC3-43FA-4A05-BF64-72B9BDEB4603}"/>
                  </a:ext>
                </a:extLst>
              </p:cNvPr>
              <p:cNvSpPr>
                <a:spLocks noRot="1" noChangeAspect="1" noMove="1" noResize="1" noEditPoints="1" noAdjustHandles="1" noChangeArrowheads="1" noChangeShapeType="1" noTextEdit="1"/>
              </p:cNvSpPr>
              <p:nvPr/>
            </p:nvSpPr>
            <p:spPr>
              <a:xfrm>
                <a:off x="4041406" y="4530512"/>
                <a:ext cx="1060675" cy="369332"/>
              </a:xfrm>
              <a:prstGeom prst="rect">
                <a:avLst/>
              </a:prstGeom>
              <a:blipFill>
                <a:blip r:embed="rId5"/>
                <a:stretch>
                  <a:fillRect/>
                </a:stretch>
              </a:blipFill>
            </p:spPr>
            <p:txBody>
              <a:bodyPr/>
              <a:lstStyle/>
              <a:p>
                <a:r>
                  <a:rPr lang="es-EC">
                    <a:noFill/>
                  </a:rPr>
                  <a:t> </a:t>
                </a:r>
              </a:p>
            </p:txBody>
          </p:sp>
        </mc:Fallback>
      </mc:AlternateContent>
      <p:pic>
        <p:nvPicPr>
          <p:cNvPr id="24578" name="Picture 2" descr="Resultado de imagen para MUESTRA">
            <a:extLst>
              <a:ext uri="{FF2B5EF4-FFF2-40B4-BE49-F238E27FC236}">
                <a16:creationId xmlns:a16="http://schemas.microsoft.com/office/drawing/2014/main" id="{C0E97135-04D3-4C18-8815-2AA628EB56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231599"/>
            <a:ext cx="2520280" cy="183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197270"/>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70798C7-58A1-4FFD-AE2C-DD36DF75C9A8}"/>
              </a:ext>
            </a:extLst>
          </p:cNvPr>
          <p:cNvSpPr/>
          <p:nvPr/>
        </p:nvSpPr>
        <p:spPr>
          <a:xfrm>
            <a:off x="341784" y="856258"/>
            <a:ext cx="8460432" cy="369332"/>
          </a:xfrm>
          <a:prstGeom prst="rect">
            <a:avLst/>
          </a:prstGeom>
        </p:spPr>
        <p:txBody>
          <a:bodyPr wrap="square">
            <a:spAutoFit/>
          </a:bodyPr>
          <a:lstStyle/>
          <a:p>
            <a:pPr indent="449580">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Adicionalmente se realizo los cálculos para obtener la población para cada estrato.</a:t>
            </a:r>
            <a:endParaRPr lang="es-EC" sz="1600" dirty="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83F03CBC-B186-4F06-A9E8-D3D9AD44DDF9}"/>
              </a:ext>
            </a:extLst>
          </p:cNvPr>
          <p:cNvGraphicFramePr>
            <a:graphicFrameLocks noGrp="1"/>
          </p:cNvGraphicFramePr>
          <p:nvPr>
            <p:extLst>
              <p:ext uri="{D42A27DB-BD31-4B8C-83A1-F6EECF244321}">
                <p14:modId xmlns:p14="http://schemas.microsoft.com/office/powerpoint/2010/main" val="3581236378"/>
              </p:ext>
            </p:extLst>
          </p:nvPr>
        </p:nvGraphicFramePr>
        <p:xfrm>
          <a:off x="719572" y="1951479"/>
          <a:ext cx="7704856" cy="1828800"/>
        </p:xfrm>
        <a:graphic>
          <a:graphicData uri="http://schemas.openxmlformats.org/drawingml/2006/table">
            <a:tbl>
              <a:tblPr firstRow="1">
                <a:tableStyleId>{9D7B26C5-4107-4FEC-AEDC-1716B250A1EF}</a:tableStyleId>
              </a:tblPr>
              <a:tblGrid>
                <a:gridCol w="3595720">
                  <a:extLst>
                    <a:ext uri="{9D8B030D-6E8A-4147-A177-3AD203B41FA5}">
                      <a16:colId xmlns:a16="http://schemas.microsoft.com/office/drawing/2014/main" val="3113712978"/>
                    </a:ext>
                  </a:extLst>
                </a:gridCol>
                <a:gridCol w="1415067">
                  <a:extLst>
                    <a:ext uri="{9D8B030D-6E8A-4147-A177-3AD203B41FA5}">
                      <a16:colId xmlns:a16="http://schemas.microsoft.com/office/drawing/2014/main" val="857717710"/>
                    </a:ext>
                  </a:extLst>
                </a:gridCol>
                <a:gridCol w="1414159">
                  <a:extLst>
                    <a:ext uri="{9D8B030D-6E8A-4147-A177-3AD203B41FA5}">
                      <a16:colId xmlns:a16="http://schemas.microsoft.com/office/drawing/2014/main" val="3973911078"/>
                    </a:ext>
                  </a:extLst>
                </a:gridCol>
                <a:gridCol w="1279910">
                  <a:extLst>
                    <a:ext uri="{9D8B030D-6E8A-4147-A177-3AD203B41FA5}">
                      <a16:colId xmlns:a16="http://schemas.microsoft.com/office/drawing/2014/main" val="4021263854"/>
                    </a:ext>
                  </a:extLst>
                </a:gridCol>
              </a:tblGrid>
              <a:tr h="0">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Descripción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Población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Proporción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Muestra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990468"/>
                  </a:ext>
                </a:extLst>
              </a:tr>
              <a:tr h="0">
                <a:tc>
                  <a:txBody>
                    <a:bodyPr/>
                    <a:lstStyle/>
                    <a:p>
                      <a:pPr>
                        <a:lnSpc>
                          <a:spcPct val="150000"/>
                        </a:lnSpc>
                        <a:spcAft>
                          <a:spcPts val="0"/>
                        </a:spcAft>
                      </a:pPr>
                      <a:r>
                        <a:rPr lang="es-MX" sz="1600" dirty="0">
                          <a:effectLst/>
                          <a:latin typeface="Times New Roman" panose="02020603050405020304" pitchFamily="18" charset="0"/>
                          <a:cs typeface="Times New Roman" panose="02020603050405020304" pitchFamily="18" charset="0"/>
                        </a:rPr>
                        <a:t>Medianas Empresa “A”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6.519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14.23%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54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051217"/>
                  </a:ext>
                </a:extLst>
              </a:tr>
              <a:tr h="0">
                <a:tc>
                  <a:txBody>
                    <a:bodyPr/>
                    <a:lstStyle/>
                    <a:p>
                      <a:pPr>
                        <a:lnSpc>
                          <a:spcPct val="150000"/>
                        </a:lnSpc>
                        <a:spcAft>
                          <a:spcPts val="0"/>
                        </a:spcAft>
                      </a:pPr>
                      <a:r>
                        <a:rPr lang="es-MX" sz="1600" dirty="0">
                          <a:effectLst/>
                          <a:latin typeface="Times New Roman" panose="02020603050405020304" pitchFamily="18" charset="0"/>
                          <a:cs typeface="Times New Roman" panose="02020603050405020304" pitchFamily="18" charset="0"/>
                        </a:rPr>
                        <a:t>Medianas Empresa “B”</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7.990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17.44%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66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9769526"/>
                  </a:ext>
                </a:extLst>
              </a:tr>
              <a:tr h="0">
                <a:tc>
                  <a:txBody>
                    <a:bodyPr/>
                    <a:lstStyle/>
                    <a:p>
                      <a:pPr>
                        <a:lnSpc>
                          <a:spcPct val="150000"/>
                        </a:lnSpc>
                        <a:spcAft>
                          <a:spcPts val="0"/>
                        </a:spcAft>
                      </a:pPr>
                      <a:r>
                        <a:rPr lang="es-MX" sz="1600" dirty="0">
                          <a:effectLst/>
                          <a:latin typeface="Times New Roman" panose="02020603050405020304" pitchFamily="18" charset="0"/>
                          <a:cs typeface="Times New Roman" panose="02020603050405020304" pitchFamily="18" charset="0"/>
                        </a:rPr>
                        <a:t>Grandes Empresas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31.303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68.33%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260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876861"/>
                  </a:ext>
                </a:extLst>
              </a:tr>
              <a:tr h="0">
                <a:tc>
                  <a:txBody>
                    <a:bodyPr/>
                    <a:lstStyle/>
                    <a:p>
                      <a:pPr algn="r">
                        <a:lnSpc>
                          <a:spcPct val="150000"/>
                        </a:lnSpc>
                        <a:spcAft>
                          <a:spcPts val="0"/>
                        </a:spcAft>
                      </a:pPr>
                      <a:r>
                        <a:rPr lang="es-MX" sz="1600" dirty="0">
                          <a:effectLst/>
                          <a:latin typeface="Times New Roman" panose="02020603050405020304" pitchFamily="18" charset="0"/>
                          <a:cs typeface="Times New Roman" panose="02020603050405020304" pitchFamily="18" charset="0"/>
                        </a:rPr>
                        <a:t>Total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MX" sz="1600" b="1" dirty="0">
                          <a:effectLst/>
                          <a:latin typeface="Times New Roman" panose="02020603050405020304" pitchFamily="18" charset="0"/>
                          <a:cs typeface="Times New Roman" panose="02020603050405020304" pitchFamily="18" charset="0"/>
                        </a:rPr>
                        <a:t>45.812</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MX" sz="1600" b="1" dirty="0">
                          <a:effectLst/>
                          <a:latin typeface="Times New Roman" panose="02020603050405020304" pitchFamily="18" charset="0"/>
                          <a:cs typeface="Times New Roman" panose="02020603050405020304" pitchFamily="18" charset="0"/>
                        </a:rPr>
                        <a:t>100%</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MX" sz="1600" b="1" dirty="0">
                          <a:effectLst/>
                          <a:latin typeface="Times New Roman" panose="02020603050405020304" pitchFamily="18" charset="0"/>
                          <a:cs typeface="Times New Roman" panose="02020603050405020304" pitchFamily="18" charset="0"/>
                        </a:rPr>
                        <a:t>381</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48801870"/>
                  </a:ext>
                </a:extLst>
              </a:tr>
            </a:tbl>
          </a:graphicData>
        </a:graphic>
      </p:graphicFrame>
      <p:sp>
        <p:nvSpPr>
          <p:cNvPr id="4" name="Rectángulo 3">
            <a:extLst>
              <a:ext uri="{FF2B5EF4-FFF2-40B4-BE49-F238E27FC236}">
                <a16:creationId xmlns:a16="http://schemas.microsoft.com/office/drawing/2014/main" id="{224F9CF1-46F8-4A7B-91A2-69591BEE9E0D}"/>
              </a:ext>
            </a:extLst>
          </p:cNvPr>
          <p:cNvSpPr/>
          <p:nvPr/>
        </p:nvSpPr>
        <p:spPr>
          <a:xfrm>
            <a:off x="611560" y="3768142"/>
            <a:ext cx="2457724" cy="380938"/>
          </a:xfrm>
          <a:prstGeom prst="rect">
            <a:avLst/>
          </a:prstGeom>
        </p:spPr>
        <p:txBody>
          <a:bodyPr wrap="none">
            <a:spAutoFit/>
          </a:bodyPr>
          <a:lstStyle/>
          <a:p>
            <a:pPr indent="228600">
              <a:lnSpc>
                <a:spcPct val="150000"/>
              </a:lnSpc>
              <a:spcAft>
                <a:spcPts val="8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Elaborado por: Los autores</a:t>
            </a:r>
            <a:endParaRPr lang="es-EC"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F157CC34-C740-44AC-9D10-D1919F4BA044}"/>
                  </a:ext>
                </a:extLst>
              </p:cNvPr>
              <p:cNvSpPr/>
              <p:nvPr/>
            </p:nvSpPr>
            <p:spPr>
              <a:xfrm>
                <a:off x="2286000" y="4327743"/>
                <a:ext cx="4572000" cy="1405513"/>
              </a:xfrm>
              <a:prstGeom prst="rect">
                <a:avLst/>
              </a:prstGeom>
            </p:spPr>
            <p:txBody>
              <a:bodyPr>
                <a:spAutoFit/>
              </a:bodyPr>
              <a:lstStyle/>
              <a:p>
                <a:pPr indent="449580">
                  <a:lnSpc>
                    <a:spcPct val="150000"/>
                  </a:lnSpc>
                  <a:spcAft>
                    <a:spcPts val="800"/>
                  </a:spcAft>
                </a:pPr>
                <a14:m>
                  <m:oMathPara xmlns:m="http://schemas.openxmlformats.org/officeDocument/2006/math">
                    <m:oMathParaPr>
                      <m:jc m:val="center"/>
                    </m:oMathParaPr>
                    <m:oMath xmlns:m="http://schemas.openxmlformats.org/officeDocument/2006/math">
                      <m:r>
                        <a:rPr lang="es-EC" sz="1600" b="0"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=381∗14,23%=54</m:t>
                      </m:r>
                    </m:oMath>
                  </m:oMathPara>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=381∗17,44%=66</m:t>
                      </m:r>
                    </m:oMath>
                  </m:oMathPara>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50000"/>
                  </a:lnSpc>
                  <a:spcAft>
                    <a:spcPts val="8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=381∗68,33%=260</m:t>
                    </m:r>
                  </m:oMath>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F157CC34-C740-44AC-9D10-D1919F4BA044}"/>
                  </a:ext>
                </a:extLst>
              </p:cNvPr>
              <p:cNvSpPr>
                <a:spLocks noRot="1" noChangeAspect="1" noMove="1" noResize="1" noEditPoints="1" noAdjustHandles="1" noChangeArrowheads="1" noChangeShapeType="1" noTextEdit="1"/>
              </p:cNvSpPr>
              <p:nvPr/>
            </p:nvSpPr>
            <p:spPr>
              <a:xfrm>
                <a:off x="2286000" y="4327743"/>
                <a:ext cx="4572000" cy="1405513"/>
              </a:xfrm>
              <a:prstGeom prst="rect">
                <a:avLst/>
              </a:prstGeom>
              <a:blipFill>
                <a:blip r:embed="rId2"/>
                <a:stretch>
                  <a:fillRect/>
                </a:stretch>
              </a:blipFill>
            </p:spPr>
            <p:txBody>
              <a:bodyPr/>
              <a:lstStyle/>
              <a:p>
                <a:r>
                  <a:rPr lang="es-EC">
                    <a:noFill/>
                  </a:rPr>
                  <a:t> </a:t>
                </a:r>
              </a:p>
            </p:txBody>
          </p:sp>
        </mc:Fallback>
      </mc:AlternateContent>
      <p:sp>
        <p:nvSpPr>
          <p:cNvPr id="6" name="Rectángulo 5">
            <a:extLst>
              <a:ext uri="{FF2B5EF4-FFF2-40B4-BE49-F238E27FC236}">
                <a16:creationId xmlns:a16="http://schemas.microsoft.com/office/drawing/2014/main" id="{68260308-5029-4625-84DA-0F3A27D212D6}"/>
              </a:ext>
            </a:extLst>
          </p:cNvPr>
          <p:cNvSpPr/>
          <p:nvPr/>
        </p:nvSpPr>
        <p:spPr>
          <a:xfrm>
            <a:off x="719572" y="1588311"/>
            <a:ext cx="2217274" cy="369332"/>
          </a:xfrm>
          <a:prstGeom prst="rect">
            <a:avLst/>
          </a:prstGeom>
        </p:spPr>
        <p:txBody>
          <a:bodyPr wrap="none">
            <a:spAutoFit/>
          </a:bodyPr>
          <a:lstStyle/>
          <a:p>
            <a:r>
              <a:rPr lang="es-EC" b="1" i="1" dirty="0">
                <a:latin typeface="Times New Roman" panose="02020603050405020304" pitchFamily="18" charset="0"/>
                <a:ea typeface="Calibri" panose="020F0502020204030204" pitchFamily="34" charset="0"/>
                <a:cs typeface="Times New Roman" panose="02020603050405020304" pitchFamily="18" charset="0"/>
              </a:rPr>
              <a:t>Muestra estratificada</a:t>
            </a:r>
            <a:endParaRPr lang="es-EC"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45456"/>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556792"/>
            <a:ext cx="6840760" cy="865652"/>
          </a:xfrm>
        </p:spPr>
        <p:txBody>
          <a:bodyPr/>
          <a:lstStyle/>
          <a:p>
            <a:pPr algn="l"/>
            <a:r>
              <a:rPr lang="es-ES" sz="2800" b="1" dirty="0">
                <a:ln>
                  <a:solidFill>
                    <a:schemeClr val="accent3">
                      <a:lumMod val="50000"/>
                    </a:schemeClr>
                  </a:solidFill>
                </a:ln>
                <a:latin typeface="Times New Roman" panose="02020603050405020304" pitchFamily="18" charset="0"/>
                <a:cs typeface="Times New Roman" panose="02020603050405020304" pitchFamily="18" charset="0"/>
              </a:rPr>
              <a:t>ANÁLISIS DESCRIPTIVO</a:t>
            </a:r>
          </a:p>
        </p:txBody>
      </p:sp>
      <p:sp>
        <p:nvSpPr>
          <p:cNvPr id="3" name="Marcador de contenido 2"/>
          <p:cNvSpPr>
            <a:spLocks noGrp="1"/>
          </p:cNvSpPr>
          <p:nvPr>
            <p:ph idx="1"/>
          </p:nvPr>
        </p:nvSpPr>
        <p:spPr>
          <a:xfrm>
            <a:off x="1424406" y="2485662"/>
            <a:ext cx="6669428" cy="2756047"/>
          </a:xfrm>
        </p:spPr>
        <p:txBody>
          <a:bodyPr/>
          <a:lstStyle/>
          <a:p>
            <a:r>
              <a:rPr lang="es-ES" sz="2400" dirty="0">
                <a:latin typeface="Times New Roman" panose="02020603050405020304" pitchFamily="18" charset="0"/>
                <a:cs typeface="Times New Roman" panose="02020603050405020304" pitchFamily="18" charset="0"/>
              </a:rPr>
              <a:t>Medianas empresas “A”- Liderazgo</a:t>
            </a:r>
          </a:p>
          <a:p>
            <a:r>
              <a:rPr lang="es-ES" sz="2400" dirty="0">
                <a:latin typeface="Times New Roman" panose="02020603050405020304" pitchFamily="18" charset="0"/>
                <a:cs typeface="Times New Roman" panose="02020603050405020304" pitchFamily="18" charset="0"/>
              </a:rPr>
              <a:t>Medianas empresas “A”- Clima organizacional</a:t>
            </a:r>
          </a:p>
          <a:p>
            <a:r>
              <a:rPr lang="es-ES" sz="2400" dirty="0">
                <a:latin typeface="Times New Roman" panose="02020603050405020304" pitchFamily="18" charset="0"/>
                <a:cs typeface="Times New Roman" panose="02020603050405020304" pitchFamily="18" charset="0"/>
              </a:rPr>
              <a:t>Medianas empresas “B”- Liderazgo</a:t>
            </a:r>
          </a:p>
          <a:p>
            <a:r>
              <a:rPr lang="es-ES" sz="2400" dirty="0">
                <a:latin typeface="Times New Roman" panose="02020603050405020304" pitchFamily="18" charset="0"/>
                <a:cs typeface="Times New Roman" panose="02020603050405020304" pitchFamily="18" charset="0"/>
              </a:rPr>
              <a:t>Medianas empresas “B”- Clima organizacional</a:t>
            </a:r>
          </a:p>
          <a:p>
            <a:r>
              <a:rPr lang="es-ES" sz="2400" dirty="0">
                <a:latin typeface="Times New Roman" panose="02020603050405020304" pitchFamily="18" charset="0"/>
                <a:cs typeface="Times New Roman" panose="02020603050405020304" pitchFamily="18" charset="0"/>
              </a:rPr>
              <a:t>Grandes empresas - Liderazgo</a:t>
            </a:r>
          </a:p>
          <a:p>
            <a:r>
              <a:rPr lang="es-ES" sz="2400" dirty="0">
                <a:latin typeface="Times New Roman" panose="02020603050405020304" pitchFamily="18" charset="0"/>
                <a:cs typeface="Times New Roman" panose="02020603050405020304" pitchFamily="18" charset="0"/>
              </a:rPr>
              <a:t>Grandes empresas - Clima organizacional</a:t>
            </a:r>
          </a:p>
          <a:p>
            <a:endParaRPr lang="es-ES" sz="2400" dirty="0">
              <a:latin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cs typeface="Times New Roman" panose="02020603050405020304" pitchFamily="18" charset="0"/>
            </a:endParaRPr>
          </a:p>
        </p:txBody>
      </p:sp>
      <p:sp>
        <p:nvSpPr>
          <p:cNvPr id="4" name="1 Título">
            <a:extLst>
              <a:ext uri="{FF2B5EF4-FFF2-40B4-BE49-F238E27FC236}">
                <a16:creationId xmlns:a16="http://schemas.microsoft.com/office/drawing/2014/main" id="{4DF07D38-3BD7-4DC0-9FD4-B06046E6AE8E}"/>
              </a:ext>
            </a:extLst>
          </p:cNvPr>
          <p:cNvSpPr txBox="1">
            <a:spLocks/>
          </p:cNvSpPr>
          <p:nvPr/>
        </p:nvSpPr>
        <p:spPr>
          <a:xfrm>
            <a:off x="1115616" y="620688"/>
            <a:ext cx="6984776"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3600" b="1" dirty="0">
                <a:latin typeface="Baskerville Old Face" panose="02020602080505020303"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411446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395536" y="1052736"/>
            <a:ext cx="6120928" cy="648072"/>
          </a:xfrm>
        </p:spPr>
        <p:txBody>
          <a:bodyPr/>
          <a:lstStyle/>
          <a:p>
            <a:pPr algn="l"/>
            <a:r>
              <a:rPr lang="es-EC" altLang="es-ES" sz="3600" b="1" dirty="0">
                <a:latin typeface="Times New Roman" panose="02020603050405020304" pitchFamily="18" charset="0"/>
                <a:cs typeface="Times New Roman" panose="02020603050405020304" pitchFamily="18" charset="0"/>
              </a:rPr>
              <a:t>OBJETIVO GENERAL</a:t>
            </a:r>
          </a:p>
        </p:txBody>
      </p:sp>
      <p:graphicFrame>
        <p:nvGraphicFramePr>
          <p:cNvPr id="4" name="Diagrama 3"/>
          <p:cNvGraphicFramePr/>
          <p:nvPr>
            <p:extLst>
              <p:ext uri="{D42A27DB-BD31-4B8C-83A1-F6EECF244321}">
                <p14:modId xmlns:p14="http://schemas.microsoft.com/office/powerpoint/2010/main" val="665335116"/>
              </p:ext>
            </p:extLst>
          </p:nvPr>
        </p:nvGraphicFramePr>
        <p:xfrm>
          <a:off x="389451" y="2060848"/>
          <a:ext cx="835292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57C8405-EA82-4CB8-A3B8-21E0FCE30E7D}"/>
              </a:ext>
            </a:extLst>
          </p:cNvPr>
          <p:cNvSpPr/>
          <p:nvPr/>
        </p:nvSpPr>
        <p:spPr>
          <a:xfrm>
            <a:off x="1259632" y="3722722"/>
            <a:ext cx="7128792" cy="923330"/>
          </a:xfrm>
          <a:prstGeom prst="rect">
            <a:avLst/>
          </a:prstGeom>
        </p:spPr>
        <p:txBody>
          <a:bodyPr wrap="square">
            <a:spAutoFit/>
          </a:bodyPr>
          <a:lstStyle/>
          <a:p>
            <a:pPr algn="ctr"/>
            <a:r>
              <a:rPr lang="es-ES" sz="5400" dirty="0">
                <a:ln w="0">
                  <a:solidFill>
                    <a:schemeClr val="accent3">
                      <a:lumMod val="50000"/>
                    </a:schemeClr>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Medianas empresas “A”</a:t>
            </a:r>
          </a:p>
        </p:txBody>
      </p:sp>
      <p:pic>
        <p:nvPicPr>
          <p:cNvPr id="1026" name="Picture 2" descr="Resultado de imagen para empresa">
            <a:extLst>
              <a:ext uri="{FF2B5EF4-FFF2-40B4-BE49-F238E27FC236}">
                <a16:creationId xmlns:a16="http://schemas.microsoft.com/office/drawing/2014/main" id="{974FE5D3-F2EC-4E2A-8858-A0E634DAE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2333253" cy="233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32755"/>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627038"/>
            <a:ext cx="7886700" cy="958749"/>
          </a:xfrm>
        </p:spPr>
        <p:txBody>
          <a:bodyPr/>
          <a:lstStyle/>
          <a:p>
            <a:pPr algn="ctr"/>
            <a:r>
              <a:rPr lang="es-ES" sz="3600" dirty="0">
                <a:latin typeface="Times New Roman" panose="02020603050405020304" pitchFamily="18" charset="0"/>
                <a:cs typeface="Times New Roman" panose="02020603050405020304" pitchFamily="18" charset="0"/>
              </a:rPr>
              <a:t>Medianas empresas “A”- Liderazgo</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7220"/>
          <a:stretch/>
        </p:blipFill>
        <p:spPr bwMode="auto">
          <a:xfrm>
            <a:off x="1066028" y="1484785"/>
            <a:ext cx="6458299" cy="4515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448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34" y="615177"/>
            <a:ext cx="9156034" cy="484146"/>
          </a:xfrm>
        </p:spPr>
        <p:txBody>
          <a:bodyPr>
            <a:noAutofit/>
          </a:bodyPr>
          <a:lstStyle/>
          <a:p>
            <a:pPr algn="ctr"/>
            <a:r>
              <a:rPr lang="es-ES" sz="3600" dirty="0">
                <a:latin typeface="Times New Roman" panose="02020603050405020304" pitchFamily="18" charset="0"/>
                <a:cs typeface="Times New Roman" panose="02020603050405020304" pitchFamily="18" charset="0"/>
              </a:rPr>
              <a:t>Medianas empresas “A”-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11623"/>
          <a:stretch/>
        </p:blipFill>
        <p:spPr bwMode="auto">
          <a:xfrm>
            <a:off x="1388808" y="1268760"/>
            <a:ext cx="6135520" cy="47319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195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20688"/>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Medianas empresas “A”-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7113"/>
          <a:stretch/>
        </p:blipFill>
        <p:spPr bwMode="auto">
          <a:xfrm>
            <a:off x="93016" y="1916832"/>
            <a:ext cx="4403036" cy="360040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b="6890"/>
          <a:stretch/>
        </p:blipFill>
        <p:spPr bwMode="auto">
          <a:xfrm>
            <a:off x="4572000" y="1916832"/>
            <a:ext cx="4392488" cy="36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111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918" y="620688"/>
            <a:ext cx="8229600" cy="1143000"/>
          </a:xfrm>
        </p:spPr>
        <p:txBody>
          <a:bodyPr/>
          <a:lstStyle/>
          <a:p>
            <a:r>
              <a:rPr lang="es-ES" sz="3200" dirty="0">
                <a:latin typeface="Times New Roman" panose="02020603050405020304" pitchFamily="18" charset="0"/>
                <a:cs typeface="Times New Roman" panose="02020603050405020304" pitchFamily="18" charset="0"/>
              </a:rPr>
              <a:t>Medianas empresas “A”-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6668"/>
          <a:stretch/>
        </p:blipFill>
        <p:spPr bwMode="auto">
          <a:xfrm>
            <a:off x="130909" y="1916832"/>
            <a:ext cx="4466337" cy="3534221"/>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b="6668"/>
          <a:stretch/>
        </p:blipFill>
        <p:spPr bwMode="auto">
          <a:xfrm>
            <a:off x="4582710" y="1916832"/>
            <a:ext cx="4381778" cy="3534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120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620688"/>
            <a:ext cx="8229600" cy="1143000"/>
          </a:xfrm>
        </p:spPr>
        <p:txBody>
          <a:bodyPr/>
          <a:lstStyle/>
          <a:p>
            <a:r>
              <a:rPr lang="es-ES" sz="3200" dirty="0">
                <a:latin typeface="Times New Roman" panose="02020603050405020304" pitchFamily="18" charset="0"/>
                <a:cs typeface="Times New Roman" panose="02020603050405020304" pitchFamily="18" charset="0"/>
              </a:rPr>
              <a:t>Medianas empresas “A”-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6668"/>
          <a:stretch/>
        </p:blipFill>
        <p:spPr bwMode="auto">
          <a:xfrm>
            <a:off x="107504" y="2053258"/>
            <a:ext cx="4574236" cy="360799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b="6890"/>
          <a:stretch/>
        </p:blipFill>
        <p:spPr bwMode="auto">
          <a:xfrm>
            <a:off x="4524211" y="2053258"/>
            <a:ext cx="4524375" cy="36079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494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20688"/>
            <a:ext cx="8229600" cy="1143000"/>
          </a:xfrm>
        </p:spPr>
        <p:txBody>
          <a:bodyPr/>
          <a:lstStyle/>
          <a:p>
            <a:r>
              <a:rPr lang="es-ES" sz="3200" dirty="0">
                <a:latin typeface="Times New Roman" panose="02020603050405020304" pitchFamily="18" charset="0"/>
                <a:cs typeface="Times New Roman" panose="02020603050405020304" pitchFamily="18" charset="0"/>
              </a:rPr>
              <a:t>Medianas empresas “A”- Dimensiones del Clima organizacional</a:t>
            </a:r>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l="2353" b="6890"/>
          <a:stretch/>
        </p:blipFill>
        <p:spPr bwMode="auto">
          <a:xfrm>
            <a:off x="35496" y="1988840"/>
            <a:ext cx="4503767" cy="3463974"/>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b="7113"/>
          <a:stretch/>
        </p:blipFill>
        <p:spPr bwMode="auto">
          <a:xfrm>
            <a:off x="4502271" y="1988840"/>
            <a:ext cx="4678241" cy="34639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9893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1908E97-16A2-4449-98CE-17CE570FD0BA}"/>
              </a:ext>
            </a:extLst>
          </p:cNvPr>
          <p:cNvSpPr/>
          <p:nvPr/>
        </p:nvSpPr>
        <p:spPr>
          <a:xfrm>
            <a:off x="1007604" y="1628800"/>
            <a:ext cx="7128792" cy="923330"/>
          </a:xfrm>
          <a:prstGeom prst="rect">
            <a:avLst/>
          </a:prstGeom>
        </p:spPr>
        <p:txBody>
          <a:bodyPr wrap="square">
            <a:spAutoFit/>
          </a:bodyPr>
          <a:lstStyle/>
          <a:p>
            <a:pPr algn="ctr"/>
            <a:r>
              <a:rPr lang="es-ES" sz="5400" dirty="0">
                <a:ln w="0">
                  <a:solidFill>
                    <a:schemeClr val="accent3">
                      <a:lumMod val="50000"/>
                    </a:schemeClr>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Medianas empresas “B”</a:t>
            </a:r>
          </a:p>
        </p:txBody>
      </p:sp>
      <p:pic>
        <p:nvPicPr>
          <p:cNvPr id="2050" name="Picture 2" descr="Resultado de imagen para empresa">
            <a:extLst>
              <a:ext uri="{FF2B5EF4-FFF2-40B4-BE49-F238E27FC236}">
                <a16:creationId xmlns:a16="http://schemas.microsoft.com/office/drawing/2014/main" id="{7C48BB77-2882-43AC-A051-AE2E03FB5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29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85899"/>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620688"/>
            <a:ext cx="7886700" cy="601454"/>
          </a:xfrm>
        </p:spPr>
        <p:txBody>
          <a:bodyPr/>
          <a:lstStyle/>
          <a:p>
            <a:pPr algn="ctr"/>
            <a:r>
              <a:rPr lang="es-ES" sz="3600" dirty="0">
                <a:latin typeface="Times New Roman" panose="02020603050405020304" pitchFamily="18" charset="0"/>
                <a:cs typeface="Times New Roman" panose="02020603050405020304" pitchFamily="18" charset="0"/>
              </a:rPr>
              <a:t>Medianas empresas “B”- Liderazgo</a:t>
            </a:r>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b="7540"/>
          <a:stretch/>
        </p:blipFill>
        <p:spPr bwMode="auto">
          <a:xfrm>
            <a:off x="1547664" y="1306208"/>
            <a:ext cx="6038808" cy="45710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870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22" y="620688"/>
            <a:ext cx="9127926" cy="484146"/>
          </a:xfrm>
        </p:spPr>
        <p:txBody>
          <a:bodyPr>
            <a:noAutofit/>
          </a:bodyPr>
          <a:lstStyle/>
          <a:p>
            <a:pPr algn="ctr"/>
            <a:r>
              <a:rPr lang="es-ES" sz="3600" dirty="0">
                <a:latin typeface="Times New Roman" panose="02020603050405020304" pitchFamily="18" charset="0"/>
                <a:cs typeface="Times New Roman" panose="02020603050405020304" pitchFamily="18" charset="0"/>
              </a:rPr>
              <a:t>Medianas empresas “B”- Clima organizacional</a:t>
            </a:r>
          </a:p>
        </p:txBody>
      </p:sp>
      <p:pic>
        <p:nvPicPr>
          <p:cNvPr id="5" name="Marcador de contenido 4"/>
          <p:cNvPicPr>
            <a:picLocks noGrp="1"/>
          </p:cNvPicPr>
          <p:nvPr>
            <p:ph idx="1"/>
          </p:nvPr>
        </p:nvPicPr>
        <p:blipFill rotWithShape="1">
          <a:blip r:embed="rId2"/>
          <a:srcRect b="5630"/>
          <a:stretch/>
        </p:blipFill>
        <p:spPr bwMode="auto">
          <a:xfrm>
            <a:off x="1065551" y="1352464"/>
            <a:ext cx="6746809" cy="46688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486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251520" y="562447"/>
            <a:ext cx="7056784" cy="922337"/>
          </a:xfrm>
        </p:spPr>
        <p:txBody>
          <a:bodyPr/>
          <a:lstStyle/>
          <a:p>
            <a:pPr algn="l"/>
            <a:r>
              <a:rPr lang="es-EC" altLang="es-ES" sz="3600" b="1" dirty="0">
                <a:latin typeface="Times New Roman" panose="02020603050405020304" pitchFamily="18" charset="0"/>
                <a:cs typeface="Times New Roman" panose="02020603050405020304" pitchFamily="18" charset="0"/>
              </a:rPr>
              <a:t>OBJETIVOS ESPECÍFICOS</a:t>
            </a:r>
          </a:p>
        </p:txBody>
      </p:sp>
      <p:graphicFrame>
        <p:nvGraphicFramePr>
          <p:cNvPr id="3" name="Diagrama 2"/>
          <p:cNvGraphicFramePr/>
          <p:nvPr>
            <p:extLst>
              <p:ext uri="{D42A27DB-BD31-4B8C-83A1-F6EECF244321}">
                <p14:modId xmlns:p14="http://schemas.microsoft.com/office/powerpoint/2010/main" val="72042086"/>
              </p:ext>
            </p:extLst>
          </p:nvPr>
        </p:nvGraphicFramePr>
        <p:xfrm>
          <a:off x="-540568" y="1484784"/>
          <a:ext cx="1022513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632222"/>
      </p:ext>
    </p:extLst>
  </p:cSld>
  <p:clrMapOvr>
    <a:masterClrMapping/>
  </p:clrMapOvr>
  <p:transition spd="med" advClick="0">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fontScale="90000"/>
          </a:bodyPr>
          <a:lstStyle/>
          <a:p>
            <a:r>
              <a:rPr lang="es-ES" sz="3600" dirty="0">
                <a:latin typeface="Times New Roman" panose="02020603050405020304" pitchFamily="18" charset="0"/>
                <a:cs typeface="Times New Roman" panose="02020603050405020304" pitchFamily="18" charset="0"/>
              </a:rPr>
              <a:t>Medianas empresas “B”- Dimensiones del Clima organizacional</a:t>
            </a:r>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b="6746"/>
          <a:stretch/>
        </p:blipFill>
        <p:spPr bwMode="auto">
          <a:xfrm>
            <a:off x="-36512" y="1916832"/>
            <a:ext cx="4747990" cy="3600400"/>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l="3549" b="7143"/>
          <a:stretch/>
        </p:blipFill>
        <p:spPr bwMode="auto">
          <a:xfrm>
            <a:off x="4711478" y="1916832"/>
            <a:ext cx="4469034" cy="36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440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326" y="620688"/>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Medianas empresas “B”- Dimensiones del Clima organizacional</a:t>
            </a:r>
          </a:p>
        </p:txBody>
      </p:sp>
      <p:pic>
        <p:nvPicPr>
          <p:cNvPr id="8" name="Marcador de contenido 7"/>
          <p:cNvPicPr>
            <a:picLocks noGrp="1"/>
          </p:cNvPicPr>
          <p:nvPr>
            <p:ph idx="1"/>
          </p:nvPr>
        </p:nvPicPr>
        <p:blipFill rotWithShape="1">
          <a:blip r:embed="rId2">
            <a:extLst>
              <a:ext uri="{28A0092B-C50C-407E-A947-70E740481C1C}">
                <a14:useLocalDpi xmlns:a14="http://schemas.microsoft.com/office/drawing/2010/main" val="0"/>
              </a:ext>
            </a:extLst>
          </a:blip>
          <a:srcRect l="2711" b="6746"/>
          <a:stretch/>
        </p:blipFill>
        <p:spPr bwMode="auto">
          <a:xfrm>
            <a:off x="-14193" y="1988840"/>
            <a:ext cx="4658201" cy="3679998"/>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l="3627" b="7341"/>
          <a:stretch/>
        </p:blipFill>
        <p:spPr bwMode="auto">
          <a:xfrm>
            <a:off x="4619270" y="1988840"/>
            <a:ext cx="4489234" cy="36799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4810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Medianas empresas “B”-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6746"/>
          <a:stretch/>
        </p:blipFill>
        <p:spPr bwMode="auto">
          <a:xfrm>
            <a:off x="17517" y="1988840"/>
            <a:ext cx="4626491" cy="3679998"/>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2167" b="6547"/>
          <a:stretch/>
        </p:blipFill>
        <p:spPr bwMode="auto">
          <a:xfrm>
            <a:off x="4626031" y="1988840"/>
            <a:ext cx="4482473" cy="36799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903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Medianas empresas “B”-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7341"/>
          <a:stretch/>
        </p:blipFill>
        <p:spPr bwMode="auto">
          <a:xfrm>
            <a:off x="100240" y="2125266"/>
            <a:ext cx="4395584" cy="3263504"/>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b="6547"/>
          <a:stretch/>
        </p:blipFill>
        <p:spPr bwMode="auto">
          <a:xfrm>
            <a:off x="4511912" y="2125266"/>
            <a:ext cx="4259109" cy="32635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607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E8F4260-0EDE-4C83-B452-DC600C4F617B}"/>
              </a:ext>
            </a:extLst>
          </p:cNvPr>
          <p:cNvSpPr/>
          <p:nvPr/>
        </p:nvSpPr>
        <p:spPr>
          <a:xfrm>
            <a:off x="1007604" y="1412776"/>
            <a:ext cx="7128792" cy="923330"/>
          </a:xfrm>
          <a:prstGeom prst="rect">
            <a:avLst/>
          </a:prstGeom>
        </p:spPr>
        <p:txBody>
          <a:bodyPr wrap="square">
            <a:spAutoFit/>
          </a:bodyPr>
          <a:lstStyle/>
          <a:p>
            <a:pPr algn="ctr"/>
            <a:r>
              <a:rPr lang="es-ES" sz="5400" dirty="0">
                <a:ln w="0">
                  <a:solidFill>
                    <a:schemeClr val="accent3">
                      <a:lumMod val="50000"/>
                    </a:schemeClr>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Grandes empresas</a:t>
            </a:r>
          </a:p>
        </p:txBody>
      </p:sp>
      <p:pic>
        <p:nvPicPr>
          <p:cNvPr id="4" name="Imagen 3">
            <a:extLst>
              <a:ext uri="{FF2B5EF4-FFF2-40B4-BE49-F238E27FC236}">
                <a16:creationId xmlns:a16="http://schemas.microsoft.com/office/drawing/2014/main" id="{F6C6B686-CC95-4F74-837B-C1C09BFFAF87}"/>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79512" y="3055045"/>
            <a:ext cx="6381750" cy="2933700"/>
          </a:xfrm>
          <a:prstGeom prst="rect">
            <a:avLst/>
          </a:prstGeom>
        </p:spPr>
      </p:pic>
    </p:spTree>
    <p:extLst>
      <p:ext uri="{BB962C8B-B14F-4D97-AF65-F5344CB8AC3E}">
        <p14:creationId xmlns:p14="http://schemas.microsoft.com/office/powerpoint/2010/main" val="2883312685"/>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620688"/>
            <a:ext cx="7886700" cy="601454"/>
          </a:xfrm>
        </p:spPr>
        <p:txBody>
          <a:bodyPr/>
          <a:lstStyle/>
          <a:p>
            <a:pPr algn="ctr"/>
            <a:r>
              <a:rPr lang="es-ES" sz="3600" dirty="0">
                <a:latin typeface="Times New Roman" panose="02020603050405020304" pitchFamily="18" charset="0"/>
                <a:cs typeface="Times New Roman" panose="02020603050405020304" pitchFamily="18" charset="0"/>
              </a:rPr>
              <a:t>Grandes empresas - Liderazgo</a:t>
            </a:r>
          </a:p>
        </p:txBody>
      </p:sp>
      <p:pic>
        <p:nvPicPr>
          <p:cNvPr id="6" name="Imagen 5"/>
          <p:cNvPicPr/>
          <p:nvPr/>
        </p:nvPicPr>
        <p:blipFill rotWithShape="1">
          <a:blip r:embed="rId2">
            <a:extLst>
              <a:ext uri="{28A0092B-C50C-407E-A947-70E740481C1C}">
                <a14:useLocalDpi xmlns:a14="http://schemas.microsoft.com/office/drawing/2010/main" val="0"/>
              </a:ext>
            </a:extLst>
          </a:blip>
          <a:srcRect b="6668"/>
          <a:stretch/>
        </p:blipFill>
        <p:spPr bwMode="auto">
          <a:xfrm>
            <a:off x="1475656" y="1340768"/>
            <a:ext cx="5997835" cy="45891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828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640598"/>
            <a:ext cx="7886700" cy="484146"/>
          </a:xfrm>
        </p:spPr>
        <p:txBody>
          <a:bodyPr>
            <a:noAutofit/>
          </a:bodyPr>
          <a:lstStyle/>
          <a:p>
            <a:pPr algn="ctr"/>
            <a:r>
              <a:rPr lang="es-ES" sz="3600" dirty="0">
                <a:latin typeface="Times New Roman" panose="02020603050405020304" pitchFamily="18" charset="0"/>
                <a:cs typeface="Times New Roman" panose="02020603050405020304" pitchFamily="18" charset="0"/>
              </a:rPr>
              <a:t>Grandes empresas - Clima organizacional</a:t>
            </a:r>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b="7113"/>
          <a:stretch/>
        </p:blipFill>
        <p:spPr bwMode="auto">
          <a:xfrm>
            <a:off x="1176844" y="1340768"/>
            <a:ext cx="6131460" cy="46865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912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fontScale="90000"/>
          </a:bodyPr>
          <a:lstStyle/>
          <a:p>
            <a:r>
              <a:rPr lang="es-ES" sz="3600" dirty="0">
                <a:latin typeface="Times New Roman" panose="02020603050405020304" pitchFamily="18" charset="0"/>
                <a:cs typeface="Times New Roman" panose="02020603050405020304" pitchFamily="18" charset="0"/>
              </a:rPr>
              <a:t>Grandes empresas Dimensiones del Clima organizacional</a:t>
            </a:r>
          </a:p>
        </p:txBody>
      </p:sp>
      <p:pic>
        <p:nvPicPr>
          <p:cNvPr id="8" name="Marcador de contenido 7"/>
          <p:cNvPicPr>
            <a:picLocks noGrp="1"/>
          </p:cNvPicPr>
          <p:nvPr>
            <p:ph idx="1"/>
          </p:nvPr>
        </p:nvPicPr>
        <p:blipFill rotWithShape="1">
          <a:blip r:embed="rId2">
            <a:extLst>
              <a:ext uri="{28A0092B-C50C-407E-A947-70E740481C1C}">
                <a14:useLocalDpi xmlns:a14="http://schemas.microsoft.com/office/drawing/2010/main" val="0"/>
              </a:ext>
            </a:extLst>
          </a:blip>
          <a:srcRect b="6890"/>
          <a:stretch/>
        </p:blipFill>
        <p:spPr bwMode="auto">
          <a:xfrm>
            <a:off x="35496" y="1971163"/>
            <a:ext cx="4702487" cy="369008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b="6890"/>
          <a:stretch/>
        </p:blipFill>
        <p:spPr bwMode="auto">
          <a:xfrm>
            <a:off x="4706547" y="1971163"/>
            <a:ext cx="4401957" cy="36900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0605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Grandes empresas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7557"/>
          <a:stretch/>
        </p:blipFill>
        <p:spPr bwMode="auto">
          <a:xfrm>
            <a:off x="-36512" y="1973286"/>
            <a:ext cx="4609464" cy="3831978"/>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b="6668"/>
          <a:stretch/>
        </p:blipFill>
        <p:spPr bwMode="auto">
          <a:xfrm>
            <a:off x="4545126" y="1973286"/>
            <a:ext cx="4491369" cy="38319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2098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Grandes empresas Dimensiones del Clima organizacional</a:t>
            </a:r>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b="6668"/>
          <a:stretch/>
        </p:blipFill>
        <p:spPr bwMode="auto">
          <a:xfrm>
            <a:off x="35496" y="1955758"/>
            <a:ext cx="4514619" cy="3777498"/>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b="7557"/>
          <a:stretch/>
        </p:blipFill>
        <p:spPr bwMode="auto">
          <a:xfrm>
            <a:off x="4499992" y="1955758"/>
            <a:ext cx="4572000" cy="37774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284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Rectángulo"/>
          <p:cNvSpPr>
            <a:spLocks noChangeArrowheads="1"/>
          </p:cNvSpPr>
          <p:nvPr/>
        </p:nvSpPr>
        <p:spPr bwMode="auto">
          <a:xfrm>
            <a:off x="323528" y="1506264"/>
            <a:ext cx="8568952" cy="4154984"/>
          </a:xfrm>
          <a:prstGeom prst="rect">
            <a:avLst/>
          </a:prstGeom>
          <a:noFill/>
          <a:ln w="9525">
            <a:noFill/>
            <a:miter lim="800000"/>
            <a:headEnd/>
            <a:tailEnd/>
          </a:ln>
        </p:spPr>
        <p:txBody>
          <a:bodyPr wrap="square">
            <a:spAutoFit/>
          </a:bodyPr>
          <a:lstStyle/>
          <a:p>
            <a:pPr algn="just"/>
            <a:r>
              <a:rPr lang="es-EC" sz="2400" dirty="0">
                <a:latin typeface="Times New Roman" panose="02020603050405020304" pitchFamily="18" charset="0"/>
                <a:cs typeface="Times New Roman" panose="02020603050405020304" pitchFamily="18" charset="0"/>
              </a:rPr>
              <a:t>El clima organizacional se debe tomar en cuenta como una variable integral y transversal, es decir afecta a todas las partes de la organización y a su vez es de suma importancia para cada trabajador y líder de las organizaciones. </a:t>
            </a:r>
          </a:p>
          <a:p>
            <a:pPr algn="just"/>
            <a:endParaRPr lang="es-EC" sz="2400" dirty="0">
              <a:latin typeface="Times New Roman" panose="02020603050405020304" pitchFamily="18" charset="0"/>
              <a:cs typeface="Times New Roman" panose="02020603050405020304" pitchFamily="18" charset="0"/>
            </a:endParaRPr>
          </a:p>
          <a:p>
            <a:pPr algn="just"/>
            <a:r>
              <a:rPr lang="es-EC" sz="2400" dirty="0">
                <a:latin typeface="Times New Roman" panose="02020603050405020304" pitchFamily="18" charset="0"/>
                <a:cs typeface="Times New Roman" panose="02020603050405020304" pitchFamily="18" charset="0"/>
              </a:rPr>
              <a:t>En estudios realizados sobre liderazgo y clima organizacional señalan que son variables que se deben tomar en cuenta para el crecimiento empresarial aun más en los sectores económicos que dependen de lo que producen para poder sobrevivir en el mercado y así tener la capacidad de lograr los objetivos que la institución se plantee.</a:t>
            </a:r>
          </a:p>
        </p:txBody>
      </p:sp>
      <p:sp>
        <p:nvSpPr>
          <p:cNvPr id="2" name="CuadroTexto 1"/>
          <p:cNvSpPr txBox="1"/>
          <p:nvPr/>
        </p:nvSpPr>
        <p:spPr>
          <a:xfrm>
            <a:off x="2700411" y="611977"/>
            <a:ext cx="3816424"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ANTECEDENTES</a:t>
            </a:r>
          </a:p>
        </p:txBody>
      </p:sp>
    </p:spTree>
    <p:extLst>
      <p:ext uri="{BB962C8B-B14F-4D97-AF65-F5344CB8AC3E}">
        <p14:creationId xmlns:p14="http://schemas.microsoft.com/office/powerpoint/2010/main" val="2046219364"/>
      </p:ext>
    </p:extLst>
  </p:cSld>
  <p:clrMapOvr>
    <a:masterClrMapping/>
  </p:clrMapOvr>
  <p:transition spd="med" advClick="0">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a:bodyPr>
          <a:lstStyle/>
          <a:p>
            <a:r>
              <a:rPr lang="es-ES" sz="3200" dirty="0">
                <a:latin typeface="Times New Roman" panose="02020603050405020304" pitchFamily="18" charset="0"/>
                <a:cs typeface="Times New Roman" panose="02020603050405020304" pitchFamily="18" charset="0"/>
              </a:rPr>
              <a:t>Grandes empresas Dimensiones del Clima organizacional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b="6668"/>
          <a:stretch/>
        </p:blipFill>
        <p:spPr bwMode="auto">
          <a:xfrm>
            <a:off x="35496" y="1829270"/>
            <a:ext cx="4595925" cy="3903986"/>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b="6890"/>
          <a:stretch/>
        </p:blipFill>
        <p:spPr bwMode="auto">
          <a:xfrm>
            <a:off x="4644008" y="1829270"/>
            <a:ext cx="4464496" cy="39039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864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700808"/>
            <a:ext cx="5482952" cy="850106"/>
          </a:xfrm>
        </p:spPr>
        <p:txBody>
          <a:bodyPr/>
          <a:lstStyle/>
          <a:p>
            <a:r>
              <a:rPr lang="es-ES" sz="2800" b="1" dirty="0">
                <a:ln>
                  <a:solidFill>
                    <a:schemeClr val="accent3">
                      <a:lumMod val="50000"/>
                    </a:schemeClr>
                  </a:solidFill>
                </a:ln>
                <a:latin typeface="Times New Roman" panose="02020603050405020304" pitchFamily="18" charset="0"/>
                <a:cs typeface="Times New Roman" panose="02020603050405020304" pitchFamily="18" charset="0"/>
              </a:rPr>
              <a:t>ANÁLISIS INFERENCIAL</a:t>
            </a:r>
          </a:p>
        </p:txBody>
      </p:sp>
      <p:sp>
        <p:nvSpPr>
          <p:cNvPr id="3" name="Marcador de contenido 2"/>
          <p:cNvSpPr>
            <a:spLocks noGrp="1"/>
          </p:cNvSpPr>
          <p:nvPr>
            <p:ph idx="1"/>
          </p:nvPr>
        </p:nvSpPr>
        <p:spPr>
          <a:xfrm>
            <a:off x="1902532" y="2780928"/>
            <a:ext cx="5338936" cy="1828800"/>
          </a:xfrm>
        </p:spPr>
        <p:txBody>
          <a:bodyPr/>
          <a:lstStyle/>
          <a:p>
            <a:r>
              <a:rPr lang="es-ES" sz="2400" dirty="0">
                <a:latin typeface="Times New Roman" panose="02020603050405020304" pitchFamily="18" charset="0"/>
                <a:cs typeface="Times New Roman" panose="02020603050405020304" pitchFamily="18" charset="0"/>
              </a:rPr>
              <a:t>Chi cuadrado – V de 2</a:t>
            </a:r>
          </a:p>
          <a:p>
            <a:r>
              <a:rPr lang="es-ES" sz="2400" dirty="0">
                <a:latin typeface="Times New Roman" panose="02020603050405020304" pitchFamily="18" charset="0"/>
                <a:cs typeface="Times New Roman" panose="02020603050405020304" pitchFamily="18" charset="0"/>
              </a:rPr>
              <a:t>T de </a:t>
            </a:r>
            <a:r>
              <a:rPr lang="es-ES" sz="2400" dirty="0" err="1">
                <a:latin typeface="Times New Roman" panose="02020603050405020304" pitchFamily="18" charset="0"/>
                <a:cs typeface="Times New Roman" panose="02020603050405020304" pitchFamily="18" charset="0"/>
              </a:rPr>
              <a:t>Student</a:t>
            </a:r>
            <a:endParaRPr lang="es-E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Coeficiente de Kendall</a:t>
            </a:r>
          </a:p>
          <a:p>
            <a:r>
              <a:rPr lang="es-ES" sz="2400" dirty="0">
                <a:latin typeface="Times New Roman" panose="02020603050405020304" pitchFamily="18" charset="0"/>
                <a:cs typeface="Times New Roman" panose="02020603050405020304" pitchFamily="18" charset="0"/>
              </a:rPr>
              <a:t>Pruebas de hipótesis</a:t>
            </a:r>
          </a:p>
          <a:p>
            <a:endParaRPr lang="es-ES" sz="2400" dirty="0">
              <a:latin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cs typeface="Times New Roman" panose="02020603050405020304" pitchFamily="18" charset="0"/>
            </a:endParaRPr>
          </a:p>
        </p:txBody>
      </p:sp>
      <p:sp>
        <p:nvSpPr>
          <p:cNvPr id="4" name="1 Título">
            <a:extLst>
              <a:ext uri="{FF2B5EF4-FFF2-40B4-BE49-F238E27FC236}">
                <a16:creationId xmlns:a16="http://schemas.microsoft.com/office/drawing/2014/main" id="{5924E2BF-E1A2-47D1-BF3A-F706A9A09AC8}"/>
              </a:ext>
            </a:extLst>
          </p:cNvPr>
          <p:cNvSpPr txBox="1">
            <a:spLocks/>
          </p:cNvSpPr>
          <p:nvPr/>
        </p:nvSpPr>
        <p:spPr>
          <a:xfrm>
            <a:off x="1115616" y="620688"/>
            <a:ext cx="6984776"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3600" b="1" dirty="0">
                <a:latin typeface="Baskerville Old Face" panose="02020602080505020303"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4035025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419" y="620688"/>
            <a:ext cx="8443161" cy="604587"/>
          </a:xfrm>
        </p:spPr>
        <p:txBody>
          <a:bodyPr/>
          <a:lstStyle/>
          <a:p>
            <a:r>
              <a:rPr lang="es-ES" sz="3600" dirty="0">
                <a:latin typeface="Times New Roman" panose="02020603050405020304" pitchFamily="18" charset="0"/>
                <a:cs typeface="Times New Roman" panose="02020603050405020304" pitchFamily="18" charset="0"/>
              </a:rPr>
              <a:t>Análisis inferencial-Medianas empresas “A”</a:t>
            </a:r>
          </a:p>
        </p:txBody>
      </p:sp>
      <p:graphicFrame>
        <p:nvGraphicFramePr>
          <p:cNvPr id="12" name="Tabla 11"/>
          <p:cNvGraphicFramePr>
            <a:graphicFrameLocks noGrp="1"/>
          </p:cNvGraphicFramePr>
          <p:nvPr>
            <p:extLst>
              <p:ext uri="{D42A27DB-BD31-4B8C-83A1-F6EECF244321}">
                <p14:modId xmlns:p14="http://schemas.microsoft.com/office/powerpoint/2010/main" val="382095224"/>
              </p:ext>
            </p:extLst>
          </p:nvPr>
        </p:nvGraphicFramePr>
        <p:xfrm>
          <a:off x="331975" y="1268760"/>
          <a:ext cx="4184808" cy="1422400"/>
        </p:xfrm>
        <a:graphic>
          <a:graphicData uri="http://schemas.openxmlformats.org/drawingml/2006/table">
            <a:tbl>
              <a:tblPr firstRow="1"/>
              <a:tblGrid>
                <a:gridCol w="1046202">
                  <a:extLst>
                    <a:ext uri="{9D8B030D-6E8A-4147-A177-3AD203B41FA5}">
                      <a16:colId xmlns:a16="http://schemas.microsoft.com/office/drawing/2014/main" val="20000"/>
                    </a:ext>
                  </a:extLst>
                </a:gridCol>
                <a:gridCol w="1046202">
                  <a:extLst>
                    <a:ext uri="{9D8B030D-6E8A-4147-A177-3AD203B41FA5}">
                      <a16:colId xmlns:a16="http://schemas.microsoft.com/office/drawing/2014/main" val="20001"/>
                    </a:ext>
                  </a:extLst>
                </a:gridCol>
                <a:gridCol w="1046202">
                  <a:extLst>
                    <a:ext uri="{9D8B030D-6E8A-4147-A177-3AD203B41FA5}">
                      <a16:colId xmlns:a16="http://schemas.microsoft.com/office/drawing/2014/main" val="20002"/>
                    </a:ext>
                  </a:extLst>
                </a:gridCol>
                <a:gridCol w="1046202">
                  <a:extLst>
                    <a:ext uri="{9D8B030D-6E8A-4147-A177-3AD203B41FA5}">
                      <a16:colId xmlns:a16="http://schemas.microsoft.com/office/drawing/2014/main" val="20003"/>
                    </a:ext>
                  </a:extLst>
                </a:gridCol>
              </a:tblGrid>
              <a:tr h="174784">
                <a:tc gridSpan="4">
                  <a:txBody>
                    <a:bodyPr/>
                    <a:lstStyle/>
                    <a:p>
                      <a:pPr marL="38100" marR="38100" algn="ctr">
                        <a:lnSpc>
                          <a:spcPts val="1600"/>
                        </a:lnSpc>
                        <a:spcAft>
                          <a:spcPts val="0"/>
                        </a:spcAft>
                      </a:pPr>
                      <a:r>
                        <a:rPr lang="es-MX" sz="800" b="1" dirty="0">
                          <a:effectLst/>
                          <a:latin typeface="Times New Roman" panose="02020603050405020304" pitchFamily="18" charset="0"/>
                          <a:ea typeface="Calibri" panose="020F0502020204030204" pitchFamily="34" charset="0"/>
                          <a:cs typeface="Times New Roman" panose="02020603050405020304" pitchFamily="18" charset="0"/>
                        </a:rPr>
                        <a:t>Pruebas de </a:t>
                      </a:r>
                      <a:r>
                        <a:rPr lang="es-MX" sz="800" b="1" dirty="0" err="1">
                          <a:effectLst/>
                          <a:latin typeface="Times New Roman" panose="02020603050405020304" pitchFamily="18" charset="0"/>
                          <a:ea typeface="Calibri" panose="020F0502020204030204" pitchFamily="34" charset="0"/>
                          <a:cs typeface="Times New Roman" panose="02020603050405020304" pitchFamily="18" charset="0"/>
                        </a:rPr>
                        <a:t>chi</a:t>
                      </a:r>
                      <a:r>
                        <a:rPr lang="es-MX" sz="800" b="1" dirty="0">
                          <a:effectLst/>
                          <a:latin typeface="Times New Roman" panose="02020603050405020304" pitchFamily="18" charset="0"/>
                          <a:ea typeface="Calibri" panose="020F0502020204030204" pitchFamily="34" charset="0"/>
                          <a:cs typeface="Times New Roman" panose="02020603050405020304" pitchFamily="18" charset="0"/>
                        </a:rPr>
                        <a:t>-cuadrado</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4800">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gl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Sig. Monte Carlo (bilateral)</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Chi-cuadrado de Pearson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54,106</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r>
                        <a:rPr lang="es-MX" sz="800" baseline="30000" dirty="0">
                          <a:effectLst/>
                          <a:latin typeface="Times New Roman" panose="02020603050405020304" pitchFamily="18" charset="0"/>
                          <a:ea typeface="Calibri" panose="020F0502020204030204" pitchFamily="34" charset="0"/>
                          <a:cs typeface="Times New Roman" panose="02020603050405020304" pitchFamily="18" charset="0"/>
                        </a:rPr>
                        <a:t>b</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4784">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 crítico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21,026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174784">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 de casos válidos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745708524"/>
              </p:ext>
            </p:extLst>
          </p:nvPr>
        </p:nvGraphicFramePr>
        <p:xfrm>
          <a:off x="5018856" y="1268760"/>
          <a:ext cx="3657600" cy="1350392"/>
        </p:xfrm>
        <a:graphic>
          <a:graphicData uri="http://schemas.openxmlformats.org/drawingml/2006/table">
            <a:tbl>
              <a:tblPr firstRow="1"/>
              <a:tblGrid>
                <a:gridCol w="1201221">
                  <a:extLst>
                    <a:ext uri="{9D8B030D-6E8A-4147-A177-3AD203B41FA5}">
                      <a16:colId xmlns:a16="http://schemas.microsoft.com/office/drawing/2014/main" val="20000"/>
                    </a:ext>
                  </a:extLst>
                </a:gridCol>
                <a:gridCol w="771929">
                  <a:extLst>
                    <a:ext uri="{9D8B030D-6E8A-4147-A177-3AD203B41FA5}">
                      <a16:colId xmlns:a16="http://schemas.microsoft.com/office/drawing/2014/main" val="20001"/>
                    </a:ext>
                  </a:extLst>
                </a:gridCol>
                <a:gridCol w="842225">
                  <a:extLst>
                    <a:ext uri="{9D8B030D-6E8A-4147-A177-3AD203B41FA5}">
                      <a16:colId xmlns:a16="http://schemas.microsoft.com/office/drawing/2014/main" val="20002"/>
                    </a:ext>
                  </a:extLst>
                </a:gridCol>
                <a:gridCol w="842225">
                  <a:extLst>
                    <a:ext uri="{9D8B030D-6E8A-4147-A177-3AD203B41FA5}">
                      <a16:colId xmlns:a16="http://schemas.microsoft.com/office/drawing/2014/main" val="20003"/>
                    </a:ext>
                  </a:extLst>
                </a:gridCol>
              </a:tblGrid>
              <a:tr h="209498">
                <a:tc gridSpan="4">
                  <a:txBody>
                    <a:bodyPr/>
                    <a:lstStyle/>
                    <a:p>
                      <a:pPr marL="38100" marR="38100" algn="ctr">
                        <a:lnSpc>
                          <a:spcPts val="1600"/>
                        </a:lnSpc>
                        <a:spcAft>
                          <a:spcPts val="0"/>
                        </a:spcAft>
                      </a:pPr>
                      <a:r>
                        <a:rPr lang="es-MX" sz="800" b="1" dirty="0">
                          <a:effectLst/>
                          <a:latin typeface="Times New Roman" panose="02020603050405020304" pitchFamily="18" charset="0"/>
                          <a:ea typeface="Calibri" panose="020F0502020204030204" pitchFamily="34" charset="0"/>
                          <a:cs typeface="Times New Roman" panose="02020603050405020304" pitchFamily="18" charset="0"/>
                        </a:rPr>
                        <a:t>Medidas simétricas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18997">
                <a:tc gridSpan="2">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Significación aproximada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498">
                <a:tc rowSpan="2">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Nominal por Nominal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02901">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 de Cramer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,578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209498">
                <a:tc gridSpan="2">
                  <a:txBody>
                    <a:bodyPr/>
                    <a:lstStyle/>
                    <a:p>
                      <a:pPr marL="38100" marR="38100">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N de casos válidos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s-ES"/>
                    </a:p>
                  </a:txBody>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376773419"/>
              </p:ext>
            </p:extLst>
          </p:nvPr>
        </p:nvGraphicFramePr>
        <p:xfrm>
          <a:off x="323528" y="2959387"/>
          <a:ext cx="4181475" cy="812800"/>
        </p:xfrm>
        <a:graphic>
          <a:graphicData uri="http://schemas.openxmlformats.org/drawingml/2006/table">
            <a:tbl>
              <a:tblPr firstRow="1"/>
              <a:tblGrid>
                <a:gridCol w="836295">
                  <a:extLst>
                    <a:ext uri="{9D8B030D-6E8A-4147-A177-3AD203B41FA5}">
                      <a16:colId xmlns:a16="http://schemas.microsoft.com/office/drawing/2014/main" val="20000"/>
                    </a:ext>
                  </a:extLst>
                </a:gridCol>
                <a:gridCol w="836295">
                  <a:extLst>
                    <a:ext uri="{9D8B030D-6E8A-4147-A177-3AD203B41FA5}">
                      <a16:colId xmlns:a16="http://schemas.microsoft.com/office/drawing/2014/main" val="20001"/>
                    </a:ext>
                  </a:extLst>
                </a:gridCol>
                <a:gridCol w="836295">
                  <a:extLst>
                    <a:ext uri="{9D8B030D-6E8A-4147-A177-3AD203B41FA5}">
                      <a16:colId xmlns:a16="http://schemas.microsoft.com/office/drawing/2014/main" val="20002"/>
                    </a:ext>
                  </a:extLst>
                </a:gridCol>
                <a:gridCol w="836295">
                  <a:extLst>
                    <a:ext uri="{9D8B030D-6E8A-4147-A177-3AD203B41FA5}">
                      <a16:colId xmlns:a16="http://schemas.microsoft.com/office/drawing/2014/main" val="20003"/>
                    </a:ext>
                  </a:extLst>
                </a:gridCol>
                <a:gridCol w="836295">
                  <a:extLst>
                    <a:ext uri="{9D8B030D-6E8A-4147-A177-3AD203B41FA5}">
                      <a16:colId xmlns:a16="http://schemas.microsoft.com/office/drawing/2014/main" val="20004"/>
                    </a:ext>
                  </a:extLst>
                </a:gridCol>
              </a:tblGrid>
              <a:tr h="152400">
                <a:tc gridSpan="5">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52400">
                <a:tc gridSpan="2">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a:noFill/>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gl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Par 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 – 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11,464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70064066"/>
              </p:ext>
            </p:extLst>
          </p:nvPr>
        </p:nvGraphicFramePr>
        <p:xfrm>
          <a:off x="4885977" y="2921085"/>
          <a:ext cx="4150519" cy="851101"/>
        </p:xfrm>
        <a:graphic>
          <a:graphicData uri="http://schemas.openxmlformats.org/drawingml/2006/table">
            <a:tbl>
              <a:tblPr firstRow="1"/>
              <a:tblGrid>
                <a:gridCol w="470795">
                  <a:extLst>
                    <a:ext uri="{9D8B030D-6E8A-4147-A177-3AD203B41FA5}">
                      <a16:colId xmlns:a16="http://schemas.microsoft.com/office/drawing/2014/main" val="20000"/>
                    </a:ext>
                  </a:extLst>
                </a:gridCol>
                <a:gridCol w="1570428">
                  <a:extLst>
                    <a:ext uri="{9D8B030D-6E8A-4147-A177-3AD203B41FA5}">
                      <a16:colId xmlns:a16="http://schemas.microsoft.com/office/drawing/2014/main" val="20001"/>
                    </a:ext>
                  </a:extLst>
                </a:gridCol>
                <a:gridCol w="646927">
                  <a:extLst>
                    <a:ext uri="{9D8B030D-6E8A-4147-A177-3AD203B41FA5}">
                      <a16:colId xmlns:a16="http://schemas.microsoft.com/office/drawing/2014/main" val="20002"/>
                    </a:ext>
                  </a:extLst>
                </a:gridCol>
                <a:gridCol w="814490">
                  <a:extLst>
                    <a:ext uri="{9D8B030D-6E8A-4147-A177-3AD203B41FA5}">
                      <a16:colId xmlns:a16="http://schemas.microsoft.com/office/drawing/2014/main" val="20003"/>
                    </a:ext>
                  </a:extLst>
                </a:gridCol>
                <a:gridCol w="647879">
                  <a:extLst>
                    <a:ext uri="{9D8B030D-6E8A-4147-A177-3AD203B41FA5}">
                      <a16:colId xmlns:a16="http://schemas.microsoft.com/office/drawing/2014/main" val="20004"/>
                    </a:ext>
                  </a:extLst>
                </a:gridCol>
              </a:tblGrid>
              <a:tr h="252295">
                <a:tc gridSpan="5">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Correlaciones de muestras emparejadas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2295">
                <a:tc gridSpan="2">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Correlación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6511">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Par 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 &amp; 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,775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1124531147"/>
              </p:ext>
            </p:extLst>
          </p:nvPr>
        </p:nvGraphicFramePr>
        <p:xfrm>
          <a:off x="2411760" y="4002112"/>
          <a:ext cx="4407696" cy="2235200"/>
        </p:xfrm>
        <a:graphic>
          <a:graphicData uri="http://schemas.openxmlformats.org/drawingml/2006/table">
            <a:tbl>
              <a:tblPr firstRow="1"/>
              <a:tblGrid>
                <a:gridCol w="1049636">
                  <a:extLst>
                    <a:ext uri="{9D8B030D-6E8A-4147-A177-3AD203B41FA5}">
                      <a16:colId xmlns:a16="http://schemas.microsoft.com/office/drawing/2014/main" val="20000"/>
                    </a:ext>
                  </a:extLst>
                </a:gridCol>
                <a:gridCol w="1049636">
                  <a:extLst>
                    <a:ext uri="{9D8B030D-6E8A-4147-A177-3AD203B41FA5}">
                      <a16:colId xmlns:a16="http://schemas.microsoft.com/office/drawing/2014/main" val="20001"/>
                    </a:ext>
                  </a:extLst>
                </a:gridCol>
                <a:gridCol w="1049636">
                  <a:extLst>
                    <a:ext uri="{9D8B030D-6E8A-4147-A177-3AD203B41FA5}">
                      <a16:colId xmlns:a16="http://schemas.microsoft.com/office/drawing/2014/main" val="20002"/>
                    </a:ext>
                  </a:extLst>
                </a:gridCol>
                <a:gridCol w="629394">
                  <a:extLst>
                    <a:ext uri="{9D8B030D-6E8A-4147-A177-3AD203B41FA5}">
                      <a16:colId xmlns:a16="http://schemas.microsoft.com/office/drawing/2014/main" val="20003"/>
                    </a:ext>
                  </a:extLst>
                </a:gridCol>
                <a:gridCol w="629394">
                  <a:extLst>
                    <a:ext uri="{9D8B030D-6E8A-4147-A177-3AD203B41FA5}">
                      <a16:colId xmlns:a16="http://schemas.microsoft.com/office/drawing/2014/main" val="20004"/>
                    </a:ext>
                  </a:extLst>
                </a:gridCol>
              </a:tblGrid>
              <a:tr h="152400">
                <a:tc gridSpan="5">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Correlaciones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4800">
                <a:tc gridSpan="3">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rowSpan="6">
                  <a:txBody>
                    <a:bodyPr/>
                    <a:lstStyle/>
                    <a:p>
                      <a:pPr marL="38100" marR="38100">
                        <a:lnSpc>
                          <a:spcPts val="1600"/>
                        </a:lnSpc>
                        <a:spcAft>
                          <a:spcPts val="0"/>
                        </a:spcAft>
                      </a:pPr>
                      <a:r>
                        <a:rPr lang="es-MX" sz="800" dirty="0" err="1">
                          <a:effectLst/>
                          <a:latin typeface="Times New Roman" panose="02020603050405020304" pitchFamily="18" charset="0"/>
                          <a:ea typeface="Calibri" panose="020F0502020204030204" pitchFamily="34" charset="0"/>
                          <a:cs typeface="Times New Roman" panose="02020603050405020304" pitchFamily="18" charset="0"/>
                        </a:rPr>
                        <a:t>Tau_b</a:t>
                      </a: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de Kendall</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3">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,732</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800">
                <a:tc vMerge="1">
                  <a:txBody>
                    <a:bodyPr/>
                    <a:lstStyle/>
                    <a:p>
                      <a:endParaRPr lang="es-ES"/>
                    </a:p>
                  </a:txBody>
                  <a:tcPr/>
                </a:tc>
                <a:tc rowSpan="3">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,732</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6"/>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54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1541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620688"/>
            <a:ext cx="8686800" cy="864096"/>
          </a:xfrm>
        </p:spPr>
        <p:txBody>
          <a:bodyPr/>
          <a:lstStyle/>
          <a:p>
            <a:r>
              <a:rPr lang="es-ES" sz="3600" dirty="0">
                <a:latin typeface="Times New Roman" panose="02020603050405020304" pitchFamily="18" charset="0"/>
                <a:cs typeface="Times New Roman" panose="02020603050405020304" pitchFamily="18" charset="0"/>
              </a:rPr>
              <a:t>Pruebas de hipótesis-Medianas empresas “A”</a:t>
            </a:r>
          </a:p>
        </p:txBody>
      </p:sp>
      <p:graphicFrame>
        <p:nvGraphicFramePr>
          <p:cNvPr id="4" name="Marcador de contenido 3">
            <a:extLst>
              <a:ext uri="{FF2B5EF4-FFF2-40B4-BE49-F238E27FC236}">
                <a16:creationId xmlns:a16="http://schemas.microsoft.com/office/drawing/2014/main" id="{10A1C450-774E-4B7D-B4AF-10ADEE4BFB96}"/>
              </a:ext>
            </a:extLst>
          </p:cNvPr>
          <p:cNvGraphicFramePr>
            <a:graphicFrameLocks noGrp="1"/>
          </p:cNvGraphicFramePr>
          <p:nvPr>
            <p:ph idx="1"/>
            <p:extLst>
              <p:ext uri="{D42A27DB-BD31-4B8C-83A1-F6EECF244321}">
                <p14:modId xmlns:p14="http://schemas.microsoft.com/office/powerpoint/2010/main" val="3260087079"/>
              </p:ext>
            </p:extLst>
          </p:nvPr>
        </p:nvGraphicFramePr>
        <p:xfrm>
          <a:off x="91144" y="1700808"/>
          <a:ext cx="894535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5740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159" y="618359"/>
            <a:ext cx="8551681" cy="604587"/>
          </a:xfrm>
        </p:spPr>
        <p:txBody>
          <a:bodyPr/>
          <a:lstStyle/>
          <a:p>
            <a:r>
              <a:rPr lang="es-ES" sz="3600" dirty="0">
                <a:latin typeface="Times New Roman" panose="02020603050405020304" pitchFamily="18" charset="0"/>
                <a:cs typeface="Times New Roman" panose="02020603050405020304" pitchFamily="18" charset="0"/>
              </a:rPr>
              <a:t>Análisis inferencial-Medianas empresas “B”</a:t>
            </a:r>
          </a:p>
        </p:txBody>
      </p:sp>
      <p:graphicFrame>
        <p:nvGraphicFramePr>
          <p:cNvPr id="4" name="Tabla 3"/>
          <p:cNvGraphicFramePr>
            <a:graphicFrameLocks noGrp="1"/>
          </p:cNvGraphicFramePr>
          <p:nvPr>
            <p:extLst>
              <p:ext uri="{D42A27DB-BD31-4B8C-83A1-F6EECF244321}">
                <p14:modId xmlns:p14="http://schemas.microsoft.com/office/powerpoint/2010/main" val="3351177268"/>
              </p:ext>
            </p:extLst>
          </p:nvPr>
        </p:nvGraphicFramePr>
        <p:xfrm>
          <a:off x="270172" y="1353430"/>
          <a:ext cx="4184808" cy="1422400"/>
        </p:xfrm>
        <a:graphic>
          <a:graphicData uri="http://schemas.openxmlformats.org/drawingml/2006/table">
            <a:tbl>
              <a:tblPr firstRow="1"/>
              <a:tblGrid>
                <a:gridCol w="1046202">
                  <a:extLst>
                    <a:ext uri="{9D8B030D-6E8A-4147-A177-3AD203B41FA5}">
                      <a16:colId xmlns:a16="http://schemas.microsoft.com/office/drawing/2014/main" val="20000"/>
                    </a:ext>
                  </a:extLst>
                </a:gridCol>
                <a:gridCol w="1046202">
                  <a:extLst>
                    <a:ext uri="{9D8B030D-6E8A-4147-A177-3AD203B41FA5}">
                      <a16:colId xmlns:a16="http://schemas.microsoft.com/office/drawing/2014/main" val="20001"/>
                    </a:ext>
                  </a:extLst>
                </a:gridCol>
                <a:gridCol w="1046202">
                  <a:extLst>
                    <a:ext uri="{9D8B030D-6E8A-4147-A177-3AD203B41FA5}">
                      <a16:colId xmlns:a16="http://schemas.microsoft.com/office/drawing/2014/main" val="20002"/>
                    </a:ext>
                  </a:extLst>
                </a:gridCol>
                <a:gridCol w="1046202">
                  <a:extLst>
                    <a:ext uri="{9D8B030D-6E8A-4147-A177-3AD203B41FA5}">
                      <a16:colId xmlns:a16="http://schemas.microsoft.com/office/drawing/2014/main" val="20003"/>
                    </a:ext>
                  </a:extLst>
                </a:gridCol>
              </a:tblGrid>
              <a:tr h="174784">
                <a:tc gridSpan="4">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Pruebas de chi-cuadrado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4800">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dirty="0" err="1">
                          <a:effectLst/>
                          <a:latin typeface="Times New Roman" panose="02020603050405020304" pitchFamily="18" charset="0"/>
                          <a:ea typeface="Calibri" panose="020F0502020204030204" pitchFamily="34" charset="0"/>
                          <a:cs typeface="Times New Roman" panose="02020603050405020304" pitchFamily="18" charset="0"/>
                        </a:rPr>
                        <a:t>gl</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Monte Carlo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Chi-cuadrado de Pearson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36.434</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b</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4784">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 crítico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15,507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174784">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 de casos válidos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66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613478771"/>
              </p:ext>
            </p:extLst>
          </p:nvPr>
        </p:nvGraphicFramePr>
        <p:xfrm>
          <a:off x="4938632" y="1363359"/>
          <a:ext cx="4097865" cy="1324610"/>
        </p:xfrm>
        <a:graphic>
          <a:graphicData uri="http://schemas.openxmlformats.org/drawingml/2006/table">
            <a:tbl>
              <a:tblPr firstRow="1"/>
              <a:tblGrid>
                <a:gridCol w="1345241">
                  <a:extLst>
                    <a:ext uri="{9D8B030D-6E8A-4147-A177-3AD203B41FA5}">
                      <a16:colId xmlns:a16="http://schemas.microsoft.com/office/drawing/2014/main" val="20000"/>
                    </a:ext>
                  </a:extLst>
                </a:gridCol>
                <a:gridCol w="864514">
                  <a:extLst>
                    <a:ext uri="{9D8B030D-6E8A-4147-A177-3AD203B41FA5}">
                      <a16:colId xmlns:a16="http://schemas.microsoft.com/office/drawing/2014/main" val="20001"/>
                    </a:ext>
                  </a:extLst>
                </a:gridCol>
                <a:gridCol w="944055">
                  <a:extLst>
                    <a:ext uri="{9D8B030D-6E8A-4147-A177-3AD203B41FA5}">
                      <a16:colId xmlns:a16="http://schemas.microsoft.com/office/drawing/2014/main" val="20002"/>
                    </a:ext>
                  </a:extLst>
                </a:gridCol>
                <a:gridCol w="944055">
                  <a:extLst>
                    <a:ext uri="{9D8B030D-6E8A-4147-A177-3AD203B41FA5}">
                      <a16:colId xmlns:a16="http://schemas.microsoft.com/office/drawing/2014/main" val="20003"/>
                    </a:ext>
                  </a:extLst>
                </a:gridCol>
              </a:tblGrid>
              <a:tr h="152400">
                <a:tc gridSpan="4">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Medidas simétricas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8610">
                <a:tc gridSpan="2">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Significación aproximada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400">
                <a:tc rowSpan="2">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Nominal por Nominal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08610">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 de Cramer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,525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154305">
                <a:tc gridSpan="2">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 de casos válidos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s-ES"/>
                    </a:p>
                  </a:txBody>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66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76516776"/>
              </p:ext>
            </p:extLst>
          </p:nvPr>
        </p:nvGraphicFramePr>
        <p:xfrm>
          <a:off x="179512" y="2852936"/>
          <a:ext cx="4150520" cy="849471"/>
        </p:xfrm>
        <a:graphic>
          <a:graphicData uri="http://schemas.openxmlformats.org/drawingml/2006/table">
            <a:tbl>
              <a:tblPr firstRow="1"/>
              <a:tblGrid>
                <a:gridCol w="405568">
                  <a:extLst>
                    <a:ext uri="{9D8B030D-6E8A-4147-A177-3AD203B41FA5}">
                      <a16:colId xmlns:a16="http://schemas.microsoft.com/office/drawing/2014/main" val="20000"/>
                    </a:ext>
                  </a:extLst>
                </a:gridCol>
                <a:gridCol w="1588435">
                  <a:extLst>
                    <a:ext uri="{9D8B030D-6E8A-4147-A177-3AD203B41FA5}">
                      <a16:colId xmlns:a16="http://schemas.microsoft.com/office/drawing/2014/main" val="20001"/>
                    </a:ext>
                  </a:extLst>
                </a:gridCol>
                <a:gridCol w="622888">
                  <a:extLst>
                    <a:ext uri="{9D8B030D-6E8A-4147-A177-3AD203B41FA5}">
                      <a16:colId xmlns:a16="http://schemas.microsoft.com/office/drawing/2014/main" val="20002"/>
                    </a:ext>
                  </a:extLst>
                </a:gridCol>
                <a:gridCol w="622888">
                  <a:extLst>
                    <a:ext uri="{9D8B030D-6E8A-4147-A177-3AD203B41FA5}">
                      <a16:colId xmlns:a16="http://schemas.microsoft.com/office/drawing/2014/main" val="20003"/>
                    </a:ext>
                  </a:extLst>
                </a:gridCol>
                <a:gridCol w="910741">
                  <a:extLst>
                    <a:ext uri="{9D8B030D-6E8A-4147-A177-3AD203B41FA5}">
                      <a16:colId xmlns:a16="http://schemas.microsoft.com/office/drawing/2014/main" val="20004"/>
                    </a:ext>
                  </a:extLst>
                </a:gridCol>
              </a:tblGrid>
              <a:tr h="154305">
                <a:tc gridSpan="5">
                  <a:txBody>
                    <a:bodyPr/>
                    <a:lstStyle/>
                    <a:p>
                      <a:pPr marL="38100" marR="38100" algn="ctr">
                        <a:lnSpc>
                          <a:spcPts val="1600"/>
                        </a:lnSpc>
                        <a:spcAft>
                          <a:spcPts val="0"/>
                        </a:spcAft>
                      </a:pPr>
                      <a:r>
                        <a:rPr lang="es-MX" sz="800" b="1" dirty="0">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8136">
                <a:tc gridSpan="2">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t</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gl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8135">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Par 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Liderazgo – Valoración CO</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13.495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65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679870767"/>
              </p:ext>
            </p:extLst>
          </p:nvPr>
        </p:nvGraphicFramePr>
        <p:xfrm>
          <a:off x="4935983" y="2852936"/>
          <a:ext cx="4100513" cy="880936"/>
        </p:xfrm>
        <a:graphic>
          <a:graphicData uri="http://schemas.openxmlformats.org/drawingml/2006/table">
            <a:tbl>
              <a:tblPr firstRow="1"/>
              <a:tblGrid>
                <a:gridCol w="467569">
                  <a:extLst>
                    <a:ext uri="{9D8B030D-6E8A-4147-A177-3AD203B41FA5}">
                      <a16:colId xmlns:a16="http://schemas.microsoft.com/office/drawing/2014/main" val="20000"/>
                    </a:ext>
                  </a:extLst>
                </a:gridCol>
                <a:gridCol w="1558880">
                  <a:extLst>
                    <a:ext uri="{9D8B030D-6E8A-4147-A177-3AD203B41FA5}">
                      <a16:colId xmlns:a16="http://schemas.microsoft.com/office/drawing/2014/main" val="20001"/>
                    </a:ext>
                  </a:extLst>
                </a:gridCol>
                <a:gridCol w="632789">
                  <a:extLst>
                    <a:ext uri="{9D8B030D-6E8A-4147-A177-3AD203B41FA5}">
                      <a16:colId xmlns:a16="http://schemas.microsoft.com/office/drawing/2014/main" val="20002"/>
                    </a:ext>
                  </a:extLst>
                </a:gridCol>
                <a:gridCol w="808009">
                  <a:extLst>
                    <a:ext uri="{9D8B030D-6E8A-4147-A177-3AD203B41FA5}">
                      <a16:colId xmlns:a16="http://schemas.microsoft.com/office/drawing/2014/main" val="20003"/>
                    </a:ext>
                  </a:extLst>
                </a:gridCol>
                <a:gridCol w="633266">
                  <a:extLst>
                    <a:ext uri="{9D8B030D-6E8A-4147-A177-3AD203B41FA5}">
                      <a16:colId xmlns:a16="http://schemas.microsoft.com/office/drawing/2014/main" val="20004"/>
                    </a:ext>
                  </a:extLst>
                </a:gridCol>
              </a:tblGrid>
              <a:tr h="225790">
                <a:tc gridSpan="5">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Correlaciones de muestras emparejadas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7573">
                <a:tc gridSpan="2">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Correlación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573">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Par 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 &amp; 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66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,568</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4157245364"/>
              </p:ext>
            </p:extLst>
          </p:nvPr>
        </p:nvGraphicFramePr>
        <p:xfrm>
          <a:off x="2076951" y="3789040"/>
          <a:ext cx="4845721" cy="2426911"/>
        </p:xfrm>
        <a:graphic>
          <a:graphicData uri="http://schemas.openxmlformats.org/drawingml/2006/table">
            <a:tbl>
              <a:tblPr firstRow="1">
                <a:tableStyleId>{9D7B26C5-4107-4FEC-AEDC-1716B250A1EF}</a:tableStyleId>
              </a:tblPr>
              <a:tblGrid>
                <a:gridCol w="784143">
                  <a:extLst>
                    <a:ext uri="{9D8B030D-6E8A-4147-A177-3AD203B41FA5}">
                      <a16:colId xmlns:a16="http://schemas.microsoft.com/office/drawing/2014/main" val="20000"/>
                    </a:ext>
                  </a:extLst>
                </a:gridCol>
                <a:gridCol w="830045">
                  <a:extLst>
                    <a:ext uri="{9D8B030D-6E8A-4147-A177-3AD203B41FA5}">
                      <a16:colId xmlns:a16="http://schemas.microsoft.com/office/drawing/2014/main" val="20001"/>
                    </a:ext>
                  </a:extLst>
                </a:gridCol>
                <a:gridCol w="1176569">
                  <a:extLst>
                    <a:ext uri="{9D8B030D-6E8A-4147-A177-3AD203B41FA5}">
                      <a16:colId xmlns:a16="http://schemas.microsoft.com/office/drawing/2014/main" val="20002"/>
                    </a:ext>
                  </a:extLst>
                </a:gridCol>
                <a:gridCol w="1062121">
                  <a:extLst>
                    <a:ext uri="{9D8B030D-6E8A-4147-A177-3AD203B41FA5}">
                      <a16:colId xmlns:a16="http://schemas.microsoft.com/office/drawing/2014/main" val="20003"/>
                    </a:ext>
                  </a:extLst>
                </a:gridCol>
                <a:gridCol w="992843">
                  <a:extLst>
                    <a:ext uri="{9D8B030D-6E8A-4147-A177-3AD203B41FA5}">
                      <a16:colId xmlns:a16="http://schemas.microsoft.com/office/drawing/2014/main" val="20004"/>
                    </a:ext>
                  </a:extLst>
                </a:gridCol>
              </a:tblGrid>
              <a:tr h="394911">
                <a:tc gridSpan="5">
                  <a:txBody>
                    <a:bodyPr/>
                    <a:lstStyle/>
                    <a:p>
                      <a:pPr marL="38100" marR="38100" algn="ctr">
                        <a:lnSpc>
                          <a:spcPts val="1600"/>
                        </a:lnSpc>
                        <a:spcAft>
                          <a:spcPts val="0"/>
                        </a:spcAft>
                      </a:pPr>
                      <a:r>
                        <a:rPr lang="es-MX" sz="1100" dirty="0">
                          <a:effectLst/>
                        </a:rPr>
                        <a:t>Correlaciones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4853">
                <a:tc gridSpan="3">
                  <a:txBody>
                    <a:bodyPr/>
                    <a:lstStyle/>
                    <a:p>
                      <a:pPr>
                        <a:lnSpc>
                          <a:spcPct val="107000"/>
                        </a:lnSpc>
                        <a:spcAft>
                          <a:spcPts val="0"/>
                        </a:spcAft>
                      </a:pPr>
                      <a:r>
                        <a:rPr lang="es-MX"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hMerge="1">
                  <a:txBody>
                    <a:bodyPr/>
                    <a:lstStyle/>
                    <a:p>
                      <a:endParaRPr lang="es-ES"/>
                    </a:p>
                  </a:txBody>
                  <a:tcPr/>
                </a:tc>
                <a:tc hMerge="1">
                  <a:txBody>
                    <a:bodyPr/>
                    <a:lstStyle/>
                    <a:p>
                      <a:endParaRPr lang="es-ES"/>
                    </a:p>
                  </a:txBody>
                  <a:tcPr/>
                </a:tc>
                <a:tc>
                  <a:txBody>
                    <a:bodyPr/>
                    <a:lstStyle/>
                    <a:p>
                      <a:pPr marL="38100" marR="38100" algn="ctr">
                        <a:lnSpc>
                          <a:spcPts val="1600"/>
                        </a:lnSpc>
                        <a:spcAft>
                          <a:spcPts val="0"/>
                        </a:spcAft>
                      </a:pPr>
                      <a:r>
                        <a:rPr lang="es-MX" sz="1100" dirty="0">
                          <a:effectLst/>
                        </a:rPr>
                        <a:t>Liderazgo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ctr">
                        <a:lnSpc>
                          <a:spcPts val="1600"/>
                        </a:lnSpc>
                        <a:spcAft>
                          <a:spcPts val="0"/>
                        </a:spcAft>
                      </a:pPr>
                      <a:r>
                        <a:rPr lang="es-MX" sz="1100" dirty="0">
                          <a:effectLst/>
                        </a:rPr>
                        <a:t>Valoración CO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extLst>
                  <a:ext uri="{0D108BD9-81ED-4DB2-BD59-A6C34878D82A}">
                    <a16:rowId xmlns:a16="http://schemas.microsoft.com/office/drawing/2014/main" val="10001"/>
                  </a:ext>
                </a:extLst>
              </a:tr>
              <a:tr h="304800">
                <a:tc rowSpan="6">
                  <a:txBody>
                    <a:bodyPr/>
                    <a:lstStyle/>
                    <a:p>
                      <a:pPr marL="38100" marR="38100">
                        <a:lnSpc>
                          <a:spcPts val="1600"/>
                        </a:lnSpc>
                        <a:spcAft>
                          <a:spcPts val="0"/>
                        </a:spcAft>
                      </a:pPr>
                      <a:r>
                        <a:rPr lang="es-MX" sz="1100">
                          <a:effectLst/>
                        </a:rPr>
                        <a:t>Tau_b de Kendall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rowSpan="3">
                  <a:txBody>
                    <a:bodyPr/>
                    <a:lstStyle/>
                    <a:p>
                      <a:pPr marL="38100" marR="38100">
                        <a:lnSpc>
                          <a:spcPts val="1600"/>
                        </a:lnSpc>
                        <a:spcAft>
                          <a:spcPts val="0"/>
                        </a:spcAft>
                      </a:pPr>
                      <a:r>
                        <a:rPr lang="es-MX" sz="1100" dirty="0">
                          <a:effectLst/>
                        </a:rPr>
                        <a:t>Liderazgo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0"/>
                        </a:spcAft>
                      </a:pPr>
                      <a:r>
                        <a:rPr lang="es-MX" sz="1100">
                          <a:effectLst/>
                        </a:rPr>
                        <a:t>Coeficiente de correlación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a:effectLst/>
                        </a:rPr>
                        <a:t>1.000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a:effectLst/>
                        </a:rPr>
                        <a:t>.441</a:t>
                      </a:r>
                      <a:r>
                        <a:rPr lang="es-MX" sz="1100" baseline="300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extLst>
                  <a:ext uri="{0D108BD9-81ED-4DB2-BD59-A6C34878D82A}">
                    <a16:rowId xmlns:a16="http://schemas.microsoft.com/office/drawing/2014/main" val="10002"/>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1100">
                          <a:effectLst/>
                        </a:rPr>
                        <a:t>Sig. (bilateral)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a:effectLst/>
                        </a:rPr>
                        <a:t>.000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extLst>
                  <a:ext uri="{0D108BD9-81ED-4DB2-BD59-A6C34878D82A}">
                    <a16:rowId xmlns:a16="http://schemas.microsoft.com/office/drawing/2014/main" val="10003"/>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11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Aft>
                          <a:spcPts val="0"/>
                        </a:spcAft>
                      </a:pPr>
                      <a:r>
                        <a:rPr lang="es-MX" sz="1100">
                          <a:effectLst/>
                        </a:rPr>
                        <a:t>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Aft>
                          <a:spcPts val="0"/>
                        </a:spcAft>
                      </a:pPr>
                      <a:r>
                        <a:rPr lang="es-MX" sz="1100">
                          <a:effectLst/>
                        </a:rPr>
                        <a:t>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800">
                <a:tc vMerge="1">
                  <a:txBody>
                    <a:bodyPr/>
                    <a:lstStyle/>
                    <a:p>
                      <a:endParaRPr lang="es-ES"/>
                    </a:p>
                  </a:txBody>
                  <a:tcPr/>
                </a:tc>
                <a:tc rowSpan="3">
                  <a:txBody>
                    <a:bodyPr/>
                    <a:lstStyle/>
                    <a:p>
                      <a:pPr marL="38100" marR="38100">
                        <a:lnSpc>
                          <a:spcPts val="1600"/>
                        </a:lnSpc>
                        <a:spcAft>
                          <a:spcPts val="0"/>
                        </a:spcAft>
                      </a:pPr>
                      <a:r>
                        <a:rPr lang="es-MX" sz="1100" dirty="0">
                          <a:effectLst/>
                        </a:rPr>
                        <a:t>Valoración CO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T w="12700" cap="flat" cmpd="sng" algn="ctr">
                      <a:solidFill>
                        <a:schemeClr val="tx1"/>
                      </a:solidFill>
                      <a:prstDash val="solid"/>
                      <a:round/>
                      <a:headEnd type="none" w="med" len="med"/>
                      <a:tailEnd type="none" w="med" len="med"/>
                    </a:lnT>
                  </a:tcPr>
                </a:tc>
                <a:tc>
                  <a:txBody>
                    <a:bodyPr/>
                    <a:lstStyle/>
                    <a:p>
                      <a:pPr marL="38100" marR="38100">
                        <a:lnSpc>
                          <a:spcPts val="1600"/>
                        </a:lnSpc>
                        <a:spcAft>
                          <a:spcPts val="0"/>
                        </a:spcAft>
                      </a:pPr>
                      <a:r>
                        <a:rPr lang="es-MX" sz="1100" dirty="0">
                          <a:effectLst/>
                        </a:rPr>
                        <a:t>Coeficiente de correlación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Aft>
                          <a:spcPts val="0"/>
                        </a:spcAft>
                      </a:pPr>
                      <a:r>
                        <a:rPr lang="es-MX" sz="1100" dirty="0">
                          <a:effectLst/>
                        </a:rPr>
                        <a:t>.441</a:t>
                      </a:r>
                      <a:r>
                        <a:rPr lang="es-MX" sz="1100" baseline="300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Aft>
                          <a:spcPts val="0"/>
                        </a:spcAft>
                      </a:pPr>
                      <a:r>
                        <a:rPr lang="es-MX" sz="1100" dirty="0">
                          <a:effectLst/>
                        </a:rPr>
                        <a:t>1.000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1100">
                          <a:effectLst/>
                        </a:rPr>
                        <a:t>Sig. (bilateral)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dirty="0">
                          <a:effectLst/>
                        </a:rPr>
                        <a:t>.000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extLst>
                  <a:ext uri="{0D108BD9-81ED-4DB2-BD59-A6C34878D82A}">
                    <a16:rowId xmlns:a16="http://schemas.microsoft.com/office/drawing/2014/main" val="10006"/>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11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dirty="0">
                          <a:effectLst/>
                        </a:rPr>
                        <a:t>66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tc>
                  <a:txBody>
                    <a:bodyPr/>
                    <a:lstStyle/>
                    <a:p>
                      <a:pPr marL="38100" marR="38100" algn="r">
                        <a:lnSpc>
                          <a:spcPts val="1600"/>
                        </a:lnSpc>
                        <a:spcAft>
                          <a:spcPts val="0"/>
                        </a:spcAft>
                      </a:pPr>
                      <a:r>
                        <a:rPr lang="es-MX" sz="1100" dirty="0">
                          <a:effectLst/>
                        </a:rPr>
                        <a:t>66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395" marR="3239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0599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32" y="620688"/>
            <a:ext cx="8939336" cy="747339"/>
          </a:xfrm>
        </p:spPr>
        <p:txBody>
          <a:bodyPr/>
          <a:lstStyle/>
          <a:p>
            <a:r>
              <a:rPr lang="es-ES" sz="3600" dirty="0">
                <a:latin typeface="Times New Roman" panose="02020603050405020304" pitchFamily="18" charset="0"/>
                <a:cs typeface="Times New Roman" panose="02020603050405020304" pitchFamily="18" charset="0"/>
              </a:rPr>
              <a:t>Pruebas de hipótesis-Medianas empresas “B”</a:t>
            </a:r>
          </a:p>
        </p:txBody>
      </p:sp>
      <p:graphicFrame>
        <p:nvGraphicFramePr>
          <p:cNvPr id="4" name="Marcador de contenido 3">
            <a:extLst>
              <a:ext uri="{FF2B5EF4-FFF2-40B4-BE49-F238E27FC236}">
                <a16:creationId xmlns:a16="http://schemas.microsoft.com/office/drawing/2014/main" id="{3005F348-1CBF-41B7-AB2F-7B41D026347A}"/>
              </a:ext>
            </a:extLst>
          </p:cNvPr>
          <p:cNvGraphicFramePr>
            <a:graphicFrameLocks noGrp="1"/>
          </p:cNvGraphicFramePr>
          <p:nvPr>
            <p:ph idx="1"/>
            <p:extLst>
              <p:ext uri="{D42A27DB-BD31-4B8C-83A1-F6EECF244321}">
                <p14:modId xmlns:p14="http://schemas.microsoft.com/office/powerpoint/2010/main" val="703018596"/>
              </p:ext>
            </p:extLst>
          </p:nvPr>
        </p:nvGraphicFramePr>
        <p:xfrm>
          <a:off x="-180528" y="1484784"/>
          <a:ext cx="9145016"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866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639" y="638855"/>
            <a:ext cx="7886700" cy="604587"/>
          </a:xfrm>
        </p:spPr>
        <p:txBody>
          <a:bodyPr/>
          <a:lstStyle/>
          <a:p>
            <a:r>
              <a:rPr lang="es-ES" sz="3600" dirty="0">
                <a:latin typeface="Times New Roman" panose="02020603050405020304" pitchFamily="18" charset="0"/>
                <a:cs typeface="Times New Roman" panose="02020603050405020304" pitchFamily="18" charset="0"/>
              </a:rPr>
              <a:t>Análisis inferencial-Grandes empresas</a:t>
            </a:r>
          </a:p>
        </p:txBody>
      </p:sp>
      <p:graphicFrame>
        <p:nvGraphicFramePr>
          <p:cNvPr id="5" name="Tabla 4"/>
          <p:cNvGraphicFramePr>
            <a:graphicFrameLocks noGrp="1"/>
          </p:cNvGraphicFramePr>
          <p:nvPr>
            <p:extLst>
              <p:ext uri="{D42A27DB-BD31-4B8C-83A1-F6EECF244321}">
                <p14:modId xmlns:p14="http://schemas.microsoft.com/office/powerpoint/2010/main" val="4020124794"/>
              </p:ext>
            </p:extLst>
          </p:nvPr>
        </p:nvGraphicFramePr>
        <p:xfrm>
          <a:off x="179512" y="1340769"/>
          <a:ext cx="4184808" cy="1422400"/>
        </p:xfrm>
        <a:graphic>
          <a:graphicData uri="http://schemas.openxmlformats.org/drawingml/2006/table">
            <a:tbl>
              <a:tblPr firstRow="1"/>
              <a:tblGrid>
                <a:gridCol w="1046202">
                  <a:extLst>
                    <a:ext uri="{9D8B030D-6E8A-4147-A177-3AD203B41FA5}">
                      <a16:colId xmlns:a16="http://schemas.microsoft.com/office/drawing/2014/main" val="20000"/>
                    </a:ext>
                  </a:extLst>
                </a:gridCol>
                <a:gridCol w="1046202">
                  <a:extLst>
                    <a:ext uri="{9D8B030D-6E8A-4147-A177-3AD203B41FA5}">
                      <a16:colId xmlns:a16="http://schemas.microsoft.com/office/drawing/2014/main" val="20001"/>
                    </a:ext>
                  </a:extLst>
                </a:gridCol>
                <a:gridCol w="1046202">
                  <a:extLst>
                    <a:ext uri="{9D8B030D-6E8A-4147-A177-3AD203B41FA5}">
                      <a16:colId xmlns:a16="http://schemas.microsoft.com/office/drawing/2014/main" val="20002"/>
                    </a:ext>
                  </a:extLst>
                </a:gridCol>
                <a:gridCol w="1046202">
                  <a:extLst>
                    <a:ext uri="{9D8B030D-6E8A-4147-A177-3AD203B41FA5}">
                      <a16:colId xmlns:a16="http://schemas.microsoft.com/office/drawing/2014/main" val="20003"/>
                    </a:ext>
                  </a:extLst>
                </a:gridCol>
              </a:tblGrid>
              <a:tr h="174784">
                <a:tc gridSpan="4">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Pruebas de chi-cuadrado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4800">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gl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Sig. Monte Carlo (bilateral)</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Chi-cuadrado de Pearson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71.244</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b</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4784">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 crítico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21,026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174784">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 de casos válidos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763783977"/>
              </p:ext>
            </p:extLst>
          </p:nvPr>
        </p:nvGraphicFramePr>
        <p:xfrm>
          <a:off x="4662989" y="1340768"/>
          <a:ext cx="4257676" cy="1422401"/>
        </p:xfrm>
        <a:graphic>
          <a:graphicData uri="http://schemas.openxmlformats.org/drawingml/2006/table">
            <a:tbl>
              <a:tblPr firstRow="1"/>
              <a:tblGrid>
                <a:gridCol w="1398445">
                  <a:extLst>
                    <a:ext uri="{9D8B030D-6E8A-4147-A177-3AD203B41FA5}">
                      <a16:colId xmlns:a16="http://schemas.microsoft.com/office/drawing/2014/main" val="20000"/>
                    </a:ext>
                  </a:extLst>
                </a:gridCol>
                <a:gridCol w="898843">
                  <a:extLst>
                    <a:ext uri="{9D8B030D-6E8A-4147-A177-3AD203B41FA5}">
                      <a16:colId xmlns:a16="http://schemas.microsoft.com/office/drawing/2014/main" val="20001"/>
                    </a:ext>
                  </a:extLst>
                </a:gridCol>
                <a:gridCol w="980194">
                  <a:extLst>
                    <a:ext uri="{9D8B030D-6E8A-4147-A177-3AD203B41FA5}">
                      <a16:colId xmlns:a16="http://schemas.microsoft.com/office/drawing/2014/main" val="20002"/>
                    </a:ext>
                  </a:extLst>
                </a:gridCol>
                <a:gridCol w="980194">
                  <a:extLst>
                    <a:ext uri="{9D8B030D-6E8A-4147-A177-3AD203B41FA5}">
                      <a16:colId xmlns:a16="http://schemas.microsoft.com/office/drawing/2014/main" val="20003"/>
                    </a:ext>
                  </a:extLst>
                </a:gridCol>
              </a:tblGrid>
              <a:tr h="237067">
                <a:tc gridSpan="4">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Medidas simétricas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74133">
                <a:tc gridSpan="2">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Significación aproximada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067">
                <a:tc rowSpan="2">
                  <a:txBody>
                    <a:bodyPr/>
                    <a:lstStyle/>
                    <a:p>
                      <a:pPr marL="38100" marR="38100">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Nominal por Nominal</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37067">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 de Cramer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.602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237067">
                <a:tc gridSpan="2">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 de casos válidos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s-ES"/>
                    </a:p>
                  </a:txBody>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693806178"/>
              </p:ext>
            </p:extLst>
          </p:nvPr>
        </p:nvGraphicFramePr>
        <p:xfrm>
          <a:off x="4521054" y="2996952"/>
          <a:ext cx="4379120" cy="843943"/>
        </p:xfrm>
        <a:graphic>
          <a:graphicData uri="http://schemas.openxmlformats.org/drawingml/2006/table">
            <a:tbl>
              <a:tblPr firstRow="1"/>
              <a:tblGrid>
                <a:gridCol w="497053">
                  <a:extLst>
                    <a:ext uri="{9D8B030D-6E8A-4147-A177-3AD203B41FA5}">
                      <a16:colId xmlns:a16="http://schemas.microsoft.com/office/drawing/2014/main" val="20000"/>
                    </a:ext>
                  </a:extLst>
                </a:gridCol>
                <a:gridCol w="1656526">
                  <a:extLst>
                    <a:ext uri="{9D8B030D-6E8A-4147-A177-3AD203B41FA5}">
                      <a16:colId xmlns:a16="http://schemas.microsoft.com/office/drawing/2014/main" val="20001"/>
                    </a:ext>
                  </a:extLst>
                </a:gridCol>
                <a:gridCol w="682912">
                  <a:extLst>
                    <a:ext uri="{9D8B030D-6E8A-4147-A177-3AD203B41FA5}">
                      <a16:colId xmlns:a16="http://schemas.microsoft.com/office/drawing/2014/main" val="20002"/>
                    </a:ext>
                  </a:extLst>
                </a:gridCol>
                <a:gridCol w="859240">
                  <a:extLst>
                    <a:ext uri="{9D8B030D-6E8A-4147-A177-3AD203B41FA5}">
                      <a16:colId xmlns:a16="http://schemas.microsoft.com/office/drawing/2014/main" val="20003"/>
                    </a:ext>
                  </a:extLst>
                </a:gridCol>
                <a:gridCol w="683389">
                  <a:extLst>
                    <a:ext uri="{9D8B030D-6E8A-4147-A177-3AD203B41FA5}">
                      <a16:colId xmlns:a16="http://schemas.microsoft.com/office/drawing/2014/main" val="20004"/>
                    </a:ext>
                  </a:extLst>
                </a:gridCol>
              </a:tblGrid>
              <a:tr h="252985">
                <a:tc gridSpan="5">
                  <a:txBody>
                    <a:bodyPr/>
                    <a:lstStyle/>
                    <a:p>
                      <a:pPr marL="38100" marR="38100" algn="ctr">
                        <a:lnSpc>
                          <a:spcPts val="1600"/>
                        </a:lnSpc>
                        <a:spcAft>
                          <a:spcPts val="0"/>
                        </a:spcAft>
                      </a:pPr>
                      <a:r>
                        <a:rPr lang="es-MX" sz="800" b="1" dirty="0">
                          <a:effectLst/>
                          <a:latin typeface="Times New Roman" panose="02020603050405020304" pitchFamily="18" charset="0"/>
                          <a:ea typeface="Calibri" panose="020F0502020204030204" pitchFamily="34" charset="0"/>
                          <a:cs typeface="Times New Roman" panose="02020603050405020304" pitchFamily="18" charset="0"/>
                        </a:rPr>
                        <a:t>Correlaciones de muestras emparejadas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2985">
                <a:tc gridSpan="2">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Correlación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973">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Par 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 &amp; 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.502</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235826192"/>
              </p:ext>
            </p:extLst>
          </p:nvPr>
        </p:nvGraphicFramePr>
        <p:xfrm>
          <a:off x="276726" y="3028096"/>
          <a:ext cx="3919288" cy="812800"/>
        </p:xfrm>
        <a:graphic>
          <a:graphicData uri="http://schemas.openxmlformats.org/drawingml/2006/table">
            <a:tbl>
              <a:tblPr firstRow="1">
                <a:tableStyleId>{9D7B26C5-4107-4FEC-AEDC-1716B250A1EF}</a:tableStyleId>
              </a:tblPr>
              <a:tblGrid>
                <a:gridCol w="431122">
                  <a:extLst>
                    <a:ext uri="{9D8B030D-6E8A-4147-A177-3AD203B41FA5}">
                      <a16:colId xmlns:a16="http://schemas.microsoft.com/office/drawing/2014/main" val="20000"/>
                    </a:ext>
                  </a:extLst>
                </a:gridCol>
                <a:gridCol w="961534">
                  <a:extLst>
                    <a:ext uri="{9D8B030D-6E8A-4147-A177-3AD203B41FA5}">
                      <a16:colId xmlns:a16="http://schemas.microsoft.com/office/drawing/2014/main" val="20001"/>
                    </a:ext>
                  </a:extLst>
                </a:gridCol>
                <a:gridCol w="721895">
                  <a:extLst>
                    <a:ext uri="{9D8B030D-6E8A-4147-A177-3AD203B41FA5}">
                      <a16:colId xmlns:a16="http://schemas.microsoft.com/office/drawing/2014/main" val="20002"/>
                    </a:ext>
                  </a:extLst>
                </a:gridCol>
                <a:gridCol w="604586">
                  <a:extLst>
                    <a:ext uri="{9D8B030D-6E8A-4147-A177-3AD203B41FA5}">
                      <a16:colId xmlns:a16="http://schemas.microsoft.com/office/drawing/2014/main" val="20003"/>
                    </a:ext>
                  </a:extLst>
                </a:gridCol>
                <a:gridCol w="1200151">
                  <a:extLst>
                    <a:ext uri="{9D8B030D-6E8A-4147-A177-3AD203B41FA5}">
                      <a16:colId xmlns:a16="http://schemas.microsoft.com/office/drawing/2014/main" val="20004"/>
                    </a:ext>
                  </a:extLst>
                </a:gridCol>
              </a:tblGrid>
              <a:tr h="152400">
                <a:tc gridSpan="5">
                  <a:txBody>
                    <a:bodyPr/>
                    <a:lstStyle/>
                    <a:p>
                      <a:pPr marL="38100" marR="38100" algn="ctr">
                        <a:lnSpc>
                          <a:spcPts val="1600"/>
                        </a:lnSpc>
                        <a:spcAft>
                          <a:spcPts val="0"/>
                        </a:spcAft>
                      </a:pPr>
                      <a:r>
                        <a:rPr lang="es-MX" sz="800" dirty="0">
                          <a:effectLst/>
                        </a:rPr>
                        <a:t>Prueba de muestras emparejadas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52400">
                <a:tc gridSpan="2">
                  <a:txBody>
                    <a:bodyPr/>
                    <a:lstStyle/>
                    <a:p>
                      <a:pPr>
                        <a:lnSpc>
                          <a:spcPct val="107000"/>
                        </a:lnSpc>
                        <a:spcAft>
                          <a:spcPts val="0"/>
                        </a:spcAft>
                      </a:pPr>
                      <a:r>
                        <a:rPr lang="es-MX" sz="800">
                          <a:effectLst/>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
                    </a:p>
                  </a:txBody>
                  <a:tcPr/>
                </a:tc>
                <a:tc>
                  <a:txBody>
                    <a:bodyPr/>
                    <a:lstStyle/>
                    <a:p>
                      <a:pPr marL="38100" marR="38100" algn="ctr">
                        <a:lnSpc>
                          <a:spcPts val="1600"/>
                        </a:lnSpc>
                        <a:spcAft>
                          <a:spcPts val="0"/>
                        </a:spcAft>
                      </a:pPr>
                      <a:r>
                        <a:rPr lang="es-MX" sz="800">
                          <a:effectLst/>
                        </a:rPr>
                        <a:t>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8100" marR="38100" algn="ctr">
                        <a:lnSpc>
                          <a:spcPts val="1600"/>
                        </a:lnSpc>
                        <a:spcAft>
                          <a:spcPts val="0"/>
                        </a:spcAft>
                      </a:pPr>
                      <a:r>
                        <a:rPr lang="es-MX" sz="800">
                          <a:effectLst/>
                        </a:rPr>
                        <a:t>gl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8100" marR="38100" algn="ctr">
                        <a:lnSpc>
                          <a:spcPts val="1600"/>
                        </a:lnSpc>
                        <a:spcAft>
                          <a:spcPts val="0"/>
                        </a:spcAft>
                      </a:pPr>
                      <a:r>
                        <a:rPr lang="es-MX" sz="800">
                          <a:effectLst/>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04800">
                <a:tc>
                  <a:txBody>
                    <a:bodyPr/>
                    <a:lstStyle/>
                    <a:p>
                      <a:pPr marL="38100" marR="38100">
                        <a:lnSpc>
                          <a:spcPts val="1600"/>
                        </a:lnSpc>
                        <a:spcAft>
                          <a:spcPts val="0"/>
                        </a:spcAft>
                      </a:pPr>
                      <a:r>
                        <a:rPr lang="es-MX" sz="800">
                          <a:effectLst/>
                        </a:rPr>
                        <a:t>Par 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8100" marR="38100">
                        <a:lnSpc>
                          <a:spcPts val="1600"/>
                        </a:lnSpc>
                        <a:spcAft>
                          <a:spcPts val="0"/>
                        </a:spcAft>
                      </a:pPr>
                      <a:r>
                        <a:rPr lang="es-MX" sz="800">
                          <a:effectLst/>
                        </a:rPr>
                        <a:t>Liderazgo – 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8100" marR="38100" algn="r">
                        <a:lnSpc>
                          <a:spcPts val="1600"/>
                        </a:lnSpc>
                        <a:spcAft>
                          <a:spcPts val="0"/>
                        </a:spcAft>
                      </a:pPr>
                      <a:r>
                        <a:rPr lang="es-MX" sz="800">
                          <a:effectLst/>
                        </a:rPr>
                        <a:t>16.896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8100" marR="38100" algn="r">
                        <a:lnSpc>
                          <a:spcPts val="1600"/>
                        </a:lnSpc>
                        <a:spcAft>
                          <a:spcPts val="0"/>
                        </a:spcAft>
                      </a:pPr>
                      <a:r>
                        <a:rPr lang="es-MX" sz="800">
                          <a:effectLst/>
                        </a:rPr>
                        <a:t>259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8100" marR="38100" algn="r">
                        <a:lnSpc>
                          <a:spcPts val="1600"/>
                        </a:lnSpc>
                        <a:spcAft>
                          <a:spcPts val="0"/>
                        </a:spcAft>
                      </a:pPr>
                      <a:r>
                        <a:rPr lang="es-MX" sz="800" dirty="0">
                          <a:effectLst/>
                        </a:rPr>
                        <a:t>.000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716795565"/>
              </p:ext>
            </p:extLst>
          </p:nvPr>
        </p:nvGraphicFramePr>
        <p:xfrm>
          <a:off x="2398609" y="4002112"/>
          <a:ext cx="4364833" cy="2235200"/>
        </p:xfrm>
        <a:graphic>
          <a:graphicData uri="http://schemas.openxmlformats.org/drawingml/2006/table">
            <a:tbl>
              <a:tblPr firstRow="1"/>
              <a:tblGrid>
                <a:gridCol w="1060205">
                  <a:extLst>
                    <a:ext uri="{9D8B030D-6E8A-4147-A177-3AD203B41FA5}">
                      <a16:colId xmlns:a16="http://schemas.microsoft.com/office/drawing/2014/main" val="20000"/>
                    </a:ext>
                  </a:extLst>
                </a:gridCol>
                <a:gridCol w="1060205">
                  <a:extLst>
                    <a:ext uri="{9D8B030D-6E8A-4147-A177-3AD203B41FA5}">
                      <a16:colId xmlns:a16="http://schemas.microsoft.com/office/drawing/2014/main" val="20001"/>
                    </a:ext>
                  </a:extLst>
                </a:gridCol>
                <a:gridCol w="1060205">
                  <a:extLst>
                    <a:ext uri="{9D8B030D-6E8A-4147-A177-3AD203B41FA5}">
                      <a16:colId xmlns:a16="http://schemas.microsoft.com/office/drawing/2014/main" val="20002"/>
                    </a:ext>
                  </a:extLst>
                </a:gridCol>
                <a:gridCol w="592109">
                  <a:extLst>
                    <a:ext uri="{9D8B030D-6E8A-4147-A177-3AD203B41FA5}">
                      <a16:colId xmlns:a16="http://schemas.microsoft.com/office/drawing/2014/main" val="20003"/>
                    </a:ext>
                  </a:extLst>
                </a:gridCol>
                <a:gridCol w="592109">
                  <a:extLst>
                    <a:ext uri="{9D8B030D-6E8A-4147-A177-3AD203B41FA5}">
                      <a16:colId xmlns:a16="http://schemas.microsoft.com/office/drawing/2014/main" val="20004"/>
                    </a:ext>
                  </a:extLst>
                </a:gridCol>
              </a:tblGrid>
              <a:tr h="152400">
                <a:tc gridSpan="5">
                  <a:txBody>
                    <a:bodyPr/>
                    <a:lstStyle/>
                    <a:p>
                      <a:pPr marL="38100" marR="38100" algn="ctr">
                        <a:lnSpc>
                          <a:spcPts val="1600"/>
                        </a:lnSpc>
                        <a:spcAft>
                          <a:spcPts val="0"/>
                        </a:spcAft>
                      </a:pPr>
                      <a:r>
                        <a:rPr lang="es-MX" sz="800" b="1">
                          <a:effectLst/>
                          <a:latin typeface="Times New Roman" panose="02020603050405020304" pitchFamily="18" charset="0"/>
                          <a:ea typeface="Calibri" panose="020F0502020204030204" pitchFamily="34" charset="0"/>
                          <a:cs typeface="Times New Roman" panose="02020603050405020304" pitchFamily="18" charset="0"/>
                        </a:rPr>
                        <a:t>Correlaciones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4800">
                <a:tc gridSpan="3">
                  <a:txBody>
                    <a:bodyPr/>
                    <a:lstStyle/>
                    <a:p>
                      <a:pPr>
                        <a:lnSpc>
                          <a:spcPct val="1070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rowSpan="6">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Tau_b de Kendall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3">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Liderazgo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.513</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800">
                <a:tc vMerge="1">
                  <a:txBody>
                    <a:bodyPr/>
                    <a:lstStyle/>
                    <a:p>
                      <a:endParaRPr lang="es-ES"/>
                    </a:p>
                  </a:txBody>
                  <a:tcPr/>
                </a:tc>
                <a:tc rowSpan="3">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Valoración CO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.513</a:t>
                      </a:r>
                      <a:r>
                        <a:rPr lang="es-MX" sz="800" baseline="300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1.000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0006"/>
                  </a:ext>
                </a:extLst>
              </a:tr>
              <a:tr h="152400">
                <a:tc vMerge="1">
                  <a:txBody>
                    <a:bodyPr/>
                    <a:lstStyle/>
                    <a:p>
                      <a:endParaRPr lang="es-ES"/>
                    </a:p>
                  </a:txBody>
                  <a:tcPr/>
                </a:tc>
                <a:tc vMerge="1">
                  <a:txBody>
                    <a:bodyPr/>
                    <a:lstStyle/>
                    <a:p>
                      <a:endParaRPr lang="es-ES"/>
                    </a:p>
                  </a:txBody>
                  <a:tcPr/>
                </a:tc>
                <a:tc>
                  <a:txBody>
                    <a:bodyPr/>
                    <a:lstStyle/>
                    <a:p>
                      <a:pPr marL="38100" marR="38100">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8100" marR="38100" algn="r">
                        <a:lnSpc>
                          <a:spcPts val="1600"/>
                        </a:lnSpc>
                        <a:spcAft>
                          <a:spcPts val="0"/>
                        </a:spcAft>
                      </a:pPr>
                      <a:r>
                        <a:rPr lang="es-MX" sz="800" dirty="0">
                          <a:effectLst/>
                          <a:latin typeface="Times New Roman" panose="02020603050405020304" pitchFamily="18" charset="0"/>
                          <a:ea typeface="Calibri" panose="020F0502020204030204" pitchFamily="34" charset="0"/>
                          <a:cs typeface="Times New Roman" panose="02020603050405020304" pitchFamily="18" charset="0"/>
                        </a:rPr>
                        <a:t>260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3349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620688"/>
            <a:ext cx="8939336" cy="796950"/>
          </a:xfrm>
        </p:spPr>
        <p:txBody>
          <a:bodyPr/>
          <a:lstStyle/>
          <a:p>
            <a:r>
              <a:rPr lang="es-ES" sz="3600" dirty="0">
                <a:latin typeface="Times New Roman" panose="02020603050405020304" pitchFamily="18" charset="0"/>
                <a:cs typeface="Times New Roman" panose="02020603050405020304" pitchFamily="18" charset="0"/>
              </a:rPr>
              <a:t>Pruebas de hipótesis - Grandes empresas</a:t>
            </a:r>
          </a:p>
        </p:txBody>
      </p:sp>
      <p:graphicFrame>
        <p:nvGraphicFramePr>
          <p:cNvPr id="5" name="Marcador de contenido 4">
            <a:extLst>
              <a:ext uri="{FF2B5EF4-FFF2-40B4-BE49-F238E27FC236}">
                <a16:creationId xmlns:a16="http://schemas.microsoft.com/office/drawing/2014/main" id="{76C84BF6-6FCC-4C10-BADA-AE19C906174C}"/>
              </a:ext>
            </a:extLst>
          </p:cNvPr>
          <p:cNvGraphicFramePr>
            <a:graphicFrameLocks noGrp="1"/>
          </p:cNvGraphicFramePr>
          <p:nvPr>
            <p:ph idx="1"/>
            <p:extLst>
              <p:ext uri="{D42A27DB-BD31-4B8C-83A1-F6EECF244321}">
                <p14:modId xmlns:p14="http://schemas.microsoft.com/office/powerpoint/2010/main" val="1493125730"/>
              </p:ext>
            </p:extLst>
          </p:nvPr>
        </p:nvGraphicFramePr>
        <p:xfrm>
          <a:off x="0" y="1556792"/>
          <a:ext cx="904684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039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B859FE9-61D4-4A02-A8FB-A30944033B79}"/>
              </a:ext>
            </a:extLst>
          </p:cNvPr>
          <p:cNvGraphicFramePr/>
          <p:nvPr>
            <p:extLst>
              <p:ext uri="{D42A27DB-BD31-4B8C-83A1-F6EECF244321}">
                <p14:modId xmlns:p14="http://schemas.microsoft.com/office/powerpoint/2010/main" val="346606544"/>
              </p:ext>
            </p:extLst>
          </p:nvPr>
        </p:nvGraphicFramePr>
        <p:xfrm>
          <a:off x="395536" y="764704"/>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a:extLst>
              <a:ext uri="{FF2B5EF4-FFF2-40B4-BE49-F238E27FC236}">
                <a16:creationId xmlns:a16="http://schemas.microsoft.com/office/drawing/2014/main" id="{67A645AB-D5C1-41FC-93DB-E717D451FF64}"/>
              </a:ext>
            </a:extLst>
          </p:cNvPr>
          <p:cNvSpPr txBox="1">
            <a:spLocks/>
          </p:cNvSpPr>
          <p:nvPr/>
        </p:nvSpPr>
        <p:spPr>
          <a:xfrm>
            <a:off x="1079612" y="0"/>
            <a:ext cx="6984776"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3600" b="1" dirty="0">
                <a:ln>
                  <a:solidFill>
                    <a:srgbClr val="92D050"/>
                  </a:solidFill>
                </a:ln>
                <a:latin typeface="Baskerville Old Face" panose="02020602080505020303" pitchFamily="18" charset="0"/>
                <a:cs typeface="Times New Roman" panose="02020603050405020304" pitchFamily="18" charset="0"/>
              </a:rPr>
              <a:t>CONCLUSIONES</a:t>
            </a:r>
          </a:p>
        </p:txBody>
      </p:sp>
    </p:spTree>
    <p:extLst>
      <p:ext uri="{BB962C8B-B14F-4D97-AF65-F5344CB8AC3E}">
        <p14:creationId xmlns:p14="http://schemas.microsoft.com/office/powerpoint/2010/main" val="186363409"/>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F69B81C-0EC4-43DA-9857-75BC072D4324}"/>
              </a:ext>
            </a:extLst>
          </p:cNvPr>
          <p:cNvGraphicFramePr/>
          <p:nvPr>
            <p:extLst>
              <p:ext uri="{D42A27DB-BD31-4B8C-83A1-F6EECF244321}">
                <p14:modId xmlns:p14="http://schemas.microsoft.com/office/powerpoint/2010/main" val="2199101114"/>
              </p:ext>
            </p:extLst>
          </p:nvPr>
        </p:nvGraphicFramePr>
        <p:xfrm>
          <a:off x="-900608" y="620688"/>
          <a:ext cx="95770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a:extLst>
              <a:ext uri="{FF2B5EF4-FFF2-40B4-BE49-F238E27FC236}">
                <a16:creationId xmlns:a16="http://schemas.microsoft.com/office/drawing/2014/main" id="{ED934EDC-B4B7-42E2-A57B-8116ADC50F49}"/>
              </a:ext>
            </a:extLst>
          </p:cNvPr>
          <p:cNvSpPr txBox="1">
            <a:spLocks/>
          </p:cNvSpPr>
          <p:nvPr/>
        </p:nvSpPr>
        <p:spPr>
          <a:xfrm>
            <a:off x="1079612" y="0"/>
            <a:ext cx="6984776"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3600" b="1" dirty="0">
                <a:ln>
                  <a:solidFill>
                    <a:srgbClr val="92D050"/>
                  </a:solidFill>
                </a:ln>
                <a:latin typeface="Baskerville Old Face" panose="02020602080505020303" pitchFamily="18" charset="0"/>
                <a:cs typeface="Times New Roman" panose="02020603050405020304" pitchFamily="18" charset="0"/>
              </a:rPr>
              <a:t>CONCLUSIONES</a:t>
            </a:r>
          </a:p>
        </p:txBody>
      </p:sp>
    </p:spTree>
    <p:extLst>
      <p:ext uri="{BB962C8B-B14F-4D97-AF65-F5344CB8AC3E}">
        <p14:creationId xmlns:p14="http://schemas.microsoft.com/office/powerpoint/2010/main" val="2910984461"/>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Rectángulo"/>
          <p:cNvSpPr>
            <a:spLocks noChangeArrowheads="1"/>
          </p:cNvSpPr>
          <p:nvPr/>
        </p:nvSpPr>
        <p:spPr bwMode="auto">
          <a:xfrm>
            <a:off x="646944" y="1668864"/>
            <a:ext cx="8029512" cy="3416320"/>
          </a:xfrm>
          <a:prstGeom prst="rect">
            <a:avLst/>
          </a:prstGeom>
          <a:noFill/>
          <a:ln w="9525">
            <a:noFill/>
            <a:miter lim="800000"/>
            <a:headEnd/>
            <a:tailEnd/>
          </a:ln>
        </p:spPr>
        <p:txBody>
          <a:bodyPr wrap="square">
            <a:spAutoFit/>
          </a:bodyPr>
          <a:lstStyle/>
          <a:p>
            <a:pPr algn="just"/>
            <a:r>
              <a:rPr lang="es-EC" sz="2400" dirty="0">
                <a:latin typeface="Times New Roman" panose="02020603050405020304" pitchFamily="18" charset="0"/>
                <a:cs typeface="Times New Roman" panose="02020603050405020304" pitchFamily="18" charset="0"/>
              </a:rPr>
              <a:t>Una correcta gestión del talento humano contrae muchos beneficios a la organización, evidenciando que el obtener un buen clima organizacional mejorará la productividad de la organización.</a:t>
            </a:r>
          </a:p>
          <a:p>
            <a:pPr algn="just"/>
            <a:r>
              <a:rPr lang="es-EC" sz="2400" dirty="0">
                <a:latin typeface="Times New Roman" panose="02020603050405020304" pitchFamily="18" charset="0"/>
                <a:cs typeface="Times New Roman" panose="02020603050405020304" pitchFamily="18" charset="0"/>
              </a:rPr>
              <a:t>Gran cantidad de estos estudios han sido desarrollados en países de primer mundo con resultados positivos, por tal razón es esencial replicarlo en el sector manufacturero de nuestro país considerado uno de los más importantes debido a su gran aporte en la economía.</a:t>
            </a:r>
          </a:p>
        </p:txBody>
      </p:sp>
      <p:sp>
        <p:nvSpPr>
          <p:cNvPr id="2" name="CuadroTexto 1"/>
          <p:cNvSpPr txBox="1"/>
          <p:nvPr/>
        </p:nvSpPr>
        <p:spPr>
          <a:xfrm>
            <a:off x="2699792" y="613132"/>
            <a:ext cx="3744416"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JUSTIFICACIÓN</a:t>
            </a:r>
          </a:p>
        </p:txBody>
      </p:sp>
    </p:spTree>
    <p:extLst>
      <p:ext uri="{BB962C8B-B14F-4D97-AF65-F5344CB8AC3E}">
        <p14:creationId xmlns:p14="http://schemas.microsoft.com/office/powerpoint/2010/main" val="1330642323"/>
      </p:ext>
    </p:extLst>
  </p:cSld>
  <p:clrMapOvr>
    <a:masterClrMapping/>
  </p:clrMapOvr>
  <p:transition spd="med" advClick="0">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52D377C-B952-4147-BD8E-9EDA08F36143}"/>
              </a:ext>
            </a:extLst>
          </p:cNvPr>
          <p:cNvSpPr txBox="1">
            <a:spLocks/>
          </p:cNvSpPr>
          <p:nvPr/>
        </p:nvSpPr>
        <p:spPr>
          <a:xfrm>
            <a:off x="1079612" y="0"/>
            <a:ext cx="6984776" cy="5760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3600" b="1" dirty="0">
                <a:ln>
                  <a:solidFill>
                    <a:srgbClr val="92D050"/>
                  </a:solidFill>
                </a:ln>
                <a:latin typeface="Baskerville Old Face" panose="02020602080505020303" pitchFamily="18" charset="0"/>
                <a:cs typeface="Times New Roman" panose="02020603050405020304" pitchFamily="18" charset="0"/>
              </a:rPr>
              <a:t>RECOMENDACIONES</a:t>
            </a:r>
          </a:p>
        </p:txBody>
      </p:sp>
      <p:graphicFrame>
        <p:nvGraphicFramePr>
          <p:cNvPr id="3" name="Diagrama 2"/>
          <p:cNvGraphicFramePr/>
          <p:nvPr>
            <p:extLst>
              <p:ext uri="{D42A27DB-BD31-4B8C-83A1-F6EECF244321}">
                <p14:modId xmlns:p14="http://schemas.microsoft.com/office/powerpoint/2010/main" val="2141093660"/>
              </p:ext>
            </p:extLst>
          </p:nvPr>
        </p:nvGraphicFramePr>
        <p:xfrm>
          <a:off x="179512" y="620688"/>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759210"/>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a:extLst>
              <a:ext uri="{FF2B5EF4-FFF2-40B4-BE49-F238E27FC236}">
                <a16:creationId xmlns:a16="http://schemas.microsoft.com/office/drawing/2014/main" id="{3EA474F8-A24E-4AA8-A5E6-D01B994F5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19"/>
            <a:ext cx="8460432" cy="476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44207"/>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32F12B8-0D5C-4BA3-872A-A2D59B5654DF}"/>
              </a:ext>
            </a:extLst>
          </p:cNvPr>
          <p:cNvSpPr txBox="1"/>
          <p:nvPr/>
        </p:nvSpPr>
        <p:spPr>
          <a:xfrm>
            <a:off x="362473" y="623707"/>
            <a:ext cx="8457999"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CLASIFICACIÓN EMPRESAS (TAMAÑO)</a:t>
            </a:r>
          </a:p>
        </p:txBody>
      </p:sp>
      <p:graphicFrame>
        <p:nvGraphicFramePr>
          <p:cNvPr id="3" name="Diagrama 2">
            <a:extLst>
              <a:ext uri="{FF2B5EF4-FFF2-40B4-BE49-F238E27FC236}">
                <a16:creationId xmlns:a16="http://schemas.microsoft.com/office/drawing/2014/main" id="{85C3BF79-D9BA-43C0-BE60-B1B3CB6810E3}"/>
              </a:ext>
            </a:extLst>
          </p:cNvPr>
          <p:cNvGraphicFramePr/>
          <p:nvPr>
            <p:extLst>
              <p:ext uri="{D42A27DB-BD31-4B8C-83A1-F6EECF244321}">
                <p14:modId xmlns:p14="http://schemas.microsoft.com/office/powerpoint/2010/main" val="1974647357"/>
              </p:ext>
            </p:extLst>
          </p:nvPr>
        </p:nvGraphicFramePr>
        <p:xfrm>
          <a:off x="242191" y="1446757"/>
          <a:ext cx="8650289"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4B07DF89-0979-4CD5-AAB4-1D68369770AA}"/>
              </a:ext>
            </a:extLst>
          </p:cNvPr>
          <p:cNvSpPr txBox="1"/>
          <p:nvPr/>
        </p:nvSpPr>
        <p:spPr>
          <a:xfrm>
            <a:off x="827584" y="5877272"/>
            <a:ext cx="4032448" cy="307777"/>
          </a:xfrm>
          <a:prstGeom prst="rect">
            <a:avLst/>
          </a:prstGeom>
          <a:noFill/>
        </p:spPr>
        <p:txBody>
          <a:bodyPr wrap="square" rtlCol="0">
            <a:spAutoFit/>
          </a:bodyPr>
          <a:lstStyle/>
          <a:p>
            <a:r>
              <a:rPr lang="es-EC" sz="1400" b="1" i="1" dirty="0">
                <a:latin typeface="Times New Roman" panose="02020603050405020304" pitchFamily="18" charset="0"/>
                <a:cs typeface="Times New Roman" panose="02020603050405020304" pitchFamily="18" charset="0"/>
              </a:rPr>
              <a:t>Fuente: Superintendencia de Compañías</a:t>
            </a:r>
          </a:p>
        </p:txBody>
      </p:sp>
    </p:spTree>
    <p:extLst>
      <p:ext uri="{BB962C8B-B14F-4D97-AF65-F5344CB8AC3E}">
        <p14:creationId xmlns:p14="http://schemas.microsoft.com/office/powerpoint/2010/main" val="3604612939"/>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01D248B-AD53-4DCD-8DB1-352453E58D1D}"/>
              </a:ext>
            </a:extLst>
          </p:cNvPr>
          <p:cNvGraphicFramePr/>
          <p:nvPr>
            <p:extLst>
              <p:ext uri="{D42A27DB-BD31-4B8C-83A1-F6EECF244321}">
                <p14:modId xmlns:p14="http://schemas.microsoft.com/office/powerpoint/2010/main" val="2436948884"/>
              </p:ext>
            </p:extLst>
          </p:nvPr>
        </p:nvGraphicFramePr>
        <p:xfrm>
          <a:off x="1115616" y="800237"/>
          <a:ext cx="7428148" cy="5149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2">
            <a:extLst>
              <a:ext uri="{FF2B5EF4-FFF2-40B4-BE49-F238E27FC236}">
                <a16:creationId xmlns:a16="http://schemas.microsoft.com/office/drawing/2014/main" id="{A7895049-449B-4137-9A5D-960EEAA836DC}"/>
              </a:ext>
            </a:extLst>
          </p:cNvPr>
          <p:cNvSpPr txBox="1"/>
          <p:nvPr/>
        </p:nvSpPr>
        <p:spPr>
          <a:xfrm>
            <a:off x="2483768" y="-27384"/>
            <a:ext cx="4824536" cy="646331"/>
          </a:xfrm>
          <a:prstGeom prst="rect">
            <a:avLst/>
          </a:prstGeom>
          <a:noFill/>
        </p:spPr>
        <p:txBody>
          <a:bodyPr wrap="square" rtlCol="0">
            <a:spAutoFit/>
          </a:bodyPr>
          <a:lstStyle/>
          <a:p>
            <a:pPr algn="ctr"/>
            <a:r>
              <a:rPr lang="es-EC" sz="3600" b="1" dirty="0">
                <a:latin typeface="Times New Roman" panose="02020603050405020304" pitchFamily="18" charset="0"/>
                <a:cs typeface="Times New Roman" panose="02020603050405020304" pitchFamily="18" charset="0"/>
              </a:rPr>
              <a:t>TEORÍAS</a:t>
            </a:r>
          </a:p>
        </p:txBody>
      </p:sp>
    </p:spTree>
    <p:extLst>
      <p:ext uri="{BB962C8B-B14F-4D97-AF65-F5344CB8AC3E}">
        <p14:creationId xmlns:p14="http://schemas.microsoft.com/office/powerpoint/2010/main" val="1499157584"/>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479DBCB0-9FAA-41A3-A93A-E8F1A812B43B}"/>
              </a:ext>
            </a:extLst>
          </p:cNvPr>
          <p:cNvGraphicFramePr/>
          <p:nvPr>
            <p:extLst>
              <p:ext uri="{D42A27DB-BD31-4B8C-83A1-F6EECF244321}">
                <p14:modId xmlns:p14="http://schemas.microsoft.com/office/powerpoint/2010/main" val="1986037955"/>
              </p:ext>
            </p:extLst>
          </p:nvPr>
        </p:nvGraphicFramePr>
        <p:xfrm>
          <a:off x="4919160" y="1124744"/>
          <a:ext cx="3613280" cy="48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79B3DAFB-91CE-4B1A-A093-E5D4CD507BEB}"/>
              </a:ext>
            </a:extLst>
          </p:cNvPr>
          <p:cNvGraphicFramePr/>
          <p:nvPr>
            <p:extLst>
              <p:ext uri="{D42A27DB-BD31-4B8C-83A1-F6EECF244321}">
                <p14:modId xmlns:p14="http://schemas.microsoft.com/office/powerpoint/2010/main" val="1682199308"/>
              </p:ext>
            </p:extLst>
          </p:nvPr>
        </p:nvGraphicFramePr>
        <p:xfrm>
          <a:off x="755575" y="1124744"/>
          <a:ext cx="3888432" cy="48292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4750CA57-1610-4C03-8D50-5C1518BAFC90}"/>
              </a:ext>
            </a:extLst>
          </p:cNvPr>
          <p:cNvSpPr txBox="1"/>
          <p:nvPr/>
        </p:nvSpPr>
        <p:spPr>
          <a:xfrm>
            <a:off x="794521" y="620688"/>
            <a:ext cx="7704856" cy="584775"/>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VARIABLES</a:t>
            </a:r>
          </a:p>
        </p:txBody>
      </p:sp>
    </p:spTree>
    <p:extLst>
      <p:ext uri="{BB962C8B-B14F-4D97-AF65-F5344CB8AC3E}">
        <p14:creationId xmlns:p14="http://schemas.microsoft.com/office/powerpoint/2010/main" val="304574850"/>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167844" y="620688"/>
            <a:ext cx="2808312" cy="576064"/>
          </a:xfrm>
        </p:spPr>
        <p:txBody>
          <a:bodyPr/>
          <a:lstStyle/>
          <a:p>
            <a:pPr algn="l"/>
            <a:r>
              <a:rPr lang="es-EC" altLang="es-ES" sz="3600" b="1" dirty="0">
                <a:latin typeface="Baskerville Old Face" panose="02020602080505020303" pitchFamily="18" charset="0"/>
                <a:cs typeface="Times New Roman" panose="02020603050405020304" pitchFamily="18" charset="0"/>
              </a:rPr>
              <a:t>HIPÓTESIS</a:t>
            </a:r>
          </a:p>
        </p:txBody>
      </p:sp>
      <p:graphicFrame>
        <p:nvGraphicFramePr>
          <p:cNvPr id="3" name="Diagrama 2">
            <a:extLst>
              <a:ext uri="{FF2B5EF4-FFF2-40B4-BE49-F238E27FC236}">
                <a16:creationId xmlns:a16="http://schemas.microsoft.com/office/drawing/2014/main" id="{062BFABB-C346-4968-8440-ECEDDA7359F3}"/>
              </a:ext>
            </a:extLst>
          </p:cNvPr>
          <p:cNvGraphicFramePr/>
          <p:nvPr>
            <p:extLst>
              <p:ext uri="{D42A27DB-BD31-4B8C-83A1-F6EECF244321}">
                <p14:modId xmlns:p14="http://schemas.microsoft.com/office/powerpoint/2010/main" val="3883666501"/>
              </p:ext>
            </p:extLst>
          </p:nvPr>
        </p:nvGraphicFramePr>
        <p:xfrm>
          <a:off x="321625" y="1196752"/>
          <a:ext cx="849884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972103"/>
      </p:ext>
    </p:extLst>
  </p:cSld>
  <p:clrMapOvr>
    <a:masterClrMapping/>
  </p:clrMapOvr>
  <p:transition spd="med" advClick="0">
    <p:pull/>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15251</TotalTime>
  <Words>1805</Words>
  <Application>Microsoft Office PowerPoint</Application>
  <PresentationFormat>Presentación en pantalla (4:3)</PresentationFormat>
  <Paragraphs>492</Paragraphs>
  <Slides>51</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Arial</vt:lpstr>
      <vt:lpstr>Baskerville Old Face</vt:lpstr>
      <vt:lpstr>Calibri</vt:lpstr>
      <vt:lpstr>Cambria Math</vt:lpstr>
      <vt:lpstr>Symbol</vt:lpstr>
      <vt:lpstr>Times New Roman</vt:lpstr>
      <vt:lpstr>Tema de Office</vt:lpstr>
      <vt:lpstr>Presentación de PowerPoint</vt:lpstr>
      <vt:lpstr>OBJETIVO GENERAL</vt:lpstr>
      <vt:lpstr>OBJETIVOS ESPECÍFICOS</vt:lpstr>
      <vt:lpstr>Presentación de PowerPoint</vt:lpstr>
      <vt:lpstr>Presentación de PowerPoint</vt:lpstr>
      <vt:lpstr>Presentación de PowerPoint</vt:lpstr>
      <vt:lpstr>Presentación de PowerPoint</vt:lpstr>
      <vt:lpstr>Presentación de PowerPoint</vt:lpstr>
      <vt:lpstr>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DESCRIPTIVO</vt:lpstr>
      <vt:lpstr>Presentación de PowerPoint</vt:lpstr>
      <vt:lpstr>Medianas empresas “A”- Liderazgo</vt:lpstr>
      <vt:lpstr>Medianas empresas “A”- Clima organizacional</vt:lpstr>
      <vt:lpstr>Medianas empresas “A”- Dimensiones del Clima organizacional</vt:lpstr>
      <vt:lpstr>Medianas empresas “A”- Dimensiones del Clima organizacional</vt:lpstr>
      <vt:lpstr>Medianas empresas “A”- Dimensiones del Clima organizacional</vt:lpstr>
      <vt:lpstr>Medianas empresas “A”- Dimensiones del Clima organizacional</vt:lpstr>
      <vt:lpstr>Presentación de PowerPoint</vt:lpstr>
      <vt:lpstr>Medianas empresas “B”- Liderazgo</vt:lpstr>
      <vt:lpstr>Medianas empresas “B”- Clima organizacional</vt:lpstr>
      <vt:lpstr>Medianas empresas “B”- Dimensiones del Clima organizacional</vt:lpstr>
      <vt:lpstr>Medianas empresas “B”- Dimensiones del Clima organizacional</vt:lpstr>
      <vt:lpstr>Medianas empresas “B”- Dimensiones del Clima organizacional</vt:lpstr>
      <vt:lpstr>Medianas empresas “B”- Dimensiones del Clima organizacional</vt:lpstr>
      <vt:lpstr>Presentación de PowerPoint</vt:lpstr>
      <vt:lpstr>Grandes empresas - Liderazgo</vt:lpstr>
      <vt:lpstr>Grandes empresas - Clima organizacional</vt:lpstr>
      <vt:lpstr>Grandes empresas Dimensiones del Clima organizacional</vt:lpstr>
      <vt:lpstr>Grandes empresas Dimensiones del Clima organizacional</vt:lpstr>
      <vt:lpstr>Grandes empresas Dimensiones del Clima organizacional</vt:lpstr>
      <vt:lpstr>Grandes empresas Dimensiones del Clima organizacional</vt:lpstr>
      <vt:lpstr>ANÁLISIS INFERENCIAL</vt:lpstr>
      <vt:lpstr>Análisis inferencial-Medianas empresas “A”</vt:lpstr>
      <vt:lpstr>Pruebas de hipótesis-Medianas empresas “A”</vt:lpstr>
      <vt:lpstr>Análisis inferencial-Medianas empresas “B”</vt:lpstr>
      <vt:lpstr>Pruebas de hipótesis-Medianas empresas “B”</vt:lpstr>
      <vt:lpstr>Análisis inferencial-Grandes empresas</vt:lpstr>
      <vt:lpstr>Pruebas de hipótesis - Grandes empresas</vt:lpstr>
      <vt:lpstr>Presentación de PowerPoint</vt:lpstr>
      <vt:lpstr>Presentación de PowerPoint</vt:lpstr>
      <vt:lpstr>Presentación de PowerPoint</vt:lpstr>
      <vt:lpstr>Presentación de PowerPoint</vt:lpstr>
    </vt:vector>
  </TitlesOfParts>
  <Company>JONATHAN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Noemi rivera</dc:creator>
  <cp:lastModifiedBy>acer</cp:lastModifiedBy>
  <cp:revision>737</cp:revision>
  <dcterms:created xsi:type="dcterms:W3CDTF">2014-02-06T17:16:42Z</dcterms:created>
  <dcterms:modified xsi:type="dcterms:W3CDTF">2017-12-16T15:28:22Z</dcterms:modified>
</cp:coreProperties>
</file>