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sdx" ContentType="application/vnd.ms-visio.drawing"/>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6" r:id="rId2"/>
    <p:sldMasterId id="2147483702" r:id="rId3"/>
    <p:sldMasterId id="2147483715" r:id="rId4"/>
    <p:sldMasterId id="2147483729" r:id="rId5"/>
    <p:sldMasterId id="2147483743" r:id="rId6"/>
    <p:sldMasterId id="2147483757" r:id="rId7"/>
    <p:sldMasterId id="2147483771" r:id="rId8"/>
  </p:sldMasterIdLst>
  <p:notesMasterIdLst>
    <p:notesMasterId r:id="rId65"/>
  </p:notesMasterIdLst>
  <p:sldIdLst>
    <p:sldId id="333" r:id="rId9"/>
    <p:sldId id="334" r:id="rId10"/>
    <p:sldId id="258" r:id="rId11"/>
    <p:sldId id="260" r:id="rId12"/>
    <p:sldId id="262" r:id="rId13"/>
    <p:sldId id="261" r:id="rId14"/>
    <p:sldId id="263" r:id="rId15"/>
    <p:sldId id="296" r:id="rId16"/>
    <p:sldId id="297" r:id="rId17"/>
    <p:sldId id="259" r:id="rId18"/>
    <p:sldId id="298" r:id="rId19"/>
    <p:sldId id="299" r:id="rId20"/>
    <p:sldId id="264" r:id="rId21"/>
    <p:sldId id="300" r:id="rId22"/>
    <p:sldId id="302" r:id="rId23"/>
    <p:sldId id="303" r:id="rId24"/>
    <p:sldId id="304" r:id="rId25"/>
    <p:sldId id="305" r:id="rId26"/>
    <p:sldId id="306" r:id="rId27"/>
    <p:sldId id="308" r:id="rId28"/>
    <p:sldId id="309" r:id="rId29"/>
    <p:sldId id="310" r:id="rId30"/>
    <p:sldId id="312" r:id="rId31"/>
    <p:sldId id="313" r:id="rId32"/>
    <p:sldId id="335" r:id="rId33"/>
    <p:sldId id="336" r:id="rId34"/>
    <p:sldId id="337" r:id="rId35"/>
    <p:sldId id="338" r:id="rId36"/>
    <p:sldId id="339" r:id="rId37"/>
    <p:sldId id="340" r:id="rId38"/>
    <p:sldId id="341" r:id="rId39"/>
    <p:sldId id="342" r:id="rId40"/>
    <p:sldId id="343" r:id="rId41"/>
    <p:sldId id="344" r:id="rId42"/>
    <p:sldId id="345" r:id="rId43"/>
    <p:sldId id="346" r:id="rId44"/>
    <p:sldId id="347" r:id="rId45"/>
    <p:sldId id="348" r:id="rId46"/>
    <p:sldId id="314" r:id="rId47"/>
    <p:sldId id="315" r:id="rId48"/>
    <p:sldId id="316" r:id="rId49"/>
    <p:sldId id="317" r:id="rId50"/>
    <p:sldId id="318" r:id="rId51"/>
    <p:sldId id="319" r:id="rId52"/>
    <p:sldId id="321" r:id="rId53"/>
    <p:sldId id="322" r:id="rId54"/>
    <p:sldId id="323" r:id="rId55"/>
    <p:sldId id="324" r:id="rId56"/>
    <p:sldId id="325" r:id="rId57"/>
    <p:sldId id="326" r:id="rId58"/>
    <p:sldId id="327" r:id="rId59"/>
    <p:sldId id="328" r:id="rId60"/>
    <p:sldId id="330" r:id="rId61"/>
    <p:sldId id="293" r:id="rId62"/>
    <p:sldId id="294" r:id="rId63"/>
    <p:sldId id="295" r:id="rId6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7" autoAdjust="0"/>
    <p:restoredTop sz="88690" autoAdjust="0"/>
  </p:normalViewPr>
  <p:slideViewPr>
    <p:cSldViewPr snapToGrid="0">
      <p:cViewPr varScale="1">
        <p:scale>
          <a:sx n="66" d="100"/>
          <a:sy n="66" d="100"/>
        </p:scale>
        <p:origin x="94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microsoft.com/office/2015/10/relationships/revisionInfo" Target="revisionInfo.xml"/></Relationships>
</file>

<file path=ppt/diagrams/_rels/data1.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8.png"/><Relationship Id="rId1" Type="http://schemas.openxmlformats.org/officeDocument/2006/relationships/image" Target="../media/image7.jpeg"/><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 Id="rId9" Type="http://schemas.microsoft.com/office/2007/relationships/hdphoto" Target="../media/hdphoto3.wdp"/></Relationships>
</file>

<file path=ppt/diagrams/_rels/data10.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image" Target="../media/image136.png"/><Relationship Id="rId4" Type="http://schemas.openxmlformats.org/officeDocument/2006/relationships/image" Target="../media/image139.png"/></Relationships>
</file>

<file path=ppt/diagrams/_rels/data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image" Target="../media/image18.jp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A3B635-97BB-42F4-934A-A8777A2D1B0D}" type="doc">
      <dgm:prSet loTypeId="urn:microsoft.com/office/officeart/2008/layout/AccentedPicture" loCatId="picture" qsTypeId="urn:microsoft.com/office/officeart/2005/8/quickstyle/3d3" qsCatId="3D" csTypeId="urn:microsoft.com/office/officeart/2005/8/colors/accent0_2" csCatId="mainScheme" phldr="1"/>
      <dgm:spPr/>
      <dgm:t>
        <a:bodyPr/>
        <a:lstStyle/>
        <a:p>
          <a:endParaRPr lang="es-ES"/>
        </a:p>
      </dgm:t>
    </dgm:pt>
    <dgm:pt modelId="{4B735EF3-BF69-4EB7-9E8F-E72C79A19FE4}">
      <dgm:prSet phldrT="[Texto]"/>
      <dgm:spPr/>
      <dgm:t>
        <a:bodyPr/>
        <a:lstStyle/>
        <a:p>
          <a:r>
            <a:rPr lang="es-EC" dirty="0">
              <a:latin typeface="+mj-lt"/>
            </a:rPr>
            <a:t>Objetivos</a:t>
          </a:r>
          <a:endParaRPr lang="es-ES" dirty="0">
            <a:latin typeface="+mj-lt"/>
          </a:endParaRPr>
        </a:p>
      </dgm:t>
    </dgm:pt>
    <dgm:pt modelId="{61D26F48-0117-46D9-8405-6056DB30CB7F}" type="parTrans" cxnId="{180554BA-8FC6-4277-993A-7A5964A9DA8A}">
      <dgm:prSet/>
      <dgm:spPr/>
      <dgm:t>
        <a:bodyPr/>
        <a:lstStyle/>
        <a:p>
          <a:endParaRPr lang="es-ES">
            <a:latin typeface="+mj-lt"/>
          </a:endParaRPr>
        </a:p>
      </dgm:t>
    </dgm:pt>
    <dgm:pt modelId="{36F805B7-D164-4EA0-9288-EC6A82BDAC2B}" type="sibTrans" cxnId="{180554BA-8FC6-4277-993A-7A5964A9DA8A}">
      <dgm:prSet/>
      <dgm:spPr/>
      <dgm:t>
        <a:bodyPr/>
        <a:lstStyle/>
        <a:p>
          <a:endParaRPr lang="es-ES">
            <a:latin typeface="+mj-lt"/>
          </a:endParaRPr>
        </a:p>
      </dgm:t>
    </dgm:pt>
    <dgm:pt modelId="{A635BC35-1A8E-4CB6-9786-0E00A34BF9E2}">
      <dgm:prSet phldrT="[Texto]"/>
      <dgm:spPr/>
      <dgm:t>
        <a:bodyPr/>
        <a:lstStyle/>
        <a:p>
          <a:r>
            <a:rPr lang="es-ES" dirty="0">
              <a:latin typeface="+mj-lt"/>
            </a:rPr>
            <a:t>Marco Teórico</a:t>
          </a:r>
        </a:p>
      </dgm:t>
    </dgm:pt>
    <dgm:pt modelId="{785E08BD-64B6-4D8B-A006-EC97D5FF496F}" type="parTrans" cxnId="{27FB152C-E7D2-46A4-964D-14F84B6C309D}">
      <dgm:prSet/>
      <dgm:spPr/>
      <dgm:t>
        <a:bodyPr/>
        <a:lstStyle/>
        <a:p>
          <a:endParaRPr lang="es-ES">
            <a:latin typeface="+mj-lt"/>
          </a:endParaRPr>
        </a:p>
      </dgm:t>
    </dgm:pt>
    <dgm:pt modelId="{9B1BC3F7-7A67-4D96-8E9E-CC5832AB86CF}" type="sibTrans" cxnId="{27FB152C-E7D2-46A4-964D-14F84B6C309D}">
      <dgm:prSet/>
      <dgm:spPr/>
      <dgm:t>
        <a:bodyPr/>
        <a:lstStyle/>
        <a:p>
          <a:endParaRPr lang="es-ES">
            <a:latin typeface="+mj-lt"/>
          </a:endParaRPr>
        </a:p>
      </dgm:t>
    </dgm:pt>
    <dgm:pt modelId="{D6F03205-2410-42C9-A496-17CA7C1CA1D1}">
      <dgm:prSet phldrT="[Texto]"/>
      <dgm:spPr/>
      <dgm:t>
        <a:bodyPr/>
        <a:lstStyle/>
        <a:p>
          <a:r>
            <a:rPr lang="es-EC" dirty="0">
              <a:latin typeface="+mj-lt"/>
            </a:rPr>
            <a:t>Metodología</a:t>
          </a:r>
          <a:endParaRPr lang="es-ES" dirty="0">
            <a:latin typeface="+mj-lt"/>
          </a:endParaRPr>
        </a:p>
      </dgm:t>
    </dgm:pt>
    <dgm:pt modelId="{B268C2C3-6FDC-457A-B216-4BEC422B455B}" type="parTrans" cxnId="{51A2DD83-DA84-4AAA-BFAE-901D684319B6}">
      <dgm:prSet/>
      <dgm:spPr/>
      <dgm:t>
        <a:bodyPr/>
        <a:lstStyle/>
        <a:p>
          <a:endParaRPr lang="es-ES">
            <a:latin typeface="+mj-lt"/>
          </a:endParaRPr>
        </a:p>
      </dgm:t>
    </dgm:pt>
    <dgm:pt modelId="{18C9BC04-2321-4D29-9931-F1A6E76D4858}" type="sibTrans" cxnId="{51A2DD83-DA84-4AAA-BFAE-901D684319B6}">
      <dgm:prSet/>
      <dgm:spPr/>
      <dgm:t>
        <a:bodyPr/>
        <a:lstStyle/>
        <a:p>
          <a:endParaRPr lang="es-ES">
            <a:latin typeface="+mj-lt"/>
          </a:endParaRPr>
        </a:p>
      </dgm:t>
    </dgm:pt>
    <dgm:pt modelId="{20FB968C-44F9-4393-B4DF-EAB8ACEA0CEC}">
      <dgm:prSet phldrT="[Texto]"/>
      <dgm:spPr/>
      <dgm:t>
        <a:bodyPr/>
        <a:lstStyle/>
        <a:p>
          <a:r>
            <a:rPr lang="es-EC" dirty="0">
              <a:latin typeface="+mj-lt"/>
            </a:rPr>
            <a:t>Diseño y Construcción</a:t>
          </a:r>
          <a:endParaRPr lang="es-ES" dirty="0">
            <a:latin typeface="+mj-lt"/>
          </a:endParaRPr>
        </a:p>
      </dgm:t>
    </dgm:pt>
    <dgm:pt modelId="{6A6F15B1-7915-4E56-983C-13C966E5B0AB}" type="parTrans" cxnId="{770B6544-33B2-4FE6-81A1-E2625CAC6DC3}">
      <dgm:prSet/>
      <dgm:spPr/>
      <dgm:t>
        <a:bodyPr/>
        <a:lstStyle/>
        <a:p>
          <a:endParaRPr lang="es-ES">
            <a:latin typeface="+mj-lt"/>
          </a:endParaRPr>
        </a:p>
      </dgm:t>
    </dgm:pt>
    <dgm:pt modelId="{ED43CF05-5E67-4729-B8ED-BE6D5E796922}" type="sibTrans" cxnId="{770B6544-33B2-4FE6-81A1-E2625CAC6DC3}">
      <dgm:prSet/>
      <dgm:spPr/>
      <dgm:t>
        <a:bodyPr/>
        <a:lstStyle/>
        <a:p>
          <a:endParaRPr lang="es-ES">
            <a:latin typeface="+mj-lt"/>
          </a:endParaRPr>
        </a:p>
      </dgm:t>
    </dgm:pt>
    <dgm:pt modelId="{760F53F9-4805-456B-8649-864D368BB064}">
      <dgm:prSet phldrT="[Texto]"/>
      <dgm:spPr/>
      <dgm:t>
        <a:bodyPr/>
        <a:lstStyle/>
        <a:p>
          <a:r>
            <a:rPr lang="es-EC" dirty="0">
              <a:latin typeface="+mj-lt"/>
            </a:rPr>
            <a:t>Pruebas</a:t>
          </a:r>
          <a:endParaRPr lang="es-ES" dirty="0">
            <a:latin typeface="+mj-lt"/>
          </a:endParaRPr>
        </a:p>
      </dgm:t>
    </dgm:pt>
    <dgm:pt modelId="{367C3D81-DFC5-43AA-A259-F6A7D3D2C1A8}" type="parTrans" cxnId="{EF8F10A4-88CA-4189-9E77-574734DE1690}">
      <dgm:prSet/>
      <dgm:spPr/>
      <dgm:t>
        <a:bodyPr/>
        <a:lstStyle/>
        <a:p>
          <a:endParaRPr lang="es-ES">
            <a:latin typeface="+mj-lt"/>
          </a:endParaRPr>
        </a:p>
      </dgm:t>
    </dgm:pt>
    <dgm:pt modelId="{D0F71798-0914-4185-8E62-59DB4F6F2BC1}" type="sibTrans" cxnId="{EF8F10A4-88CA-4189-9E77-574734DE1690}">
      <dgm:prSet/>
      <dgm:spPr/>
      <dgm:t>
        <a:bodyPr/>
        <a:lstStyle/>
        <a:p>
          <a:endParaRPr lang="es-ES">
            <a:latin typeface="+mj-lt"/>
          </a:endParaRPr>
        </a:p>
      </dgm:t>
    </dgm:pt>
    <dgm:pt modelId="{E0D183B7-846D-420B-9EC5-AF5D2FDDBB67}">
      <dgm:prSet phldrT="[Texto]"/>
      <dgm:spPr/>
      <dgm:t>
        <a:bodyPr/>
        <a:lstStyle/>
        <a:p>
          <a:r>
            <a:rPr lang="es-EC" dirty="0">
              <a:latin typeface="+mj-lt"/>
            </a:rPr>
            <a:t>Conclusiones y Recomendaciones</a:t>
          </a:r>
          <a:endParaRPr lang="es-ES" dirty="0">
            <a:latin typeface="+mj-lt"/>
          </a:endParaRPr>
        </a:p>
      </dgm:t>
    </dgm:pt>
    <dgm:pt modelId="{7D183008-8257-4C20-BA10-D261AF0921DD}" type="parTrans" cxnId="{19897EA8-87A0-415C-BF3C-BA9724E13716}">
      <dgm:prSet/>
      <dgm:spPr/>
      <dgm:t>
        <a:bodyPr/>
        <a:lstStyle/>
        <a:p>
          <a:endParaRPr lang="es-ES">
            <a:latin typeface="+mj-lt"/>
          </a:endParaRPr>
        </a:p>
      </dgm:t>
    </dgm:pt>
    <dgm:pt modelId="{884C9B2E-747B-48C1-9140-786374F200D4}" type="sibTrans" cxnId="{19897EA8-87A0-415C-BF3C-BA9724E13716}">
      <dgm:prSet/>
      <dgm:spPr/>
      <dgm:t>
        <a:bodyPr/>
        <a:lstStyle/>
        <a:p>
          <a:endParaRPr lang="es-ES">
            <a:latin typeface="+mj-lt"/>
          </a:endParaRPr>
        </a:p>
      </dgm:t>
    </dgm:pt>
    <dgm:pt modelId="{C71B784E-1654-4A19-87E4-5DB07920053F}">
      <dgm:prSet custT="1"/>
      <dgm:spPr/>
      <dgm:t>
        <a:bodyPr/>
        <a:lstStyle/>
        <a:p>
          <a:r>
            <a:rPr lang="es-ES" sz="2400" b="1" dirty="0">
              <a:solidFill>
                <a:schemeClr val="tx1"/>
              </a:solidFill>
              <a:effectLst/>
              <a:latin typeface="+mj-lt"/>
            </a:rPr>
            <a:t>BOMBA DE JERINGA</a:t>
          </a:r>
        </a:p>
      </dgm:t>
    </dgm:pt>
    <dgm:pt modelId="{169B820A-CF87-4D97-AC81-C2831010DB9C}" type="sibTrans" cxnId="{FB545911-8827-4D5A-91EA-7ABB083CBD8F}">
      <dgm:prSet/>
      <dgm:spPr/>
      <dgm:t>
        <a:bodyPr/>
        <a:lstStyle/>
        <a:p>
          <a:endParaRPr lang="es-ES">
            <a:latin typeface="+mj-lt"/>
          </a:endParaRPr>
        </a:p>
      </dgm:t>
    </dgm:pt>
    <dgm:pt modelId="{41EF21FB-B5E1-45F6-A672-02C414C9B93E}" type="parTrans" cxnId="{FB545911-8827-4D5A-91EA-7ABB083CBD8F}">
      <dgm:prSet/>
      <dgm:spPr/>
      <dgm:t>
        <a:bodyPr/>
        <a:lstStyle/>
        <a:p>
          <a:endParaRPr lang="es-ES">
            <a:latin typeface="+mj-lt"/>
          </a:endParaRPr>
        </a:p>
      </dgm:t>
    </dgm:pt>
    <dgm:pt modelId="{A68267A0-03E5-4CF2-B1E0-BA76A4E6B817}" type="pres">
      <dgm:prSet presAssocID="{04A3B635-97BB-42F4-934A-A8777A2D1B0D}" presName="Name0" presStyleCnt="0">
        <dgm:presLayoutVars>
          <dgm:dir/>
        </dgm:presLayoutVars>
      </dgm:prSet>
      <dgm:spPr/>
      <dgm:t>
        <a:bodyPr/>
        <a:lstStyle/>
        <a:p>
          <a:endParaRPr lang="es-EC"/>
        </a:p>
      </dgm:t>
    </dgm:pt>
    <dgm:pt modelId="{94747C39-1231-4D1A-B234-BC62BBA92985}" type="pres">
      <dgm:prSet presAssocID="{169B820A-CF87-4D97-AC81-C2831010DB9C}" presName="picture_1" presStyleLbl="bgImgPlace1" presStyleIdx="0" presStyleCnt="1" custScaleX="149160" custScaleY="102530" custLinFactNeighborX="-40380" custLinFactNeighborY="153"/>
      <dgm:spPr/>
      <dgm:t>
        <a:bodyPr/>
        <a:lstStyle/>
        <a:p>
          <a:endParaRPr lang="es-EC"/>
        </a:p>
      </dgm:t>
    </dgm:pt>
    <dgm:pt modelId="{E378914D-9A48-475D-B1AE-B82CA58FB22D}" type="pres">
      <dgm:prSet presAssocID="{C71B784E-1654-4A19-87E4-5DB07920053F}" presName="text_1" presStyleLbl="node1" presStyleIdx="0" presStyleCnt="0" custAng="10800000" custFlipVert="1" custScaleX="91882" custScaleY="32587" custLinFactNeighborX="-65732" custLinFactNeighborY="-84391">
        <dgm:presLayoutVars>
          <dgm:bulletEnabled val="1"/>
        </dgm:presLayoutVars>
      </dgm:prSet>
      <dgm:spPr/>
      <dgm:t>
        <a:bodyPr/>
        <a:lstStyle/>
        <a:p>
          <a:endParaRPr lang="es-EC"/>
        </a:p>
      </dgm:t>
    </dgm:pt>
    <dgm:pt modelId="{A11E3F49-7A2F-4C53-9E88-40A981F9CAF0}" type="pres">
      <dgm:prSet presAssocID="{04A3B635-97BB-42F4-934A-A8777A2D1B0D}" presName="linV" presStyleCnt="0"/>
      <dgm:spPr/>
    </dgm:pt>
    <dgm:pt modelId="{F68AAB65-86B3-45D7-AFBA-86A11133EA48}" type="pres">
      <dgm:prSet presAssocID="{4B735EF3-BF69-4EB7-9E8F-E72C79A19FE4}" presName="pair" presStyleCnt="0"/>
      <dgm:spPr/>
    </dgm:pt>
    <dgm:pt modelId="{62D2EC90-8587-4945-BB21-D1156E4E7F59}" type="pres">
      <dgm:prSet presAssocID="{4B735EF3-BF69-4EB7-9E8F-E72C79A19FE4}" presName="spaceH" presStyleLbl="node1" presStyleIdx="0" presStyleCnt="0"/>
      <dgm:spPr/>
    </dgm:pt>
    <dgm:pt modelId="{DD2CF4D3-E6C7-4309-87C6-CE54D638758B}" type="pres">
      <dgm:prSet presAssocID="{4B735EF3-BF69-4EB7-9E8F-E72C79A19FE4}" presName="desPictures" presStyleLbl="alignImgPlace1" presStyleIdx="0" presStyleCnt="6" custScaleY="97780"/>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dgm:spPr>
      <dgm:t>
        <a:bodyPr/>
        <a:lstStyle/>
        <a:p>
          <a:endParaRPr lang="es-EC"/>
        </a:p>
      </dgm:t>
    </dgm:pt>
    <dgm:pt modelId="{A36089F8-F4A6-4A00-8B22-59EE383C5AB9}" type="pres">
      <dgm:prSet presAssocID="{4B735EF3-BF69-4EB7-9E8F-E72C79A19FE4}" presName="desTextWrapper" presStyleCnt="0"/>
      <dgm:spPr/>
    </dgm:pt>
    <dgm:pt modelId="{F8B71554-670B-4441-B7C0-0483976097CF}" type="pres">
      <dgm:prSet presAssocID="{4B735EF3-BF69-4EB7-9E8F-E72C79A19FE4}" presName="desText" presStyleLbl="revTx" presStyleIdx="0" presStyleCnt="6">
        <dgm:presLayoutVars>
          <dgm:bulletEnabled val="1"/>
        </dgm:presLayoutVars>
      </dgm:prSet>
      <dgm:spPr/>
      <dgm:t>
        <a:bodyPr/>
        <a:lstStyle/>
        <a:p>
          <a:endParaRPr lang="es-EC"/>
        </a:p>
      </dgm:t>
    </dgm:pt>
    <dgm:pt modelId="{87824E55-0B72-4991-9E36-5E06BF1DF4F9}" type="pres">
      <dgm:prSet presAssocID="{36F805B7-D164-4EA0-9288-EC6A82BDAC2B}" presName="spaceV" presStyleCnt="0"/>
      <dgm:spPr/>
    </dgm:pt>
    <dgm:pt modelId="{A2EBD7F8-ABB5-41A2-AA30-8E614693F259}" type="pres">
      <dgm:prSet presAssocID="{A635BC35-1A8E-4CB6-9786-0E00A34BF9E2}" presName="pair" presStyleCnt="0"/>
      <dgm:spPr/>
    </dgm:pt>
    <dgm:pt modelId="{EE8E8EFB-8356-4DD4-8DFF-551C91BA22AA}" type="pres">
      <dgm:prSet presAssocID="{A635BC35-1A8E-4CB6-9786-0E00A34BF9E2}" presName="spaceH" presStyleLbl="node1" presStyleIdx="0" presStyleCnt="0"/>
      <dgm:spPr/>
    </dgm:pt>
    <dgm:pt modelId="{5D090FB6-C0E2-4E77-8FB6-9B508F7D126C}" type="pres">
      <dgm:prSet presAssocID="{A635BC35-1A8E-4CB6-9786-0E00A34BF9E2}" presName="desPictures" presStyleLbl="alignImgPlace1" presStyleIdx="1" presStyleCnt="6" custScaleY="97780"/>
      <dgm:spPr>
        <a:blipFill rotWithShape="1">
          <a:blip xmlns:r="http://schemas.openxmlformats.org/officeDocument/2006/relationships"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l="-26000" r="-26000"/>
          </a:stretch>
        </a:blipFill>
      </dgm:spPr>
      <dgm:t>
        <a:bodyPr/>
        <a:lstStyle/>
        <a:p>
          <a:endParaRPr lang="es-EC"/>
        </a:p>
      </dgm:t>
    </dgm:pt>
    <dgm:pt modelId="{97115202-5053-49D6-B426-640AFAEB598D}" type="pres">
      <dgm:prSet presAssocID="{A635BC35-1A8E-4CB6-9786-0E00A34BF9E2}" presName="desTextWrapper" presStyleCnt="0"/>
      <dgm:spPr/>
    </dgm:pt>
    <dgm:pt modelId="{71A4FB0D-2C6D-4E60-9409-27C75B6F3291}" type="pres">
      <dgm:prSet presAssocID="{A635BC35-1A8E-4CB6-9786-0E00A34BF9E2}" presName="desText" presStyleLbl="revTx" presStyleIdx="1" presStyleCnt="6">
        <dgm:presLayoutVars>
          <dgm:bulletEnabled val="1"/>
        </dgm:presLayoutVars>
      </dgm:prSet>
      <dgm:spPr/>
      <dgm:t>
        <a:bodyPr/>
        <a:lstStyle/>
        <a:p>
          <a:endParaRPr lang="es-EC"/>
        </a:p>
      </dgm:t>
    </dgm:pt>
    <dgm:pt modelId="{D6BED36C-EE89-43E8-93BF-5FF4D5F04DD4}" type="pres">
      <dgm:prSet presAssocID="{9B1BC3F7-7A67-4D96-8E9E-CC5832AB86CF}" presName="spaceV" presStyleCnt="0"/>
      <dgm:spPr/>
    </dgm:pt>
    <dgm:pt modelId="{BCCFADFD-F917-4EE3-B47D-FC830DC9D898}" type="pres">
      <dgm:prSet presAssocID="{D6F03205-2410-42C9-A496-17CA7C1CA1D1}" presName="pair" presStyleCnt="0"/>
      <dgm:spPr/>
    </dgm:pt>
    <dgm:pt modelId="{1AD751D0-1754-4CB1-9008-70A235F5CAEA}" type="pres">
      <dgm:prSet presAssocID="{D6F03205-2410-42C9-A496-17CA7C1CA1D1}" presName="spaceH" presStyleLbl="node1" presStyleIdx="0" presStyleCnt="0"/>
      <dgm:spPr/>
    </dgm:pt>
    <dgm:pt modelId="{8D9F2C62-5B25-4864-9BF9-9FAFBDBE339B}" type="pres">
      <dgm:prSet presAssocID="{D6F03205-2410-42C9-A496-17CA7C1CA1D1}" presName="desPictures" presStyleLbl="alignImgPlace1" presStyleIdx="2" presStyleCnt="6" custScaleY="97780"/>
      <dgm:spPr>
        <a:blipFill rotWithShape="1">
          <a:blip xmlns:r="http://schemas.openxmlformats.org/officeDocument/2006/relationships" r:embed="rId4" cstate="print">
            <a:extLst>
              <a:ext uri="{28A0092B-C50C-407E-A947-70E740481C1C}">
                <a14:useLocalDpi xmlns:a14="http://schemas.microsoft.com/office/drawing/2010/main" val="0"/>
              </a:ext>
            </a:extLst>
          </a:blip>
          <a:srcRect/>
          <a:stretch>
            <a:fillRect t="-2000" b="-2000"/>
          </a:stretch>
        </a:blipFill>
      </dgm:spPr>
    </dgm:pt>
    <dgm:pt modelId="{858AD443-C9C8-492F-ABD1-C9AAA04E7F8A}" type="pres">
      <dgm:prSet presAssocID="{D6F03205-2410-42C9-A496-17CA7C1CA1D1}" presName="desTextWrapper" presStyleCnt="0"/>
      <dgm:spPr/>
    </dgm:pt>
    <dgm:pt modelId="{D9783C3B-CC4A-4983-A502-CB71E5FC7006}" type="pres">
      <dgm:prSet presAssocID="{D6F03205-2410-42C9-A496-17CA7C1CA1D1}" presName="desText" presStyleLbl="revTx" presStyleIdx="2" presStyleCnt="6">
        <dgm:presLayoutVars>
          <dgm:bulletEnabled val="1"/>
        </dgm:presLayoutVars>
      </dgm:prSet>
      <dgm:spPr/>
      <dgm:t>
        <a:bodyPr/>
        <a:lstStyle/>
        <a:p>
          <a:endParaRPr lang="es-EC"/>
        </a:p>
      </dgm:t>
    </dgm:pt>
    <dgm:pt modelId="{ACFD81E4-E3A0-439F-9B25-CCB1536B6CCC}" type="pres">
      <dgm:prSet presAssocID="{18C9BC04-2321-4D29-9931-F1A6E76D4858}" presName="spaceV" presStyleCnt="0"/>
      <dgm:spPr/>
    </dgm:pt>
    <dgm:pt modelId="{8B19E110-6B89-4BB1-8598-56FAF54B60E7}" type="pres">
      <dgm:prSet presAssocID="{20FB968C-44F9-4393-B4DF-EAB8ACEA0CEC}" presName="pair" presStyleCnt="0"/>
      <dgm:spPr/>
    </dgm:pt>
    <dgm:pt modelId="{9FDA458B-FB58-440C-967E-1A501D979B33}" type="pres">
      <dgm:prSet presAssocID="{20FB968C-44F9-4393-B4DF-EAB8ACEA0CEC}" presName="spaceH" presStyleLbl="node1" presStyleIdx="0" presStyleCnt="0"/>
      <dgm:spPr/>
    </dgm:pt>
    <dgm:pt modelId="{A6E28730-6559-4524-B1E9-669BDFF97F78}" type="pres">
      <dgm:prSet presAssocID="{20FB968C-44F9-4393-B4DF-EAB8ACEA0CEC}" presName="desPictures" presStyleLbl="alignImgPlace1" presStyleIdx="3" presStyleCnt="6" custScaleY="97780" custLinFactNeighborX="71883" custLinFactNeighborY="-11619"/>
      <dgm:spPr>
        <a:blipFill rotWithShape="1">
          <a:blip xmlns:r="http://schemas.openxmlformats.org/officeDocument/2006/relationships" r:embed="rId5" cstate="print">
            <a:extLst>
              <a:ext uri="{28A0092B-C50C-407E-A947-70E740481C1C}">
                <a14:useLocalDpi xmlns:a14="http://schemas.microsoft.com/office/drawing/2010/main" val="0"/>
              </a:ext>
            </a:extLst>
          </a:blip>
          <a:srcRect/>
          <a:stretch>
            <a:fillRect t="-1000" b="-1000"/>
          </a:stretch>
        </a:blipFill>
      </dgm:spPr>
    </dgm:pt>
    <dgm:pt modelId="{59F02EDB-1184-4E80-99F3-668702D2B155}" type="pres">
      <dgm:prSet presAssocID="{20FB968C-44F9-4393-B4DF-EAB8ACEA0CEC}" presName="desTextWrapper" presStyleCnt="0"/>
      <dgm:spPr/>
    </dgm:pt>
    <dgm:pt modelId="{50567118-B803-4CF2-8A92-F1536D75EBDD}" type="pres">
      <dgm:prSet presAssocID="{20FB968C-44F9-4393-B4DF-EAB8ACEA0CEC}" presName="desText" presStyleLbl="revTx" presStyleIdx="3" presStyleCnt="6" custScaleX="128842" custLinFactNeighborX="29589" custLinFactNeighborY="-15544">
        <dgm:presLayoutVars>
          <dgm:bulletEnabled val="1"/>
        </dgm:presLayoutVars>
      </dgm:prSet>
      <dgm:spPr/>
      <dgm:t>
        <a:bodyPr/>
        <a:lstStyle/>
        <a:p>
          <a:endParaRPr lang="es-EC"/>
        </a:p>
      </dgm:t>
    </dgm:pt>
    <dgm:pt modelId="{7642EA71-79F0-4944-9872-0EF5EC6241B5}" type="pres">
      <dgm:prSet presAssocID="{ED43CF05-5E67-4729-B8ED-BE6D5E796922}" presName="spaceV" presStyleCnt="0"/>
      <dgm:spPr/>
    </dgm:pt>
    <dgm:pt modelId="{51E69028-49E8-405E-AC1D-E9C1A37A1A78}" type="pres">
      <dgm:prSet presAssocID="{760F53F9-4805-456B-8649-864D368BB064}" presName="pair" presStyleCnt="0"/>
      <dgm:spPr/>
    </dgm:pt>
    <dgm:pt modelId="{374F3743-A8B5-468B-983D-141F3442FD50}" type="pres">
      <dgm:prSet presAssocID="{760F53F9-4805-456B-8649-864D368BB064}" presName="spaceH" presStyleLbl="node1" presStyleIdx="0" presStyleCnt="0"/>
      <dgm:spPr/>
    </dgm:pt>
    <dgm:pt modelId="{F6F28C12-74BC-4E91-9CCE-D35653FFDA2A}" type="pres">
      <dgm:prSet presAssocID="{760F53F9-4805-456B-8649-864D368BB064}" presName="desPictures" presStyleLbl="alignImgPlace1" presStyleIdx="4" presStyleCnt="6" custScaleY="97780" custLinFactNeighborX="80861" custLinFactNeighborY="-6802"/>
      <dgm:spPr>
        <a:blipFill rotWithShape="1">
          <a:blip xmlns:r="http://schemas.openxmlformats.org/officeDocument/2006/relationships"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l="-14000" r="-14000"/>
          </a:stretch>
        </a:blipFill>
      </dgm:spPr>
      <dgm:t>
        <a:bodyPr/>
        <a:lstStyle/>
        <a:p>
          <a:endParaRPr lang="es-EC"/>
        </a:p>
      </dgm:t>
    </dgm:pt>
    <dgm:pt modelId="{D0ABCAAA-7D67-4C48-B4B7-6A44F779D931}" type="pres">
      <dgm:prSet presAssocID="{760F53F9-4805-456B-8649-864D368BB064}" presName="desTextWrapper" presStyleCnt="0"/>
      <dgm:spPr/>
    </dgm:pt>
    <dgm:pt modelId="{E5B37132-F8CD-4DF2-BE45-2607F5FB6DD4}" type="pres">
      <dgm:prSet presAssocID="{760F53F9-4805-456B-8649-864D368BB064}" presName="desText" presStyleLbl="revTx" presStyleIdx="4" presStyleCnt="6" custLinFactNeighborX="31581" custLinFactNeighborY="-6802">
        <dgm:presLayoutVars>
          <dgm:bulletEnabled val="1"/>
        </dgm:presLayoutVars>
      </dgm:prSet>
      <dgm:spPr/>
      <dgm:t>
        <a:bodyPr/>
        <a:lstStyle/>
        <a:p>
          <a:endParaRPr lang="es-EC"/>
        </a:p>
      </dgm:t>
    </dgm:pt>
    <dgm:pt modelId="{282981F1-669C-4CC2-BE52-85CA6CC51220}" type="pres">
      <dgm:prSet presAssocID="{D0F71798-0914-4185-8E62-59DB4F6F2BC1}" presName="spaceV" presStyleCnt="0"/>
      <dgm:spPr/>
    </dgm:pt>
    <dgm:pt modelId="{B76283DC-7848-48B8-A254-BA62FFF90F63}" type="pres">
      <dgm:prSet presAssocID="{E0D183B7-846D-420B-9EC5-AF5D2FDDBB67}" presName="pair" presStyleCnt="0"/>
      <dgm:spPr/>
    </dgm:pt>
    <dgm:pt modelId="{6A7FB890-807B-4434-A7D1-CB0CF4F8FA25}" type="pres">
      <dgm:prSet presAssocID="{E0D183B7-846D-420B-9EC5-AF5D2FDDBB67}" presName="spaceH" presStyleLbl="node1" presStyleIdx="0" presStyleCnt="0"/>
      <dgm:spPr/>
    </dgm:pt>
    <dgm:pt modelId="{DCF5FF57-E6DA-4DBF-A384-2936FA4E49F8}" type="pres">
      <dgm:prSet presAssocID="{E0D183B7-846D-420B-9EC5-AF5D2FDDBB67}" presName="desPictures" presStyleLbl="alignImgPlace1" presStyleIdx="5" presStyleCnt="6" custScaleY="97780"/>
      <dgm:spPr>
        <a:blipFill rotWithShape="1">
          <a:blip xmlns:r="http://schemas.openxmlformats.org/officeDocument/2006/relationships" r:embed="rId8">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t="-22000" b="-22000"/>
          </a:stretch>
        </a:blipFill>
      </dgm:spPr>
      <dgm:t>
        <a:bodyPr/>
        <a:lstStyle/>
        <a:p>
          <a:endParaRPr lang="es-EC"/>
        </a:p>
      </dgm:t>
    </dgm:pt>
    <dgm:pt modelId="{E8B5FB82-056B-47DE-9EFD-72BF235C48FE}" type="pres">
      <dgm:prSet presAssocID="{E0D183B7-846D-420B-9EC5-AF5D2FDDBB67}" presName="desTextWrapper" presStyleCnt="0"/>
      <dgm:spPr/>
    </dgm:pt>
    <dgm:pt modelId="{C10B5273-E515-4B28-888C-9582AA007BDE}" type="pres">
      <dgm:prSet presAssocID="{E0D183B7-846D-420B-9EC5-AF5D2FDDBB67}" presName="desText" presStyleLbl="revTx" presStyleIdx="5" presStyleCnt="6">
        <dgm:presLayoutVars>
          <dgm:bulletEnabled val="1"/>
        </dgm:presLayoutVars>
      </dgm:prSet>
      <dgm:spPr/>
      <dgm:t>
        <a:bodyPr/>
        <a:lstStyle/>
        <a:p>
          <a:endParaRPr lang="es-EC"/>
        </a:p>
      </dgm:t>
    </dgm:pt>
    <dgm:pt modelId="{21F6912D-AC20-4A6E-B60F-1197E77E3413}" type="pres">
      <dgm:prSet presAssocID="{04A3B635-97BB-42F4-934A-A8777A2D1B0D}" presName="maxNode" presStyleCnt="0"/>
      <dgm:spPr/>
    </dgm:pt>
    <dgm:pt modelId="{49816070-BE2F-4B28-ABF8-8F8ADC5429AC}" type="pres">
      <dgm:prSet presAssocID="{04A3B635-97BB-42F4-934A-A8777A2D1B0D}" presName="Name33" presStyleCnt="0"/>
      <dgm:spPr/>
    </dgm:pt>
  </dgm:ptLst>
  <dgm:cxnLst>
    <dgm:cxn modelId="{1D6FF77E-75AA-49F2-95A2-267485DCDAB0}" type="presOf" srcId="{760F53F9-4805-456B-8649-864D368BB064}" destId="{E5B37132-F8CD-4DF2-BE45-2607F5FB6DD4}" srcOrd="0" destOrd="0" presId="urn:microsoft.com/office/officeart/2008/layout/AccentedPicture"/>
    <dgm:cxn modelId="{180554BA-8FC6-4277-993A-7A5964A9DA8A}" srcId="{04A3B635-97BB-42F4-934A-A8777A2D1B0D}" destId="{4B735EF3-BF69-4EB7-9E8F-E72C79A19FE4}" srcOrd="1" destOrd="0" parTransId="{61D26F48-0117-46D9-8405-6056DB30CB7F}" sibTransId="{36F805B7-D164-4EA0-9288-EC6A82BDAC2B}"/>
    <dgm:cxn modelId="{51A2DD83-DA84-4AAA-BFAE-901D684319B6}" srcId="{04A3B635-97BB-42F4-934A-A8777A2D1B0D}" destId="{D6F03205-2410-42C9-A496-17CA7C1CA1D1}" srcOrd="3" destOrd="0" parTransId="{B268C2C3-6FDC-457A-B216-4BEC422B455B}" sibTransId="{18C9BC04-2321-4D29-9931-F1A6E76D4858}"/>
    <dgm:cxn modelId="{F20396F1-73AD-400B-8223-EDF134DD327F}" type="presOf" srcId="{20FB968C-44F9-4393-B4DF-EAB8ACEA0CEC}" destId="{50567118-B803-4CF2-8A92-F1536D75EBDD}" srcOrd="0" destOrd="0" presId="urn:microsoft.com/office/officeart/2008/layout/AccentedPicture"/>
    <dgm:cxn modelId="{FB545911-8827-4D5A-91EA-7ABB083CBD8F}" srcId="{04A3B635-97BB-42F4-934A-A8777A2D1B0D}" destId="{C71B784E-1654-4A19-87E4-5DB07920053F}" srcOrd="0" destOrd="0" parTransId="{41EF21FB-B5E1-45F6-A672-02C414C9B93E}" sibTransId="{169B820A-CF87-4D97-AC81-C2831010DB9C}"/>
    <dgm:cxn modelId="{3ED93249-FDFF-424E-A37A-E695B740C130}" type="presOf" srcId="{169B820A-CF87-4D97-AC81-C2831010DB9C}" destId="{94747C39-1231-4D1A-B234-BC62BBA92985}" srcOrd="0" destOrd="0" presId="urn:microsoft.com/office/officeart/2008/layout/AccentedPicture"/>
    <dgm:cxn modelId="{48FD8E0E-599F-4EA2-8F0A-709B1937A7E3}" type="presOf" srcId="{04A3B635-97BB-42F4-934A-A8777A2D1B0D}" destId="{A68267A0-03E5-4CF2-B1E0-BA76A4E6B817}" srcOrd="0" destOrd="0" presId="urn:microsoft.com/office/officeart/2008/layout/AccentedPicture"/>
    <dgm:cxn modelId="{49EA4546-A6EA-4083-8A0A-71DEC64144AF}" type="presOf" srcId="{4B735EF3-BF69-4EB7-9E8F-E72C79A19FE4}" destId="{F8B71554-670B-4441-B7C0-0483976097CF}" srcOrd="0" destOrd="0" presId="urn:microsoft.com/office/officeart/2008/layout/AccentedPicture"/>
    <dgm:cxn modelId="{770B6544-33B2-4FE6-81A1-E2625CAC6DC3}" srcId="{04A3B635-97BB-42F4-934A-A8777A2D1B0D}" destId="{20FB968C-44F9-4393-B4DF-EAB8ACEA0CEC}" srcOrd="4" destOrd="0" parTransId="{6A6F15B1-7915-4E56-983C-13C966E5B0AB}" sibTransId="{ED43CF05-5E67-4729-B8ED-BE6D5E796922}"/>
    <dgm:cxn modelId="{EF8F10A4-88CA-4189-9E77-574734DE1690}" srcId="{04A3B635-97BB-42F4-934A-A8777A2D1B0D}" destId="{760F53F9-4805-456B-8649-864D368BB064}" srcOrd="5" destOrd="0" parTransId="{367C3D81-DFC5-43AA-A259-F6A7D3D2C1A8}" sibTransId="{D0F71798-0914-4185-8E62-59DB4F6F2BC1}"/>
    <dgm:cxn modelId="{609F38C8-F11D-41B8-ABAC-C7365445793E}" type="presOf" srcId="{E0D183B7-846D-420B-9EC5-AF5D2FDDBB67}" destId="{C10B5273-E515-4B28-888C-9582AA007BDE}" srcOrd="0" destOrd="0" presId="urn:microsoft.com/office/officeart/2008/layout/AccentedPicture"/>
    <dgm:cxn modelId="{27FB152C-E7D2-46A4-964D-14F84B6C309D}" srcId="{04A3B635-97BB-42F4-934A-A8777A2D1B0D}" destId="{A635BC35-1A8E-4CB6-9786-0E00A34BF9E2}" srcOrd="2" destOrd="0" parTransId="{785E08BD-64B6-4D8B-A006-EC97D5FF496F}" sibTransId="{9B1BC3F7-7A67-4D96-8E9E-CC5832AB86CF}"/>
    <dgm:cxn modelId="{A6B7AE18-F2A2-41F6-A694-C3207FFCB7BA}" type="presOf" srcId="{D6F03205-2410-42C9-A496-17CA7C1CA1D1}" destId="{D9783C3B-CC4A-4983-A502-CB71E5FC7006}" srcOrd="0" destOrd="0" presId="urn:microsoft.com/office/officeart/2008/layout/AccentedPicture"/>
    <dgm:cxn modelId="{92379324-1257-4183-AE2A-E975D5612A79}" type="presOf" srcId="{C71B784E-1654-4A19-87E4-5DB07920053F}" destId="{E378914D-9A48-475D-B1AE-B82CA58FB22D}" srcOrd="0" destOrd="0" presId="urn:microsoft.com/office/officeart/2008/layout/AccentedPicture"/>
    <dgm:cxn modelId="{D491CEFA-0120-4C6F-B14F-0F5E95A6AA18}" type="presOf" srcId="{A635BC35-1A8E-4CB6-9786-0E00A34BF9E2}" destId="{71A4FB0D-2C6D-4E60-9409-27C75B6F3291}" srcOrd="0" destOrd="0" presId="urn:microsoft.com/office/officeart/2008/layout/AccentedPicture"/>
    <dgm:cxn modelId="{19897EA8-87A0-415C-BF3C-BA9724E13716}" srcId="{04A3B635-97BB-42F4-934A-A8777A2D1B0D}" destId="{E0D183B7-846D-420B-9EC5-AF5D2FDDBB67}" srcOrd="6" destOrd="0" parTransId="{7D183008-8257-4C20-BA10-D261AF0921DD}" sibTransId="{884C9B2E-747B-48C1-9140-786374F200D4}"/>
    <dgm:cxn modelId="{D1DF3EB3-5D51-4DC0-9CCA-7569D74166A9}" type="presParOf" srcId="{A68267A0-03E5-4CF2-B1E0-BA76A4E6B817}" destId="{94747C39-1231-4D1A-B234-BC62BBA92985}" srcOrd="0" destOrd="0" presId="urn:microsoft.com/office/officeart/2008/layout/AccentedPicture"/>
    <dgm:cxn modelId="{133B4CA4-55FF-4F1C-951E-BC2AC1E71E0F}" type="presParOf" srcId="{A68267A0-03E5-4CF2-B1E0-BA76A4E6B817}" destId="{E378914D-9A48-475D-B1AE-B82CA58FB22D}" srcOrd="1" destOrd="0" presId="urn:microsoft.com/office/officeart/2008/layout/AccentedPicture"/>
    <dgm:cxn modelId="{F9D11930-D132-4F89-9AEA-FAE03C5332C6}" type="presParOf" srcId="{A68267A0-03E5-4CF2-B1E0-BA76A4E6B817}" destId="{A11E3F49-7A2F-4C53-9E88-40A981F9CAF0}" srcOrd="2" destOrd="0" presId="urn:microsoft.com/office/officeart/2008/layout/AccentedPicture"/>
    <dgm:cxn modelId="{52309E1D-F765-422A-AD9A-6A67072D9907}" type="presParOf" srcId="{A11E3F49-7A2F-4C53-9E88-40A981F9CAF0}" destId="{F68AAB65-86B3-45D7-AFBA-86A11133EA48}" srcOrd="0" destOrd="0" presId="urn:microsoft.com/office/officeart/2008/layout/AccentedPicture"/>
    <dgm:cxn modelId="{2604D5AE-70AB-457F-BA08-7FD7E73E361F}" type="presParOf" srcId="{F68AAB65-86B3-45D7-AFBA-86A11133EA48}" destId="{62D2EC90-8587-4945-BB21-D1156E4E7F59}" srcOrd="0" destOrd="0" presId="urn:microsoft.com/office/officeart/2008/layout/AccentedPicture"/>
    <dgm:cxn modelId="{51F53BB4-B5CE-41FA-A23D-FA0E0C614885}" type="presParOf" srcId="{F68AAB65-86B3-45D7-AFBA-86A11133EA48}" destId="{DD2CF4D3-E6C7-4309-87C6-CE54D638758B}" srcOrd="1" destOrd="0" presId="urn:microsoft.com/office/officeart/2008/layout/AccentedPicture"/>
    <dgm:cxn modelId="{1D27A202-6CA5-437B-BD13-A64BCF79B19A}" type="presParOf" srcId="{F68AAB65-86B3-45D7-AFBA-86A11133EA48}" destId="{A36089F8-F4A6-4A00-8B22-59EE383C5AB9}" srcOrd="2" destOrd="0" presId="urn:microsoft.com/office/officeart/2008/layout/AccentedPicture"/>
    <dgm:cxn modelId="{1161D99A-4261-47A3-B720-F8C5A34DDDD7}" type="presParOf" srcId="{A36089F8-F4A6-4A00-8B22-59EE383C5AB9}" destId="{F8B71554-670B-4441-B7C0-0483976097CF}" srcOrd="0" destOrd="0" presId="urn:microsoft.com/office/officeart/2008/layout/AccentedPicture"/>
    <dgm:cxn modelId="{F6FB8054-187F-41D8-AEAA-30AC1B1F2228}" type="presParOf" srcId="{A11E3F49-7A2F-4C53-9E88-40A981F9CAF0}" destId="{87824E55-0B72-4991-9E36-5E06BF1DF4F9}" srcOrd="1" destOrd="0" presId="urn:microsoft.com/office/officeart/2008/layout/AccentedPicture"/>
    <dgm:cxn modelId="{03578220-4B7E-40FD-8F86-9D34F2C82DA9}" type="presParOf" srcId="{A11E3F49-7A2F-4C53-9E88-40A981F9CAF0}" destId="{A2EBD7F8-ABB5-41A2-AA30-8E614693F259}" srcOrd="2" destOrd="0" presId="urn:microsoft.com/office/officeart/2008/layout/AccentedPicture"/>
    <dgm:cxn modelId="{0C051E50-CA8D-43CD-B60A-CE4AFB96AA87}" type="presParOf" srcId="{A2EBD7F8-ABB5-41A2-AA30-8E614693F259}" destId="{EE8E8EFB-8356-4DD4-8DFF-551C91BA22AA}" srcOrd="0" destOrd="0" presId="urn:microsoft.com/office/officeart/2008/layout/AccentedPicture"/>
    <dgm:cxn modelId="{8CB360A7-E952-4893-ABC2-73C307C7DDEC}" type="presParOf" srcId="{A2EBD7F8-ABB5-41A2-AA30-8E614693F259}" destId="{5D090FB6-C0E2-4E77-8FB6-9B508F7D126C}" srcOrd="1" destOrd="0" presId="urn:microsoft.com/office/officeart/2008/layout/AccentedPicture"/>
    <dgm:cxn modelId="{7C6132DE-3DD5-4222-8E5F-C9E9630E35D3}" type="presParOf" srcId="{A2EBD7F8-ABB5-41A2-AA30-8E614693F259}" destId="{97115202-5053-49D6-B426-640AFAEB598D}" srcOrd="2" destOrd="0" presId="urn:microsoft.com/office/officeart/2008/layout/AccentedPicture"/>
    <dgm:cxn modelId="{77B7417F-3127-414A-ADD9-825A5E223C90}" type="presParOf" srcId="{97115202-5053-49D6-B426-640AFAEB598D}" destId="{71A4FB0D-2C6D-4E60-9409-27C75B6F3291}" srcOrd="0" destOrd="0" presId="urn:microsoft.com/office/officeart/2008/layout/AccentedPicture"/>
    <dgm:cxn modelId="{264DE12A-F3BC-4151-9E91-61C1D9BE23D3}" type="presParOf" srcId="{A11E3F49-7A2F-4C53-9E88-40A981F9CAF0}" destId="{D6BED36C-EE89-43E8-93BF-5FF4D5F04DD4}" srcOrd="3" destOrd="0" presId="urn:microsoft.com/office/officeart/2008/layout/AccentedPicture"/>
    <dgm:cxn modelId="{2D49FF91-8E5E-4092-B502-D13F4CDC3EB7}" type="presParOf" srcId="{A11E3F49-7A2F-4C53-9E88-40A981F9CAF0}" destId="{BCCFADFD-F917-4EE3-B47D-FC830DC9D898}" srcOrd="4" destOrd="0" presId="urn:microsoft.com/office/officeart/2008/layout/AccentedPicture"/>
    <dgm:cxn modelId="{54B24EE8-16E2-4FC7-8F7E-40FBCDE3D559}" type="presParOf" srcId="{BCCFADFD-F917-4EE3-B47D-FC830DC9D898}" destId="{1AD751D0-1754-4CB1-9008-70A235F5CAEA}" srcOrd="0" destOrd="0" presId="urn:microsoft.com/office/officeart/2008/layout/AccentedPicture"/>
    <dgm:cxn modelId="{3E04A088-8AB4-4447-B421-E96E22B121E5}" type="presParOf" srcId="{BCCFADFD-F917-4EE3-B47D-FC830DC9D898}" destId="{8D9F2C62-5B25-4864-9BF9-9FAFBDBE339B}" srcOrd="1" destOrd="0" presId="urn:microsoft.com/office/officeart/2008/layout/AccentedPicture"/>
    <dgm:cxn modelId="{67974673-3C4F-4F88-8A75-750117DECA60}" type="presParOf" srcId="{BCCFADFD-F917-4EE3-B47D-FC830DC9D898}" destId="{858AD443-C9C8-492F-ABD1-C9AAA04E7F8A}" srcOrd="2" destOrd="0" presId="urn:microsoft.com/office/officeart/2008/layout/AccentedPicture"/>
    <dgm:cxn modelId="{24019E2B-CEF0-4BEC-B3E9-9790A89B3F57}" type="presParOf" srcId="{858AD443-C9C8-492F-ABD1-C9AAA04E7F8A}" destId="{D9783C3B-CC4A-4983-A502-CB71E5FC7006}" srcOrd="0" destOrd="0" presId="urn:microsoft.com/office/officeart/2008/layout/AccentedPicture"/>
    <dgm:cxn modelId="{6DD48CE1-1934-4723-9968-B59E334109CC}" type="presParOf" srcId="{A11E3F49-7A2F-4C53-9E88-40A981F9CAF0}" destId="{ACFD81E4-E3A0-439F-9B25-CCB1536B6CCC}" srcOrd="5" destOrd="0" presId="urn:microsoft.com/office/officeart/2008/layout/AccentedPicture"/>
    <dgm:cxn modelId="{23976D57-A375-4DAD-914B-B4578DB0DEE6}" type="presParOf" srcId="{A11E3F49-7A2F-4C53-9E88-40A981F9CAF0}" destId="{8B19E110-6B89-4BB1-8598-56FAF54B60E7}" srcOrd="6" destOrd="0" presId="urn:microsoft.com/office/officeart/2008/layout/AccentedPicture"/>
    <dgm:cxn modelId="{326E8DC3-F08C-42CB-941F-86EF01C9D096}" type="presParOf" srcId="{8B19E110-6B89-4BB1-8598-56FAF54B60E7}" destId="{9FDA458B-FB58-440C-967E-1A501D979B33}" srcOrd="0" destOrd="0" presId="urn:microsoft.com/office/officeart/2008/layout/AccentedPicture"/>
    <dgm:cxn modelId="{C0936575-717E-406B-9DF9-C260CF8F3013}" type="presParOf" srcId="{8B19E110-6B89-4BB1-8598-56FAF54B60E7}" destId="{A6E28730-6559-4524-B1E9-669BDFF97F78}" srcOrd="1" destOrd="0" presId="urn:microsoft.com/office/officeart/2008/layout/AccentedPicture"/>
    <dgm:cxn modelId="{4C552907-1835-4D10-B498-CA151D280E84}" type="presParOf" srcId="{8B19E110-6B89-4BB1-8598-56FAF54B60E7}" destId="{59F02EDB-1184-4E80-99F3-668702D2B155}" srcOrd="2" destOrd="0" presId="urn:microsoft.com/office/officeart/2008/layout/AccentedPicture"/>
    <dgm:cxn modelId="{3DA9BD46-7B48-46E7-9D17-00FE19265D49}" type="presParOf" srcId="{59F02EDB-1184-4E80-99F3-668702D2B155}" destId="{50567118-B803-4CF2-8A92-F1536D75EBDD}" srcOrd="0" destOrd="0" presId="urn:microsoft.com/office/officeart/2008/layout/AccentedPicture"/>
    <dgm:cxn modelId="{9F7A1CA2-88FA-434A-986E-8EE6215AD83B}" type="presParOf" srcId="{A11E3F49-7A2F-4C53-9E88-40A981F9CAF0}" destId="{7642EA71-79F0-4944-9872-0EF5EC6241B5}" srcOrd="7" destOrd="0" presId="urn:microsoft.com/office/officeart/2008/layout/AccentedPicture"/>
    <dgm:cxn modelId="{9743F086-6497-40E7-ACE5-DEE9601E58B7}" type="presParOf" srcId="{A11E3F49-7A2F-4C53-9E88-40A981F9CAF0}" destId="{51E69028-49E8-405E-AC1D-E9C1A37A1A78}" srcOrd="8" destOrd="0" presId="urn:microsoft.com/office/officeart/2008/layout/AccentedPicture"/>
    <dgm:cxn modelId="{85A4DEA5-2A33-4F5D-93ED-7E1DCB500DEF}" type="presParOf" srcId="{51E69028-49E8-405E-AC1D-E9C1A37A1A78}" destId="{374F3743-A8B5-468B-983D-141F3442FD50}" srcOrd="0" destOrd="0" presId="urn:microsoft.com/office/officeart/2008/layout/AccentedPicture"/>
    <dgm:cxn modelId="{55D69192-D856-4804-A53A-2F33950BF1E2}" type="presParOf" srcId="{51E69028-49E8-405E-AC1D-E9C1A37A1A78}" destId="{F6F28C12-74BC-4E91-9CCE-D35653FFDA2A}" srcOrd="1" destOrd="0" presId="urn:microsoft.com/office/officeart/2008/layout/AccentedPicture"/>
    <dgm:cxn modelId="{1DFE7EF8-DE7C-471D-879B-B22DDB8E34D5}" type="presParOf" srcId="{51E69028-49E8-405E-AC1D-E9C1A37A1A78}" destId="{D0ABCAAA-7D67-4C48-B4B7-6A44F779D931}" srcOrd="2" destOrd="0" presId="urn:microsoft.com/office/officeart/2008/layout/AccentedPicture"/>
    <dgm:cxn modelId="{39B889A7-880F-4BDF-A777-8B0883750C53}" type="presParOf" srcId="{D0ABCAAA-7D67-4C48-B4B7-6A44F779D931}" destId="{E5B37132-F8CD-4DF2-BE45-2607F5FB6DD4}" srcOrd="0" destOrd="0" presId="urn:microsoft.com/office/officeart/2008/layout/AccentedPicture"/>
    <dgm:cxn modelId="{A97B0B58-0FEE-4BC8-9130-DB42AB3EBA20}" type="presParOf" srcId="{A11E3F49-7A2F-4C53-9E88-40A981F9CAF0}" destId="{282981F1-669C-4CC2-BE52-85CA6CC51220}" srcOrd="9" destOrd="0" presId="urn:microsoft.com/office/officeart/2008/layout/AccentedPicture"/>
    <dgm:cxn modelId="{251687F4-F597-4DF0-B737-12FF04C32781}" type="presParOf" srcId="{A11E3F49-7A2F-4C53-9E88-40A981F9CAF0}" destId="{B76283DC-7848-48B8-A254-BA62FFF90F63}" srcOrd="10" destOrd="0" presId="urn:microsoft.com/office/officeart/2008/layout/AccentedPicture"/>
    <dgm:cxn modelId="{AD7B3590-7DAA-41FB-BDD8-3AF159B42FC6}" type="presParOf" srcId="{B76283DC-7848-48B8-A254-BA62FFF90F63}" destId="{6A7FB890-807B-4434-A7D1-CB0CF4F8FA25}" srcOrd="0" destOrd="0" presId="urn:microsoft.com/office/officeart/2008/layout/AccentedPicture"/>
    <dgm:cxn modelId="{ADFCF300-62A0-458C-8011-FDD11126CF5F}" type="presParOf" srcId="{B76283DC-7848-48B8-A254-BA62FFF90F63}" destId="{DCF5FF57-E6DA-4DBF-A384-2936FA4E49F8}" srcOrd="1" destOrd="0" presId="urn:microsoft.com/office/officeart/2008/layout/AccentedPicture"/>
    <dgm:cxn modelId="{AD83ECFE-395F-4FD4-A9D2-A6BE661B8087}" type="presParOf" srcId="{B76283DC-7848-48B8-A254-BA62FFF90F63}" destId="{E8B5FB82-056B-47DE-9EFD-72BF235C48FE}" srcOrd="2" destOrd="0" presId="urn:microsoft.com/office/officeart/2008/layout/AccentedPicture"/>
    <dgm:cxn modelId="{6F086787-0734-4228-98CC-4488030289C5}" type="presParOf" srcId="{E8B5FB82-056B-47DE-9EFD-72BF235C48FE}" destId="{C10B5273-E515-4B28-888C-9582AA007BDE}" srcOrd="0" destOrd="0" presId="urn:microsoft.com/office/officeart/2008/layout/AccentedPicture"/>
    <dgm:cxn modelId="{54971771-6458-4E40-BB15-5B41E842B28D}" type="presParOf" srcId="{A68267A0-03E5-4CF2-B1E0-BA76A4E6B817}" destId="{21F6912D-AC20-4A6E-B60F-1197E77E3413}" srcOrd="3" destOrd="0" presId="urn:microsoft.com/office/officeart/2008/layout/AccentedPicture"/>
    <dgm:cxn modelId="{393C81A8-BBA0-4FE8-932E-D8E3C1604E51}" type="presParOf" srcId="{21F6912D-AC20-4A6E-B60F-1197E77E3413}" destId="{49816070-BE2F-4B28-ABF8-8F8ADC5429AC}" srcOrd="0" destOrd="0" presId="urn:microsoft.com/office/officeart/2008/layout/AccentedPicture"/>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7203A06-14CF-4A15-946B-887C5F425313}" type="doc">
      <dgm:prSet loTypeId="urn:microsoft.com/office/officeart/2005/8/layout/pList2" loCatId="list" qsTypeId="urn:microsoft.com/office/officeart/2005/8/quickstyle/simple1" qsCatId="simple" csTypeId="urn:microsoft.com/office/officeart/2005/8/colors/colorful3" csCatId="colorful" phldr="1"/>
      <dgm:spPr/>
    </dgm:pt>
    <dgm:pt modelId="{40CAC5B2-6F64-4EA1-BC91-621B714C679A}">
      <dgm:prSet phldrT="[Texto]"/>
      <dgm:spPr/>
      <dgm:t>
        <a:bodyPr/>
        <a:lstStyle/>
        <a:p>
          <a:r>
            <a:rPr lang="es-EC" dirty="0">
              <a:solidFill>
                <a:schemeClr val="tx1"/>
              </a:solidFill>
            </a:rPr>
            <a:t>Piñón Cremallera</a:t>
          </a:r>
        </a:p>
      </dgm:t>
    </dgm:pt>
    <dgm:pt modelId="{2A1ABD75-DE3C-4BB7-B789-74C9E3CC621E}" type="parTrans" cxnId="{ADDFFF28-5EF7-40FA-9904-6CBD1A645157}">
      <dgm:prSet/>
      <dgm:spPr/>
      <dgm:t>
        <a:bodyPr/>
        <a:lstStyle/>
        <a:p>
          <a:endParaRPr lang="es-EC">
            <a:solidFill>
              <a:schemeClr val="tx1"/>
            </a:solidFill>
          </a:endParaRPr>
        </a:p>
      </dgm:t>
    </dgm:pt>
    <dgm:pt modelId="{D61EC2A7-9B5E-45A0-A1C8-5A06AFB76CD9}" type="sibTrans" cxnId="{ADDFFF28-5EF7-40FA-9904-6CBD1A645157}">
      <dgm:prSet/>
      <dgm:spPr/>
      <dgm:t>
        <a:bodyPr/>
        <a:lstStyle/>
        <a:p>
          <a:endParaRPr lang="es-EC">
            <a:solidFill>
              <a:schemeClr val="tx1"/>
            </a:solidFill>
          </a:endParaRPr>
        </a:p>
      </dgm:t>
    </dgm:pt>
    <dgm:pt modelId="{61CA2544-ACC9-4912-B80A-34C1DCA05BAD}">
      <dgm:prSet phldrT="[Texto]"/>
      <dgm:spPr/>
      <dgm:t>
        <a:bodyPr/>
        <a:lstStyle/>
        <a:p>
          <a:r>
            <a:rPr lang="es-EC" dirty="0">
              <a:solidFill>
                <a:schemeClr val="tx1"/>
              </a:solidFill>
            </a:rPr>
            <a:t>Correa Dentada</a:t>
          </a:r>
        </a:p>
      </dgm:t>
    </dgm:pt>
    <dgm:pt modelId="{8F710A06-CACF-4446-90B7-E4C6B30F46AD}" type="parTrans" cxnId="{2794038A-0E75-4B6D-A103-430AFC907EED}">
      <dgm:prSet/>
      <dgm:spPr/>
      <dgm:t>
        <a:bodyPr/>
        <a:lstStyle/>
        <a:p>
          <a:endParaRPr lang="es-EC">
            <a:solidFill>
              <a:schemeClr val="tx1"/>
            </a:solidFill>
          </a:endParaRPr>
        </a:p>
      </dgm:t>
    </dgm:pt>
    <dgm:pt modelId="{650CFEFC-91CC-4C65-ABC8-596A73A3FCDF}" type="sibTrans" cxnId="{2794038A-0E75-4B6D-A103-430AFC907EED}">
      <dgm:prSet/>
      <dgm:spPr/>
      <dgm:t>
        <a:bodyPr/>
        <a:lstStyle/>
        <a:p>
          <a:endParaRPr lang="es-EC">
            <a:solidFill>
              <a:schemeClr val="tx1"/>
            </a:solidFill>
          </a:endParaRPr>
        </a:p>
      </dgm:t>
    </dgm:pt>
    <dgm:pt modelId="{3B4D9470-6A73-4F15-9BD2-A0A1CD14AB2F}">
      <dgm:prSet phldrT="[Texto]"/>
      <dgm:spPr/>
      <dgm:t>
        <a:bodyPr/>
        <a:lstStyle/>
        <a:p>
          <a:r>
            <a:rPr lang="es-EC" dirty="0">
              <a:solidFill>
                <a:schemeClr val="tx1"/>
              </a:solidFill>
            </a:rPr>
            <a:t>Tornillo de bolas recirculantes</a:t>
          </a:r>
        </a:p>
      </dgm:t>
    </dgm:pt>
    <dgm:pt modelId="{DA538B1C-F857-4766-A21C-E9C0DA2ACED3}" type="parTrans" cxnId="{A594DA37-F037-422E-A542-B717F5E12C5F}">
      <dgm:prSet/>
      <dgm:spPr/>
      <dgm:t>
        <a:bodyPr/>
        <a:lstStyle/>
        <a:p>
          <a:endParaRPr lang="es-EC">
            <a:solidFill>
              <a:schemeClr val="tx1"/>
            </a:solidFill>
          </a:endParaRPr>
        </a:p>
      </dgm:t>
    </dgm:pt>
    <dgm:pt modelId="{3730B2BB-9AB0-461A-9B0E-3464CDBE5421}" type="sibTrans" cxnId="{A594DA37-F037-422E-A542-B717F5E12C5F}">
      <dgm:prSet/>
      <dgm:spPr/>
      <dgm:t>
        <a:bodyPr/>
        <a:lstStyle/>
        <a:p>
          <a:endParaRPr lang="es-EC">
            <a:solidFill>
              <a:schemeClr val="tx1"/>
            </a:solidFill>
          </a:endParaRPr>
        </a:p>
      </dgm:t>
    </dgm:pt>
    <dgm:pt modelId="{C86B782F-289D-4C9E-818C-EE08C4CF7505}">
      <dgm:prSet/>
      <dgm:spPr/>
      <dgm:t>
        <a:bodyPr/>
        <a:lstStyle/>
        <a:p>
          <a:r>
            <a:rPr lang="es-EC" dirty="0">
              <a:solidFill>
                <a:schemeClr val="tx1"/>
              </a:solidFill>
            </a:rPr>
            <a:t>Tornillo sin fin convencional</a:t>
          </a:r>
        </a:p>
      </dgm:t>
    </dgm:pt>
    <dgm:pt modelId="{439DF121-F558-4E2C-8364-38B3AE2DFAD6}" type="parTrans" cxnId="{017012EE-5492-4645-8611-FF2B86266717}">
      <dgm:prSet/>
      <dgm:spPr/>
      <dgm:t>
        <a:bodyPr/>
        <a:lstStyle/>
        <a:p>
          <a:endParaRPr lang="es-EC">
            <a:solidFill>
              <a:schemeClr val="tx1"/>
            </a:solidFill>
          </a:endParaRPr>
        </a:p>
      </dgm:t>
    </dgm:pt>
    <dgm:pt modelId="{CD04E4D1-98B6-4CFF-9D90-F64D05DAB9C0}" type="sibTrans" cxnId="{017012EE-5492-4645-8611-FF2B86266717}">
      <dgm:prSet/>
      <dgm:spPr/>
      <dgm:t>
        <a:bodyPr/>
        <a:lstStyle/>
        <a:p>
          <a:endParaRPr lang="es-EC">
            <a:solidFill>
              <a:schemeClr val="tx1"/>
            </a:solidFill>
          </a:endParaRPr>
        </a:p>
      </dgm:t>
    </dgm:pt>
    <dgm:pt modelId="{36E0275A-F0BA-4A8A-B71F-636991918455}" type="pres">
      <dgm:prSet presAssocID="{B7203A06-14CF-4A15-946B-887C5F425313}" presName="Name0" presStyleCnt="0">
        <dgm:presLayoutVars>
          <dgm:dir/>
          <dgm:resizeHandles val="exact"/>
        </dgm:presLayoutVars>
      </dgm:prSet>
      <dgm:spPr/>
    </dgm:pt>
    <dgm:pt modelId="{8576089E-43AE-46DA-AF59-CBE758A45CA5}" type="pres">
      <dgm:prSet presAssocID="{B7203A06-14CF-4A15-946B-887C5F425313}" presName="bkgdShp" presStyleLbl="alignAccFollowNode1" presStyleIdx="0" presStyleCnt="1"/>
      <dgm:spPr/>
    </dgm:pt>
    <dgm:pt modelId="{58E9641D-350A-4369-B215-EBD156CC53CE}" type="pres">
      <dgm:prSet presAssocID="{B7203A06-14CF-4A15-946B-887C5F425313}" presName="linComp" presStyleCnt="0"/>
      <dgm:spPr/>
    </dgm:pt>
    <dgm:pt modelId="{91B55D1B-4B91-4BBF-BFEB-CCD9C6363A87}" type="pres">
      <dgm:prSet presAssocID="{40CAC5B2-6F64-4EA1-BC91-621B714C679A}" presName="compNode" presStyleCnt="0"/>
      <dgm:spPr/>
    </dgm:pt>
    <dgm:pt modelId="{5BDAF5F9-86D2-457B-9934-A56FA8FC1E2C}" type="pres">
      <dgm:prSet presAssocID="{40CAC5B2-6F64-4EA1-BC91-621B714C679A}" presName="node" presStyleLbl="node1" presStyleIdx="0" presStyleCnt="4">
        <dgm:presLayoutVars>
          <dgm:bulletEnabled val="1"/>
        </dgm:presLayoutVars>
      </dgm:prSet>
      <dgm:spPr/>
      <dgm:t>
        <a:bodyPr/>
        <a:lstStyle/>
        <a:p>
          <a:endParaRPr lang="es-EC"/>
        </a:p>
      </dgm:t>
    </dgm:pt>
    <dgm:pt modelId="{DF88A258-CB3F-4230-99FB-DB94555DF3AB}" type="pres">
      <dgm:prSet presAssocID="{40CAC5B2-6F64-4EA1-BC91-621B714C679A}" presName="invisiNode" presStyleLbl="node1" presStyleIdx="0" presStyleCnt="4"/>
      <dgm:spPr/>
    </dgm:pt>
    <dgm:pt modelId="{C48A7CE3-5991-43DA-9E93-0D578ADCFF77}" type="pres">
      <dgm:prSet presAssocID="{40CAC5B2-6F64-4EA1-BC91-621B714C679A}" presName="imagNode" presStyleLbl="fgImgPlace1" presStyleIdx="0" presStyleCnt="4"/>
      <dgm:spPr>
        <a:blipFill rotWithShape="1">
          <a:blip xmlns:r="http://schemas.openxmlformats.org/officeDocument/2006/relationships" r:embed="rId1"/>
          <a:stretch>
            <a:fillRect/>
          </a:stretch>
        </a:blipFill>
      </dgm:spPr>
    </dgm:pt>
    <dgm:pt modelId="{8CCAB5FE-0593-4F73-A03C-6E3A2EC881FF}" type="pres">
      <dgm:prSet presAssocID="{D61EC2A7-9B5E-45A0-A1C8-5A06AFB76CD9}" presName="sibTrans" presStyleLbl="sibTrans2D1" presStyleIdx="0" presStyleCnt="0"/>
      <dgm:spPr/>
      <dgm:t>
        <a:bodyPr/>
        <a:lstStyle/>
        <a:p>
          <a:endParaRPr lang="es-EC"/>
        </a:p>
      </dgm:t>
    </dgm:pt>
    <dgm:pt modelId="{3A1F5DA5-5899-4AB9-971E-5E719B8E7765}" type="pres">
      <dgm:prSet presAssocID="{61CA2544-ACC9-4912-B80A-34C1DCA05BAD}" presName="compNode" presStyleCnt="0"/>
      <dgm:spPr/>
    </dgm:pt>
    <dgm:pt modelId="{5D4478DA-815E-4FC0-8961-A3381EC88BDA}" type="pres">
      <dgm:prSet presAssocID="{61CA2544-ACC9-4912-B80A-34C1DCA05BAD}" presName="node" presStyleLbl="node1" presStyleIdx="1" presStyleCnt="4">
        <dgm:presLayoutVars>
          <dgm:bulletEnabled val="1"/>
        </dgm:presLayoutVars>
      </dgm:prSet>
      <dgm:spPr/>
      <dgm:t>
        <a:bodyPr/>
        <a:lstStyle/>
        <a:p>
          <a:endParaRPr lang="es-EC"/>
        </a:p>
      </dgm:t>
    </dgm:pt>
    <dgm:pt modelId="{B9AAA2D1-8266-488E-A781-92CABBDC0912}" type="pres">
      <dgm:prSet presAssocID="{61CA2544-ACC9-4912-B80A-34C1DCA05BAD}" presName="invisiNode" presStyleLbl="node1" presStyleIdx="1" presStyleCnt="4"/>
      <dgm:spPr/>
    </dgm:pt>
    <dgm:pt modelId="{FC2D6860-EB37-4D78-9EE3-03686D45FFFF}" type="pres">
      <dgm:prSet presAssocID="{61CA2544-ACC9-4912-B80A-34C1DCA05BAD}" presName="imagNode" presStyleLbl="fgImgPlace1" presStyleIdx="1" presStyleCnt="4"/>
      <dgm:spPr>
        <a:blipFill rotWithShape="1">
          <a:blip xmlns:r="http://schemas.openxmlformats.org/officeDocument/2006/relationships" r:embed="rId2"/>
          <a:stretch>
            <a:fillRect/>
          </a:stretch>
        </a:blipFill>
      </dgm:spPr>
    </dgm:pt>
    <dgm:pt modelId="{F1176A91-1AD9-4FE6-8D59-E0E3FBAF434D}" type="pres">
      <dgm:prSet presAssocID="{650CFEFC-91CC-4C65-ABC8-596A73A3FCDF}" presName="sibTrans" presStyleLbl="sibTrans2D1" presStyleIdx="0" presStyleCnt="0"/>
      <dgm:spPr/>
      <dgm:t>
        <a:bodyPr/>
        <a:lstStyle/>
        <a:p>
          <a:endParaRPr lang="es-EC"/>
        </a:p>
      </dgm:t>
    </dgm:pt>
    <dgm:pt modelId="{CFFA51AF-3B1D-49C4-876D-3D0D1723EBFA}" type="pres">
      <dgm:prSet presAssocID="{C86B782F-289D-4C9E-818C-EE08C4CF7505}" presName="compNode" presStyleCnt="0"/>
      <dgm:spPr/>
    </dgm:pt>
    <dgm:pt modelId="{B58DB601-8F56-47C7-B33E-4A1F60797009}" type="pres">
      <dgm:prSet presAssocID="{C86B782F-289D-4C9E-818C-EE08C4CF7505}" presName="node" presStyleLbl="node1" presStyleIdx="2" presStyleCnt="4">
        <dgm:presLayoutVars>
          <dgm:bulletEnabled val="1"/>
        </dgm:presLayoutVars>
      </dgm:prSet>
      <dgm:spPr/>
      <dgm:t>
        <a:bodyPr/>
        <a:lstStyle/>
        <a:p>
          <a:endParaRPr lang="es-EC"/>
        </a:p>
      </dgm:t>
    </dgm:pt>
    <dgm:pt modelId="{31539375-9D7A-43DD-AEF5-F1C75EFFBA1D}" type="pres">
      <dgm:prSet presAssocID="{C86B782F-289D-4C9E-818C-EE08C4CF7505}" presName="invisiNode" presStyleLbl="node1" presStyleIdx="2" presStyleCnt="4"/>
      <dgm:spPr/>
    </dgm:pt>
    <dgm:pt modelId="{70B610E3-B6D3-40F6-B4BC-4EBFC4CCBDE0}" type="pres">
      <dgm:prSet presAssocID="{C86B782F-289D-4C9E-818C-EE08C4CF7505}" presName="imagNode" presStyleLbl="fgImgPlace1" presStyleIdx="2" presStyleCnt="4"/>
      <dgm:spPr>
        <a:blipFill rotWithShape="1">
          <a:blip xmlns:r="http://schemas.openxmlformats.org/officeDocument/2006/relationships" r:embed="rId3"/>
          <a:stretch>
            <a:fillRect/>
          </a:stretch>
        </a:blipFill>
      </dgm:spPr>
    </dgm:pt>
    <dgm:pt modelId="{4D288BB6-AF11-438A-A99C-666CBC170965}" type="pres">
      <dgm:prSet presAssocID="{CD04E4D1-98B6-4CFF-9D90-F64D05DAB9C0}" presName="sibTrans" presStyleLbl="sibTrans2D1" presStyleIdx="0" presStyleCnt="0"/>
      <dgm:spPr/>
      <dgm:t>
        <a:bodyPr/>
        <a:lstStyle/>
        <a:p>
          <a:endParaRPr lang="es-EC"/>
        </a:p>
      </dgm:t>
    </dgm:pt>
    <dgm:pt modelId="{6CC534C2-3134-4A15-B34B-8E61D5B4F803}" type="pres">
      <dgm:prSet presAssocID="{3B4D9470-6A73-4F15-9BD2-A0A1CD14AB2F}" presName="compNode" presStyleCnt="0"/>
      <dgm:spPr/>
    </dgm:pt>
    <dgm:pt modelId="{3E94CC2B-A7EC-4E7E-BA6A-5280FB7FAACC}" type="pres">
      <dgm:prSet presAssocID="{3B4D9470-6A73-4F15-9BD2-A0A1CD14AB2F}" presName="node" presStyleLbl="node1" presStyleIdx="3" presStyleCnt="4">
        <dgm:presLayoutVars>
          <dgm:bulletEnabled val="1"/>
        </dgm:presLayoutVars>
      </dgm:prSet>
      <dgm:spPr/>
      <dgm:t>
        <a:bodyPr/>
        <a:lstStyle/>
        <a:p>
          <a:endParaRPr lang="es-EC"/>
        </a:p>
      </dgm:t>
    </dgm:pt>
    <dgm:pt modelId="{9E3FDF18-21B8-4A8E-A06D-CB23FD99D32D}" type="pres">
      <dgm:prSet presAssocID="{3B4D9470-6A73-4F15-9BD2-A0A1CD14AB2F}" presName="invisiNode" presStyleLbl="node1" presStyleIdx="3" presStyleCnt="4"/>
      <dgm:spPr/>
    </dgm:pt>
    <dgm:pt modelId="{A6F97A47-ADEF-48C2-923C-D6E661BDD626}" type="pres">
      <dgm:prSet presAssocID="{3B4D9470-6A73-4F15-9BD2-A0A1CD14AB2F}" presName="imagNode" presStyleLbl="fgImgPlace1" presStyleIdx="3" presStyleCnt="4"/>
      <dgm:spPr>
        <a:blipFill rotWithShape="1">
          <a:blip xmlns:r="http://schemas.openxmlformats.org/officeDocument/2006/relationships" r:embed="rId4"/>
          <a:stretch>
            <a:fillRect/>
          </a:stretch>
        </a:blipFill>
      </dgm:spPr>
    </dgm:pt>
  </dgm:ptLst>
  <dgm:cxnLst>
    <dgm:cxn modelId="{B7D3B1A3-0FCF-4433-B605-C92C35CBB035}" type="presOf" srcId="{D61EC2A7-9B5E-45A0-A1C8-5A06AFB76CD9}" destId="{8CCAB5FE-0593-4F73-A03C-6E3A2EC881FF}" srcOrd="0" destOrd="0" presId="urn:microsoft.com/office/officeart/2005/8/layout/pList2"/>
    <dgm:cxn modelId="{A594DA37-F037-422E-A542-B717F5E12C5F}" srcId="{B7203A06-14CF-4A15-946B-887C5F425313}" destId="{3B4D9470-6A73-4F15-9BD2-A0A1CD14AB2F}" srcOrd="3" destOrd="0" parTransId="{DA538B1C-F857-4766-A21C-E9C0DA2ACED3}" sibTransId="{3730B2BB-9AB0-461A-9B0E-3464CDBE5421}"/>
    <dgm:cxn modelId="{3BC78886-128B-4275-8FFD-856327855241}" type="presOf" srcId="{C86B782F-289D-4C9E-818C-EE08C4CF7505}" destId="{B58DB601-8F56-47C7-B33E-4A1F60797009}" srcOrd="0" destOrd="0" presId="urn:microsoft.com/office/officeart/2005/8/layout/pList2"/>
    <dgm:cxn modelId="{CE69CFC8-C3C9-4CD3-85EA-C03674DA553E}" type="presOf" srcId="{61CA2544-ACC9-4912-B80A-34C1DCA05BAD}" destId="{5D4478DA-815E-4FC0-8961-A3381EC88BDA}" srcOrd="0" destOrd="0" presId="urn:microsoft.com/office/officeart/2005/8/layout/pList2"/>
    <dgm:cxn modelId="{FF7A04CD-EDFC-4B0B-A4B1-85D74E624D9A}" type="presOf" srcId="{CD04E4D1-98B6-4CFF-9D90-F64D05DAB9C0}" destId="{4D288BB6-AF11-438A-A99C-666CBC170965}" srcOrd="0" destOrd="0" presId="urn:microsoft.com/office/officeart/2005/8/layout/pList2"/>
    <dgm:cxn modelId="{2794038A-0E75-4B6D-A103-430AFC907EED}" srcId="{B7203A06-14CF-4A15-946B-887C5F425313}" destId="{61CA2544-ACC9-4912-B80A-34C1DCA05BAD}" srcOrd="1" destOrd="0" parTransId="{8F710A06-CACF-4446-90B7-E4C6B30F46AD}" sibTransId="{650CFEFC-91CC-4C65-ABC8-596A73A3FCDF}"/>
    <dgm:cxn modelId="{EC7383FF-5BE1-4623-833F-DC1BE2C5061D}" type="presOf" srcId="{B7203A06-14CF-4A15-946B-887C5F425313}" destId="{36E0275A-F0BA-4A8A-B71F-636991918455}" srcOrd="0" destOrd="0" presId="urn:microsoft.com/office/officeart/2005/8/layout/pList2"/>
    <dgm:cxn modelId="{ADDFFF28-5EF7-40FA-9904-6CBD1A645157}" srcId="{B7203A06-14CF-4A15-946B-887C5F425313}" destId="{40CAC5B2-6F64-4EA1-BC91-621B714C679A}" srcOrd="0" destOrd="0" parTransId="{2A1ABD75-DE3C-4BB7-B789-74C9E3CC621E}" sibTransId="{D61EC2A7-9B5E-45A0-A1C8-5A06AFB76CD9}"/>
    <dgm:cxn modelId="{526BC32B-FEDC-49B3-8FBF-FC281E67D779}" type="presOf" srcId="{650CFEFC-91CC-4C65-ABC8-596A73A3FCDF}" destId="{F1176A91-1AD9-4FE6-8D59-E0E3FBAF434D}" srcOrd="0" destOrd="0" presId="urn:microsoft.com/office/officeart/2005/8/layout/pList2"/>
    <dgm:cxn modelId="{23D96B2F-49E5-4D8F-A2CA-03DA3A66C339}" type="presOf" srcId="{3B4D9470-6A73-4F15-9BD2-A0A1CD14AB2F}" destId="{3E94CC2B-A7EC-4E7E-BA6A-5280FB7FAACC}" srcOrd="0" destOrd="0" presId="urn:microsoft.com/office/officeart/2005/8/layout/pList2"/>
    <dgm:cxn modelId="{50EA0864-5BD1-491B-AD18-513F8616188C}" type="presOf" srcId="{40CAC5B2-6F64-4EA1-BC91-621B714C679A}" destId="{5BDAF5F9-86D2-457B-9934-A56FA8FC1E2C}" srcOrd="0" destOrd="0" presId="urn:microsoft.com/office/officeart/2005/8/layout/pList2"/>
    <dgm:cxn modelId="{017012EE-5492-4645-8611-FF2B86266717}" srcId="{B7203A06-14CF-4A15-946B-887C5F425313}" destId="{C86B782F-289D-4C9E-818C-EE08C4CF7505}" srcOrd="2" destOrd="0" parTransId="{439DF121-F558-4E2C-8364-38B3AE2DFAD6}" sibTransId="{CD04E4D1-98B6-4CFF-9D90-F64D05DAB9C0}"/>
    <dgm:cxn modelId="{23800912-6169-403F-8C05-4DB57BFFAE18}" type="presParOf" srcId="{36E0275A-F0BA-4A8A-B71F-636991918455}" destId="{8576089E-43AE-46DA-AF59-CBE758A45CA5}" srcOrd="0" destOrd="0" presId="urn:microsoft.com/office/officeart/2005/8/layout/pList2"/>
    <dgm:cxn modelId="{04166910-5680-485A-BCCB-1C1E69873118}" type="presParOf" srcId="{36E0275A-F0BA-4A8A-B71F-636991918455}" destId="{58E9641D-350A-4369-B215-EBD156CC53CE}" srcOrd="1" destOrd="0" presId="urn:microsoft.com/office/officeart/2005/8/layout/pList2"/>
    <dgm:cxn modelId="{4032C780-7EB2-4FD0-9DD8-37B6792DDCD0}" type="presParOf" srcId="{58E9641D-350A-4369-B215-EBD156CC53CE}" destId="{91B55D1B-4B91-4BBF-BFEB-CCD9C6363A87}" srcOrd="0" destOrd="0" presId="urn:microsoft.com/office/officeart/2005/8/layout/pList2"/>
    <dgm:cxn modelId="{49B5D5A1-FB82-403C-BF4D-2971DF3FC213}" type="presParOf" srcId="{91B55D1B-4B91-4BBF-BFEB-CCD9C6363A87}" destId="{5BDAF5F9-86D2-457B-9934-A56FA8FC1E2C}" srcOrd="0" destOrd="0" presId="urn:microsoft.com/office/officeart/2005/8/layout/pList2"/>
    <dgm:cxn modelId="{2E5BF695-DC05-41E2-9A90-7E4768F572F0}" type="presParOf" srcId="{91B55D1B-4B91-4BBF-BFEB-CCD9C6363A87}" destId="{DF88A258-CB3F-4230-99FB-DB94555DF3AB}" srcOrd="1" destOrd="0" presId="urn:microsoft.com/office/officeart/2005/8/layout/pList2"/>
    <dgm:cxn modelId="{07360AE7-FD26-4442-877B-6F2D7CA5D4DF}" type="presParOf" srcId="{91B55D1B-4B91-4BBF-BFEB-CCD9C6363A87}" destId="{C48A7CE3-5991-43DA-9E93-0D578ADCFF77}" srcOrd="2" destOrd="0" presId="urn:microsoft.com/office/officeart/2005/8/layout/pList2"/>
    <dgm:cxn modelId="{5A2AEA2F-717E-407F-903D-A328581AE59F}" type="presParOf" srcId="{58E9641D-350A-4369-B215-EBD156CC53CE}" destId="{8CCAB5FE-0593-4F73-A03C-6E3A2EC881FF}" srcOrd="1" destOrd="0" presId="urn:microsoft.com/office/officeart/2005/8/layout/pList2"/>
    <dgm:cxn modelId="{BEBC8F42-B2B7-420D-A271-992E78A9C15A}" type="presParOf" srcId="{58E9641D-350A-4369-B215-EBD156CC53CE}" destId="{3A1F5DA5-5899-4AB9-971E-5E719B8E7765}" srcOrd="2" destOrd="0" presId="urn:microsoft.com/office/officeart/2005/8/layout/pList2"/>
    <dgm:cxn modelId="{3F645561-CCDB-4545-8425-533834491499}" type="presParOf" srcId="{3A1F5DA5-5899-4AB9-971E-5E719B8E7765}" destId="{5D4478DA-815E-4FC0-8961-A3381EC88BDA}" srcOrd="0" destOrd="0" presId="urn:microsoft.com/office/officeart/2005/8/layout/pList2"/>
    <dgm:cxn modelId="{D75C6354-60C6-42C7-AFF5-52F2488B5C15}" type="presParOf" srcId="{3A1F5DA5-5899-4AB9-971E-5E719B8E7765}" destId="{B9AAA2D1-8266-488E-A781-92CABBDC0912}" srcOrd="1" destOrd="0" presId="urn:microsoft.com/office/officeart/2005/8/layout/pList2"/>
    <dgm:cxn modelId="{93B402FF-7A2D-4D01-BE45-5AF1D6878E9F}" type="presParOf" srcId="{3A1F5DA5-5899-4AB9-971E-5E719B8E7765}" destId="{FC2D6860-EB37-4D78-9EE3-03686D45FFFF}" srcOrd="2" destOrd="0" presId="urn:microsoft.com/office/officeart/2005/8/layout/pList2"/>
    <dgm:cxn modelId="{67EBAF94-C3FE-4093-A3B3-C12A045EA80D}" type="presParOf" srcId="{58E9641D-350A-4369-B215-EBD156CC53CE}" destId="{F1176A91-1AD9-4FE6-8D59-E0E3FBAF434D}" srcOrd="3" destOrd="0" presId="urn:microsoft.com/office/officeart/2005/8/layout/pList2"/>
    <dgm:cxn modelId="{37093148-E1F1-4BC9-BF49-AE3C7792635A}" type="presParOf" srcId="{58E9641D-350A-4369-B215-EBD156CC53CE}" destId="{CFFA51AF-3B1D-49C4-876D-3D0D1723EBFA}" srcOrd="4" destOrd="0" presId="urn:microsoft.com/office/officeart/2005/8/layout/pList2"/>
    <dgm:cxn modelId="{807C93CB-086C-46D1-B176-8A0E73ABEE9B}" type="presParOf" srcId="{CFFA51AF-3B1D-49C4-876D-3D0D1723EBFA}" destId="{B58DB601-8F56-47C7-B33E-4A1F60797009}" srcOrd="0" destOrd="0" presId="urn:microsoft.com/office/officeart/2005/8/layout/pList2"/>
    <dgm:cxn modelId="{4065A15F-6482-4274-B935-4E2BB5749E3A}" type="presParOf" srcId="{CFFA51AF-3B1D-49C4-876D-3D0D1723EBFA}" destId="{31539375-9D7A-43DD-AEF5-F1C75EFFBA1D}" srcOrd="1" destOrd="0" presId="urn:microsoft.com/office/officeart/2005/8/layout/pList2"/>
    <dgm:cxn modelId="{8C342021-BB60-4ABB-82C5-5FCC7571EEF1}" type="presParOf" srcId="{CFFA51AF-3B1D-49C4-876D-3D0D1723EBFA}" destId="{70B610E3-B6D3-40F6-B4BC-4EBFC4CCBDE0}" srcOrd="2" destOrd="0" presId="urn:microsoft.com/office/officeart/2005/8/layout/pList2"/>
    <dgm:cxn modelId="{4FCDF681-1935-4A3B-B008-4CACC102CCD8}" type="presParOf" srcId="{58E9641D-350A-4369-B215-EBD156CC53CE}" destId="{4D288BB6-AF11-438A-A99C-666CBC170965}" srcOrd="5" destOrd="0" presId="urn:microsoft.com/office/officeart/2005/8/layout/pList2"/>
    <dgm:cxn modelId="{B43B309D-ED2F-4F00-B95E-C301E8721502}" type="presParOf" srcId="{58E9641D-350A-4369-B215-EBD156CC53CE}" destId="{6CC534C2-3134-4A15-B34B-8E61D5B4F803}" srcOrd="6" destOrd="0" presId="urn:microsoft.com/office/officeart/2005/8/layout/pList2"/>
    <dgm:cxn modelId="{43D32402-CF7B-42E1-93A1-45E4AFFD2298}" type="presParOf" srcId="{6CC534C2-3134-4A15-B34B-8E61D5B4F803}" destId="{3E94CC2B-A7EC-4E7E-BA6A-5280FB7FAACC}" srcOrd="0" destOrd="0" presId="urn:microsoft.com/office/officeart/2005/8/layout/pList2"/>
    <dgm:cxn modelId="{E037087A-0E95-4A7C-8CB3-BBCCDC935A7D}" type="presParOf" srcId="{6CC534C2-3134-4A15-B34B-8E61D5B4F803}" destId="{9E3FDF18-21B8-4A8E-A06D-CB23FD99D32D}" srcOrd="1" destOrd="0" presId="urn:microsoft.com/office/officeart/2005/8/layout/pList2"/>
    <dgm:cxn modelId="{F3FD8F5E-4EB3-4EAE-8740-B9BE7AA5DA5C}" type="presParOf" srcId="{6CC534C2-3134-4A15-B34B-8E61D5B4F803}" destId="{A6F97A47-ADEF-48C2-923C-D6E661BDD626}"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3299EC-77A7-478F-99EF-E6C74B011E8F}" type="doc">
      <dgm:prSet loTypeId="urn:microsoft.com/office/officeart/2005/8/layout/vList2" loCatId="list" qsTypeId="urn:microsoft.com/office/officeart/2005/8/quickstyle/simple1" qsCatId="simple" csTypeId="urn:microsoft.com/office/officeart/2005/8/colors/accent2_4" csCatId="accent2" phldr="1"/>
      <dgm:spPr/>
      <dgm:t>
        <a:bodyPr/>
        <a:lstStyle/>
        <a:p>
          <a:endParaRPr lang="es-ES"/>
        </a:p>
      </dgm:t>
    </dgm:pt>
    <dgm:pt modelId="{05C2C2C3-46E2-4A49-B86F-76A56E1B271A}">
      <dgm:prSet phldrT="[Texto]" custT="1"/>
      <dgm:spPr/>
      <dgm:t>
        <a:bodyPr lIns="180000" tIns="108000" rIns="180000" bIns="108000"/>
        <a:lstStyle/>
        <a:p>
          <a:pPr algn="l"/>
          <a:r>
            <a:rPr lang="es-EC" sz="2400" kern="1200" dirty="0"/>
            <a:t>Desarrollar el diseño y construcción </a:t>
          </a:r>
          <a:r>
            <a:rPr lang="es-ES" sz="2400" kern="1200" dirty="0">
              <a:solidFill>
                <a:prstClr val="white"/>
              </a:solidFill>
              <a:latin typeface="Calibri Light"/>
              <a:ea typeface="+mn-ea"/>
              <a:cs typeface="+mn-cs"/>
            </a:rPr>
            <a:t>de un módulo de equipos para ensayos preclínicos</a:t>
          </a:r>
          <a:r>
            <a:rPr lang="es-EC" sz="2400" kern="1200" dirty="0">
              <a:solidFill>
                <a:prstClr val="white"/>
              </a:solidFill>
              <a:latin typeface="Calibri Light"/>
              <a:ea typeface="+mn-ea"/>
              <a:cs typeface="+mn-cs"/>
            </a:rPr>
            <a:t>.</a:t>
          </a:r>
          <a:endParaRPr lang="es-ES" sz="2400" kern="1200" dirty="0">
            <a:solidFill>
              <a:prstClr val="white"/>
            </a:solidFill>
            <a:latin typeface="Calibri Light"/>
            <a:ea typeface="+mn-ea"/>
            <a:cs typeface="+mn-cs"/>
          </a:endParaRPr>
        </a:p>
      </dgm:t>
    </dgm:pt>
    <dgm:pt modelId="{34D9C7BE-9B98-4FF3-B5A8-11B1D9D99E93}" type="parTrans" cxnId="{B42B3CAD-4CD8-4A67-93DA-3C5AF6C44784}">
      <dgm:prSet/>
      <dgm:spPr/>
      <dgm:t>
        <a:bodyPr/>
        <a:lstStyle/>
        <a:p>
          <a:pPr algn="l"/>
          <a:endParaRPr lang="es-ES">
            <a:latin typeface="+mj-lt"/>
          </a:endParaRPr>
        </a:p>
      </dgm:t>
    </dgm:pt>
    <dgm:pt modelId="{1F1F6AC7-35DA-4680-B7C9-EE2C60CF0D11}" type="sibTrans" cxnId="{B42B3CAD-4CD8-4A67-93DA-3C5AF6C44784}">
      <dgm:prSet/>
      <dgm:spPr/>
      <dgm:t>
        <a:bodyPr/>
        <a:lstStyle/>
        <a:p>
          <a:pPr algn="l"/>
          <a:endParaRPr lang="es-ES">
            <a:latin typeface="+mj-lt"/>
          </a:endParaRPr>
        </a:p>
      </dgm:t>
    </dgm:pt>
    <dgm:pt modelId="{E4C6BF65-0696-416E-BE4C-A2F7B1019768}">
      <dgm:prSet phldrT="[Texto]" custT="1"/>
      <dgm:spPr/>
      <dgm:t>
        <a:bodyPr lIns="180000" tIns="108000" rIns="180000" bIns="108000"/>
        <a:lstStyle/>
        <a:p>
          <a:pPr algn="just"/>
          <a:endParaRPr lang="es-ES" sz="2000" dirty="0">
            <a:latin typeface="+mj-lt"/>
          </a:endParaRPr>
        </a:p>
      </dgm:t>
    </dgm:pt>
    <dgm:pt modelId="{72F1B2C4-CBC9-467F-BB01-48D287C77AA0}" type="parTrans" cxnId="{E118EAFE-0040-4D43-9562-D25A0040869D}">
      <dgm:prSet/>
      <dgm:spPr/>
      <dgm:t>
        <a:bodyPr/>
        <a:lstStyle/>
        <a:p>
          <a:pPr algn="l"/>
          <a:endParaRPr lang="es-ES">
            <a:latin typeface="+mj-lt"/>
          </a:endParaRPr>
        </a:p>
      </dgm:t>
    </dgm:pt>
    <dgm:pt modelId="{2358D90B-32C2-4371-AF9E-0E5DB4553D5A}" type="sibTrans" cxnId="{E118EAFE-0040-4D43-9562-D25A0040869D}">
      <dgm:prSet/>
      <dgm:spPr/>
      <dgm:t>
        <a:bodyPr/>
        <a:lstStyle/>
        <a:p>
          <a:pPr algn="l"/>
          <a:endParaRPr lang="es-ES">
            <a:latin typeface="+mj-lt"/>
          </a:endParaRPr>
        </a:p>
      </dgm:t>
    </dgm:pt>
    <dgm:pt modelId="{2982E335-CF67-4F71-9780-E092365D5F98}" type="pres">
      <dgm:prSet presAssocID="{C43299EC-77A7-478F-99EF-E6C74B011E8F}" presName="linear" presStyleCnt="0">
        <dgm:presLayoutVars>
          <dgm:animLvl val="lvl"/>
          <dgm:resizeHandles val="exact"/>
        </dgm:presLayoutVars>
      </dgm:prSet>
      <dgm:spPr/>
      <dgm:t>
        <a:bodyPr/>
        <a:lstStyle/>
        <a:p>
          <a:endParaRPr lang="es-EC"/>
        </a:p>
      </dgm:t>
    </dgm:pt>
    <dgm:pt modelId="{24D75D6B-55BA-4AED-82E4-53D0EF4B28C1}" type="pres">
      <dgm:prSet presAssocID="{05C2C2C3-46E2-4A49-B86F-76A56E1B271A}" presName="parentText" presStyleLbl="node1" presStyleIdx="0" presStyleCnt="1" custScaleY="110378" custLinFactNeighborX="1858" custLinFactNeighborY="-3048">
        <dgm:presLayoutVars>
          <dgm:chMax val="0"/>
          <dgm:bulletEnabled val="1"/>
        </dgm:presLayoutVars>
      </dgm:prSet>
      <dgm:spPr/>
      <dgm:t>
        <a:bodyPr/>
        <a:lstStyle/>
        <a:p>
          <a:endParaRPr lang="es-EC"/>
        </a:p>
      </dgm:t>
    </dgm:pt>
    <dgm:pt modelId="{864AD446-63B2-4392-8740-2889622E3851}" type="pres">
      <dgm:prSet presAssocID="{05C2C2C3-46E2-4A49-B86F-76A56E1B271A}" presName="childText" presStyleLbl="revTx" presStyleIdx="0" presStyleCnt="1">
        <dgm:presLayoutVars>
          <dgm:bulletEnabled val="1"/>
        </dgm:presLayoutVars>
      </dgm:prSet>
      <dgm:spPr/>
      <dgm:t>
        <a:bodyPr/>
        <a:lstStyle/>
        <a:p>
          <a:endParaRPr lang="es-EC"/>
        </a:p>
      </dgm:t>
    </dgm:pt>
  </dgm:ptLst>
  <dgm:cxnLst>
    <dgm:cxn modelId="{E118EAFE-0040-4D43-9562-D25A0040869D}" srcId="{05C2C2C3-46E2-4A49-B86F-76A56E1B271A}" destId="{E4C6BF65-0696-416E-BE4C-A2F7B1019768}" srcOrd="0" destOrd="0" parTransId="{72F1B2C4-CBC9-467F-BB01-48D287C77AA0}" sibTransId="{2358D90B-32C2-4371-AF9E-0E5DB4553D5A}"/>
    <dgm:cxn modelId="{BB35A17F-5D8F-4370-A061-20F093FB84F5}" type="presOf" srcId="{E4C6BF65-0696-416E-BE4C-A2F7B1019768}" destId="{864AD446-63B2-4392-8740-2889622E3851}" srcOrd="0" destOrd="0" presId="urn:microsoft.com/office/officeart/2005/8/layout/vList2"/>
    <dgm:cxn modelId="{B42B3CAD-4CD8-4A67-93DA-3C5AF6C44784}" srcId="{C43299EC-77A7-478F-99EF-E6C74B011E8F}" destId="{05C2C2C3-46E2-4A49-B86F-76A56E1B271A}" srcOrd="0" destOrd="0" parTransId="{34D9C7BE-9B98-4FF3-B5A8-11B1D9D99E93}" sibTransId="{1F1F6AC7-35DA-4680-B7C9-EE2C60CF0D11}"/>
    <dgm:cxn modelId="{5672995B-5EE5-4B13-930A-7058290201D8}" type="presOf" srcId="{05C2C2C3-46E2-4A49-B86F-76A56E1B271A}" destId="{24D75D6B-55BA-4AED-82E4-53D0EF4B28C1}" srcOrd="0" destOrd="0" presId="urn:microsoft.com/office/officeart/2005/8/layout/vList2"/>
    <dgm:cxn modelId="{93BD31F9-2E32-44A6-A182-314C6D961F8E}" type="presOf" srcId="{C43299EC-77A7-478F-99EF-E6C74B011E8F}" destId="{2982E335-CF67-4F71-9780-E092365D5F98}" srcOrd="0" destOrd="0" presId="urn:microsoft.com/office/officeart/2005/8/layout/vList2"/>
    <dgm:cxn modelId="{F6FC5C88-9B54-4AB5-B1F8-E3A3CC46E6EA}" type="presParOf" srcId="{2982E335-CF67-4F71-9780-E092365D5F98}" destId="{24D75D6B-55BA-4AED-82E4-53D0EF4B28C1}" srcOrd="0" destOrd="0" presId="urn:microsoft.com/office/officeart/2005/8/layout/vList2"/>
    <dgm:cxn modelId="{78639026-371D-4DD2-8A71-5F1C1BBC725C}" type="presParOf" srcId="{2982E335-CF67-4F71-9780-E092365D5F98}" destId="{864AD446-63B2-4392-8740-2889622E3851}"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4D9EF4-E1CD-4A3F-956A-256667E8020F}" type="doc">
      <dgm:prSet loTypeId="urn:microsoft.com/office/officeart/2005/8/layout/list1" loCatId="list" qsTypeId="urn:microsoft.com/office/officeart/2005/8/quickstyle/simple1" qsCatId="simple" csTypeId="urn:microsoft.com/office/officeart/2005/8/colors/accent2_4" csCatId="accent2" phldr="1"/>
      <dgm:spPr/>
      <dgm:t>
        <a:bodyPr/>
        <a:lstStyle/>
        <a:p>
          <a:endParaRPr lang="es-ES"/>
        </a:p>
      </dgm:t>
    </dgm:pt>
    <dgm:pt modelId="{96D8A0AE-8559-42DE-AA5A-3ADF0AB7FD52}">
      <dgm:prSet phldrT="[Texto]"/>
      <dgm:spPr/>
      <dgm:t>
        <a:bodyPr/>
        <a:lstStyle/>
        <a:p>
          <a:r>
            <a:rPr lang="es-EC" dirty="0">
              <a:solidFill>
                <a:schemeClr val="tx1"/>
              </a:solidFill>
              <a:latin typeface="+mj-lt"/>
            </a:rPr>
            <a:t>Bomba de </a:t>
          </a:r>
          <a:r>
            <a:rPr lang="es-EC" dirty="0" smtClean="0">
              <a:solidFill>
                <a:schemeClr val="tx1"/>
              </a:solidFill>
              <a:latin typeface="+mj-lt"/>
            </a:rPr>
            <a:t>Infusión</a:t>
          </a:r>
          <a:endParaRPr lang="es-ES" dirty="0">
            <a:solidFill>
              <a:schemeClr val="tx1"/>
            </a:solidFill>
            <a:latin typeface="+mj-lt"/>
          </a:endParaRPr>
        </a:p>
      </dgm:t>
    </dgm:pt>
    <dgm:pt modelId="{28DBC210-2704-4748-8150-10309F369ED1}" type="parTrans" cxnId="{82FD3C7F-3682-4829-8B7A-0A07640ADC28}">
      <dgm:prSet/>
      <dgm:spPr/>
      <dgm:t>
        <a:bodyPr/>
        <a:lstStyle/>
        <a:p>
          <a:endParaRPr lang="es-ES">
            <a:solidFill>
              <a:schemeClr val="tx1"/>
            </a:solidFill>
          </a:endParaRPr>
        </a:p>
      </dgm:t>
    </dgm:pt>
    <dgm:pt modelId="{AF397648-2131-458B-91B9-C77C289EF048}" type="sibTrans" cxnId="{82FD3C7F-3682-4829-8B7A-0A07640ADC28}">
      <dgm:prSet/>
      <dgm:spPr/>
      <dgm:t>
        <a:bodyPr/>
        <a:lstStyle/>
        <a:p>
          <a:endParaRPr lang="es-ES">
            <a:solidFill>
              <a:schemeClr val="tx1"/>
            </a:solidFill>
          </a:endParaRPr>
        </a:p>
      </dgm:t>
    </dgm:pt>
    <dgm:pt modelId="{A7053A47-AF58-4516-BE3E-4A05E39C5380}">
      <dgm:prSet phldrT="[Texto]"/>
      <dgm:spPr/>
      <dgm:t>
        <a:bodyPr/>
        <a:lstStyle/>
        <a:p>
          <a:r>
            <a:rPr lang="es-EC" dirty="0">
              <a:solidFill>
                <a:schemeClr val="tx1"/>
              </a:solidFill>
              <a:latin typeface="+mj-lt"/>
            </a:rPr>
            <a:t>Esterilizador de Instrumentos</a:t>
          </a:r>
          <a:endParaRPr lang="es-ES" dirty="0">
            <a:solidFill>
              <a:schemeClr val="tx1"/>
            </a:solidFill>
            <a:latin typeface="+mj-lt"/>
          </a:endParaRPr>
        </a:p>
      </dgm:t>
    </dgm:pt>
    <dgm:pt modelId="{B0192497-FD6A-4E88-9B0E-5E15B491D4AA}" type="parTrans" cxnId="{1206945A-A9A4-4BBE-B55F-401354D210A1}">
      <dgm:prSet/>
      <dgm:spPr/>
      <dgm:t>
        <a:bodyPr/>
        <a:lstStyle/>
        <a:p>
          <a:endParaRPr lang="es-ES">
            <a:solidFill>
              <a:schemeClr val="tx1"/>
            </a:solidFill>
          </a:endParaRPr>
        </a:p>
      </dgm:t>
    </dgm:pt>
    <dgm:pt modelId="{4FC882E9-C89C-4761-8CBD-A1D05440CF6A}" type="sibTrans" cxnId="{1206945A-A9A4-4BBE-B55F-401354D210A1}">
      <dgm:prSet/>
      <dgm:spPr/>
      <dgm:t>
        <a:bodyPr/>
        <a:lstStyle/>
        <a:p>
          <a:endParaRPr lang="es-ES">
            <a:solidFill>
              <a:schemeClr val="tx1"/>
            </a:solidFill>
          </a:endParaRPr>
        </a:p>
      </dgm:t>
    </dgm:pt>
    <dgm:pt modelId="{33802E87-4660-4A11-8003-39C2A0691F97}">
      <dgm:prSet phldrT="[Texto]"/>
      <dgm:spPr/>
      <dgm:t>
        <a:bodyPr/>
        <a:lstStyle/>
        <a:p>
          <a:r>
            <a:rPr lang="es-EC" dirty="0">
              <a:solidFill>
                <a:schemeClr val="tx1"/>
              </a:solidFill>
              <a:latin typeface="+mj-lt"/>
            </a:rPr>
            <a:t>Placa térmica</a:t>
          </a:r>
          <a:endParaRPr lang="es-ES" dirty="0">
            <a:solidFill>
              <a:schemeClr val="tx1"/>
            </a:solidFill>
            <a:latin typeface="+mj-lt"/>
          </a:endParaRPr>
        </a:p>
      </dgm:t>
    </dgm:pt>
    <dgm:pt modelId="{12CB71D4-026F-4025-B68C-F0037141D0D4}" type="parTrans" cxnId="{5851F9A7-379C-45E6-8684-CEE748073580}">
      <dgm:prSet/>
      <dgm:spPr/>
      <dgm:t>
        <a:bodyPr/>
        <a:lstStyle/>
        <a:p>
          <a:endParaRPr lang="es-ES">
            <a:solidFill>
              <a:schemeClr val="tx1"/>
            </a:solidFill>
          </a:endParaRPr>
        </a:p>
      </dgm:t>
    </dgm:pt>
    <dgm:pt modelId="{4ADA7C1F-A41C-4558-B39D-A2E9FC69E0F0}" type="sibTrans" cxnId="{5851F9A7-379C-45E6-8684-CEE748073580}">
      <dgm:prSet/>
      <dgm:spPr/>
      <dgm:t>
        <a:bodyPr/>
        <a:lstStyle/>
        <a:p>
          <a:endParaRPr lang="es-ES">
            <a:solidFill>
              <a:schemeClr val="tx1"/>
            </a:solidFill>
          </a:endParaRPr>
        </a:p>
      </dgm:t>
    </dgm:pt>
    <dgm:pt modelId="{B937AFBC-E6CF-4D08-AE79-80FB33D33AD1}" type="pres">
      <dgm:prSet presAssocID="{FD4D9EF4-E1CD-4A3F-956A-256667E8020F}" presName="linear" presStyleCnt="0">
        <dgm:presLayoutVars>
          <dgm:dir/>
          <dgm:animLvl val="lvl"/>
          <dgm:resizeHandles val="exact"/>
        </dgm:presLayoutVars>
      </dgm:prSet>
      <dgm:spPr/>
      <dgm:t>
        <a:bodyPr/>
        <a:lstStyle/>
        <a:p>
          <a:endParaRPr lang="es-EC"/>
        </a:p>
      </dgm:t>
    </dgm:pt>
    <dgm:pt modelId="{285D094E-A00E-42A2-85A5-F8A5826B83ED}" type="pres">
      <dgm:prSet presAssocID="{96D8A0AE-8559-42DE-AA5A-3ADF0AB7FD52}" presName="parentLin" presStyleCnt="0"/>
      <dgm:spPr/>
    </dgm:pt>
    <dgm:pt modelId="{A273ED0C-BD8B-45B0-87CB-2630F250FCC0}" type="pres">
      <dgm:prSet presAssocID="{96D8A0AE-8559-42DE-AA5A-3ADF0AB7FD52}" presName="parentLeftMargin" presStyleLbl="node1" presStyleIdx="0" presStyleCnt="3"/>
      <dgm:spPr/>
      <dgm:t>
        <a:bodyPr/>
        <a:lstStyle/>
        <a:p>
          <a:endParaRPr lang="es-EC"/>
        </a:p>
      </dgm:t>
    </dgm:pt>
    <dgm:pt modelId="{B710E5E3-3299-43B1-976F-079AB218FB2E}" type="pres">
      <dgm:prSet presAssocID="{96D8A0AE-8559-42DE-AA5A-3ADF0AB7FD52}" presName="parentText" presStyleLbl="node1" presStyleIdx="0" presStyleCnt="3">
        <dgm:presLayoutVars>
          <dgm:chMax val="0"/>
          <dgm:bulletEnabled val="1"/>
        </dgm:presLayoutVars>
      </dgm:prSet>
      <dgm:spPr/>
      <dgm:t>
        <a:bodyPr/>
        <a:lstStyle/>
        <a:p>
          <a:endParaRPr lang="es-EC"/>
        </a:p>
      </dgm:t>
    </dgm:pt>
    <dgm:pt modelId="{128E496A-BC37-4642-A812-D97B6960FAEF}" type="pres">
      <dgm:prSet presAssocID="{96D8A0AE-8559-42DE-AA5A-3ADF0AB7FD52}" presName="negativeSpace" presStyleCnt="0"/>
      <dgm:spPr/>
    </dgm:pt>
    <dgm:pt modelId="{4686A9CB-E855-42B5-9BBC-DA6ABC3B7FD7}" type="pres">
      <dgm:prSet presAssocID="{96D8A0AE-8559-42DE-AA5A-3ADF0AB7FD52}" presName="childText" presStyleLbl="conFgAcc1" presStyleIdx="0" presStyleCnt="3">
        <dgm:presLayoutVars>
          <dgm:bulletEnabled val="1"/>
        </dgm:presLayoutVars>
      </dgm:prSet>
      <dgm:spPr/>
    </dgm:pt>
    <dgm:pt modelId="{4108BE2D-AC84-4E01-8ECB-2EB3D7018FAE}" type="pres">
      <dgm:prSet presAssocID="{AF397648-2131-458B-91B9-C77C289EF048}" presName="spaceBetweenRectangles" presStyleCnt="0"/>
      <dgm:spPr/>
    </dgm:pt>
    <dgm:pt modelId="{D1C19FF8-F74D-46BB-A61C-C91B15E342DF}" type="pres">
      <dgm:prSet presAssocID="{A7053A47-AF58-4516-BE3E-4A05E39C5380}" presName="parentLin" presStyleCnt="0"/>
      <dgm:spPr/>
    </dgm:pt>
    <dgm:pt modelId="{E2C4E270-185B-4D0B-9187-E608AE0D047C}" type="pres">
      <dgm:prSet presAssocID="{A7053A47-AF58-4516-BE3E-4A05E39C5380}" presName="parentLeftMargin" presStyleLbl="node1" presStyleIdx="0" presStyleCnt="3"/>
      <dgm:spPr/>
      <dgm:t>
        <a:bodyPr/>
        <a:lstStyle/>
        <a:p>
          <a:endParaRPr lang="es-EC"/>
        </a:p>
      </dgm:t>
    </dgm:pt>
    <dgm:pt modelId="{10A09946-E37F-45B9-BD7E-4C6C459E778C}" type="pres">
      <dgm:prSet presAssocID="{A7053A47-AF58-4516-BE3E-4A05E39C5380}" presName="parentText" presStyleLbl="node1" presStyleIdx="1" presStyleCnt="3">
        <dgm:presLayoutVars>
          <dgm:chMax val="0"/>
          <dgm:bulletEnabled val="1"/>
        </dgm:presLayoutVars>
      </dgm:prSet>
      <dgm:spPr/>
      <dgm:t>
        <a:bodyPr/>
        <a:lstStyle/>
        <a:p>
          <a:endParaRPr lang="es-EC"/>
        </a:p>
      </dgm:t>
    </dgm:pt>
    <dgm:pt modelId="{51D08CFE-596B-4004-8D61-210BCAC51D22}" type="pres">
      <dgm:prSet presAssocID="{A7053A47-AF58-4516-BE3E-4A05E39C5380}" presName="negativeSpace" presStyleCnt="0"/>
      <dgm:spPr/>
    </dgm:pt>
    <dgm:pt modelId="{84E1BBBB-F047-41D9-B94A-C1394E25BF75}" type="pres">
      <dgm:prSet presAssocID="{A7053A47-AF58-4516-BE3E-4A05E39C5380}" presName="childText" presStyleLbl="conFgAcc1" presStyleIdx="1" presStyleCnt="3">
        <dgm:presLayoutVars>
          <dgm:bulletEnabled val="1"/>
        </dgm:presLayoutVars>
      </dgm:prSet>
      <dgm:spPr/>
    </dgm:pt>
    <dgm:pt modelId="{D1A57EA0-FE43-40B4-B6FB-758B9245EF02}" type="pres">
      <dgm:prSet presAssocID="{4FC882E9-C89C-4761-8CBD-A1D05440CF6A}" presName="spaceBetweenRectangles" presStyleCnt="0"/>
      <dgm:spPr/>
    </dgm:pt>
    <dgm:pt modelId="{D7B788E0-F1C1-41DB-9024-E9FCDD4DF9CC}" type="pres">
      <dgm:prSet presAssocID="{33802E87-4660-4A11-8003-39C2A0691F97}" presName="parentLin" presStyleCnt="0"/>
      <dgm:spPr/>
    </dgm:pt>
    <dgm:pt modelId="{418F5C34-7F64-484C-9962-3D25CFCCE68E}" type="pres">
      <dgm:prSet presAssocID="{33802E87-4660-4A11-8003-39C2A0691F97}" presName="parentLeftMargin" presStyleLbl="node1" presStyleIdx="1" presStyleCnt="3"/>
      <dgm:spPr/>
      <dgm:t>
        <a:bodyPr/>
        <a:lstStyle/>
        <a:p>
          <a:endParaRPr lang="es-EC"/>
        </a:p>
      </dgm:t>
    </dgm:pt>
    <dgm:pt modelId="{4179C797-2382-4CF1-AB45-6E3EE9268E0B}" type="pres">
      <dgm:prSet presAssocID="{33802E87-4660-4A11-8003-39C2A0691F97}" presName="parentText" presStyleLbl="node1" presStyleIdx="2" presStyleCnt="3">
        <dgm:presLayoutVars>
          <dgm:chMax val="0"/>
          <dgm:bulletEnabled val="1"/>
        </dgm:presLayoutVars>
      </dgm:prSet>
      <dgm:spPr/>
      <dgm:t>
        <a:bodyPr/>
        <a:lstStyle/>
        <a:p>
          <a:endParaRPr lang="es-EC"/>
        </a:p>
      </dgm:t>
    </dgm:pt>
    <dgm:pt modelId="{6F5786D7-9BB4-41ED-A3AF-8095F9E40F32}" type="pres">
      <dgm:prSet presAssocID="{33802E87-4660-4A11-8003-39C2A0691F97}" presName="negativeSpace" presStyleCnt="0"/>
      <dgm:spPr/>
    </dgm:pt>
    <dgm:pt modelId="{023D16A6-E533-4BB4-96B2-CCA58D5EAFE7}" type="pres">
      <dgm:prSet presAssocID="{33802E87-4660-4A11-8003-39C2A0691F97}" presName="childText" presStyleLbl="conFgAcc1" presStyleIdx="2" presStyleCnt="3">
        <dgm:presLayoutVars>
          <dgm:bulletEnabled val="1"/>
        </dgm:presLayoutVars>
      </dgm:prSet>
      <dgm:spPr/>
    </dgm:pt>
  </dgm:ptLst>
  <dgm:cxnLst>
    <dgm:cxn modelId="{7342A554-69D1-4457-AFF9-5F36A5AB1582}" type="presOf" srcId="{A7053A47-AF58-4516-BE3E-4A05E39C5380}" destId="{10A09946-E37F-45B9-BD7E-4C6C459E778C}" srcOrd="1" destOrd="0" presId="urn:microsoft.com/office/officeart/2005/8/layout/list1"/>
    <dgm:cxn modelId="{C2E9F2B0-3C51-4055-B3EB-8155C2D70E00}" type="presOf" srcId="{FD4D9EF4-E1CD-4A3F-956A-256667E8020F}" destId="{B937AFBC-E6CF-4D08-AE79-80FB33D33AD1}" srcOrd="0" destOrd="0" presId="urn:microsoft.com/office/officeart/2005/8/layout/list1"/>
    <dgm:cxn modelId="{1206945A-A9A4-4BBE-B55F-401354D210A1}" srcId="{FD4D9EF4-E1CD-4A3F-956A-256667E8020F}" destId="{A7053A47-AF58-4516-BE3E-4A05E39C5380}" srcOrd="1" destOrd="0" parTransId="{B0192497-FD6A-4E88-9B0E-5E15B491D4AA}" sibTransId="{4FC882E9-C89C-4761-8CBD-A1D05440CF6A}"/>
    <dgm:cxn modelId="{5851F9A7-379C-45E6-8684-CEE748073580}" srcId="{FD4D9EF4-E1CD-4A3F-956A-256667E8020F}" destId="{33802E87-4660-4A11-8003-39C2A0691F97}" srcOrd="2" destOrd="0" parTransId="{12CB71D4-026F-4025-B68C-F0037141D0D4}" sibTransId="{4ADA7C1F-A41C-4558-B39D-A2E9FC69E0F0}"/>
    <dgm:cxn modelId="{82FD3C7F-3682-4829-8B7A-0A07640ADC28}" srcId="{FD4D9EF4-E1CD-4A3F-956A-256667E8020F}" destId="{96D8A0AE-8559-42DE-AA5A-3ADF0AB7FD52}" srcOrd="0" destOrd="0" parTransId="{28DBC210-2704-4748-8150-10309F369ED1}" sibTransId="{AF397648-2131-458B-91B9-C77C289EF048}"/>
    <dgm:cxn modelId="{F3DED0FC-89E6-4FDA-B2A4-413FA64B4380}" type="presOf" srcId="{96D8A0AE-8559-42DE-AA5A-3ADF0AB7FD52}" destId="{A273ED0C-BD8B-45B0-87CB-2630F250FCC0}" srcOrd="0" destOrd="0" presId="urn:microsoft.com/office/officeart/2005/8/layout/list1"/>
    <dgm:cxn modelId="{43780DC4-F30B-419B-9602-14FEDBA0880B}" type="presOf" srcId="{33802E87-4660-4A11-8003-39C2A0691F97}" destId="{418F5C34-7F64-484C-9962-3D25CFCCE68E}" srcOrd="0" destOrd="0" presId="urn:microsoft.com/office/officeart/2005/8/layout/list1"/>
    <dgm:cxn modelId="{CECB1184-7317-4DEF-BE64-A77038D39DC5}" type="presOf" srcId="{A7053A47-AF58-4516-BE3E-4A05E39C5380}" destId="{E2C4E270-185B-4D0B-9187-E608AE0D047C}" srcOrd="0" destOrd="0" presId="urn:microsoft.com/office/officeart/2005/8/layout/list1"/>
    <dgm:cxn modelId="{555DA9FD-AE1A-4B38-906A-F1B0DAF6120F}" type="presOf" srcId="{33802E87-4660-4A11-8003-39C2A0691F97}" destId="{4179C797-2382-4CF1-AB45-6E3EE9268E0B}" srcOrd="1" destOrd="0" presId="urn:microsoft.com/office/officeart/2005/8/layout/list1"/>
    <dgm:cxn modelId="{109B5A45-672F-47AA-AD90-7A16D219AC79}" type="presOf" srcId="{96D8A0AE-8559-42DE-AA5A-3ADF0AB7FD52}" destId="{B710E5E3-3299-43B1-976F-079AB218FB2E}" srcOrd="1" destOrd="0" presId="urn:microsoft.com/office/officeart/2005/8/layout/list1"/>
    <dgm:cxn modelId="{095AFB76-E9E0-4253-9A9D-58E44B4B05CF}" type="presParOf" srcId="{B937AFBC-E6CF-4D08-AE79-80FB33D33AD1}" destId="{285D094E-A00E-42A2-85A5-F8A5826B83ED}" srcOrd="0" destOrd="0" presId="urn:microsoft.com/office/officeart/2005/8/layout/list1"/>
    <dgm:cxn modelId="{112948B9-2319-4D35-A6BE-9029DF4E6CF8}" type="presParOf" srcId="{285D094E-A00E-42A2-85A5-F8A5826B83ED}" destId="{A273ED0C-BD8B-45B0-87CB-2630F250FCC0}" srcOrd="0" destOrd="0" presId="urn:microsoft.com/office/officeart/2005/8/layout/list1"/>
    <dgm:cxn modelId="{E756AE7F-5A39-43E0-94B6-A4C3F414090D}" type="presParOf" srcId="{285D094E-A00E-42A2-85A5-F8A5826B83ED}" destId="{B710E5E3-3299-43B1-976F-079AB218FB2E}" srcOrd="1" destOrd="0" presId="urn:microsoft.com/office/officeart/2005/8/layout/list1"/>
    <dgm:cxn modelId="{D909704C-796F-4FF0-B2DA-14963A87ABC1}" type="presParOf" srcId="{B937AFBC-E6CF-4D08-AE79-80FB33D33AD1}" destId="{128E496A-BC37-4642-A812-D97B6960FAEF}" srcOrd="1" destOrd="0" presId="urn:microsoft.com/office/officeart/2005/8/layout/list1"/>
    <dgm:cxn modelId="{C487BA11-5CA0-45B1-AD5D-E9A40C43CD65}" type="presParOf" srcId="{B937AFBC-E6CF-4D08-AE79-80FB33D33AD1}" destId="{4686A9CB-E855-42B5-9BBC-DA6ABC3B7FD7}" srcOrd="2" destOrd="0" presId="urn:microsoft.com/office/officeart/2005/8/layout/list1"/>
    <dgm:cxn modelId="{BB638D29-ADBB-4B52-A020-B74DCC60DF33}" type="presParOf" srcId="{B937AFBC-E6CF-4D08-AE79-80FB33D33AD1}" destId="{4108BE2D-AC84-4E01-8ECB-2EB3D7018FAE}" srcOrd="3" destOrd="0" presId="urn:microsoft.com/office/officeart/2005/8/layout/list1"/>
    <dgm:cxn modelId="{40243729-E326-4306-8B35-89546EA20292}" type="presParOf" srcId="{B937AFBC-E6CF-4D08-AE79-80FB33D33AD1}" destId="{D1C19FF8-F74D-46BB-A61C-C91B15E342DF}" srcOrd="4" destOrd="0" presId="urn:microsoft.com/office/officeart/2005/8/layout/list1"/>
    <dgm:cxn modelId="{85FC55FF-5AC3-44E1-A6FD-227FD9659971}" type="presParOf" srcId="{D1C19FF8-F74D-46BB-A61C-C91B15E342DF}" destId="{E2C4E270-185B-4D0B-9187-E608AE0D047C}" srcOrd="0" destOrd="0" presId="urn:microsoft.com/office/officeart/2005/8/layout/list1"/>
    <dgm:cxn modelId="{A8EB5B1F-DEA8-4022-9F26-E9141ABF4E15}" type="presParOf" srcId="{D1C19FF8-F74D-46BB-A61C-C91B15E342DF}" destId="{10A09946-E37F-45B9-BD7E-4C6C459E778C}" srcOrd="1" destOrd="0" presId="urn:microsoft.com/office/officeart/2005/8/layout/list1"/>
    <dgm:cxn modelId="{2BD5637D-07B3-43B1-9C03-CA52AB37B7FE}" type="presParOf" srcId="{B937AFBC-E6CF-4D08-AE79-80FB33D33AD1}" destId="{51D08CFE-596B-4004-8D61-210BCAC51D22}" srcOrd="5" destOrd="0" presId="urn:microsoft.com/office/officeart/2005/8/layout/list1"/>
    <dgm:cxn modelId="{9511A7CF-3AC8-4A8D-A68D-BCDEA6E2690B}" type="presParOf" srcId="{B937AFBC-E6CF-4D08-AE79-80FB33D33AD1}" destId="{84E1BBBB-F047-41D9-B94A-C1394E25BF75}" srcOrd="6" destOrd="0" presId="urn:microsoft.com/office/officeart/2005/8/layout/list1"/>
    <dgm:cxn modelId="{0F5A528E-872D-41B7-A60C-A33B0F57797E}" type="presParOf" srcId="{B937AFBC-E6CF-4D08-AE79-80FB33D33AD1}" destId="{D1A57EA0-FE43-40B4-B6FB-758B9245EF02}" srcOrd="7" destOrd="0" presId="urn:microsoft.com/office/officeart/2005/8/layout/list1"/>
    <dgm:cxn modelId="{F578B09E-67FF-453E-AA0C-459F2EE20CC5}" type="presParOf" srcId="{B937AFBC-E6CF-4D08-AE79-80FB33D33AD1}" destId="{D7B788E0-F1C1-41DB-9024-E9FCDD4DF9CC}" srcOrd="8" destOrd="0" presId="urn:microsoft.com/office/officeart/2005/8/layout/list1"/>
    <dgm:cxn modelId="{71BFF4DB-A95C-4052-B666-A9EF181B39E2}" type="presParOf" srcId="{D7B788E0-F1C1-41DB-9024-E9FCDD4DF9CC}" destId="{418F5C34-7F64-484C-9962-3D25CFCCE68E}" srcOrd="0" destOrd="0" presId="urn:microsoft.com/office/officeart/2005/8/layout/list1"/>
    <dgm:cxn modelId="{2278A47D-7A4A-49AA-A196-E7734BDA76A6}" type="presParOf" srcId="{D7B788E0-F1C1-41DB-9024-E9FCDD4DF9CC}" destId="{4179C797-2382-4CF1-AB45-6E3EE9268E0B}" srcOrd="1" destOrd="0" presId="urn:microsoft.com/office/officeart/2005/8/layout/list1"/>
    <dgm:cxn modelId="{C4E7CA8E-97DB-4432-A75D-07EE56F0AD10}" type="presParOf" srcId="{B937AFBC-E6CF-4D08-AE79-80FB33D33AD1}" destId="{6F5786D7-9BB4-41ED-A3AF-8095F9E40F32}" srcOrd="9" destOrd="0" presId="urn:microsoft.com/office/officeart/2005/8/layout/list1"/>
    <dgm:cxn modelId="{9AEE65E3-4AC2-48BC-9975-3E167C0CF6FB}" type="presParOf" srcId="{B937AFBC-E6CF-4D08-AE79-80FB33D33AD1}" destId="{023D16A6-E533-4BB4-96B2-CCA58D5EAFE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A3B635-97BB-42F4-934A-A8777A2D1B0D}" type="doc">
      <dgm:prSet loTypeId="urn:microsoft.com/office/officeart/2008/layout/HexagonCluster" loCatId="picture" qsTypeId="urn:microsoft.com/office/officeart/2005/8/quickstyle/3d3" qsCatId="3D" csTypeId="urn:microsoft.com/office/officeart/2005/8/colors/colorful1" csCatId="colorful" phldr="1"/>
      <dgm:spPr/>
      <dgm:t>
        <a:bodyPr/>
        <a:lstStyle/>
        <a:p>
          <a:endParaRPr lang="es-ES"/>
        </a:p>
      </dgm:t>
    </dgm:pt>
    <dgm:pt modelId="{4B735EF3-BF69-4EB7-9E8F-E72C79A19FE4}">
      <dgm:prSet phldrT="[Texto]"/>
      <dgm:spPr>
        <a:solidFill>
          <a:schemeClr val="bg2">
            <a:lumMod val="50000"/>
          </a:schemeClr>
        </a:solidFill>
      </dgm:spPr>
      <dgm:t>
        <a:bodyPr/>
        <a:lstStyle/>
        <a:p>
          <a:r>
            <a:rPr lang="es-ES" b="1">
              <a:latin typeface="+mj-lt"/>
            </a:rPr>
            <a:t>Radiación</a:t>
          </a:r>
          <a:endParaRPr lang="es-ES" b="1" dirty="0">
            <a:latin typeface="+mj-lt"/>
          </a:endParaRPr>
        </a:p>
      </dgm:t>
    </dgm:pt>
    <dgm:pt modelId="{61D26F48-0117-46D9-8405-6056DB30CB7F}" type="parTrans" cxnId="{180554BA-8FC6-4277-993A-7A5964A9DA8A}">
      <dgm:prSet/>
      <dgm:spPr/>
      <dgm:t>
        <a:bodyPr/>
        <a:lstStyle/>
        <a:p>
          <a:endParaRPr lang="es-ES" b="1">
            <a:solidFill>
              <a:schemeClr val="tx1"/>
            </a:solidFill>
            <a:latin typeface="+mj-lt"/>
          </a:endParaRPr>
        </a:p>
      </dgm:t>
    </dgm:pt>
    <dgm:pt modelId="{36F805B7-D164-4EA0-9288-EC6A82BDAC2B}" type="sibTrans" cxnId="{180554BA-8FC6-4277-993A-7A5964A9DA8A}">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t>
        <a:bodyPr/>
        <a:lstStyle/>
        <a:p>
          <a:endParaRPr lang="es-ES" b="1">
            <a:solidFill>
              <a:schemeClr val="tx1"/>
            </a:solidFill>
            <a:latin typeface="+mj-lt"/>
          </a:endParaRPr>
        </a:p>
      </dgm:t>
    </dgm:pt>
    <dgm:pt modelId="{D6F03205-2410-42C9-A496-17CA7C1CA1D1}">
      <dgm:prSet phldrT="[Texto]"/>
      <dgm:spPr>
        <a:solidFill>
          <a:schemeClr val="accent6">
            <a:lumMod val="75000"/>
          </a:schemeClr>
        </a:solidFill>
      </dgm:spPr>
      <dgm:t>
        <a:bodyPr/>
        <a:lstStyle/>
        <a:p>
          <a:r>
            <a:rPr lang="es-ES" b="1">
              <a:latin typeface="+mj-lt"/>
            </a:rPr>
            <a:t>Calor seco</a:t>
          </a:r>
          <a:endParaRPr lang="es-ES" b="1" dirty="0">
            <a:latin typeface="+mj-lt"/>
          </a:endParaRPr>
        </a:p>
      </dgm:t>
    </dgm:pt>
    <dgm:pt modelId="{B268C2C3-6FDC-457A-B216-4BEC422B455B}" type="parTrans" cxnId="{51A2DD83-DA84-4AAA-BFAE-901D684319B6}">
      <dgm:prSet/>
      <dgm:spPr/>
      <dgm:t>
        <a:bodyPr/>
        <a:lstStyle/>
        <a:p>
          <a:endParaRPr lang="es-ES" b="1">
            <a:solidFill>
              <a:schemeClr val="tx1"/>
            </a:solidFill>
            <a:latin typeface="+mj-lt"/>
          </a:endParaRPr>
        </a:p>
      </dgm:t>
    </dgm:pt>
    <dgm:pt modelId="{18C9BC04-2321-4D29-9931-F1A6E76D4858}" type="sibTrans" cxnId="{51A2DD83-DA84-4AAA-BFAE-901D684319B6}">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t>
        <a:bodyPr/>
        <a:lstStyle/>
        <a:p>
          <a:endParaRPr lang="es-ES" b="1">
            <a:solidFill>
              <a:schemeClr val="tx1"/>
            </a:solidFill>
            <a:latin typeface="+mj-lt"/>
          </a:endParaRPr>
        </a:p>
      </dgm:t>
    </dgm:pt>
    <dgm:pt modelId="{E0D183B7-846D-420B-9EC5-AF5D2FDDBB67}">
      <dgm:prSet phldrT="[Texto]"/>
      <dgm:spPr>
        <a:solidFill>
          <a:srgbClr val="FF0000"/>
        </a:solidFill>
      </dgm:spPr>
      <dgm:t>
        <a:bodyPr/>
        <a:lstStyle/>
        <a:p>
          <a:r>
            <a:rPr lang="es-ES" b="1">
              <a:latin typeface="+mj-lt"/>
            </a:rPr>
            <a:t>Vapor</a:t>
          </a:r>
          <a:endParaRPr lang="es-ES" b="1" dirty="0">
            <a:latin typeface="+mj-lt"/>
          </a:endParaRPr>
        </a:p>
      </dgm:t>
    </dgm:pt>
    <dgm:pt modelId="{884C9B2E-747B-48C1-9140-786374F200D4}" type="sibTrans" cxnId="{19897EA8-87A0-415C-BF3C-BA9724E13716}">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7000" r="-7000"/>
          </a:stretch>
        </a:blipFill>
      </dgm:spPr>
      <dgm:t>
        <a:bodyPr/>
        <a:lstStyle/>
        <a:p>
          <a:endParaRPr lang="es-ES" b="1">
            <a:solidFill>
              <a:schemeClr val="tx1"/>
            </a:solidFill>
            <a:latin typeface="+mj-lt"/>
          </a:endParaRPr>
        </a:p>
      </dgm:t>
    </dgm:pt>
    <dgm:pt modelId="{7D183008-8257-4C20-BA10-D261AF0921DD}" type="parTrans" cxnId="{19897EA8-87A0-415C-BF3C-BA9724E13716}">
      <dgm:prSet/>
      <dgm:spPr/>
      <dgm:t>
        <a:bodyPr/>
        <a:lstStyle/>
        <a:p>
          <a:endParaRPr lang="es-ES" b="1">
            <a:solidFill>
              <a:schemeClr val="tx1"/>
            </a:solidFill>
            <a:latin typeface="+mj-lt"/>
          </a:endParaRPr>
        </a:p>
      </dgm:t>
    </dgm:pt>
    <dgm:pt modelId="{7AA46799-0BCD-453F-8841-7FB7E5C147DD}" type="pres">
      <dgm:prSet presAssocID="{04A3B635-97BB-42F4-934A-A8777A2D1B0D}" presName="Name0" presStyleCnt="0">
        <dgm:presLayoutVars>
          <dgm:chMax val="21"/>
          <dgm:chPref val="21"/>
        </dgm:presLayoutVars>
      </dgm:prSet>
      <dgm:spPr/>
      <dgm:t>
        <a:bodyPr/>
        <a:lstStyle/>
        <a:p>
          <a:endParaRPr lang="es-EC"/>
        </a:p>
      </dgm:t>
    </dgm:pt>
    <dgm:pt modelId="{00196462-1774-4218-B49C-7C3C570609B1}" type="pres">
      <dgm:prSet presAssocID="{4B735EF3-BF69-4EB7-9E8F-E72C79A19FE4}" presName="text1" presStyleCnt="0"/>
      <dgm:spPr/>
    </dgm:pt>
    <dgm:pt modelId="{A6193594-4A3F-4156-B8EA-4A36B8F5A631}" type="pres">
      <dgm:prSet presAssocID="{4B735EF3-BF69-4EB7-9E8F-E72C79A19FE4}" presName="textRepeatNode" presStyleLbl="alignNode1" presStyleIdx="0" presStyleCnt="3">
        <dgm:presLayoutVars>
          <dgm:chMax val="0"/>
          <dgm:chPref val="0"/>
          <dgm:bulletEnabled val="1"/>
        </dgm:presLayoutVars>
      </dgm:prSet>
      <dgm:spPr/>
      <dgm:t>
        <a:bodyPr/>
        <a:lstStyle/>
        <a:p>
          <a:endParaRPr lang="es-EC"/>
        </a:p>
      </dgm:t>
    </dgm:pt>
    <dgm:pt modelId="{FC6FEE99-59AE-4B28-ABF8-C04D58BD6CEE}" type="pres">
      <dgm:prSet presAssocID="{4B735EF3-BF69-4EB7-9E8F-E72C79A19FE4}" presName="textaccent1" presStyleCnt="0"/>
      <dgm:spPr/>
    </dgm:pt>
    <dgm:pt modelId="{32A68851-F30D-4A52-9ED8-04507A0821D2}" type="pres">
      <dgm:prSet presAssocID="{4B735EF3-BF69-4EB7-9E8F-E72C79A19FE4}" presName="accentRepeatNode" presStyleLbl="solidAlignAcc1" presStyleIdx="0" presStyleCnt="6"/>
      <dgm:spPr/>
    </dgm:pt>
    <dgm:pt modelId="{2EFA70DB-F343-4DC4-997E-AEB2AF8B64D1}" type="pres">
      <dgm:prSet presAssocID="{36F805B7-D164-4EA0-9288-EC6A82BDAC2B}" presName="image1" presStyleCnt="0"/>
      <dgm:spPr/>
    </dgm:pt>
    <dgm:pt modelId="{66E7AB82-7631-45E6-9A19-A3E5BEB743A9}" type="pres">
      <dgm:prSet presAssocID="{36F805B7-D164-4EA0-9288-EC6A82BDAC2B}" presName="imageRepeatNode" presStyleLbl="alignAcc1" presStyleIdx="0" presStyleCnt="3"/>
      <dgm:spPr/>
      <dgm:t>
        <a:bodyPr/>
        <a:lstStyle/>
        <a:p>
          <a:endParaRPr lang="es-EC"/>
        </a:p>
      </dgm:t>
    </dgm:pt>
    <dgm:pt modelId="{534D4347-766D-43A9-AFC8-A7EC4003EF34}" type="pres">
      <dgm:prSet presAssocID="{36F805B7-D164-4EA0-9288-EC6A82BDAC2B}" presName="imageaccent1" presStyleCnt="0"/>
      <dgm:spPr/>
    </dgm:pt>
    <dgm:pt modelId="{4CB04388-10D3-4814-B99B-92229394CFCF}" type="pres">
      <dgm:prSet presAssocID="{36F805B7-D164-4EA0-9288-EC6A82BDAC2B}" presName="accentRepeatNode" presStyleLbl="solidAlignAcc1" presStyleIdx="1" presStyleCnt="6"/>
      <dgm:spPr/>
    </dgm:pt>
    <dgm:pt modelId="{316811AD-CA4C-461C-A11A-DA72800A9787}" type="pres">
      <dgm:prSet presAssocID="{D6F03205-2410-42C9-A496-17CA7C1CA1D1}" presName="text2" presStyleCnt="0"/>
      <dgm:spPr/>
    </dgm:pt>
    <dgm:pt modelId="{5F313E73-69D0-41F6-8399-0CF53324DAFE}" type="pres">
      <dgm:prSet presAssocID="{D6F03205-2410-42C9-A496-17CA7C1CA1D1}" presName="textRepeatNode" presStyleLbl="alignNode1" presStyleIdx="1" presStyleCnt="3">
        <dgm:presLayoutVars>
          <dgm:chMax val="0"/>
          <dgm:chPref val="0"/>
          <dgm:bulletEnabled val="1"/>
        </dgm:presLayoutVars>
      </dgm:prSet>
      <dgm:spPr/>
      <dgm:t>
        <a:bodyPr/>
        <a:lstStyle/>
        <a:p>
          <a:endParaRPr lang="es-EC"/>
        </a:p>
      </dgm:t>
    </dgm:pt>
    <dgm:pt modelId="{C7D11C70-5BB0-429C-BCF0-0E555A7CB10B}" type="pres">
      <dgm:prSet presAssocID="{D6F03205-2410-42C9-A496-17CA7C1CA1D1}" presName="textaccent2" presStyleCnt="0"/>
      <dgm:spPr/>
    </dgm:pt>
    <dgm:pt modelId="{EC64CD6C-0CE5-4F6C-AA8E-0EC5B0BDCFB4}" type="pres">
      <dgm:prSet presAssocID="{D6F03205-2410-42C9-A496-17CA7C1CA1D1}" presName="accentRepeatNode" presStyleLbl="solidAlignAcc1" presStyleIdx="2" presStyleCnt="6"/>
      <dgm:spPr/>
    </dgm:pt>
    <dgm:pt modelId="{0E640FF1-E023-4243-9473-39FAC166DE8C}" type="pres">
      <dgm:prSet presAssocID="{18C9BC04-2321-4D29-9931-F1A6E76D4858}" presName="image2" presStyleCnt="0"/>
      <dgm:spPr/>
    </dgm:pt>
    <dgm:pt modelId="{CE86A798-8649-4399-9911-FCBB6D2FEA6E}" type="pres">
      <dgm:prSet presAssocID="{18C9BC04-2321-4D29-9931-F1A6E76D4858}" presName="imageRepeatNode" presStyleLbl="alignAcc1" presStyleIdx="1" presStyleCnt="3"/>
      <dgm:spPr/>
      <dgm:t>
        <a:bodyPr/>
        <a:lstStyle/>
        <a:p>
          <a:endParaRPr lang="es-EC"/>
        </a:p>
      </dgm:t>
    </dgm:pt>
    <dgm:pt modelId="{C439E8B3-278B-43E3-8FB6-E681ECFA9C7F}" type="pres">
      <dgm:prSet presAssocID="{18C9BC04-2321-4D29-9931-F1A6E76D4858}" presName="imageaccent2" presStyleCnt="0"/>
      <dgm:spPr/>
    </dgm:pt>
    <dgm:pt modelId="{630D04CA-6AAA-4DBE-AB57-52250D09A629}" type="pres">
      <dgm:prSet presAssocID="{18C9BC04-2321-4D29-9931-F1A6E76D4858}" presName="accentRepeatNode" presStyleLbl="solidAlignAcc1" presStyleIdx="3" presStyleCnt="6"/>
      <dgm:spPr/>
    </dgm:pt>
    <dgm:pt modelId="{92731116-BEB2-4802-8BA8-58332EA88BD5}" type="pres">
      <dgm:prSet presAssocID="{E0D183B7-846D-420B-9EC5-AF5D2FDDBB67}" presName="text3" presStyleCnt="0"/>
      <dgm:spPr/>
    </dgm:pt>
    <dgm:pt modelId="{9A21970C-BD96-4E1C-B68B-DED3FCCE32F1}" type="pres">
      <dgm:prSet presAssocID="{E0D183B7-846D-420B-9EC5-AF5D2FDDBB67}" presName="textRepeatNode" presStyleLbl="alignNode1" presStyleIdx="2" presStyleCnt="3">
        <dgm:presLayoutVars>
          <dgm:chMax val="0"/>
          <dgm:chPref val="0"/>
          <dgm:bulletEnabled val="1"/>
        </dgm:presLayoutVars>
      </dgm:prSet>
      <dgm:spPr/>
      <dgm:t>
        <a:bodyPr/>
        <a:lstStyle/>
        <a:p>
          <a:endParaRPr lang="es-EC"/>
        </a:p>
      </dgm:t>
    </dgm:pt>
    <dgm:pt modelId="{FC7E0AAB-5804-4967-9345-5A5C185DC036}" type="pres">
      <dgm:prSet presAssocID="{E0D183B7-846D-420B-9EC5-AF5D2FDDBB67}" presName="textaccent3" presStyleCnt="0"/>
      <dgm:spPr/>
    </dgm:pt>
    <dgm:pt modelId="{7E1983B6-7986-4C2F-9837-D8A6E213731A}" type="pres">
      <dgm:prSet presAssocID="{E0D183B7-846D-420B-9EC5-AF5D2FDDBB67}" presName="accentRepeatNode" presStyleLbl="solidAlignAcc1" presStyleIdx="4" presStyleCnt="6"/>
      <dgm:spPr/>
    </dgm:pt>
    <dgm:pt modelId="{D4821B82-2907-435D-BF97-6D53A1073BBD}" type="pres">
      <dgm:prSet presAssocID="{884C9B2E-747B-48C1-9140-786374F200D4}" presName="image3" presStyleCnt="0"/>
      <dgm:spPr/>
    </dgm:pt>
    <dgm:pt modelId="{BCF6E017-B101-43C5-8DFE-A565A330D3E2}" type="pres">
      <dgm:prSet presAssocID="{884C9B2E-747B-48C1-9140-786374F200D4}" presName="imageRepeatNode" presStyleLbl="alignAcc1" presStyleIdx="2" presStyleCnt="3"/>
      <dgm:spPr/>
      <dgm:t>
        <a:bodyPr/>
        <a:lstStyle/>
        <a:p>
          <a:endParaRPr lang="es-EC"/>
        </a:p>
      </dgm:t>
    </dgm:pt>
    <dgm:pt modelId="{7D77E0B3-B35A-4033-8336-540CC05A3A9A}" type="pres">
      <dgm:prSet presAssocID="{884C9B2E-747B-48C1-9140-786374F200D4}" presName="imageaccent3" presStyleCnt="0"/>
      <dgm:spPr/>
    </dgm:pt>
    <dgm:pt modelId="{5C54E61C-DF6B-45D0-94A1-C477B44FDEB5}" type="pres">
      <dgm:prSet presAssocID="{884C9B2E-747B-48C1-9140-786374F200D4}" presName="accentRepeatNode" presStyleLbl="solidAlignAcc1" presStyleIdx="5" presStyleCnt="6"/>
      <dgm:spPr/>
    </dgm:pt>
  </dgm:ptLst>
  <dgm:cxnLst>
    <dgm:cxn modelId="{3D6C86F0-AF88-4114-B5DF-DEC8E16B66B7}" type="presOf" srcId="{E0D183B7-846D-420B-9EC5-AF5D2FDDBB67}" destId="{9A21970C-BD96-4E1C-B68B-DED3FCCE32F1}" srcOrd="0" destOrd="0" presId="urn:microsoft.com/office/officeart/2008/layout/HexagonCluster"/>
    <dgm:cxn modelId="{90AD5B02-E5F8-4AAB-9306-4F95CAC65304}" type="presOf" srcId="{18C9BC04-2321-4D29-9931-F1A6E76D4858}" destId="{CE86A798-8649-4399-9911-FCBB6D2FEA6E}" srcOrd="0" destOrd="0" presId="urn:microsoft.com/office/officeart/2008/layout/HexagonCluster"/>
    <dgm:cxn modelId="{19897EA8-87A0-415C-BF3C-BA9724E13716}" srcId="{04A3B635-97BB-42F4-934A-A8777A2D1B0D}" destId="{E0D183B7-846D-420B-9EC5-AF5D2FDDBB67}" srcOrd="2" destOrd="0" parTransId="{7D183008-8257-4C20-BA10-D261AF0921DD}" sibTransId="{884C9B2E-747B-48C1-9140-786374F200D4}"/>
    <dgm:cxn modelId="{F7C103EF-87C7-4CAB-8AB3-A4778284B334}" type="presOf" srcId="{884C9B2E-747B-48C1-9140-786374F200D4}" destId="{BCF6E017-B101-43C5-8DFE-A565A330D3E2}" srcOrd="0" destOrd="0" presId="urn:microsoft.com/office/officeart/2008/layout/HexagonCluster"/>
    <dgm:cxn modelId="{180554BA-8FC6-4277-993A-7A5964A9DA8A}" srcId="{04A3B635-97BB-42F4-934A-A8777A2D1B0D}" destId="{4B735EF3-BF69-4EB7-9E8F-E72C79A19FE4}" srcOrd="0" destOrd="0" parTransId="{61D26F48-0117-46D9-8405-6056DB30CB7F}" sibTransId="{36F805B7-D164-4EA0-9288-EC6A82BDAC2B}"/>
    <dgm:cxn modelId="{0346A334-8B12-4AD2-A106-6DDD352F6744}" type="presOf" srcId="{04A3B635-97BB-42F4-934A-A8777A2D1B0D}" destId="{7AA46799-0BCD-453F-8841-7FB7E5C147DD}" srcOrd="0" destOrd="0" presId="urn:microsoft.com/office/officeart/2008/layout/HexagonCluster"/>
    <dgm:cxn modelId="{558BA406-770E-4377-A877-F7EBCDBD8751}" type="presOf" srcId="{36F805B7-D164-4EA0-9288-EC6A82BDAC2B}" destId="{66E7AB82-7631-45E6-9A19-A3E5BEB743A9}" srcOrd="0" destOrd="0" presId="urn:microsoft.com/office/officeart/2008/layout/HexagonCluster"/>
    <dgm:cxn modelId="{5E3F1438-0D70-4AEE-BAD5-6A0A697EBB64}" type="presOf" srcId="{4B735EF3-BF69-4EB7-9E8F-E72C79A19FE4}" destId="{A6193594-4A3F-4156-B8EA-4A36B8F5A631}" srcOrd="0" destOrd="0" presId="urn:microsoft.com/office/officeart/2008/layout/HexagonCluster"/>
    <dgm:cxn modelId="{51A2DD83-DA84-4AAA-BFAE-901D684319B6}" srcId="{04A3B635-97BB-42F4-934A-A8777A2D1B0D}" destId="{D6F03205-2410-42C9-A496-17CA7C1CA1D1}" srcOrd="1" destOrd="0" parTransId="{B268C2C3-6FDC-457A-B216-4BEC422B455B}" sibTransId="{18C9BC04-2321-4D29-9931-F1A6E76D4858}"/>
    <dgm:cxn modelId="{4655D01C-F1DF-4F6D-B9AF-2789EE258B11}" type="presOf" srcId="{D6F03205-2410-42C9-A496-17CA7C1CA1D1}" destId="{5F313E73-69D0-41F6-8399-0CF53324DAFE}" srcOrd="0" destOrd="0" presId="urn:microsoft.com/office/officeart/2008/layout/HexagonCluster"/>
    <dgm:cxn modelId="{C8499737-9466-42F6-B3DA-2503B776D001}" type="presParOf" srcId="{7AA46799-0BCD-453F-8841-7FB7E5C147DD}" destId="{00196462-1774-4218-B49C-7C3C570609B1}" srcOrd="0" destOrd="0" presId="urn:microsoft.com/office/officeart/2008/layout/HexagonCluster"/>
    <dgm:cxn modelId="{9C8B216C-61B2-43FB-8D5E-8F644047E545}" type="presParOf" srcId="{00196462-1774-4218-B49C-7C3C570609B1}" destId="{A6193594-4A3F-4156-B8EA-4A36B8F5A631}" srcOrd="0" destOrd="0" presId="urn:microsoft.com/office/officeart/2008/layout/HexagonCluster"/>
    <dgm:cxn modelId="{EB1D6411-F7AF-4C77-B629-C25EF86EDC2B}" type="presParOf" srcId="{7AA46799-0BCD-453F-8841-7FB7E5C147DD}" destId="{FC6FEE99-59AE-4B28-ABF8-C04D58BD6CEE}" srcOrd="1" destOrd="0" presId="urn:microsoft.com/office/officeart/2008/layout/HexagonCluster"/>
    <dgm:cxn modelId="{6FD6A432-1E5A-4AEE-BA7F-79DE86107B5A}" type="presParOf" srcId="{FC6FEE99-59AE-4B28-ABF8-C04D58BD6CEE}" destId="{32A68851-F30D-4A52-9ED8-04507A0821D2}" srcOrd="0" destOrd="0" presId="urn:microsoft.com/office/officeart/2008/layout/HexagonCluster"/>
    <dgm:cxn modelId="{903EDED0-8DB0-4F36-8405-22CF6ACA1D44}" type="presParOf" srcId="{7AA46799-0BCD-453F-8841-7FB7E5C147DD}" destId="{2EFA70DB-F343-4DC4-997E-AEB2AF8B64D1}" srcOrd="2" destOrd="0" presId="urn:microsoft.com/office/officeart/2008/layout/HexagonCluster"/>
    <dgm:cxn modelId="{5788F351-E506-4E72-8192-4DCD85C45773}" type="presParOf" srcId="{2EFA70DB-F343-4DC4-997E-AEB2AF8B64D1}" destId="{66E7AB82-7631-45E6-9A19-A3E5BEB743A9}" srcOrd="0" destOrd="0" presId="urn:microsoft.com/office/officeart/2008/layout/HexagonCluster"/>
    <dgm:cxn modelId="{28711A18-E5DB-4CC6-986F-CBD3A0C4511D}" type="presParOf" srcId="{7AA46799-0BCD-453F-8841-7FB7E5C147DD}" destId="{534D4347-766D-43A9-AFC8-A7EC4003EF34}" srcOrd="3" destOrd="0" presId="urn:microsoft.com/office/officeart/2008/layout/HexagonCluster"/>
    <dgm:cxn modelId="{D0677A2B-CC97-467E-9D57-0C63FCE4B50E}" type="presParOf" srcId="{534D4347-766D-43A9-AFC8-A7EC4003EF34}" destId="{4CB04388-10D3-4814-B99B-92229394CFCF}" srcOrd="0" destOrd="0" presId="urn:microsoft.com/office/officeart/2008/layout/HexagonCluster"/>
    <dgm:cxn modelId="{4184DE5B-B532-4C24-A482-9F0FFDD5BE12}" type="presParOf" srcId="{7AA46799-0BCD-453F-8841-7FB7E5C147DD}" destId="{316811AD-CA4C-461C-A11A-DA72800A9787}" srcOrd="4" destOrd="0" presId="urn:microsoft.com/office/officeart/2008/layout/HexagonCluster"/>
    <dgm:cxn modelId="{9CA2F0B5-9117-4F85-B8C9-EBF104E35323}" type="presParOf" srcId="{316811AD-CA4C-461C-A11A-DA72800A9787}" destId="{5F313E73-69D0-41F6-8399-0CF53324DAFE}" srcOrd="0" destOrd="0" presId="urn:microsoft.com/office/officeart/2008/layout/HexagonCluster"/>
    <dgm:cxn modelId="{CFF35B27-E7A7-4CFD-A150-0718028F308F}" type="presParOf" srcId="{7AA46799-0BCD-453F-8841-7FB7E5C147DD}" destId="{C7D11C70-5BB0-429C-BCF0-0E555A7CB10B}" srcOrd="5" destOrd="0" presId="urn:microsoft.com/office/officeart/2008/layout/HexagonCluster"/>
    <dgm:cxn modelId="{EA0116CC-0632-41FF-9777-0A9B5CFB3A95}" type="presParOf" srcId="{C7D11C70-5BB0-429C-BCF0-0E555A7CB10B}" destId="{EC64CD6C-0CE5-4F6C-AA8E-0EC5B0BDCFB4}" srcOrd="0" destOrd="0" presId="urn:microsoft.com/office/officeart/2008/layout/HexagonCluster"/>
    <dgm:cxn modelId="{6C7E53B6-4A5E-4797-912D-95A344A23B4F}" type="presParOf" srcId="{7AA46799-0BCD-453F-8841-7FB7E5C147DD}" destId="{0E640FF1-E023-4243-9473-39FAC166DE8C}" srcOrd="6" destOrd="0" presId="urn:microsoft.com/office/officeart/2008/layout/HexagonCluster"/>
    <dgm:cxn modelId="{2C5EDD33-2D35-4BA0-B33A-201A1686A272}" type="presParOf" srcId="{0E640FF1-E023-4243-9473-39FAC166DE8C}" destId="{CE86A798-8649-4399-9911-FCBB6D2FEA6E}" srcOrd="0" destOrd="0" presId="urn:microsoft.com/office/officeart/2008/layout/HexagonCluster"/>
    <dgm:cxn modelId="{79E7DCFD-97E6-4844-ADA5-450560844C9D}" type="presParOf" srcId="{7AA46799-0BCD-453F-8841-7FB7E5C147DD}" destId="{C439E8B3-278B-43E3-8FB6-E681ECFA9C7F}" srcOrd="7" destOrd="0" presId="urn:microsoft.com/office/officeart/2008/layout/HexagonCluster"/>
    <dgm:cxn modelId="{6A8DC81E-6794-471E-9A31-5544E54BC931}" type="presParOf" srcId="{C439E8B3-278B-43E3-8FB6-E681ECFA9C7F}" destId="{630D04CA-6AAA-4DBE-AB57-52250D09A629}" srcOrd="0" destOrd="0" presId="urn:microsoft.com/office/officeart/2008/layout/HexagonCluster"/>
    <dgm:cxn modelId="{5ED3D565-BA28-46D8-B7FE-C3B912A37A7F}" type="presParOf" srcId="{7AA46799-0BCD-453F-8841-7FB7E5C147DD}" destId="{92731116-BEB2-4802-8BA8-58332EA88BD5}" srcOrd="8" destOrd="0" presId="urn:microsoft.com/office/officeart/2008/layout/HexagonCluster"/>
    <dgm:cxn modelId="{35026C61-FD77-4FF8-8F3F-50025B315A39}" type="presParOf" srcId="{92731116-BEB2-4802-8BA8-58332EA88BD5}" destId="{9A21970C-BD96-4E1C-B68B-DED3FCCE32F1}" srcOrd="0" destOrd="0" presId="urn:microsoft.com/office/officeart/2008/layout/HexagonCluster"/>
    <dgm:cxn modelId="{F57D2592-61EC-48C5-BC09-006D5B4C96FA}" type="presParOf" srcId="{7AA46799-0BCD-453F-8841-7FB7E5C147DD}" destId="{FC7E0AAB-5804-4967-9345-5A5C185DC036}" srcOrd="9" destOrd="0" presId="urn:microsoft.com/office/officeart/2008/layout/HexagonCluster"/>
    <dgm:cxn modelId="{C1CB892A-1B3C-41A2-B079-E00D9406A3BF}" type="presParOf" srcId="{FC7E0AAB-5804-4967-9345-5A5C185DC036}" destId="{7E1983B6-7986-4C2F-9837-D8A6E213731A}" srcOrd="0" destOrd="0" presId="urn:microsoft.com/office/officeart/2008/layout/HexagonCluster"/>
    <dgm:cxn modelId="{1EC3B345-2AE2-4606-BC8F-C146223F45D5}" type="presParOf" srcId="{7AA46799-0BCD-453F-8841-7FB7E5C147DD}" destId="{D4821B82-2907-435D-BF97-6D53A1073BBD}" srcOrd="10" destOrd="0" presId="urn:microsoft.com/office/officeart/2008/layout/HexagonCluster"/>
    <dgm:cxn modelId="{37ADEAD3-DAAB-4D80-89D8-6B9DD1D4A109}" type="presParOf" srcId="{D4821B82-2907-435D-BF97-6D53A1073BBD}" destId="{BCF6E017-B101-43C5-8DFE-A565A330D3E2}" srcOrd="0" destOrd="0" presId="urn:microsoft.com/office/officeart/2008/layout/HexagonCluster"/>
    <dgm:cxn modelId="{8C3211D6-A18D-4919-BD75-76A0580591DA}" type="presParOf" srcId="{7AA46799-0BCD-453F-8841-7FB7E5C147DD}" destId="{7D77E0B3-B35A-4033-8336-540CC05A3A9A}" srcOrd="11" destOrd="0" presId="urn:microsoft.com/office/officeart/2008/layout/HexagonCluster"/>
    <dgm:cxn modelId="{91078F81-174F-4FDA-9BBF-2F5EC569CC3F}" type="presParOf" srcId="{7D77E0B3-B35A-4033-8336-540CC05A3A9A}" destId="{5C54E61C-DF6B-45D0-94A1-C477B44FDEB5}"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71A4C3-299E-4C57-8E9B-124C6629EEA1}"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EC"/>
        </a:p>
      </dgm:t>
    </dgm:pt>
    <dgm:pt modelId="{38DBBC2A-4402-466C-ACC1-F24EFA3F8632}">
      <dgm:prSet phldrT="[Texto]" custT="1"/>
      <dgm:spPr/>
      <dgm:t>
        <a:bodyPr/>
        <a:lstStyle/>
        <a:p>
          <a:r>
            <a:rPr lang="es-EC" sz="2400" b="0" dirty="0">
              <a:solidFill>
                <a:schemeClr val="tx1"/>
              </a:solidFill>
              <a:latin typeface="+mn-lt"/>
            </a:rPr>
            <a:t>Material en acero inoxidable de 1 mm de espesor.</a:t>
          </a:r>
        </a:p>
      </dgm:t>
    </dgm:pt>
    <dgm:pt modelId="{17703651-E7B8-4AD1-8BB0-B78D93ED89B9}" type="parTrans" cxnId="{DA72FDCA-0089-4DE1-B615-CDEBD6360B42}">
      <dgm:prSet/>
      <dgm:spPr/>
      <dgm:t>
        <a:bodyPr/>
        <a:lstStyle/>
        <a:p>
          <a:endParaRPr lang="es-EC" sz="2000" b="0">
            <a:solidFill>
              <a:schemeClr val="tx1"/>
            </a:solidFill>
            <a:latin typeface="+mn-lt"/>
          </a:endParaRPr>
        </a:p>
      </dgm:t>
    </dgm:pt>
    <dgm:pt modelId="{8BE9E0C8-ED57-4F4E-B07C-CD9BA5C9DF19}" type="sibTrans" cxnId="{DA72FDCA-0089-4DE1-B615-CDEBD6360B42}">
      <dgm:prSet/>
      <dgm:spPr/>
      <dgm:t>
        <a:bodyPr/>
        <a:lstStyle/>
        <a:p>
          <a:endParaRPr lang="es-EC" sz="2000" b="0">
            <a:solidFill>
              <a:schemeClr val="tx1"/>
            </a:solidFill>
            <a:latin typeface="+mn-lt"/>
          </a:endParaRPr>
        </a:p>
      </dgm:t>
    </dgm:pt>
    <dgm:pt modelId="{81FA2020-C86E-436A-ACFA-52E75C636B76}">
      <dgm:prSet phldrT="[Texto]" custT="1"/>
      <dgm:spPr/>
      <dgm:t>
        <a:bodyPr/>
        <a:lstStyle/>
        <a:p>
          <a:r>
            <a:rPr lang="es-EC" sz="2400" b="0" kern="1200" dirty="0">
              <a:solidFill>
                <a:prstClr val="black"/>
              </a:solidFill>
              <a:latin typeface="+mn-lt"/>
              <a:ea typeface="+mn-ea"/>
              <a:cs typeface="+mn-cs"/>
            </a:rPr>
            <a:t>Temperatura regulable (Temperatura ambiente – 50 </a:t>
          </a:r>
          <a:r>
            <a:rPr lang="es-EC" sz="2400" b="0" kern="1200" dirty="0" smtClean="0">
              <a:solidFill>
                <a:prstClr val="black"/>
              </a:solidFill>
              <a:latin typeface="+mn-lt"/>
              <a:ea typeface="+mn-ea"/>
              <a:cs typeface="+mn-cs"/>
            </a:rPr>
            <a:t>°C)</a:t>
          </a:r>
          <a:endParaRPr lang="es-EC" sz="2400" b="0" kern="1200" dirty="0">
            <a:solidFill>
              <a:prstClr val="black"/>
            </a:solidFill>
            <a:latin typeface="+mn-lt"/>
            <a:ea typeface="+mn-ea"/>
            <a:cs typeface="+mn-cs"/>
          </a:endParaRPr>
        </a:p>
      </dgm:t>
    </dgm:pt>
    <dgm:pt modelId="{58664167-2415-4C0A-8CB6-C529791652DF}" type="parTrans" cxnId="{76F92AC6-98BB-4B27-96EE-05DA75908274}">
      <dgm:prSet/>
      <dgm:spPr/>
      <dgm:t>
        <a:bodyPr/>
        <a:lstStyle/>
        <a:p>
          <a:endParaRPr lang="es-EC" sz="2000" b="0">
            <a:solidFill>
              <a:schemeClr val="tx1"/>
            </a:solidFill>
            <a:latin typeface="+mn-lt"/>
          </a:endParaRPr>
        </a:p>
      </dgm:t>
    </dgm:pt>
    <dgm:pt modelId="{F92F5902-B10B-41C7-ADCD-2A076201BD39}" type="sibTrans" cxnId="{76F92AC6-98BB-4B27-96EE-05DA75908274}">
      <dgm:prSet/>
      <dgm:spPr/>
      <dgm:t>
        <a:bodyPr/>
        <a:lstStyle/>
        <a:p>
          <a:endParaRPr lang="es-EC" sz="2000" b="0">
            <a:solidFill>
              <a:schemeClr val="tx1"/>
            </a:solidFill>
            <a:latin typeface="+mn-lt"/>
          </a:endParaRPr>
        </a:p>
      </dgm:t>
    </dgm:pt>
    <dgm:pt modelId="{128286AF-7ADF-4745-B0AC-69C8544D6A06}">
      <dgm:prSet custT="1"/>
      <dgm:spPr/>
      <dgm:t>
        <a:bodyPr/>
        <a:lstStyle/>
        <a:p>
          <a:r>
            <a:rPr lang="es-EC" sz="2400" b="0" dirty="0">
              <a:solidFill>
                <a:schemeClr val="tx1"/>
              </a:solidFill>
              <a:latin typeface="+mn-lt"/>
            </a:rPr>
            <a:t>El área de trabajo debe ser de 400mm x 220mm.</a:t>
          </a:r>
        </a:p>
      </dgm:t>
    </dgm:pt>
    <dgm:pt modelId="{B19E1EC3-080E-4E01-AA77-2561621F2017}" type="parTrans" cxnId="{38670FBF-D561-492D-8993-61EB4D7D2CF0}">
      <dgm:prSet/>
      <dgm:spPr/>
      <dgm:t>
        <a:bodyPr/>
        <a:lstStyle/>
        <a:p>
          <a:endParaRPr lang="es-EC" sz="2000" b="0">
            <a:solidFill>
              <a:schemeClr val="tx1"/>
            </a:solidFill>
            <a:latin typeface="+mn-lt"/>
          </a:endParaRPr>
        </a:p>
      </dgm:t>
    </dgm:pt>
    <dgm:pt modelId="{0C95F9CD-B69E-49CB-A55C-A273995269ED}" type="sibTrans" cxnId="{38670FBF-D561-492D-8993-61EB4D7D2CF0}">
      <dgm:prSet/>
      <dgm:spPr/>
      <dgm:t>
        <a:bodyPr/>
        <a:lstStyle/>
        <a:p>
          <a:endParaRPr lang="es-EC" sz="2000" b="0">
            <a:solidFill>
              <a:schemeClr val="tx1"/>
            </a:solidFill>
            <a:latin typeface="+mn-lt"/>
          </a:endParaRPr>
        </a:p>
      </dgm:t>
    </dgm:pt>
    <dgm:pt modelId="{9CA6A44F-5561-49EE-9035-524B8B94B87D}">
      <dgm:prSet custT="1"/>
      <dgm:spPr/>
      <dgm:t>
        <a:bodyPr/>
        <a:lstStyle/>
        <a:p>
          <a:r>
            <a:rPr lang="es-EC" sz="2400" b="0" kern="1200" dirty="0">
              <a:solidFill>
                <a:prstClr val="black"/>
              </a:solidFill>
              <a:latin typeface="+mn-lt"/>
              <a:ea typeface="+mn-ea"/>
              <a:cs typeface="+mn-cs"/>
            </a:rPr>
            <a:t>Tiempo en alcanzar la temperatura deseada debe ser &lt; a 5 min</a:t>
          </a:r>
        </a:p>
      </dgm:t>
    </dgm:pt>
    <dgm:pt modelId="{07F78CE8-F88E-474A-98E5-315928329985}" type="parTrans" cxnId="{393EB2FD-637F-44B8-A3C7-3235AE55A43F}">
      <dgm:prSet/>
      <dgm:spPr/>
      <dgm:t>
        <a:bodyPr/>
        <a:lstStyle/>
        <a:p>
          <a:endParaRPr lang="es-EC" sz="2000" b="0">
            <a:solidFill>
              <a:schemeClr val="tx1"/>
            </a:solidFill>
            <a:latin typeface="+mn-lt"/>
          </a:endParaRPr>
        </a:p>
      </dgm:t>
    </dgm:pt>
    <dgm:pt modelId="{2F8EDCEA-BCE6-4076-B502-3AFCEC381856}" type="sibTrans" cxnId="{393EB2FD-637F-44B8-A3C7-3235AE55A43F}">
      <dgm:prSet/>
      <dgm:spPr/>
      <dgm:t>
        <a:bodyPr/>
        <a:lstStyle/>
        <a:p>
          <a:endParaRPr lang="es-EC" sz="2000" b="0">
            <a:solidFill>
              <a:schemeClr val="tx1"/>
            </a:solidFill>
            <a:latin typeface="+mn-lt"/>
          </a:endParaRPr>
        </a:p>
      </dgm:t>
    </dgm:pt>
    <dgm:pt modelId="{F3806A0F-E903-416D-8AD9-9295A8F87E21}" type="pres">
      <dgm:prSet presAssocID="{8B71A4C3-299E-4C57-8E9B-124C6629EEA1}" presName="linear" presStyleCnt="0">
        <dgm:presLayoutVars>
          <dgm:dir/>
          <dgm:animLvl val="lvl"/>
          <dgm:resizeHandles val="exact"/>
        </dgm:presLayoutVars>
      </dgm:prSet>
      <dgm:spPr/>
      <dgm:t>
        <a:bodyPr/>
        <a:lstStyle/>
        <a:p>
          <a:endParaRPr lang="es-EC"/>
        </a:p>
      </dgm:t>
    </dgm:pt>
    <dgm:pt modelId="{10DD9674-280F-4EE9-88BD-E1E68B874E88}" type="pres">
      <dgm:prSet presAssocID="{38DBBC2A-4402-466C-ACC1-F24EFA3F8632}" presName="parentLin" presStyleCnt="0"/>
      <dgm:spPr/>
    </dgm:pt>
    <dgm:pt modelId="{1F455A07-E544-4F4C-9294-1F33CC86280F}" type="pres">
      <dgm:prSet presAssocID="{38DBBC2A-4402-466C-ACC1-F24EFA3F8632}" presName="parentLeftMargin" presStyleLbl="node1" presStyleIdx="0" presStyleCnt="4"/>
      <dgm:spPr/>
      <dgm:t>
        <a:bodyPr/>
        <a:lstStyle/>
        <a:p>
          <a:endParaRPr lang="es-EC"/>
        </a:p>
      </dgm:t>
    </dgm:pt>
    <dgm:pt modelId="{71A32BEB-235F-4AEC-A383-9F725CFCFFA8}" type="pres">
      <dgm:prSet presAssocID="{38DBBC2A-4402-466C-ACC1-F24EFA3F8632}" presName="parentText" presStyleLbl="node1" presStyleIdx="0" presStyleCnt="4">
        <dgm:presLayoutVars>
          <dgm:chMax val="0"/>
          <dgm:bulletEnabled val="1"/>
        </dgm:presLayoutVars>
      </dgm:prSet>
      <dgm:spPr/>
      <dgm:t>
        <a:bodyPr/>
        <a:lstStyle/>
        <a:p>
          <a:endParaRPr lang="es-EC"/>
        </a:p>
      </dgm:t>
    </dgm:pt>
    <dgm:pt modelId="{E3240DC2-3159-4D77-A98A-ECC424E77612}" type="pres">
      <dgm:prSet presAssocID="{38DBBC2A-4402-466C-ACC1-F24EFA3F8632}" presName="negativeSpace" presStyleCnt="0"/>
      <dgm:spPr/>
    </dgm:pt>
    <dgm:pt modelId="{65F7E3BE-6F10-4485-90C0-BCBBCBE5E030}" type="pres">
      <dgm:prSet presAssocID="{38DBBC2A-4402-466C-ACC1-F24EFA3F8632}" presName="childText" presStyleLbl="conFgAcc1" presStyleIdx="0" presStyleCnt="4" custScaleX="80096">
        <dgm:presLayoutVars>
          <dgm:bulletEnabled val="1"/>
        </dgm:presLayoutVars>
      </dgm:prSet>
      <dgm:spPr/>
    </dgm:pt>
    <dgm:pt modelId="{A7BC0116-6AB2-4C63-BA02-08BF58ECE0B9}" type="pres">
      <dgm:prSet presAssocID="{8BE9E0C8-ED57-4F4E-B07C-CD9BA5C9DF19}" presName="spaceBetweenRectangles" presStyleCnt="0"/>
      <dgm:spPr/>
    </dgm:pt>
    <dgm:pt modelId="{AA1F0802-8187-4971-8E26-52E888DD5121}" type="pres">
      <dgm:prSet presAssocID="{128286AF-7ADF-4745-B0AC-69C8544D6A06}" presName="parentLin" presStyleCnt="0"/>
      <dgm:spPr/>
    </dgm:pt>
    <dgm:pt modelId="{C4EB05D3-561D-4DF1-9497-81F8E2FBF650}" type="pres">
      <dgm:prSet presAssocID="{128286AF-7ADF-4745-B0AC-69C8544D6A06}" presName="parentLeftMargin" presStyleLbl="node1" presStyleIdx="0" presStyleCnt="4"/>
      <dgm:spPr/>
      <dgm:t>
        <a:bodyPr/>
        <a:lstStyle/>
        <a:p>
          <a:endParaRPr lang="es-EC"/>
        </a:p>
      </dgm:t>
    </dgm:pt>
    <dgm:pt modelId="{D5F7B210-BBB0-4EC4-BC09-09E95C6918FD}" type="pres">
      <dgm:prSet presAssocID="{128286AF-7ADF-4745-B0AC-69C8544D6A06}" presName="parentText" presStyleLbl="node1" presStyleIdx="1" presStyleCnt="4" custScaleY="137751">
        <dgm:presLayoutVars>
          <dgm:chMax val="0"/>
          <dgm:bulletEnabled val="1"/>
        </dgm:presLayoutVars>
      </dgm:prSet>
      <dgm:spPr/>
      <dgm:t>
        <a:bodyPr/>
        <a:lstStyle/>
        <a:p>
          <a:endParaRPr lang="es-EC"/>
        </a:p>
      </dgm:t>
    </dgm:pt>
    <dgm:pt modelId="{5417C6CA-B045-4D81-AC0E-1DB9C658CA1D}" type="pres">
      <dgm:prSet presAssocID="{128286AF-7ADF-4745-B0AC-69C8544D6A06}" presName="negativeSpace" presStyleCnt="0"/>
      <dgm:spPr/>
    </dgm:pt>
    <dgm:pt modelId="{8DD25FF5-AF84-4FC5-A06A-2075ED262DC3}" type="pres">
      <dgm:prSet presAssocID="{128286AF-7ADF-4745-B0AC-69C8544D6A06}" presName="childText" presStyleLbl="conFgAcc1" presStyleIdx="1" presStyleCnt="4" custScaleX="80130">
        <dgm:presLayoutVars>
          <dgm:bulletEnabled val="1"/>
        </dgm:presLayoutVars>
      </dgm:prSet>
      <dgm:spPr/>
    </dgm:pt>
    <dgm:pt modelId="{6D40C33B-454A-46EB-9610-23BE8106B12D}" type="pres">
      <dgm:prSet presAssocID="{0C95F9CD-B69E-49CB-A55C-A273995269ED}" presName="spaceBetweenRectangles" presStyleCnt="0"/>
      <dgm:spPr/>
    </dgm:pt>
    <dgm:pt modelId="{42767EF4-FB3E-4CF1-B054-FC833DC5BE88}" type="pres">
      <dgm:prSet presAssocID="{81FA2020-C86E-436A-ACFA-52E75C636B76}" presName="parentLin" presStyleCnt="0"/>
      <dgm:spPr/>
    </dgm:pt>
    <dgm:pt modelId="{27D548F1-62CC-4176-B7CD-A6B83813BBDB}" type="pres">
      <dgm:prSet presAssocID="{81FA2020-C86E-436A-ACFA-52E75C636B76}" presName="parentLeftMargin" presStyleLbl="node1" presStyleIdx="1" presStyleCnt="4"/>
      <dgm:spPr/>
      <dgm:t>
        <a:bodyPr/>
        <a:lstStyle/>
        <a:p>
          <a:endParaRPr lang="es-EC"/>
        </a:p>
      </dgm:t>
    </dgm:pt>
    <dgm:pt modelId="{2424A607-4CF7-4176-831A-3650F5B48152}" type="pres">
      <dgm:prSet presAssocID="{81FA2020-C86E-436A-ACFA-52E75C636B76}" presName="parentText" presStyleLbl="node1" presStyleIdx="2" presStyleCnt="4">
        <dgm:presLayoutVars>
          <dgm:chMax val="0"/>
          <dgm:bulletEnabled val="1"/>
        </dgm:presLayoutVars>
      </dgm:prSet>
      <dgm:spPr/>
      <dgm:t>
        <a:bodyPr/>
        <a:lstStyle/>
        <a:p>
          <a:endParaRPr lang="es-EC"/>
        </a:p>
      </dgm:t>
    </dgm:pt>
    <dgm:pt modelId="{60DD6A4F-C62A-4372-9AB0-2DB660C18F04}" type="pres">
      <dgm:prSet presAssocID="{81FA2020-C86E-436A-ACFA-52E75C636B76}" presName="negativeSpace" presStyleCnt="0"/>
      <dgm:spPr/>
    </dgm:pt>
    <dgm:pt modelId="{6827952C-C731-4CCB-9EC0-B8CF157B1366}" type="pres">
      <dgm:prSet presAssocID="{81FA2020-C86E-436A-ACFA-52E75C636B76}" presName="childText" presStyleLbl="conFgAcc1" presStyleIdx="2" presStyleCnt="4" custScaleX="80436">
        <dgm:presLayoutVars>
          <dgm:bulletEnabled val="1"/>
        </dgm:presLayoutVars>
      </dgm:prSet>
      <dgm:spPr/>
    </dgm:pt>
    <dgm:pt modelId="{4A6165AA-69F3-4750-81CE-682494986759}" type="pres">
      <dgm:prSet presAssocID="{F92F5902-B10B-41C7-ADCD-2A076201BD39}" presName="spaceBetweenRectangles" presStyleCnt="0"/>
      <dgm:spPr/>
    </dgm:pt>
    <dgm:pt modelId="{E38176C0-AB8B-4105-A01F-E99374A00EF3}" type="pres">
      <dgm:prSet presAssocID="{9CA6A44F-5561-49EE-9035-524B8B94B87D}" presName="parentLin" presStyleCnt="0"/>
      <dgm:spPr/>
    </dgm:pt>
    <dgm:pt modelId="{A7A8A0E7-B3A5-4A64-9415-9801DE911420}" type="pres">
      <dgm:prSet presAssocID="{9CA6A44F-5561-49EE-9035-524B8B94B87D}" presName="parentLeftMargin" presStyleLbl="node1" presStyleIdx="2" presStyleCnt="4"/>
      <dgm:spPr/>
      <dgm:t>
        <a:bodyPr/>
        <a:lstStyle/>
        <a:p>
          <a:endParaRPr lang="es-EC"/>
        </a:p>
      </dgm:t>
    </dgm:pt>
    <dgm:pt modelId="{E4AB0440-4A63-4427-B62C-C90564932C41}" type="pres">
      <dgm:prSet presAssocID="{9CA6A44F-5561-49EE-9035-524B8B94B87D}" presName="parentText" presStyleLbl="node1" presStyleIdx="3" presStyleCnt="4">
        <dgm:presLayoutVars>
          <dgm:chMax val="0"/>
          <dgm:bulletEnabled val="1"/>
        </dgm:presLayoutVars>
      </dgm:prSet>
      <dgm:spPr/>
      <dgm:t>
        <a:bodyPr/>
        <a:lstStyle/>
        <a:p>
          <a:endParaRPr lang="es-EC"/>
        </a:p>
      </dgm:t>
    </dgm:pt>
    <dgm:pt modelId="{BA23EB62-4AF0-4532-8C41-E08A9FA350E7}" type="pres">
      <dgm:prSet presAssocID="{9CA6A44F-5561-49EE-9035-524B8B94B87D}" presName="negativeSpace" presStyleCnt="0"/>
      <dgm:spPr/>
    </dgm:pt>
    <dgm:pt modelId="{74639097-3562-407E-A0EB-3D851FB86613}" type="pres">
      <dgm:prSet presAssocID="{9CA6A44F-5561-49EE-9035-524B8B94B87D}" presName="childText" presStyleLbl="conFgAcc1" presStyleIdx="3" presStyleCnt="4" custScaleX="80130">
        <dgm:presLayoutVars>
          <dgm:bulletEnabled val="1"/>
        </dgm:presLayoutVars>
      </dgm:prSet>
      <dgm:spPr/>
    </dgm:pt>
  </dgm:ptLst>
  <dgm:cxnLst>
    <dgm:cxn modelId="{3E41581A-E0B4-4E6F-A49B-A626EEF0F925}" type="presOf" srcId="{128286AF-7ADF-4745-B0AC-69C8544D6A06}" destId="{C4EB05D3-561D-4DF1-9497-81F8E2FBF650}" srcOrd="0" destOrd="0" presId="urn:microsoft.com/office/officeart/2005/8/layout/list1"/>
    <dgm:cxn modelId="{8C101CDE-E567-4938-8C70-499178C67953}" type="presOf" srcId="{9CA6A44F-5561-49EE-9035-524B8B94B87D}" destId="{E4AB0440-4A63-4427-B62C-C90564932C41}" srcOrd="1" destOrd="0" presId="urn:microsoft.com/office/officeart/2005/8/layout/list1"/>
    <dgm:cxn modelId="{D6A5C503-98DC-4456-B2AA-BD9D03933E2A}" type="presOf" srcId="{8B71A4C3-299E-4C57-8E9B-124C6629EEA1}" destId="{F3806A0F-E903-416D-8AD9-9295A8F87E21}" srcOrd="0" destOrd="0" presId="urn:microsoft.com/office/officeart/2005/8/layout/list1"/>
    <dgm:cxn modelId="{76F92AC6-98BB-4B27-96EE-05DA75908274}" srcId="{8B71A4C3-299E-4C57-8E9B-124C6629EEA1}" destId="{81FA2020-C86E-436A-ACFA-52E75C636B76}" srcOrd="2" destOrd="0" parTransId="{58664167-2415-4C0A-8CB6-C529791652DF}" sibTransId="{F92F5902-B10B-41C7-ADCD-2A076201BD39}"/>
    <dgm:cxn modelId="{9900E152-0555-41E8-8B73-8C1341EBA730}" type="presOf" srcId="{38DBBC2A-4402-466C-ACC1-F24EFA3F8632}" destId="{71A32BEB-235F-4AEC-A383-9F725CFCFFA8}" srcOrd="1" destOrd="0" presId="urn:microsoft.com/office/officeart/2005/8/layout/list1"/>
    <dgm:cxn modelId="{0899C00A-81F1-4B0D-A4F8-C93FCDB8DDFB}" type="presOf" srcId="{9CA6A44F-5561-49EE-9035-524B8B94B87D}" destId="{A7A8A0E7-B3A5-4A64-9415-9801DE911420}" srcOrd="0" destOrd="0" presId="urn:microsoft.com/office/officeart/2005/8/layout/list1"/>
    <dgm:cxn modelId="{AAF194C6-DE68-4667-9DD8-C83D868AB49F}" type="presOf" srcId="{81FA2020-C86E-436A-ACFA-52E75C636B76}" destId="{27D548F1-62CC-4176-B7CD-A6B83813BBDB}" srcOrd="0" destOrd="0" presId="urn:microsoft.com/office/officeart/2005/8/layout/list1"/>
    <dgm:cxn modelId="{393EB2FD-637F-44B8-A3C7-3235AE55A43F}" srcId="{8B71A4C3-299E-4C57-8E9B-124C6629EEA1}" destId="{9CA6A44F-5561-49EE-9035-524B8B94B87D}" srcOrd="3" destOrd="0" parTransId="{07F78CE8-F88E-474A-98E5-315928329985}" sibTransId="{2F8EDCEA-BCE6-4076-B502-3AFCEC381856}"/>
    <dgm:cxn modelId="{9D08DE38-8880-451B-A4F2-81D95A3BB4CE}" type="presOf" srcId="{81FA2020-C86E-436A-ACFA-52E75C636B76}" destId="{2424A607-4CF7-4176-831A-3650F5B48152}" srcOrd="1" destOrd="0" presId="urn:microsoft.com/office/officeart/2005/8/layout/list1"/>
    <dgm:cxn modelId="{38670FBF-D561-492D-8993-61EB4D7D2CF0}" srcId="{8B71A4C3-299E-4C57-8E9B-124C6629EEA1}" destId="{128286AF-7ADF-4745-B0AC-69C8544D6A06}" srcOrd="1" destOrd="0" parTransId="{B19E1EC3-080E-4E01-AA77-2561621F2017}" sibTransId="{0C95F9CD-B69E-49CB-A55C-A273995269ED}"/>
    <dgm:cxn modelId="{5C290E27-8B51-496A-85A1-E290597EB93D}" type="presOf" srcId="{38DBBC2A-4402-466C-ACC1-F24EFA3F8632}" destId="{1F455A07-E544-4F4C-9294-1F33CC86280F}" srcOrd="0" destOrd="0" presId="urn:microsoft.com/office/officeart/2005/8/layout/list1"/>
    <dgm:cxn modelId="{619C77D8-AAF4-4543-8EA6-9B1E8440E168}" type="presOf" srcId="{128286AF-7ADF-4745-B0AC-69C8544D6A06}" destId="{D5F7B210-BBB0-4EC4-BC09-09E95C6918FD}" srcOrd="1" destOrd="0" presId="urn:microsoft.com/office/officeart/2005/8/layout/list1"/>
    <dgm:cxn modelId="{DA72FDCA-0089-4DE1-B615-CDEBD6360B42}" srcId="{8B71A4C3-299E-4C57-8E9B-124C6629EEA1}" destId="{38DBBC2A-4402-466C-ACC1-F24EFA3F8632}" srcOrd="0" destOrd="0" parTransId="{17703651-E7B8-4AD1-8BB0-B78D93ED89B9}" sibTransId="{8BE9E0C8-ED57-4F4E-B07C-CD9BA5C9DF19}"/>
    <dgm:cxn modelId="{8F946BBA-AC0B-4D43-8F52-14B617F3CF84}" type="presParOf" srcId="{F3806A0F-E903-416D-8AD9-9295A8F87E21}" destId="{10DD9674-280F-4EE9-88BD-E1E68B874E88}" srcOrd="0" destOrd="0" presId="urn:microsoft.com/office/officeart/2005/8/layout/list1"/>
    <dgm:cxn modelId="{69FEF162-8751-4C45-B350-50F6CC4B4FF4}" type="presParOf" srcId="{10DD9674-280F-4EE9-88BD-E1E68B874E88}" destId="{1F455A07-E544-4F4C-9294-1F33CC86280F}" srcOrd="0" destOrd="0" presId="urn:microsoft.com/office/officeart/2005/8/layout/list1"/>
    <dgm:cxn modelId="{0B7DAC6A-9372-4F01-A1A9-BD87395A6C8F}" type="presParOf" srcId="{10DD9674-280F-4EE9-88BD-E1E68B874E88}" destId="{71A32BEB-235F-4AEC-A383-9F725CFCFFA8}" srcOrd="1" destOrd="0" presId="urn:microsoft.com/office/officeart/2005/8/layout/list1"/>
    <dgm:cxn modelId="{88E46376-C443-47BC-ACF1-1B305EFC4253}" type="presParOf" srcId="{F3806A0F-E903-416D-8AD9-9295A8F87E21}" destId="{E3240DC2-3159-4D77-A98A-ECC424E77612}" srcOrd="1" destOrd="0" presId="urn:microsoft.com/office/officeart/2005/8/layout/list1"/>
    <dgm:cxn modelId="{6B4B5EE8-3D97-488E-8744-7BCCAEC618BF}" type="presParOf" srcId="{F3806A0F-E903-416D-8AD9-9295A8F87E21}" destId="{65F7E3BE-6F10-4485-90C0-BCBBCBE5E030}" srcOrd="2" destOrd="0" presId="urn:microsoft.com/office/officeart/2005/8/layout/list1"/>
    <dgm:cxn modelId="{C196E2C3-69AE-4FA9-8B67-72BC659DAA13}" type="presParOf" srcId="{F3806A0F-E903-416D-8AD9-9295A8F87E21}" destId="{A7BC0116-6AB2-4C63-BA02-08BF58ECE0B9}" srcOrd="3" destOrd="0" presId="urn:microsoft.com/office/officeart/2005/8/layout/list1"/>
    <dgm:cxn modelId="{7E72AD88-1A19-4127-98D9-AC433AB94AC9}" type="presParOf" srcId="{F3806A0F-E903-416D-8AD9-9295A8F87E21}" destId="{AA1F0802-8187-4971-8E26-52E888DD5121}" srcOrd="4" destOrd="0" presId="urn:microsoft.com/office/officeart/2005/8/layout/list1"/>
    <dgm:cxn modelId="{33112A07-1187-456F-A580-BE5C5F76F7BE}" type="presParOf" srcId="{AA1F0802-8187-4971-8E26-52E888DD5121}" destId="{C4EB05D3-561D-4DF1-9497-81F8E2FBF650}" srcOrd="0" destOrd="0" presId="urn:microsoft.com/office/officeart/2005/8/layout/list1"/>
    <dgm:cxn modelId="{C074B021-E486-45E8-B9A9-F67330DB03D6}" type="presParOf" srcId="{AA1F0802-8187-4971-8E26-52E888DD5121}" destId="{D5F7B210-BBB0-4EC4-BC09-09E95C6918FD}" srcOrd="1" destOrd="0" presId="urn:microsoft.com/office/officeart/2005/8/layout/list1"/>
    <dgm:cxn modelId="{A4781109-1B65-486A-A3B8-F9843FB3C598}" type="presParOf" srcId="{F3806A0F-E903-416D-8AD9-9295A8F87E21}" destId="{5417C6CA-B045-4D81-AC0E-1DB9C658CA1D}" srcOrd="5" destOrd="0" presId="urn:microsoft.com/office/officeart/2005/8/layout/list1"/>
    <dgm:cxn modelId="{27C7149A-7DBE-42CD-AB08-A5D78B689D3F}" type="presParOf" srcId="{F3806A0F-E903-416D-8AD9-9295A8F87E21}" destId="{8DD25FF5-AF84-4FC5-A06A-2075ED262DC3}" srcOrd="6" destOrd="0" presId="urn:microsoft.com/office/officeart/2005/8/layout/list1"/>
    <dgm:cxn modelId="{659BD615-1835-44E9-9B4B-2BDDCCD6A216}" type="presParOf" srcId="{F3806A0F-E903-416D-8AD9-9295A8F87E21}" destId="{6D40C33B-454A-46EB-9610-23BE8106B12D}" srcOrd="7" destOrd="0" presId="urn:microsoft.com/office/officeart/2005/8/layout/list1"/>
    <dgm:cxn modelId="{A4E2EBD6-D525-4296-826F-35EFA3DB4A85}" type="presParOf" srcId="{F3806A0F-E903-416D-8AD9-9295A8F87E21}" destId="{42767EF4-FB3E-4CF1-B054-FC833DC5BE88}" srcOrd="8" destOrd="0" presId="urn:microsoft.com/office/officeart/2005/8/layout/list1"/>
    <dgm:cxn modelId="{A5A37D80-6184-4A6A-908C-BF56EDCEDA9A}" type="presParOf" srcId="{42767EF4-FB3E-4CF1-B054-FC833DC5BE88}" destId="{27D548F1-62CC-4176-B7CD-A6B83813BBDB}" srcOrd="0" destOrd="0" presId="urn:microsoft.com/office/officeart/2005/8/layout/list1"/>
    <dgm:cxn modelId="{9D48F978-755D-43B7-BB46-0289E94CD562}" type="presParOf" srcId="{42767EF4-FB3E-4CF1-B054-FC833DC5BE88}" destId="{2424A607-4CF7-4176-831A-3650F5B48152}" srcOrd="1" destOrd="0" presId="urn:microsoft.com/office/officeart/2005/8/layout/list1"/>
    <dgm:cxn modelId="{7E4B80F5-87BA-4A38-8931-356D16FE2FC3}" type="presParOf" srcId="{F3806A0F-E903-416D-8AD9-9295A8F87E21}" destId="{60DD6A4F-C62A-4372-9AB0-2DB660C18F04}" srcOrd="9" destOrd="0" presId="urn:microsoft.com/office/officeart/2005/8/layout/list1"/>
    <dgm:cxn modelId="{D546BCBC-0665-40F3-9951-73D98738F771}" type="presParOf" srcId="{F3806A0F-E903-416D-8AD9-9295A8F87E21}" destId="{6827952C-C731-4CCB-9EC0-B8CF157B1366}" srcOrd="10" destOrd="0" presId="urn:microsoft.com/office/officeart/2005/8/layout/list1"/>
    <dgm:cxn modelId="{504BB2F0-9170-469E-9E21-E4818B184D44}" type="presParOf" srcId="{F3806A0F-E903-416D-8AD9-9295A8F87E21}" destId="{4A6165AA-69F3-4750-81CE-682494986759}" srcOrd="11" destOrd="0" presId="urn:microsoft.com/office/officeart/2005/8/layout/list1"/>
    <dgm:cxn modelId="{B15A362A-C380-4249-803B-916E21A98563}" type="presParOf" srcId="{F3806A0F-E903-416D-8AD9-9295A8F87E21}" destId="{E38176C0-AB8B-4105-A01F-E99374A00EF3}" srcOrd="12" destOrd="0" presId="urn:microsoft.com/office/officeart/2005/8/layout/list1"/>
    <dgm:cxn modelId="{B3955075-DC74-4763-B7B9-3CB809E2284C}" type="presParOf" srcId="{E38176C0-AB8B-4105-A01F-E99374A00EF3}" destId="{A7A8A0E7-B3A5-4A64-9415-9801DE911420}" srcOrd="0" destOrd="0" presId="urn:microsoft.com/office/officeart/2005/8/layout/list1"/>
    <dgm:cxn modelId="{A12460EA-E262-4039-BD8A-15D3F5B6B772}" type="presParOf" srcId="{E38176C0-AB8B-4105-A01F-E99374A00EF3}" destId="{E4AB0440-4A63-4427-B62C-C90564932C41}" srcOrd="1" destOrd="0" presId="urn:microsoft.com/office/officeart/2005/8/layout/list1"/>
    <dgm:cxn modelId="{94DA042F-928F-491C-96B2-6FA9346F256B}" type="presParOf" srcId="{F3806A0F-E903-416D-8AD9-9295A8F87E21}" destId="{BA23EB62-4AF0-4532-8C41-E08A9FA350E7}" srcOrd="13" destOrd="0" presId="urn:microsoft.com/office/officeart/2005/8/layout/list1"/>
    <dgm:cxn modelId="{A9609F5E-BB35-4E2F-993A-14374700E39D}" type="presParOf" srcId="{F3806A0F-E903-416D-8AD9-9295A8F87E21}" destId="{74639097-3562-407E-A0EB-3D851FB8661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71A4C3-299E-4C57-8E9B-124C6629EEA1}"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s-EC"/>
        </a:p>
      </dgm:t>
    </dgm:pt>
    <dgm:pt modelId="{38DBBC2A-4402-466C-ACC1-F24EFA3F8632}">
      <dgm:prSet phldrT="[Texto]" custT="1"/>
      <dgm:spPr/>
      <dgm:t>
        <a:bodyPr/>
        <a:lstStyle/>
        <a:p>
          <a:r>
            <a:rPr lang="es-EC" sz="2400" dirty="0">
              <a:solidFill>
                <a:schemeClr val="tx1"/>
              </a:solidFill>
              <a:latin typeface="Calibri Light" panose="020F0302020204030204" pitchFamily="34" charset="0"/>
              <a:ea typeface="Calibri" panose="020F0502020204030204" pitchFamily="34" charset="0"/>
              <a:cs typeface="Times New Roman" panose="02020603050405020304" pitchFamily="18" charset="0"/>
            </a:rPr>
            <a:t>Temperatura deseada variable entre   (Temperatura ambiente – </a:t>
          </a:r>
          <a:r>
            <a:rPr lang="es-EC" sz="240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rPr>
            <a:t>50°C</a:t>
          </a:r>
          <a:r>
            <a:rPr lang="es-EC" sz="2400" dirty="0">
              <a:solidFill>
                <a:schemeClr val="tx1"/>
              </a:solidFill>
              <a:latin typeface="Calibri Light" panose="020F0302020204030204" pitchFamily="34" charset="0"/>
              <a:ea typeface="Calibri" panose="020F0502020204030204" pitchFamily="34" charset="0"/>
              <a:cs typeface="Times New Roman" panose="02020603050405020304" pitchFamily="18" charset="0"/>
            </a:rPr>
            <a:t>)</a:t>
          </a:r>
          <a:endParaRPr lang="es-EC" sz="2400" b="0" dirty="0">
            <a:solidFill>
              <a:schemeClr val="tx1"/>
            </a:solidFill>
            <a:latin typeface="Calibri Light" panose="020F0302020204030204" pitchFamily="34" charset="0"/>
          </a:endParaRPr>
        </a:p>
      </dgm:t>
    </dgm:pt>
    <dgm:pt modelId="{17703651-E7B8-4AD1-8BB0-B78D93ED89B9}" type="parTrans" cxnId="{DA72FDCA-0089-4DE1-B615-CDEBD6360B42}">
      <dgm:prSet/>
      <dgm:spPr/>
      <dgm:t>
        <a:bodyPr/>
        <a:lstStyle/>
        <a:p>
          <a:endParaRPr lang="es-EC" sz="2000" b="0">
            <a:solidFill>
              <a:schemeClr val="tx1"/>
            </a:solidFill>
            <a:latin typeface="Calibri Light" panose="020F0302020204030204" pitchFamily="34" charset="0"/>
          </a:endParaRPr>
        </a:p>
      </dgm:t>
    </dgm:pt>
    <dgm:pt modelId="{8BE9E0C8-ED57-4F4E-B07C-CD9BA5C9DF19}" type="sibTrans" cxnId="{DA72FDCA-0089-4DE1-B615-CDEBD6360B42}">
      <dgm:prSet/>
      <dgm:spPr/>
      <dgm:t>
        <a:bodyPr/>
        <a:lstStyle/>
        <a:p>
          <a:endParaRPr lang="es-EC" sz="2000" b="0">
            <a:solidFill>
              <a:schemeClr val="tx1"/>
            </a:solidFill>
            <a:latin typeface="Calibri Light" panose="020F0302020204030204" pitchFamily="34" charset="0"/>
          </a:endParaRPr>
        </a:p>
      </dgm:t>
    </dgm:pt>
    <dgm:pt modelId="{81FA2020-C86E-436A-ACFA-52E75C636B76}">
      <dgm:prSet phldrT="[Texto]" custT="1"/>
      <dgm:spPr/>
      <dgm:t>
        <a:bodyPr/>
        <a:lstStyle/>
        <a:p>
          <a:r>
            <a:rPr lang="es-EC" sz="2400" kern="1200" dirty="0">
              <a:solidFill>
                <a:schemeClr val="tx1"/>
              </a:solidFill>
              <a:latin typeface="Calibri Light" panose="020F0302020204030204" pitchFamily="34" charset="0"/>
              <a:ea typeface="Calibri" panose="020F0502020204030204" pitchFamily="34" charset="0"/>
              <a:cs typeface="Times New Roman" panose="02020603050405020304" pitchFamily="18" charset="0"/>
            </a:rPr>
            <a:t>Tiempo en llegar a la temperatura deseada &lt; 5min.</a:t>
          </a:r>
          <a:endParaRPr lang="es-EC" sz="2400" b="0" kern="1200" dirty="0">
            <a:solidFill>
              <a:schemeClr val="tx1"/>
            </a:solidFill>
            <a:latin typeface="Calibri Light" panose="020F0302020204030204" pitchFamily="34" charset="0"/>
            <a:ea typeface="+mn-ea"/>
            <a:cs typeface="+mn-cs"/>
          </a:endParaRPr>
        </a:p>
      </dgm:t>
    </dgm:pt>
    <dgm:pt modelId="{58664167-2415-4C0A-8CB6-C529791652DF}" type="parTrans" cxnId="{76F92AC6-98BB-4B27-96EE-05DA75908274}">
      <dgm:prSet/>
      <dgm:spPr/>
      <dgm:t>
        <a:bodyPr/>
        <a:lstStyle/>
        <a:p>
          <a:endParaRPr lang="es-EC" sz="2000" b="0">
            <a:solidFill>
              <a:schemeClr val="tx1"/>
            </a:solidFill>
            <a:latin typeface="Calibri Light" panose="020F0302020204030204" pitchFamily="34" charset="0"/>
          </a:endParaRPr>
        </a:p>
      </dgm:t>
    </dgm:pt>
    <dgm:pt modelId="{F92F5902-B10B-41C7-ADCD-2A076201BD39}" type="sibTrans" cxnId="{76F92AC6-98BB-4B27-96EE-05DA75908274}">
      <dgm:prSet/>
      <dgm:spPr/>
      <dgm:t>
        <a:bodyPr/>
        <a:lstStyle/>
        <a:p>
          <a:endParaRPr lang="es-EC" sz="2000" b="0">
            <a:solidFill>
              <a:schemeClr val="tx1"/>
            </a:solidFill>
            <a:latin typeface="Calibri Light" panose="020F0302020204030204" pitchFamily="34" charset="0"/>
          </a:endParaRPr>
        </a:p>
      </dgm:t>
    </dgm:pt>
    <dgm:pt modelId="{128286AF-7ADF-4745-B0AC-69C8544D6A06}">
      <dgm:prSet custT="1"/>
      <dgm:spPr/>
      <dgm:t>
        <a:bodyPr/>
        <a:lstStyle/>
        <a:p>
          <a:r>
            <a:rPr lang="es-EC" sz="2400" dirty="0">
              <a:solidFill>
                <a:schemeClr val="tx1"/>
              </a:solidFill>
              <a:latin typeface="Calibri Light" panose="020F0302020204030204" pitchFamily="34" charset="0"/>
              <a:ea typeface="Calibri" panose="020F0502020204030204" pitchFamily="34" charset="0"/>
              <a:cs typeface="Times New Roman" panose="02020603050405020304" pitchFamily="18" charset="0"/>
            </a:rPr>
            <a:t>Error máximo de +/- 1ºC</a:t>
          </a:r>
          <a:endParaRPr lang="es-EC" sz="2400" b="0" dirty="0">
            <a:solidFill>
              <a:schemeClr val="tx1"/>
            </a:solidFill>
            <a:latin typeface="Calibri Light" panose="020F0302020204030204" pitchFamily="34" charset="0"/>
          </a:endParaRPr>
        </a:p>
      </dgm:t>
    </dgm:pt>
    <dgm:pt modelId="{B19E1EC3-080E-4E01-AA77-2561621F2017}" type="parTrans" cxnId="{38670FBF-D561-492D-8993-61EB4D7D2CF0}">
      <dgm:prSet/>
      <dgm:spPr/>
      <dgm:t>
        <a:bodyPr/>
        <a:lstStyle/>
        <a:p>
          <a:endParaRPr lang="es-EC" sz="2000" b="0">
            <a:solidFill>
              <a:schemeClr val="tx1"/>
            </a:solidFill>
            <a:latin typeface="Calibri Light" panose="020F0302020204030204" pitchFamily="34" charset="0"/>
          </a:endParaRPr>
        </a:p>
      </dgm:t>
    </dgm:pt>
    <dgm:pt modelId="{0C95F9CD-B69E-49CB-A55C-A273995269ED}" type="sibTrans" cxnId="{38670FBF-D561-492D-8993-61EB4D7D2CF0}">
      <dgm:prSet/>
      <dgm:spPr/>
      <dgm:t>
        <a:bodyPr/>
        <a:lstStyle/>
        <a:p>
          <a:endParaRPr lang="es-EC" sz="2000" b="0">
            <a:solidFill>
              <a:schemeClr val="tx1"/>
            </a:solidFill>
            <a:latin typeface="Calibri Light" panose="020F0302020204030204" pitchFamily="34" charset="0"/>
          </a:endParaRPr>
        </a:p>
      </dgm:t>
    </dgm:pt>
    <dgm:pt modelId="{4E40A1CB-A8ED-42D5-8064-D92C3C5DA6EE}" type="pres">
      <dgm:prSet presAssocID="{8B71A4C3-299E-4C57-8E9B-124C6629EEA1}" presName="linear" presStyleCnt="0">
        <dgm:presLayoutVars>
          <dgm:animLvl val="lvl"/>
          <dgm:resizeHandles val="exact"/>
        </dgm:presLayoutVars>
      </dgm:prSet>
      <dgm:spPr/>
      <dgm:t>
        <a:bodyPr/>
        <a:lstStyle/>
        <a:p>
          <a:endParaRPr lang="es-EC"/>
        </a:p>
      </dgm:t>
    </dgm:pt>
    <dgm:pt modelId="{6580B8C4-A575-49C3-80FC-57A948D36B39}" type="pres">
      <dgm:prSet presAssocID="{38DBBC2A-4402-466C-ACC1-F24EFA3F8632}" presName="parentText" presStyleLbl="node1" presStyleIdx="0" presStyleCnt="3">
        <dgm:presLayoutVars>
          <dgm:chMax val="0"/>
          <dgm:bulletEnabled val="1"/>
        </dgm:presLayoutVars>
      </dgm:prSet>
      <dgm:spPr/>
      <dgm:t>
        <a:bodyPr/>
        <a:lstStyle/>
        <a:p>
          <a:endParaRPr lang="es-EC"/>
        </a:p>
      </dgm:t>
    </dgm:pt>
    <dgm:pt modelId="{B09D745A-5E32-40A7-8D43-659A52AD7464}" type="pres">
      <dgm:prSet presAssocID="{8BE9E0C8-ED57-4F4E-B07C-CD9BA5C9DF19}" presName="spacer" presStyleCnt="0"/>
      <dgm:spPr/>
    </dgm:pt>
    <dgm:pt modelId="{05FBAFA2-0B1C-4E33-9386-33371CE332B0}" type="pres">
      <dgm:prSet presAssocID="{128286AF-7ADF-4745-B0AC-69C8544D6A06}" presName="parentText" presStyleLbl="node1" presStyleIdx="1" presStyleCnt="3" custLinFactNeighborY="-20996">
        <dgm:presLayoutVars>
          <dgm:chMax val="0"/>
          <dgm:bulletEnabled val="1"/>
        </dgm:presLayoutVars>
      </dgm:prSet>
      <dgm:spPr/>
      <dgm:t>
        <a:bodyPr/>
        <a:lstStyle/>
        <a:p>
          <a:endParaRPr lang="es-EC"/>
        </a:p>
      </dgm:t>
    </dgm:pt>
    <dgm:pt modelId="{6F2022DC-268B-4E0D-9079-D84E3D8FA566}" type="pres">
      <dgm:prSet presAssocID="{0C95F9CD-B69E-49CB-A55C-A273995269ED}" presName="spacer" presStyleCnt="0"/>
      <dgm:spPr/>
    </dgm:pt>
    <dgm:pt modelId="{7740013C-292C-44C7-ADDA-D347276E6F0A}" type="pres">
      <dgm:prSet presAssocID="{81FA2020-C86E-436A-ACFA-52E75C636B76}" presName="parentText" presStyleLbl="node1" presStyleIdx="2" presStyleCnt="3">
        <dgm:presLayoutVars>
          <dgm:chMax val="0"/>
          <dgm:bulletEnabled val="1"/>
        </dgm:presLayoutVars>
      </dgm:prSet>
      <dgm:spPr/>
      <dgm:t>
        <a:bodyPr/>
        <a:lstStyle/>
        <a:p>
          <a:endParaRPr lang="es-EC"/>
        </a:p>
      </dgm:t>
    </dgm:pt>
  </dgm:ptLst>
  <dgm:cxnLst>
    <dgm:cxn modelId="{528DD73F-6165-41D3-A983-AE1847C09F40}" type="presOf" srcId="{81FA2020-C86E-436A-ACFA-52E75C636B76}" destId="{7740013C-292C-44C7-ADDA-D347276E6F0A}" srcOrd="0" destOrd="0" presId="urn:microsoft.com/office/officeart/2005/8/layout/vList2"/>
    <dgm:cxn modelId="{629E47C1-E74B-4F0F-842E-BA75D018AAB9}" type="presOf" srcId="{8B71A4C3-299E-4C57-8E9B-124C6629EEA1}" destId="{4E40A1CB-A8ED-42D5-8064-D92C3C5DA6EE}" srcOrd="0" destOrd="0" presId="urn:microsoft.com/office/officeart/2005/8/layout/vList2"/>
    <dgm:cxn modelId="{620D89EF-9CE3-41DB-9FD1-54B6F3FE6242}" type="presOf" srcId="{128286AF-7ADF-4745-B0AC-69C8544D6A06}" destId="{05FBAFA2-0B1C-4E33-9386-33371CE332B0}" srcOrd="0" destOrd="0" presId="urn:microsoft.com/office/officeart/2005/8/layout/vList2"/>
    <dgm:cxn modelId="{38670FBF-D561-492D-8993-61EB4D7D2CF0}" srcId="{8B71A4C3-299E-4C57-8E9B-124C6629EEA1}" destId="{128286AF-7ADF-4745-B0AC-69C8544D6A06}" srcOrd="1" destOrd="0" parTransId="{B19E1EC3-080E-4E01-AA77-2561621F2017}" sibTransId="{0C95F9CD-B69E-49CB-A55C-A273995269ED}"/>
    <dgm:cxn modelId="{147BD872-7C12-40D1-A0C9-2C8337909649}" type="presOf" srcId="{38DBBC2A-4402-466C-ACC1-F24EFA3F8632}" destId="{6580B8C4-A575-49C3-80FC-57A948D36B39}" srcOrd="0" destOrd="0" presId="urn:microsoft.com/office/officeart/2005/8/layout/vList2"/>
    <dgm:cxn modelId="{76F92AC6-98BB-4B27-96EE-05DA75908274}" srcId="{8B71A4C3-299E-4C57-8E9B-124C6629EEA1}" destId="{81FA2020-C86E-436A-ACFA-52E75C636B76}" srcOrd="2" destOrd="0" parTransId="{58664167-2415-4C0A-8CB6-C529791652DF}" sibTransId="{F92F5902-B10B-41C7-ADCD-2A076201BD39}"/>
    <dgm:cxn modelId="{DA72FDCA-0089-4DE1-B615-CDEBD6360B42}" srcId="{8B71A4C3-299E-4C57-8E9B-124C6629EEA1}" destId="{38DBBC2A-4402-466C-ACC1-F24EFA3F8632}" srcOrd="0" destOrd="0" parTransId="{17703651-E7B8-4AD1-8BB0-B78D93ED89B9}" sibTransId="{8BE9E0C8-ED57-4F4E-B07C-CD9BA5C9DF19}"/>
    <dgm:cxn modelId="{3924FAAD-C726-4D76-8B28-D717678CA64F}" type="presParOf" srcId="{4E40A1CB-A8ED-42D5-8064-D92C3C5DA6EE}" destId="{6580B8C4-A575-49C3-80FC-57A948D36B39}" srcOrd="0" destOrd="0" presId="urn:microsoft.com/office/officeart/2005/8/layout/vList2"/>
    <dgm:cxn modelId="{5243222E-958A-47AC-A1AA-8E04092DB89E}" type="presParOf" srcId="{4E40A1CB-A8ED-42D5-8064-D92C3C5DA6EE}" destId="{B09D745A-5E32-40A7-8D43-659A52AD7464}" srcOrd="1" destOrd="0" presId="urn:microsoft.com/office/officeart/2005/8/layout/vList2"/>
    <dgm:cxn modelId="{CC25B06F-7099-420D-A28A-CBE917230AB0}" type="presParOf" srcId="{4E40A1CB-A8ED-42D5-8064-D92C3C5DA6EE}" destId="{05FBAFA2-0B1C-4E33-9386-33371CE332B0}" srcOrd="2" destOrd="0" presId="urn:microsoft.com/office/officeart/2005/8/layout/vList2"/>
    <dgm:cxn modelId="{1AE9638B-E711-42D3-A16A-2F97C6C7508B}" type="presParOf" srcId="{4E40A1CB-A8ED-42D5-8064-D92C3C5DA6EE}" destId="{6F2022DC-268B-4E0D-9079-D84E3D8FA566}" srcOrd="3" destOrd="0" presId="urn:microsoft.com/office/officeart/2005/8/layout/vList2"/>
    <dgm:cxn modelId="{8FC9E9F4-1890-4E84-A88A-100CC9F1EA3D}" type="presParOf" srcId="{4E40A1CB-A8ED-42D5-8064-D92C3C5DA6EE}" destId="{7740013C-292C-44C7-ADDA-D347276E6F0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71A4C3-299E-4C57-8E9B-124C6629EEA1}"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EC"/>
        </a:p>
      </dgm:t>
    </dgm:pt>
    <dgm:pt modelId="{38DBBC2A-4402-466C-ACC1-F24EFA3F8632}">
      <dgm:prSet phldrT="[Texto]" custT="1"/>
      <dgm:spPr/>
      <dgm:t>
        <a:bodyPr/>
        <a:lstStyle/>
        <a:p>
          <a:r>
            <a:rPr lang="es-EC" sz="2400" b="0" dirty="0">
              <a:solidFill>
                <a:schemeClr val="tx1"/>
              </a:solidFill>
              <a:latin typeface="+mn-lt"/>
            </a:rPr>
            <a:t>Crisol construido en acero inoxidable con dimensiones de 60 x </a:t>
          </a:r>
          <a:r>
            <a:rPr lang="es-EC" sz="2400" b="0" dirty="0" smtClean="0">
              <a:solidFill>
                <a:schemeClr val="tx1"/>
              </a:solidFill>
              <a:latin typeface="+mn-lt"/>
            </a:rPr>
            <a:t>100mm </a:t>
          </a:r>
          <a:r>
            <a:rPr lang="es-EC" sz="2400" b="0" dirty="0">
              <a:solidFill>
                <a:schemeClr val="tx1"/>
              </a:solidFill>
              <a:latin typeface="+mn-lt"/>
            </a:rPr>
            <a:t>.</a:t>
          </a:r>
        </a:p>
      </dgm:t>
    </dgm:pt>
    <dgm:pt modelId="{17703651-E7B8-4AD1-8BB0-B78D93ED89B9}" type="parTrans" cxnId="{DA72FDCA-0089-4DE1-B615-CDEBD6360B42}">
      <dgm:prSet/>
      <dgm:spPr/>
      <dgm:t>
        <a:bodyPr/>
        <a:lstStyle/>
        <a:p>
          <a:endParaRPr lang="es-EC" sz="2000" b="0">
            <a:solidFill>
              <a:schemeClr val="tx1"/>
            </a:solidFill>
            <a:latin typeface="+mn-lt"/>
          </a:endParaRPr>
        </a:p>
      </dgm:t>
    </dgm:pt>
    <dgm:pt modelId="{8BE9E0C8-ED57-4F4E-B07C-CD9BA5C9DF19}" type="sibTrans" cxnId="{DA72FDCA-0089-4DE1-B615-CDEBD6360B42}">
      <dgm:prSet/>
      <dgm:spPr/>
      <dgm:t>
        <a:bodyPr/>
        <a:lstStyle/>
        <a:p>
          <a:endParaRPr lang="es-EC" sz="2000" b="0">
            <a:solidFill>
              <a:schemeClr val="tx1"/>
            </a:solidFill>
            <a:latin typeface="+mn-lt"/>
          </a:endParaRPr>
        </a:p>
      </dgm:t>
    </dgm:pt>
    <dgm:pt modelId="{81FA2020-C86E-436A-ACFA-52E75C636B76}">
      <dgm:prSet phldrT="[Texto]" custT="1"/>
      <dgm:spPr/>
      <dgm:t>
        <a:bodyPr/>
        <a:lstStyle/>
        <a:p>
          <a:r>
            <a:rPr lang="es-EC" sz="2400" b="0" kern="1200" dirty="0">
              <a:solidFill>
                <a:prstClr val="black"/>
              </a:solidFill>
              <a:latin typeface="+mn-lt"/>
              <a:ea typeface="+mn-ea"/>
              <a:cs typeface="+mn-cs"/>
            </a:rPr>
            <a:t>Temperatura a alcanzar debe ser mayor a </a:t>
          </a:r>
          <a:r>
            <a:rPr lang="es-EC" sz="2400" b="0" kern="1200" dirty="0" smtClean="0">
              <a:solidFill>
                <a:prstClr val="black"/>
              </a:solidFill>
              <a:latin typeface="+mn-lt"/>
              <a:ea typeface="+mn-ea"/>
              <a:cs typeface="+mn-cs"/>
            </a:rPr>
            <a:t>230 °C</a:t>
          </a:r>
          <a:r>
            <a:rPr lang="es-EC" sz="2400" b="0" kern="1200" dirty="0">
              <a:solidFill>
                <a:prstClr val="black"/>
              </a:solidFill>
              <a:latin typeface="+mn-lt"/>
              <a:ea typeface="+mn-ea"/>
              <a:cs typeface="+mn-cs"/>
            </a:rPr>
            <a:t>.</a:t>
          </a:r>
        </a:p>
      </dgm:t>
    </dgm:pt>
    <dgm:pt modelId="{58664167-2415-4C0A-8CB6-C529791652DF}" type="parTrans" cxnId="{76F92AC6-98BB-4B27-96EE-05DA75908274}">
      <dgm:prSet/>
      <dgm:spPr/>
      <dgm:t>
        <a:bodyPr/>
        <a:lstStyle/>
        <a:p>
          <a:endParaRPr lang="es-EC" sz="2000" b="0">
            <a:solidFill>
              <a:schemeClr val="tx1"/>
            </a:solidFill>
            <a:latin typeface="+mn-lt"/>
          </a:endParaRPr>
        </a:p>
      </dgm:t>
    </dgm:pt>
    <dgm:pt modelId="{F92F5902-B10B-41C7-ADCD-2A076201BD39}" type="sibTrans" cxnId="{76F92AC6-98BB-4B27-96EE-05DA75908274}">
      <dgm:prSet/>
      <dgm:spPr/>
      <dgm:t>
        <a:bodyPr/>
        <a:lstStyle/>
        <a:p>
          <a:endParaRPr lang="es-EC" sz="2000" b="0">
            <a:solidFill>
              <a:schemeClr val="tx1"/>
            </a:solidFill>
            <a:latin typeface="+mn-lt"/>
          </a:endParaRPr>
        </a:p>
      </dgm:t>
    </dgm:pt>
    <dgm:pt modelId="{9CA6A44F-5561-49EE-9035-524B8B94B87D}">
      <dgm:prSet custT="1"/>
      <dgm:spPr/>
      <dgm:t>
        <a:bodyPr/>
        <a:lstStyle/>
        <a:p>
          <a:r>
            <a:rPr lang="es-EC" sz="2400" b="0" kern="1200" dirty="0">
              <a:solidFill>
                <a:prstClr val="black"/>
              </a:solidFill>
              <a:latin typeface="+mn-lt"/>
              <a:ea typeface="+mn-ea"/>
              <a:cs typeface="+mn-cs"/>
            </a:rPr>
            <a:t>Tiempo en alcanzar la temperatura deseada debe ser &lt; a 20 min</a:t>
          </a:r>
        </a:p>
      </dgm:t>
    </dgm:pt>
    <dgm:pt modelId="{07F78CE8-F88E-474A-98E5-315928329985}" type="parTrans" cxnId="{393EB2FD-637F-44B8-A3C7-3235AE55A43F}">
      <dgm:prSet/>
      <dgm:spPr/>
      <dgm:t>
        <a:bodyPr/>
        <a:lstStyle/>
        <a:p>
          <a:endParaRPr lang="es-EC" sz="2000" b="0">
            <a:solidFill>
              <a:schemeClr val="tx1"/>
            </a:solidFill>
            <a:latin typeface="+mn-lt"/>
          </a:endParaRPr>
        </a:p>
      </dgm:t>
    </dgm:pt>
    <dgm:pt modelId="{2F8EDCEA-BCE6-4076-B502-3AFCEC381856}" type="sibTrans" cxnId="{393EB2FD-637F-44B8-A3C7-3235AE55A43F}">
      <dgm:prSet/>
      <dgm:spPr/>
      <dgm:t>
        <a:bodyPr/>
        <a:lstStyle/>
        <a:p>
          <a:endParaRPr lang="es-EC" sz="2000" b="0">
            <a:solidFill>
              <a:schemeClr val="tx1"/>
            </a:solidFill>
            <a:latin typeface="+mn-lt"/>
          </a:endParaRPr>
        </a:p>
      </dgm:t>
    </dgm:pt>
    <dgm:pt modelId="{F3806A0F-E903-416D-8AD9-9295A8F87E21}" type="pres">
      <dgm:prSet presAssocID="{8B71A4C3-299E-4C57-8E9B-124C6629EEA1}" presName="linear" presStyleCnt="0">
        <dgm:presLayoutVars>
          <dgm:dir/>
          <dgm:animLvl val="lvl"/>
          <dgm:resizeHandles val="exact"/>
        </dgm:presLayoutVars>
      </dgm:prSet>
      <dgm:spPr/>
      <dgm:t>
        <a:bodyPr/>
        <a:lstStyle/>
        <a:p>
          <a:endParaRPr lang="es-EC"/>
        </a:p>
      </dgm:t>
    </dgm:pt>
    <dgm:pt modelId="{10DD9674-280F-4EE9-88BD-E1E68B874E88}" type="pres">
      <dgm:prSet presAssocID="{38DBBC2A-4402-466C-ACC1-F24EFA3F8632}" presName="parentLin" presStyleCnt="0"/>
      <dgm:spPr/>
    </dgm:pt>
    <dgm:pt modelId="{1F455A07-E544-4F4C-9294-1F33CC86280F}" type="pres">
      <dgm:prSet presAssocID="{38DBBC2A-4402-466C-ACC1-F24EFA3F8632}" presName="parentLeftMargin" presStyleLbl="node1" presStyleIdx="0" presStyleCnt="3"/>
      <dgm:spPr/>
      <dgm:t>
        <a:bodyPr/>
        <a:lstStyle/>
        <a:p>
          <a:endParaRPr lang="es-EC"/>
        </a:p>
      </dgm:t>
    </dgm:pt>
    <dgm:pt modelId="{71A32BEB-235F-4AEC-A383-9F725CFCFFA8}" type="pres">
      <dgm:prSet presAssocID="{38DBBC2A-4402-466C-ACC1-F24EFA3F8632}" presName="parentText" presStyleLbl="node1" presStyleIdx="0" presStyleCnt="3">
        <dgm:presLayoutVars>
          <dgm:chMax val="0"/>
          <dgm:bulletEnabled val="1"/>
        </dgm:presLayoutVars>
      </dgm:prSet>
      <dgm:spPr/>
      <dgm:t>
        <a:bodyPr/>
        <a:lstStyle/>
        <a:p>
          <a:endParaRPr lang="es-EC"/>
        </a:p>
      </dgm:t>
    </dgm:pt>
    <dgm:pt modelId="{E3240DC2-3159-4D77-A98A-ECC424E77612}" type="pres">
      <dgm:prSet presAssocID="{38DBBC2A-4402-466C-ACC1-F24EFA3F8632}" presName="negativeSpace" presStyleCnt="0"/>
      <dgm:spPr/>
    </dgm:pt>
    <dgm:pt modelId="{65F7E3BE-6F10-4485-90C0-BCBBCBE5E030}" type="pres">
      <dgm:prSet presAssocID="{38DBBC2A-4402-466C-ACC1-F24EFA3F8632}" presName="childText" presStyleLbl="conFgAcc1" presStyleIdx="0" presStyleCnt="3" custScaleX="80096">
        <dgm:presLayoutVars>
          <dgm:bulletEnabled val="1"/>
        </dgm:presLayoutVars>
      </dgm:prSet>
      <dgm:spPr/>
    </dgm:pt>
    <dgm:pt modelId="{A7BC0116-6AB2-4C63-BA02-08BF58ECE0B9}" type="pres">
      <dgm:prSet presAssocID="{8BE9E0C8-ED57-4F4E-B07C-CD9BA5C9DF19}" presName="spaceBetweenRectangles" presStyleCnt="0"/>
      <dgm:spPr/>
    </dgm:pt>
    <dgm:pt modelId="{42767EF4-FB3E-4CF1-B054-FC833DC5BE88}" type="pres">
      <dgm:prSet presAssocID="{81FA2020-C86E-436A-ACFA-52E75C636B76}" presName="parentLin" presStyleCnt="0"/>
      <dgm:spPr/>
    </dgm:pt>
    <dgm:pt modelId="{27D548F1-62CC-4176-B7CD-A6B83813BBDB}" type="pres">
      <dgm:prSet presAssocID="{81FA2020-C86E-436A-ACFA-52E75C636B76}" presName="parentLeftMargin" presStyleLbl="node1" presStyleIdx="0" presStyleCnt="3"/>
      <dgm:spPr/>
      <dgm:t>
        <a:bodyPr/>
        <a:lstStyle/>
        <a:p>
          <a:endParaRPr lang="es-EC"/>
        </a:p>
      </dgm:t>
    </dgm:pt>
    <dgm:pt modelId="{2424A607-4CF7-4176-831A-3650F5B48152}" type="pres">
      <dgm:prSet presAssocID="{81FA2020-C86E-436A-ACFA-52E75C636B76}" presName="parentText" presStyleLbl="node1" presStyleIdx="1" presStyleCnt="3">
        <dgm:presLayoutVars>
          <dgm:chMax val="0"/>
          <dgm:bulletEnabled val="1"/>
        </dgm:presLayoutVars>
      </dgm:prSet>
      <dgm:spPr/>
      <dgm:t>
        <a:bodyPr/>
        <a:lstStyle/>
        <a:p>
          <a:endParaRPr lang="es-EC"/>
        </a:p>
      </dgm:t>
    </dgm:pt>
    <dgm:pt modelId="{60DD6A4F-C62A-4372-9AB0-2DB660C18F04}" type="pres">
      <dgm:prSet presAssocID="{81FA2020-C86E-436A-ACFA-52E75C636B76}" presName="negativeSpace" presStyleCnt="0"/>
      <dgm:spPr/>
    </dgm:pt>
    <dgm:pt modelId="{6827952C-C731-4CCB-9EC0-B8CF157B1366}" type="pres">
      <dgm:prSet presAssocID="{81FA2020-C86E-436A-ACFA-52E75C636B76}" presName="childText" presStyleLbl="conFgAcc1" presStyleIdx="1" presStyleCnt="3" custScaleX="80436">
        <dgm:presLayoutVars>
          <dgm:bulletEnabled val="1"/>
        </dgm:presLayoutVars>
      </dgm:prSet>
      <dgm:spPr/>
    </dgm:pt>
    <dgm:pt modelId="{4A6165AA-69F3-4750-81CE-682494986759}" type="pres">
      <dgm:prSet presAssocID="{F92F5902-B10B-41C7-ADCD-2A076201BD39}" presName="spaceBetweenRectangles" presStyleCnt="0"/>
      <dgm:spPr/>
    </dgm:pt>
    <dgm:pt modelId="{E38176C0-AB8B-4105-A01F-E99374A00EF3}" type="pres">
      <dgm:prSet presAssocID="{9CA6A44F-5561-49EE-9035-524B8B94B87D}" presName="parentLin" presStyleCnt="0"/>
      <dgm:spPr/>
    </dgm:pt>
    <dgm:pt modelId="{A7A8A0E7-B3A5-4A64-9415-9801DE911420}" type="pres">
      <dgm:prSet presAssocID="{9CA6A44F-5561-49EE-9035-524B8B94B87D}" presName="parentLeftMargin" presStyleLbl="node1" presStyleIdx="1" presStyleCnt="3"/>
      <dgm:spPr/>
      <dgm:t>
        <a:bodyPr/>
        <a:lstStyle/>
        <a:p>
          <a:endParaRPr lang="es-EC"/>
        </a:p>
      </dgm:t>
    </dgm:pt>
    <dgm:pt modelId="{E4AB0440-4A63-4427-B62C-C90564932C41}" type="pres">
      <dgm:prSet presAssocID="{9CA6A44F-5561-49EE-9035-524B8B94B87D}" presName="parentText" presStyleLbl="node1" presStyleIdx="2" presStyleCnt="3">
        <dgm:presLayoutVars>
          <dgm:chMax val="0"/>
          <dgm:bulletEnabled val="1"/>
        </dgm:presLayoutVars>
      </dgm:prSet>
      <dgm:spPr/>
      <dgm:t>
        <a:bodyPr/>
        <a:lstStyle/>
        <a:p>
          <a:endParaRPr lang="es-EC"/>
        </a:p>
      </dgm:t>
    </dgm:pt>
    <dgm:pt modelId="{BA23EB62-4AF0-4532-8C41-E08A9FA350E7}" type="pres">
      <dgm:prSet presAssocID="{9CA6A44F-5561-49EE-9035-524B8B94B87D}" presName="negativeSpace" presStyleCnt="0"/>
      <dgm:spPr/>
    </dgm:pt>
    <dgm:pt modelId="{74639097-3562-407E-A0EB-3D851FB86613}" type="pres">
      <dgm:prSet presAssocID="{9CA6A44F-5561-49EE-9035-524B8B94B87D}" presName="childText" presStyleLbl="conFgAcc1" presStyleIdx="2" presStyleCnt="3" custScaleX="80130">
        <dgm:presLayoutVars>
          <dgm:bulletEnabled val="1"/>
        </dgm:presLayoutVars>
      </dgm:prSet>
      <dgm:spPr/>
    </dgm:pt>
  </dgm:ptLst>
  <dgm:cxnLst>
    <dgm:cxn modelId="{08F8EEA1-2CA8-4AD5-A82B-DF2131A6F293}" type="presOf" srcId="{38DBBC2A-4402-466C-ACC1-F24EFA3F8632}" destId="{1F455A07-E544-4F4C-9294-1F33CC86280F}" srcOrd="0" destOrd="0" presId="urn:microsoft.com/office/officeart/2005/8/layout/list1"/>
    <dgm:cxn modelId="{382901DA-1E6A-4CC0-88FF-73FEAA090858}" type="presOf" srcId="{8B71A4C3-299E-4C57-8E9B-124C6629EEA1}" destId="{F3806A0F-E903-416D-8AD9-9295A8F87E21}" srcOrd="0" destOrd="0" presId="urn:microsoft.com/office/officeart/2005/8/layout/list1"/>
    <dgm:cxn modelId="{35D87D88-BC28-42F3-B34A-246AD722897B}" type="presOf" srcId="{9CA6A44F-5561-49EE-9035-524B8B94B87D}" destId="{A7A8A0E7-B3A5-4A64-9415-9801DE911420}" srcOrd="0" destOrd="0" presId="urn:microsoft.com/office/officeart/2005/8/layout/list1"/>
    <dgm:cxn modelId="{729E6E0B-FB5A-4B4C-86F7-762B3FFA450A}" type="presOf" srcId="{38DBBC2A-4402-466C-ACC1-F24EFA3F8632}" destId="{71A32BEB-235F-4AEC-A383-9F725CFCFFA8}" srcOrd="1" destOrd="0" presId="urn:microsoft.com/office/officeart/2005/8/layout/list1"/>
    <dgm:cxn modelId="{F562086C-3629-4A67-927A-A2525D3E6692}" type="presOf" srcId="{81FA2020-C86E-436A-ACFA-52E75C636B76}" destId="{27D548F1-62CC-4176-B7CD-A6B83813BBDB}" srcOrd="0" destOrd="0" presId="urn:microsoft.com/office/officeart/2005/8/layout/list1"/>
    <dgm:cxn modelId="{393EB2FD-637F-44B8-A3C7-3235AE55A43F}" srcId="{8B71A4C3-299E-4C57-8E9B-124C6629EEA1}" destId="{9CA6A44F-5561-49EE-9035-524B8B94B87D}" srcOrd="2" destOrd="0" parTransId="{07F78CE8-F88E-474A-98E5-315928329985}" sibTransId="{2F8EDCEA-BCE6-4076-B502-3AFCEC381856}"/>
    <dgm:cxn modelId="{D0FC8E1D-0CC1-44AD-80B9-00A477735F11}" type="presOf" srcId="{81FA2020-C86E-436A-ACFA-52E75C636B76}" destId="{2424A607-4CF7-4176-831A-3650F5B48152}" srcOrd="1" destOrd="0" presId="urn:microsoft.com/office/officeart/2005/8/layout/list1"/>
    <dgm:cxn modelId="{29E6D52B-DE96-455F-83F8-0693D358D705}" type="presOf" srcId="{9CA6A44F-5561-49EE-9035-524B8B94B87D}" destId="{E4AB0440-4A63-4427-B62C-C90564932C41}" srcOrd="1" destOrd="0" presId="urn:microsoft.com/office/officeart/2005/8/layout/list1"/>
    <dgm:cxn modelId="{76F92AC6-98BB-4B27-96EE-05DA75908274}" srcId="{8B71A4C3-299E-4C57-8E9B-124C6629EEA1}" destId="{81FA2020-C86E-436A-ACFA-52E75C636B76}" srcOrd="1" destOrd="0" parTransId="{58664167-2415-4C0A-8CB6-C529791652DF}" sibTransId="{F92F5902-B10B-41C7-ADCD-2A076201BD39}"/>
    <dgm:cxn modelId="{DA72FDCA-0089-4DE1-B615-CDEBD6360B42}" srcId="{8B71A4C3-299E-4C57-8E9B-124C6629EEA1}" destId="{38DBBC2A-4402-466C-ACC1-F24EFA3F8632}" srcOrd="0" destOrd="0" parTransId="{17703651-E7B8-4AD1-8BB0-B78D93ED89B9}" sibTransId="{8BE9E0C8-ED57-4F4E-B07C-CD9BA5C9DF19}"/>
    <dgm:cxn modelId="{F9CA3E3D-D063-468F-82C3-ADBA97CA3904}" type="presParOf" srcId="{F3806A0F-E903-416D-8AD9-9295A8F87E21}" destId="{10DD9674-280F-4EE9-88BD-E1E68B874E88}" srcOrd="0" destOrd="0" presId="urn:microsoft.com/office/officeart/2005/8/layout/list1"/>
    <dgm:cxn modelId="{81F1168B-A95C-45EF-85CD-EDF6BC1712A8}" type="presParOf" srcId="{10DD9674-280F-4EE9-88BD-E1E68B874E88}" destId="{1F455A07-E544-4F4C-9294-1F33CC86280F}" srcOrd="0" destOrd="0" presId="urn:microsoft.com/office/officeart/2005/8/layout/list1"/>
    <dgm:cxn modelId="{6831D226-7AE4-4E3C-A47F-D19882AC8F79}" type="presParOf" srcId="{10DD9674-280F-4EE9-88BD-E1E68B874E88}" destId="{71A32BEB-235F-4AEC-A383-9F725CFCFFA8}" srcOrd="1" destOrd="0" presId="urn:microsoft.com/office/officeart/2005/8/layout/list1"/>
    <dgm:cxn modelId="{3BBBF8A8-D19F-42C2-8F23-D6CEF69D91B2}" type="presParOf" srcId="{F3806A0F-E903-416D-8AD9-9295A8F87E21}" destId="{E3240DC2-3159-4D77-A98A-ECC424E77612}" srcOrd="1" destOrd="0" presId="urn:microsoft.com/office/officeart/2005/8/layout/list1"/>
    <dgm:cxn modelId="{30F1D077-FDF4-4C07-9CA7-D54250ACDBF8}" type="presParOf" srcId="{F3806A0F-E903-416D-8AD9-9295A8F87E21}" destId="{65F7E3BE-6F10-4485-90C0-BCBBCBE5E030}" srcOrd="2" destOrd="0" presId="urn:microsoft.com/office/officeart/2005/8/layout/list1"/>
    <dgm:cxn modelId="{6FDC6A34-D0F3-476E-8765-F1040B5CE8AA}" type="presParOf" srcId="{F3806A0F-E903-416D-8AD9-9295A8F87E21}" destId="{A7BC0116-6AB2-4C63-BA02-08BF58ECE0B9}" srcOrd="3" destOrd="0" presId="urn:microsoft.com/office/officeart/2005/8/layout/list1"/>
    <dgm:cxn modelId="{21788D81-1619-4116-8E9A-CBC25E259DB2}" type="presParOf" srcId="{F3806A0F-E903-416D-8AD9-9295A8F87E21}" destId="{42767EF4-FB3E-4CF1-B054-FC833DC5BE88}" srcOrd="4" destOrd="0" presId="urn:microsoft.com/office/officeart/2005/8/layout/list1"/>
    <dgm:cxn modelId="{FBE7A189-FDF9-455C-B04E-E57F69EA97B0}" type="presParOf" srcId="{42767EF4-FB3E-4CF1-B054-FC833DC5BE88}" destId="{27D548F1-62CC-4176-B7CD-A6B83813BBDB}" srcOrd="0" destOrd="0" presId="urn:microsoft.com/office/officeart/2005/8/layout/list1"/>
    <dgm:cxn modelId="{4D929B4F-9D1A-4B1D-A74D-9254BF7328C9}" type="presParOf" srcId="{42767EF4-FB3E-4CF1-B054-FC833DC5BE88}" destId="{2424A607-4CF7-4176-831A-3650F5B48152}" srcOrd="1" destOrd="0" presId="urn:microsoft.com/office/officeart/2005/8/layout/list1"/>
    <dgm:cxn modelId="{4E4C40D9-9E1E-4DAA-87C6-08A851BC8125}" type="presParOf" srcId="{F3806A0F-E903-416D-8AD9-9295A8F87E21}" destId="{60DD6A4F-C62A-4372-9AB0-2DB660C18F04}" srcOrd="5" destOrd="0" presId="urn:microsoft.com/office/officeart/2005/8/layout/list1"/>
    <dgm:cxn modelId="{AA48CFFD-66B2-4A0C-830C-E7586854BEFD}" type="presParOf" srcId="{F3806A0F-E903-416D-8AD9-9295A8F87E21}" destId="{6827952C-C731-4CCB-9EC0-B8CF157B1366}" srcOrd="6" destOrd="0" presId="urn:microsoft.com/office/officeart/2005/8/layout/list1"/>
    <dgm:cxn modelId="{C61FE74E-9239-44EE-86CF-7F1EAA0FF3F8}" type="presParOf" srcId="{F3806A0F-E903-416D-8AD9-9295A8F87E21}" destId="{4A6165AA-69F3-4750-81CE-682494986759}" srcOrd="7" destOrd="0" presId="urn:microsoft.com/office/officeart/2005/8/layout/list1"/>
    <dgm:cxn modelId="{E5BF53EC-78EB-4775-88D0-C7894B19DF59}" type="presParOf" srcId="{F3806A0F-E903-416D-8AD9-9295A8F87E21}" destId="{E38176C0-AB8B-4105-A01F-E99374A00EF3}" srcOrd="8" destOrd="0" presId="urn:microsoft.com/office/officeart/2005/8/layout/list1"/>
    <dgm:cxn modelId="{C1D627C1-4749-4EAD-A990-3000AEAA29BF}" type="presParOf" srcId="{E38176C0-AB8B-4105-A01F-E99374A00EF3}" destId="{A7A8A0E7-B3A5-4A64-9415-9801DE911420}" srcOrd="0" destOrd="0" presId="urn:microsoft.com/office/officeart/2005/8/layout/list1"/>
    <dgm:cxn modelId="{7953B9BB-1887-4513-82EB-D63806F26214}" type="presParOf" srcId="{E38176C0-AB8B-4105-A01F-E99374A00EF3}" destId="{E4AB0440-4A63-4427-B62C-C90564932C41}" srcOrd="1" destOrd="0" presId="urn:microsoft.com/office/officeart/2005/8/layout/list1"/>
    <dgm:cxn modelId="{44462470-CD8B-4164-A13E-49651244FF1C}" type="presParOf" srcId="{F3806A0F-E903-416D-8AD9-9295A8F87E21}" destId="{BA23EB62-4AF0-4532-8C41-E08A9FA350E7}" srcOrd="9" destOrd="0" presId="urn:microsoft.com/office/officeart/2005/8/layout/list1"/>
    <dgm:cxn modelId="{965857F6-1EB5-4B3B-BED1-3C9108761B79}" type="presParOf" srcId="{F3806A0F-E903-416D-8AD9-9295A8F87E21}" destId="{74639097-3562-407E-A0EB-3D851FB8661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B71A4C3-299E-4C57-8E9B-124C6629EEA1}"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s-EC"/>
        </a:p>
      </dgm:t>
    </dgm:pt>
    <dgm:pt modelId="{38DBBC2A-4402-466C-ACC1-F24EFA3F8632}">
      <dgm:prSet phldrT="[Texto]" custT="1"/>
      <dgm:spPr/>
      <dgm:t>
        <a:bodyPr/>
        <a:lstStyle/>
        <a:p>
          <a:r>
            <a:rPr lang="es-EC" sz="2400" dirty="0">
              <a:solidFill>
                <a:schemeClr val="tx1"/>
              </a:solidFill>
              <a:latin typeface="Calibri Light" panose="020F0302020204030204" pitchFamily="34" charset="0"/>
              <a:ea typeface="Calibri" panose="020F0502020204030204" pitchFamily="34" charset="0"/>
              <a:cs typeface="Times New Roman" panose="02020603050405020304" pitchFamily="18" charset="0"/>
            </a:rPr>
            <a:t>Temperatura deseada 250 </a:t>
          </a:r>
          <a:r>
            <a:rPr lang="es-EC" sz="240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rPr>
            <a:t>°C</a:t>
          </a:r>
          <a:r>
            <a:rPr lang="es-EC" sz="2400" dirty="0">
              <a:solidFill>
                <a:schemeClr val="tx1"/>
              </a:solidFill>
              <a:latin typeface="Calibri Light" panose="020F0302020204030204" pitchFamily="34" charset="0"/>
              <a:ea typeface="Calibri" panose="020F0502020204030204" pitchFamily="34" charset="0"/>
              <a:cs typeface="Times New Roman" panose="02020603050405020304" pitchFamily="18" charset="0"/>
            </a:rPr>
            <a:t>.</a:t>
          </a:r>
          <a:endParaRPr lang="es-EC" sz="2400" b="0" dirty="0">
            <a:solidFill>
              <a:schemeClr val="tx1"/>
            </a:solidFill>
            <a:latin typeface="Calibri Light" panose="020F0302020204030204" pitchFamily="34" charset="0"/>
          </a:endParaRPr>
        </a:p>
      </dgm:t>
    </dgm:pt>
    <dgm:pt modelId="{17703651-E7B8-4AD1-8BB0-B78D93ED89B9}" type="parTrans" cxnId="{DA72FDCA-0089-4DE1-B615-CDEBD6360B42}">
      <dgm:prSet/>
      <dgm:spPr/>
      <dgm:t>
        <a:bodyPr/>
        <a:lstStyle/>
        <a:p>
          <a:endParaRPr lang="es-EC" sz="2000" b="0">
            <a:solidFill>
              <a:schemeClr val="tx1"/>
            </a:solidFill>
            <a:latin typeface="Calibri Light" panose="020F0302020204030204" pitchFamily="34" charset="0"/>
          </a:endParaRPr>
        </a:p>
      </dgm:t>
    </dgm:pt>
    <dgm:pt modelId="{8BE9E0C8-ED57-4F4E-B07C-CD9BA5C9DF19}" type="sibTrans" cxnId="{DA72FDCA-0089-4DE1-B615-CDEBD6360B42}">
      <dgm:prSet/>
      <dgm:spPr/>
      <dgm:t>
        <a:bodyPr/>
        <a:lstStyle/>
        <a:p>
          <a:endParaRPr lang="es-EC" sz="2000" b="0">
            <a:solidFill>
              <a:schemeClr val="tx1"/>
            </a:solidFill>
            <a:latin typeface="Calibri Light" panose="020F0302020204030204" pitchFamily="34" charset="0"/>
          </a:endParaRPr>
        </a:p>
      </dgm:t>
    </dgm:pt>
    <dgm:pt modelId="{81FA2020-C86E-436A-ACFA-52E75C636B76}">
      <dgm:prSet phldrT="[Texto]" custT="1"/>
      <dgm:spPr/>
      <dgm:t>
        <a:bodyPr/>
        <a:lstStyle/>
        <a:p>
          <a:r>
            <a:rPr lang="es-EC" sz="2400" kern="1200" dirty="0">
              <a:solidFill>
                <a:schemeClr val="tx1"/>
              </a:solidFill>
              <a:latin typeface="Calibri Light" panose="020F0302020204030204" pitchFamily="34" charset="0"/>
              <a:ea typeface="Calibri" panose="020F0502020204030204" pitchFamily="34" charset="0"/>
              <a:cs typeface="Times New Roman" panose="02020603050405020304" pitchFamily="18" charset="0"/>
            </a:rPr>
            <a:t>Tiempo en llegar a la temperatura deseada &lt; 20min.</a:t>
          </a:r>
          <a:endParaRPr lang="es-EC" sz="2400" b="0" kern="1200" dirty="0">
            <a:solidFill>
              <a:schemeClr val="tx1"/>
            </a:solidFill>
            <a:latin typeface="Calibri Light" panose="020F0302020204030204" pitchFamily="34" charset="0"/>
            <a:ea typeface="+mn-ea"/>
            <a:cs typeface="+mn-cs"/>
          </a:endParaRPr>
        </a:p>
      </dgm:t>
    </dgm:pt>
    <dgm:pt modelId="{58664167-2415-4C0A-8CB6-C529791652DF}" type="parTrans" cxnId="{76F92AC6-98BB-4B27-96EE-05DA75908274}">
      <dgm:prSet/>
      <dgm:spPr/>
      <dgm:t>
        <a:bodyPr/>
        <a:lstStyle/>
        <a:p>
          <a:endParaRPr lang="es-EC" sz="2000" b="0">
            <a:solidFill>
              <a:schemeClr val="tx1"/>
            </a:solidFill>
            <a:latin typeface="Calibri Light" panose="020F0302020204030204" pitchFamily="34" charset="0"/>
          </a:endParaRPr>
        </a:p>
      </dgm:t>
    </dgm:pt>
    <dgm:pt modelId="{F92F5902-B10B-41C7-ADCD-2A076201BD39}" type="sibTrans" cxnId="{76F92AC6-98BB-4B27-96EE-05DA75908274}">
      <dgm:prSet/>
      <dgm:spPr/>
      <dgm:t>
        <a:bodyPr/>
        <a:lstStyle/>
        <a:p>
          <a:endParaRPr lang="es-EC" sz="2000" b="0">
            <a:solidFill>
              <a:schemeClr val="tx1"/>
            </a:solidFill>
            <a:latin typeface="Calibri Light" panose="020F0302020204030204" pitchFamily="34" charset="0"/>
          </a:endParaRPr>
        </a:p>
      </dgm:t>
    </dgm:pt>
    <dgm:pt modelId="{128286AF-7ADF-4745-B0AC-69C8544D6A06}">
      <dgm:prSet custT="1"/>
      <dgm:spPr/>
      <dgm:t>
        <a:bodyPr/>
        <a:lstStyle/>
        <a:p>
          <a:r>
            <a:rPr lang="es-EC" sz="2400" dirty="0">
              <a:solidFill>
                <a:schemeClr val="tx1"/>
              </a:solidFill>
              <a:latin typeface="Calibri Light" panose="020F0302020204030204" pitchFamily="34" charset="0"/>
              <a:ea typeface="Calibri" panose="020F0502020204030204" pitchFamily="34" charset="0"/>
              <a:cs typeface="Times New Roman" panose="02020603050405020304" pitchFamily="18" charset="0"/>
            </a:rPr>
            <a:t>Error máximo de +/- </a:t>
          </a:r>
          <a:r>
            <a:rPr lang="es-EC" sz="240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rPr>
            <a:t>15°C</a:t>
          </a:r>
          <a:endParaRPr lang="es-EC" sz="2400" b="0" dirty="0">
            <a:solidFill>
              <a:schemeClr val="tx1"/>
            </a:solidFill>
            <a:latin typeface="Calibri Light" panose="020F0302020204030204" pitchFamily="34" charset="0"/>
          </a:endParaRPr>
        </a:p>
      </dgm:t>
    </dgm:pt>
    <dgm:pt modelId="{B19E1EC3-080E-4E01-AA77-2561621F2017}" type="parTrans" cxnId="{38670FBF-D561-492D-8993-61EB4D7D2CF0}">
      <dgm:prSet/>
      <dgm:spPr/>
      <dgm:t>
        <a:bodyPr/>
        <a:lstStyle/>
        <a:p>
          <a:endParaRPr lang="es-EC" sz="2000" b="0">
            <a:solidFill>
              <a:schemeClr val="tx1"/>
            </a:solidFill>
            <a:latin typeface="Calibri Light" panose="020F0302020204030204" pitchFamily="34" charset="0"/>
          </a:endParaRPr>
        </a:p>
      </dgm:t>
    </dgm:pt>
    <dgm:pt modelId="{0C95F9CD-B69E-49CB-A55C-A273995269ED}" type="sibTrans" cxnId="{38670FBF-D561-492D-8993-61EB4D7D2CF0}">
      <dgm:prSet/>
      <dgm:spPr/>
      <dgm:t>
        <a:bodyPr/>
        <a:lstStyle/>
        <a:p>
          <a:endParaRPr lang="es-EC" sz="2000" b="0">
            <a:solidFill>
              <a:schemeClr val="tx1"/>
            </a:solidFill>
            <a:latin typeface="Calibri Light" panose="020F0302020204030204" pitchFamily="34" charset="0"/>
          </a:endParaRPr>
        </a:p>
      </dgm:t>
    </dgm:pt>
    <dgm:pt modelId="{4E40A1CB-A8ED-42D5-8064-D92C3C5DA6EE}" type="pres">
      <dgm:prSet presAssocID="{8B71A4C3-299E-4C57-8E9B-124C6629EEA1}" presName="linear" presStyleCnt="0">
        <dgm:presLayoutVars>
          <dgm:animLvl val="lvl"/>
          <dgm:resizeHandles val="exact"/>
        </dgm:presLayoutVars>
      </dgm:prSet>
      <dgm:spPr/>
      <dgm:t>
        <a:bodyPr/>
        <a:lstStyle/>
        <a:p>
          <a:endParaRPr lang="es-EC"/>
        </a:p>
      </dgm:t>
    </dgm:pt>
    <dgm:pt modelId="{6580B8C4-A575-49C3-80FC-57A948D36B39}" type="pres">
      <dgm:prSet presAssocID="{38DBBC2A-4402-466C-ACC1-F24EFA3F8632}" presName="parentText" presStyleLbl="node1" presStyleIdx="0" presStyleCnt="3">
        <dgm:presLayoutVars>
          <dgm:chMax val="0"/>
          <dgm:bulletEnabled val="1"/>
        </dgm:presLayoutVars>
      </dgm:prSet>
      <dgm:spPr/>
      <dgm:t>
        <a:bodyPr/>
        <a:lstStyle/>
        <a:p>
          <a:endParaRPr lang="es-EC"/>
        </a:p>
      </dgm:t>
    </dgm:pt>
    <dgm:pt modelId="{B09D745A-5E32-40A7-8D43-659A52AD7464}" type="pres">
      <dgm:prSet presAssocID="{8BE9E0C8-ED57-4F4E-B07C-CD9BA5C9DF19}" presName="spacer" presStyleCnt="0"/>
      <dgm:spPr/>
    </dgm:pt>
    <dgm:pt modelId="{05FBAFA2-0B1C-4E33-9386-33371CE332B0}" type="pres">
      <dgm:prSet presAssocID="{128286AF-7ADF-4745-B0AC-69C8544D6A06}" presName="parentText" presStyleLbl="node1" presStyleIdx="1" presStyleCnt="3" custLinFactNeighborY="-20996">
        <dgm:presLayoutVars>
          <dgm:chMax val="0"/>
          <dgm:bulletEnabled val="1"/>
        </dgm:presLayoutVars>
      </dgm:prSet>
      <dgm:spPr/>
      <dgm:t>
        <a:bodyPr/>
        <a:lstStyle/>
        <a:p>
          <a:endParaRPr lang="es-EC"/>
        </a:p>
      </dgm:t>
    </dgm:pt>
    <dgm:pt modelId="{6F2022DC-268B-4E0D-9079-D84E3D8FA566}" type="pres">
      <dgm:prSet presAssocID="{0C95F9CD-B69E-49CB-A55C-A273995269ED}" presName="spacer" presStyleCnt="0"/>
      <dgm:spPr/>
    </dgm:pt>
    <dgm:pt modelId="{7740013C-292C-44C7-ADDA-D347276E6F0A}" type="pres">
      <dgm:prSet presAssocID="{81FA2020-C86E-436A-ACFA-52E75C636B76}" presName="parentText" presStyleLbl="node1" presStyleIdx="2" presStyleCnt="3">
        <dgm:presLayoutVars>
          <dgm:chMax val="0"/>
          <dgm:bulletEnabled val="1"/>
        </dgm:presLayoutVars>
      </dgm:prSet>
      <dgm:spPr/>
      <dgm:t>
        <a:bodyPr/>
        <a:lstStyle/>
        <a:p>
          <a:endParaRPr lang="es-EC"/>
        </a:p>
      </dgm:t>
    </dgm:pt>
  </dgm:ptLst>
  <dgm:cxnLst>
    <dgm:cxn modelId="{A30CB0E3-0BCF-46CF-8588-89121D74580C}" type="presOf" srcId="{8B71A4C3-299E-4C57-8E9B-124C6629EEA1}" destId="{4E40A1CB-A8ED-42D5-8064-D92C3C5DA6EE}" srcOrd="0" destOrd="0" presId="urn:microsoft.com/office/officeart/2005/8/layout/vList2"/>
    <dgm:cxn modelId="{24BBFD00-816B-406B-9E64-260C1BFFFC63}" type="presOf" srcId="{128286AF-7ADF-4745-B0AC-69C8544D6A06}" destId="{05FBAFA2-0B1C-4E33-9386-33371CE332B0}" srcOrd="0" destOrd="0" presId="urn:microsoft.com/office/officeart/2005/8/layout/vList2"/>
    <dgm:cxn modelId="{38670FBF-D561-492D-8993-61EB4D7D2CF0}" srcId="{8B71A4C3-299E-4C57-8E9B-124C6629EEA1}" destId="{128286AF-7ADF-4745-B0AC-69C8544D6A06}" srcOrd="1" destOrd="0" parTransId="{B19E1EC3-080E-4E01-AA77-2561621F2017}" sibTransId="{0C95F9CD-B69E-49CB-A55C-A273995269ED}"/>
    <dgm:cxn modelId="{193A42DC-F1F0-4138-8F4C-B4D9660DD758}" type="presOf" srcId="{81FA2020-C86E-436A-ACFA-52E75C636B76}" destId="{7740013C-292C-44C7-ADDA-D347276E6F0A}" srcOrd="0" destOrd="0" presId="urn:microsoft.com/office/officeart/2005/8/layout/vList2"/>
    <dgm:cxn modelId="{76F92AC6-98BB-4B27-96EE-05DA75908274}" srcId="{8B71A4C3-299E-4C57-8E9B-124C6629EEA1}" destId="{81FA2020-C86E-436A-ACFA-52E75C636B76}" srcOrd="2" destOrd="0" parTransId="{58664167-2415-4C0A-8CB6-C529791652DF}" sibTransId="{F92F5902-B10B-41C7-ADCD-2A076201BD39}"/>
    <dgm:cxn modelId="{8524B96F-C300-4564-9293-BD394FDAD01E}" type="presOf" srcId="{38DBBC2A-4402-466C-ACC1-F24EFA3F8632}" destId="{6580B8C4-A575-49C3-80FC-57A948D36B39}" srcOrd="0" destOrd="0" presId="urn:microsoft.com/office/officeart/2005/8/layout/vList2"/>
    <dgm:cxn modelId="{DA72FDCA-0089-4DE1-B615-CDEBD6360B42}" srcId="{8B71A4C3-299E-4C57-8E9B-124C6629EEA1}" destId="{38DBBC2A-4402-466C-ACC1-F24EFA3F8632}" srcOrd="0" destOrd="0" parTransId="{17703651-E7B8-4AD1-8BB0-B78D93ED89B9}" sibTransId="{8BE9E0C8-ED57-4F4E-B07C-CD9BA5C9DF19}"/>
    <dgm:cxn modelId="{088B6B98-AFC3-4F3F-B478-126FECBA3198}" type="presParOf" srcId="{4E40A1CB-A8ED-42D5-8064-D92C3C5DA6EE}" destId="{6580B8C4-A575-49C3-80FC-57A948D36B39}" srcOrd="0" destOrd="0" presId="urn:microsoft.com/office/officeart/2005/8/layout/vList2"/>
    <dgm:cxn modelId="{62424DDE-4271-4ECB-B8F0-8A8557625936}" type="presParOf" srcId="{4E40A1CB-A8ED-42D5-8064-D92C3C5DA6EE}" destId="{B09D745A-5E32-40A7-8D43-659A52AD7464}" srcOrd="1" destOrd="0" presId="urn:microsoft.com/office/officeart/2005/8/layout/vList2"/>
    <dgm:cxn modelId="{A6F05C2F-29CA-4E46-B7AC-30DA7192802A}" type="presParOf" srcId="{4E40A1CB-A8ED-42D5-8064-D92C3C5DA6EE}" destId="{05FBAFA2-0B1C-4E33-9386-33371CE332B0}" srcOrd="2" destOrd="0" presId="urn:microsoft.com/office/officeart/2005/8/layout/vList2"/>
    <dgm:cxn modelId="{7BA61E85-3AE5-4ED9-A933-B546DDC17883}" type="presParOf" srcId="{4E40A1CB-A8ED-42D5-8064-D92C3C5DA6EE}" destId="{6F2022DC-268B-4E0D-9079-D84E3D8FA566}" srcOrd="3" destOrd="0" presId="urn:microsoft.com/office/officeart/2005/8/layout/vList2"/>
    <dgm:cxn modelId="{55DA64E1-44E0-4C20-9ED3-3020D6BD2820}" type="presParOf" srcId="{4E40A1CB-A8ED-42D5-8064-D92C3C5DA6EE}" destId="{7740013C-292C-44C7-ADDA-D347276E6F0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3A210DA-4371-46FA-ADD7-59A697CA3512}"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EC"/>
        </a:p>
      </dgm:t>
    </dgm:pt>
    <dgm:pt modelId="{14428DE7-7527-47DC-B54C-8511DB314BC1}">
      <dgm:prSet phldrT="[Texto]" custT="1"/>
      <dgm:spPr/>
      <dgm:t>
        <a:bodyPr/>
        <a:lstStyle/>
        <a:p>
          <a:pPr algn="l" rtl="0"/>
          <a:r>
            <a:rPr lang="es-EC" sz="2200" dirty="0">
              <a:solidFill>
                <a:schemeClr val="tx1"/>
              </a:solidFill>
              <a:latin typeface="+mj-lt"/>
              <a:ea typeface="Times New Roman" panose="02020603050405020304" pitchFamily="18" charset="0"/>
              <a:cs typeface="Times New Roman" panose="02020603050405020304" pitchFamily="18" charset="0"/>
            </a:rPr>
            <a:t>Controlado electrónicamente para suministrar una cantidad y el posicionamiento se lo realiza con ayuda de sistemas mecánicos</a:t>
          </a:r>
          <a:r>
            <a:rPr lang="es-EC" sz="2200" dirty="0">
              <a:solidFill>
                <a:schemeClr val="tx1"/>
              </a:solidFill>
              <a:latin typeface="+mj-lt"/>
              <a:ea typeface="Calibri" panose="020F0502020204030204" pitchFamily="34" charset="0"/>
              <a:cs typeface="Times New Roman" panose="02020603050405020304" pitchFamily="18" charset="0"/>
            </a:rPr>
            <a:t>.</a:t>
          </a:r>
          <a:endParaRPr lang="es-EC" sz="2200" dirty="0">
            <a:solidFill>
              <a:schemeClr val="tx1"/>
            </a:solidFill>
            <a:latin typeface="+mj-lt"/>
          </a:endParaRPr>
        </a:p>
      </dgm:t>
    </dgm:pt>
    <dgm:pt modelId="{7AE708BF-B2DA-4CB3-B95F-F64277B53EB3}" type="parTrans" cxnId="{C18C4A0F-6AC0-4B82-B733-C716019D990E}">
      <dgm:prSet/>
      <dgm:spPr/>
      <dgm:t>
        <a:bodyPr/>
        <a:lstStyle/>
        <a:p>
          <a:pPr algn="l"/>
          <a:endParaRPr lang="es-EC" sz="2200">
            <a:solidFill>
              <a:schemeClr val="tx1"/>
            </a:solidFill>
            <a:latin typeface="+mj-lt"/>
          </a:endParaRPr>
        </a:p>
      </dgm:t>
    </dgm:pt>
    <dgm:pt modelId="{0883828D-9F3A-4A16-B0C5-E4F71CFD4446}" type="sibTrans" cxnId="{C18C4A0F-6AC0-4B82-B733-C716019D990E}">
      <dgm:prSet/>
      <dgm:spPr/>
      <dgm:t>
        <a:bodyPr/>
        <a:lstStyle/>
        <a:p>
          <a:pPr algn="l"/>
          <a:endParaRPr lang="es-EC" sz="2200">
            <a:solidFill>
              <a:schemeClr val="tx1"/>
            </a:solidFill>
            <a:latin typeface="+mj-lt"/>
          </a:endParaRPr>
        </a:p>
      </dgm:t>
    </dgm:pt>
    <dgm:pt modelId="{40100B29-648E-4F27-802A-5794AE6D886A}">
      <dgm:prSet phldrT="[Texto]" custT="1"/>
      <dgm:spPr/>
      <dgm:t>
        <a:bodyPr/>
        <a:lstStyle/>
        <a:p>
          <a:pPr algn="l" rtl="0"/>
          <a:r>
            <a:rPr lang="es-EC" sz="2200" dirty="0">
              <a:solidFill>
                <a:schemeClr val="tx1"/>
              </a:solidFill>
              <a:latin typeface="+mj-lt"/>
              <a:ea typeface="Times New Roman" panose="02020603050405020304" pitchFamily="18" charset="0"/>
              <a:cs typeface="Times New Roman" panose="02020603050405020304" pitchFamily="18" charset="0"/>
            </a:rPr>
            <a:t>El caudal de la bomba de jeringa debe ser variable entre 0.73μl/h – 2100ml/h.  </a:t>
          </a:r>
        </a:p>
      </dgm:t>
    </dgm:pt>
    <dgm:pt modelId="{DC2B38F4-9B7F-4D71-AC6A-35DC87DA811F}" type="parTrans" cxnId="{21ABE518-3498-4CF0-9033-C7EC73279750}">
      <dgm:prSet/>
      <dgm:spPr/>
      <dgm:t>
        <a:bodyPr/>
        <a:lstStyle/>
        <a:p>
          <a:pPr algn="l"/>
          <a:endParaRPr lang="es-EC" sz="2200">
            <a:solidFill>
              <a:schemeClr val="tx1"/>
            </a:solidFill>
            <a:latin typeface="+mj-lt"/>
          </a:endParaRPr>
        </a:p>
      </dgm:t>
    </dgm:pt>
    <dgm:pt modelId="{C9AD6D72-E8B1-4464-98A6-CFBCCEDF18CD}" type="sibTrans" cxnId="{21ABE518-3498-4CF0-9033-C7EC73279750}">
      <dgm:prSet/>
      <dgm:spPr/>
      <dgm:t>
        <a:bodyPr/>
        <a:lstStyle/>
        <a:p>
          <a:pPr algn="l"/>
          <a:endParaRPr lang="es-EC" sz="2200">
            <a:solidFill>
              <a:schemeClr val="tx1"/>
            </a:solidFill>
            <a:latin typeface="+mj-lt"/>
          </a:endParaRPr>
        </a:p>
      </dgm:t>
    </dgm:pt>
    <dgm:pt modelId="{3511F73C-50A4-4637-86CE-61CCF3FF6189}">
      <dgm:prSet phldrT="[Texto]" custT="1"/>
      <dgm:spPr/>
      <dgm:t>
        <a:bodyPr/>
        <a:lstStyle/>
        <a:p>
          <a:pPr algn="l"/>
          <a:r>
            <a:rPr lang="es-EC" sz="2200" dirty="0">
              <a:solidFill>
                <a:schemeClr val="tx1"/>
              </a:solidFill>
              <a:latin typeface="+mj-lt"/>
              <a:ea typeface="Times New Roman" panose="02020603050405020304" pitchFamily="18" charset="0"/>
              <a:cs typeface="Times New Roman" panose="02020603050405020304" pitchFamily="18" charset="0"/>
            </a:rPr>
            <a:t>La forma del movimiento de la máquina es horizontal </a:t>
          </a:r>
          <a:endParaRPr lang="es-EC" sz="2200" dirty="0">
            <a:solidFill>
              <a:schemeClr val="tx1"/>
            </a:solidFill>
            <a:latin typeface="+mj-lt"/>
          </a:endParaRPr>
        </a:p>
      </dgm:t>
    </dgm:pt>
    <dgm:pt modelId="{34680360-1160-4D57-AE89-F29D08E0978F}" type="parTrans" cxnId="{E79AC95F-B4B6-4510-8948-EFA79F2C141E}">
      <dgm:prSet/>
      <dgm:spPr/>
      <dgm:t>
        <a:bodyPr/>
        <a:lstStyle/>
        <a:p>
          <a:pPr algn="l"/>
          <a:endParaRPr lang="es-EC" sz="2200">
            <a:solidFill>
              <a:schemeClr val="tx1"/>
            </a:solidFill>
            <a:latin typeface="+mj-lt"/>
          </a:endParaRPr>
        </a:p>
      </dgm:t>
    </dgm:pt>
    <dgm:pt modelId="{0D8C933D-CFE7-4236-8BF8-34EAC67391B2}" type="sibTrans" cxnId="{E79AC95F-B4B6-4510-8948-EFA79F2C141E}">
      <dgm:prSet/>
      <dgm:spPr/>
      <dgm:t>
        <a:bodyPr/>
        <a:lstStyle/>
        <a:p>
          <a:pPr algn="l"/>
          <a:endParaRPr lang="es-EC" sz="2200">
            <a:solidFill>
              <a:schemeClr val="tx1"/>
            </a:solidFill>
            <a:latin typeface="+mj-lt"/>
          </a:endParaRPr>
        </a:p>
      </dgm:t>
    </dgm:pt>
    <dgm:pt modelId="{701A8DFB-63F5-4835-8882-048F87306DCB}">
      <dgm:prSet custT="1"/>
      <dgm:spPr/>
      <dgm:t>
        <a:bodyPr/>
        <a:lstStyle/>
        <a:p>
          <a:pPr algn="l"/>
          <a:r>
            <a:rPr lang="es-EC" sz="2200" dirty="0">
              <a:solidFill>
                <a:schemeClr val="tx1"/>
              </a:solidFill>
              <a:latin typeface="+mj-lt"/>
              <a:ea typeface="Times New Roman" panose="02020603050405020304" pitchFamily="18" charset="0"/>
              <a:cs typeface="Times New Roman" panose="02020603050405020304" pitchFamily="18" charset="0"/>
            </a:rPr>
            <a:t>La trayectoria máxima de recorrido es de 100mm.</a:t>
          </a:r>
          <a:endParaRPr lang="es-EC" sz="2200" dirty="0">
            <a:solidFill>
              <a:schemeClr val="tx1"/>
            </a:solidFill>
            <a:latin typeface="+mj-lt"/>
          </a:endParaRPr>
        </a:p>
      </dgm:t>
    </dgm:pt>
    <dgm:pt modelId="{8C44C081-9DA0-46D7-A08F-215700E9D9B3}" type="parTrans" cxnId="{A5826D02-69E4-4CDF-A0A2-E77B503149B1}">
      <dgm:prSet/>
      <dgm:spPr/>
      <dgm:t>
        <a:bodyPr/>
        <a:lstStyle/>
        <a:p>
          <a:pPr algn="l"/>
          <a:endParaRPr lang="es-EC" sz="2200">
            <a:solidFill>
              <a:schemeClr val="tx1"/>
            </a:solidFill>
            <a:latin typeface="+mj-lt"/>
          </a:endParaRPr>
        </a:p>
      </dgm:t>
    </dgm:pt>
    <dgm:pt modelId="{C984A3ED-6048-43BF-9BA0-2EF19F24D090}" type="sibTrans" cxnId="{A5826D02-69E4-4CDF-A0A2-E77B503149B1}">
      <dgm:prSet/>
      <dgm:spPr/>
      <dgm:t>
        <a:bodyPr/>
        <a:lstStyle/>
        <a:p>
          <a:pPr algn="l"/>
          <a:endParaRPr lang="es-EC" sz="2200">
            <a:solidFill>
              <a:schemeClr val="tx1"/>
            </a:solidFill>
            <a:latin typeface="+mj-lt"/>
          </a:endParaRPr>
        </a:p>
      </dgm:t>
    </dgm:pt>
    <dgm:pt modelId="{2A7AA3EA-A9F9-44D1-861F-5598F8343C93}">
      <dgm:prSet custT="1"/>
      <dgm:spPr/>
      <dgm:t>
        <a:bodyPr/>
        <a:lstStyle/>
        <a:p>
          <a:pPr algn="l"/>
          <a:r>
            <a:rPr lang="es-EC" sz="2200" dirty="0">
              <a:solidFill>
                <a:schemeClr val="tx1"/>
              </a:solidFill>
              <a:latin typeface="+mj-lt"/>
              <a:ea typeface="Times New Roman" panose="02020603050405020304" pitchFamily="18" charset="0"/>
              <a:cs typeface="Times New Roman" panose="02020603050405020304" pitchFamily="18" charset="0"/>
            </a:rPr>
            <a:t>Se puede colocar 2 jeringas del mismo tipo en el mismo proceso. </a:t>
          </a:r>
          <a:endParaRPr lang="es-EC" sz="2200" dirty="0">
            <a:solidFill>
              <a:schemeClr val="tx1"/>
            </a:solidFill>
            <a:latin typeface="+mj-lt"/>
          </a:endParaRPr>
        </a:p>
      </dgm:t>
    </dgm:pt>
    <dgm:pt modelId="{2C7DBECB-1543-4948-BFFE-FA1D507A2930}" type="parTrans" cxnId="{EC4ABEAA-69BC-4D7E-9AB1-787472436197}">
      <dgm:prSet/>
      <dgm:spPr/>
      <dgm:t>
        <a:bodyPr/>
        <a:lstStyle/>
        <a:p>
          <a:pPr algn="l"/>
          <a:endParaRPr lang="es-EC" sz="2200">
            <a:solidFill>
              <a:schemeClr val="tx1"/>
            </a:solidFill>
            <a:latin typeface="+mj-lt"/>
          </a:endParaRPr>
        </a:p>
      </dgm:t>
    </dgm:pt>
    <dgm:pt modelId="{B64FBBA0-381A-4536-9736-9A1A79F93F8A}" type="sibTrans" cxnId="{EC4ABEAA-69BC-4D7E-9AB1-787472436197}">
      <dgm:prSet/>
      <dgm:spPr/>
      <dgm:t>
        <a:bodyPr/>
        <a:lstStyle/>
        <a:p>
          <a:pPr algn="l"/>
          <a:endParaRPr lang="es-EC" sz="2200">
            <a:solidFill>
              <a:schemeClr val="tx1"/>
            </a:solidFill>
            <a:latin typeface="+mj-lt"/>
          </a:endParaRPr>
        </a:p>
      </dgm:t>
    </dgm:pt>
    <dgm:pt modelId="{FF864808-9593-4DB5-969E-22B0D04DF6ED}">
      <dgm:prSet custT="1"/>
      <dgm:spPr/>
      <dgm:t>
        <a:bodyPr/>
        <a:lstStyle/>
        <a:p>
          <a:pPr algn="l"/>
          <a:r>
            <a:rPr lang="es-EC" sz="2200" dirty="0">
              <a:solidFill>
                <a:schemeClr val="tx1"/>
              </a:solidFill>
              <a:latin typeface="+mj-lt"/>
              <a:ea typeface="Times New Roman" panose="02020603050405020304" pitchFamily="18" charset="0"/>
              <a:cs typeface="Times New Roman" panose="02020603050405020304" pitchFamily="18" charset="0"/>
            </a:rPr>
            <a:t>Las jeringas a utilizar son de diversos  tamaños siendo la menor de 1mL/cc, mientras que la jeringa mayor es la de 20 </a:t>
          </a:r>
          <a:r>
            <a:rPr lang="es-EC" sz="2200" dirty="0" err="1">
              <a:solidFill>
                <a:schemeClr val="tx1"/>
              </a:solidFill>
              <a:latin typeface="+mj-lt"/>
              <a:ea typeface="Times New Roman" panose="02020603050405020304" pitchFamily="18" charset="0"/>
              <a:cs typeface="Times New Roman" panose="02020603050405020304" pitchFamily="18" charset="0"/>
            </a:rPr>
            <a:t>mL</a:t>
          </a:r>
          <a:r>
            <a:rPr lang="es-EC" sz="2200" dirty="0">
              <a:solidFill>
                <a:schemeClr val="tx1"/>
              </a:solidFill>
              <a:latin typeface="+mj-lt"/>
              <a:ea typeface="Times New Roman" panose="02020603050405020304" pitchFamily="18" charset="0"/>
              <a:cs typeface="Times New Roman" panose="02020603050405020304" pitchFamily="18" charset="0"/>
            </a:rPr>
            <a:t>/</a:t>
          </a:r>
          <a:r>
            <a:rPr lang="es-EC" sz="2200" dirty="0" err="1">
              <a:solidFill>
                <a:schemeClr val="tx1"/>
              </a:solidFill>
              <a:latin typeface="+mj-lt"/>
              <a:ea typeface="Times New Roman" panose="02020603050405020304" pitchFamily="18" charset="0"/>
              <a:cs typeface="Times New Roman" panose="02020603050405020304" pitchFamily="18" charset="0"/>
            </a:rPr>
            <a:t>cc.</a:t>
          </a:r>
          <a:endParaRPr lang="es-EC" sz="2200" dirty="0">
            <a:solidFill>
              <a:schemeClr val="tx1"/>
            </a:solidFill>
            <a:latin typeface="+mj-lt"/>
          </a:endParaRPr>
        </a:p>
      </dgm:t>
    </dgm:pt>
    <dgm:pt modelId="{FF28D4FA-E9C5-43B3-BF56-D5D26550D9FA}" type="parTrans" cxnId="{AF600986-16F8-47EE-B49A-B53C094366F2}">
      <dgm:prSet/>
      <dgm:spPr/>
      <dgm:t>
        <a:bodyPr/>
        <a:lstStyle/>
        <a:p>
          <a:pPr algn="l"/>
          <a:endParaRPr lang="es-EC" sz="2200">
            <a:solidFill>
              <a:schemeClr val="tx1"/>
            </a:solidFill>
            <a:latin typeface="+mj-lt"/>
          </a:endParaRPr>
        </a:p>
      </dgm:t>
    </dgm:pt>
    <dgm:pt modelId="{17CF728A-8442-4B54-920D-22871AF4377A}" type="sibTrans" cxnId="{AF600986-16F8-47EE-B49A-B53C094366F2}">
      <dgm:prSet/>
      <dgm:spPr/>
      <dgm:t>
        <a:bodyPr/>
        <a:lstStyle/>
        <a:p>
          <a:pPr algn="l"/>
          <a:endParaRPr lang="es-EC" sz="2200">
            <a:solidFill>
              <a:schemeClr val="tx1"/>
            </a:solidFill>
            <a:latin typeface="+mj-lt"/>
          </a:endParaRPr>
        </a:p>
      </dgm:t>
    </dgm:pt>
    <dgm:pt modelId="{A33E0160-2420-49A9-97D5-45343FA5DF79}" type="pres">
      <dgm:prSet presAssocID="{A3A210DA-4371-46FA-ADD7-59A697CA3512}" presName="linear" presStyleCnt="0">
        <dgm:presLayoutVars>
          <dgm:dir/>
          <dgm:animLvl val="lvl"/>
          <dgm:resizeHandles val="exact"/>
        </dgm:presLayoutVars>
      </dgm:prSet>
      <dgm:spPr/>
      <dgm:t>
        <a:bodyPr/>
        <a:lstStyle/>
        <a:p>
          <a:endParaRPr lang="es-EC"/>
        </a:p>
      </dgm:t>
    </dgm:pt>
    <dgm:pt modelId="{DB4B6B23-FEB0-4FAA-9968-849B9DC29292}" type="pres">
      <dgm:prSet presAssocID="{14428DE7-7527-47DC-B54C-8511DB314BC1}" presName="parentLin" presStyleCnt="0"/>
      <dgm:spPr/>
    </dgm:pt>
    <dgm:pt modelId="{F120B2FB-2FD5-43CE-8CE9-5B7960268B97}" type="pres">
      <dgm:prSet presAssocID="{14428DE7-7527-47DC-B54C-8511DB314BC1}" presName="parentLeftMargin" presStyleLbl="node1" presStyleIdx="0" presStyleCnt="6"/>
      <dgm:spPr/>
      <dgm:t>
        <a:bodyPr/>
        <a:lstStyle/>
        <a:p>
          <a:endParaRPr lang="es-EC"/>
        </a:p>
      </dgm:t>
    </dgm:pt>
    <dgm:pt modelId="{29972A6F-F518-4A4F-963E-F75FFF7CD410}" type="pres">
      <dgm:prSet presAssocID="{14428DE7-7527-47DC-B54C-8511DB314BC1}" presName="parentText" presStyleLbl="node1" presStyleIdx="0" presStyleCnt="6" custScaleX="100673" custScaleY="126403" custLinFactNeighborX="-7041" custLinFactNeighborY="-82682">
        <dgm:presLayoutVars>
          <dgm:chMax val="0"/>
          <dgm:bulletEnabled val="1"/>
        </dgm:presLayoutVars>
      </dgm:prSet>
      <dgm:spPr/>
      <dgm:t>
        <a:bodyPr/>
        <a:lstStyle/>
        <a:p>
          <a:endParaRPr lang="es-EC"/>
        </a:p>
      </dgm:t>
    </dgm:pt>
    <dgm:pt modelId="{C71C6B92-FAFB-4CCB-9299-F4A601794DC0}" type="pres">
      <dgm:prSet presAssocID="{14428DE7-7527-47DC-B54C-8511DB314BC1}" presName="negativeSpace" presStyleCnt="0"/>
      <dgm:spPr/>
    </dgm:pt>
    <dgm:pt modelId="{AFFC8BB8-526B-434B-95E7-67326A6EB7D3}" type="pres">
      <dgm:prSet presAssocID="{14428DE7-7527-47DC-B54C-8511DB314BC1}" presName="childText" presStyleLbl="conFgAcc1" presStyleIdx="0" presStyleCnt="6" custScaleX="79980">
        <dgm:presLayoutVars>
          <dgm:bulletEnabled val="1"/>
        </dgm:presLayoutVars>
      </dgm:prSet>
      <dgm:spPr/>
    </dgm:pt>
    <dgm:pt modelId="{37721E99-4A44-4D6C-B33F-09CA8691FD5E}" type="pres">
      <dgm:prSet presAssocID="{0883828D-9F3A-4A16-B0C5-E4F71CFD4446}" presName="spaceBetweenRectangles" presStyleCnt="0"/>
      <dgm:spPr/>
    </dgm:pt>
    <dgm:pt modelId="{C6458504-BA76-49DC-B0EA-3C11EEE9AFAD}" type="pres">
      <dgm:prSet presAssocID="{40100B29-648E-4F27-802A-5794AE6D886A}" presName="parentLin" presStyleCnt="0"/>
      <dgm:spPr/>
    </dgm:pt>
    <dgm:pt modelId="{4517D896-CBEC-4748-81DC-B5DBC8B6FDD2}" type="pres">
      <dgm:prSet presAssocID="{40100B29-648E-4F27-802A-5794AE6D886A}" presName="parentLeftMargin" presStyleLbl="node1" presStyleIdx="0" presStyleCnt="6"/>
      <dgm:spPr/>
      <dgm:t>
        <a:bodyPr/>
        <a:lstStyle/>
        <a:p>
          <a:endParaRPr lang="es-EC"/>
        </a:p>
      </dgm:t>
    </dgm:pt>
    <dgm:pt modelId="{FABD3446-DCDE-4BC6-9648-A3B60B1141DC}" type="pres">
      <dgm:prSet presAssocID="{40100B29-648E-4F27-802A-5794AE6D886A}" presName="parentText" presStyleLbl="node1" presStyleIdx="1" presStyleCnt="6" custScaleY="70964" custLinFactNeighborX="3361" custLinFactNeighborY="-10149">
        <dgm:presLayoutVars>
          <dgm:chMax val="0"/>
          <dgm:bulletEnabled val="1"/>
        </dgm:presLayoutVars>
      </dgm:prSet>
      <dgm:spPr/>
      <dgm:t>
        <a:bodyPr/>
        <a:lstStyle/>
        <a:p>
          <a:endParaRPr lang="es-EC"/>
        </a:p>
      </dgm:t>
    </dgm:pt>
    <dgm:pt modelId="{E0F2094C-713B-4271-A9F2-00CB6BACF25D}" type="pres">
      <dgm:prSet presAssocID="{40100B29-648E-4F27-802A-5794AE6D886A}" presName="negativeSpace" presStyleCnt="0"/>
      <dgm:spPr/>
    </dgm:pt>
    <dgm:pt modelId="{9CF9FDD2-0624-4630-82B5-668854D73859}" type="pres">
      <dgm:prSet presAssocID="{40100B29-648E-4F27-802A-5794AE6D886A}" presName="childText" presStyleLbl="conFgAcc1" presStyleIdx="1" presStyleCnt="6" custScaleX="79798" custScaleY="59647">
        <dgm:presLayoutVars>
          <dgm:bulletEnabled val="1"/>
        </dgm:presLayoutVars>
      </dgm:prSet>
      <dgm:spPr/>
    </dgm:pt>
    <dgm:pt modelId="{5C029F19-2B72-4DEF-8273-67EA87F43263}" type="pres">
      <dgm:prSet presAssocID="{C9AD6D72-E8B1-4464-98A6-CFBCCEDF18CD}" presName="spaceBetweenRectangles" presStyleCnt="0"/>
      <dgm:spPr/>
    </dgm:pt>
    <dgm:pt modelId="{70297FBA-9033-476B-8DD1-0D593DC1D709}" type="pres">
      <dgm:prSet presAssocID="{3511F73C-50A4-4637-86CE-61CCF3FF6189}" presName="parentLin" presStyleCnt="0"/>
      <dgm:spPr/>
    </dgm:pt>
    <dgm:pt modelId="{FCF7E44E-B37A-48FE-B959-E95BCA796EF4}" type="pres">
      <dgm:prSet presAssocID="{3511F73C-50A4-4637-86CE-61CCF3FF6189}" presName="parentLeftMargin" presStyleLbl="node1" presStyleIdx="1" presStyleCnt="6"/>
      <dgm:spPr/>
      <dgm:t>
        <a:bodyPr/>
        <a:lstStyle/>
        <a:p>
          <a:endParaRPr lang="es-EC"/>
        </a:p>
      </dgm:t>
    </dgm:pt>
    <dgm:pt modelId="{7301F40F-C10F-4353-9B75-19DE1C3D3446}" type="pres">
      <dgm:prSet presAssocID="{3511F73C-50A4-4637-86CE-61CCF3FF6189}" presName="parentText" presStyleLbl="node1" presStyleIdx="2" presStyleCnt="6" custScaleY="51662">
        <dgm:presLayoutVars>
          <dgm:chMax val="0"/>
          <dgm:bulletEnabled val="1"/>
        </dgm:presLayoutVars>
      </dgm:prSet>
      <dgm:spPr/>
      <dgm:t>
        <a:bodyPr/>
        <a:lstStyle/>
        <a:p>
          <a:endParaRPr lang="es-EC"/>
        </a:p>
      </dgm:t>
    </dgm:pt>
    <dgm:pt modelId="{210F0CB2-DD41-4402-AC12-3EB4B5D5124C}" type="pres">
      <dgm:prSet presAssocID="{3511F73C-50A4-4637-86CE-61CCF3FF6189}" presName="negativeSpace" presStyleCnt="0"/>
      <dgm:spPr/>
    </dgm:pt>
    <dgm:pt modelId="{B55E0FAB-F2E0-4696-B539-31E124C5B932}" type="pres">
      <dgm:prSet presAssocID="{3511F73C-50A4-4637-86CE-61CCF3FF6189}" presName="childText" presStyleLbl="conFgAcc1" presStyleIdx="2" presStyleCnt="6" custScaleX="80392" custScaleY="62292">
        <dgm:presLayoutVars>
          <dgm:bulletEnabled val="1"/>
        </dgm:presLayoutVars>
      </dgm:prSet>
      <dgm:spPr/>
    </dgm:pt>
    <dgm:pt modelId="{CF78C14A-4851-481A-A79E-68BF22E9C258}" type="pres">
      <dgm:prSet presAssocID="{0D8C933D-CFE7-4236-8BF8-34EAC67391B2}" presName="spaceBetweenRectangles" presStyleCnt="0"/>
      <dgm:spPr/>
    </dgm:pt>
    <dgm:pt modelId="{1339E71C-6A61-4770-9F2C-BEA6F4A7D08C}" type="pres">
      <dgm:prSet presAssocID="{701A8DFB-63F5-4835-8882-048F87306DCB}" presName="parentLin" presStyleCnt="0"/>
      <dgm:spPr/>
    </dgm:pt>
    <dgm:pt modelId="{C5A2DE18-0516-490A-8E79-0239D9915910}" type="pres">
      <dgm:prSet presAssocID="{701A8DFB-63F5-4835-8882-048F87306DCB}" presName="parentLeftMargin" presStyleLbl="node1" presStyleIdx="2" presStyleCnt="6"/>
      <dgm:spPr/>
      <dgm:t>
        <a:bodyPr/>
        <a:lstStyle/>
        <a:p>
          <a:endParaRPr lang="es-EC"/>
        </a:p>
      </dgm:t>
    </dgm:pt>
    <dgm:pt modelId="{74051A0C-2FEA-4F12-B00B-9685E1437944}" type="pres">
      <dgm:prSet presAssocID="{701A8DFB-63F5-4835-8882-048F87306DCB}" presName="parentText" presStyleLbl="node1" presStyleIdx="3" presStyleCnt="6" custScaleY="54742" custLinFactNeighborY="18585">
        <dgm:presLayoutVars>
          <dgm:chMax val="0"/>
          <dgm:bulletEnabled val="1"/>
        </dgm:presLayoutVars>
      </dgm:prSet>
      <dgm:spPr/>
      <dgm:t>
        <a:bodyPr/>
        <a:lstStyle/>
        <a:p>
          <a:endParaRPr lang="es-EC"/>
        </a:p>
      </dgm:t>
    </dgm:pt>
    <dgm:pt modelId="{C0E686F0-E4E5-4C23-A2E0-80099C0084D5}" type="pres">
      <dgm:prSet presAssocID="{701A8DFB-63F5-4835-8882-048F87306DCB}" presName="negativeSpace" presStyleCnt="0"/>
      <dgm:spPr/>
    </dgm:pt>
    <dgm:pt modelId="{D283A102-6CDB-4643-85FF-16F37C017D85}" type="pres">
      <dgm:prSet presAssocID="{701A8DFB-63F5-4835-8882-048F87306DCB}" presName="childText" presStyleLbl="conFgAcc1" presStyleIdx="3" presStyleCnt="6" custScaleX="80393">
        <dgm:presLayoutVars>
          <dgm:bulletEnabled val="1"/>
        </dgm:presLayoutVars>
      </dgm:prSet>
      <dgm:spPr/>
    </dgm:pt>
    <dgm:pt modelId="{757CFF16-1720-49A0-ADE5-0B9499041F76}" type="pres">
      <dgm:prSet presAssocID="{C984A3ED-6048-43BF-9BA0-2EF19F24D090}" presName="spaceBetweenRectangles" presStyleCnt="0"/>
      <dgm:spPr/>
    </dgm:pt>
    <dgm:pt modelId="{794590D8-0B56-4C94-9D64-14BE503ABB52}" type="pres">
      <dgm:prSet presAssocID="{2A7AA3EA-A9F9-44D1-861F-5598F8343C93}" presName="parentLin" presStyleCnt="0"/>
      <dgm:spPr/>
    </dgm:pt>
    <dgm:pt modelId="{E7A3AE4E-7281-4400-8B65-C7F7AE92743A}" type="pres">
      <dgm:prSet presAssocID="{2A7AA3EA-A9F9-44D1-861F-5598F8343C93}" presName="parentLeftMargin" presStyleLbl="node1" presStyleIdx="3" presStyleCnt="6"/>
      <dgm:spPr/>
      <dgm:t>
        <a:bodyPr/>
        <a:lstStyle/>
        <a:p>
          <a:endParaRPr lang="es-EC"/>
        </a:p>
      </dgm:t>
    </dgm:pt>
    <dgm:pt modelId="{1DA6B8A2-74CC-42E5-A158-27B23998F09F}" type="pres">
      <dgm:prSet presAssocID="{2A7AA3EA-A9F9-44D1-861F-5598F8343C93}" presName="parentText" presStyleLbl="node1" presStyleIdx="4" presStyleCnt="6" custScaleY="76555">
        <dgm:presLayoutVars>
          <dgm:chMax val="0"/>
          <dgm:bulletEnabled val="1"/>
        </dgm:presLayoutVars>
      </dgm:prSet>
      <dgm:spPr/>
      <dgm:t>
        <a:bodyPr/>
        <a:lstStyle/>
        <a:p>
          <a:endParaRPr lang="es-EC"/>
        </a:p>
      </dgm:t>
    </dgm:pt>
    <dgm:pt modelId="{983D4419-6322-41F8-933C-DF06141CDC46}" type="pres">
      <dgm:prSet presAssocID="{2A7AA3EA-A9F9-44D1-861F-5598F8343C93}" presName="negativeSpace" presStyleCnt="0"/>
      <dgm:spPr/>
    </dgm:pt>
    <dgm:pt modelId="{D344B47F-9301-4112-B039-57846D645A71}" type="pres">
      <dgm:prSet presAssocID="{2A7AA3EA-A9F9-44D1-861F-5598F8343C93}" presName="childText" presStyleLbl="conFgAcc1" presStyleIdx="4" presStyleCnt="6" custScaleX="80392">
        <dgm:presLayoutVars>
          <dgm:bulletEnabled val="1"/>
        </dgm:presLayoutVars>
      </dgm:prSet>
      <dgm:spPr/>
    </dgm:pt>
    <dgm:pt modelId="{2BD0B882-B706-4889-88E3-71C9F6EA637A}" type="pres">
      <dgm:prSet presAssocID="{B64FBBA0-381A-4536-9736-9A1A79F93F8A}" presName="spaceBetweenRectangles" presStyleCnt="0"/>
      <dgm:spPr/>
    </dgm:pt>
    <dgm:pt modelId="{252EE7A0-6CF4-493E-9D3A-6BFC46D87B15}" type="pres">
      <dgm:prSet presAssocID="{FF864808-9593-4DB5-969E-22B0D04DF6ED}" presName="parentLin" presStyleCnt="0"/>
      <dgm:spPr/>
    </dgm:pt>
    <dgm:pt modelId="{AF8A8656-E52E-410D-87CC-7880069EB550}" type="pres">
      <dgm:prSet presAssocID="{FF864808-9593-4DB5-969E-22B0D04DF6ED}" presName="parentLeftMargin" presStyleLbl="node1" presStyleIdx="4" presStyleCnt="6"/>
      <dgm:spPr/>
      <dgm:t>
        <a:bodyPr/>
        <a:lstStyle/>
        <a:p>
          <a:endParaRPr lang="es-EC"/>
        </a:p>
      </dgm:t>
    </dgm:pt>
    <dgm:pt modelId="{93DD2062-340D-460E-93CA-165790FEB1D6}" type="pres">
      <dgm:prSet presAssocID="{FF864808-9593-4DB5-969E-22B0D04DF6ED}" presName="parentText" presStyleLbl="node1" presStyleIdx="5" presStyleCnt="6" custScaleY="116434">
        <dgm:presLayoutVars>
          <dgm:chMax val="0"/>
          <dgm:bulletEnabled val="1"/>
        </dgm:presLayoutVars>
      </dgm:prSet>
      <dgm:spPr/>
      <dgm:t>
        <a:bodyPr/>
        <a:lstStyle/>
        <a:p>
          <a:endParaRPr lang="es-EC"/>
        </a:p>
      </dgm:t>
    </dgm:pt>
    <dgm:pt modelId="{42E1D06B-16CE-4BA9-9F9F-5A7660F0D510}" type="pres">
      <dgm:prSet presAssocID="{FF864808-9593-4DB5-969E-22B0D04DF6ED}" presName="negativeSpace" presStyleCnt="0"/>
      <dgm:spPr/>
    </dgm:pt>
    <dgm:pt modelId="{C7ACD4FB-EE5A-49BB-A5C9-25CFD8977178}" type="pres">
      <dgm:prSet presAssocID="{FF864808-9593-4DB5-969E-22B0D04DF6ED}" presName="childText" presStyleLbl="conFgAcc1" presStyleIdx="5" presStyleCnt="6" custScaleX="80392" custLinFactNeighborY="-26768">
        <dgm:presLayoutVars>
          <dgm:bulletEnabled val="1"/>
        </dgm:presLayoutVars>
      </dgm:prSet>
      <dgm:spPr/>
    </dgm:pt>
  </dgm:ptLst>
  <dgm:cxnLst>
    <dgm:cxn modelId="{A5826D02-69E4-4CDF-A0A2-E77B503149B1}" srcId="{A3A210DA-4371-46FA-ADD7-59A697CA3512}" destId="{701A8DFB-63F5-4835-8882-048F87306DCB}" srcOrd="3" destOrd="0" parTransId="{8C44C081-9DA0-46D7-A08F-215700E9D9B3}" sibTransId="{C984A3ED-6048-43BF-9BA0-2EF19F24D090}"/>
    <dgm:cxn modelId="{E2665985-D270-4924-98FD-E23A317949A4}" type="presOf" srcId="{40100B29-648E-4F27-802A-5794AE6D886A}" destId="{FABD3446-DCDE-4BC6-9648-A3B60B1141DC}" srcOrd="1" destOrd="0" presId="urn:microsoft.com/office/officeart/2005/8/layout/list1"/>
    <dgm:cxn modelId="{EC4ABEAA-69BC-4D7E-9AB1-787472436197}" srcId="{A3A210DA-4371-46FA-ADD7-59A697CA3512}" destId="{2A7AA3EA-A9F9-44D1-861F-5598F8343C93}" srcOrd="4" destOrd="0" parTransId="{2C7DBECB-1543-4948-BFFE-FA1D507A2930}" sibTransId="{B64FBBA0-381A-4536-9736-9A1A79F93F8A}"/>
    <dgm:cxn modelId="{DA82C6AD-EDE1-486C-BB47-20FA6A87BA24}" type="presOf" srcId="{3511F73C-50A4-4637-86CE-61CCF3FF6189}" destId="{FCF7E44E-B37A-48FE-B959-E95BCA796EF4}" srcOrd="0" destOrd="0" presId="urn:microsoft.com/office/officeart/2005/8/layout/list1"/>
    <dgm:cxn modelId="{E79AC95F-B4B6-4510-8948-EFA79F2C141E}" srcId="{A3A210DA-4371-46FA-ADD7-59A697CA3512}" destId="{3511F73C-50A4-4637-86CE-61CCF3FF6189}" srcOrd="2" destOrd="0" parTransId="{34680360-1160-4D57-AE89-F29D08E0978F}" sibTransId="{0D8C933D-CFE7-4236-8BF8-34EAC67391B2}"/>
    <dgm:cxn modelId="{3738FAF2-8CA3-4786-A12E-D7174A33DA02}" type="presOf" srcId="{3511F73C-50A4-4637-86CE-61CCF3FF6189}" destId="{7301F40F-C10F-4353-9B75-19DE1C3D3446}" srcOrd="1" destOrd="0" presId="urn:microsoft.com/office/officeart/2005/8/layout/list1"/>
    <dgm:cxn modelId="{C5EEDF56-2A47-44F7-BA09-41D171C4113E}" type="presOf" srcId="{701A8DFB-63F5-4835-8882-048F87306DCB}" destId="{74051A0C-2FEA-4F12-B00B-9685E1437944}" srcOrd="1" destOrd="0" presId="urn:microsoft.com/office/officeart/2005/8/layout/list1"/>
    <dgm:cxn modelId="{9D9CCE8F-5A49-48C5-98A0-5D46128D1E2D}" type="presOf" srcId="{14428DE7-7527-47DC-B54C-8511DB314BC1}" destId="{F120B2FB-2FD5-43CE-8CE9-5B7960268B97}" srcOrd="0" destOrd="0" presId="urn:microsoft.com/office/officeart/2005/8/layout/list1"/>
    <dgm:cxn modelId="{6A242319-068E-4A36-89BD-15A924F51293}" type="presOf" srcId="{2A7AA3EA-A9F9-44D1-861F-5598F8343C93}" destId="{E7A3AE4E-7281-4400-8B65-C7F7AE92743A}" srcOrd="0" destOrd="0" presId="urn:microsoft.com/office/officeart/2005/8/layout/list1"/>
    <dgm:cxn modelId="{FFAAB2EF-300B-48F2-8D34-5028AF314CE8}" type="presOf" srcId="{701A8DFB-63F5-4835-8882-048F87306DCB}" destId="{C5A2DE18-0516-490A-8E79-0239D9915910}" srcOrd="0" destOrd="0" presId="urn:microsoft.com/office/officeart/2005/8/layout/list1"/>
    <dgm:cxn modelId="{C18C4A0F-6AC0-4B82-B733-C716019D990E}" srcId="{A3A210DA-4371-46FA-ADD7-59A697CA3512}" destId="{14428DE7-7527-47DC-B54C-8511DB314BC1}" srcOrd="0" destOrd="0" parTransId="{7AE708BF-B2DA-4CB3-B95F-F64277B53EB3}" sibTransId="{0883828D-9F3A-4A16-B0C5-E4F71CFD4446}"/>
    <dgm:cxn modelId="{AF600986-16F8-47EE-B49A-B53C094366F2}" srcId="{A3A210DA-4371-46FA-ADD7-59A697CA3512}" destId="{FF864808-9593-4DB5-969E-22B0D04DF6ED}" srcOrd="5" destOrd="0" parTransId="{FF28D4FA-E9C5-43B3-BF56-D5D26550D9FA}" sibTransId="{17CF728A-8442-4B54-920D-22871AF4377A}"/>
    <dgm:cxn modelId="{E2BC7523-4DC5-4178-83B7-67AFB1805F17}" type="presOf" srcId="{FF864808-9593-4DB5-969E-22B0D04DF6ED}" destId="{AF8A8656-E52E-410D-87CC-7880069EB550}" srcOrd="0" destOrd="0" presId="urn:microsoft.com/office/officeart/2005/8/layout/list1"/>
    <dgm:cxn modelId="{8B704A8A-B2CC-49A5-B5F8-9AFB91D47E20}" type="presOf" srcId="{A3A210DA-4371-46FA-ADD7-59A697CA3512}" destId="{A33E0160-2420-49A9-97D5-45343FA5DF79}" srcOrd="0" destOrd="0" presId="urn:microsoft.com/office/officeart/2005/8/layout/list1"/>
    <dgm:cxn modelId="{CBAE8B65-4893-4984-BBDF-966FC31ADB0F}" type="presOf" srcId="{40100B29-648E-4F27-802A-5794AE6D886A}" destId="{4517D896-CBEC-4748-81DC-B5DBC8B6FDD2}" srcOrd="0" destOrd="0" presId="urn:microsoft.com/office/officeart/2005/8/layout/list1"/>
    <dgm:cxn modelId="{A96327EF-AD61-4694-AA8C-6490965AF800}" type="presOf" srcId="{2A7AA3EA-A9F9-44D1-861F-5598F8343C93}" destId="{1DA6B8A2-74CC-42E5-A158-27B23998F09F}" srcOrd="1" destOrd="0" presId="urn:microsoft.com/office/officeart/2005/8/layout/list1"/>
    <dgm:cxn modelId="{8BC3B3BF-DEE7-4A0C-86B5-8835F9958072}" type="presOf" srcId="{14428DE7-7527-47DC-B54C-8511DB314BC1}" destId="{29972A6F-F518-4A4F-963E-F75FFF7CD410}" srcOrd="1" destOrd="0" presId="urn:microsoft.com/office/officeart/2005/8/layout/list1"/>
    <dgm:cxn modelId="{21ABE518-3498-4CF0-9033-C7EC73279750}" srcId="{A3A210DA-4371-46FA-ADD7-59A697CA3512}" destId="{40100B29-648E-4F27-802A-5794AE6D886A}" srcOrd="1" destOrd="0" parTransId="{DC2B38F4-9B7F-4D71-AC6A-35DC87DA811F}" sibTransId="{C9AD6D72-E8B1-4464-98A6-CFBCCEDF18CD}"/>
    <dgm:cxn modelId="{26043134-F74C-45B9-BA71-1555D2F8964A}" type="presOf" srcId="{FF864808-9593-4DB5-969E-22B0D04DF6ED}" destId="{93DD2062-340D-460E-93CA-165790FEB1D6}" srcOrd="1" destOrd="0" presId="urn:microsoft.com/office/officeart/2005/8/layout/list1"/>
    <dgm:cxn modelId="{7736E4C4-FBF2-402C-8102-491E8EB4F664}" type="presParOf" srcId="{A33E0160-2420-49A9-97D5-45343FA5DF79}" destId="{DB4B6B23-FEB0-4FAA-9968-849B9DC29292}" srcOrd="0" destOrd="0" presId="urn:microsoft.com/office/officeart/2005/8/layout/list1"/>
    <dgm:cxn modelId="{C7B40257-C9D5-4770-9AA5-CEAA9A4B3CAB}" type="presParOf" srcId="{DB4B6B23-FEB0-4FAA-9968-849B9DC29292}" destId="{F120B2FB-2FD5-43CE-8CE9-5B7960268B97}" srcOrd="0" destOrd="0" presId="urn:microsoft.com/office/officeart/2005/8/layout/list1"/>
    <dgm:cxn modelId="{3911C87E-50CA-4B50-B241-684199E95ADA}" type="presParOf" srcId="{DB4B6B23-FEB0-4FAA-9968-849B9DC29292}" destId="{29972A6F-F518-4A4F-963E-F75FFF7CD410}" srcOrd="1" destOrd="0" presId="urn:microsoft.com/office/officeart/2005/8/layout/list1"/>
    <dgm:cxn modelId="{81BF4B9D-CB60-4BB0-96C1-632BA494BCA1}" type="presParOf" srcId="{A33E0160-2420-49A9-97D5-45343FA5DF79}" destId="{C71C6B92-FAFB-4CCB-9299-F4A601794DC0}" srcOrd="1" destOrd="0" presId="urn:microsoft.com/office/officeart/2005/8/layout/list1"/>
    <dgm:cxn modelId="{D5AB24A1-CC39-4614-ADA2-4D2E02AB3DBA}" type="presParOf" srcId="{A33E0160-2420-49A9-97D5-45343FA5DF79}" destId="{AFFC8BB8-526B-434B-95E7-67326A6EB7D3}" srcOrd="2" destOrd="0" presId="urn:microsoft.com/office/officeart/2005/8/layout/list1"/>
    <dgm:cxn modelId="{6412CC6D-D16C-452A-9589-F3A9E4D0416A}" type="presParOf" srcId="{A33E0160-2420-49A9-97D5-45343FA5DF79}" destId="{37721E99-4A44-4D6C-B33F-09CA8691FD5E}" srcOrd="3" destOrd="0" presId="urn:microsoft.com/office/officeart/2005/8/layout/list1"/>
    <dgm:cxn modelId="{7CD7E424-F331-453B-8207-B0EFA83A54A2}" type="presParOf" srcId="{A33E0160-2420-49A9-97D5-45343FA5DF79}" destId="{C6458504-BA76-49DC-B0EA-3C11EEE9AFAD}" srcOrd="4" destOrd="0" presId="urn:microsoft.com/office/officeart/2005/8/layout/list1"/>
    <dgm:cxn modelId="{ECE622F9-7B3C-4C88-AF23-D27491F324EE}" type="presParOf" srcId="{C6458504-BA76-49DC-B0EA-3C11EEE9AFAD}" destId="{4517D896-CBEC-4748-81DC-B5DBC8B6FDD2}" srcOrd="0" destOrd="0" presId="urn:microsoft.com/office/officeart/2005/8/layout/list1"/>
    <dgm:cxn modelId="{7AA33FC6-FDAD-4DE6-847E-CED1156F9E6D}" type="presParOf" srcId="{C6458504-BA76-49DC-B0EA-3C11EEE9AFAD}" destId="{FABD3446-DCDE-4BC6-9648-A3B60B1141DC}" srcOrd="1" destOrd="0" presId="urn:microsoft.com/office/officeart/2005/8/layout/list1"/>
    <dgm:cxn modelId="{857E09C7-976D-40E0-AC6C-C91C9C56E61C}" type="presParOf" srcId="{A33E0160-2420-49A9-97D5-45343FA5DF79}" destId="{E0F2094C-713B-4271-A9F2-00CB6BACF25D}" srcOrd="5" destOrd="0" presId="urn:microsoft.com/office/officeart/2005/8/layout/list1"/>
    <dgm:cxn modelId="{86288B53-A2FF-44B7-8788-8A2D3014DF59}" type="presParOf" srcId="{A33E0160-2420-49A9-97D5-45343FA5DF79}" destId="{9CF9FDD2-0624-4630-82B5-668854D73859}" srcOrd="6" destOrd="0" presId="urn:microsoft.com/office/officeart/2005/8/layout/list1"/>
    <dgm:cxn modelId="{511C7849-9A15-49B8-BF22-FB1B23D5CD7C}" type="presParOf" srcId="{A33E0160-2420-49A9-97D5-45343FA5DF79}" destId="{5C029F19-2B72-4DEF-8273-67EA87F43263}" srcOrd="7" destOrd="0" presId="urn:microsoft.com/office/officeart/2005/8/layout/list1"/>
    <dgm:cxn modelId="{B07CF5D4-E6CF-4B81-8C94-C7C8F9CC3AA1}" type="presParOf" srcId="{A33E0160-2420-49A9-97D5-45343FA5DF79}" destId="{70297FBA-9033-476B-8DD1-0D593DC1D709}" srcOrd="8" destOrd="0" presId="urn:microsoft.com/office/officeart/2005/8/layout/list1"/>
    <dgm:cxn modelId="{2D8B3B77-5C33-4556-9901-A125236B1255}" type="presParOf" srcId="{70297FBA-9033-476B-8DD1-0D593DC1D709}" destId="{FCF7E44E-B37A-48FE-B959-E95BCA796EF4}" srcOrd="0" destOrd="0" presId="urn:microsoft.com/office/officeart/2005/8/layout/list1"/>
    <dgm:cxn modelId="{240EC0DA-22D5-4562-88C1-ACD1015071E2}" type="presParOf" srcId="{70297FBA-9033-476B-8DD1-0D593DC1D709}" destId="{7301F40F-C10F-4353-9B75-19DE1C3D3446}" srcOrd="1" destOrd="0" presId="urn:microsoft.com/office/officeart/2005/8/layout/list1"/>
    <dgm:cxn modelId="{113BF85A-6EBD-4A43-887A-9F8022F0439E}" type="presParOf" srcId="{A33E0160-2420-49A9-97D5-45343FA5DF79}" destId="{210F0CB2-DD41-4402-AC12-3EB4B5D5124C}" srcOrd="9" destOrd="0" presId="urn:microsoft.com/office/officeart/2005/8/layout/list1"/>
    <dgm:cxn modelId="{BCE60EE0-339E-478A-BB17-CD4DFCCD59AA}" type="presParOf" srcId="{A33E0160-2420-49A9-97D5-45343FA5DF79}" destId="{B55E0FAB-F2E0-4696-B539-31E124C5B932}" srcOrd="10" destOrd="0" presId="urn:microsoft.com/office/officeart/2005/8/layout/list1"/>
    <dgm:cxn modelId="{E8511D9A-EF51-4DA7-958A-CEA23480EB16}" type="presParOf" srcId="{A33E0160-2420-49A9-97D5-45343FA5DF79}" destId="{CF78C14A-4851-481A-A79E-68BF22E9C258}" srcOrd="11" destOrd="0" presId="urn:microsoft.com/office/officeart/2005/8/layout/list1"/>
    <dgm:cxn modelId="{10F012B9-6C1D-44C9-81BB-E9D53E420B77}" type="presParOf" srcId="{A33E0160-2420-49A9-97D5-45343FA5DF79}" destId="{1339E71C-6A61-4770-9F2C-BEA6F4A7D08C}" srcOrd="12" destOrd="0" presId="urn:microsoft.com/office/officeart/2005/8/layout/list1"/>
    <dgm:cxn modelId="{0DF4BE63-F1C9-42FD-8EF3-EC703C9C475B}" type="presParOf" srcId="{1339E71C-6A61-4770-9F2C-BEA6F4A7D08C}" destId="{C5A2DE18-0516-490A-8E79-0239D9915910}" srcOrd="0" destOrd="0" presId="urn:microsoft.com/office/officeart/2005/8/layout/list1"/>
    <dgm:cxn modelId="{29CC9359-C217-4A3D-9687-0EFDC15D6E41}" type="presParOf" srcId="{1339E71C-6A61-4770-9F2C-BEA6F4A7D08C}" destId="{74051A0C-2FEA-4F12-B00B-9685E1437944}" srcOrd="1" destOrd="0" presId="urn:microsoft.com/office/officeart/2005/8/layout/list1"/>
    <dgm:cxn modelId="{C4F8DFE0-FB2E-4A21-9B5E-1158F730C785}" type="presParOf" srcId="{A33E0160-2420-49A9-97D5-45343FA5DF79}" destId="{C0E686F0-E4E5-4C23-A2E0-80099C0084D5}" srcOrd="13" destOrd="0" presId="urn:microsoft.com/office/officeart/2005/8/layout/list1"/>
    <dgm:cxn modelId="{74A7D137-AED0-49CE-8C1F-7972B52ED711}" type="presParOf" srcId="{A33E0160-2420-49A9-97D5-45343FA5DF79}" destId="{D283A102-6CDB-4643-85FF-16F37C017D85}" srcOrd="14" destOrd="0" presId="urn:microsoft.com/office/officeart/2005/8/layout/list1"/>
    <dgm:cxn modelId="{441CBBA5-FD21-4836-AA6C-470872F87836}" type="presParOf" srcId="{A33E0160-2420-49A9-97D5-45343FA5DF79}" destId="{757CFF16-1720-49A0-ADE5-0B9499041F76}" srcOrd="15" destOrd="0" presId="urn:microsoft.com/office/officeart/2005/8/layout/list1"/>
    <dgm:cxn modelId="{CF7018DB-60F5-4508-B48C-9797F7D19B9E}" type="presParOf" srcId="{A33E0160-2420-49A9-97D5-45343FA5DF79}" destId="{794590D8-0B56-4C94-9D64-14BE503ABB52}" srcOrd="16" destOrd="0" presId="urn:microsoft.com/office/officeart/2005/8/layout/list1"/>
    <dgm:cxn modelId="{882A67D0-41C8-4DD1-83E4-2D9956CFD55D}" type="presParOf" srcId="{794590D8-0B56-4C94-9D64-14BE503ABB52}" destId="{E7A3AE4E-7281-4400-8B65-C7F7AE92743A}" srcOrd="0" destOrd="0" presId="urn:microsoft.com/office/officeart/2005/8/layout/list1"/>
    <dgm:cxn modelId="{A680ADA0-90B8-4B64-9E9F-C1BDBAC28503}" type="presParOf" srcId="{794590D8-0B56-4C94-9D64-14BE503ABB52}" destId="{1DA6B8A2-74CC-42E5-A158-27B23998F09F}" srcOrd="1" destOrd="0" presId="urn:microsoft.com/office/officeart/2005/8/layout/list1"/>
    <dgm:cxn modelId="{F22E58EC-2E02-4AA3-9589-7F4F422F9C9A}" type="presParOf" srcId="{A33E0160-2420-49A9-97D5-45343FA5DF79}" destId="{983D4419-6322-41F8-933C-DF06141CDC46}" srcOrd="17" destOrd="0" presId="urn:microsoft.com/office/officeart/2005/8/layout/list1"/>
    <dgm:cxn modelId="{DE5E8E31-33E0-486E-8B90-36EA65BF48D0}" type="presParOf" srcId="{A33E0160-2420-49A9-97D5-45343FA5DF79}" destId="{D344B47F-9301-4112-B039-57846D645A71}" srcOrd="18" destOrd="0" presId="urn:microsoft.com/office/officeart/2005/8/layout/list1"/>
    <dgm:cxn modelId="{25C45565-ABDA-4929-9E8B-D9E68E7B7E04}" type="presParOf" srcId="{A33E0160-2420-49A9-97D5-45343FA5DF79}" destId="{2BD0B882-B706-4889-88E3-71C9F6EA637A}" srcOrd="19" destOrd="0" presId="urn:microsoft.com/office/officeart/2005/8/layout/list1"/>
    <dgm:cxn modelId="{22A12757-6315-487C-965B-05B1761B1A94}" type="presParOf" srcId="{A33E0160-2420-49A9-97D5-45343FA5DF79}" destId="{252EE7A0-6CF4-493E-9D3A-6BFC46D87B15}" srcOrd="20" destOrd="0" presId="urn:microsoft.com/office/officeart/2005/8/layout/list1"/>
    <dgm:cxn modelId="{00178775-BC7D-460F-BC95-23D586823001}" type="presParOf" srcId="{252EE7A0-6CF4-493E-9D3A-6BFC46D87B15}" destId="{AF8A8656-E52E-410D-87CC-7880069EB550}" srcOrd="0" destOrd="0" presId="urn:microsoft.com/office/officeart/2005/8/layout/list1"/>
    <dgm:cxn modelId="{DC43CA4B-1252-401F-9484-CD17E62C69D7}" type="presParOf" srcId="{252EE7A0-6CF4-493E-9D3A-6BFC46D87B15}" destId="{93DD2062-340D-460E-93CA-165790FEB1D6}" srcOrd="1" destOrd="0" presId="urn:microsoft.com/office/officeart/2005/8/layout/list1"/>
    <dgm:cxn modelId="{86E5E134-321F-4530-9B48-B4055458F116}" type="presParOf" srcId="{A33E0160-2420-49A9-97D5-45343FA5DF79}" destId="{42E1D06B-16CE-4BA9-9F9F-5A7660F0D510}" srcOrd="21" destOrd="0" presId="urn:microsoft.com/office/officeart/2005/8/layout/list1"/>
    <dgm:cxn modelId="{0218B160-6A9D-4677-9009-EC425175BA2D}" type="presParOf" srcId="{A33E0160-2420-49A9-97D5-45343FA5DF79}" destId="{C7ACD4FB-EE5A-49BB-A5C9-25CFD8977178}" srcOrd="2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10.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69.emf"/><Relationship Id="rId1" Type="http://schemas.openxmlformats.org/officeDocument/2006/relationships/image" Target="../media/image16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67.emf"/><Relationship Id="rId2" Type="http://schemas.openxmlformats.org/officeDocument/2006/relationships/image" Target="../media/image166.emf"/><Relationship Id="rId1" Type="http://schemas.openxmlformats.org/officeDocument/2006/relationships/image" Target="../media/image16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E1D338-C445-4BB7-B709-F6F816D05500}" type="datetimeFigureOut">
              <a:rPr lang="es-EC" smtClean="0"/>
              <a:t>24/01/2018</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E4E8B9-D80E-4CDF-8DCA-886C20C70CBB}" type="slidenum">
              <a:rPr lang="es-EC" smtClean="0"/>
              <a:t>‹Nº›</a:t>
            </a:fld>
            <a:endParaRPr lang="es-EC"/>
          </a:p>
        </p:txBody>
      </p:sp>
    </p:spTree>
    <p:extLst>
      <p:ext uri="{BB962C8B-B14F-4D97-AF65-F5344CB8AC3E}">
        <p14:creationId xmlns:p14="http://schemas.microsoft.com/office/powerpoint/2010/main" val="747739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Buenos</a:t>
            </a:r>
            <a:r>
              <a:rPr lang="es-EC" baseline="0" dirty="0" smtClean="0"/>
              <a:t> días con todos los presentes, nuestro tema del proyecto de titulación trata sobre el Diseño y construcción de un módulo de equipos para ensayos preclínicos, cuyos autores son, Mi compañero:…. Y mi persona: ……</a:t>
            </a:r>
            <a:endParaRPr lang="es-EC" dirty="0"/>
          </a:p>
        </p:txBody>
      </p:sp>
      <p:sp>
        <p:nvSpPr>
          <p:cNvPr id="4" name="Marcador de número de diapositiva 3"/>
          <p:cNvSpPr>
            <a:spLocks noGrp="1"/>
          </p:cNvSpPr>
          <p:nvPr>
            <p:ph type="sldNum" sz="quarter" idx="10"/>
          </p:nvPr>
        </p:nvSpPr>
        <p:spPr/>
        <p:txBody>
          <a:bodyPr/>
          <a:lstStyle/>
          <a:p>
            <a:fld id="{05E4E8B9-D80E-4CDF-8DCA-886C20C70CBB}" type="slidenum">
              <a:rPr lang="es-EC" smtClean="0"/>
              <a:t>1</a:t>
            </a:fld>
            <a:endParaRPr lang="es-EC"/>
          </a:p>
        </p:txBody>
      </p:sp>
    </p:spTree>
    <p:extLst>
      <p:ext uri="{BB962C8B-B14F-4D97-AF65-F5344CB8AC3E}">
        <p14:creationId xmlns:p14="http://schemas.microsoft.com/office/powerpoint/2010/main" val="3550604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Con respecto a la metodología</a:t>
            </a:r>
            <a:r>
              <a:rPr lang="es-EC" sz="1200" kern="1200" baseline="0" dirty="0" smtClean="0">
                <a:solidFill>
                  <a:schemeClr val="tx1"/>
                </a:solidFill>
                <a:effectLst/>
                <a:latin typeface="+mn-lt"/>
                <a:ea typeface="+mn-ea"/>
                <a:cs typeface="+mn-cs"/>
              </a:rPr>
              <a:t> utilizada para la formulación de este  proyecto se utilizó la Norma VDI 2206 la cual describe el procedimiento genérico para el diseño de sistemas Mecatrónicos, especificando los siguientes pasos.</a:t>
            </a:r>
            <a:endParaRPr lang="es-EC"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5C051647-FC4D-4257-9365-3DA9B03C5D5E}" type="slidenum">
              <a:rPr lang="es-ES" smtClean="0"/>
              <a:t>10</a:t>
            </a:fld>
            <a:endParaRPr lang="es-ES"/>
          </a:p>
        </p:txBody>
      </p:sp>
    </p:spTree>
    <p:extLst>
      <p:ext uri="{BB962C8B-B14F-4D97-AF65-F5344CB8AC3E}">
        <p14:creationId xmlns:p14="http://schemas.microsoft.com/office/powerpoint/2010/main" val="2575622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 continuación</a:t>
            </a:r>
            <a:r>
              <a:rPr lang="es-ES" baseline="0" dirty="0" smtClean="0"/>
              <a:t> se describirá el trabajo realizado en cada uno de los equipos. Empezando por la placa térmica.</a:t>
            </a:r>
            <a:endParaRPr lang="es-ES" dirty="0"/>
          </a:p>
        </p:txBody>
      </p:sp>
      <p:sp>
        <p:nvSpPr>
          <p:cNvPr id="4" name="Marcador de número de diapositiva 3"/>
          <p:cNvSpPr>
            <a:spLocks noGrp="1"/>
          </p:cNvSpPr>
          <p:nvPr>
            <p:ph type="sldNum" sz="quarter" idx="10"/>
          </p:nvPr>
        </p:nvSpPr>
        <p:spPr/>
        <p:txBody>
          <a:bodyPr/>
          <a:lstStyle/>
          <a:p>
            <a:fld id="{5C051647-FC4D-4257-9365-3DA9B03C5D5E}" type="slidenum">
              <a:rPr lang="es-ES" smtClean="0"/>
              <a:t>11</a:t>
            </a:fld>
            <a:endParaRPr lang="es-ES"/>
          </a:p>
        </p:txBody>
      </p:sp>
    </p:spTree>
    <p:extLst>
      <p:ext uri="{BB962C8B-B14F-4D97-AF65-F5344CB8AC3E}">
        <p14:creationId xmlns:p14="http://schemas.microsoft.com/office/powerpoint/2010/main" val="1959361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Cuyos requerimientos</a:t>
            </a:r>
            <a:r>
              <a:rPr lang="es-EC" baseline="0" dirty="0" smtClean="0"/>
              <a:t> para su diseño son:………………….</a:t>
            </a:r>
            <a:endParaRPr lang="es-EC" dirty="0"/>
          </a:p>
        </p:txBody>
      </p:sp>
      <p:sp>
        <p:nvSpPr>
          <p:cNvPr id="4" name="Marcador de número de diapositiva 3"/>
          <p:cNvSpPr>
            <a:spLocks noGrp="1"/>
          </p:cNvSpPr>
          <p:nvPr>
            <p:ph type="sldNum" sz="quarter" idx="10"/>
          </p:nvPr>
        </p:nvSpPr>
        <p:spPr/>
        <p:txBody>
          <a:bodyPr/>
          <a:lstStyle/>
          <a:p>
            <a:fld id="{05E4E8B9-D80E-4CDF-8DCA-886C20C70CBB}" type="slidenum">
              <a:rPr lang="es-EC" smtClean="0"/>
              <a:t>12</a:t>
            </a:fld>
            <a:endParaRPr lang="es-EC"/>
          </a:p>
        </p:txBody>
      </p:sp>
    </p:spTree>
    <p:extLst>
      <p:ext uri="{BB962C8B-B14F-4D97-AF65-F5344CB8AC3E}">
        <p14:creationId xmlns:p14="http://schemas.microsoft.com/office/powerpoint/2010/main" val="729300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Una vez conocidos</a:t>
            </a:r>
            <a:r>
              <a:rPr lang="es-EC" sz="1200" kern="1200" baseline="0" dirty="0" smtClean="0">
                <a:solidFill>
                  <a:schemeClr val="tx1"/>
                </a:solidFill>
                <a:effectLst/>
                <a:latin typeface="+mn-lt"/>
                <a:ea typeface="+mn-ea"/>
                <a:cs typeface="+mn-cs"/>
              </a:rPr>
              <a:t> los parámetros se procede a  realizar el diseño mecánico del equipo que básicamente se enfoca en temas de transferencias de calor para determinar el espesor del aislante necesario para disminuir la temperatura en la parte exterior hasta  la temperatura ambiente.</a:t>
            </a:r>
          </a:p>
          <a:p>
            <a:endParaRPr lang="es-EC" sz="1200" kern="1200" dirty="0" smtClean="0">
              <a:solidFill>
                <a:schemeClr val="tx1"/>
              </a:solidFill>
              <a:effectLst/>
              <a:latin typeface="+mn-lt"/>
              <a:ea typeface="+mn-ea"/>
              <a:cs typeface="+mn-cs"/>
            </a:endParaRPr>
          </a:p>
          <a:p>
            <a:r>
              <a:rPr lang="es-EC" sz="1200" kern="1200" baseline="0" dirty="0" smtClean="0">
                <a:solidFill>
                  <a:schemeClr val="tx1"/>
                </a:solidFill>
                <a:effectLst/>
                <a:latin typeface="+mn-lt"/>
                <a:ea typeface="+mn-ea"/>
                <a:cs typeface="+mn-cs"/>
              </a:rPr>
              <a:t>Para esto se debe tomar en consideración que</a:t>
            </a:r>
            <a:r>
              <a:rPr lang="es-EC" sz="1200" kern="1200" dirty="0" smtClean="0">
                <a:solidFill>
                  <a:schemeClr val="tx1"/>
                </a:solidFill>
                <a:effectLst/>
                <a:latin typeface="+mn-lt"/>
                <a:ea typeface="+mn-ea"/>
                <a:cs typeface="+mn-cs"/>
              </a:rPr>
              <a:t> </a:t>
            </a:r>
            <a:r>
              <a:rPr lang="es-EC" sz="1200" kern="1200" dirty="0">
                <a:solidFill>
                  <a:schemeClr val="tx1"/>
                </a:solidFill>
                <a:effectLst/>
                <a:latin typeface="+mn-lt"/>
                <a:ea typeface="+mn-ea"/>
                <a:cs typeface="+mn-cs"/>
              </a:rPr>
              <a:t>el área superficial de la placa con respecto al espesor de la misma es mucho mayor </a:t>
            </a:r>
            <a:r>
              <a:rPr lang="es-EC" sz="1200" kern="1200" dirty="0" smtClean="0">
                <a:solidFill>
                  <a:schemeClr val="tx1"/>
                </a:solidFill>
                <a:effectLst/>
                <a:latin typeface="+mn-lt"/>
                <a:ea typeface="+mn-ea"/>
                <a:cs typeface="+mn-cs"/>
              </a:rPr>
              <a:t>se puede </a:t>
            </a:r>
            <a:r>
              <a:rPr lang="es-EC" sz="1200" kern="1200" dirty="0">
                <a:solidFill>
                  <a:schemeClr val="tx1"/>
                </a:solidFill>
                <a:effectLst/>
                <a:latin typeface="+mn-lt"/>
                <a:ea typeface="+mn-ea"/>
                <a:cs typeface="+mn-cs"/>
              </a:rPr>
              <a:t>decir que la transferencia de calor es unidimensional en estado </a:t>
            </a:r>
            <a:r>
              <a:rPr lang="es-EC" sz="1200" kern="1200" dirty="0" smtClean="0">
                <a:solidFill>
                  <a:schemeClr val="tx1"/>
                </a:solidFill>
                <a:effectLst/>
                <a:latin typeface="+mn-lt"/>
                <a:ea typeface="+mn-ea"/>
                <a:cs typeface="+mn-cs"/>
              </a:rPr>
              <a:t>estacionario.</a:t>
            </a:r>
            <a:r>
              <a:rPr lang="es-EC" sz="1200" kern="1200" baseline="0" dirty="0" smtClean="0">
                <a:solidFill>
                  <a:schemeClr val="tx1"/>
                </a:solidFill>
                <a:effectLst/>
                <a:latin typeface="+mn-lt"/>
                <a:ea typeface="+mn-ea"/>
                <a:cs typeface="+mn-cs"/>
              </a:rPr>
              <a:t> Por lo cual se utiliza la ecuación. (Describimos la </a:t>
            </a:r>
            <a:r>
              <a:rPr lang="es-EC" sz="1200" kern="1200" baseline="0" dirty="0" err="1" smtClean="0">
                <a:solidFill>
                  <a:schemeClr val="tx1"/>
                </a:solidFill>
                <a:effectLst/>
                <a:latin typeface="+mn-lt"/>
                <a:ea typeface="+mn-ea"/>
                <a:cs typeface="+mn-cs"/>
              </a:rPr>
              <a:t>ecuacion</a:t>
            </a:r>
            <a:r>
              <a:rPr lang="es-EC" sz="1200" kern="1200" baseline="0" dirty="0" smtClean="0">
                <a:solidFill>
                  <a:schemeClr val="tx1"/>
                </a:solidFill>
                <a:effectLst/>
                <a:latin typeface="+mn-lt"/>
                <a:ea typeface="+mn-ea"/>
                <a:cs typeface="+mn-cs"/>
              </a:rPr>
              <a:t>). Esto para determinar el flujo de calor  del sistema.  Que realizando los cálculos entre el punto Ta y T6 se obtiene 80 W/m2.</a:t>
            </a:r>
            <a:endParaRPr lang="es-ES" dirty="0"/>
          </a:p>
        </p:txBody>
      </p:sp>
      <p:sp>
        <p:nvSpPr>
          <p:cNvPr id="4" name="Marcador de número de diapositiva 3"/>
          <p:cNvSpPr>
            <a:spLocks noGrp="1"/>
          </p:cNvSpPr>
          <p:nvPr>
            <p:ph type="sldNum" sz="quarter" idx="10"/>
          </p:nvPr>
        </p:nvSpPr>
        <p:spPr/>
        <p:txBody>
          <a:bodyPr/>
          <a:lstStyle/>
          <a:p>
            <a:fld id="{5C051647-FC4D-4257-9365-3DA9B03C5D5E}" type="slidenum">
              <a:rPr lang="es-ES" smtClean="0"/>
              <a:t>13</a:t>
            </a:fld>
            <a:endParaRPr lang="es-ES"/>
          </a:p>
        </p:txBody>
      </p:sp>
    </p:spTree>
    <p:extLst>
      <p:ext uri="{BB962C8B-B14F-4D97-AF65-F5344CB8AC3E}">
        <p14:creationId xmlns:p14="http://schemas.microsoft.com/office/powerpoint/2010/main" val="3136542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Una vez obtenido</a:t>
            </a:r>
            <a:r>
              <a:rPr lang="es-EC" sz="1200" kern="1200" baseline="0" dirty="0" smtClean="0">
                <a:solidFill>
                  <a:schemeClr val="tx1"/>
                </a:solidFill>
                <a:effectLst/>
                <a:latin typeface="+mn-lt"/>
                <a:ea typeface="+mn-ea"/>
                <a:cs typeface="+mn-cs"/>
              </a:rPr>
              <a:t> los datos de transferencia </a:t>
            </a:r>
            <a:r>
              <a:rPr lang="es-EC" sz="1200" kern="1200" baseline="0" dirty="0" err="1" smtClean="0">
                <a:solidFill>
                  <a:schemeClr val="tx1"/>
                </a:solidFill>
                <a:effectLst/>
                <a:latin typeface="+mn-lt"/>
                <a:ea typeface="+mn-ea"/>
                <a:cs typeface="+mn-cs"/>
              </a:rPr>
              <a:t>decalor</a:t>
            </a:r>
            <a:r>
              <a:rPr lang="es-EC" sz="1200" kern="1200" baseline="0" dirty="0" smtClean="0">
                <a:solidFill>
                  <a:schemeClr val="tx1"/>
                </a:solidFill>
                <a:effectLst/>
                <a:latin typeface="+mn-lt"/>
                <a:ea typeface="+mn-ea"/>
                <a:cs typeface="+mn-cs"/>
              </a:rPr>
              <a:t> </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Determinado el flujo de calor y conociendo </a:t>
            </a:r>
            <a:r>
              <a:rPr lang="es-EC" sz="1200" kern="1200" baseline="0" dirty="0" smtClean="0">
                <a:solidFill>
                  <a:schemeClr val="tx1"/>
                </a:solidFill>
                <a:effectLst/>
                <a:latin typeface="+mn-lt"/>
                <a:ea typeface="+mn-ea"/>
                <a:cs typeface="+mn-cs"/>
              </a:rPr>
              <a:t>los datos de los materiales seleccionados  que son (Lamina de acero AISI 304 y lana de roca), se procede a determinar el espesor del mismo mediante la ecuación mencionada anteriormente analizando entre los puntos T3 y Ta,  cuyo resultado es 8.5mm para reducir la temperatura a 22.13°C.</a:t>
            </a:r>
            <a:endParaRPr lang="es-ES" dirty="0"/>
          </a:p>
        </p:txBody>
      </p:sp>
      <p:sp>
        <p:nvSpPr>
          <p:cNvPr id="4" name="Marcador de número de diapositiva 3"/>
          <p:cNvSpPr>
            <a:spLocks noGrp="1"/>
          </p:cNvSpPr>
          <p:nvPr>
            <p:ph type="sldNum" sz="quarter" idx="10"/>
          </p:nvPr>
        </p:nvSpPr>
        <p:spPr/>
        <p:txBody>
          <a:bodyPr/>
          <a:lstStyle/>
          <a:p>
            <a:fld id="{5C051647-FC4D-4257-9365-3DA9B03C5D5E}" type="slidenum">
              <a:rPr lang="es-ES" smtClean="0"/>
              <a:t>14</a:t>
            </a:fld>
            <a:endParaRPr lang="es-ES"/>
          </a:p>
        </p:txBody>
      </p:sp>
    </p:spTree>
    <p:extLst>
      <p:ext uri="{BB962C8B-B14F-4D97-AF65-F5344CB8AC3E}">
        <p14:creationId xmlns:p14="http://schemas.microsoft.com/office/powerpoint/2010/main" val="2444979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A continuación se describe los elementos para el diseño electrónico</a:t>
            </a:r>
            <a:r>
              <a:rPr lang="es-EC" sz="1200" kern="1200" baseline="0" dirty="0" smtClean="0">
                <a:solidFill>
                  <a:schemeClr val="tx1"/>
                </a:solidFill>
                <a:effectLst/>
                <a:latin typeface="+mn-lt"/>
                <a:ea typeface="+mn-ea"/>
                <a:cs typeface="+mn-cs"/>
              </a:rPr>
              <a:t>:  </a:t>
            </a:r>
          </a:p>
          <a:p>
            <a:r>
              <a:rPr lang="es-EC" sz="1200" kern="1200" baseline="0" dirty="0" smtClean="0">
                <a:solidFill>
                  <a:schemeClr val="tx1"/>
                </a:solidFill>
                <a:effectLst/>
                <a:latin typeface="+mn-lt"/>
                <a:ea typeface="+mn-ea"/>
                <a:cs typeface="+mn-cs"/>
              </a:rPr>
              <a:t>-El sensor de temperatura seleccionado es el termistor NTC 10K3380 cuyo rango de temperatura es de -55 a 125°C con una tolerancia del 1%.</a:t>
            </a:r>
          </a:p>
          <a:p>
            <a:r>
              <a:rPr lang="es-EC" sz="1200" kern="1200" dirty="0" smtClean="0">
                <a:solidFill>
                  <a:schemeClr val="tx1"/>
                </a:solidFill>
                <a:effectLst/>
                <a:latin typeface="+mn-lt"/>
                <a:ea typeface="+mn-ea"/>
                <a:cs typeface="+mn-cs"/>
              </a:rPr>
              <a:t>-El</a:t>
            </a:r>
            <a:r>
              <a:rPr lang="es-EC" sz="1200" kern="1200" baseline="0" dirty="0" smtClean="0">
                <a:solidFill>
                  <a:schemeClr val="tx1"/>
                </a:solidFill>
                <a:effectLst/>
                <a:latin typeface="+mn-lt"/>
                <a:ea typeface="+mn-ea"/>
                <a:cs typeface="+mn-cs"/>
              </a:rPr>
              <a:t> actuador elegido es la cama térmica PCB MK2 de (110W) a 12VDC con un tiempo de retardo de 30 </a:t>
            </a:r>
            <a:r>
              <a:rPr lang="es-EC" sz="1200" kern="1200" baseline="0" dirty="0" err="1" smtClean="0">
                <a:solidFill>
                  <a:schemeClr val="tx1"/>
                </a:solidFill>
                <a:effectLst/>
                <a:latin typeface="+mn-lt"/>
                <a:ea typeface="+mn-ea"/>
                <a:cs typeface="+mn-cs"/>
              </a:rPr>
              <a:t>seg</a:t>
            </a:r>
            <a:r>
              <a:rPr lang="es-EC" sz="1200" kern="1200" baseline="0" dirty="0" smtClean="0">
                <a:solidFill>
                  <a:schemeClr val="tx1"/>
                </a:solidFill>
                <a:effectLst/>
                <a:latin typeface="+mn-lt"/>
                <a:ea typeface="+mn-ea"/>
                <a:cs typeface="+mn-cs"/>
              </a:rPr>
              <a:t>.</a:t>
            </a:r>
          </a:p>
          <a:p>
            <a:pPr marL="0" marR="0" lvl="1" indent="0" algn="l" defTabSz="914400" rtl="0" eaLnBrk="1" fontAlgn="auto" latinLnBrk="0" hangingPunct="1">
              <a:lnSpc>
                <a:spcPct val="100000"/>
              </a:lnSpc>
              <a:spcBef>
                <a:spcPts val="0"/>
              </a:spcBef>
              <a:spcAft>
                <a:spcPts val="0"/>
              </a:spcAft>
              <a:buClrTx/>
              <a:buSzTx/>
              <a:buFontTx/>
              <a:buNone/>
              <a:tabLst/>
              <a:defRPr/>
            </a:pPr>
            <a:r>
              <a:rPr lang="es-EC" sz="1200" kern="1200" baseline="0" dirty="0" smtClean="0">
                <a:solidFill>
                  <a:schemeClr val="tx1"/>
                </a:solidFill>
                <a:effectLst/>
                <a:latin typeface="+mn-lt"/>
                <a:ea typeface="+mn-ea"/>
                <a:cs typeface="+mn-cs"/>
              </a:rPr>
              <a:t>-Para el circuito de potencia se utiliza un </a:t>
            </a:r>
            <a:r>
              <a:rPr lang="es-EC" sz="2000" dirty="0" err="1" smtClean="0">
                <a:solidFill>
                  <a:prstClr val="black"/>
                </a:solidFill>
              </a:rPr>
              <a:t>M</a:t>
            </a:r>
            <a:r>
              <a:rPr lang="es-EC" sz="2000" dirty="0" err="1" smtClean="0"/>
              <a:t>osfet</a:t>
            </a:r>
            <a:r>
              <a:rPr lang="es-EC" sz="2000" dirty="0" smtClean="0"/>
              <a:t> IRFZ44N el</a:t>
            </a:r>
            <a:r>
              <a:rPr lang="es-EC" sz="2000" baseline="0" dirty="0" smtClean="0"/>
              <a:t> cual soporta hasta 49A (la principal característica  es que trabaja con voltaje) </a:t>
            </a:r>
            <a:endParaRPr lang="es-EC" dirty="0"/>
          </a:p>
        </p:txBody>
      </p:sp>
      <p:sp>
        <p:nvSpPr>
          <p:cNvPr id="4" name="Marcador de número de diapositiva 3"/>
          <p:cNvSpPr>
            <a:spLocks noGrp="1"/>
          </p:cNvSpPr>
          <p:nvPr>
            <p:ph type="sldNum" sz="quarter" idx="10"/>
          </p:nvPr>
        </p:nvSpPr>
        <p:spPr/>
        <p:txBody>
          <a:bodyPr/>
          <a:lstStyle/>
          <a:p>
            <a:fld id="{05E4E8B9-D80E-4CDF-8DCA-886C20C70CBB}" type="slidenum">
              <a:rPr lang="es-EC" smtClean="0"/>
              <a:t>15</a:t>
            </a:fld>
            <a:endParaRPr lang="es-EC"/>
          </a:p>
        </p:txBody>
      </p:sp>
    </p:spTree>
    <p:extLst>
      <p:ext uri="{BB962C8B-B14F-4D97-AF65-F5344CB8AC3E}">
        <p14:creationId xmlns:p14="http://schemas.microsoft.com/office/powerpoint/2010/main" val="3128278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Se implementa</a:t>
            </a:r>
            <a:r>
              <a:rPr lang="es-EC" sz="1200" kern="1200" baseline="0" dirty="0" smtClean="0">
                <a:solidFill>
                  <a:schemeClr val="tx1"/>
                </a:solidFill>
                <a:effectLst/>
                <a:latin typeface="+mn-lt"/>
                <a:ea typeface="+mn-ea"/>
                <a:cs typeface="+mn-cs"/>
              </a:rPr>
              <a:t> una pantalla para el monitoreo de temperatura, para lo cual se selecciona una TFT  de 1.8” </a:t>
            </a:r>
            <a:r>
              <a:rPr lang="es-EC" sz="2000" dirty="0" smtClean="0">
                <a:solidFill>
                  <a:prstClr val="black"/>
                </a:solidFill>
              </a:rPr>
              <a:t>con  controlador ST7735. comunicación (SPI).</a:t>
            </a:r>
          </a:p>
          <a:p>
            <a:pPr marL="0" marR="0" lvl="1" indent="0" algn="l" defTabSz="914400" rtl="0" eaLnBrk="1" fontAlgn="auto" latinLnBrk="0" hangingPunct="1">
              <a:lnSpc>
                <a:spcPct val="100000"/>
              </a:lnSpc>
              <a:spcBef>
                <a:spcPts val="0"/>
              </a:spcBef>
              <a:spcAft>
                <a:spcPts val="0"/>
              </a:spcAft>
              <a:buClrTx/>
              <a:buSzTx/>
              <a:buFontTx/>
              <a:buNone/>
              <a:tabLst/>
              <a:defRPr/>
            </a:pPr>
            <a:r>
              <a:rPr lang="es-EC" sz="2000" dirty="0" smtClean="0">
                <a:solidFill>
                  <a:prstClr val="black"/>
                </a:solidFill>
              </a:rPr>
              <a:t>Finalmente</a:t>
            </a:r>
            <a:r>
              <a:rPr lang="es-EC" sz="2000" baseline="0" dirty="0" smtClean="0">
                <a:solidFill>
                  <a:prstClr val="black"/>
                </a:solidFill>
              </a:rPr>
              <a:t> como microcontrolador se selecciona el </a:t>
            </a:r>
            <a:r>
              <a:rPr lang="es-EC" sz="2000" baseline="0" dirty="0" err="1" smtClean="0">
                <a:solidFill>
                  <a:prstClr val="black"/>
                </a:solidFill>
              </a:rPr>
              <a:t>ATMega</a:t>
            </a:r>
            <a:r>
              <a:rPr lang="es-EC" sz="2000" baseline="0" dirty="0" smtClean="0">
                <a:solidFill>
                  <a:prstClr val="black"/>
                </a:solidFill>
              </a:rPr>
              <a:t> 328 de Arduino Uno. El cual nos permite controlar todos los elementos seleccionados.</a:t>
            </a:r>
            <a:endParaRPr lang="es-EC" sz="2000" dirty="0" smtClean="0">
              <a:solidFill>
                <a:prstClr val="black"/>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s-EC" sz="2000" dirty="0" smtClean="0">
              <a:solidFill>
                <a:prstClr val="black"/>
              </a:solidFill>
            </a:endParaRPr>
          </a:p>
          <a:p>
            <a:endParaRPr lang="es-EC" sz="1200" kern="1200" dirty="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05E4E8B9-D80E-4CDF-8DCA-886C20C70CBB}" type="slidenum">
              <a:rPr lang="es-EC" smtClean="0"/>
              <a:t>16</a:t>
            </a:fld>
            <a:endParaRPr lang="es-EC"/>
          </a:p>
        </p:txBody>
      </p:sp>
    </p:spTree>
    <p:extLst>
      <p:ext uri="{BB962C8B-B14F-4D97-AF65-F5344CB8AC3E}">
        <p14:creationId xmlns:p14="http://schemas.microsoft.com/office/powerpoint/2010/main" val="3781680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Previo a la construcción se realiza</a:t>
            </a:r>
            <a:r>
              <a:rPr lang="es-EC" sz="1200" kern="1200" baseline="0" dirty="0" smtClean="0">
                <a:solidFill>
                  <a:schemeClr val="tx1"/>
                </a:solidFill>
                <a:effectLst/>
                <a:latin typeface="+mn-lt"/>
                <a:ea typeface="+mn-ea"/>
                <a:cs typeface="+mn-cs"/>
              </a:rPr>
              <a:t> el modelamiento de todos los componentes que conforman la placa térmica mediante el uso de un software CAD. Como se muestra en las imágenes de la diapositiva.</a:t>
            </a:r>
            <a:endParaRPr lang="es-EC" sz="1200" kern="1200" dirty="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05E4E8B9-D80E-4CDF-8DCA-886C20C70CBB}" type="slidenum">
              <a:rPr lang="es-EC" smtClean="0"/>
              <a:t>17</a:t>
            </a:fld>
            <a:endParaRPr lang="es-EC"/>
          </a:p>
        </p:txBody>
      </p:sp>
    </p:spTree>
    <p:extLst>
      <p:ext uri="{BB962C8B-B14F-4D97-AF65-F5344CB8AC3E}">
        <p14:creationId xmlns:p14="http://schemas.microsoft.com/office/powerpoint/2010/main" val="4293320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a:solidFill>
                <a:schemeClr val="tx1"/>
              </a:solidFill>
              <a:effectLst/>
              <a:latin typeface="+mn-lt"/>
              <a:ea typeface="+mn-ea"/>
              <a:cs typeface="+mn-cs"/>
            </a:endParaRPr>
          </a:p>
          <a:p>
            <a:r>
              <a:rPr lang="es-EC" baseline="0" dirty="0" smtClean="0"/>
              <a:t>Los pasos que se realizan para el proceso de construcción del equipo son:……………………………………….</a:t>
            </a:r>
            <a:endParaRPr lang="es-EC" dirty="0"/>
          </a:p>
        </p:txBody>
      </p:sp>
      <p:sp>
        <p:nvSpPr>
          <p:cNvPr id="4" name="Marcador de número de diapositiva 3"/>
          <p:cNvSpPr>
            <a:spLocks noGrp="1"/>
          </p:cNvSpPr>
          <p:nvPr>
            <p:ph type="sldNum" sz="quarter" idx="10"/>
          </p:nvPr>
        </p:nvSpPr>
        <p:spPr/>
        <p:txBody>
          <a:bodyPr/>
          <a:lstStyle/>
          <a:p>
            <a:fld id="{05E4E8B9-D80E-4CDF-8DCA-886C20C70CBB}" type="slidenum">
              <a:rPr lang="es-EC" smtClean="0"/>
              <a:t>18</a:t>
            </a:fld>
            <a:endParaRPr lang="es-EC"/>
          </a:p>
        </p:txBody>
      </p:sp>
    </p:spTree>
    <p:extLst>
      <p:ext uri="{BB962C8B-B14F-4D97-AF65-F5344CB8AC3E}">
        <p14:creationId xmlns:p14="http://schemas.microsoft.com/office/powerpoint/2010/main" val="2355052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Una vez desarrollada la parte mecánica se</a:t>
            </a:r>
            <a:r>
              <a:rPr lang="es-EC" sz="1200" kern="1200" baseline="0" dirty="0" smtClean="0">
                <a:solidFill>
                  <a:schemeClr val="tx1"/>
                </a:solidFill>
                <a:effectLst/>
                <a:latin typeface="+mn-lt"/>
                <a:ea typeface="+mn-ea"/>
                <a:cs typeface="+mn-cs"/>
              </a:rPr>
              <a:t> procede a diseñar, simular e implementar los circuitos electrónicos para integrar los componentes que conforman el equipo. </a:t>
            </a:r>
          </a:p>
          <a:p>
            <a:r>
              <a:rPr lang="es-EC" sz="1200" kern="1200" baseline="0" dirty="0" smtClean="0">
                <a:solidFill>
                  <a:schemeClr val="tx1"/>
                </a:solidFill>
                <a:effectLst/>
                <a:latin typeface="+mn-lt"/>
                <a:ea typeface="+mn-ea"/>
                <a:cs typeface="+mn-cs"/>
              </a:rPr>
              <a:t>En las siguientes imágenes se muestra en detalle la parte del circuito de amplificación para las camas térmicas y el circuito PCB.</a:t>
            </a:r>
            <a:endParaRPr lang="es-EC" sz="1200" kern="1200" dirty="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05E4E8B9-D80E-4CDF-8DCA-886C20C70CBB}" type="slidenum">
              <a:rPr lang="es-EC" smtClean="0"/>
              <a:t>19</a:t>
            </a:fld>
            <a:endParaRPr lang="es-EC"/>
          </a:p>
        </p:txBody>
      </p:sp>
    </p:spTree>
    <p:extLst>
      <p:ext uri="{BB962C8B-B14F-4D97-AF65-F5344CB8AC3E}">
        <p14:creationId xmlns:p14="http://schemas.microsoft.com/office/powerpoint/2010/main" val="2171843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El contenido </a:t>
            </a:r>
            <a:r>
              <a:rPr lang="es-EC" dirty="0" smtClean="0"/>
              <a:t>de</a:t>
            </a:r>
            <a:r>
              <a:rPr lang="es-EC" baseline="0" dirty="0" smtClean="0"/>
              <a:t> la presentación </a:t>
            </a:r>
            <a:r>
              <a:rPr lang="es-EC" dirty="0" smtClean="0"/>
              <a:t>comprende </a:t>
            </a:r>
            <a:r>
              <a:rPr lang="es-EC" dirty="0"/>
              <a:t>temas como: Objetivos </a:t>
            </a:r>
            <a:r>
              <a:rPr lang="es-EC" dirty="0" smtClean="0"/>
              <a:t>general </a:t>
            </a:r>
            <a:r>
              <a:rPr lang="es-EC" dirty="0"/>
              <a:t>y específicos; </a:t>
            </a:r>
            <a:r>
              <a:rPr lang="es-EC" dirty="0" smtClean="0"/>
              <a:t>una breve descripción del marco teórico, la metodología en</a:t>
            </a:r>
            <a:r>
              <a:rPr lang="es-EC" baseline="0" dirty="0" smtClean="0"/>
              <a:t> la que se basa este trabajo, en la cual se encuentran varias etapas como son Diseño , construcción y pruebas , finalmente se expondrán las conclusiones y recomendaciones obtenidas como resultado del proyecto</a:t>
            </a:r>
            <a:r>
              <a:rPr lang="es-EC" dirty="0" smtClean="0"/>
              <a:t>. </a:t>
            </a:r>
            <a:endParaRPr lang="es-ES" dirty="0"/>
          </a:p>
        </p:txBody>
      </p:sp>
      <p:sp>
        <p:nvSpPr>
          <p:cNvPr id="4" name="Marcador de número de diapositiva 3"/>
          <p:cNvSpPr>
            <a:spLocks noGrp="1"/>
          </p:cNvSpPr>
          <p:nvPr>
            <p:ph type="sldNum" sz="quarter" idx="10"/>
          </p:nvPr>
        </p:nvSpPr>
        <p:spPr/>
        <p:txBody>
          <a:bodyPr/>
          <a:lstStyle/>
          <a:p>
            <a:fld id="{5C051647-FC4D-4257-9365-3DA9B03C5D5E}" type="slidenum">
              <a:rPr lang="es-ES" smtClean="0"/>
              <a:t>2</a:t>
            </a:fld>
            <a:endParaRPr lang="es-ES"/>
          </a:p>
        </p:txBody>
      </p:sp>
    </p:spTree>
    <p:extLst>
      <p:ext uri="{BB962C8B-B14F-4D97-AF65-F5344CB8AC3E}">
        <p14:creationId xmlns:p14="http://schemas.microsoft.com/office/powerpoint/2010/main" val="3794003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Para el diseño de la placa térmica se establecen </a:t>
            </a:r>
            <a:r>
              <a:rPr lang="es-EC" baseline="0" dirty="0" smtClean="0"/>
              <a:t>los siguientes </a:t>
            </a:r>
            <a:r>
              <a:rPr lang="es-EC" dirty="0" smtClean="0"/>
              <a:t>parámetros</a:t>
            </a:r>
            <a:r>
              <a:rPr lang="es-EC" baseline="0" dirty="0" smtClean="0"/>
              <a:t>:………………………………………</a:t>
            </a:r>
          </a:p>
          <a:p>
            <a:r>
              <a:rPr lang="es-EC" baseline="0" dirty="0" smtClean="0"/>
              <a:t>Una vez establecido los parámetros se procede a realizar la toma de datos del comportamiento del sistema  teniendo como variables de entrada………………………....,    .</a:t>
            </a:r>
            <a:endParaRPr lang="es-EC" dirty="0"/>
          </a:p>
        </p:txBody>
      </p:sp>
      <p:sp>
        <p:nvSpPr>
          <p:cNvPr id="4" name="Marcador de número de diapositiva 3"/>
          <p:cNvSpPr>
            <a:spLocks noGrp="1"/>
          </p:cNvSpPr>
          <p:nvPr>
            <p:ph type="sldNum" sz="quarter" idx="10"/>
          </p:nvPr>
        </p:nvSpPr>
        <p:spPr/>
        <p:txBody>
          <a:bodyPr/>
          <a:lstStyle/>
          <a:p>
            <a:fld id="{05E4E8B9-D80E-4CDF-8DCA-886C20C70CBB}" type="slidenum">
              <a:rPr lang="es-EC" smtClean="0"/>
              <a:t>20</a:t>
            </a:fld>
            <a:endParaRPr lang="es-EC"/>
          </a:p>
        </p:txBody>
      </p:sp>
    </p:spTree>
    <p:extLst>
      <p:ext uri="{BB962C8B-B14F-4D97-AF65-F5344CB8AC3E}">
        <p14:creationId xmlns:p14="http://schemas.microsoft.com/office/powerpoint/2010/main" val="1560052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baseline="0" dirty="0" smtClean="0"/>
              <a:t>Conociendo que la función de transferencia de los sistemas térmicos está dado por la ecuación </a:t>
            </a:r>
            <a:r>
              <a:rPr lang="es-EC" baseline="0" dirty="0" err="1" smtClean="0"/>
              <a:t>Gp</a:t>
            </a:r>
            <a:r>
              <a:rPr lang="es-EC" baseline="0" dirty="0" smtClean="0"/>
              <a:t>(s), se procede a estimar con la ayuda de </a:t>
            </a:r>
            <a:r>
              <a:rPr lang="es-EC" baseline="0" dirty="0" err="1" smtClean="0"/>
              <a:t>matlab</a:t>
            </a:r>
            <a:r>
              <a:rPr lang="es-EC" baseline="0" dirty="0" smtClean="0"/>
              <a:t> un modelo matemático de la planta, la cual se ajuste al comportamiento real del sistema. Se selecciona la Función de transferencia P1D debido a que es la que  mejor se ajusta a la ecuación general de un sistema térmico. </a:t>
            </a:r>
          </a:p>
          <a:p>
            <a:r>
              <a:rPr lang="es-EC" baseline="0" dirty="0" smtClean="0"/>
              <a:t>Se elige la función de transferencia P1D que tiene una aproximación del 93.95% y su forma presenta las mismas características de los sistemas térmicos.</a:t>
            </a:r>
            <a:endParaRPr lang="es-EC" dirty="0"/>
          </a:p>
        </p:txBody>
      </p:sp>
      <p:sp>
        <p:nvSpPr>
          <p:cNvPr id="4" name="Marcador de número de diapositiva 3"/>
          <p:cNvSpPr>
            <a:spLocks noGrp="1"/>
          </p:cNvSpPr>
          <p:nvPr>
            <p:ph type="sldNum" sz="quarter" idx="10"/>
          </p:nvPr>
        </p:nvSpPr>
        <p:spPr/>
        <p:txBody>
          <a:bodyPr/>
          <a:lstStyle/>
          <a:p>
            <a:fld id="{05E4E8B9-D80E-4CDF-8DCA-886C20C70CBB}" type="slidenum">
              <a:rPr lang="es-EC" smtClean="0"/>
              <a:t>21</a:t>
            </a:fld>
            <a:endParaRPr lang="es-EC"/>
          </a:p>
        </p:txBody>
      </p:sp>
    </p:spTree>
    <p:extLst>
      <p:ext uri="{BB962C8B-B14F-4D97-AF65-F5344CB8AC3E}">
        <p14:creationId xmlns:p14="http://schemas.microsoft.com/office/powerpoint/2010/main" val="2240449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Se procede a simular el</a:t>
            </a:r>
            <a:r>
              <a:rPr lang="es-EC" baseline="0" dirty="0" smtClean="0"/>
              <a:t> comportamiento de la planta en lazo cerrado sin control ante una entrada escalón en </a:t>
            </a:r>
            <a:r>
              <a:rPr lang="es-EC" baseline="0" dirty="0" err="1" smtClean="0"/>
              <a:t>Simulink</a:t>
            </a:r>
            <a:r>
              <a:rPr lang="es-EC" baseline="0" dirty="0" smtClean="0"/>
              <a:t> de </a:t>
            </a:r>
            <a:r>
              <a:rPr lang="es-EC" baseline="0" dirty="0" err="1" smtClean="0"/>
              <a:t>Matlab</a:t>
            </a:r>
            <a:r>
              <a:rPr lang="es-EC" baseline="0" dirty="0" smtClean="0"/>
              <a:t> Y se puede observar que no se llega a estabilizar en los valores deseados, por lo que se procede a diseñar un controlador PID para lograr dicho objetivo.</a:t>
            </a:r>
          </a:p>
          <a:p>
            <a:r>
              <a:rPr lang="es-EC" baseline="0" dirty="0" smtClean="0"/>
              <a:t>Con la ayuda de PID </a:t>
            </a:r>
            <a:r>
              <a:rPr lang="es-EC" baseline="0" dirty="0" err="1" smtClean="0"/>
              <a:t>Tuner</a:t>
            </a:r>
            <a:r>
              <a:rPr lang="es-EC" baseline="0" dirty="0" smtClean="0"/>
              <a:t> se diseña un controlador mediante sintonización gráfica con lo que nos muestra que con las constantes Kp= , Ki=, y Kd= se ajusta a nuestros requerimientos deseados.</a:t>
            </a:r>
            <a:endParaRPr lang="es-EC" dirty="0"/>
          </a:p>
        </p:txBody>
      </p:sp>
      <p:sp>
        <p:nvSpPr>
          <p:cNvPr id="4" name="Marcador de número de diapositiva 3"/>
          <p:cNvSpPr>
            <a:spLocks noGrp="1"/>
          </p:cNvSpPr>
          <p:nvPr>
            <p:ph type="sldNum" sz="quarter" idx="10"/>
          </p:nvPr>
        </p:nvSpPr>
        <p:spPr/>
        <p:txBody>
          <a:bodyPr/>
          <a:lstStyle/>
          <a:p>
            <a:fld id="{05E4E8B9-D80E-4CDF-8DCA-886C20C70CBB}" type="slidenum">
              <a:rPr lang="es-EC" smtClean="0"/>
              <a:t>22</a:t>
            </a:fld>
            <a:endParaRPr lang="es-EC"/>
          </a:p>
        </p:txBody>
      </p:sp>
    </p:spTree>
    <p:extLst>
      <p:ext uri="{BB962C8B-B14F-4D97-AF65-F5344CB8AC3E}">
        <p14:creationId xmlns:p14="http://schemas.microsoft.com/office/powerpoint/2010/main" val="2427114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Finalmente se muestra el comportamiento del sistema </a:t>
            </a:r>
            <a:r>
              <a:rPr lang="es-EC" baseline="0" dirty="0" smtClean="0"/>
              <a:t> con el control PID, el cumple con los requerimientos deseados.</a:t>
            </a:r>
            <a:endParaRPr lang="es-EC" dirty="0"/>
          </a:p>
        </p:txBody>
      </p:sp>
      <p:sp>
        <p:nvSpPr>
          <p:cNvPr id="4" name="Marcador de número de diapositiva 3"/>
          <p:cNvSpPr>
            <a:spLocks noGrp="1"/>
          </p:cNvSpPr>
          <p:nvPr>
            <p:ph type="sldNum" sz="quarter" idx="10"/>
          </p:nvPr>
        </p:nvSpPr>
        <p:spPr/>
        <p:txBody>
          <a:bodyPr/>
          <a:lstStyle/>
          <a:p>
            <a:fld id="{05E4E8B9-D80E-4CDF-8DCA-886C20C70CBB}" type="slidenum">
              <a:rPr lang="es-EC" smtClean="0"/>
              <a:t>23</a:t>
            </a:fld>
            <a:endParaRPr lang="es-EC"/>
          </a:p>
        </p:txBody>
      </p:sp>
    </p:spTree>
    <p:extLst>
      <p:ext uri="{BB962C8B-B14F-4D97-AF65-F5344CB8AC3E}">
        <p14:creationId xmlns:p14="http://schemas.microsoft.com/office/powerpoint/2010/main" val="7439988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Para</a:t>
            </a:r>
            <a:r>
              <a:rPr lang="es-EC" sz="1200" kern="1200" baseline="0" dirty="0" smtClean="0">
                <a:solidFill>
                  <a:schemeClr val="tx1"/>
                </a:solidFill>
                <a:effectLst/>
                <a:latin typeface="+mn-lt"/>
                <a:ea typeface="+mn-ea"/>
                <a:cs typeface="+mn-cs"/>
              </a:rPr>
              <a:t> realizar las pruebas de la placa térmica se hizo una comparación entre las lecturas de la temperatura del termistor y la cámara FLUKE  en cada instante de tiempo hasta su estabilización. Dando como resultado un error máximo del 1.57% que está dentro de los parámetros de diseño.</a:t>
            </a:r>
            <a:endParaRPr lang="es-EC" sz="1200" kern="1200" dirty="0">
              <a:solidFill>
                <a:schemeClr val="tx1"/>
              </a:solidFill>
              <a:effectLst/>
              <a:latin typeface="+mn-lt"/>
              <a:ea typeface="+mn-ea"/>
              <a:cs typeface="+mn-cs"/>
            </a:endParaRPr>
          </a:p>
          <a:p>
            <a:r>
              <a:rPr lang="es-EC" dirty="0" smtClean="0"/>
              <a:t>Con esto</a:t>
            </a:r>
            <a:r>
              <a:rPr lang="es-EC" baseline="0" dirty="0" smtClean="0"/>
              <a:t> finaliza la parte de diseño y construcción de la placa térmica</a:t>
            </a:r>
            <a:endParaRPr lang="es-EC" dirty="0"/>
          </a:p>
        </p:txBody>
      </p:sp>
      <p:sp>
        <p:nvSpPr>
          <p:cNvPr id="4" name="Marcador de número de diapositiva 3"/>
          <p:cNvSpPr>
            <a:spLocks noGrp="1"/>
          </p:cNvSpPr>
          <p:nvPr>
            <p:ph type="sldNum" sz="quarter" idx="10"/>
          </p:nvPr>
        </p:nvSpPr>
        <p:spPr/>
        <p:txBody>
          <a:bodyPr/>
          <a:lstStyle/>
          <a:p>
            <a:fld id="{05E4E8B9-D80E-4CDF-8DCA-886C20C70CBB}" type="slidenum">
              <a:rPr lang="es-EC" smtClean="0"/>
              <a:t>24</a:t>
            </a:fld>
            <a:endParaRPr lang="es-EC"/>
          </a:p>
        </p:txBody>
      </p:sp>
    </p:spTree>
    <p:extLst>
      <p:ext uri="{BB962C8B-B14F-4D97-AF65-F5344CB8AC3E}">
        <p14:creationId xmlns:p14="http://schemas.microsoft.com/office/powerpoint/2010/main" val="37287494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smtClean="0"/>
              <a:t>A continuación se describirá el proceso de diseño y construcción del esterilizador de instrumentos.</a:t>
            </a:r>
            <a:endParaRPr lang="es-ES" dirty="0" smtClean="0"/>
          </a:p>
        </p:txBody>
      </p:sp>
      <p:sp>
        <p:nvSpPr>
          <p:cNvPr id="4" name="Marcador de número de diapositiva 3"/>
          <p:cNvSpPr>
            <a:spLocks noGrp="1"/>
          </p:cNvSpPr>
          <p:nvPr>
            <p:ph type="sldNum" sz="quarter" idx="10"/>
          </p:nvPr>
        </p:nvSpPr>
        <p:spPr/>
        <p:txBody>
          <a:bodyPr/>
          <a:lstStyle/>
          <a:p>
            <a:fld id="{5C051647-FC4D-4257-9365-3DA9B03C5D5E}" type="slidenum">
              <a:rPr lang="es-ES" smtClean="0"/>
              <a:t>25</a:t>
            </a:fld>
            <a:endParaRPr lang="es-ES"/>
          </a:p>
        </p:txBody>
      </p:sp>
    </p:spTree>
    <p:extLst>
      <p:ext uri="{BB962C8B-B14F-4D97-AF65-F5344CB8AC3E}">
        <p14:creationId xmlns:p14="http://schemas.microsoft.com/office/powerpoint/2010/main" val="17931327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Cuyos requerimientos</a:t>
            </a:r>
            <a:r>
              <a:rPr lang="es-EC" baseline="0" dirty="0" smtClean="0"/>
              <a:t> para su diseño son:………………….</a:t>
            </a:r>
            <a:endParaRPr lang="es-EC" dirty="0" smtClean="0"/>
          </a:p>
          <a:p>
            <a:endParaRPr lang="es-EC" dirty="0"/>
          </a:p>
        </p:txBody>
      </p:sp>
      <p:sp>
        <p:nvSpPr>
          <p:cNvPr id="4" name="Marcador de número de diapositiva 3"/>
          <p:cNvSpPr>
            <a:spLocks noGrp="1"/>
          </p:cNvSpPr>
          <p:nvPr>
            <p:ph type="sldNum" sz="quarter" idx="10"/>
          </p:nvPr>
        </p:nvSpPr>
        <p:spPr/>
        <p:txBody>
          <a:bodyPr/>
          <a:lstStyle/>
          <a:p>
            <a:fld id="{05E4E8B9-D80E-4CDF-8DCA-886C20C70CBB}" type="slidenum">
              <a:rPr lang="es-EC" smtClean="0"/>
              <a:t>26</a:t>
            </a:fld>
            <a:endParaRPr lang="es-EC"/>
          </a:p>
        </p:txBody>
      </p:sp>
    </p:spTree>
    <p:extLst>
      <p:ext uri="{BB962C8B-B14F-4D97-AF65-F5344CB8AC3E}">
        <p14:creationId xmlns:p14="http://schemas.microsoft.com/office/powerpoint/2010/main" val="11545999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Se procede</a:t>
            </a:r>
            <a:r>
              <a:rPr lang="es-EC" sz="1200" kern="1200" baseline="0" dirty="0" smtClean="0">
                <a:solidFill>
                  <a:schemeClr val="tx1"/>
                </a:solidFill>
                <a:effectLst/>
                <a:latin typeface="+mn-lt"/>
                <a:ea typeface="+mn-ea"/>
                <a:cs typeface="+mn-cs"/>
              </a:rPr>
              <a:t> a realizar el diseño mecánico del equipo, determinando la transferencia de calor del sistema. </a:t>
            </a:r>
          </a:p>
          <a:p>
            <a:pPr lvl="0"/>
            <a:r>
              <a:rPr lang="es-EC" sz="1200" kern="1200" dirty="0" smtClean="0">
                <a:solidFill>
                  <a:schemeClr val="tx1"/>
                </a:solidFill>
                <a:effectLst/>
                <a:latin typeface="+mn-lt"/>
                <a:ea typeface="+mn-ea"/>
                <a:cs typeface="+mn-cs"/>
              </a:rPr>
              <a:t>Debido a que el sistema se compone</a:t>
            </a:r>
            <a:r>
              <a:rPr lang="es-EC" sz="1200" kern="1200" baseline="0" dirty="0" smtClean="0">
                <a:solidFill>
                  <a:schemeClr val="tx1"/>
                </a:solidFill>
                <a:effectLst/>
                <a:latin typeface="+mn-lt"/>
                <a:ea typeface="+mn-ea"/>
                <a:cs typeface="+mn-cs"/>
              </a:rPr>
              <a:t> de </a:t>
            </a:r>
            <a:r>
              <a:rPr lang="es-EC" sz="1200" kern="1200" dirty="0" smtClean="0">
                <a:solidFill>
                  <a:schemeClr val="tx1"/>
                </a:solidFill>
                <a:effectLst/>
                <a:latin typeface="+mn-lt"/>
                <a:ea typeface="+mn-ea"/>
                <a:cs typeface="+mn-cs"/>
              </a:rPr>
              <a:t> superficies con paredes cilíndricas, la transferencia de calor se efectúa en dirección normal a su superficie, además la temperatura de los fluidos dentro y fuera permanecen constantes entonces se puede considerar que el sistema tiene una transferencia de calor estacionaria y unidimensional.</a:t>
            </a:r>
            <a:r>
              <a:rPr lang="es-EC" sz="1200" kern="1200" baseline="0" dirty="0" smtClean="0">
                <a:solidFill>
                  <a:schemeClr val="tx1"/>
                </a:solidFill>
                <a:effectLst/>
                <a:latin typeface="+mn-lt"/>
                <a:ea typeface="+mn-ea"/>
                <a:cs typeface="+mn-cs"/>
              </a:rPr>
              <a:t> Por lo cual se utiliza la ecuación. (Describimos la </a:t>
            </a:r>
            <a:r>
              <a:rPr lang="es-EC" sz="1200" kern="1200" baseline="0" dirty="0" err="1" smtClean="0">
                <a:solidFill>
                  <a:schemeClr val="tx1"/>
                </a:solidFill>
                <a:effectLst/>
                <a:latin typeface="+mn-lt"/>
                <a:ea typeface="+mn-ea"/>
                <a:cs typeface="+mn-cs"/>
              </a:rPr>
              <a:t>ecuacion</a:t>
            </a:r>
            <a:r>
              <a:rPr lang="es-EC" sz="1200" kern="1200" baseline="0" dirty="0" smtClean="0">
                <a:solidFill>
                  <a:schemeClr val="tx1"/>
                </a:solidFill>
                <a:effectLst/>
                <a:latin typeface="+mn-lt"/>
                <a:ea typeface="+mn-ea"/>
                <a:cs typeface="+mn-cs"/>
              </a:rPr>
              <a:t>), esto para determinar la resistencia térmicas de la capa cilíndrica en cada punto, la cual nos ayudará a determinar el valor del espesor del aislante.</a:t>
            </a:r>
            <a:endParaRPr lang="es-ES" dirty="0"/>
          </a:p>
        </p:txBody>
      </p:sp>
      <p:sp>
        <p:nvSpPr>
          <p:cNvPr id="4" name="Marcador de número de diapositiva 3"/>
          <p:cNvSpPr>
            <a:spLocks noGrp="1"/>
          </p:cNvSpPr>
          <p:nvPr>
            <p:ph type="sldNum" sz="quarter" idx="10"/>
          </p:nvPr>
        </p:nvSpPr>
        <p:spPr/>
        <p:txBody>
          <a:bodyPr/>
          <a:lstStyle/>
          <a:p>
            <a:fld id="{5C051647-FC4D-4257-9365-3DA9B03C5D5E}" type="slidenum">
              <a:rPr lang="es-ES" smtClean="0"/>
              <a:t>27</a:t>
            </a:fld>
            <a:endParaRPr lang="es-ES"/>
          </a:p>
        </p:txBody>
      </p:sp>
    </p:spTree>
    <p:extLst>
      <p:ext uri="{BB962C8B-B14F-4D97-AF65-F5344CB8AC3E}">
        <p14:creationId xmlns:p14="http://schemas.microsoft.com/office/powerpoint/2010/main" val="33676654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baseline="0" dirty="0" smtClean="0">
                <a:solidFill>
                  <a:schemeClr val="tx1"/>
                </a:solidFill>
                <a:effectLst/>
                <a:latin typeface="+mn-lt"/>
                <a:ea typeface="+mn-ea"/>
                <a:cs typeface="+mn-cs"/>
              </a:rPr>
              <a:t>Determinadas las resistencias en los puntos internos y externos del sistema y conociendo que la transferencia de calor en todos los puntos es la misma, Se realiza un sistema de 3 ecuaciones y 3 incógnitas, para determinar los datos necesarios para el cálculo del espesor del aislante.  Que nos da como resultado que se necesita un espesor de 38mm para disminuir a una temperatura de 35,35°C.</a:t>
            </a:r>
            <a:endParaRPr lang="es-ES" dirty="0" smtClean="0"/>
          </a:p>
          <a:p>
            <a:endParaRPr lang="es-ES" dirty="0"/>
          </a:p>
        </p:txBody>
      </p:sp>
      <p:sp>
        <p:nvSpPr>
          <p:cNvPr id="4" name="Marcador de número de diapositiva 3"/>
          <p:cNvSpPr>
            <a:spLocks noGrp="1"/>
          </p:cNvSpPr>
          <p:nvPr>
            <p:ph type="sldNum" sz="quarter" idx="10"/>
          </p:nvPr>
        </p:nvSpPr>
        <p:spPr/>
        <p:txBody>
          <a:bodyPr/>
          <a:lstStyle/>
          <a:p>
            <a:fld id="{5C051647-FC4D-4257-9365-3DA9B03C5D5E}" type="slidenum">
              <a:rPr lang="es-ES" smtClean="0"/>
              <a:t>28</a:t>
            </a:fld>
            <a:endParaRPr lang="es-ES"/>
          </a:p>
        </p:txBody>
      </p:sp>
    </p:spTree>
    <p:extLst>
      <p:ext uri="{BB962C8B-B14F-4D97-AF65-F5344CB8AC3E}">
        <p14:creationId xmlns:p14="http://schemas.microsoft.com/office/powerpoint/2010/main" val="20850405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A continuación se describe los elementos para el diseño electrónico</a:t>
            </a:r>
            <a:r>
              <a:rPr lang="es-EC" sz="1200" kern="1200" baseline="0" dirty="0" smtClean="0">
                <a:solidFill>
                  <a:schemeClr val="tx1"/>
                </a:solidFill>
                <a:effectLst/>
                <a:latin typeface="+mn-lt"/>
                <a:ea typeface="+mn-ea"/>
                <a:cs typeface="+mn-cs"/>
              </a:rPr>
              <a:t>:  </a:t>
            </a:r>
          </a:p>
          <a:p>
            <a:r>
              <a:rPr lang="es-EC" sz="1200" kern="1200" baseline="0" dirty="0" smtClean="0">
                <a:solidFill>
                  <a:schemeClr val="tx1"/>
                </a:solidFill>
                <a:effectLst/>
                <a:latin typeface="+mn-lt"/>
                <a:ea typeface="+mn-ea"/>
                <a:cs typeface="+mn-cs"/>
              </a:rPr>
              <a:t>-El sensor de temperatura seleccionado es la termocupla tipo K con un rango de temperatura es de 0 a 400°C con un error de 0,3°C.</a:t>
            </a:r>
          </a:p>
          <a:p>
            <a:r>
              <a:rPr lang="es-EC" sz="1200" kern="1200" dirty="0" smtClean="0">
                <a:solidFill>
                  <a:schemeClr val="tx1"/>
                </a:solidFill>
                <a:effectLst/>
                <a:latin typeface="+mn-lt"/>
                <a:ea typeface="+mn-ea"/>
                <a:cs typeface="+mn-cs"/>
              </a:rPr>
              <a:t>-El</a:t>
            </a:r>
            <a:r>
              <a:rPr lang="es-EC" sz="1200" kern="1200" baseline="0" dirty="0" smtClean="0">
                <a:solidFill>
                  <a:schemeClr val="tx1"/>
                </a:solidFill>
                <a:effectLst/>
                <a:latin typeface="+mn-lt"/>
                <a:ea typeface="+mn-ea"/>
                <a:cs typeface="+mn-cs"/>
              </a:rPr>
              <a:t> actuador elegido es una resistencia eléctrica de cobre-</a:t>
            </a:r>
            <a:r>
              <a:rPr lang="es-EC" sz="1200" kern="1200" baseline="0" dirty="0" err="1" smtClean="0">
                <a:solidFill>
                  <a:schemeClr val="tx1"/>
                </a:solidFill>
                <a:effectLst/>
                <a:latin typeface="+mn-lt"/>
                <a:ea typeface="+mn-ea"/>
                <a:cs typeface="+mn-cs"/>
              </a:rPr>
              <a:t>niquel</a:t>
            </a:r>
            <a:r>
              <a:rPr lang="es-EC" sz="1200" kern="1200" baseline="0" dirty="0" smtClean="0">
                <a:solidFill>
                  <a:schemeClr val="tx1"/>
                </a:solidFill>
                <a:effectLst/>
                <a:latin typeface="+mn-lt"/>
                <a:ea typeface="+mn-ea"/>
                <a:cs typeface="+mn-cs"/>
              </a:rPr>
              <a:t> 80/20 de (1000W) a 110VAC con un tiempo de retardo de 3 min.</a:t>
            </a:r>
          </a:p>
          <a:p>
            <a:pPr marL="0" marR="0" lvl="1" indent="0" algn="l" defTabSz="914400" rtl="0" eaLnBrk="1" fontAlgn="auto" latinLnBrk="0" hangingPunct="1">
              <a:lnSpc>
                <a:spcPct val="100000"/>
              </a:lnSpc>
              <a:spcBef>
                <a:spcPts val="0"/>
              </a:spcBef>
              <a:spcAft>
                <a:spcPts val="0"/>
              </a:spcAft>
              <a:buClrTx/>
              <a:buSzTx/>
              <a:buFontTx/>
              <a:buNone/>
              <a:tabLst/>
              <a:defRPr/>
            </a:pPr>
            <a:r>
              <a:rPr lang="es-EC" sz="1200" kern="1200" baseline="0" dirty="0" smtClean="0">
                <a:solidFill>
                  <a:schemeClr val="tx1"/>
                </a:solidFill>
                <a:effectLst/>
                <a:latin typeface="+mn-lt"/>
                <a:ea typeface="+mn-ea"/>
                <a:cs typeface="+mn-cs"/>
              </a:rPr>
              <a:t>-Para el circuito de potencia se utiliza un </a:t>
            </a:r>
            <a:r>
              <a:rPr lang="es-EC" sz="2000" dirty="0" smtClean="0">
                <a:solidFill>
                  <a:prstClr val="black"/>
                </a:solidFill>
              </a:rPr>
              <a:t>relé de estado solido SSR – 25 DA </a:t>
            </a:r>
            <a:r>
              <a:rPr lang="es-EC" sz="2000" dirty="0" smtClean="0"/>
              <a:t>el</a:t>
            </a:r>
            <a:r>
              <a:rPr lang="es-EC" sz="2000" baseline="0" dirty="0" smtClean="0"/>
              <a:t> cual soporta hasta 25A </a:t>
            </a:r>
            <a:r>
              <a:rPr lang="es-EC" sz="2000" baseline="0" dirty="0" smtClean="0">
                <a:solidFill>
                  <a:srgbClr val="FF0000"/>
                </a:solidFill>
              </a:rPr>
              <a:t>(Trabaja con PWM).</a:t>
            </a:r>
            <a:endParaRPr lang="es-EC" dirty="0" smtClean="0">
              <a:solidFill>
                <a:srgbClr val="FF0000"/>
              </a:solidFill>
            </a:endParaRPr>
          </a:p>
          <a:p>
            <a:endParaRPr lang="es-EC" dirty="0"/>
          </a:p>
        </p:txBody>
      </p:sp>
      <p:sp>
        <p:nvSpPr>
          <p:cNvPr id="4" name="Marcador de número de diapositiva 3"/>
          <p:cNvSpPr>
            <a:spLocks noGrp="1"/>
          </p:cNvSpPr>
          <p:nvPr>
            <p:ph type="sldNum" sz="quarter" idx="10"/>
          </p:nvPr>
        </p:nvSpPr>
        <p:spPr/>
        <p:txBody>
          <a:bodyPr/>
          <a:lstStyle/>
          <a:p>
            <a:fld id="{05E4E8B9-D80E-4CDF-8DCA-886C20C70CBB}" type="slidenum">
              <a:rPr lang="es-EC" smtClean="0"/>
              <a:t>29</a:t>
            </a:fld>
            <a:endParaRPr lang="es-EC"/>
          </a:p>
        </p:txBody>
      </p:sp>
    </p:spTree>
    <p:extLst>
      <p:ext uri="{BB962C8B-B14F-4D97-AF65-F5344CB8AC3E}">
        <p14:creationId xmlns:p14="http://schemas.microsoft.com/office/powerpoint/2010/main" val="3081565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El</a:t>
            </a:r>
            <a:r>
              <a:rPr lang="es-ES" baseline="0" dirty="0" smtClean="0"/>
              <a:t> objetivo General de este proyecto es:----------------------</a:t>
            </a:r>
          </a:p>
          <a:p>
            <a:r>
              <a:rPr lang="es-ES" baseline="0" dirty="0" smtClean="0"/>
              <a:t>Y los objetivos específicos son:--------------------------------</a:t>
            </a:r>
            <a:endParaRPr lang="es-ES" dirty="0"/>
          </a:p>
        </p:txBody>
      </p:sp>
      <p:sp>
        <p:nvSpPr>
          <p:cNvPr id="4" name="Marcador de número de diapositiva 3"/>
          <p:cNvSpPr>
            <a:spLocks noGrp="1"/>
          </p:cNvSpPr>
          <p:nvPr>
            <p:ph type="sldNum" sz="quarter" idx="10"/>
          </p:nvPr>
        </p:nvSpPr>
        <p:spPr/>
        <p:txBody>
          <a:bodyPr/>
          <a:lstStyle/>
          <a:p>
            <a:fld id="{5C051647-FC4D-4257-9365-3DA9B03C5D5E}" type="slidenum">
              <a:rPr lang="es-ES" smtClean="0"/>
              <a:t>3</a:t>
            </a:fld>
            <a:endParaRPr lang="es-ES"/>
          </a:p>
        </p:txBody>
      </p:sp>
    </p:spTree>
    <p:extLst>
      <p:ext uri="{BB962C8B-B14F-4D97-AF65-F5344CB8AC3E}">
        <p14:creationId xmlns:p14="http://schemas.microsoft.com/office/powerpoint/2010/main" val="30247812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Se implementa</a:t>
            </a:r>
            <a:r>
              <a:rPr lang="es-EC" sz="1200" kern="1200" baseline="0" dirty="0" smtClean="0">
                <a:solidFill>
                  <a:schemeClr val="tx1"/>
                </a:solidFill>
                <a:effectLst/>
                <a:latin typeface="+mn-lt"/>
                <a:ea typeface="+mn-ea"/>
                <a:cs typeface="+mn-cs"/>
              </a:rPr>
              <a:t> una pantalla para el monitoreo de temperatura, para lo cual se selecciona una TFT  de 1.8” </a:t>
            </a:r>
            <a:r>
              <a:rPr lang="es-EC" sz="2000" dirty="0" smtClean="0">
                <a:solidFill>
                  <a:prstClr val="black"/>
                </a:solidFill>
              </a:rPr>
              <a:t>con  controlador ST7735. comunicación (SPI).</a:t>
            </a:r>
          </a:p>
          <a:p>
            <a:pPr marL="0" marR="0" lvl="1" indent="0" algn="l" defTabSz="914400" rtl="0" eaLnBrk="1" fontAlgn="auto" latinLnBrk="0" hangingPunct="1">
              <a:lnSpc>
                <a:spcPct val="100000"/>
              </a:lnSpc>
              <a:spcBef>
                <a:spcPts val="0"/>
              </a:spcBef>
              <a:spcAft>
                <a:spcPts val="0"/>
              </a:spcAft>
              <a:buClrTx/>
              <a:buSzTx/>
              <a:buFontTx/>
              <a:buNone/>
              <a:tabLst/>
              <a:defRPr/>
            </a:pPr>
            <a:r>
              <a:rPr lang="es-EC" sz="2000" dirty="0" smtClean="0">
                <a:solidFill>
                  <a:prstClr val="black"/>
                </a:solidFill>
              </a:rPr>
              <a:t>Finalmente</a:t>
            </a:r>
            <a:r>
              <a:rPr lang="es-EC" sz="2000" baseline="0" dirty="0" smtClean="0">
                <a:solidFill>
                  <a:prstClr val="black"/>
                </a:solidFill>
              </a:rPr>
              <a:t> como microcontrolador se selecciona el </a:t>
            </a:r>
            <a:r>
              <a:rPr lang="es-EC" sz="2000" baseline="0" dirty="0" err="1" smtClean="0">
                <a:solidFill>
                  <a:prstClr val="black"/>
                </a:solidFill>
              </a:rPr>
              <a:t>ATMega</a:t>
            </a:r>
            <a:r>
              <a:rPr lang="es-EC" sz="2000" baseline="0" dirty="0" smtClean="0">
                <a:solidFill>
                  <a:prstClr val="black"/>
                </a:solidFill>
              </a:rPr>
              <a:t> 328 de Arduino Nano. El cual nos permite controlar todos los elementos seleccionados.</a:t>
            </a:r>
            <a:endParaRPr lang="es-EC" sz="2000" dirty="0" smtClean="0">
              <a:solidFill>
                <a:prstClr val="black"/>
              </a:solidFill>
            </a:endParaRPr>
          </a:p>
          <a:p>
            <a:endParaRPr lang="es-EC" sz="1200" kern="1200" dirty="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05E4E8B9-D80E-4CDF-8DCA-886C20C70CBB}" type="slidenum">
              <a:rPr lang="es-EC" smtClean="0"/>
              <a:t>30</a:t>
            </a:fld>
            <a:endParaRPr lang="es-EC"/>
          </a:p>
        </p:txBody>
      </p:sp>
    </p:spTree>
    <p:extLst>
      <p:ext uri="{BB962C8B-B14F-4D97-AF65-F5344CB8AC3E}">
        <p14:creationId xmlns:p14="http://schemas.microsoft.com/office/powerpoint/2010/main" val="9843657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Previo a la construcción se realiza</a:t>
            </a:r>
            <a:r>
              <a:rPr lang="es-EC" sz="1200" kern="1200" baseline="0" dirty="0" smtClean="0">
                <a:solidFill>
                  <a:schemeClr val="tx1"/>
                </a:solidFill>
                <a:effectLst/>
                <a:latin typeface="+mn-lt"/>
                <a:ea typeface="+mn-ea"/>
                <a:cs typeface="+mn-cs"/>
              </a:rPr>
              <a:t> el modelamiento de todos los componentes que conforman la placa térmica mediante el uso de un software CAD. Como se muestra en las imágenes de la diapositiva.</a:t>
            </a:r>
            <a:endParaRPr lang="es-EC" sz="1200" kern="1200" dirty="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05E4E8B9-D80E-4CDF-8DCA-886C20C70CBB}" type="slidenum">
              <a:rPr lang="es-EC" smtClean="0"/>
              <a:t>31</a:t>
            </a:fld>
            <a:endParaRPr lang="es-EC"/>
          </a:p>
        </p:txBody>
      </p:sp>
    </p:spTree>
    <p:extLst>
      <p:ext uri="{BB962C8B-B14F-4D97-AF65-F5344CB8AC3E}">
        <p14:creationId xmlns:p14="http://schemas.microsoft.com/office/powerpoint/2010/main" val="7548418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baseline="0" dirty="0" smtClean="0"/>
              <a:t>Los pasos que se realizan para el proceso de construcción del equipo son:……………………………………….</a:t>
            </a:r>
            <a:endParaRPr lang="es-EC" dirty="0" smtClean="0"/>
          </a:p>
          <a:p>
            <a:endParaRPr lang="es-EC" dirty="0"/>
          </a:p>
        </p:txBody>
      </p:sp>
      <p:sp>
        <p:nvSpPr>
          <p:cNvPr id="4" name="Marcador de número de diapositiva 3"/>
          <p:cNvSpPr>
            <a:spLocks noGrp="1"/>
          </p:cNvSpPr>
          <p:nvPr>
            <p:ph type="sldNum" sz="quarter" idx="10"/>
          </p:nvPr>
        </p:nvSpPr>
        <p:spPr/>
        <p:txBody>
          <a:bodyPr/>
          <a:lstStyle/>
          <a:p>
            <a:fld id="{05E4E8B9-D80E-4CDF-8DCA-886C20C70CBB}" type="slidenum">
              <a:rPr lang="es-EC" smtClean="0"/>
              <a:t>32</a:t>
            </a:fld>
            <a:endParaRPr lang="es-EC"/>
          </a:p>
        </p:txBody>
      </p:sp>
    </p:spTree>
    <p:extLst>
      <p:ext uri="{BB962C8B-B14F-4D97-AF65-F5344CB8AC3E}">
        <p14:creationId xmlns:p14="http://schemas.microsoft.com/office/powerpoint/2010/main" val="29091754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Una vez desarrollada la parte mecánica se</a:t>
            </a:r>
            <a:r>
              <a:rPr lang="es-EC" sz="1200" kern="1200" baseline="0" dirty="0" smtClean="0">
                <a:solidFill>
                  <a:schemeClr val="tx1"/>
                </a:solidFill>
                <a:effectLst/>
                <a:latin typeface="+mn-lt"/>
                <a:ea typeface="+mn-ea"/>
                <a:cs typeface="+mn-cs"/>
              </a:rPr>
              <a:t> procede a diseñar, simular e implementar los circuitos electrónicos para integrar los componentes que conforman el equipo, de la misma manera como se realizó en las placas térmicas. </a:t>
            </a:r>
          </a:p>
        </p:txBody>
      </p:sp>
      <p:sp>
        <p:nvSpPr>
          <p:cNvPr id="4" name="Marcador de número de diapositiva 3"/>
          <p:cNvSpPr>
            <a:spLocks noGrp="1"/>
          </p:cNvSpPr>
          <p:nvPr>
            <p:ph type="sldNum" sz="quarter" idx="10"/>
          </p:nvPr>
        </p:nvSpPr>
        <p:spPr/>
        <p:txBody>
          <a:bodyPr/>
          <a:lstStyle/>
          <a:p>
            <a:fld id="{05E4E8B9-D80E-4CDF-8DCA-886C20C70CBB}" type="slidenum">
              <a:rPr lang="es-EC" smtClean="0"/>
              <a:t>33</a:t>
            </a:fld>
            <a:endParaRPr lang="es-EC"/>
          </a:p>
        </p:txBody>
      </p:sp>
    </p:spTree>
    <p:extLst>
      <p:ext uri="{BB962C8B-B14F-4D97-AF65-F5344CB8AC3E}">
        <p14:creationId xmlns:p14="http://schemas.microsoft.com/office/powerpoint/2010/main" val="30253286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Para el diseño del esterilizador se establecen </a:t>
            </a:r>
            <a:r>
              <a:rPr lang="es-EC" baseline="0" dirty="0" smtClean="0"/>
              <a:t>los siguientes </a:t>
            </a:r>
            <a:r>
              <a:rPr lang="es-EC" dirty="0" smtClean="0"/>
              <a:t>parámetros</a:t>
            </a:r>
            <a:r>
              <a:rPr lang="es-EC" baseline="0" dirty="0" smtClean="0"/>
              <a:t>:………………………………………</a:t>
            </a:r>
          </a:p>
          <a:p>
            <a:r>
              <a:rPr lang="es-EC" baseline="0" dirty="0" smtClean="0"/>
              <a:t>Una vez establecido los parámetros se procede a realizar la toma de datos del comportamiento del sistema  teniendo como variables de entrada………………………...., </a:t>
            </a:r>
            <a:endParaRPr lang="es-EC" sz="1200" kern="1200" dirty="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05E4E8B9-D80E-4CDF-8DCA-886C20C70CBB}" type="slidenum">
              <a:rPr lang="es-EC" smtClean="0"/>
              <a:t>34</a:t>
            </a:fld>
            <a:endParaRPr lang="es-EC"/>
          </a:p>
        </p:txBody>
      </p:sp>
    </p:spTree>
    <p:extLst>
      <p:ext uri="{BB962C8B-B14F-4D97-AF65-F5344CB8AC3E}">
        <p14:creationId xmlns:p14="http://schemas.microsoft.com/office/powerpoint/2010/main" val="5321002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baseline="0" dirty="0" smtClean="0"/>
              <a:t>Conociendo que la función de transferencia de los sistemas térmicos está dado por la ecuación </a:t>
            </a:r>
            <a:r>
              <a:rPr lang="es-EC" baseline="0" dirty="0" err="1" smtClean="0"/>
              <a:t>Gp</a:t>
            </a:r>
            <a:r>
              <a:rPr lang="es-EC" baseline="0" dirty="0" smtClean="0"/>
              <a:t>(s), se procede a estimar con la ayuda de </a:t>
            </a:r>
            <a:r>
              <a:rPr lang="es-EC" baseline="0" dirty="0" err="1" smtClean="0"/>
              <a:t>matlab</a:t>
            </a:r>
            <a:r>
              <a:rPr lang="es-EC" baseline="0" dirty="0" smtClean="0"/>
              <a:t> un modelo matemático de la planta, la cual se ajuste al comportamiento real del sistema.</a:t>
            </a:r>
          </a:p>
          <a:p>
            <a:r>
              <a:rPr lang="es-EC" baseline="0" dirty="0" smtClean="0"/>
              <a:t>Considerando que entre mayor sea el número de polos y ceros un sistema se vuelve mas difícil de controlar,  se elige la función de transferencia P1D que tiene una aproximación del 90,95% y su forma presenta las mismas características de los sistemas térmicos.</a:t>
            </a:r>
            <a:endParaRPr lang="es-EC" sz="1200" kern="1200" dirty="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05E4E8B9-D80E-4CDF-8DCA-886C20C70CBB}" type="slidenum">
              <a:rPr lang="es-EC" smtClean="0"/>
              <a:t>35</a:t>
            </a:fld>
            <a:endParaRPr lang="es-EC"/>
          </a:p>
        </p:txBody>
      </p:sp>
    </p:spTree>
    <p:extLst>
      <p:ext uri="{BB962C8B-B14F-4D97-AF65-F5344CB8AC3E}">
        <p14:creationId xmlns:p14="http://schemas.microsoft.com/office/powerpoint/2010/main" val="28667781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Se procede a simular el</a:t>
            </a:r>
            <a:r>
              <a:rPr lang="es-EC" baseline="0" dirty="0" smtClean="0"/>
              <a:t> comportamiento de la planta en lazo cerrado sin control ante una entrada escalón en </a:t>
            </a:r>
            <a:r>
              <a:rPr lang="es-EC" baseline="0" dirty="0" err="1" smtClean="0"/>
              <a:t>Simulink</a:t>
            </a:r>
            <a:r>
              <a:rPr lang="es-EC" baseline="0" dirty="0" smtClean="0"/>
              <a:t> de </a:t>
            </a:r>
            <a:r>
              <a:rPr lang="es-EC" baseline="0" dirty="0" err="1" smtClean="0"/>
              <a:t>Matlab</a:t>
            </a:r>
            <a:r>
              <a:rPr lang="es-EC" baseline="0" dirty="0" smtClean="0"/>
              <a:t> Y se puede observar que no se llega a estabilizar en los valores deseados, por lo que se procede a diseñar un controlador PID para lograr dicho objetivo.</a:t>
            </a:r>
          </a:p>
          <a:p>
            <a:r>
              <a:rPr lang="es-EC" baseline="0" dirty="0" smtClean="0"/>
              <a:t>Con la ayuda de PID </a:t>
            </a:r>
            <a:r>
              <a:rPr lang="es-EC" baseline="0" dirty="0" err="1" smtClean="0"/>
              <a:t>Tuner</a:t>
            </a:r>
            <a:r>
              <a:rPr lang="es-EC" baseline="0" dirty="0" smtClean="0"/>
              <a:t> se diseña un controlador mediante sintonización gráfica con lo que nos muestra que con las constantes Kp= , Ki=, y Kd= se ajusta a nuestros requerimientos deseados.</a:t>
            </a:r>
            <a:endParaRPr lang="es-EC" dirty="0" smtClean="0"/>
          </a:p>
          <a:p>
            <a:endParaRPr lang="es-EC" dirty="0"/>
          </a:p>
        </p:txBody>
      </p:sp>
      <p:sp>
        <p:nvSpPr>
          <p:cNvPr id="4" name="Marcador de número de diapositiva 3"/>
          <p:cNvSpPr>
            <a:spLocks noGrp="1"/>
          </p:cNvSpPr>
          <p:nvPr>
            <p:ph type="sldNum" sz="quarter" idx="10"/>
          </p:nvPr>
        </p:nvSpPr>
        <p:spPr/>
        <p:txBody>
          <a:bodyPr/>
          <a:lstStyle/>
          <a:p>
            <a:fld id="{05E4E8B9-D80E-4CDF-8DCA-886C20C70CBB}" type="slidenum">
              <a:rPr lang="es-EC" smtClean="0"/>
              <a:t>36</a:t>
            </a:fld>
            <a:endParaRPr lang="es-EC"/>
          </a:p>
        </p:txBody>
      </p:sp>
    </p:spTree>
    <p:extLst>
      <p:ext uri="{BB962C8B-B14F-4D97-AF65-F5344CB8AC3E}">
        <p14:creationId xmlns:p14="http://schemas.microsoft.com/office/powerpoint/2010/main" val="35969345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Finalmente se muestra el comportamiento del sistema </a:t>
            </a:r>
            <a:r>
              <a:rPr lang="es-EC" baseline="0" dirty="0" smtClean="0"/>
              <a:t> con el control PID, el cumple con los requerimientos deseados.</a:t>
            </a:r>
            <a:endParaRPr lang="es-EC" dirty="0" smtClean="0"/>
          </a:p>
          <a:p>
            <a:endParaRPr lang="es-EC" sz="1200" kern="1200" dirty="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05E4E8B9-D80E-4CDF-8DCA-886C20C70CBB}" type="slidenum">
              <a:rPr lang="es-EC" smtClean="0"/>
              <a:t>37</a:t>
            </a:fld>
            <a:endParaRPr lang="es-EC"/>
          </a:p>
        </p:txBody>
      </p:sp>
    </p:spTree>
    <p:extLst>
      <p:ext uri="{BB962C8B-B14F-4D97-AF65-F5344CB8AC3E}">
        <p14:creationId xmlns:p14="http://schemas.microsoft.com/office/powerpoint/2010/main" val="35355397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Para</a:t>
            </a:r>
            <a:r>
              <a:rPr lang="es-EC" sz="1200" kern="1200" baseline="0" dirty="0" smtClean="0">
                <a:solidFill>
                  <a:schemeClr val="tx1"/>
                </a:solidFill>
                <a:effectLst/>
                <a:latin typeface="+mn-lt"/>
                <a:ea typeface="+mn-ea"/>
                <a:cs typeface="+mn-cs"/>
              </a:rPr>
              <a:t> realizar las pruebas del esterilizador se hizo una comparación entre las lecturas de la temperatura de la termocupla y la cámara FLUKE  en cada instante de tiempo hasta su estabilización. Dando como resultado un error máximo del 1,03% que está dentro de los parámetros de diseño.</a:t>
            </a:r>
            <a:endParaRPr lang="es-EC" sz="1200" kern="1200" dirty="0" smtClean="0">
              <a:solidFill>
                <a:schemeClr val="tx1"/>
              </a:solidFill>
              <a:effectLst/>
              <a:latin typeface="+mn-lt"/>
              <a:ea typeface="+mn-ea"/>
              <a:cs typeface="+mn-cs"/>
            </a:endParaRPr>
          </a:p>
          <a:p>
            <a:r>
              <a:rPr lang="es-EC" dirty="0" smtClean="0"/>
              <a:t>Con esto</a:t>
            </a:r>
            <a:r>
              <a:rPr lang="es-EC" baseline="0" dirty="0" smtClean="0"/>
              <a:t> finaliza la parte de diseño y construcción del esterilizador de instrumentos.</a:t>
            </a:r>
            <a:endParaRPr lang="es-EC" sz="1200" kern="1200" dirty="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05E4E8B9-D80E-4CDF-8DCA-886C20C70CBB}" type="slidenum">
              <a:rPr lang="es-EC" smtClean="0"/>
              <a:t>38</a:t>
            </a:fld>
            <a:endParaRPr lang="es-EC"/>
          </a:p>
        </p:txBody>
      </p:sp>
    </p:spTree>
    <p:extLst>
      <p:ext uri="{BB962C8B-B14F-4D97-AF65-F5344CB8AC3E}">
        <p14:creationId xmlns:p14="http://schemas.microsoft.com/office/powerpoint/2010/main" val="7067116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smtClean="0"/>
              <a:t>A continuación se describirá el proceso de diseño y construcción de la bomba de Infusión.</a:t>
            </a:r>
            <a:endParaRPr lang="es-ES" dirty="0" smtClean="0"/>
          </a:p>
        </p:txBody>
      </p:sp>
      <p:sp>
        <p:nvSpPr>
          <p:cNvPr id="4" name="Marcador de número de diapositiva 3"/>
          <p:cNvSpPr>
            <a:spLocks noGrp="1"/>
          </p:cNvSpPr>
          <p:nvPr>
            <p:ph type="sldNum" sz="quarter" idx="10"/>
          </p:nvPr>
        </p:nvSpPr>
        <p:spPr/>
        <p:txBody>
          <a:bodyPr/>
          <a:lstStyle/>
          <a:p>
            <a:fld id="{5C051647-FC4D-4257-9365-3DA9B03C5D5E}" type="slidenum">
              <a:rPr lang="es-ES" smtClean="0"/>
              <a:t>39</a:t>
            </a:fld>
            <a:endParaRPr lang="es-ES"/>
          </a:p>
        </p:txBody>
      </p:sp>
    </p:spTree>
    <p:extLst>
      <p:ext uri="{BB962C8B-B14F-4D97-AF65-F5344CB8AC3E}">
        <p14:creationId xmlns:p14="http://schemas.microsoft.com/office/powerpoint/2010/main" val="2635342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Dentro del marco teórico se</a:t>
            </a:r>
            <a:r>
              <a:rPr lang="es-ES" baseline="0" dirty="0" smtClean="0"/>
              <a:t> expondrán conceptos básicos respecto a la :………., que son objeto de nuestro estudio.</a:t>
            </a:r>
            <a:endParaRPr lang="es-ES" dirty="0"/>
          </a:p>
        </p:txBody>
      </p:sp>
      <p:sp>
        <p:nvSpPr>
          <p:cNvPr id="4" name="Marcador de número de diapositiva 3"/>
          <p:cNvSpPr>
            <a:spLocks noGrp="1"/>
          </p:cNvSpPr>
          <p:nvPr>
            <p:ph type="sldNum" sz="quarter" idx="10"/>
          </p:nvPr>
        </p:nvSpPr>
        <p:spPr/>
        <p:txBody>
          <a:bodyPr/>
          <a:lstStyle/>
          <a:p>
            <a:fld id="{5C051647-FC4D-4257-9365-3DA9B03C5D5E}" type="slidenum">
              <a:rPr lang="es-ES" smtClean="0"/>
              <a:t>4</a:t>
            </a:fld>
            <a:endParaRPr lang="es-ES"/>
          </a:p>
        </p:txBody>
      </p:sp>
    </p:spTree>
    <p:extLst>
      <p:ext uri="{BB962C8B-B14F-4D97-AF65-F5344CB8AC3E}">
        <p14:creationId xmlns:p14="http://schemas.microsoft.com/office/powerpoint/2010/main" val="25784344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Cuyos requerimientos</a:t>
            </a:r>
            <a:r>
              <a:rPr lang="es-EC" baseline="0" dirty="0" smtClean="0"/>
              <a:t> para su diseño son:………………….</a:t>
            </a:r>
            <a:endParaRPr lang="es-EC" dirty="0" smtClean="0"/>
          </a:p>
          <a:p>
            <a:endParaRPr lang="es-ES" dirty="0"/>
          </a:p>
          <a:p>
            <a:endParaRPr lang="es-ES" dirty="0"/>
          </a:p>
        </p:txBody>
      </p:sp>
      <p:sp>
        <p:nvSpPr>
          <p:cNvPr id="4" name="Marcador de número de diapositiva 3"/>
          <p:cNvSpPr>
            <a:spLocks noGrp="1"/>
          </p:cNvSpPr>
          <p:nvPr>
            <p:ph type="sldNum" sz="quarter" idx="10"/>
          </p:nvPr>
        </p:nvSpPr>
        <p:spPr/>
        <p:txBody>
          <a:bodyPr/>
          <a:lstStyle/>
          <a:p>
            <a:fld id="{5C051647-FC4D-4257-9365-3DA9B03C5D5E}" type="slidenum">
              <a:rPr lang="es-ES" smtClean="0"/>
              <a:t>40</a:t>
            </a:fld>
            <a:endParaRPr lang="es-ES"/>
          </a:p>
        </p:txBody>
      </p:sp>
    </p:spTree>
    <p:extLst>
      <p:ext uri="{BB962C8B-B14F-4D97-AF65-F5344CB8AC3E}">
        <p14:creationId xmlns:p14="http://schemas.microsoft.com/office/powerpoint/2010/main" val="26172527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Se procede</a:t>
            </a:r>
            <a:r>
              <a:rPr lang="es-EC" sz="1200" kern="1200" baseline="0" dirty="0" smtClean="0">
                <a:solidFill>
                  <a:schemeClr val="tx1"/>
                </a:solidFill>
                <a:effectLst/>
                <a:latin typeface="+mn-lt"/>
                <a:ea typeface="+mn-ea"/>
                <a:cs typeface="+mn-cs"/>
              </a:rPr>
              <a:t> a realizar el diseño mecánico del equipo, determinando la potencia del motor a plena carga realizando una sumatoria de las potencias involucradas que son:………………………………………(3).</a:t>
            </a:r>
          </a:p>
          <a:p>
            <a:r>
              <a:rPr lang="es-EC" dirty="0" smtClean="0"/>
              <a:t>Realizando los cálculos se determina que la potencia máxima</a:t>
            </a:r>
            <a:r>
              <a:rPr lang="es-EC" baseline="0" dirty="0" smtClean="0"/>
              <a:t> requerida es de 2.06W.</a:t>
            </a:r>
            <a:endParaRPr lang="es-EC" dirty="0"/>
          </a:p>
        </p:txBody>
      </p:sp>
      <p:sp>
        <p:nvSpPr>
          <p:cNvPr id="4" name="Marcador de número de diapositiva 3"/>
          <p:cNvSpPr>
            <a:spLocks noGrp="1"/>
          </p:cNvSpPr>
          <p:nvPr>
            <p:ph type="sldNum" sz="quarter" idx="10"/>
          </p:nvPr>
        </p:nvSpPr>
        <p:spPr/>
        <p:txBody>
          <a:bodyPr/>
          <a:lstStyle/>
          <a:p>
            <a:fld id="{05E4E8B9-D80E-4CDF-8DCA-886C20C70CBB}" type="slidenum">
              <a:rPr lang="es-EC" smtClean="0"/>
              <a:t>41</a:t>
            </a:fld>
            <a:endParaRPr lang="es-EC"/>
          </a:p>
        </p:txBody>
      </p:sp>
    </p:spTree>
    <p:extLst>
      <p:ext uri="{BB962C8B-B14F-4D97-AF65-F5344CB8AC3E}">
        <p14:creationId xmlns:p14="http://schemas.microsoft.com/office/powerpoint/2010/main" val="5720718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Por lo que se busca en</a:t>
            </a:r>
            <a:r>
              <a:rPr lang="es-EC" sz="1200" kern="1200" baseline="0" dirty="0" smtClean="0">
                <a:solidFill>
                  <a:schemeClr val="tx1"/>
                </a:solidFill>
                <a:effectLst/>
                <a:latin typeface="+mn-lt"/>
                <a:ea typeface="+mn-ea"/>
                <a:cs typeface="+mn-cs"/>
              </a:rPr>
              <a:t> el mercado un motor que cumpla con este requerimiento. Y dentro de los motores a pasos estandarizados podemos encontrar el NEMA 17 con una potencia nominal de 24W  que son accesibles y de bajo costo. </a:t>
            </a:r>
            <a:endParaRPr lang="es-EC" dirty="0"/>
          </a:p>
        </p:txBody>
      </p:sp>
      <p:sp>
        <p:nvSpPr>
          <p:cNvPr id="4" name="Marcador de número de diapositiva 3"/>
          <p:cNvSpPr>
            <a:spLocks noGrp="1"/>
          </p:cNvSpPr>
          <p:nvPr>
            <p:ph type="sldNum" sz="quarter" idx="10"/>
          </p:nvPr>
        </p:nvSpPr>
        <p:spPr/>
        <p:txBody>
          <a:bodyPr/>
          <a:lstStyle/>
          <a:p>
            <a:fld id="{05E4E8B9-D80E-4CDF-8DCA-886C20C70CBB}" type="slidenum">
              <a:rPr lang="es-EC" smtClean="0"/>
              <a:t>42</a:t>
            </a:fld>
            <a:endParaRPr lang="es-EC"/>
          </a:p>
        </p:txBody>
      </p:sp>
    </p:spTree>
    <p:extLst>
      <p:ext uri="{BB962C8B-B14F-4D97-AF65-F5344CB8AC3E}">
        <p14:creationId xmlns:p14="http://schemas.microsoft.com/office/powerpoint/2010/main" val="8779733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Para la selección del mecanismo de transmisión se procede a realizar una comparación entre los distintos tipos sistemas existentes los cuales son:……………………</a:t>
            </a:r>
            <a:endParaRPr lang="es-EC" sz="1200" dirty="0" smtClean="0">
              <a:solidFill>
                <a:prstClr val="black">
                  <a:hueOff val="0"/>
                  <a:satOff val="0"/>
                  <a:lumOff val="0"/>
                  <a:alphaOff val="0"/>
                </a:prstClr>
              </a:solidFill>
              <a:latin typeface="+mn-l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C" sz="1200" dirty="0" smtClean="0">
                <a:solidFill>
                  <a:prstClr val="black">
                    <a:hueOff val="0"/>
                    <a:satOff val="0"/>
                    <a:lumOff val="0"/>
                    <a:alphaOff val="0"/>
                  </a:prstClr>
                </a:solidFill>
                <a:latin typeface="+mn-lt"/>
              </a:rPr>
              <a:t>Se selecciona el mecanismo de tornillo de bolas recirculantes debido</a:t>
            </a:r>
            <a:r>
              <a:rPr lang="es-EC" sz="1200" baseline="0" dirty="0" smtClean="0">
                <a:solidFill>
                  <a:prstClr val="black">
                    <a:hueOff val="0"/>
                    <a:satOff val="0"/>
                    <a:lumOff val="0"/>
                    <a:alphaOff val="0"/>
                  </a:prstClr>
                </a:solidFill>
                <a:latin typeface="+mn-lt"/>
              </a:rPr>
              <a:t> a que </a:t>
            </a:r>
            <a:r>
              <a:rPr lang="es-EC" sz="1200" kern="1200" baseline="0" dirty="0" smtClean="0">
                <a:solidFill>
                  <a:schemeClr val="tx1"/>
                </a:solidFill>
                <a:effectLst/>
                <a:latin typeface="+mn-lt"/>
                <a:ea typeface="+mn-ea"/>
                <a:cs typeface="+mn-cs"/>
              </a:rPr>
              <a:t>presenta</a:t>
            </a:r>
            <a:r>
              <a:rPr lang="es-EC" sz="1200" kern="1200" dirty="0" smtClean="0">
                <a:solidFill>
                  <a:schemeClr val="tx1"/>
                </a:solidFill>
                <a:effectLst/>
                <a:latin typeface="+mn-lt"/>
                <a:ea typeface="+mn-ea"/>
                <a:cs typeface="+mn-cs"/>
              </a:rPr>
              <a:t> desplazamiento suave con alta precisión y presenta menor resistencia a la fricción.</a:t>
            </a:r>
          </a:p>
          <a:p>
            <a:pPr marL="171450" indent="-171450">
              <a:buFont typeface="Arial" panose="020B0604020202020204" pitchFamily="34" charset="0"/>
              <a:buChar char="•"/>
            </a:pPr>
            <a:endParaRPr lang="es-EC"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sz="1200" kern="1200" dirty="0" smtClean="0">
                <a:solidFill>
                  <a:schemeClr val="tx1"/>
                </a:solidFill>
                <a:effectLst/>
                <a:latin typeface="+mn-lt"/>
                <a:ea typeface="+mn-ea"/>
                <a:cs typeface="+mn-cs"/>
              </a:rPr>
              <a:t>Para </a:t>
            </a:r>
            <a:r>
              <a:rPr lang="es-EC" sz="1200" kern="1200" dirty="0">
                <a:solidFill>
                  <a:schemeClr val="tx1"/>
                </a:solidFill>
                <a:effectLst/>
                <a:latin typeface="+mn-lt"/>
                <a:ea typeface="+mn-ea"/>
                <a:cs typeface="+mn-cs"/>
              </a:rPr>
              <a:t>trabajo pesado y de alto desempeño.</a:t>
            </a:r>
          </a:p>
          <a:p>
            <a:pPr marL="171450" indent="-171450">
              <a:buFont typeface="Arial" panose="020B0604020202020204" pitchFamily="34" charset="0"/>
              <a:buChar char="•"/>
            </a:pPr>
            <a:r>
              <a:rPr lang="es-EC" sz="1200" kern="1200" dirty="0">
                <a:solidFill>
                  <a:schemeClr val="tx1"/>
                </a:solidFill>
                <a:effectLst/>
                <a:latin typeface="+mn-lt"/>
                <a:ea typeface="+mn-ea"/>
                <a:cs typeface="+mn-cs"/>
              </a:rPr>
              <a:t>Se utiliza para trabajo liviano que requiera mayores velocidades en el desplazamiento.</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sz="1200" kern="1200" dirty="0">
                <a:solidFill>
                  <a:schemeClr val="tx1"/>
                </a:solidFill>
                <a:effectLst/>
                <a:latin typeface="+mn-lt"/>
                <a:ea typeface="+mn-ea"/>
                <a:cs typeface="+mn-cs"/>
              </a:rPr>
              <a:t>Este mecanismo se utiliza en trabajos que requieren mayor torque y mediana precisión.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sz="1200" kern="1200" dirty="0" smtClean="0">
                <a:solidFill>
                  <a:schemeClr val="tx1"/>
                </a:solidFill>
                <a:effectLst/>
                <a:latin typeface="+mn-lt"/>
                <a:ea typeface="+mn-ea"/>
                <a:cs typeface="+mn-cs"/>
              </a:rPr>
              <a:t>Se utiliza para mecanismos que requieran buen torque y </a:t>
            </a:r>
            <a:r>
              <a:rPr lang="es-EC" sz="1200" kern="1200" dirty="0">
                <a:solidFill>
                  <a:schemeClr val="tx1"/>
                </a:solidFill>
                <a:effectLst/>
                <a:latin typeface="+mn-lt"/>
                <a:ea typeface="+mn-ea"/>
                <a:cs typeface="+mn-cs"/>
              </a:rPr>
              <a:t>un desplazamiento suave con alta precisión ya que presenta menor resistencia a la fricción.</a:t>
            </a:r>
          </a:p>
          <a:p>
            <a:pPr marL="171450" indent="-171450">
              <a:buFont typeface="Arial" panose="020B0604020202020204" pitchFamily="34" charset="0"/>
              <a:buChar char="•"/>
            </a:pPr>
            <a:endParaRPr lang="es-EC" dirty="0"/>
          </a:p>
        </p:txBody>
      </p:sp>
      <p:sp>
        <p:nvSpPr>
          <p:cNvPr id="4" name="Marcador de número de diapositiva 3"/>
          <p:cNvSpPr>
            <a:spLocks noGrp="1"/>
          </p:cNvSpPr>
          <p:nvPr>
            <p:ph type="sldNum" sz="quarter" idx="10"/>
          </p:nvPr>
        </p:nvSpPr>
        <p:spPr/>
        <p:txBody>
          <a:bodyPr/>
          <a:lstStyle/>
          <a:p>
            <a:fld id="{05E4E8B9-D80E-4CDF-8DCA-886C20C70CBB}" type="slidenum">
              <a:rPr lang="es-EC" smtClean="0"/>
              <a:t>43</a:t>
            </a:fld>
            <a:endParaRPr lang="es-EC"/>
          </a:p>
        </p:txBody>
      </p:sp>
    </p:spTree>
    <p:extLst>
      <p:ext uri="{BB962C8B-B14F-4D97-AF65-F5344CB8AC3E}">
        <p14:creationId xmlns:p14="http://schemas.microsoft.com/office/powerpoint/2010/main" val="19108484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Una vez conocido el tipo de tornillo  y motor a utilizar se procede</a:t>
            </a:r>
            <a:r>
              <a:rPr lang="es-EC" baseline="0" dirty="0" smtClean="0"/>
              <a:t> al cálculo del diámetro que requiere el eje del tornillo para  soportar todas las cargas.</a:t>
            </a:r>
          </a:p>
          <a:p>
            <a:r>
              <a:rPr lang="es-EC" baseline="0" dirty="0" smtClean="0"/>
              <a:t>Que en este caso mediante el criterio de Goodman Modificado se obtuvo un diámetro de 6,1 </a:t>
            </a:r>
            <a:r>
              <a:rPr lang="es-EC" baseline="0" dirty="0" err="1" smtClean="0"/>
              <a:t>mm.</a:t>
            </a:r>
            <a:endParaRPr lang="es-EC" baseline="0" dirty="0" smtClean="0"/>
          </a:p>
          <a:p>
            <a:r>
              <a:rPr lang="es-EC" baseline="0" dirty="0" smtClean="0"/>
              <a:t>Por lo que se opta en adquirir un tornillo comercial SFU 1204 de diámetro externo de 12mm que soporta dichas cargas calculadas.</a:t>
            </a:r>
            <a:endParaRPr lang="es-EC" dirty="0"/>
          </a:p>
        </p:txBody>
      </p:sp>
      <p:sp>
        <p:nvSpPr>
          <p:cNvPr id="4" name="Marcador de número de diapositiva 3"/>
          <p:cNvSpPr>
            <a:spLocks noGrp="1"/>
          </p:cNvSpPr>
          <p:nvPr>
            <p:ph type="sldNum" sz="quarter" idx="10"/>
          </p:nvPr>
        </p:nvSpPr>
        <p:spPr/>
        <p:txBody>
          <a:bodyPr/>
          <a:lstStyle/>
          <a:p>
            <a:fld id="{05E4E8B9-D80E-4CDF-8DCA-886C20C70CBB}" type="slidenum">
              <a:rPr lang="es-EC" smtClean="0"/>
              <a:t>44</a:t>
            </a:fld>
            <a:endParaRPr lang="es-EC"/>
          </a:p>
        </p:txBody>
      </p:sp>
    </p:spTree>
    <p:extLst>
      <p:ext uri="{BB962C8B-B14F-4D97-AF65-F5344CB8AC3E}">
        <p14:creationId xmlns:p14="http://schemas.microsoft.com/office/powerpoint/2010/main" val="25665802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A continuación se describe los elementos para el diseño electrónico</a:t>
            </a:r>
            <a:r>
              <a:rPr lang="es-EC" sz="1200" kern="1200" baseline="0" dirty="0" smtClean="0">
                <a:solidFill>
                  <a:schemeClr val="tx1"/>
                </a:solidFill>
                <a:effectLst/>
                <a:latin typeface="+mn-lt"/>
                <a:ea typeface="+mn-ea"/>
                <a:cs typeface="+mn-cs"/>
              </a:rPr>
              <a:t>:  </a:t>
            </a:r>
          </a:p>
          <a:p>
            <a:r>
              <a:rPr lang="es-EC" sz="1200" kern="1200" baseline="0" dirty="0" smtClean="0">
                <a:solidFill>
                  <a:schemeClr val="tx1"/>
                </a:solidFill>
                <a:effectLst/>
                <a:latin typeface="+mn-lt"/>
                <a:ea typeface="+mn-ea"/>
                <a:cs typeface="+mn-cs"/>
              </a:rPr>
              <a:t>-Se utilizó una pantalla Nextion de 4.3 con sistema TOUCH, para el diseño de la HMI.</a:t>
            </a:r>
          </a:p>
          <a:p>
            <a:r>
              <a:rPr lang="es-EC" sz="1200" kern="1200" baseline="0" dirty="0" smtClean="0">
                <a:solidFill>
                  <a:schemeClr val="tx1"/>
                </a:solidFill>
                <a:effectLst/>
                <a:latin typeface="+mn-lt"/>
                <a:ea typeface="+mn-ea"/>
                <a:cs typeface="+mn-cs"/>
              </a:rPr>
              <a:t>Para el controlador del motor a pasos NEMA 17 se seleccionó un POLOLU A4988, el cual permite el control del paso y dirección utilizando la máxima potencia del motor.</a:t>
            </a:r>
          </a:p>
        </p:txBody>
      </p:sp>
      <p:sp>
        <p:nvSpPr>
          <p:cNvPr id="4" name="Marcador de número de diapositiva 3"/>
          <p:cNvSpPr>
            <a:spLocks noGrp="1"/>
          </p:cNvSpPr>
          <p:nvPr>
            <p:ph type="sldNum" sz="quarter" idx="10"/>
          </p:nvPr>
        </p:nvSpPr>
        <p:spPr/>
        <p:txBody>
          <a:bodyPr/>
          <a:lstStyle/>
          <a:p>
            <a:fld id="{05E4E8B9-D80E-4CDF-8DCA-886C20C70CBB}" type="slidenum">
              <a:rPr lang="es-EC" smtClean="0"/>
              <a:t>45</a:t>
            </a:fld>
            <a:endParaRPr lang="es-EC"/>
          </a:p>
        </p:txBody>
      </p:sp>
    </p:spTree>
    <p:extLst>
      <p:ext uri="{BB962C8B-B14F-4D97-AF65-F5344CB8AC3E}">
        <p14:creationId xmlns:p14="http://schemas.microsoft.com/office/powerpoint/2010/main" val="36519881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EC" sz="2000" baseline="0" dirty="0" smtClean="0">
                <a:solidFill>
                  <a:prstClr val="black"/>
                </a:solidFill>
              </a:rPr>
              <a:t>Como microcontrolador se selecciona el </a:t>
            </a:r>
            <a:r>
              <a:rPr lang="es-EC" sz="2000" baseline="0" dirty="0" err="1" smtClean="0">
                <a:solidFill>
                  <a:prstClr val="black"/>
                </a:solidFill>
              </a:rPr>
              <a:t>ATMega</a:t>
            </a:r>
            <a:r>
              <a:rPr lang="es-EC" sz="2000" baseline="0" dirty="0" smtClean="0">
                <a:solidFill>
                  <a:prstClr val="black"/>
                </a:solidFill>
              </a:rPr>
              <a:t> 328 de Arduino Uno. El cual nos permite controlar todos los elementos seleccionados.</a:t>
            </a:r>
          </a:p>
          <a:p>
            <a:pPr marL="0" marR="0" lvl="1" indent="0" algn="l" defTabSz="914400" rtl="0" eaLnBrk="1" fontAlgn="auto" latinLnBrk="0" hangingPunct="1">
              <a:lnSpc>
                <a:spcPct val="100000"/>
              </a:lnSpc>
              <a:spcBef>
                <a:spcPts val="0"/>
              </a:spcBef>
              <a:spcAft>
                <a:spcPts val="0"/>
              </a:spcAft>
              <a:buClrTx/>
              <a:buSzTx/>
              <a:buFontTx/>
              <a:buNone/>
              <a:tabLst/>
              <a:defRPr/>
            </a:pPr>
            <a:r>
              <a:rPr lang="es-EC" sz="2000" baseline="0" dirty="0" smtClean="0">
                <a:solidFill>
                  <a:prstClr val="black"/>
                </a:solidFill>
              </a:rPr>
              <a:t>Se utilizó una fuente comercial de 12VDC- 5 A , y como dispositivos de seguridad se implemento unos fines de carrera. </a:t>
            </a:r>
            <a:endParaRPr lang="es-EC" sz="2000" dirty="0" smtClean="0">
              <a:solidFill>
                <a:prstClr val="black"/>
              </a:solidFill>
            </a:endParaRPr>
          </a:p>
        </p:txBody>
      </p:sp>
      <p:sp>
        <p:nvSpPr>
          <p:cNvPr id="4" name="Marcador de número de diapositiva 3"/>
          <p:cNvSpPr>
            <a:spLocks noGrp="1"/>
          </p:cNvSpPr>
          <p:nvPr>
            <p:ph type="sldNum" sz="quarter" idx="10"/>
          </p:nvPr>
        </p:nvSpPr>
        <p:spPr/>
        <p:txBody>
          <a:bodyPr/>
          <a:lstStyle/>
          <a:p>
            <a:fld id="{05E4E8B9-D80E-4CDF-8DCA-886C20C70CBB}" type="slidenum">
              <a:rPr lang="es-EC" smtClean="0"/>
              <a:t>46</a:t>
            </a:fld>
            <a:endParaRPr lang="es-EC"/>
          </a:p>
        </p:txBody>
      </p:sp>
    </p:spTree>
    <p:extLst>
      <p:ext uri="{BB962C8B-B14F-4D97-AF65-F5344CB8AC3E}">
        <p14:creationId xmlns:p14="http://schemas.microsoft.com/office/powerpoint/2010/main" val="3243063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Previo a la construcción se realiza</a:t>
            </a:r>
            <a:r>
              <a:rPr lang="es-EC" sz="1200" kern="1200" baseline="0" dirty="0" smtClean="0">
                <a:solidFill>
                  <a:schemeClr val="tx1"/>
                </a:solidFill>
                <a:effectLst/>
                <a:latin typeface="+mn-lt"/>
                <a:ea typeface="+mn-ea"/>
                <a:cs typeface="+mn-cs"/>
              </a:rPr>
              <a:t> el modelamiento de todos los componentes que conforman la bomba de jeringa mediante el uso de un software CAD. Como se muestra en las imágenes de la diapositiva.</a:t>
            </a:r>
            <a:endParaRPr lang="es-EC" sz="1200" kern="1200" dirty="0" smtClean="0">
              <a:solidFill>
                <a:schemeClr val="tx1"/>
              </a:solidFill>
              <a:effectLst/>
              <a:latin typeface="+mn-lt"/>
              <a:ea typeface="+mn-ea"/>
              <a:cs typeface="+mn-cs"/>
            </a:endParaRPr>
          </a:p>
          <a:p>
            <a:endParaRPr lang="es-EC" dirty="0" smtClean="0"/>
          </a:p>
          <a:p>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05E4E8B9-D80E-4CDF-8DCA-886C20C70CBB}" type="slidenum">
              <a:rPr lang="es-EC" smtClean="0"/>
              <a:t>47</a:t>
            </a:fld>
            <a:endParaRPr lang="es-EC"/>
          </a:p>
        </p:txBody>
      </p:sp>
    </p:spTree>
    <p:extLst>
      <p:ext uri="{BB962C8B-B14F-4D97-AF65-F5344CB8AC3E}">
        <p14:creationId xmlns:p14="http://schemas.microsoft.com/office/powerpoint/2010/main" val="25609366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baseline="0" dirty="0" smtClean="0"/>
              <a:t>Los pasos que se realizan para el proceso de construcción del equipo son:……………………………………….</a:t>
            </a:r>
            <a:endParaRPr lang="es-EC" dirty="0" smtClean="0"/>
          </a:p>
          <a:p>
            <a:endParaRPr lang="es-EC" dirty="0" smtClean="0"/>
          </a:p>
          <a:p>
            <a:endParaRPr lang="es-EC" dirty="0"/>
          </a:p>
        </p:txBody>
      </p:sp>
      <p:sp>
        <p:nvSpPr>
          <p:cNvPr id="4" name="Marcador de número de diapositiva 3"/>
          <p:cNvSpPr>
            <a:spLocks noGrp="1"/>
          </p:cNvSpPr>
          <p:nvPr>
            <p:ph type="sldNum" sz="quarter" idx="10"/>
          </p:nvPr>
        </p:nvSpPr>
        <p:spPr/>
        <p:txBody>
          <a:bodyPr/>
          <a:lstStyle/>
          <a:p>
            <a:fld id="{05E4E8B9-D80E-4CDF-8DCA-886C20C70CBB}" type="slidenum">
              <a:rPr lang="es-EC" smtClean="0"/>
              <a:t>48</a:t>
            </a:fld>
            <a:endParaRPr lang="es-EC"/>
          </a:p>
        </p:txBody>
      </p:sp>
    </p:spTree>
    <p:extLst>
      <p:ext uri="{BB962C8B-B14F-4D97-AF65-F5344CB8AC3E}">
        <p14:creationId xmlns:p14="http://schemas.microsoft.com/office/powerpoint/2010/main" val="13369437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Una vez desarrollada la parte mecánica se</a:t>
            </a:r>
            <a:r>
              <a:rPr lang="es-EC" sz="1200" kern="1200" baseline="0" dirty="0" smtClean="0">
                <a:solidFill>
                  <a:schemeClr val="tx1"/>
                </a:solidFill>
                <a:effectLst/>
                <a:latin typeface="+mn-lt"/>
                <a:ea typeface="+mn-ea"/>
                <a:cs typeface="+mn-cs"/>
              </a:rPr>
              <a:t> procede a diseñar, simular e implementar los circuitos electrónicos para integrar los componentes que conforman el equipo. </a:t>
            </a:r>
          </a:p>
          <a:p>
            <a:endParaRPr lang="es-EC" sz="1200" kern="1200" dirty="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05E4E8B9-D80E-4CDF-8DCA-886C20C70CBB}" type="slidenum">
              <a:rPr lang="es-EC" smtClean="0"/>
              <a:t>49</a:t>
            </a:fld>
            <a:endParaRPr lang="es-EC"/>
          </a:p>
        </p:txBody>
      </p:sp>
    </p:spTree>
    <p:extLst>
      <p:ext uri="{BB962C8B-B14F-4D97-AF65-F5344CB8AC3E}">
        <p14:creationId xmlns:p14="http://schemas.microsoft.com/office/powerpoint/2010/main" val="4252468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Una bomba</a:t>
            </a:r>
            <a:r>
              <a:rPr lang="es-ES" baseline="0" dirty="0" smtClean="0"/>
              <a:t> de infusión es un equipo </a:t>
            </a:r>
            <a:r>
              <a:rPr lang="es-EC" sz="2000" dirty="0" smtClean="0">
                <a:solidFill>
                  <a:prstClr val="black">
                    <a:hueOff val="0"/>
                    <a:satOff val="0"/>
                    <a:lumOff val="0"/>
                    <a:alphaOff val="0"/>
                  </a:prstClr>
                </a:solidFill>
                <a:latin typeface="+mn-lt"/>
              </a:rPr>
              <a:t>que tienen como objetivo el control y suministro de fluidos dentro de un organismo de forma parental es decir: (intravenosa, subcutánea, </a:t>
            </a:r>
            <a:r>
              <a:rPr lang="es-EC" sz="2000" dirty="0" err="1" smtClean="0">
                <a:solidFill>
                  <a:prstClr val="black">
                    <a:hueOff val="0"/>
                    <a:satOff val="0"/>
                    <a:lumOff val="0"/>
                    <a:alphaOff val="0"/>
                  </a:prstClr>
                </a:solidFill>
                <a:latin typeface="+mn-lt"/>
              </a:rPr>
              <a:t>intraperitoneal</a:t>
            </a:r>
            <a:r>
              <a:rPr lang="es-EC" sz="2000" dirty="0" smtClean="0">
                <a:solidFill>
                  <a:prstClr val="black">
                    <a:hueOff val="0"/>
                    <a:satOff val="0"/>
                    <a:lumOff val="0"/>
                    <a:alphaOff val="0"/>
                  </a:prstClr>
                </a:solidFill>
                <a:latin typeface="+mn-lt"/>
              </a:rPr>
              <a:t>), de una forma automática durante un periodo de tiempo.</a:t>
            </a:r>
          </a:p>
          <a:p>
            <a:r>
              <a:rPr lang="es-EC" sz="2000" dirty="0" smtClean="0">
                <a:solidFill>
                  <a:prstClr val="black">
                    <a:hueOff val="0"/>
                    <a:satOff val="0"/>
                    <a:lumOff val="0"/>
                    <a:alphaOff val="0"/>
                  </a:prstClr>
                </a:solidFill>
                <a:latin typeface="+mn-lt"/>
              </a:rPr>
              <a:t>Dentro de los tipos de bomba</a:t>
            </a:r>
            <a:r>
              <a:rPr lang="es-EC" sz="2000" baseline="0" dirty="0" smtClean="0">
                <a:solidFill>
                  <a:prstClr val="black">
                    <a:hueOff val="0"/>
                    <a:satOff val="0"/>
                    <a:lumOff val="0"/>
                    <a:alphaOff val="0"/>
                  </a:prstClr>
                </a:solidFill>
                <a:latin typeface="+mn-lt"/>
              </a:rPr>
              <a:t> de infusión se puede mencionar las:…………………………………….</a:t>
            </a:r>
            <a:endParaRPr lang="es-EC" sz="2000" dirty="0" smtClean="0">
              <a:solidFill>
                <a:prstClr val="black">
                  <a:hueOff val="0"/>
                  <a:satOff val="0"/>
                  <a:lumOff val="0"/>
                  <a:alphaOff val="0"/>
                </a:prstClr>
              </a:solidFill>
              <a:latin typeface="+mn-lt"/>
            </a:endParaRPr>
          </a:p>
          <a:p>
            <a:endParaRPr lang="es-EC" sz="2000" dirty="0" smtClean="0">
              <a:solidFill>
                <a:prstClr val="black">
                  <a:hueOff val="0"/>
                  <a:satOff val="0"/>
                  <a:lumOff val="0"/>
                  <a:alphaOff val="0"/>
                </a:prstClr>
              </a:solidFill>
              <a:latin typeface="+mn-lt"/>
            </a:endParaRPr>
          </a:p>
          <a:p>
            <a:endParaRPr lang="es-ES" dirty="0"/>
          </a:p>
        </p:txBody>
      </p:sp>
      <p:sp>
        <p:nvSpPr>
          <p:cNvPr id="4" name="Marcador de número de diapositiva 3"/>
          <p:cNvSpPr>
            <a:spLocks noGrp="1"/>
          </p:cNvSpPr>
          <p:nvPr>
            <p:ph type="sldNum" sz="quarter" idx="10"/>
          </p:nvPr>
        </p:nvSpPr>
        <p:spPr/>
        <p:txBody>
          <a:bodyPr/>
          <a:lstStyle/>
          <a:p>
            <a:fld id="{5C051647-FC4D-4257-9365-3DA9B03C5D5E}" type="slidenum">
              <a:rPr lang="es-ES" smtClean="0"/>
              <a:t>5</a:t>
            </a:fld>
            <a:endParaRPr lang="es-ES"/>
          </a:p>
        </p:txBody>
      </p:sp>
    </p:spTree>
    <p:extLst>
      <p:ext uri="{BB962C8B-B14F-4D97-AF65-F5344CB8AC3E}">
        <p14:creationId xmlns:p14="http://schemas.microsoft.com/office/powerpoint/2010/main" val="17816602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Para el diseño de la</a:t>
            </a:r>
            <a:r>
              <a:rPr lang="es-EC" sz="1200" kern="1200" baseline="0" dirty="0" smtClean="0">
                <a:solidFill>
                  <a:schemeClr val="tx1"/>
                </a:solidFill>
                <a:effectLst/>
                <a:latin typeface="+mn-lt"/>
                <a:ea typeface="+mn-ea"/>
                <a:cs typeface="+mn-cs"/>
              </a:rPr>
              <a:t> interfaz gráfica se consideró un sistema de navegación que está conformado por ……………………………………………………..</a:t>
            </a:r>
          </a:p>
          <a:p>
            <a:r>
              <a:rPr lang="es-EC" sz="1200" kern="1200" baseline="0" dirty="0" smtClean="0">
                <a:solidFill>
                  <a:schemeClr val="tx1"/>
                </a:solidFill>
                <a:effectLst/>
                <a:latin typeface="+mn-lt"/>
                <a:ea typeface="+mn-ea"/>
                <a:cs typeface="+mn-cs"/>
              </a:rPr>
              <a:t>Cuyas ventanas principales son: MENÚ, CONFIGURACIÓN y la ventana de PROCESO.</a:t>
            </a:r>
            <a:endParaRPr lang="es-EC" sz="1200" kern="1200" dirty="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05E4E8B9-D80E-4CDF-8DCA-886C20C70CBB}" type="slidenum">
              <a:rPr lang="es-EC" smtClean="0"/>
              <a:t>50</a:t>
            </a:fld>
            <a:endParaRPr lang="es-EC"/>
          </a:p>
        </p:txBody>
      </p:sp>
    </p:spTree>
    <p:extLst>
      <p:ext uri="{BB962C8B-B14F-4D97-AF65-F5344CB8AC3E}">
        <p14:creationId xmlns:p14="http://schemas.microsoft.com/office/powerpoint/2010/main" val="20190952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El</a:t>
            </a:r>
            <a:r>
              <a:rPr lang="es-EC" sz="1200" kern="1200" baseline="0" dirty="0" smtClean="0">
                <a:solidFill>
                  <a:schemeClr val="tx1"/>
                </a:solidFill>
                <a:effectLst/>
                <a:latin typeface="+mn-lt"/>
                <a:ea typeface="+mn-ea"/>
                <a:cs typeface="+mn-cs"/>
              </a:rPr>
              <a:t> control del sistema de la Bomba de infusión de basa en la lógica de programación que está representado como un diagrama de flujo. </a:t>
            </a:r>
            <a:endParaRPr lang="es-EC" sz="1200" kern="1200" dirty="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05E4E8B9-D80E-4CDF-8DCA-886C20C70CBB}" type="slidenum">
              <a:rPr lang="es-EC" smtClean="0"/>
              <a:t>51</a:t>
            </a:fld>
            <a:endParaRPr lang="es-EC"/>
          </a:p>
        </p:txBody>
      </p:sp>
    </p:spTree>
    <p:extLst>
      <p:ext uri="{BB962C8B-B14F-4D97-AF65-F5344CB8AC3E}">
        <p14:creationId xmlns:p14="http://schemas.microsoft.com/office/powerpoint/2010/main" val="5630532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05E4E8B9-D80E-4CDF-8DCA-886C20C70CBB}" type="slidenum">
              <a:rPr lang="es-EC" smtClean="0"/>
              <a:t>52</a:t>
            </a:fld>
            <a:endParaRPr lang="es-EC"/>
          </a:p>
        </p:txBody>
      </p:sp>
    </p:spTree>
    <p:extLst>
      <p:ext uri="{BB962C8B-B14F-4D97-AF65-F5344CB8AC3E}">
        <p14:creationId xmlns:p14="http://schemas.microsoft.com/office/powerpoint/2010/main" val="8546846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La prueba de la Bomba de Infusión se realizó con la ayuda de las</a:t>
            </a:r>
            <a:r>
              <a:rPr lang="es-EC" sz="1200" kern="1200" baseline="0" dirty="0" smtClean="0">
                <a:solidFill>
                  <a:schemeClr val="tx1"/>
                </a:solidFill>
                <a:effectLst/>
                <a:latin typeface="+mn-lt"/>
                <a:ea typeface="+mn-ea"/>
                <a:cs typeface="+mn-cs"/>
              </a:rPr>
              <a:t> escalas</a:t>
            </a:r>
            <a:r>
              <a:rPr lang="es-EC" sz="1200" kern="1200" dirty="0" smtClean="0">
                <a:solidFill>
                  <a:schemeClr val="tx1"/>
                </a:solidFill>
                <a:effectLst/>
                <a:latin typeface="+mn-lt"/>
                <a:ea typeface="+mn-ea"/>
                <a:cs typeface="+mn-cs"/>
              </a:rPr>
              <a:t> estandarizadas de las mismas jeringas.</a:t>
            </a:r>
          </a:p>
          <a:p>
            <a:r>
              <a:rPr lang="es-EC" sz="1200" kern="1200" dirty="0" smtClean="0">
                <a:solidFill>
                  <a:schemeClr val="tx1"/>
                </a:solidFill>
                <a:effectLst/>
                <a:latin typeface="+mn-lt"/>
                <a:ea typeface="+mn-ea"/>
                <a:cs typeface="+mn-cs"/>
              </a:rPr>
              <a:t>Analizando la tabla  de resultados</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se puede concluir que los valores obtenidos son iguales a los deseados, esto se debe a que el error que existe es mínimo y no se puede cuantificar en la escala de cada una de las jeringas.</a:t>
            </a:r>
          </a:p>
        </p:txBody>
      </p:sp>
      <p:sp>
        <p:nvSpPr>
          <p:cNvPr id="4" name="Marcador de número de diapositiva 3"/>
          <p:cNvSpPr>
            <a:spLocks noGrp="1"/>
          </p:cNvSpPr>
          <p:nvPr>
            <p:ph type="sldNum" sz="quarter" idx="10"/>
          </p:nvPr>
        </p:nvSpPr>
        <p:spPr/>
        <p:txBody>
          <a:bodyPr/>
          <a:lstStyle/>
          <a:p>
            <a:fld id="{05E4E8B9-D80E-4CDF-8DCA-886C20C70CBB}" type="slidenum">
              <a:rPr lang="es-EC" smtClean="0"/>
              <a:t>53</a:t>
            </a:fld>
            <a:endParaRPr lang="es-EC"/>
          </a:p>
        </p:txBody>
      </p:sp>
    </p:spTree>
    <p:extLst>
      <p:ext uri="{BB962C8B-B14F-4D97-AF65-F5344CB8AC3E}">
        <p14:creationId xmlns:p14="http://schemas.microsoft.com/office/powerpoint/2010/main" val="26764953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sz="1200" kern="1200" dirty="0" smtClean="0">
                <a:solidFill>
                  <a:schemeClr val="tx1"/>
                </a:solidFill>
                <a:effectLst/>
                <a:latin typeface="+mn-lt"/>
                <a:ea typeface="+mn-ea"/>
                <a:cs typeface="+mn-cs"/>
              </a:rPr>
              <a:t>Se diseñó e implementó cada uno de los equipos, siguiendo la Metodología VDI 2206 para la obtención de la parte mecánica, electrónica y de control, los cuales al integrarse forman equipos inteligentes y funcionales con las características solicitadas, cumpliendo de esta  manera los objetivos del proyecto.</a:t>
            </a:r>
          </a:p>
          <a:p>
            <a:pPr marL="171450" lvl="0" indent="-171450">
              <a:buFont typeface="Arial" panose="020B0604020202020204" pitchFamily="34" charset="0"/>
              <a:buChar char="•"/>
            </a:pPr>
            <a:r>
              <a:rPr lang="es-EC" sz="1200" kern="1200" dirty="0" smtClean="0">
                <a:solidFill>
                  <a:schemeClr val="tx1"/>
                </a:solidFill>
                <a:effectLst/>
                <a:latin typeface="+mn-lt"/>
                <a:ea typeface="+mn-ea"/>
                <a:cs typeface="+mn-cs"/>
              </a:rPr>
              <a:t>Con las herramientas de medición apropiadas se pudo verificar que los  valores obtenidos por los sensores de los equipos térmicos son los correctos; es decir que están funcionando de acuerdo al sistema de control diseñado, dando un margen de error menor a 1°C en el caso de las placas térmicas y de ±15°C para el esterilizador de instrumentos.</a:t>
            </a:r>
          </a:p>
          <a:p>
            <a:pPr marL="171450" lvl="0" indent="-171450">
              <a:buFont typeface="Arial" panose="020B0604020202020204" pitchFamily="34" charset="0"/>
              <a:buChar char="•"/>
            </a:pPr>
            <a:r>
              <a:rPr lang="es-EC" sz="1200" kern="1200" dirty="0" smtClean="0">
                <a:solidFill>
                  <a:schemeClr val="tx1"/>
                </a:solidFill>
                <a:effectLst/>
                <a:latin typeface="+mn-lt"/>
                <a:ea typeface="+mn-ea"/>
                <a:cs typeface="+mn-cs"/>
              </a:rPr>
              <a:t>Para el sistema de control del Esterilizador y de las placas térmicas fue la mejor opción implementar un controlador PID ya que es ideal para un sistema de segundo orden, el cual debido a sus características ayudó a disminuir el error en estado estacionario, disminuir el sobre pico generado y gracias a su acción derivativa que es la derivada del error con respecto al tiempo ayudó a predecir de mejor manera el comportamiento de la planta frente a una perturbación que en este caso es producido por el auto calentamiento generado por el esterilizador.</a:t>
            </a:r>
          </a:p>
          <a:p>
            <a:pPr marL="171450" indent="-171450">
              <a:buFont typeface="Arial" panose="020B0604020202020204" pitchFamily="34" charset="0"/>
              <a:buChar char="•"/>
            </a:pPr>
            <a:r>
              <a:rPr lang="es-EC" sz="1200" kern="1200" dirty="0" smtClean="0">
                <a:solidFill>
                  <a:schemeClr val="tx1"/>
                </a:solidFill>
                <a:effectLst/>
                <a:latin typeface="+mn-lt"/>
                <a:ea typeface="+mn-ea"/>
                <a:cs typeface="+mn-cs"/>
              </a:rPr>
              <a:t>Para el control del motor a pasos de la Bomba de Jeringa se utilizó criterios de programación dentro de un microcontrolador, que junto con la HMI implementada, permite enviar datos y obtener la respuesta deseada de acuerdo con los requerimientos de cada jeringa y así cumplir con los parámetros de diseño del mismo</a:t>
            </a:r>
          </a:p>
          <a:p>
            <a:endParaRPr lang="es-ES" dirty="0"/>
          </a:p>
        </p:txBody>
      </p:sp>
      <p:sp>
        <p:nvSpPr>
          <p:cNvPr id="4" name="Marcador de número de diapositiva 3"/>
          <p:cNvSpPr>
            <a:spLocks noGrp="1"/>
          </p:cNvSpPr>
          <p:nvPr>
            <p:ph type="sldNum" sz="quarter" idx="10"/>
          </p:nvPr>
        </p:nvSpPr>
        <p:spPr/>
        <p:txBody>
          <a:bodyPr/>
          <a:lstStyle/>
          <a:p>
            <a:fld id="{5C051647-FC4D-4257-9365-3DA9B03C5D5E}" type="slidenum">
              <a:rPr lang="es-ES" smtClean="0"/>
              <a:t>54</a:t>
            </a:fld>
            <a:endParaRPr lang="es-ES"/>
          </a:p>
        </p:txBody>
      </p:sp>
    </p:spTree>
    <p:extLst>
      <p:ext uri="{BB962C8B-B14F-4D97-AF65-F5344CB8AC3E}">
        <p14:creationId xmlns:p14="http://schemas.microsoft.com/office/powerpoint/2010/main" val="2965701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lvl="0" indent="-342900" algn="just">
              <a:lnSpc>
                <a:spcPct val="150000"/>
              </a:lnSpc>
              <a:spcAft>
                <a:spcPts val="0"/>
              </a:spcAft>
              <a:buFont typeface="Symbol" panose="05050102010706020507" pitchFamily="18" charset="2"/>
              <a:buChar char=""/>
            </a:pPr>
            <a:r>
              <a:rPr lang="es-EC" dirty="0" smtClean="0">
                <a:ea typeface="Calibri" panose="020F0502020204030204" pitchFamily="34" charset="0"/>
                <a:cs typeface="Times New Roman" panose="02020603050405020304" pitchFamily="18" charset="0"/>
              </a:rPr>
              <a:t>Implementar en el esterilizador de instrumentos un sistema de refrigeración continua a base de agua, con lo cual se podrá ayudar a disminuir la temperatura en las paredes exteriores del sistema, así como evitar el autocalentamiento del mismo.</a:t>
            </a:r>
            <a:endParaRPr lang="es-EC" sz="1100" dirty="0" smtClean="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dirty="0" smtClean="0">
                <a:ea typeface="Calibri" panose="020F0502020204030204" pitchFamily="34" charset="0"/>
                <a:cs typeface="Times New Roman" panose="02020603050405020304" pitchFamily="18" charset="0"/>
              </a:rPr>
              <a:t>En la Bomba de Jeringa se propone implementar un sistema de  calibración automático para las jeringas, lo cual eliminará el proceso manual que se realiza actualmente.</a:t>
            </a:r>
            <a:endParaRPr lang="es-EC" sz="1100" dirty="0" smtClean="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dirty="0" smtClean="0">
                <a:ea typeface="Calibri" panose="020F0502020204030204" pitchFamily="34" charset="0"/>
                <a:cs typeface="Times New Roman" panose="02020603050405020304" pitchFamily="18" charset="0"/>
              </a:rPr>
              <a:t>Implementar en los equipos un sistema de comunicación mediante módulos </a:t>
            </a:r>
            <a:r>
              <a:rPr lang="es-EC" dirty="0" err="1" smtClean="0">
                <a:ea typeface="Calibri" panose="020F0502020204030204" pitchFamily="34" charset="0"/>
                <a:cs typeface="Times New Roman" panose="02020603050405020304" pitchFamily="18" charset="0"/>
              </a:rPr>
              <a:t>wifi</a:t>
            </a:r>
            <a:r>
              <a:rPr lang="es-EC" dirty="0" smtClean="0">
                <a:ea typeface="Calibri" panose="020F0502020204030204" pitchFamily="34" charset="0"/>
                <a:cs typeface="Times New Roman" panose="02020603050405020304" pitchFamily="18" charset="0"/>
              </a:rPr>
              <a:t>, el cual permitirá supervisar y controlar de forma remota todas las variables del equipo, desde cualquier dispositivo con conexión a internet.</a:t>
            </a:r>
            <a:endParaRPr lang="es-EC" sz="1100" dirty="0" smtClean="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Symbol" panose="05050102010706020507" pitchFamily="18" charset="2"/>
              <a:buChar char=""/>
            </a:pPr>
            <a:r>
              <a:rPr lang="es-EC" dirty="0" smtClean="0">
                <a:ea typeface="Calibri" panose="020F0502020204030204" pitchFamily="34" charset="0"/>
                <a:cs typeface="Times New Roman" panose="02020603050405020304" pitchFamily="18" charset="0"/>
              </a:rPr>
              <a:t>En la Bomba de Jeringa y en las placas térmicas al tratarse de equipos que trabajan continuamente y de forma independiente, se propone incorporar un sistema de almacenamiento de energía, el cual proporcione energía eléctrica por un tiempo determinado cuando exista un problema en la alimentación eléctrica, evitando perdidas de información del proceso o daños a los componentes</a:t>
            </a:r>
            <a:endParaRPr lang="es-EC" sz="1100" dirty="0" smtClean="0">
              <a:ea typeface="Calibri" panose="020F0502020204030204" pitchFamily="34" charset="0"/>
              <a:cs typeface="Times New Roman" panose="02020603050405020304" pitchFamily="18" charset="0"/>
            </a:endParaRPr>
          </a:p>
          <a:p>
            <a:endParaRPr lang="es-ES" dirty="0"/>
          </a:p>
        </p:txBody>
      </p:sp>
      <p:sp>
        <p:nvSpPr>
          <p:cNvPr id="4" name="Marcador de número de diapositiva 3"/>
          <p:cNvSpPr>
            <a:spLocks noGrp="1"/>
          </p:cNvSpPr>
          <p:nvPr>
            <p:ph type="sldNum" sz="quarter" idx="10"/>
          </p:nvPr>
        </p:nvSpPr>
        <p:spPr/>
        <p:txBody>
          <a:bodyPr/>
          <a:lstStyle/>
          <a:p>
            <a:fld id="{5C051647-FC4D-4257-9365-3DA9B03C5D5E}" type="slidenum">
              <a:rPr lang="es-ES" smtClean="0"/>
              <a:t>55</a:t>
            </a:fld>
            <a:endParaRPr lang="es-ES"/>
          </a:p>
        </p:txBody>
      </p:sp>
    </p:spTree>
    <p:extLst>
      <p:ext uri="{BB962C8B-B14F-4D97-AF65-F5344CB8AC3E}">
        <p14:creationId xmlns:p14="http://schemas.microsoft.com/office/powerpoint/2010/main" val="14427693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5C051647-FC4D-4257-9365-3DA9B03C5D5E}" type="slidenum">
              <a:rPr lang="es-ES" smtClean="0"/>
              <a:t>56</a:t>
            </a:fld>
            <a:endParaRPr lang="es-ES"/>
          </a:p>
        </p:txBody>
      </p:sp>
    </p:spTree>
    <p:extLst>
      <p:ext uri="{BB962C8B-B14F-4D97-AF65-F5344CB8AC3E}">
        <p14:creationId xmlns:p14="http://schemas.microsoft.com/office/powerpoint/2010/main" val="517829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El desarrollo</a:t>
            </a:r>
            <a:r>
              <a:rPr lang="es-ES" baseline="0" dirty="0" smtClean="0"/>
              <a:t> de la tesis se basa en la BOMBA DE JERINGA, que tiene las siguiente características.</a:t>
            </a:r>
            <a:endParaRPr lang="es-ES" dirty="0"/>
          </a:p>
        </p:txBody>
      </p:sp>
      <p:sp>
        <p:nvSpPr>
          <p:cNvPr id="4" name="Marcador de número de diapositiva 3"/>
          <p:cNvSpPr>
            <a:spLocks noGrp="1"/>
          </p:cNvSpPr>
          <p:nvPr>
            <p:ph type="sldNum" sz="quarter" idx="10"/>
          </p:nvPr>
        </p:nvSpPr>
        <p:spPr/>
        <p:txBody>
          <a:bodyPr/>
          <a:lstStyle/>
          <a:p>
            <a:fld id="{5C051647-FC4D-4257-9365-3DA9B03C5D5E}" type="slidenum">
              <a:rPr lang="es-ES" smtClean="0"/>
              <a:t>6</a:t>
            </a:fld>
            <a:endParaRPr lang="es-ES"/>
          </a:p>
        </p:txBody>
      </p:sp>
    </p:spTree>
    <p:extLst>
      <p:ext uri="{BB962C8B-B14F-4D97-AF65-F5344CB8AC3E}">
        <p14:creationId xmlns:p14="http://schemas.microsoft.com/office/powerpoint/2010/main" val="4190849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El esterilizador de instrumentos es un dispositivo que se utiliza para eliminar bacterias de las herramientas quirúrgicas, al exponerlas </a:t>
            </a:r>
            <a:r>
              <a:rPr lang="es-EC" sz="1200" kern="1200" dirty="0" smtClean="0">
                <a:solidFill>
                  <a:schemeClr val="tx1"/>
                </a:solidFill>
                <a:effectLst/>
                <a:latin typeface="+mn-lt"/>
                <a:ea typeface="+mn-ea"/>
                <a:cs typeface="+mn-cs"/>
              </a:rPr>
              <a:t> a temperaturas mayores a 230°C</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durante </a:t>
            </a:r>
            <a:r>
              <a:rPr lang="es-EC" sz="1200" kern="1200" dirty="0">
                <a:solidFill>
                  <a:schemeClr val="tx1"/>
                </a:solidFill>
                <a:effectLst/>
                <a:latin typeface="+mn-lt"/>
                <a:ea typeface="+mn-ea"/>
                <a:cs typeface="+mn-cs"/>
              </a:rPr>
              <a:t>un </a:t>
            </a:r>
            <a:r>
              <a:rPr lang="es-EC" sz="1200" kern="1200" dirty="0" smtClean="0">
                <a:solidFill>
                  <a:schemeClr val="tx1"/>
                </a:solidFill>
                <a:effectLst/>
                <a:latin typeface="+mn-lt"/>
                <a:ea typeface="+mn-ea"/>
                <a:cs typeface="+mn-cs"/>
              </a:rPr>
              <a:t>período corto</a:t>
            </a:r>
            <a:r>
              <a:rPr lang="es-EC" sz="1200" kern="1200" baseline="0" dirty="0" smtClean="0">
                <a:solidFill>
                  <a:schemeClr val="tx1"/>
                </a:solidFill>
                <a:effectLst/>
                <a:latin typeface="+mn-lt"/>
                <a:ea typeface="+mn-ea"/>
                <a:cs typeface="+mn-cs"/>
              </a:rPr>
              <a:t> de tiempo</a:t>
            </a:r>
            <a:r>
              <a:rPr lang="es-EC" sz="1200" kern="1200" dirty="0" smtClean="0">
                <a:solidFill>
                  <a:schemeClr val="tx1"/>
                </a:solidFill>
                <a:effectLst/>
                <a:latin typeface="+mn-lt"/>
                <a:ea typeface="+mn-ea"/>
                <a:cs typeface="+mn-cs"/>
              </a:rPr>
              <a:t>,.  Existen varios métodos</a:t>
            </a:r>
            <a:r>
              <a:rPr lang="es-EC" sz="1200" kern="1200" baseline="0" dirty="0" smtClean="0">
                <a:solidFill>
                  <a:schemeClr val="tx1"/>
                </a:solidFill>
                <a:effectLst/>
                <a:latin typeface="+mn-lt"/>
                <a:ea typeface="+mn-ea"/>
                <a:cs typeface="+mn-cs"/>
              </a:rPr>
              <a:t> de esterilización e</a:t>
            </a:r>
            <a:r>
              <a:rPr lang="es-EC" sz="1200" kern="1200" dirty="0" smtClean="0">
                <a:solidFill>
                  <a:schemeClr val="tx1"/>
                </a:solidFill>
                <a:effectLst/>
                <a:latin typeface="+mn-lt"/>
                <a:ea typeface="+mn-ea"/>
                <a:cs typeface="+mn-cs"/>
              </a:rPr>
              <a:t>ntre los cuales</a:t>
            </a:r>
            <a:r>
              <a:rPr lang="es-EC" sz="1200" kern="1200" baseline="0" dirty="0" smtClean="0">
                <a:solidFill>
                  <a:schemeClr val="tx1"/>
                </a:solidFill>
                <a:effectLst/>
                <a:latin typeface="+mn-lt"/>
                <a:ea typeface="+mn-ea"/>
                <a:cs typeface="+mn-cs"/>
              </a:rPr>
              <a:t> se pueden mencionar : Esterilizadores a:---------------------------.</a:t>
            </a:r>
            <a:endParaRPr lang="es-ES" dirty="0"/>
          </a:p>
          <a:p>
            <a:endParaRPr lang="es-ES" dirty="0"/>
          </a:p>
        </p:txBody>
      </p:sp>
      <p:sp>
        <p:nvSpPr>
          <p:cNvPr id="4" name="Marcador de número de diapositiva 3"/>
          <p:cNvSpPr>
            <a:spLocks noGrp="1"/>
          </p:cNvSpPr>
          <p:nvPr>
            <p:ph type="sldNum" sz="quarter" idx="10"/>
          </p:nvPr>
        </p:nvSpPr>
        <p:spPr/>
        <p:txBody>
          <a:bodyPr/>
          <a:lstStyle/>
          <a:p>
            <a:fld id="{5C051647-FC4D-4257-9365-3DA9B03C5D5E}" type="slidenum">
              <a:rPr lang="es-ES" smtClean="0"/>
              <a:t>7</a:t>
            </a:fld>
            <a:endParaRPr lang="es-ES"/>
          </a:p>
        </p:txBody>
      </p:sp>
    </p:spTree>
    <p:extLst>
      <p:ext uri="{BB962C8B-B14F-4D97-AF65-F5344CB8AC3E}">
        <p14:creationId xmlns:p14="http://schemas.microsoft.com/office/powerpoint/2010/main" val="852112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kern="1200" dirty="0" smtClean="0">
                <a:solidFill>
                  <a:schemeClr val="tx1"/>
                </a:solidFill>
                <a:effectLst/>
                <a:latin typeface="+mn-lt"/>
                <a:ea typeface="+mn-ea"/>
                <a:cs typeface="+mn-cs"/>
              </a:rPr>
              <a:t>El método en que nos enfocaremos es el de esterilización</a:t>
            </a:r>
            <a:r>
              <a:rPr lang="es-ES" sz="1200" b="0" i="0" kern="1200" baseline="0" dirty="0" smtClean="0">
                <a:solidFill>
                  <a:schemeClr val="tx1"/>
                </a:solidFill>
                <a:effectLst/>
                <a:latin typeface="+mn-lt"/>
                <a:ea typeface="+mn-ea"/>
                <a:cs typeface="+mn-cs"/>
              </a:rPr>
              <a:t> por calor seco. </a:t>
            </a:r>
            <a:r>
              <a:rPr lang="es-ES" sz="1200" b="0" i="0" kern="1200" dirty="0" smtClean="0">
                <a:solidFill>
                  <a:schemeClr val="tx1"/>
                </a:solidFill>
                <a:effectLst/>
                <a:latin typeface="+mn-lt"/>
                <a:ea typeface="+mn-ea"/>
                <a:cs typeface="+mn-cs"/>
              </a:rPr>
              <a:t> Cuyo fundamento consiste </a:t>
            </a:r>
            <a:r>
              <a:rPr lang="es-ES" sz="1200" b="0" i="0" kern="1200" dirty="0">
                <a:solidFill>
                  <a:schemeClr val="tx1"/>
                </a:solidFill>
                <a:effectLst/>
                <a:latin typeface="+mn-lt"/>
                <a:ea typeface="+mn-ea"/>
                <a:cs typeface="+mn-cs"/>
              </a:rPr>
              <a:t>en el calentamiento del aire y la transferencia de </a:t>
            </a:r>
            <a:r>
              <a:rPr lang="es-ES" sz="1200" b="0" i="0" kern="1200" dirty="0" smtClean="0">
                <a:solidFill>
                  <a:schemeClr val="tx1"/>
                </a:solidFill>
                <a:effectLst/>
                <a:latin typeface="+mn-lt"/>
                <a:ea typeface="+mn-ea"/>
                <a:cs typeface="+mn-cs"/>
              </a:rPr>
              <a:t>calor </a:t>
            </a:r>
            <a:r>
              <a:rPr lang="es-ES" sz="1200" b="0" i="0" kern="1200" baseline="0" dirty="0" smtClean="0">
                <a:solidFill>
                  <a:schemeClr val="tx1"/>
                </a:solidFill>
                <a:effectLst/>
                <a:latin typeface="+mn-lt"/>
                <a:ea typeface="+mn-ea"/>
                <a:cs typeface="+mn-cs"/>
              </a:rPr>
              <a:t> hacia el</a:t>
            </a:r>
            <a:r>
              <a:rPr lang="es-ES" sz="1200" b="0" i="0" kern="1200" dirty="0" smtClean="0">
                <a:solidFill>
                  <a:schemeClr val="tx1"/>
                </a:solidFill>
                <a:effectLst/>
                <a:latin typeface="+mn-lt"/>
                <a:ea typeface="+mn-ea"/>
                <a:cs typeface="+mn-cs"/>
              </a:rPr>
              <a:t> instrumento </a:t>
            </a:r>
            <a:r>
              <a:rPr lang="es-ES" sz="1200" b="0" i="0" kern="1200" dirty="0">
                <a:solidFill>
                  <a:schemeClr val="tx1"/>
                </a:solidFill>
                <a:effectLst/>
                <a:latin typeface="+mn-lt"/>
                <a:ea typeface="+mn-ea"/>
                <a:cs typeface="+mn-cs"/>
              </a:rPr>
              <a:t>que se pretende esterilizar, </a:t>
            </a:r>
            <a:r>
              <a:rPr lang="es-ES" sz="1200" b="0" i="0" kern="1200" dirty="0" smtClean="0">
                <a:solidFill>
                  <a:schemeClr val="tx1"/>
                </a:solidFill>
                <a:effectLst/>
                <a:latin typeface="+mn-lt"/>
                <a:ea typeface="+mn-ea"/>
                <a:cs typeface="+mn-cs"/>
              </a:rPr>
              <a:t>logrando </a:t>
            </a:r>
            <a:r>
              <a:rPr lang="es-ES" sz="1200" b="0" i="0" kern="1200" dirty="0">
                <a:solidFill>
                  <a:schemeClr val="tx1"/>
                </a:solidFill>
                <a:effectLst/>
                <a:latin typeface="+mn-lt"/>
                <a:ea typeface="+mn-ea"/>
                <a:cs typeface="+mn-cs"/>
              </a:rPr>
              <a:t>la muerte de los microorganismos por coagulación o deshidratación de las </a:t>
            </a:r>
            <a:r>
              <a:rPr lang="es-ES" sz="1200" b="0" i="0" kern="1200" dirty="0" smtClean="0">
                <a:solidFill>
                  <a:schemeClr val="tx1"/>
                </a:solidFill>
                <a:effectLst/>
                <a:latin typeface="+mn-lt"/>
                <a:ea typeface="+mn-ea"/>
                <a:cs typeface="+mn-cs"/>
              </a:rPr>
              <a:t>proteínas. Algunas de las características que se puede destacar son:</a:t>
            </a:r>
            <a:endParaRPr lang="es-ES" dirty="0"/>
          </a:p>
        </p:txBody>
      </p:sp>
      <p:sp>
        <p:nvSpPr>
          <p:cNvPr id="4" name="Marcador de número de diapositiva 3"/>
          <p:cNvSpPr>
            <a:spLocks noGrp="1"/>
          </p:cNvSpPr>
          <p:nvPr>
            <p:ph type="sldNum" sz="quarter" idx="10"/>
          </p:nvPr>
        </p:nvSpPr>
        <p:spPr/>
        <p:txBody>
          <a:bodyPr/>
          <a:lstStyle/>
          <a:p>
            <a:fld id="{5C051647-FC4D-4257-9365-3DA9B03C5D5E}" type="slidenum">
              <a:rPr lang="es-ES" smtClean="0"/>
              <a:t>8</a:t>
            </a:fld>
            <a:endParaRPr lang="es-ES"/>
          </a:p>
        </p:txBody>
      </p:sp>
    </p:spTree>
    <p:extLst>
      <p:ext uri="{BB962C8B-B14F-4D97-AF65-F5344CB8AC3E}">
        <p14:creationId xmlns:p14="http://schemas.microsoft.com/office/powerpoint/2010/main" val="219028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Las placas térmicas son pequeños aparatos de sobremesa,</a:t>
            </a:r>
            <a:r>
              <a:rPr lang="es-ES" baseline="0" dirty="0" smtClean="0"/>
              <a:t> portátiles y autónomos que poseen uno más elementos de calefacción eléctrica, con el objetivo de calentar su base de forma controlada.  Cuyas características principales son:…………………….</a:t>
            </a:r>
            <a:endParaRPr lang="es-ES" dirty="0"/>
          </a:p>
        </p:txBody>
      </p:sp>
      <p:sp>
        <p:nvSpPr>
          <p:cNvPr id="4" name="Marcador de número de diapositiva 3"/>
          <p:cNvSpPr>
            <a:spLocks noGrp="1"/>
          </p:cNvSpPr>
          <p:nvPr>
            <p:ph type="sldNum" sz="quarter" idx="10"/>
          </p:nvPr>
        </p:nvSpPr>
        <p:spPr/>
        <p:txBody>
          <a:bodyPr/>
          <a:lstStyle/>
          <a:p>
            <a:fld id="{5C051647-FC4D-4257-9365-3DA9B03C5D5E}" type="slidenum">
              <a:rPr lang="es-ES" smtClean="0"/>
              <a:t>9</a:t>
            </a:fld>
            <a:endParaRPr lang="es-ES"/>
          </a:p>
        </p:txBody>
      </p:sp>
    </p:spTree>
    <p:extLst>
      <p:ext uri="{BB962C8B-B14F-4D97-AF65-F5344CB8AC3E}">
        <p14:creationId xmlns:p14="http://schemas.microsoft.com/office/powerpoint/2010/main" val="2501468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oleObject" Target="../embeddings/oleObject1.bin"/><Relationship Id="rId7"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oleObject" Target="../embeddings/oleObject4.bin"/><Relationship Id="rId7"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vmlDrawing" Target="../drawings/vmlDrawing3.vml"/><Relationship Id="rId6" Type="http://schemas.openxmlformats.org/officeDocument/2006/relationships/image" Target="../media/image6.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vmlDrawing" Target="../drawings/vmlDrawing4.vml"/><Relationship Id="rId6" Type="http://schemas.openxmlformats.org/officeDocument/2006/relationships/image" Target="../media/image6.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5.xml"/><Relationship Id="rId1" Type="http://schemas.openxmlformats.org/officeDocument/2006/relationships/vmlDrawing" Target="../drawings/vmlDrawing5.vml"/><Relationship Id="rId6" Type="http://schemas.openxmlformats.org/officeDocument/2006/relationships/image" Target="../media/image6.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6.xml"/><Relationship Id="rId1" Type="http://schemas.openxmlformats.org/officeDocument/2006/relationships/vmlDrawing" Target="../drawings/vmlDrawing6.vml"/><Relationship Id="rId6" Type="http://schemas.openxmlformats.org/officeDocument/2006/relationships/image" Target="../media/image6.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7.xml"/><Relationship Id="rId1" Type="http://schemas.openxmlformats.org/officeDocument/2006/relationships/vmlDrawing" Target="../drawings/vmlDrawing7.vml"/><Relationship Id="rId6" Type="http://schemas.openxmlformats.org/officeDocument/2006/relationships/image" Target="../media/image6.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8.xml"/><Relationship Id="rId1" Type="http://schemas.openxmlformats.org/officeDocument/2006/relationships/vmlDrawing" Target="../drawings/vmlDrawing8.vml"/><Relationship Id="rId6" Type="http://schemas.openxmlformats.org/officeDocument/2006/relationships/image" Target="../media/image6.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92A4FC3F-AAE7-4705-8BCE-35E0A460566B}" type="datetimeFigureOut">
              <a:rPr lang="es-EC" smtClean="0"/>
              <a:t>24/01/2018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9296738-5F2C-4F0D-8541-041359F15CB1}" type="slidenum">
              <a:rPr lang="es-EC" smtClean="0"/>
              <a:t>‹Nº›</a:t>
            </a:fld>
            <a:endParaRPr lang="es-EC"/>
          </a:p>
        </p:txBody>
      </p:sp>
    </p:spTree>
    <p:extLst>
      <p:ext uri="{BB962C8B-B14F-4D97-AF65-F5344CB8AC3E}">
        <p14:creationId xmlns:p14="http://schemas.microsoft.com/office/powerpoint/2010/main" val="2085775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2A4FC3F-AAE7-4705-8BCE-35E0A460566B}" type="datetimeFigureOut">
              <a:rPr lang="es-EC" smtClean="0"/>
              <a:t>24/01/2018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9296738-5F2C-4F0D-8541-041359F15CB1}" type="slidenum">
              <a:rPr lang="es-EC" smtClean="0"/>
              <a:t>‹Nº›</a:t>
            </a:fld>
            <a:endParaRPr lang="es-EC"/>
          </a:p>
        </p:txBody>
      </p:sp>
    </p:spTree>
    <p:extLst>
      <p:ext uri="{BB962C8B-B14F-4D97-AF65-F5344CB8AC3E}">
        <p14:creationId xmlns:p14="http://schemas.microsoft.com/office/powerpoint/2010/main" val="279786238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1D1D805-C1B0-4DDC-AF92-67189E442D0D}"/>
              </a:ext>
            </a:extLst>
          </p:cNvPr>
          <p:cNvSpPr>
            <a:spLocks noGrp="1"/>
          </p:cNvSpPr>
          <p:nvPr>
            <p:ph type="title"/>
          </p:nvPr>
        </p:nvSpPr>
        <p:spPr>
          <a:xfrm>
            <a:off x="1484311" y="685800"/>
            <a:ext cx="10018713" cy="735037"/>
          </a:xfrm>
        </p:spPr>
        <p:txBody>
          <a:bodyPr>
            <a:normAutofit/>
          </a:bodyPr>
          <a:lstStyle>
            <a:lvl1pPr algn="l">
              <a:defRPr sz="3200" b="1"/>
            </a:lvl1pPr>
          </a:lstStyle>
          <a:p>
            <a:r>
              <a:rPr lang="es-ES" dirty="0"/>
              <a:t>Haga clic para modificar el estilo de título del patrón</a:t>
            </a:r>
          </a:p>
        </p:txBody>
      </p:sp>
      <p:sp>
        <p:nvSpPr>
          <p:cNvPr id="3" name="Marcador de fecha 2">
            <a:extLst>
              <a:ext uri="{FF2B5EF4-FFF2-40B4-BE49-F238E27FC236}">
                <a16:creationId xmlns:a16="http://schemas.microsoft.com/office/drawing/2014/main" xmlns="" id="{2DD79213-15AD-4731-BC9D-5EEBA3466908}"/>
              </a:ext>
            </a:extLst>
          </p:cNvPr>
          <p:cNvSpPr>
            <a:spLocks noGrp="1"/>
          </p:cNvSpPr>
          <p:nvPr>
            <p:ph type="dt" sz="half" idx="10"/>
          </p:nvPr>
        </p:nvSpPr>
        <p:spPr/>
        <p:txBody>
          <a:bodyPr/>
          <a:lstStyle/>
          <a:p>
            <a:fld id="{AAFD2E72-0981-4590-A6B6-2872B6C3DC50}" type="datetimeFigureOut">
              <a:rPr lang="es-ES" smtClean="0"/>
              <a:t>24/01/2018</a:t>
            </a:fld>
            <a:endParaRPr lang="es-ES"/>
          </a:p>
        </p:txBody>
      </p:sp>
      <p:sp>
        <p:nvSpPr>
          <p:cNvPr id="4" name="Marcador de pie de página 3">
            <a:extLst>
              <a:ext uri="{FF2B5EF4-FFF2-40B4-BE49-F238E27FC236}">
                <a16:creationId xmlns:a16="http://schemas.microsoft.com/office/drawing/2014/main" xmlns="" id="{3EBFBCF1-F61F-4754-9BAA-806D370C810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8C3C330C-8F22-411A-8949-12C3BA935BB0}"/>
              </a:ext>
            </a:extLst>
          </p:cNvPr>
          <p:cNvSpPr>
            <a:spLocks noGrp="1"/>
          </p:cNvSpPr>
          <p:nvPr>
            <p:ph type="sldNum" sz="quarter" idx="12"/>
          </p:nvPr>
        </p:nvSpPr>
        <p:spPr/>
        <p:txBody>
          <a:bodyPr/>
          <a:lstStyle/>
          <a:p>
            <a:fld id="{E35EFDBA-B583-4CE3-AD98-9B6F933EB688}" type="slidenum">
              <a:rPr lang="es-ES" smtClean="0"/>
              <a:t>‹Nº›</a:t>
            </a:fld>
            <a:endParaRPr lang="es-ES"/>
          </a:p>
        </p:txBody>
      </p:sp>
      <p:sp>
        <p:nvSpPr>
          <p:cNvPr id="7" name="Marcador de texto 6">
            <a:extLst>
              <a:ext uri="{FF2B5EF4-FFF2-40B4-BE49-F238E27FC236}">
                <a16:creationId xmlns:a16="http://schemas.microsoft.com/office/drawing/2014/main" xmlns="" id="{7DE5F423-2487-4C0A-997A-E8F35C5AC477}"/>
              </a:ext>
            </a:extLst>
          </p:cNvPr>
          <p:cNvSpPr>
            <a:spLocks noGrp="1"/>
          </p:cNvSpPr>
          <p:nvPr>
            <p:ph type="body" sz="quarter" idx="13"/>
          </p:nvPr>
        </p:nvSpPr>
        <p:spPr>
          <a:xfrm>
            <a:off x="1484311" y="1688196"/>
            <a:ext cx="10018712" cy="3995152"/>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1916516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2A4FC3F-AAE7-4705-8BCE-35E0A460566B}" type="datetimeFigureOut">
              <a:rPr lang="es-EC" smtClean="0"/>
              <a:t>24/01/2018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9296738-5F2C-4F0D-8541-041359F15CB1}" type="slidenum">
              <a:rPr lang="es-EC" smtClean="0"/>
              <a:t>‹Nº›</a:t>
            </a:fld>
            <a:endParaRPr lang="es-EC"/>
          </a:p>
        </p:txBody>
      </p:sp>
    </p:spTree>
    <p:extLst>
      <p:ext uri="{BB962C8B-B14F-4D97-AF65-F5344CB8AC3E}">
        <p14:creationId xmlns:p14="http://schemas.microsoft.com/office/powerpoint/2010/main" val="3439380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4360" name="CorelDRAW" r:id="rId3" imgW="9151920" imgH="5621400" progId="">
                  <p:embed/>
                </p:oleObj>
              </mc:Choice>
              <mc:Fallback>
                <p:oleObj name="CorelDRAW" r:id="rId3" imgW="9151920" imgH="5621400" progId="">
                  <p:embed/>
                  <p:pic>
                    <p:nvPicPr>
                      <p:cNvPr id="2"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p:nvSpPr>
        <p:spPr bwMode="auto">
          <a:xfrm>
            <a:off x="609600" y="6245225"/>
            <a:ext cx="2844800" cy="476250"/>
          </a:xfrm>
          <a:prstGeom prst="rect">
            <a:avLst/>
          </a:prstGeom>
          <a:noFill/>
          <a:ln w="9525">
            <a:noFill/>
            <a:miter lim="800000"/>
            <a:headEnd/>
            <a:tailEnd/>
          </a:ln>
        </p:spPr>
        <p:txBody>
          <a:bodyPr/>
          <a:lstStyle/>
          <a:p>
            <a:pPr>
              <a:defRPr/>
            </a:pPr>
            <a:endParaRPr lang="es-EC" sz="1400">
              <a:latin typeface="Arial" pitchFamily="34" charset="0"/>
            </a:endParaRPr>
          </a:p>
        </p:txBody>
      </p:sp>
      <p:sp>
        <p:nvSpPr>
          <p:cNvPr id="4" name="Rectangle 25"/>
          <p:cNvSpPr>
            <a:spLocks noChangeArrowheads="1"/>
          </p:cNvSpPr>
          <p:nvPr/>
        </p:nvSpPr>
        <p:spPr bwMode="auto">
          <a:xfrm>
            <a:off x="4165600" y="6245225"/>
            <a:ext cx="3860800" cy="476250"/>
          </a:xfrm>
          <a:prstGeom prst="rect">
            <a:avLst/>
          </a:prstGeom>
          <a:noFill/>
          <a:ln w="9525">
            <a:noFill/>
            <a:miter lim="800000"/>
            <a:headEnd/>
            <a:tailEnd/>
          </a:ln>
        </p:spPr>
        <p:txBody>
          <a:bodyPr/>
          <a:lstStyle/>
          <a:p>
            <a:pPr algn="ctr">
              <a:defRPr/>
            </a:pPr>
            <a:endParaRPr lang="es-EC" sz="1400">
              <a:latin typeface="Arial" pitchFamily="34" charset="0"/>
            </a:endParaRPr>
          </a:p>
        </p:txBody>
      </p:sp>
      <p:sp>
        <p:nvSpPr>
          <p:cNvPr id="5" name="Rectangle 26"/>
          <p:cNvSpPr>
            <a:spLocks noChangeArrowheads="1"/>
          </p:cNvSpPr>
          <p:nvPr/>
        </p:nvSpPr>
        <p:spPr bwMode="auto">
          <a:xfrm>
            <a:off x="609600" y="6245225"/>
            <a:ext cx="2844800" cy="476250"/>
          </a:xfrm>
          <a:prstGeom prst="rect">
            <a:avLst/>
          </a:prstGeom>
          <a:noFill/>
          <a:ln w="9525">
            <a:noFill/>
            <a:miter lim="800000"/>
            <a:headEnd/>
            <a:tailEnd/>
          </a:ln>
        </p:spPr>
        <p:txBody>
          <a:bodyPr/>
          <a:lstStyle/>
          <a:p>
            <a:pPr>
              <a:defRPr/>
            </a:pPr>
            <a:endParaRPr lang="es-EC" sz="1400">
              <a:latin typeface="Arial" pitchFamily="34" charset="0"/>
            </a:endParaRPr>
          </a:p>
        </p:txBody>
      </p:sp>
      <p:sp>
        <p:nvSpPr>
          <p:cNvPr id="6" name="Rectangle 27"/>
          <p:cNvSpPr>
            <a:spLocks noChangeArrowheads="1"/>
          </p:cNvSpPr>
          <p:nvPr/>
        </p:nvSpPr>
        <p:spPr bwMode="auto">
          <a:xfrm>
            <a:off x="4165600" y="6245225"/>
            <a:ext cx="3860800" cy="476250"/>
          </a:xfrm>
          <a:prstGeom prst="rect">
            <a:avLst/>
          </a:prstGeom>
          <a:noFill/>
          <a:ln w="9525">
            <a:noFill/>
            <a:miter lim="800000"/>
            <a:headEnd/>
            <a:tailEnd/>
          </a:ln>
        </p:spPr>
        <p:txBody>
          <a:bodyPr/>
          <a:lstStyle/>
          <a:p>
            <a:pPr algn="ctr">
              <a:defRPr/>
            </a:pPr>
            <a:endParaRPr lang="es-EC" sz="1400">
              <a:latin typeface="Arial" pitchFamily="34" charset="0"/>
            </a:endParaRPr>
          </a:p>
        </p:txBody>
      </p:sp>
      <p:pic>
        <p:nvPicPr>
          <p:cNvPr id="7" name="Picture 48" descr="bannner 2"/>
          <p:cNvPicPr>
            <a:picLocks noChangeAspect="1" noChangeArrowheads="1"/>
          </p:cNvPicPr>
          <p:nvPr/>
        </p:nvPicPr>
        <p:blipFill>
          <a:blip r:embed="rId5" cstate="print"/>
          <a:srcRect/>
          <a:stretch>
            <a:fillRect/>
          </a:stretch>
        </p:blipFill>
        <p:spPr bwMode="auto">
          <a:xfrm>
            <a:off x="0" y="5722938"/>
            <a:ext cx="12192000" cy="1135062"/>
          </a:xfrm>
          <a:prstGeom prst="rect">
            <a:avLst/>
          </a:prstGeom>
          <a:noFill/>
          <a:ln w="9525">
            <a:noFill/>
            <a:miter lim="800000"/>
            <a:headEnd/>
            <a:tailEnd/>
          </a:ln>
        </p:spPr>
      </p:pic>
      <p:sp>
        <p:nvSpPr>
          <p:cNvPr id="8" name="Oval 50"/>
          <p:cNvSpPr>
            <a:spLocks noChangeArrowheads="1"/>
          </p:cNvSpPr>
          <p:nvPr/>
        </p:nvSpPr>
        <p:spPr bwMode="auto">
          <a:xfrm>
            <a:off x="289984" y="260351"/>
            <a:ext cx="1056216" cy="792163"/>
          </a:xfrm>
          <a:prstGeom prst="ellipse">
            <a:avLst/>
          </a:prstGeom>
          <a:solidFill>
            <a:schemeClr val="bg1"/>
          </a:solidFill>
          <a:ln w="9525">
            <a:noFill/>
            <a:round/>
            <a:headEnd/>
            <a:tailEnd/>
          </a:ln>
        </p:spPr>
        <p:txBody>
          <a:bodyPr wrap="none" anchor="ctr"/>
          <a:lstStyle/>
          <a:p>
            <a:pPr>
              <a:defRPr/>
            </a:pPr>
            <a:endParaRPr lang="es-EC" sz="1800">
              <a:latin typeface="Arial" pitchFamily="34" charset="0"/>
            </a:endParaRPr>
          </a:p>
        </p:txBody>
      </p:sp>
      <p:pic>
        <p:nvPicPr>
          <p:cNvPr id="9" name="Picture 49" descr="LOGO ESPE ORIGINAL copia"/>
          <p:cNvPicPr>
            <a:picLocks noChangeAspect="1" noChangeArrowheads="1"/>
          </p:cNvPicPr>
          <p:nvPr/>
        </p:nvPicPr>
        <p:blipFill>
          <a:blip r:embed="rId6" cstate="print"/>
          <a:srcRect/>
          <a:stretch>
            <a:fillRect/>
          </a:stretch>
        </p:blipFill>
        <p:spPr bwMode="auto">
          <a:xfrm>
            <a:off x="143934" y="115888"/>
            <a:ext cx="4417484" cy="887412"/>
          </a:xfrm>
          <a:prstGeom prst="rect">
            <a:avLst/>
          </a:prstGeom>
          <a:noFill/>
          <a:ln w="9525">
            <a:noFill/>
            <a:miter lim="800000"/>
            <a:headEnd/>
            <a:tailEnd/>
          </a:ln>
        </p:spPr>
      </p:pic>
      <p:graphicFrame>
        <p:nvGraphicFramePr>
          <p:cNvPr id="10" name="Object 2">
            <a:extLst>
              <a:ext uri="{FF2B5EF4-FFF2-40B4-BE49-F238E27FC236}">
                <a16:creationId xmlns:a16="http://schemas.microsoft.com/office/drawing/2014/main" xmlns="" id="{9DD679DB-D887-43BE-916F-7B8C5D2CDC1E}"/>
              </a:ext>
            </a:extLst>
          </p:cNvPr>
          <p:cNvGraphicFramePr>
            <a:graphicFrameLocks noChangeAspect="1"/>
          </p:cNvGraphicFramePr>
          <p:nvPr userDrawn="1"/>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4361" name="CorelDRAW" r:id="rId7" imgW="7748626" imgH="4759452" progId="CorelDRAW.Graphic.12">
                  <p:embed/>
                </p:oleObj>
              </mc:Choice>
              <mc:Fallback>
                <p:oleObj name="CorelDRAW" r:id="rId7" imgW="7748626" imgH="4759452" progId="CorelDRAW.Graphic.12">
                  <p:embed/>
                  <p:pic>
                    <p:nvPicPr>
                      <p:cNvPr id="2" name="Object 2">
                        <a:extLst>
                          <a:ext uri="{FF2B5EF4-FFF2-40B4-BE49-F238E27FC236}">
                            <a16:creationId xmlns:a16="http://schemas.microsoft.com/office/drawing/2014/main" xmlns="" id="{239006F5-0FC6-4AC8-ABD5-D595E22D77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24">
            <a:extLst>
              <a:ext uri="{FF2B5EF4-FFF2-40B4-BE49-F238E27FC236}">
                <a16:creationId xmlns:a16="http://schemas.microsoft.com/office/drawing/2014/main" xmlns="" id="{AD3E01A8-6540-4D9A-95DA-72B6BDACF380}"/>
              </a:ext>
            </a:extLst>
          </p:cNvPr>
          <p:cNvSpPr>
            <a:spLocks noChangeArrowheads="1"/>
          </p:cNvSpPr>
          <p:nvPr userDrawn="1"/>
        </p:nvSpPr>
        <p:spPr bwMode="auto">
          <a:xfrm>
            <a:off x="609600" y="6245225"/>
            <a:ext cx="2844800" cy="476250"/>
          </a:xfrm>
          <a:prstGeom prst="rect">
            <a:avLst/>
          </a:prstGeom>
          <a:noFill/>
          <a:ln w="9525">
            <a:noFill/>
            <a:miter lim="800000"/>
            <a:headEnd/>
            <a:tailEnd/>
          </a:ln>
          <a:effectLst/>
        </p:spPr>
        <p:txBody>
          <a:bodyPr/>
          <a:lstStyle/>
          <a:p>
            <a:pPr>
              <a:defRPr/>
            </a:pPr>
            <a:endParaRPr lang="es-ES" sz="1400">
              <a:latin typeface="Arial" charset="0"/>
            </a:endParaRPr>
          </a:p>
        </p:txBody>
      </p:sp>
      <p:sp>
        <p:nvSpPr>
          <p:cNvPr id="12" name="Rectangle 25">
            <a:extLst>
              <a:ext uri="{FF2B5EF4-FFF2-40B4-BE49-F238E27FC236}">
                <a16:creationId xmlns:a16="http://schemas.microsoft.com/office/drawing/2014/main" xmlns="" id="{881AC62B-ABFE-407B-AE4E-B15EA9E8149F}"/>
              </a:ext>
            </a:extLst>
          </p:cNvPr>
          <p:cNvSpPr>
            <a:spLocks noChangeArrowheads="1"/>
          </p:cNvSpPr>
          <p:nvPr userDrawn="1"/>
        </p:nvSpPr>
        <p:spPr bwMode="auto">
          <a:xfrm>
            <a:off x="4165600" y="6245225"/>
            <a:ext cx="3860800" cy="476250"/>
          </a:xfrm>
          <a:prstGeom prst="rect">
            <a:avLst/>
          </a:prstGeom>
          <a:noFill/>
          <a:ln w="9525">
            <a:noFill/>
            <a:miter lim="800000"/>
            <a:headEnd/>
            <a:tailEnd/>
          </a:ln>
          <a:effectLst/>
        </p:spPr>
        <p:txBody>
          <a:bodyPr/>
          <a:lstStyle/>
          <a:p>
            <a:pPr algn="ctr">
              <a:defRPr/>
            </a:pPr>
            <a:endParaRPr lang="es-ES" sz="1400">
              <a:latin typeface="Arial" charset="0"/>
            </a:endParaRPr>
          </a:p>
        </p:txBody>
      </p:sp>
      <p:sp>
        <p:nvSpPr>
          <p:cNvPr id="13" name="Rectangle 26">
            <a:extLst>
              <a:ext uri="{FF2B5EF4-FFF2-40B4-BE49-F238E27FC236}">
                <a16:creationId xmlns:a16="http://schemas.microsoft.com/office/drawing/2014/main" xmlns="" id="{C564ED0A-59AD-434E-A213-E92119D2D05F}"/>
              </a:ext>
            </a:extLst>
          </p:cNvPr>
          <p:cNvSpPr>
            <a:spLocks noChangeArrowheads="1"/>
          </p:cNvSpPr>
          <p:nvPr userDrawn="1"/>
        </p:nvSpPr>
        <p:spPr bwMode="auto">
          <a:xfrm>
            <a:off x="609600" y="6245225"/>
            <a:ext cx="2844800" cy="476250"/>
          </a:xfrm>
          <a:prstGeom prst="rect">
            <a:avLst/>
          </a:prstGeom>
          <a:noFill/>
          <a:ln w="9525">
            <a:noFill/>
            <a:miter lim="800000"/>
            <a:headEnd/>
            <a:tailEnd/>
          </a:ln>
          <a:effectLst/>
        </p:spPr>
        <p:txBody>
          <a:bodyPr/>
          <a:lstStyle/>
          <a:p>
            <a:pPr>
              <a:defRPr/>
            </a:pPr>
            <a:endParaRPr lang="es-ES" sz="1400">
              <a:latin typeface="Arial" charset="0"/>
            </a:endParaRPr>
          </a:p>
        </p:txBody>
      </p:sp>
      <p:sp>
        <p:nvSpPr>
          <p:cNvPr id="14" name="Rectangle 27">
            <a:extLst>
              <a:ext uri="{FF2B5EF4-FFF2-40B4-BE49-F238E27FC236}">
                <a16:creationId xmlns:a16="http://schemas.microsoft.com/office/drawing/2014/main" xmlns="" id="{5E78A804-DEFF-42C0-B41E-6A9953E77E77}"/>
              </a:ext>
            </a:extLst>
          </p:cNvPr>
          <p:cNvSpPr>
            <a:spLocks noChangeArrowheads="1"/>
          </p:cNvSpPr>
          <p:nvPr userDrawn="1"/>
        </p:nvSpPr>
        <p:spPr bwMode="auto">
          <a:xfrm>
            <a:off x="4165600" y="6245225"/>
            <a:ext cx="3860800" cy="476250"/>
          </a:xfrm>
          <a:prstGeom prst="rect">
            <a:avLst/>
          </a:prstGeom>
          <a:noFill/>
          <a:ln w="9525">
            <a:noFill/>
            <a:miter lim="800000"/>
            <a:headEnd/>
            <a:tailEnd/>
          </a:ln>
          <a:effectLst/>
        </p:spPr>
        <p:txBody>
          <a:bodyPr/>
          <a:lstStyle/>
          <a:p>
            <a:pPr algn="ctr">
              <a:defRPr/>
            </a:pPr>
            <a:endParaRPr lang="es-ES" sz="1400">
              <a:latin typeface="Arial" charset="0"/>
            </a:endParaRPr>
          </a:p>
        </p:txBody>
      </p:sp>
      <p:pic>
        <p:nvPicPr>
          <p:cNvPr id="15" name="Picture 48" descr="bannner 2">
            <a:extLst>
              <a:ext uri="{FF2B5EF4-FFF2-40B4-BE49-F238E27FC236}">
                <a16:creationId xmlns:a16="http://schemas.microsoft.com/office/drawing/2014/main" xmlns="" id="{6E5AD190-E71F-4D76-9497-162C78CADED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22938"/>
            <a:ext cx="12192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50">
            <a:extLst>
              <a:ext uri="{FF2B5EF4-FFF2-40B4-BE49-F238E27FC236}">
                <a16:creationId xmlns:a16="http://schemas.microsoft.com/office/drawing/2014/main" xmlns="" id="{D08D5170-0955-40DB-A04B-3B270220C985}"/>
              </a:ext>
            </a:extLst>
          </p:cNvPr>
          <p:cNvSpPr>
            <a:spLocks noChangeArrowheads="1"/>
          </p:cNvSpPr>
          <p:nvPr userDrawn="1"/>
        </p:nvSpPr>
        <p:spPr bwMode="auto">
          <a:xfrm>
            <a:off x="289984" y="260351"/>
            <a:ext cx="1056216" cy="792163"/>
          </a:xfrm>
          <a:prstGeom prst="ellipse">
            <a:avLst/>
          </a:prstGeom>
          <a:solidFill>
            <a:schemeClr val="bg1"/>
          </a:solidFill>
          <a:ln w="9525">
            <a:noFill/>
            <a:round/>
            <a:headEnd/>
            <a:tailEnd/>
          </a:ln>
          <a:effectLst/>
        </p:spPr>
        <p:txBody>
          <a:bodyPr wrap="none" anchor="ctr"/>
          <a:lstStyle/>
          <a:p>
            <a:pPr>
              <a:defRPr/>
            </a:pPr>
            <a:endParaRPr lang="es-ES" sz="1800">
              <a:latin typeface="Arial" charset="0"/>
            </a:endParaRPr>
          </a:p>
        </p:txBody>
      </p:sp>
      <p:pic>
        <p:nvPicPr>
          <p:cNvPr id="17" name="Picture 49" descr="LOGO ESPE ORIGINAL copia">
            <a:extLst>
              <a:ext uri="{FF2B5EF4-FFF2-40B4-BE49-F238E27FC236}">
                <a16:creationId xmlns:a16="http://schemas.microsoft.com/office/drawing/2014/main" xmlns="" id="{539BFED2-4F6B-44B6-A75E-9B623AE7A856}"/>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43934" y="115888"/>
            <a:ext cx="4417484"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7335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1D1D805-C1B0-4DDC-AF92-67189E442D0D}"/>
              </a:ext>
            </a:extLst>
          </p:cNvPr>
          <p:cNvSpPr>
            <a:spLocks noGrp="1"/>
          </p:cNvSpPr>
          <p:nvPr>
            <p:ph type="title"/>
          </p:nvPr>
        </p:nvSpPr>
        <p:spPr>
          <a:xfrm>
            <a:off x="1484311" y="685800"/>
            <a:ext cx="10018713" cy="735037"/>
          </a:xfrm>
        </p:spPr>
        <p:txBody>
          <a:bodyPr>
            <a:normAutofit/>
          </a:bodyPr>
          <a:lstStyle>
            <a:lvl1pPr algn="l">
              <a:defRPr sz="3200" b="1"/>
            </a:lvl1pPr>
          </a:lstStyle>
          <a:p>
            <a:r>
              <a:rPr lang="es-ES" dirty="0"/>
              <a:t>Haga clic para modificar el estilo de título del patrón</a:t>
            </a:r>
          </a:p>
        </p:txBody>
      </p:sp>
      <p:sp>
        <p:nvSpPr>
          <p:cNvPr id="3" name="Marcador de fecha 2">
            <a:extLst>
              <a:ext uri="{FF2B5EF4-FFF2-40B4-BE49-F238E27FC236}">
                <a16:creationId xmlns:a16="http://schemas.microsoft.com/office/drawing/2014/main" xmlns="" id="{2DD79213-15AD-4731-BC9D-5EEBA3466908}"/>
              </a:ext>
            </a:extLst>
          </p:cNvPr>
          <p:cNvSpPr>
            <a:spLocks noGrp="1"/>
          </p:cNvSpPr>
          <p:nvPr>
            <p:ph type="dt" sz="half" idx="10"/>
          </p:nvPr>
        </p:nvSpPr>
        <p:spPr/>
        <p:txBody>
          <a:bodyPr/>
          <a:lstStyle/>
          <a:p>
            <a:fld id="{AAFD2E72-0981-4590-A6B6-2872B6C3DC50}" type="datetimeFigureOut">
              <a:rPr lang="es-ES" smtClean="0"/>
              <a:t>24/01/2018</a:t>
            </a:fld>
            <a:endParaRPr lang="es-ES"/>
          </a:p>
        </p:txBody>
      </p:sp>
      <p:sp>
        <p:nvSpPr>
          <p:cNvPr id="4" name="Marcador de pie de página 3">
            <a:extLst>
              <a:ext uri="{FF2B5EF4-FFF2-40B4-BE49-F238E27FC236}">
                <a16:creationId xmlns:a16="http://schemas.microsoft.com/office/drawing/2014/main" xmlns="" id="{3EBFBCF1-F61F-4754-9BAA-806D370C810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8C3C330C-8F22-411A-8949-12C3BA935BB0}"/>
              </a:ext>
            </a:extLst>
          </p:cNvPr>
          <p:cNvSpPr>
            <a:spLocks noGrp="1"/>
          </p:cNvSpPr>
          <p:nvPr>
            <p:ph type="sldNum" sz="quarter" idx="12"/>
          </p:nvPr>
        </p:nvSpPr>
        <p:spPr/>
        <p:txBody>
          <a:bodyPr/>
          <a:lstStyle/>
          <a:p>
            <a:fld id="{E35EFDBA-B583-4CE3-AD98-9B6F933EB688}" type="slidenum">
              <a:rPr lang="es-ES" smtClean="0"/>
              <a:t>‹Nº›</a:t>
            </a:fld>
            <a:endParaRPr lang="es-ES"/>
          </a:p>
        </p:txBody>
      </p:sp>
      <p:sp>
        <p:nvSpPr>
          <p:cNvPr id="7" name="Marcador de texto 6">
            <a:extLst>
              <a:ext uri="{FF2B5EF4-FFF2-40B4-BE49-F238E27FC236}">
                <a16:creationId xmlns:a16="http://schemas.microsoft.com/office/drawing/2014/main" xmlns="" id="{7DE5F423-2487-4C0A-997A-E8F35C5AC477}"/>
              </a:ext>
            </a:extLst>
          </p:cNvPr>
          <p:cNvSpPr>
            <a:spLocks noGrp="1"/>
          </p:cNvSpPr>
          <p:nvPr>
            <p:ph type="body" sz="quarter" idx="13"/>
          </p:nvPr>
        </p:nvSpPr>
        <p:spPr>
          <a:xfrm>
            <a:off x="1484311" y="1688196"/>
            <a:ext cx="10018712" cy="3995152"/>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679108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5253" name="CorelDRAW" r:id="rId3" imgW="9151920" imgH="5621400" progId="">
                  <p:embed/>
                </p:oleObj>
              </mc:Choice>
              <mc:Fallback>
                <p:oleObj name="CorelDRAW" r:id="rId3" imgW="9151920" imgH="5621400" progId="">
                  <p:embed/>
                  <p:pic>
                    <p:nvPicPr>
                      <p:cNvPr id="2"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609600" y="6245225"/>
            <a:ext cx="2844800" cy="476250"/>
          </a:xfrm>
          <a:prstGeom prst="rect">
            <a:avLst/>
          </a:prstGeom>
          <a:noFill/>
          <a:ln w="9525">
            <a:noFill/>
            <a:miter lim="800000"/>
            <a:headEnd/>
            <a:tailEnd/>
          </a:ln>
        </p:spPr>
        <p:txBody>
          <a:bodyPr/>
          <a:lstStyle/>
          <a:p>
            <a:pPr fontAlgn="base">
              <a:spcBef>
                <a:spcPct val="0"/>
              </a:spcBef>
              <a:spcAft>
                <a:spcPct val="0"/>
              </a:spcAft>
              <a:defRPr/>
            </a:pPr>
            <a:endParaRPr lang="es-EC" sz="1400">
              <a:solidFill>
                <a:srgbClr val="000000"/>
              </a:solidFill>
            </a:endParaRPr>
          </a:p>
        </p:txBody>
      </p:sp>
      <p:sp>
        <p:nvSpPr>
          <p:cNvPr id="4" name="Rectangle 25"/>
          <p:cNvSpPr>
            <a:spLocks noChangeArrowheads="1"/>
          </p:cNvSpPr>
          <p:nvPr userDrawn="1"/>
        </p:nvSpPr>
        <p:spPr bwMode="auto">
          <a:xfrm>
            <a:off x="4165600" y="6245225"/>
            <a:ext cx="3860800" cy="476250"/>
          </a:xfrm>
          <a:prstGeom prst="rect">
            <a:avLst/>
          </a:prstGeom>
          <a:noFill/>
          <a:ln w="9525">
            <a:noFill/>
            <a:miter lim="800000"/>
            <a:headEnd/>
            <a:tailEnd/>
          </a:ln>
        </p:spPr>
        <p:txBody>
          <a:bodyPr/>
          <a:lstStyle/>
          <a:p>
            <a:pPr algn="ctr" fontAlgn="base">
              <a:spcBef>
                <a:spcPct val="0"/>
              </a:spcBef>
              <a:spcAft>
                <a:spcPct val="0"/>
              </a:spcAft>
              <a:defRPr/>
            </a:pPr>
            <a:endParaRPr lang="es-EC" sz="1400">
              <a:solidFill>
                <a:srgbClr val="000000"/>
              </a:solidFill>
            </a:endParaRPr>
          </a:p>
        </p:txBody>
      </p:sp>
      <p:sp>
        <p:nvSpPr>
          <p:cNvPr id="5" name="Rectangle 26"/>
          <p:cNvSpPr>
            <a:spLocks noChangeArrowheads="1"/>
          </p:cNvSpPr>
          <p:nvPr userDrawn="1"/>
        </p:nvSpPr>
        <p:spPr bwMode="auto">
          <a:xfrm>
            <a:off x="609600" y="6245225"/>
            <a:ext cx="2844800" cy="476250"/>
          </a:xfrm>
          <a:prstGeom prst="rect">
            <a:avLst/>
          </a:prstGeom>
          <a:noFill/>
          <a:ln w="9525">
            <a:noFill/>
            <a:miter lim="800000"/>
            <a:headEnd/>
            <a:tailEnd/>
          </a:ln>
        </p:spPr>
        <p:txBody>
          <a:bodyPr/>
          <a:lstStyle/>
          <a:p>
            <a:pPr fontAlgn="base">
              <a:spcBef>
                <a:spcPct val="0"/>
              </a:spcBef>
              <a:spcAft>
                <a:spcPct val="0"/>
              </a:spcAft>
              <a:defRPr/>
            </a:pPr>
            <a:endParaRPr lang="es-EC" sz="1400">
              <a:solidFill>
                <a:srgbClr val="000000"/>
              </a:solidFill>
            </a:endParaRPr>
          </a:p>
        </p:txBody>
      </p:sp>
      <p:sp>
        <p:nvSpPr>
          <p:cNvPr id="6" name="Rectangle 27"/>
          <p:cNvSpPr>
            <a:spLocks noChangeArrowheads="1"/>
          </p:cNvSpPr>
          <p:nvPr userDrawn="1"/>
        </p:nvSpPr>
        <p:spPr bwMode="auto">
          <a:xfrm>
            <a:off x="4165600" y="6245225"/>
            <a:ext cx="3860800" cy="476250"/>
          </a:xfrm>
          <a:prstGeom prst="rect">
            <a:avLst/>
          </a:prstGeom>
          <a:noFill/>
          <a:ln w="9525">
            <a:noFill/>
            <a:miter lim="800000"/>
            <a:headEnd/>
            <a:tailEnd/>
          </a:ln>
        </p:spPr>
        <p:txBody>
          <a:bodyPr/>
          <a:lstStyle/>
          <a:p>
            <a:pPr algn="ctr" fontAlgn="base">
              <a:spcBef>
                <a:spcPct val="0"/>
              </a:spcBef>
              <a:spcAft>
                <a:spcPct val="0"/>
              </a:spcAft>
              <a:defRPr/>
            </a:pPr>
            <a:endParaRPr lang="es-EC" sz="1400">
              <a:solidFill>
                <a:srgbClr val="000000"/>
              </a:solidFill>
            </a:endParaRPr>
          </a:p>
        </p:txBody>
      </p:sp>
      <p:pic>
        <p:nvPicPr>
          <p:cNvPr id="7" name="Picture 48" descr="bannner 2"/>
          <p:cNvPicPr>
            <a:picLocks noChangeAspect="1" noChangeArrowheads="1"/>
          </p:cNvPicPr>
          <p:nvPr userDrawn="1"/>
        </p:nvPicPr>
        <p:blipFill>
          <a:blip r:embed="rId5" cstate="print"/>
          <a:srcRect/>
          <a:stretch>
            <a:fillRect/>
          </a:stretch>
        </p:blipFill>
        <p:spPr bwMode="auto">
          <a:xfrm>
            <a:off x="0" y="5722938"/>
            <a:ext cx="12192000" cy="1135062"/>
          </a:xfrm>
          <a:prstGeom prst="rect">
            <a:avLst/>
          </a:prstGeom>
          <a:noFill/>
          <a:ln w="9525">
            <a:noFill/>
            <a:miter lim="800000"/>
            <a:headEnd/>
            <a:tailEnd/>
          </a:ln>
        </p:spPr>
      </p:pic>
      <p:sp>
        <p:nvSpPr>
          <p:cNvPr id="8" name="Oval 50"/>
          <p:cNvSpPr>
            <a:spLocks noChangeArrowheads="1"/>
          </p:cNvSpPr>
          <p:nvPr userDrawn="1"/>
        </p:nvSpPr>
        <p:spPr bwMode="auto">
          <a:xfrm>
            <a:off x="289984" y="260351"/>
            <a:ext cx="1056216" cy="792163"/>
          </a:xfrm>
          <a:prstGeom prst="ellipse">
            <a:avLst/>
          </a:prstGeom>
          <a:solidFill>
            <a:schemeClr val="bg1"/>
          </a:solidFill>
          <a:ln w="9525">
            <a:noFill/>
            <a:round/>
            <a:headEnd/>
            <a:tailEnd/>
          </a:ln>
        </p:spPr>
        <p:txBody>
          <a:bodyPr wrap="none" anchor="ctr"/>
          <a:lstStyle/>
          <a:p>
            <a:pPr fontAlgn="base">
              <a:spcBef>
                <a:spcPct val="0"/>
              </a:spcBef>
              <a:spcAft>
                <a:spcPct val="0"/>
              </a:spcAft>
              <a:defRPr/>
            </a:pPr>
            <a:endParaRPr lang="es-EC" sz="1800">
              <a:solidFill>
                <a:srgbClr val="000000"/>
              </a:solidFill>
            </a:endParaRPr>
          </a:p>
        </p:txBody>
      </p:sp>
      <p:pic>
        <p:nvPicPr>
          <p:cNvPr id="9" name="Picture 49" descr="LOGO ESPE ORIGINAL copia"/>
          <p:cNvPicPr>
            <a:picLocks noChangeAspect="1" noChangeArrowheads="1"/>
          </p:cNvPicPr>
          <p:nvPr userDrawn="1"/>
        </p:nvPicPr>
        <p:blipFill>
          <a:blip r:embed="rId6" cstate="print"/>
          <a:srcRect/>
          <a:stretch>
            <a:fillRect/>
          </a:stretch>
        </p:blipFill>
        <p:spPr bwMode="auto">
          <a:xfrm>
            <a:off x="143934" y="115888"/>
            <a:ext cx="4417484" cy="887412"/>
          </a:xfrm>
          <a:prstGeom prst="rect">
            <a:avLst/>
          </a:prstGeom>
          <a:noFill/>
          <a:ln w="9525">
            <a:noFill/>
            <a:miter lim="800000"/>
            <a:headEnd/>
            <a:tailEnd/>
          </a:ln>
        </p:spPr>
      </p:pic>
    </p:spTree>
    <p:extLst>
      <p:ext uri="{BB962C8B-B14F-4D97-AF65-F5344CB8AC3E}">
        <p14:creationId xmlns:p14="http://schemas.microsoft.com/office/powerpoint/2010/main" val="2553687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615723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Editar los estilos de texto del patrón</a:t>
            </a:r>
          </a:p>
        </p:txBody>
      </p:sp>
    </p:spTree>
    <p:extLst>
      <p:ext uri="{BB962C8B-B14F-4D97-AF65-F5344CB8AC3E}">
        <p14:creationId xmlns:p14="http://schemas.microsoft.com/office/powerpoint/2010/main" val="1080887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334211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907144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784001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2A4FC3F-AAE7-4705-8BCE-35E0A460566B}" type="datetimeFigureOut">
              <a:rPr lang="es-EC" smtClean="0"/>
              <a:t>24/01/2018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9296738-5F2C-4F0D-8541-041359F15CB1}" type="slidenum">
              <a:rPr lang="es-EC" smtClean="0"/>
              <a:t>‹Nº›</a:t>
            </a:fld>
            <a:endParaRPr lang="es-EC"/>
          </a:p>
        </p:txBody>
      </p:sp>
    </p:spTree>
    <p:extLst>
      <p:ext uri="{BB962C8B-B14F-4D97-AF65-F5344CB8AC3E}">
        <p14:creationId xmlns:p14="http://schemas.microsoft.com/office/powerpoint/2010/main" val="1860508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694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Tree>
    <p:extLst>
      <p:ext uri="{BB962C8B-B14F-4D97-AF65-F5344CB8AC3E}">
        <p14:creationId xmlns:p14="http://schemas.microsoft.com/office/powerpoint/2010/main" val="32372859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Tree>
    <p:extLst>
      <p:ext uri="{BB962C8B-B14F-4D97-AF65-F5344CB8AC3E}">
        <p14:creationId xmlns:p14="http://schemas.microsoft.com/office/powerpoint/2010/main" val="5196511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682407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129408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92A4FC3F-AAE7-4705-8BCE-35E0A460566B}" type="datetimeFigureOut">
              <a:rPr lang="es-EC" smtClean="0"/>
              <a:t>24/01/2018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9296738-5F2C-4F0D-8541-041359F15CB1}" type="slidenum">
              <a:rPr lang="es-EC" smtClean="0"/>
              <a:t>‹Nº›</a:t>
            </a:fld>
            <a:endParaRPr lang="es-EC"/>
          </a:p>
        </p:txBody>
      </p:sp>
    </p:spTree>
    <p:extLst>
      <p:ext uri="{BB962C8B-B14F-4D97-AF65-F5344CB8AC3E}">
        <p14:creationId xmlns:p14="http://schemas.microsoft.com/office/powerpoint/2010/main" val="34964652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2A4FC3F-AAE7-4705-8BCE-35E0A460566B}" type="datetimeFigureOut">
              <a:rPr lang="es-EC" smtClean="0"/>
              <a:t>24/01/2018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9296738-5F2C-4F0D-8541-041359F15CB1}" type="slidenum">
              <a:rPr lang="es-EC" smtClean="0"/>
              <a:t>‹Nº›</a:t>
            </a:fld>
            <a:endParaRPr lang="es-EC"/>
          </a:p>
        </p:txBody>
      </p:sp>
    </p:spTree>
    <p:extLst>
      <p:ext uri="{BB962C8B-B14F-4D97-AF65-F5344CB8AC3E}">
        <p14:creationId xmlns:p14="http://schemas.microsoft.com/office/powerpoint/2010/main" val="36447752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3 Marcador de fecha"/>
          <p:cNvSpPr>
            <a:spLocks noGrp="1"/>
          </p:cNvSpPr>
          <p:nvPr>
            <p:ph type="dt" sz="half" idx="10"/>
          </p:nvPr>
        </p:nvSpPr>
        <p:spPr/>
        <p:txBody>
          <a:bodyPr/>
          <a:lstStyle/>
          <a:p>
            <a:fld id="{92A4FC3F-AAE7-4705-8BCE-35E0A460566B}" type="datetimeFigureOut">
              <a:rPr lang="es-EC" smtClean="0"/>
              <a:t>24/01/2018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9296738-5F2C-4F0D-8541-041359F15CB1}" type="slidenum">
              <a:rPr lang="es-EC" smtClean="0"/>
              <a:t>‹Nº›</a:t>
            </a:fld>
            <a:endParaRPr lang="es-EC"/>
          </a:p>
        </p:txBody>
      </p:sp>
    </p:spTree>
    <p:extLst>
      <p:ext uri="{BB962C8B-B14F-4D97-AF65-F5344CB8AC3E}">
        <p14:creationId xmlns:p14="http://schemas.microsoft.com/office/powerpoint/2010/main" val="29212152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92A4FC3F-AAE7-4705-8BCE-35E0A460566B}" type="datetimeFigureOut">
              <a:rPr lang="es-EC" smtClean="0"/>
              <a:t>24/01/2018</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09296738-5F2C-4F0D-8541-041359F15CB1}" type="slidenum">
              <a:rPr lang="es-EC" smtClean="0"/>
              <a:t>‹Nº›</a:t>
            </a:fld>
            <a:endParaRPr lang="es-EC"/>
          </a:p>
        </p:txBody>
      </p:sp>
    </p:spTree>
    <p:extLst>
      <p:ext uri="{BB962C8B-B14F-4D97-AF65-F5344CB8AC3E}">
        <p14:creationId xmlns:p14="http://schemas.microsoft.com/office/powerpoint/2010/main" val="15624528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92A4FC3F-AAE7-4705-8BCE-35E0A460566B}" type="datetimeFigureOut">
              <a:rPr lang="es-EC" smtClean="0"/>
              <a:t>24/01/2018</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09296738-5F2C-4F0D-8541-041359F15CB1}" type="slidenum">
              <a:rPr lang="es-EC" smtClean="0"/>
              <a:t>‹Nº›</a:t>
            </a:fld>
            <a:endParaRPr lang="es-EC"/>
          </a:p>
        </p:txBody>
      </p:sp>
    </p:spTree>
    <p:extLst>
      <p:ext uri="{BB962C8B-B14F-4D97-AF65-F5344CB8AC3E}">
        <p14:creationId xmlns:p14="http://schemas.microsoft.com/office/powerpoint/2010/main" val="35358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3 Marcador de fecha"/>
          <p:cNvSpPr>
            <a:spLocks noGrp="1"/>
          </p:cNvSpPr>
          <p:nvPr>
            <p:ph type="dt" sz="half" idx="10"/>
          </p:nvPr>
        </p:nvSpPr>
        <p:spPr/>
        <p:txBody>
          <a:bodyPr/>
          <a:lstStyle/>
          <a:p>
            <a:fld id="{92A4FC3F-AAE7-4705-8BCE-35E0A460566B}" type="datetimeFigureOut">
              <a:rPr lang="es-EC" smtClean="0"/>
              <a:t>24/01/2018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9296738-5F2C-4F0D-8541-041359F15CB1}" type="slidenum">
              <a:rPr lang="es-EC" smtClean="0"/>
              <a:t>‹Nº›</a:t>
            </a:fld>
            <a:endParaRPr lang="es-EC"/>
          </a:p>
        </p:txBody>
      </p:sp>
    </p:spTree>
    <p:extLst>
      <p:ext uri="{BB962C8B-B14F-4D97-AF65-F5344CB8AC3E}">
        <p14:creationId xmlns:p14="http://schemas.microsoft.com/office/powerpoint/2010/main" val="28760302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92A4FC3F-AAE7-4705-8BCE-35E0A460566B}" type="datetimeFigureOut">
              <a:rPr lang="es-EC" smtClean="0"/>
              <a:t>24/01/2018</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09296738-5F2C-4F0D-8541-041359F15CB1}" type="slidenum">
              <a:rPr lang="es-EC" smtClean="0"/>
              <a:t>‹Nº›</a:t>
            </a:fld>
            <a:endParaRPr lang="es-EC"/>
          </a:p>
        </p:txBody>
      </p:sp>
    </p:spTree>
    <p:extLst>
      <p:ext uri="{BB962C8B-B14F-4D97-AF65-F5344CB8AC3E}">
        <p14:creationId xmlns:p14="http://schemas.microsoft.com/office/powerpoint/2010/main" val="18468262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2A4FC3F-AAE7-4705-8BCE-35E0A460566B}" type="datetimeFigureOut">
              <a:rPr lang="es-EC" smtClean="0"/>
              <a:t>24/01/2018</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09296738-5F2C-4F0D-8541-041359F15CB1}" type="slidenum">
              <a:rPr lang="es-EC" smtClean="0"/>
              <a:t>‹Nº›</a:t>
            </a:fld>
            <a:endParaRPr lang="es-EC"/>
          </a:p>
        </p:txBody>
      </p:sp>
    </p:spTree>
    <p:extLst>
      <p:ext uri="{BB962C8B-B14F-4D97-AF65-F5344CB8AC3E}">
        <p14:creationId xmlns:p14="http://schemas.microsoft.com/office/powerpoint/2010/main" val="27598794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4 Marcador de fecha"/>
          <p:cNvSpPr>
            <a:spLocks noGrp="1"/>
          </p:cNvSpPr>
          <p:nvPr>
            <p:ph type="dt" sz="half" idx="10"/>
          </p:nvPr>
        </p:nvSpPr>
        <p:spPr/>
        <p:txBody>
          <a:bodyPr/>
          <a:lstStyle/>
          <a:p>
            <a:fld id="{92A4FC3F-AAE7-4705-8BCE-35E0A460566B}" type="datetimeFigureOut">
              <a:rPr lang="es-EC" smtClean="0"/>
              <a:t>24/01/2018</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09296738-5F2C-4F0D-8541-041359F15CB1}" type="slidenum">
              <a:rPr lang="es-EC" smtClean="0"/>
              <a:t>‹Nº›</a:t>
            </a:fld>
            <a:endParaRPr lang="es-EC"/>
          </a:p>
        </p:txBody>
      </p:sp>
    </p:spTree>
    <p:extLst>
      <p:ext uri="{BB962C8B-B14F-4D97-AF65-F5344CB8AC3E}">
        <p14:creationId xmlns:p14="http://schemas.microsoft.com/office/powerpoint/2010/main" val="5069618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4 Marcador de fecha"/>
          <p:cNvSpPr>
            <a:spLocks noGrp="1"/>
          </p:cNvSpPr>
          <p:nvPr>
            <p:ph type="dt" sz="half" idx="10"/>
          </p:nvPr>
        </p:nvSpPr>
        <p:spPr/>
        <p:txBody>
          <a:bodyPr/>
          <a:lstStyle/>
          <a:p>
            <a:fld id="{92A4FC3F-AAE7-4705-8BCE-35E0A460566B}" type="datetimeFigureOut">
              <a:rPr lang="es-EC" smtClean="0"/>
              <a:t>24/01/2018</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09296738-5F2C-4F0D-8541-041359F15CB1}" type="slidenum">
              <a:rPr lang="es-EC" smtClean="0"/>
              <a:t>‹Nº›</a:t>
            </a:fld>
            <a:endParaRPr lang="es-EC"/>
          </a:p>
        </p:txBody>
      </p:sp>
    </p:spTree>
    <p:extLst>
      <p:ext uri="{BB962C8B-B14F-4D97-AF65-F5344CB8AC3E}">
        <p14:creationId xmlns:p14="http://schemas.microsoft.com/office/powerpoint/2010/main" val="31616348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2A4FC3F-AAE7-4705-8BCE-35E0A460566B}" type="datetimeFigureOut">
              <a:rPr lang="es-EC" smtClean="0"/>
              <a:t>24/01/2018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9296738-5F2C-4F0D-8541-041359F15CB1}" type="slidenum">
              <a:rPr lang="es-EC" smtClean="0"/>
              <a:t>‹Nº›</a:t>
            </a:fld>
            <a:endParaRPr lang="es-EC"/>
          </a:p>
        </p:txBody>
      </p:sp>
    </p:spTree>
    <p:extLst>
      <p:ext uri="{BB962C8B-B14F-4D97-AF65-F5344CB8AC3E}">
        <p14:creationId xmlns:p14="http://schemas.microsoft.com/office/powerpoint/2010/main" val="30012319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2A4FC3F-AAE7-4705-8BCE-35E0A460566B}" type="datetimeFigureOut">
              <a:rPr lang="es-EC" smtClean="0"/>
              <a:t>24/01/2018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9296738-5F2C-4F0D-8541-041359F15CB1}" type="slidenum">
              <a:rPr lang="es-EC" smtClean="0"/>
              <a:t>‹Nº›</a:t>
            </a:fld>
            <a:endParaRPr lang="es-EC"/>
          </a:p>
        </p:txBody>
      </p:sp>
    </p:spTree>
    <p:extLst>
      <p:ext uri="{BB962C8B-B14F-4D97-AF65-F5344CB8AC3E}">
        <p14:creationId xmlns:p14="http://schemas.microsoft.com/office/powerpoint/2010/main" val="6013562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7432" name="CorelDRAW" r:id="rId3" imgW="9151920" imgH="5621400" progId="">
                  <p:embed/>
                </p:oleObj>
              </mc:Choice>
              <mc:Fallback>
                <p:oleObj name="CorelDRAW" r:id="rId3" imgW="9151920" imgH="5621400" progId="">
                  <p:embed/>
                  <p:pic>
                    <p:nvPicPr>
                      <p:cNvPr id="2"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p:nvSpPr>
        <p:spPr bwMode="auto">
          <a:xfrm>
            <a:off x="609600" y="6245225"/>
            <a:ext cx="2844800" cy="476250"/>
          </a:xfrm>
          <a:prstGeom prst="rect">
            <a:avLst/>
          </a:prstGeom>
          <a:noFill/>
          <a:ln w="9525">
            <a:noFill/>
            <a:miter lim="800000"/>
            <a:headEnd/>
            <a:tailEnd/>
          </a:ln>
        </p:spPr>
        <p:txBody>
          <a:bodyPr/>
          <a:lstStyle/>
          <a:p>
            <a:pPr>
              <a:defRPr/>
            </a:pPr>
            <a:endParaRPr lang="es-EC" sz="1400">
              <a:latin typeface="Arial" pitchFamily="34" charset="0"/>
            </a:endParaRPr>
          </a:p>
        </p:txBody>
      </p:sp>
      <p:sp>
        <p:nvSpPr>
          <p:cNvPr id="4" name="Rectangle 25"/>
          <p:cNvSpPr>
            <a:spLocks noChangeArrowheads="1"/>
          </p:cNvSpPr>
          <p:nvPr/>
        </p:nvSpPr>
        <p:spPr bwMode="auto">
          <a:xfrm>
            <a:off x="4165600" y="6245225"/>
            <a:ext cx="3860800" cy="476250"/>
          </a:xfrm>
          <a:prstGeom prst="rect">
            <a:avLst/>
          </a:prstGeom>
          <a:noFill/>
          <a:ln w="9525">
            <a:noFill/>
            <a:miter lim="800000"/>
            <a:headEnd/>
            <a:tailEnd/>
          </a:ln>
        </p:spPr>
        <p:txBody>
          <a:bodyPr/>
          <a:lstStyle/>
          <a:p>
            <a:pPr algn="ctr">
              <a:defRPr/>
            </a:pPr>
            <a:endParaRPr lang="es-EC" sz="1400">
              <a:latin typeface="Arial" pitchFamily="34" charset="0"/>
            </a:endParaRPr>
          </a:p>
        </p:txBody>
      </p:sp>
      <p:sp>
        <p:nvSpPr>
          <p:cNvPr id="5" name="Rectangle 26"/>
          <p:cNvSpPr>
            <a:spLocks noChangeArrowheads="1"/>
          </p:cNvSpPr>
          <p:nvPr/>
        </p:nvSpPr>
        <p:spPr bwMode="auto">
          <a:xfrm>
            <a:off x="609600" y="6245225"/>
            <a:ext cx="2844800" cy="476250"/>
          </a:xfrm>
          <a:prstGeom prst="rect">
            <a:avLst/>
          </a:prstGeom>
          <a:noFill/>
          <a:ln w="9525">
            <a:noFill/>
            <a:miter lim="800000"/>
            <a:headEnd/>
            <a:tailEnd/>
          </a:ln>
        </p:spPr>
        <p:txBody>
          <a:bodyPr/>
          <a:lstStyle/>
          <a:p>
            <a:pPr>
              <a:defRPr/>
            </a:pPr>
            <a:endParaRPr lang="es-EC" sz="1400">
              <a:latin typeface="Arial" pitchFamily="34" charset="0"/>
            </a:endParaRPr>
          </a:p>
        </p:txBody>
      </p:sp>
      <p:sp>
        <p:nvSpPr>
          <p:cNvPr id="6" name="Rectangle 27"/>
          <p:cNvSpPr>
            <a:spLocks noChangeArrowheads="1"/>
          </p:cNvSpPr>
          <p:nvPr/>
        </p:nvSpPr>
        <p:spPr bwMode="auto">
          <a:xfrm>
            <a:off x="4165600" y="6245225"/>
            <a:ext cx="3860800" cy="476250"/>
          </a:xfrm>
          <a:prstGeom prst="rect">
            <a:avLst/>
          </a:prstGeom>
          <a:noFill/>
          <a:ln w="9525">
            <a:noFill/>
            <a:miter lim="800000"/>
            <a:headEnd/>
            <a:tailEnd/>
          </a:ln>
        </p:spPr>
        <p:txBody>
          <a:bodyPr/>
          <a:lstStyle/>
          <a:p>
            <a:pPr algn="ctr">
              <a:defRPr/>
            </a:pPr>
            <a:endParaRPr lang="es-EC" sz="1400">
              <a:latin typeface="Arial" pitchFamily="34" charset="0"/>
            </a:endParaRPr>
          </a:p>
        </p:txBody>
      </p:sp>
      <p:pic>
        <p:nvPicPr>
          <p:cNvPr id="7" name="Picture 48" descr="bannner 2"/>
          <p:cNvPicPr>
            <a:picLocks noChangeAspect="1" noChangeArrowheads="1"/>
          </p:cNvPicPr>
          <p:nvPr/>
        </p:nvPicPr>
        <p:blipFill>
          <a:blip r:embed="rId5" cstate="print"/>
          <a:srcRect/>
          <a:stretch>
            <a:fillRect/>
          </a:stretch>
        </p:blipFill>
        <p:spPr bwMode="auto">
          <a:xfrm>
            <a:off x="0" y="5722938"/>
            <a:ext cx="12192000" cy="1135062"/>
          </a:xfrm>
          <a:prstGeom prst="rect">
            <a:avLst/>
          </a:prstGeom>
          <a:noFill/>
          <a:ln w="9525">
            <a:noFill/>
            <a:miter lim="800000"/>
            <a:headEnd/>
            <a:tailEnd/>
          </a:ln>
        </p:spPr>
      </p:pic>
      <p:sp>
        <p:nvSpPr>
          <p:cNvPr id="8" name="Oval 50"/>
          <p:cNvSpPr>
            <a:spLocks noChangeArrowheads="1"/>
          </p:cNvSpPr>
          <p:nvPr/>
        </p:nvSpPr>
        <p:spPr bwMode="auto">
          <a:xfrm>
            <a:off x="289984" y="260351"/>
            <a:ext cx="1056216" cy="792163"/>
          </a:xfrm>
          <a:prstGeom prst="ellipse">
            <a:avLst/>
          </a:prstGeom>
          <a:solidFill>
            <a:schemeClr val="bg1"/>
          </a:solidFill>
          <a:ln w="9525">
            <a:noFill/>
            <a:round/>
            <a:headEnd/>
            <a:tailEnd/>
          </a:ln>
        </p:spPr>
        <p:txBody>
          <a:bodyPr wrap="none" anchor="ctr"/>
          <a:lstStyle/>
          <a:p>
            <a:pPr>
              <a:defRPr/>
            </a:pPr>
            <a:endParaRPr lang="es-EC" sz="1800">
              <a:latin typeface="Arial" pitchFamily="34" charset="0"/>
            </a:endParaRPr>
          </a:p>
        </p:txBody>
      </p:sp>
      <p:pic>
        <p:nvPicPr>
          <p:cNvPr id="10" name="3 Imagen" descr="h:\Mis documentos\Downloads\LOGO OFICIAL UFA-ESPE.jpg">
            <a:extLst>
              <a:ext uri="{FF2B5EF4-FFF2-40B4-BE49-F238E27FC236}">
                <a16:creationId xmlns:a16="http://schemas.microsoft.com/office/drawing/2014/main" xmlns="" id="{22A8DF9E-B902-4800-996A-0D3A6A5B0D6F}"/>
              </a:ext>
            </a:extLst>
          </p:cNvPr>
          <p:cNvPicPr/>
          <p:nvPr/>
        </p:nvPicPr>
        <p:blipFill>
          <a:blip r:embed="rId6" cstate="print"/>
          <a:srcRect l="4932" t="29524" r="4762" b="30952"/>
          <a:stretch>
            <a:fillRect/>
          </a:stretch>
        </p:blipFill>
        <p:spPr bwMode="auto">
          <a:xfrm>
            <a:off x="126611" y="50460"/>
            <a:ext cx="4543864" cy="890416"/>
          </a:xfrm>
          <a:prstGeom prst="rect">
            <a:avLst/>
          </a:prstGeom>
          <a:noFill/>
          <a:ln w="9525">
            <a:noFill/>
            <a:miter lim="800000"/>
            <a:headEnd/>
            <a:tailEnd/>
          </a:ln>
        </p:spPr>
      </p:pic>
      <p:graphicFrame>
        <p:nvGraphicFramePr>
          <p:cNvPr id="11" name="Object 2">
            <a:extLst>
              <a:ext uri="{FF2B5EF4-FFF2-40B4-BE49-F238E27FC236}">
                <a16:creationId xmlns:a16="http://schemas.microsoft.com/office/drawing/2014/main" xmlns="" id="{8E276044-7DBB-4A06-92BC-150E73FC53EE}"/>
              </a:ext>
            </a:extLst>
          </p:cNvPr>
          <p:cNvGraphicFramePr>
            <a:graphicFrameLocks noChangeAspect="1"/>
          </p:cNvGraphicFramePr>
          <p:nvPr userDrawn="1"/>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7433" name="CorelDRAW" r:id="rId7" imgW="7748626" imgH="4759452" progId="CorelDRAW.Graphic.12">
                  <p:embed/>
                </p:oleObj>
              </mc:Choice>
              <mc:Fallback>
                <p:oleObj name="CorelDRAW" r:id="rId7" imgW="7748626" imgH="4759452" progId="CorelDRAW.Graphic.12">
                  <p:embed/>
                  <p:pic>
                    <p:nvPicPr>
                      <p:cNvPr id="10" name="Object 2">
                        <a:extLst>
                          <a:ext uri="{FF2B5EF4-FFF2-40B4-BE49-F238E27FC236}">
                            <a16:creationId xmlns:a16="http://schemas.microsoft.com/office/drawing/2014/main" xmlns="" id="{9DD679DB-D887-43BE-916F-7B8C5D2CDC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24">
            <a:extLst>
              <a:ext uri="{FF2B5EF4-FFF2-40B4-BE49-F238E27FC236}">
                <a16:creationId xmlns:a16="http://schemas.microsoft.com/office/drawing/2014/main" xmlns="" id="{C05AAE83-B2D1-457E-A633-1DE6D5586A52}"/>
              </a:ext>
            </a:extLst>
          </p:cNvPr>
          <p:cNvSpPr>
            <a:spLocks noChangeArrowheads="1"/>
          </p:cNvSpPr>
          <p:nvPr userDrawn="1"/>
        </p:nvSpPr>
        <p:spPr bwMode="auto">
          <a:xfrm>
            <a:off x="609600" y="6245225"/>
            <a:ext cx="2844800" cy="476250"/>
          </a:xfrm>
          <a:prstGeom prst="rect">
            <a:avLst/>
          </a:prstGeom>
          <a:noFill/>
          <a:ln w="9525">
            <a:noFill/>
            <a:miter lim="800000"/>
            <a:headEnd/>
            <a:tailEnd/>
          </a:ln>
          <a:effectLst/>
        </p:spPr>
        <p:txBody>
          <a:bodyPr/>
          <a:lstStyle/>
          <a:p>
            <a:pPr>
              <a:defRPr/>
            </a:pPr>
            <a:endParaRPr lang="es-ES" sz="1400">
              <a:latin typeface="Arial" charset="0"/>
            </a:endParaRPr>
          </a:p>
        </p:txBody>
      </p:sp>
      <p:sp>
        <p:nvSpPr>
          <p:cNvPr id="13" name="Rectangle 25">
            <a:extLst>
              <a:ext uri="{FF2B5EF4-FFF2-40B4-BE49-F238E27FC236}">
                <a16:creationId xmlns:a16="http://schemas.microsoft.com/office/drawing/2014/main" xmlns="" id="{4B54212A-7FD9-4A78-BDBC-55B4BFD294F7}"/>
              </a:ext>
            </a:extLst>
          </p:cNvPr>
          <p:cNvSpPr>
            <a:spLocks noChangeArrowheads="1"/>
          </p:cNvSpPr>
          <p:nvPr userDrawn="1"/>
        </p:nvSpPr>
        <p:spPr bwMode="auto">
          <a:xfrm>
            <a:off x="4165600" y="6245225"/>
            <a:ext cx="3860800" cy="476250"/>
          </a:xfrm>
          <a:prstGeom prst="rect">
            <a:avLst/>
          </a:prstGeom>
          <a:noFill/>
          <a:ln w="9525">
            <a:noFill/>
            <a:miter lim="800000"/>
            <a:headEnd/>
            <a:tailEnd/>
          </a:ln>
          <a:effectLst/>
        </p:spPr>
        <p:txBody>
          <a:bodyPr/>
          <a:lstStyle/>
          <a:p>
            <a:pPr algn="ctr">
              <a:defRPr/>
            </a:pPr>
            <a:endParaRPr lang="es-ES" sz="1400">
              <a:latin typeface="Arial" charset="0"/>
            </a:endParaRPr>
          </a:p>
        </p:txBody>
      </p:sp>
      <p:sp>
        <p:nvSpPr>
          <p:cNvPr id="14" name="Rectangle 26">
            <a:extLst>
              <a:ext uri="{FF2B5EF4-FFF2-40B4-BE49-F238E27FC236}">
                <a16:creationId xmlns:a16="http://schemas.microsoft.com/office/drawing/2014/main" xmlns="" id="{A3E4D884-546D-419F-85D2-4ECE238E7741}"/>
              </a:ext>
            </a:extLst>
          </p:cNvPr>
          <p:cNvSpPr>
            <a:spLocks noChangeArrowheads="1"/>
          </p:cNvSpPr>
          <p:nvPr userDrawn="1"/>
        </p:nvSpPr>
        <p:spPr bwMode="auto">
          <a:xfrm>
            <a:off x="609600" y="6245225"/>
            <a:ext cx="2844800" cy="476250"/>
          </a:xfrm>
          <a:prstGeom prst="rect">
            <a:avLst/>
          </a:prstGeom>
          <a:noFill/>
          <a:ln w="9525">
            <a:noFill/>
            <a:miter lim="800000"/>
            <a:headEnd/>
            <a:tailEnd/>
          </a:ln>
          <a:effectLst/>
        </p:spPr>
        <p:txBody>
          <a:bodyPr/>
          <a:lstStyle/>
          <a:p>
            <a:pPr>
              <a:defRPr/>
            </a:pPr>
            <a:endParaRPr lang="es-ES" sz="1400">
              <a:latin typeface="Arial" charset="0"/>
            </a:endParaRPr>
          </a:p>
        </p:txBody>
      </p:sp>
      <p:sp>
        <p:nvSpPr>
          <p:cNvPr id="15" name="Rectangle 27">
            <a:extLst>
              <a:ext uri="{FF2B5EF4-FFF2-40B4-BE49-F238E27FC236}">
                <a16:creationId xmlns:a16="http://schemas.microsoft.com/office/drawing/2014/main" xmlns="" id="{A208BB4B-04B0-428D-9350-2C50476524A7}"/>
              </a:ext>
            </a:extLst>
          </p:cNvPr>
          <p:cNvSpPr>
            <a:spLocks noChangeArrowheads="1"/>
          </p:cNvSpPr>
          <p:nvPr userDrawn="1"/>
        </p:nvSpPr>
        <p:spPr bwMode="auto">
          <a:xfrm>
            <a:off x="4165600" y="6245225"/>
            <a:ext cx="3860800" cy="476250"/>
          </a:xfrm>
          <a:prstGeom prst="rect">
            <a:avLst/>
          </a:prstGeom>
          <a:noFill/>
          <a:ln w="9525">
            <a:noFill/>
            <a:miter lim="800000"/>
            <a:headEnd/>
            <a:tailEnd/>
          </a:ln>
          <a:effectLst/>
        </p:spPr>
        <p:txBody>
          <a:bodyPr/>
          <a:lstStyle/>
          <a:p>
            <a:pPr algn="ctr">
              <a:defRPr/>
            </a:pPr>
            <a:endParaRPr lang="es-ES" sz="1400">
              <a:latin typeface="Arial" charset="0"/>
            </a:endParaRPr>
          </a:p>
        </p:txBody>
      </p:sp>
      <p:pic>
        <p:nvPicPr>
          <p:cNvPr id="16" name="Picture 48" descr="bannner 2">
            <a:extLst>
              <a:ext uri="{FF2B5EF4-FFF2-40B4-BE49-F238E27FC236}">
                <a16:creationId xmlns:a16="http://schemas.microsoft.com/office/drawing/2014/main" xmlns="" id="{47D1AACB-6635-48E9-B44C-8081A602C67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22938"/>
            <a:ext cx="12192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Oval 50">
            <a:extLst>
              <a:ext uri="{FF2B5EF4-FFF2-40B4-BE49-F238E27FC236}">
                <a16:creationId xmlns:a16="http://schemas.microsoft.com/office/drawing/2014/main" xmlns="" id="{9F42F702-A601-4239-95F8-C5C0EDF8DF60}"/>
              </a:ext>
            </a:extLst>
          </p:cNvPr>
          <p:cNvSpPr>
            <a:spLocks noChangeArrowheads="1"/>
          </p:cNvSpPr>
          <p:nvPr userDrawn="1"/>
        </p:nvSpPr>
        <p:spPr bwMode="auto">
          <a:xfrm>
            <a:off x="289984" y="260351"/>
            <a:ext cx="1056216" cy="792163"/>
          </a:xfrm>
          <a:prstGeom prst="ellipse">
            <a:avLst/>
          </a:prstGeom>
          <a:solidFill>
            <a:schemeClr val="bg1"/>
          </a:solidFill>
          <a:ln w="9525">
            <a:noFill/>
            <a:round/>
            <a:headEnd/>
            <a:tailEnd/>
          </a:ln>
          <a:effectLst/>
        </p:spPr>
        <p:txBody>
          <a:bodyPr wrap="none" anchor="ctr"/>
          <a:lstStyle/>
          <a:p>
            <a:pPr>
              <a:defRPr/>
            </a:pPr>
            <a:endParaRPr lang="es-ES" sz="1800">
              <a:latin typeface="Arial" charset="0"/>
            </a:endParaRPr>
          </a:p>
        </p:txBody>
      </p:sp>
      <p:pic>
        <p:nvPicPr>
          <p:cNvPr id="18" name="Picture 49" descr="LOGO ESPE ORIGINAL copia">
            <a:extLst>
              <a:ext uri="{FF2B5EF4-FFF2-40B4-BE49-F238E27FC236}">
                <a16:creationId xmlns:a16="http://schemas.microsoft.com/office/drawing/2014/main" xmlns="" id="{B92283E2-E059-4192-9FB1-5307075BF4EF}"/>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43934" y="115888"/>
            <a:ext cx="4417484"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34474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8325" name="CorelDRAW" r:id="rId3" imgW="9151920" imgH="5621400" progId="">
                  <p:embed/>
                </p:oleObj>
              </mc:Choice>
              <mc:Fallback>
                <p:oleObj name="CorelDRAW" r:id="rId3" imgW="9151920" imgH="5621400" progId="">
                  <p:embed/>
                  <p:pic>
                    <p:nvPicPr>
                      <p:cNvPr id="2"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609600" y="6245225"/>
            <a:ext cx="2844800" cy="476250"/>
          </a:xfrm>
          <a:prstGeom prst="rect">
            <a:avLst/>
          </a:prstGeom>
          <a:noFill/>
          <a:ln w="9525">
            <a:noFill/>
            <a:miter lim="800000"/>
            <a:headEnd/>
            <a:tailEnd/>
          </a:ln>
        </p:spPr>
        <p:txBody>
          <a:bodyPr/>
          <a:lstStyle/>
          <a:p>
            <a:pPr fontAlgn="base">
              <a:spcBef>
                <a:spcPct val="0"/>
              </a:spcBef>
              <a:spcAft>
                <a:spcPct val="0"/>
              </a:spcAft>
              <a:defRPr/>
            </a:pPr>
            <a:endParaRPr lang="es-EC" sz="1400">
              <a:solidFill>
                <a:srgbClr val="000000"/>
              </a:solidFill>
            </a:endParaRPr>
          </a:p>
        </p:txBody>
      </p:sp>
      <p:sp>
        <p:nvSpPr>
          <p:cNvPr id="4" name="Rectangle 25"/>
          <p:cNvSpPr>
            <a:spLocks noChangeArrowheads="1"/>
          </p:cNvSpPr>
          <p:nvPr userDrawn="1"/>
        </p:nvSpPr>
        <p:spPr bwMode="auto">
          <a:xfrm>
            <a:off x="4165600" y="6245225"/>
            <a:ext cx="3860800" cy="476250"/>
          </a:xfrm>
          <a:prstGeom prst="rect">
            <a:avLst/>
          </a:prstGeom>
          <a:noFill/>
          <a:ln w="9525">
            <a:noFill/>
            <a:miter lim="800000"/>
            <a:headEnd/>
            <a:tailEnd/>
          </a:ln>
        </p:spPr>
        <p:txBody>
          <a:bodyPr/>
          <a:lstStyle/>
          <a:p>
            <a:pPr algn="ctr" fontAlgn="base">
              <a:spcBef>
                <a:spcPct val="0"/>
              </a:spcBef>
              <a:spcAft>
                <a:spcPct val="0"/>
              </a:spcAft>
              <a:defRPr/>
            </a:pPr>
            <a:endParaRPr lang="es-EC" sz="1400">
              <a:solidFill>
                <a:srgbClr val="000000"/>
              </a:solidFill>
            </a:endParaRPr>
          </a:p>
        </p:txBody>
      </p:sp>
      <p:sp>
        <p:nvSpPr>
          <p:cNvPr id="5" name="Rectangle 26"/>
          <p:cNvSpPr>
            <a:spLocks noChangeArrowheads="1"/>
          </p:cNvSpPr>
          <p:nvPr userDrawn="1"/>
        </p:nvSpPr>
        <p:spPr bwMode="auto">
          <a:xfrm>
            <a:off x="609600" y="6245225"/>
            <a:ext cx="2844800" cy="476250"/>
          </a:xfrm>
          <a:prstGeom prst="rect">
            <a:avLst/>
          </a:prstGeom>
          <a:noFill/>
          <a:ln w="9525">
            <a:noFill/>
            <a:miter lim="800000"/>
            <a:headEnd/>
            <a:tailEnd/>
          </a:ln>
        </p:spPr>
        <p:txBody>
          <a:bodyPr/>
          <a:lstStyle/>
          <a:p>
            <a:pPr fontAlgn="base">
              <a:spcBef>
                <a:spcPct val="0"/>
              </a:spcBef>
              <a:spcAft>
                <a:spcPct val="0"/>
              </a:spcAft>
              <a:defRPr/>
            </a:pPr>
            <a:endParaRPr lang="es-EC" sz="1400">
              <a:solidFill>
                <a:srgbClr val="000000"/>
              </a:solidFill>
            </a:endParaRPr>
          </a:p>
        </p:txBody>
      </p:sp>
      <p:sp>
        <p:nvSpPr>
          <p:cNvPr id="6" name="Rectangle 27"/>
          <p:cNvSpPr>
            <a:spLocks noChangeArrowheads="1"/>
          </p:cNvSpPr>
          <p:nvPr userDrawn="1"/>
        </p:nvSpPr>
        <p:spPr bwMode="auto">
          <a:xfrm>
            <a:off x="4165600" y="6245225"/>
            <a:ext cx="3860800" cy="476250"/>
          </a:xfrm>
          <a:prstGeom prst="rect">
            <a:avLst/>
          </a:prstGeom>
          <a:noFill/>
          <a:ln w="9525">
            <a:noFill/>
            <a:miter lim="800000"/>
            <a:headEnd/>
            <a:tailEnd/>
          </a:ln>
        </p:spPr>
        <p:txBody>
          <a:bodyPr/>
          <a:lstStyle/>
          <a:p>
            <a:pPr algn="ctr" fontAlgn="base">
              <a:spcBef>
                <a:spcPct val="0"/>
              </a:spcBef>
              <a:spcAft>
                <a:spcPct val="0"/>
              </a:spcAft>
              <a:defRPr/>
            </a:pPr>
            <a:endParaRPr lang="es-EC" sz="1400">
              <a:solidFill>
                <a:srgbClr val="000000"/>
              </a:solidFill>
            </a:endParaRPr>
          </a:p>
        </p:txBody>
      </p:sp>
      <p:pic>
        <p:nvPicPr>
          <p:cNvPr id="7" name="Picture 48" descr="bannner 2"/>
          <p:cNvPicPr>
            <a:picLocks noChangeAspect="1" noChangeArrowheads="1"/>
          </p:cNvPicPr>
          <p:nvPr userDrawn="1"/>
        </p:nvPicPr>
        <p:blipFill>
          <a:blip r:embed="rId5" cstate="print"/>
          <a:srcRect/>
          <a:stretch>
            <a:fillRect/>
          </a:stretch>
        </p:blipFill>
        <p:spPr bwMode="auto">
          <a:xfrm>
            <a:off x="0" y="5722938"/>
            <a:ext cx="12192000" cy="1135062"/>
          </a:xfrm>
          <a:prstGeom prst="rect">
            <a:avLst/>
          </a:prstGeom>
          <a:noFill/>
          <a:ln w="9525">
            <a:noFill/>
            <a:miter lim="800000"/>
            <a:headEnd/>
            <a:tailEnd/>
          </a:ln>
        </p:spPr>
      </p:pic>
      <p:sp>
        <p:nvSpPr>
          <p:cNvPr id="8" name="Oval 50"/>
          <p:cNvSpPr>
            <a:spLocks noChangeArrowheads="1"/>
          </p:cNvSpPr>
          <p:nvPr userDrawn="1"/>
        </p:nvSpPr>
        <p:spPr bwMode="auto">
          <a:xfrm>
            <a:off x="289984" y="260351"/>
            <a:ext cx="1056216" cy="792163"/>
          </a:xfrm>
          <a:prstGeom prst="ellipse">
            <a:avLst/>
          </a:prstGeom>
          <a:solidFill>
            <a:schemeClr val="bg1"/>
          </a:solidFill>
          <a:ln w="9525">
            <a:noFill/>
            <a:round/>
            <a:headEnd/>
            <a:tailEnd/>
          </a:ln>
        </p:spPr>
        <p:txBody>
          <a:bodyPr wrap="none" anchor="ctr"/>
          <a:lstStyle/>
          <a:p>
            <a:pPr fontAlgn="base">
              <a:spcBef>
                <a:spcPct val="0"/>
              </a:spcBef>
              <a:spcAft>
                <a:spcPct val="0"/>
              </a:spcAft>
              <a:defRPr/>
            </a:pPr>
            <a:endParaRPr lang="es-EC" sz="1800">
              <a:solidFill>
                <a:srgbClr val="000000"/>
              </a:solidFill>
            </a:endParaRPr>
          </a:p>
        </p:txBody>
      </p:sp>
      <p:pic>
        <p:nvPicPr>
          <p:cNvPr id="10" name="3 Imagen" descr="h:\Mis documentos\Downloads\LOGO OFICIAL UFA-ESPE.jpg">
            <a:extLst>
              <a:ext uri="{FF2B5EF4-FFF2-40B4-BE49-F238E27FC236}">
                <a16:creationId xmlns:a16="http://schemas.microsoft.com/office/drawing/2014/main" xmlns="" id="{DCF694F9-20CD-48C7-BB72-2E4DD9CC4B73}"/>
              </a:ext>
            </a:extLst>
          </p:cNvPr>
          <p:cNvPicPr/>
          <p:nvPr userDrawn="1"/>
        </p:nvPicPr>
        <p:blipFill>
          <a:blip r:embed="rId6" cstate="print"/>
          <a:srcRect l="4932" t="29524" r="4762" b="30952"/>
          <a:stretch>
            <a:fillRect/>
          </a:stretch>
        </p:blipFill>
        <p:spPr bwMode="auto">
          <a:xfrm>
            <a:off x="289984" y="160359"/>
            <a:ext cx="3362178" cy="684191"/>
          </a:xfrm>
          <a:prstGeom prst="rect">
            <a:avLst/>
          </a:prstGeom>
          <a:noFill/>
          <a:ln w="9525">
            <a:noFill/>
            <a:miter lim="800000"/>
            <a:headEnd/>
            <a:tailEnd/>
          </a:ln>
        </p:spPr>
      </p:pic>
    </p:spTree>
    <p:extLst>
      <p:ext uri="{BB962C8B-B14F-4D97-AF65-F5344CB8AC3E}">
        <p14:creationId xmlns:p14="http://schemas.microsoft.com/office/powerpoint/2010/main" val="28518166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7531538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Editar los estilos de texto del patrón</a:t>
            </a:r>
          </a:p>
        </p:txBody>
      </p:sp>
    </p:spTree>
    <p:extLst>
      <p:ext uri="{BB962C8B-B14F-4D97-AF65-F5344CB8AC3E}">
        <p14:creationId xmlns:p14="http://schemas.microsoft.com/office/powerpoint/2010/main" val="3903089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92A4FC3F-AAE7-4705-8BCE-35E0A460566B}" type="datetimeFigureOut">
              <a:rPr lang="es-EC" smtClean="0"/>
              <a:t>24/01/2018</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09296738-5F2C-4F0D-8541-041359F15CB1}" type="slidenum">
              <a:rPr lang="es-EC" smtClean="0"/>
              <a:t>‹Nº›</a:t>
            </a:fld>
            <a:endParaRPr lang="es-EC"/>
          </a:p>
        </p:txBody>
      </p:sp>
    </p:spTree>
    <p:extLst>
      <p:ext uri="{BB962C8B-B14F-4D97-AF65-F5344CB8AC3E}">
        <p14:creationId xmlns:p14="http://schemas.microsoft.com/office/powerpoint/2010/main" val="5067178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3340629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2465146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30480534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07970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Tree>
    <p:extLst>
      <p:ext uri="{BB962C8B-B14F-4D97-AF65-F5344CB8AC3E}">
        <p14:creationId xmlns:p14="http://schemas.microsoft.com/office/powerpoint/2010/main" val="8076884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Tree>
    <p:extLst>
      <p:ext uri="{BB962C8B-B14F-4D97-AF65-F5344CB8AC3E}">
        <p14:creationId xmlns:p14="http://schemas.microsoft.com/office/powerpoint/2010/main" val="30360073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3855420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3890964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92A4FC3F-AAE7-4705-8BCE-35E0A460566B}" type="datetimeFigureOut">
              <a:rPr lang="es-EC" smtClean="0"/>
              <a:t>24/01/2018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9296738-5F2C-4F0D-8541-041359F15CB1}" type="slidenum">
              <a:rPr lang="es-EC" smtClean="0"/>
              <a:t>‹Nº›</a:t>
            </a:fld>
            <a:endParaRPr lang="es-EC"/>
          </a:p>
        </p:txBody>
      </p:sp>
    </p:spTree>
    <p:extLst>
      <p:ext uri="{BB962C8B-B14F-4D97-AF65-F5344CB8AC3E}">
        <p14:creationId xmlns:p14="http://schemas.microsoft.com/office/powerpoint/2010/main" val="37293605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1D1D805-C1B0-4DDC-AF92-67189E442D0D}"/>
              </a:ext>
            </a:extLst>
          </p:cNvPr>
          <p:cNvSpPr>
            <a:spLocks noGrp="1"/>
          </p:cNvSpPr>
          <p:nvPr>
            <p:ph type="title"/>
          </p:nvPr>
        </p:nvSpPr>
        <p:spPr>
          <a:xfrm>
            <a:off x="1484311" y="685800"/>
            <a:ext cx="10018713" cy="735037"/>
          </a:xfrm>
        </p:spPr>
        <p:txBody>
          <a:bodyPr>
            <a:normAutofit/>
          </a:bodyPr>
          <a:lstStyle>
            <a:lvl1pPr algn="l">
              <a:defRPr sz="3200" b="1"/>
            </a:lvl1pPr>
          </a:lstStyle>
          <a:p>
            <a:r>
              <a:rPr lang="es-ES" dirty="0"/>
              <a:t>Haga clic para modificar el estilo de título del patrón</a:t>
            </a:r>
          </a:p>
        </p:txBody>
      </p:sp>
      <p:sp>
        <p:nvSpPr>
          <p:cNvPr id="3" name="Marcador de fecha 2">
            <a:extLst>
              <a:ext uri="{FF2B5EF4-FFF2-40B4-BE49-F238E27FC236}">
                <a16:creationId xmlns:a16="http://schemas.microsoft.com/office/drawing/2014/main" xmlns="" id="{2DD79213-15AD-4731-BC9D-5EEBA3466908}"/>
              </a:ext>
            </a:extLst>
          </p:cNvPr>
          <p:cNvSpPr>
            <a:spLocks noGrp="1"/>
          </p:cNvSpPr>
          <p:nvPr>
            <p:ph type="dt" sz="half" idx="10"/>
          </p:nvPr>
        </p:nvSpPr>
        <p:spPr/>
        <p:txBody>
          <a:bodyPr/>
          <a:lstStyle/>
          <a:p>
            <a:fld id="{AAFD2E72-0981-4590-A6B6-2872B6C3DC50}" type="datetimeFigureOut">
              <a:rPr lang="es-ES" smtClean="0"/>
              <a:t>24/01/2018</a:t>
            </a:fld>
            <a:endParaRPr lang="es-ES"/>
          </a:p>
        </p:txBody>
      </p:sp>
      <p:sp>
        <p:nvSpPr>
          <p:cNvPr id="4" name="Marcador de pie de página 3">
            <a:extLst>
              <a:ext uri="{FF2B5EF4-FFF2-40B4-BE49-F238E27FC236}">
                <a16:creationId xmlns:a16="http://schemas.microsoft.com/office/drawing/2014/main" xmlns="" id="{3EBFBCF1-F61F-4754-9BAA-806D370C810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8C3C330C-8F22-411A-8949-12C3BA935BB0}"/>
              </a:ext>
            </a:extLst>
          </p:cNvPr>
          <p:cNvSpPr>
            <a:spLocks noGrp="1"/>
          </p:cNvSpPr>
          <p:nvPr>
            <p:ph type="sldNum" sz="quarter" idx="12"/>
          </p:nvPr>
        </p:nvSpPr>
        <p:spPr/>
        <p:txBody>
          <a:bodyPr/>
          <a:lstStyle/>
          <a:p>
            <a:fld id="{E35EFDBA-B583-4CE3-AD98-9B6F933EB688}" type="slidenum">
              <a:rPr lang="es-ES" smtClean="0"/>
              <a:t>‹Nº›</a:t>
            </a:fld>
            <a:endParaRPr lang="es-ES"/>
          </a:p>
        </p:txBody>
      </p:sp>
      <p:sp>
        <p:nvSpPr>
          <p:cNvPr id="7" name="Marcador de texto 6">
            <a:extLst>
              <a:ext uri="{FF2B5EF4-FFF2-40B4-BE49-F238E27FC236}">
                <a16:creationId xmlns:a16="http://schemas.microsoft.com/office/drawing/2014/main" xmlns="" id="{7DE5F423-2487-4C0A-997A-E8F35C5AC477}"/>
              </a:ext>
            </a:extLst>
          </p:cNvPr>
          <p:cNvSpPr>
            <a:spLocks noGrp="1"/>
          </p:cNvSpPr>
          <p:nvPr>
            <p:ph type="body" sz="quarter" idx="13"/>
          </p:nvPr>
        </p:nvSpPr>
        <p:spPr>
          <a:xfrm>
            <a:off x="1484311" y="1688196"/>
            <a:ext cx="10018712" cy="3995152"/>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784420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92A4FC3F-AAE7-4705-8BCE-35E0A460566B}" type="datetimeFigureOut">
              <a:rPr lang="es-EC" smtClean="0"/>
              <a:t>24/01/2018</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09296738-5F2C-4F0D-8541-041359F15CB1}" type="slidenum">
              <a:rPr lang="es-EC" smtClean="0"/>
              <a:t>‹Nº›</a:t>
            </a:fld>
            <a:endParaRPr lang="es-EC"/>
          </a:p>
        </p:txBody>
      </p:sp>
    </p:spTree>
    <p:extLst>
      <p:ext uri="{BB962C8B-B14F-4D97-AF65-F5344CB8AC3E}">
        <p14:creationId xmlns:p14="http://schemas.microsoft.com/office/powerpoint/2010/main" val="39692314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D0AA39E9-73BE-4569-AF52-C0F23B28A8B0}" type="datetimeFigureOut">
              <a:rPr lang="es-EC" smtClean="0"/>
              <a:t>24/01/2018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6C73A45-2451-4848-831E-F42B35632037}" type="slidenum">
              <a:rPr lang="es-EC" smtClean="0"/>
              <a:t>‹Nº›</a:t>
            </a:fld>
            <a:endParaRPr lang="es-EC"/>
          </a:p>
        </p:txBody>
      </p:sp>
    </p:spTree>
    <p:extLst>
      <p:ext uri="{BB962C8B-B14F-4D97-AF65-F5344CB8AC3E}">
        <p14:creationId xmlns:p14="http://schemas.microsoft.com/office/powerpoint/2010/main" val="41912416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D0AA39E9-73BE-4569-AF52-C0F23B28A8B0}" type="datetimeFigureOut">
              <a:rPr lang="es-EC" smtClean="0"/>
              <a:t>24/01/2018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6C73A45-2451-4848-831E-F42B35632037}" type="slidenum">
              <a:rPr lang="es-EC" smtClean="0"/>
              <a:t>‹Nº›</a:t>
            </a:fld>
            <a:endParaRPr lang="es-EC"/>
          </a:p>
        </p:txBody>
      </p:sp>
    </p:spTree>
    <p:extLst>
      <p:ext uri="{BB962C8B-B14F-4D97-AF65-F5344CB8AC3E}">
        <p14:creationId xmlns:p14="http://schemas.microsoft.com/office/powerpoint/2010/main" val="33826641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3 Marcador de fecha"/>
          <p:cNvSpPr>
            <a:spLocks noGrp="1"/>
          </p:cNvSpPr>
          <p:nvPr>
            <p:ph type="dt" sz="half" idx="10"/>
          </p:nvPr>
        </p:nvSpPr>
        <p:spPr/>
        <p:txBody>
          <a:bodyPr/>
          <a:lstStyle/>
          <a:p>
            <a:fld id="{D0AA39E9-73BE-4569-AF52-C0F23B28A8B0}" type="datetimeFigureOut">
              <a:rPr lang="es-EC" smtClean="0"/>
              <a:t>24/01/2018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6C73A45-2451-4848-831E-F42B35632037}" type="slidenum">
              <a:rPr lang="es-EC" smtClean="0"/>
              <a:t>‹Nº›</a:t>
            </a:fld>
            <a:endParaRPr lang="es-EC"/>
          </a:p>
        </p:txBody>
      </p:sp>
    </p:spTree>
    <p:extLst>
      <p:ext uri="{BB962C8B-B14F-4D97-AF65-F5344CB8AC3E}">
        <p14:creationId xmlns:p14="http://schemas.microsoft.com/office/powerpoint/2010/main" val="32165646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D0AA39E9-73BE-4569-AF52-C0F23B28A8B0}" type="datetimeFigureOut">
              <a:rPr lang="es-EC" smtClean="0"/>
              <a:t>24/01/2018</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6C73A45-2451-4848-831E-F42B35632037}" type="slidenum">
              <a:rPr lang="es-EC" smtClean="0"/>
              <a:t>‹Nº›</a:t>
            </a:fld>
            <a:endParaRPr lang="es-EC"/>
          </a:p>
        </p:txBody>
      </p:sp>
    </p:spTree>
    <p:extLst>
      <p:ext uri="{BB962C8B-B14F-4D97-AF65-F5344CB8AC3E}">
        <p14:creationId xmlns:p14="http://schemas.microsoft.com/office/powerpoint/2010/main" val="38608687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D0AA39E9-73BE-4569-AF52-C0F23B28A8B0}" type="datetimeFigureOut">
              <a:rPr lang="es-EC" smtClean="0"/>
              <a:t>24/01/2018</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26C73A45-2451-4848-831E-F42B35632037}" type="slidenum">
              <a:rPr lang="es-EC" smtClean="0"/>
              <a:t>‹Nº›</a:t>
            </a:fld>
            <a:endParaRPr lang="es-EC"/>
          </a:p>
        </p:txBody>
      </p:sp>
    </p:spTree>
    <p:extLst>
      <p:ext uri="{BB962C8B-B14F-4D97-AF65-F5344CB8AC3E}">
        <p14:creationId xmlns:p14="http://schemas.microsoft.com/office/powerpoint/2010/main" val="27320641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D0AA39E9-73BE-4569-AF52-C0F23B28A8B0}" type="datetimeFigureOut">
              <a:rPr lang="es-EC" smtClean="0"/>
              <a:t>24/01/2018</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26C73A45-2451-4848-831E-F42B35632037}" type="slidenum">
              <a:rPr lang="es-EC" smtClean="0"/>
              <a:t>‹Nº›</a:t>
            </a:fld>
            <a:endParaRPr lang="es-EC"/>
          </a:p>
        </p:txBody>
      </p:sp>
    </p:spTree>
    <p:extLst>
      <p:ext uri="{BB962C8B-B14F-4D97-AF65-F5344CB8AC3E}">
        <p14:creationId xmlns:p14="http://schemas.microsoft.com/office/powerpoint/2010/main" val="41428907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0AA39E9-73BE-4569-AF52-C0F23B28A8B0}" type="datetimeFigureOut">
              <a:rPr lang="es-EC" smtClean="0"/>
              <a:t>24/01/2018</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26C73A45-2451-4848-831E-F42B35632037}" type="slidenum">
              <a:rPr lang="es-EC" smtClean="0"/>
              <a:t>‹Nº›</a:t>
            </a:fld>
            <a:endParaRPr lang="es-EC"/>
          </a:p>
        </p:txBody>
      </p:sp>
    </p:spTree>
    <p:extLst>
      <p:ext uri="{BB962C8B-B14F-4D97-AF65-F5344CB8AC3E}">
        <p14:creationId xmlns:p14="http://schemas.microsoft.com/office/powerpoint/2010/main" val="11748913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4 Marcador de fecha"/>
          <p:cNvSpPr>
            <a:spLocks noGrp="1"/>
          </p:cNvSpPr>
          <p:nvPr>
            <p:ph type="dt" sz="half" idx="10"/>
          </p:nvPr>
        </p:nvSpPr>
        <p:spPr/>
        <p:txBody>
          <a:bodyPr/>
          <a:lstStyle/>
          <a:p>
            <a:fld id="{D0AA39E9-73BE-4569-AF52-C0F23B28A8B0}" type="datetimeFigureOut">
              <a:rPr lang="es-EC" smtClean="0"/>
              <a:t>24/01/2018</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6C73A45-2451-4848-831E-F42B35632037}" type="slidenum">
              <a:rPr lang="es-EC" smtClean="0"/>
              <a:t>‹Nº›</a:t>
            </a:fld>
            <a:endParaRPr lang="es-EC"/>
          </a:p>
        </p:txBody>
      </p:sp>
    </p:spTree>
    <p:extLst>
      <p:ext uri="{BB962C8B-B14F-4D97-AF65-F5344CB8AC3E}">
        <p14:creationId xmlns:p14="http://schemas.microsoft.com/office/powerpoint/2010/main" val="5657955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4 Marcador de fecha"/>
          <p:cNvSpPr>
            <a:spLocks noGrp="1"/>
          </p:cNvSpPr>
          <p:nvPr>
            <p:ph type="dt" sz="half" idx="10"/>
          </p:nvPr>
        </p:nvSpPr>
        <p:spPr/>
        <p:txBody>
          <a:bodyPr/>
          <a:lstStyle/>
          <a:p>
            <a:fld id="{D0AA39E9-73BE-4569-AF52-C0F23B28A8B0}" type="datetimeFigureOut">
              <a:rPr lang="es-EC" smtClean="0"/>
              <a:t>24/01/2018</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6C73A45-2451-4848-831E-F42B35632037}" type="slidenum">
              <a:rPr lang="es-EC" smtClean="0"/>
              <a:t>‹Nº›</a:t>
            </a:fld>
            <a:endParaRPr lang="es-EC"/>
          </a:p>
        </p:txBody>
      </p:sp>
    </p:spTree>
    <p:extLst>
      <p:ext uri="{BB962C8B-B14F-4D97-AF65-F5344CB8AC3E}">
        <p14:creationId xmlns:p14="http://schemas.microsoft.com/office/powerpoint/2010/main" val="2458809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D0AA39E9-73BE-4569-AF52-C0F23B28A8B0}" type="datetimeFigureOut">
              <a:rPr lang="es-EC" smtClean="0"/>
              <a:t>24/01/2018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6C73A45-2451-4848-831E-F42B35632037}" type="slidenum">
              <a:rPr lang="es-EC" smtClean="0"/>
              <a:t>‹Nº›</a:t>
            </a:fld>
            <a:endParaRPr lang="es-EC"/>
          </a:p>
        </p:txBody>
      </p:sp>
    </p:spTree>
    <p:extLst>
      <p:ext uri="{BB962C8B-B14F-4D97-AF65-F5344CB8AC3E}">
        <p14:creationId xmlns:p14="http://schemas.microsoft.com/office/powerpoint/2010/main" val="2820940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92A4FC3F-AAE7-4705-8BCE-35E0A460566B}" type="datetimeFigureOut">
              <a:rPr lang="es-EC" smtClean="0"/>
              <a:t>24/01/2018</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09296738-5F2C-4F0D-8541-041359F15CB1}" type="slidenum">
              <a:rPr lang="es-EC" smtClean="0"/>
              <a:t>‹Nº›</a:t>
            </a:fld>
            <a:endParaRPr lang="es-EC"/>
          </a:p>
        </p:txBody>
      </p:sp>
    </p:spTree>
    <p:extLst>
      <p:ext uri="{BB962C8B-B14F-4D97-AF65-F5344CB8AC3E}">
        <p14:creationId xmlns:p14="http://schemas.microsoft.com/office/powerpoint/2010/main" val="6670305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D0AA39E9-73BE-4569-AF52-C0F23B28A8B0}" type="datetimeFigureOut">
              <a:rPr lang="es-EC" smtClean="0"/>
              <a:t>24/01/2018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6C73A45-2451-4848-831E-F42B35632037}" type="slidenum">
              <a:rPr lang="es-EC" smtClean="0"/>
              <a:t>‹Nº›</a:t>
            </a:fld>
            <a:endParaRPr lang="es-EC"/>
          </a:p>
        </p:txBody>
      </p:sp>
    </p:spTree>
    <p:extLst>
      <p:ext uri="{BB962C8B-B14F-4D97-AF65-F5344CB8AC3E}">
        <p14:creationId xmlns:p14="http://schemas.microsoft.com/office/powerpoint/2010/main" val="31569660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9349" name="CorelDRAW" r:id="rId3" imgW="9151920" imgH="5621400" progId="">
                  <p:embed/>
                </p:oleObj>
              </mc:Choice>
              <mc:Fallback>
                <p:oleObj name="CorelDRAW" r:id="rId3" imgW="9151920" imgH="5621400" progId="">
                  <p:embed/>
                  <p:pic>
                    <p:nvPicPr>
                      <p:cNvPr id="2"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p:nvSpPr>
        <p:spPr bwMode="auto">
          <a:xfrm>
            <a:off x="609600" y="6245225"/>
            <a:ext cx="2844800" cy="476250"/>
          </a:xfrm>
          <a:prstGeom prst="rect">
            <a:avLst/>
          </a:prstGeom>
          <a:noFill/>
          <a:ln w="9525">
            <a:noFill/>
            <a:miter lim="800000"/>
            <a:headEnd/>
            <a:tailEnd/>
          </a:ln>
        </p:spPr>
        <p:txBody>
          <a:bodyPr/>
          <a:lstStyle/>
          <a:p>
            <a:pPr>
              <a:defRPr/>
            </a:pPr>
            <a:endParaRPr lang="es-EC" sz="1400">
              <a:latin typeface="Arial" pitchFamily="34" charset="0"/>
            </a:endParaRPr>
          </a:p>
        </p:txBody>
      </p:sp>
      <p:sp>
        <p:nvSpPr>
          <p:cNvPr id="4" name="Rectangle 25"/>
          <p:cNvSpPr>
            <a:spLocks noChangeArrowheads="1"/>
          </p:cNvSpPr>
          <p:nvPr/>
        </p:nvSpPr>
        <p:spPr bwMode="auto">
          <a:xfrm>
            <a:off x="4165600" y="6245225"/>
            <a:ext cx="3860800" cy="476250"/>
          </a:xfrm>
          <a:prstGeom prst="rect">
            <a:avLst/>
          </a:prstGeom>
          <a:noFill/>
          <a:ln w="9525">
            <a:noFill/>
            <a:miter lim="800000"/>
            <a:headEnd/>
            <a:tailEnd/>
          </a:ln>
        </p:spPr>
        <p:txBody>
          <a:bodyPr/>
          <a:lstStyle/>
          <a:p>
            <a:pPr algn="ctr">
              <a:defRPr/>
            </a:pPr>
            <a:endParaRPr lang="es-EC" sz="1400">
              <a:latin typeface="Arial" pitchFamily="34" charset="0"/>
            </a:endParaRPr>
          </a:p>
        </p:txBody>
      </p:sp>
      <p:sp>
        <p:nvSpPr>
          <p:cNvPr id="5" name="Rectangle 26"/>
          <p:cNvSpPr>
            <a:spLocks noChangeArrowheads="1"/>
          </p:cNvSpPr>
          <p:nvPr/>
        </p:nvSpPr>
        <p:spPr bwMode="auto">
          <a:xfrm>
            <a:off x="609600" y="6245225"/>
            <a:ext cx="2844800" cy="476250"/>
          </a:xfrm>
          <a:prstGeom prst="rect">
            <a:avLst/>
          </a:prstGeom>
          <a:noFill/>
          <a:ln w="9525">
            <a:noFill/>
            <a:miter lim="800000"/>
            <a:headEnd/>
            <a:tailEnd/>
          </a:ln>
        </p:spPr>
        <p:txBody>
          <a:bodyPr/>
          <a:lstStyle/>
          <a:p>
            <a:pPr>
              <a:defRPr/>
            </a:pPr>
            <a:endParaRPr lang="es-EC" sz="1400">
              <a:latin typeface="Arial" pitchFamily="34" charset="0"/>
            </a:endParaRPr>
          </a:p>
        </p:txBody>
      </p:sp>
      <p:sp>
        <p:nvSpPr>
          <p:cNvPr id="6" name="Rectangle 27"/>
          <p:cNvSpPr>
            <a:spLocks noChangeArrowheads="1"/>
          </p:cNvSpPr>
          <p:nvPr/>
        </p:nvSpPr>
        <p:spPr bwMode="auto">
          <a:xfrm>
            <a:off x="4165600" y="6245225"/>
            <a:ext cx="3860800" cy="476250"/>
          </a:xfrm>
          <a:prstGeom prst="rect">
            <a:avLst/>
          </a:prstGeom>
          <a:noFill/>
          <a:ln w="9525">
            <a:noFill/>
            <a:miter lim="800000"/>
            <a:headEnd/>
            <a:tailEnd/>
          </a:ln>
        </p:spPr>
        <p:txBody>
          <a:bodyPr/>
          <a:lstStyle/>
          <a:p>
            <a:pPr algn="ctr">
              <a:defRPr/>
            </a:pPr>
            <a:endParaRPr lang="es-EC" sz="1400">
              <a:latin typeface="Arial" pitchFamily="34" charset="0"/>
            </a:endParaRPr>
          </a:p>
        </p:txBody>
      </p:sp>
      <p:pic>
        <p:nvPicPr>
          <p:cNvPr id="7" name="Picture 48" descr="bannner 2"/>
          <p:cNvPicPr>
            <a:picLocks noChangeAspect="1" noChangeArrowheads="1"/>
          </p:cNvPicPr>
          <p:nvPr/>
        </p:nvPicPr>
        <p:blipFill>
          <a:blip r:embed="rId5" cstate="print"/>
          <a:srcRect/>
          <a:stretch>
            <a:fillRect/>
          </a:stretch>
        </p:blipFill>
        <p:spPr bwMode="auto">
          <a:xfrm>
            <a:off x="0" y="5722938"/>
            <a:ext cx="12192000" cy="1135062"/>
          </a:xfrm>
          <a:prstGeom prst="rect">
            <a:avLst/>
          </a:prstGeom>
          <a:noFill/>
          <a:ln w="9525">
            <a:noFill/>
            <a:miter lim="800000"/>
            <a:headEnd/>
            <a:tailEnd/>
          </a:ln>
        </p:spPr>
      </p:pic>
      <p:sp>
        <p:nvSpPr>
          <p:cNvPr id="8" name="Oval 50"/>
          <p:cNvSpPr>
            <a:spLocks noChangeArrowheads="1"/>
          </p:cNvSpPr>
          <p:nvPr/>
        </p:nvSpPr>
        <p:spPr bwMode="auto">
          <a:xfrm>
            <a:off x="289984" y="260351"/>
            <a:ext cx="1056216" cy="792163"/>
          </a:xfrm>
          <a:prstGeom prst="ellipse">
            <a:avLst/>
          </a:prstGeom>
          <a:solidFill>
            <a:schemeClr val="bg1"/>
          </a:solidFill>
          <a:ln w="9525">
            <a:noFill/>
            <a:round/>
            <a:headEnd/>
            <a:tailEnd/>
          </a:ln>
        </p:spPr>
        <p:txBody>
          <a:bodyPr wrap="none" anchor="ctr"/>
          <a:lstStyle/>
          <a:p>
            <a:pPr>
              <a:defRPr/>
            </a:pPr>
            <a:endParaRPr lang="es-EC" sz="1800">
              <a:latin typeface="Arial" pitchFamily="34" charset="0"/>
            </a:endParaRPr>
          </a:p>
        </p:txBody>
      </p:sp>
      <p:pic>
        <p:nvPicPr>
          <p:cNvPr id="10" name="3 Imagen" descr="h:\Mis documentos\Downloads\LOGO OFICIAL UFA-ESPE.jpg">
            <a:extLst>
              <a:ext uri="{FF2B5EF4-FFF2-40B4-BE49-F238E27FC236}">
                <a16:creationId xmlns:a16="http://schemas.microsoft.com/office/drawing/2014/main" xmlns="" id="{22A8DF9E-B902-4800-996A-0D3A6A5B0D6F}"/>
              </a:ext>
            </a:extLst>
          </p:cNvPr>
          <p:cNvPicPr/>
          <p:nvPr/>
        </p:nvPicPr>
        <p:blipFill>
          <a:blip r:embed="rId6" cstate="print"/>
          <a:srcRect l="4932" t="29524" r="4762" b="30952"/>
          <a:stretch>
            <a:fillRect/>
          </a:stretch>
        </p:blipFill>
        <p:spPr bwMode="auto">
          <a:xfrm>
            <a:off x="126611" y="50460"/>
            <a:ext cx="4543864" cy="890416"/>
          </a:xfrm>
          <a:prstGeom prst="rect">
            <a:avLst/>
          </a:prstGeom>
          <a:noFill/>
          <a:ln w="9525">
            <a:noFill/>
            <a:miter lim="800000"/>
            <a:headEnd/>
            <a:tailEnd/>
          </a:ln>
        </p:spPr>
      </p:pic>
    </p:spTree>
    <p:extLst>
      <p:ext uri="{BB962C8B-B14F-4D97-AF65-F5344CB8AC3E}">
        <p14:creationId xmlns:p14="http://schemas.microsoft.com/office/powerpoint/2010/main" val="23760977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1D1D805-C1B0-4DDC-AF92-67189E442D0D}"/>
              </a:ext>
            </a:extLst>
          </p:cNvPr>
          <p:cNvSpPr>
            <a:spLocks noGrp="1"/>
          </p:cNvSpPr>
          <p:nvPr>
            <p:ph type="title"/>
          </p:nvPr>
        </p:nvSpPr>
        <p:spPr>
          <a:xfrm>
            <a:off x="1484311" y="685800"/>
            <a:ext cx="10018713" cy="735037"/>
          </a:xfrm>
        </p:spPr>
        <p:txBody>
          <a:bodyPr>
            <a:normAutofit/>
          </a:bodyPr>
          <a:lstStyle>
            <a:lvl1pPr algn="l">
              <a:defRPr sz="3200" b="1"/>
            </a:lvl1pPr>
          </a:lstStyle>
          <a:p>
            <a:r>
              <a:rPr lang="es-ES" dirty="0"/>
              <a:t>Haga clic para modificar el estilo de título del patrón</a:t>
            </a:r>
          </a:p>
        </p:txBody>
      </p:sp>
      <p:sp>
        <p:nvSpPr>
          <p:cNvPr id="3" name="Marcador de fecha 2">
            <a:extLst>
              <a:ext uri="{FF2B5EF4-FFF2-40B4-BE49-F238E27FC236}">
                <a16:creationId xmlns:a16="http://schemas.microsoft.com/office/drawing/2014/main" xmlns="" id="{2DD79213-15AD-4731-BC9D-5EEBA3466908}"/>
              </a:ext>
            </a:extLst>
          </p:cNvPr>
          <p:cNvSpPr>
            <a:spLocks noGrp="1"/>
          </p:cNvSpPr>
          <p:nvPr>
            <p:ph type="dt" sz="half" idx="10"/>
          </p:nvPr>
        </p:nvSpPr>
        <p:spPr/>
        <p:txBody>
          <a:bodyPr/>
          <a:lstStyle/>
          <a:p>
            <a:fld id="{AAFD2E72-0981-4590-A6B6-2872B6C3DC50}" type="datetimeFigureOut">
              <a:rPr lang="es-ES" smtClean="0"/>
              <a:t>24/01/2018</a:t>
            </a:fld>
            <a:endParaRPr lang="es-ES"/>
          </a:p>
        </p:txBody>
      </p:sp>
      <p:sp>
        <p:nvSpPr>
          <p:cNvPr id="4" name="Marcador de pie de página 3">
            <a:extLst>
              <a:ext uri="{FF2B5EF4-FFF2-40B4-BE49-F238E27FC236}">
                <a16:creationId xmlns:a16="http://schemas.microsoft.com/office/drawing/2014/main" xmlns="" id="{3EBFBCF1-F61F-4754-9BAA-806D370C810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8C3C330C-8F22-411A-8949-12C3BA935BB0}"/>
              </a:ext>
            </a:extLst>
          </p:cNvPr>
          <p:cNvSpPr>
            <a:spLocks noGrp="1"/>
          </p:cNvSpPr>
          <p:nvPr>
            <p:ph type="sldNum" sz="quarter" idx="12"/>
          </p:nvPr>
        </p:nvSpPr>
        <p:spPr/>
        <p:txBody>
          <a:bodyPr/>
          <a:lstStyle/>
          <a:p>
            <a:fld id="{E35EFDBA-B583-4CE3-AD98-9B6F933EB688}" type="slidenum">
              <a:rPr lang="es-ES" smtClean="0"/>
              <a:t>‹Nº›</a:t>
            </a:fld>
            <a:endParaRPr lang="es-ES"/>
          </a:p>
        </p:txBody>
      </p:sp>
      <p:sp>
        <p:nvSpPr>
          <p:cNvPr id="7" name="Marcador de texto 6">
            <a:extLst>
              <a:ext uri="{FF2B5EF4-FFF2-40B4-BE49-F238E27FC236}">
                <a16:creationId xmlns:a16="http://schemas.microsoft.com/office/drawing/2014/main" xmlns="" id="{7DE5F423-2487-4C0A-997A-E8F35C5AC477}"/>
              </a:ext>
            </a:extLst>
          </p:cNvPr>
          <p:cNvSpPr>
            <a:spLocks noGrp="1"/>
          </p:cNvSpPr>
          <p:nvPr>
            <p:ph type="body" sz="quarter" idx="13"/>
          </p:nvPr>
        </p:nvSpPr>
        <p:spPr>
          <a:xfrm>
            <a:off x="1484311" y="1688196"/>
            <a:ext cx="10018712" cy="3995152"/>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28166297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10373" name="CorelDRAW" r:id="rId3" imgW="9151920" imgH="5621400" progId="">
                  <p:embed/>
                </p:oleObj>
              </mc:Choice>
              <mc:Fallback>
                <p:oleObj name="CorelDRAW" r:id="rId3" imgW="9151920" imgH="5621400" progId="">
                  <p:embed/>
                  <p:pic>
                    <p:nvPicPr>
                      <p:cNvPr id="2"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609600" y="6245225"/>
            <a:ext cx="2844800" cy="476250"/>
          </a:xfrm>
          <a:prstGeom prst="rect">
            <a:avLst/>
          </a:prstGeom>
          <a:noFill/>
          <a:ln w="9525">
            <a:noFill/>
            <a:miter lim="800000"/>
            <a:headEnd/>
            <a:tailEnd/>
          </a:ln>
        </p:spPr>
        <p:txBody>
          <a:bodyPr/>
          <a:lstStyle/>
          <a:p>
            <a:pPr fontAlgn="base">
              <a:spcBef>
                <a:spcPct val="0"/>
              </a:spcBef>
              <a:spcAft>
                <a:spcPct val="0"/>
              </a:spcAft>
              <a:defRPr/>
            </a:pPr>
            <a:endParaRPr lang="es-EC" sz="1400">
              <a:solidFill>
                <a:srgbClr val="000000"/>
              </a:solidFill>
            </a:endParaRPr>
          </a:p>
        </p:txBody>
      </p:sp>
      <p:sp>
        <p:nvSpPr>
          <p:cNvPr id="4" name="Rectangle 25"/>
          <p:cNvSpPr>
            <a:spLocks noChangeArrowheads="1"/>
          </p:cNvSpPr>
          <p:nvPr userDrawn="1"/>
        </p:nvSpPr>
        <p:spPr bwMode="auto">
          <a:xfrm>
            <a:off x="4165600" y="6245225"/>
            <a:ext cx="3860800" cy="476250"/>
          </a:xfrm>
          <a:prstGeom prst="rect">
            <a:avLst/>
          </a:prstGeom>
          <a:noFill/>
          <a:ln w="9525">
            <a:noFill/>
            <a:miter lim="800000"/>
            <a:headEnd/>
            <a:tailEnd/>
          </a:ln>
        </p:spPr>
        <p:txBody>
          <a:bodyPr/>
          <a:lstStyle/>
          <a:p>
            <a:pPr algn="ctr" fontAlgn="base">
              <a:spcBef>
                <a:spcPct val="0"/>
              </a:spcBef>
              <a:spcAft>
                <a:spcPct val="0"/>
              </a:spcAft>
              <a:defRPr/>
            </a:pPr>
            <a:endParaRPr lang="es-EC" sz="1400">
              <a:solidFill>
                <a:srgbClr val="000000"/>
              </a:solidFill>
            </a:endParaRPr>
          </a:p>
        </p:txBody>
      </p:sp>
      <p:sp>
        <p:nvSpPr>
          <p:cNvPr id="5" name="Rectangle 26"/>
          <p:cNvSpPr>
            <a:spLocks noChangeArrowheads="1"/>
          </p:cNvSpPr>
          <p:nvPr userDrawn="1"/>
        </p:nvSpPr>
        <p:spPr bwMode="auto">
          <a:xfrm>
            <a:off x="609600" y="6245225"/>
            <a:ext cx="2844800" cy="476250"/>
          </a:xfrm>
          <a:prstGeom prst="rect">
            <a:avLst/>
          </a:prstGeom>
          <a:noFill/>
          <a:ln w="9525">
            <a:noFill/>
            <a:miter lim="800000"/>
            <a:headEnd/>
            <a:tailEnd/>
          </a:ln>
        </p:spPr>
        <p:txBody>
          <a:bodyPr/>
          <a:lstStyle/>
          <a:p>
            <a:pPr fontAlgn="base">
              <a:spcBef>
                <a:spcPct val="0"/>
              </a:spcBef>
              <a:spcAft>
                <a:spcPct val="0"/>
              </a:spcAft>
              <a:defRPr/>
            </a:pPr>
            <a:endParaRPr lang="es-EC" sz="1400">
              <a:solidFill>
                <a:srgbClr val="000000"/>
              </a:solidFill>
            </a:endParaRPr>
          </a:p>
        </p:txBody>
      </p:sp>
      <p:sp>
        <p:nvSpPr>
          <p:cNvPr id="6" name="Rectangle 27"/>
          <p:cNvSpPr>
            <a:spLocks noChangeArrowheads="1"/>
          </p:cNvSpPr>
          <p:nvPr userDrawn="1"/>
        </p:nvSpPr>
        <p:spPr bwMode="auto">
          <a:xfrm>
            <a:off x="4165600" y="6245225"/>
            <a:ext cx="3860800" cy="476250"/>
          </a:xfrm>
          <a:prstGeom prst="rect">
            <a:avLst/>
          </a:prstGeom>
          <a:noFill/>
          <a:ln w="9525">
            <a:noFill/>
            <a:miter lim="800000"/>
            <a:headEnd/>
            <a:tailEnd/>
          </a:ln>
        </p:spPr>
        <p:txBody>
          <a:bodyPr/>
          <a:lstStyle/>
          <a:p>
            <a:pPr algn="ctr" fontAlgn="base">
              <a:spcBef>
                <a:spcPct val="0"/>
              </a:spcBef>
              <a:spcAft>
                <a:spcPct val="0"/>
              </a:spcAft>
              <a:defRPr/>
            </a:pPr>
            <a:endParaRPr lang="es-EC" sz="1400">
              <a:solidFill>
                <a:srgbClr val="000000"/>
              </a:solidFill>
            </a:endParaRPr>
          </a:p>
        </p:txBody>
      </p:sp>
      <p:pic>
        <p:nvPicPr>
          <p:cNvPr id="7" name="Picture 48" descr="bannner 2"/>
          <p:cNvPicPr>
            <a:picLocks noChangeAspect="1" noChangeArrowheads="1"/>
          </p:cNvPicPr>
          <p:nvPr userDrawn="1"/>
        </p:nvPicPr>
        <p:blipFill>
          <a:blip r:embed="rId5" cstate="print"/>
          <a:srcRect/>
          <a:stretch>
            <a:fillRect/>
          </a:stretch>
        </p:blipFill>
        <p:spPr bwMode="auto">
          <a:xfrm>
            <a:off x="0" y="5722938"/>
            <a:ext cx="12192000" cy="1135062"/>
          </a:xfrm>
          <a:prstGeom prst="rect">
            <a:avLst/>
          </a:prstGeom>
          <a:noFill/>
          <a:ln w="9525">
            <a:noFill/>
            <a:miter lim="800000"/>
            <a:headEnd/>
            <a:tailEnd/>
          </a:ln>
        </p:spPr>
      </p:pic>
      <p:sp>
        <p:nvSpPr>
          <p:cNvPr id="8" name="Oval 50"/>
          <p:cNvSpPr>
            <a:spLocks noChangeArrowheads="1"/>
          </p:cNvSpPr>
          <p:nvPr userDrawn="1"/>
        </p:nvSpPr>
        <p:spPr bwMode="auto">
          <a:xfrm>
            <a:off x="289984" y="260351"/>
            <a:ext cx="1056216" cy="792163"/>
          </a:xfrm>
          <a:prstGeom prst="ellipse">
            <a:avLst/>
          </a:prstGeom>
          <a:solidFill>
            <a:schemeClr val="bg1"/>
          </a:solidFill>
          <a:ln w="9525">
            <a:noFill/>
            <a:round/>
            <a:headEnd/>
            <a:tailEnd/>
          </a:ln>
        </p:spPr>
        <p:txBody>
          <a:bodyPr wrap="none" anchor="ctr"/>
          <a:lstStyle/>
          <a:p>
            <a:pPr fontAlgn="base">
              <a:spcBef>
                <a:spcPct val="0"/>
              </a:spcBef>
              <a:spcAft>
                <a:spcPct val="0"/>
              </a:spcAft>
              <a:defRPr/>
            </a:pPr>
            <a:endParaRPr lang="es-EC" sz="1800">
              <a:solidFill>
                <a:srgbClr val="000000"/>
              </a:solidFill>
            </a:endParaRPr>
          </a:p>
        </p:txBody>
      </p:sp>
      <p:pic>
        <p:nvPicPr>
          <p:cNvPr id="10" name="3 Imagen" descr="h:\Mis documentos\Downloads\LOGO OFICIAL UFA-ESPE.jpg">
            <a:extLst>
              <a:ext uri="{FF2B5EF4-FFF2-40B4-BE49-F238E27FC236}">
                <a16:creationId xmlns:a16="http://schemas.microsoft.com/office/drawing/2014/main" xmlns="" id="{DCF694F9-20CD-48C7-BB72-2E4DD9CC4B73}"/>
              </a:ext>
            </a:extLst>
          </p:cNvPr>
          <p:cNvPicPr/>
          <p:nvPr userDrawn="1"/>
        </p:nvPicPr>
        <p:blipFill>
          <a:blip r:embed="rId6" cstate="print"/>
          <a:srcRect l="4932" t="29524" r="4762" b="30952"/>
          <a:stretch>
            <a:fillRect/>
          </a:stretch>
        </p:blipFill>
        <p:spPr bwMode="auto">
          <a:xfrm>
            <a:off x="289984" y="160359"/>
            <a:ext cx="3362178" cy="684191"/>
          </a:xfrm>
          <a:prstGeom prst="rect">
            <a:avLst/>
          </a:prstGeom>
          <a:noFill/>
          <a:ln w="9525">
            <a:noFill/>
            <a:miter lim="800000"/>
            <a:headEnd/>
            <a:tailEnd/>
          </a:ln>
        </p:spPr>
      </p:pic>
    </p:spTree>
    <p:extLst>
      <p:ext uri="{BB962C8B-B14F-4D97-AF65-F5344CB8AC3E}">
        <p14:creationId xmlns:p14="http://schemas.microsoft.com/office/powerpoint/2010/main" val="4004686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0"/>
            <a:ext cx="10972800" cy="1143000"/>
          </a:xfrm>
          <a:prstGeom prst="rect">
            <a:avLst/>
          </a:prstGeom>
        </p:spPr>
        <p:txBody>
          <a:bodyPr/>
          <a:lstStyle>
            <a:lvl1pPr algn="ctr">
              <a:defRPr i="0">
                <a:solidFill>
                  <a:schemeClr val="tx1"/>
                </a:solidFill>
                <a:latin typeface="Calibri Light" panose="020F0302020204030204" pitchFamily="34" charset="0"/>
              </a:defRPr>
            </a:lvl1pPr>
          </a:lstStyle>
          <a:p>
            <a:r>
              <a:rPr lang="es-ES"/>
              <a:t>Haga clic para modificar el estilo de título del patrón</a:t>
            </a:r>
            <a:endParaRPr lang="es-ES" dirty="0"/>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086183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lang="es-ES" sz="3200" b="1" i="0" dirty="0">
                <a:solidFill>
                  <a:schemeClr val="tx1"/>
                </a:solidFill>
                <a:effectLst>
                  <a:outerShdw blurRad="38100" dist="38100" dir="2700000" algn="tl">
                    <a:srgbClr val="C0C0C0"/>
                  </a:outerShdw>
                </a:effectLst>
                <a:latin typeface="Calibri Light" panose="020F0302020204030204" pitchFamily="34" charset="0"/>
                <a:ea typeface="+mj-ea"/>
                <a:cs typeface="+mj-cs"/>
              </a:defRPr>
            </a:lvl1pPr>
          </a:lstStyle>
          <a:p>
            <a:r>
              <a:rPr lang="es-ES"/>
              <a:t>Haga clic para modificar el estilo de título del patrón</a:t>
            </a:r>
            <a:endParaRPr lang="es-ES" dirty="0"/>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Editar los estilos de texto del patrón</a:t>
            </a:r>
          </a:p>
        </p:txBody>
      </p:sp>
    </p:spTree>
    <p:extLst>
      <p:ext uri="{BB962C8B-B14F-4D97-AF65-F5344CB8AC3E}">
        <p14:creationId xmlns:p14="http://schemas.microsoft.com/office/powerpoint/2010/main" val="9889894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711200" y="49555"/>
            <a:ext cx="10972800" cy="1143000"/>
          </a:xfrm>
          <a:prstGeom prst="rect">
            <a:avLst/>
          </a:prstGeom>
        </p:spPr>
        <p:txBody>
          <a:bodyPr/>
          <a:lstStyle>
            <a:lvl1pPr algn="ctr">
              <a:defRPr lang="es-ES" sz="3200" b="1" i="0" dirty="0" smtClean="0">
                <a:solidFill>
                  <a:schemeClr val="tx1"/>
                </a:solidFill>
                <a:effectLst>
                  <a:outerShdw blurRad="38100" dist="38100" dir="2700000" algn="tl">
                    <a:srgbClr val="C0C0C0"/>
                  </a:outerShdw>
                </a:effectLst>
                <a:latin typeface="Calibri Light" panose="020F0302020204030204" pitchFamily="34" charset="0"/>
                <a:ea typeface="+mj-ea"/>
                <a:cs typeface="+mj-cs"/>
              </a:defRPr>
            </a:lvl1pPr>
          </a:lstStyle>
          <a:p>
            <a:r>
              <a:rPr lang="es-ES"/>
              <a:t>Haga clic para modificar el estilo de título del patrón</a:t>
            </a:r>
            <a:endParaRPr lang="es-ES" dirty="0"/>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1752487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257908" y="0"/>
            <a:ext cx="10972800" cy="1143000"/>
          </a:xfrm>
          <a:prstGeom prst="rect">
            <a:avLst/>
          </a:prstGeom>
        </p:spPr>
        <p:txBody>
          <a:bodyPr/>
          <a:lstStyle>
            <a:lvl1pPr algn="ctr">
              <a:defRPr lang="es-ES" sz="3200" b="1" i="0" dirty="0">
                <a:solidFill>
                  <a:schemeClr val="tx1"/>
                </a:solidFill>
                <a:effectLst>
                  <a:outerShdw blurRad="38100" dist="38100" dir="2700000" algn="tl">
                    <a:srgbClr val="C0C0C0"/>
                  </a:outerShdw>
                </a:effectLst>
                <a:latin typeface="Calibri Light" panose="020F0302020204030204" pitchFamily="34" charset="0"/>
                <a:ea typeface="+mj-ea"/>
                <a:cs typeface="+mj-cs"/>
              </a:defRPr>
            </a:lvl1pPr>
          </a:lstStyle>
          <a:p>
            <a:r>
              <a:rPr lang="es-ES"/>
              <a:t>Haga clic para modificar el estilo de título del patrón</a:t>
            </a:r>
            <a:endParaRPr lang="es-ES" dirty="0"/>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9422353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0"/>
            <a:ext cx="10972800" cy="1143000"/>
          </a:xfrm>
          <a:prstGeom prst="rect">
            <a:avLst/>
          </a:prstGeom>
        </p:spPr>
        <p:txBody>
          <a:bodyPr/>
          <a:lstStyle>
            <a:lvl1pPr algn="ctr">
              <a:defRPr lang="es-ES" sz="3200" b="1" i="0" dirty="0">
                <a:solidFill>
                  <a:schemeClr val="tx1"/>
                </a:solidFill>
                <a:effectLst>
                  <a:outerShdw blurRad="38100" dist="38100" dir="2700000" algn="tl">
                    <a:srgbClr val="C0C0C0"/>
                  </a:outerShdw>
                </a:effectLst>
                <a:latin typeface="Calibri Light" panose="020F0302020204030204" pitchFamily="34" charset="0"/>
                <a:ea typeface="+mj-ea"/>
                <a:cs typeface="+mj-cs"/>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29364990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200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2A4FC3F-AAE7-4705-8BCE-35E0A460566B}" type="datetimeFigureOut">
              <a:rPr lang="es-EC" smtClean="0"/>
              <a:t>24/01/2018</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09296738-5F2C-4F0D-8541-041359F15CB1}" type="slidenum">
              <a:rPr lang="es-EC" smtClean="0"/>
              <a:t>‹Nº›</a:t>
            </a:fld>
            <a:endParaRPr lang="es-EC"/>
          </a:p>
        </p:txBody>
      </p:sp>
    </p:spTree>
    <p:extLst>
      <p:ext uri="{BB962C8B-B14F-4D97-AF65-F5344CB8AC3E}">
        <p14:creationId xmlns:p14="http://schemas.microsoft.com/office/powerpoint/2010/main" val="28697021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ctr">
              <a:defRPr lang="es-ES" sz="3200" b="1" i="0" dirty="0">
                <a:solidFill>
                  <a:schemeClr val="tx1"/>
                </a:solidFill>
                <a:effectLst>
                  <a:outerShdw blurRad="38100" dist="38100" dir="2700000" algn="tl">
                    <a:srgbClr val="C0C0C0"/>
                  </a:outerShdw>
                </a:effectLst>
                <a:latin typeface="Calibri Light" panose="020F0302020204030204" pitchFamily="34" charset="0"/>
                <a:ea typeface="+mj-ea"/>
                <a:cs typeface="+mj-cs"/>
              </a:defRPr>
            </a:lvl1pPr>
          </a:lstStyle>
          <a:p>
            <a:r>
              <a:rPr lang="es-ES"/>
              <a:t>Haga clic para modificar el estilo de título del patrón</a:t>
            </a:r>
            <a:endParaRPr lang="es-ES" dirty="0"/>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Tree>
    <p:extLst>
      <p:ext uri="{BB962C8B-B14F-4D97-AF65-F5344CB8AC3E}">
        <p14:creationId xmlns:p14="http://schemas.microsoft.com/office/powerpoint/2010/main" val="34490490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Tree>
    <p:extLst>
      <p:ext uri="{BB962C8B-B14F-4D97-AF65-F5344CB8AC3E}">
        <p14:creationId xmlns:p14="http://schemas.microsoft.com/office/powerpoint/2010/main" val="19293162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3597502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0838000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D0AA39E9-73BE-4569-AF52-C0F23B28A8B0}" type="datetimeFigureOut">
              <a:rPr lang="es-EC" smtClean="0"/>
              <a:t>24/01/2018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6C73A45-2451-4848-831E-F42B35632037}" type="slidenum">
              <a:rPr lang="es-EC" smtClean="0"/>
              <a:t>‹Nº›</a:t>
            </a:fld>
            <a:endParaRPr lang="es-EC"/>
          </a:p>
        </p:txBody>
      </p:sp>
    </p:spTree>
    <p:extLst>
      <p:ext uri="{BB962C8B-B14F-4D97-AF65-F5344CB8AC3E}">
        <p14:creationId xmlns:p14="http://schemas.microsoft.com/office/powerpoint/2010/main" val="29445658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1D1D805-C1B0-4DDC-AF92-67189E442D0D}"/>
              </a:ext>
            </a:extLst>
          </p:cNvPr>
          <p:cNvSpPr>
            <a:spLocks noGrp="1"/>
          </p:cNvSpPr>
          <p:nvPr>
            <p:ph type="title"/>
          </p:nvPr>
        </p:nvSpPr>
        <p:spPr>
          <a:xfrm>
            <a:off x="1484311" y="685800"/>
            <a:ext cx="10018713" cy="735037"/>
          </a:xfrm>
        </p:spPr>
        <p:txBody>
          <a:bodyPr>
            <a:normAutofit/>
          </a:bodyPr>
          <a:lstStyle>
            <a:lvl1pPr algn="l">
              <a:defRPr sz="3200" b="1"/>
            </a:lvl1pPr>
          </a:lstStyle>
          <a:p>
            <a:r>
              <a:rPr lang="es-ES" dirty="0"/>
              <a:t>Haga clic para modificar el estilo de título del patrón</a:t>
            </a:r>
          </a:p>
        </p:txBody>
      </p:sp>
      <p:sp>
        <p:nvSpPr>
          <p:cNvPr id="3" name="Marcador de fecha 2">
            <a:extLst>
              <a:ext uri="{FF2B5EF4-FFF2-40B4-BE49-F238E27FC236}">
                <a16:creationId xmlns:a16="http://schemas.microsoft.com/office/drawing/2014/main" xmlns="" id="{2DD79213-15AD-4731-BC9D-5EEBA3466908}"/>
              </a:ext>
            </a:extLst>
          </p:cNvPr>
          <p:cNvSpPr>
            <a:spLocks noGrp="1"/>
          </p:cNvSpPr>
          <p:nvPr>
            <p:ph type="dt" sz="half" idx="10"/>
          </p:nvPr>
        </p:nvSpPr>
        <p:spPr/>
        <p:txBody>
          <a:bodyPr/>
          <a:lstStyle/>
          <a:p>
            <a:fld id="{AAFD2E72-0981-4590-A6B6-2872B6C3DC50}" type="datetimeFigureOut">
              <a:rPr lang="es-ES" smtClean="0"/>
              <a:t>24/01/2018</a:t>
            </a:fld>
            <a:endParaRPr lang="es-ES"/>
          </a:p>
        </p:txBody>
      </p:sp>
      <p:sp>
        <p:nvSpPr>
          <p:cNvPr id="4" name="Marcador de pie de página 3">
            <a:extLst>
              <a:ext uri="{FF2B5EF4-FFF2-40B4-BE49-F238E27FC236}">
                <a16:creationId xmlns:a16="http://schemas.microsoft.com/office/drawing/2014/main" xmlns="" id="{3EBFBCF1-F61F-4754-9BAA-806D370C810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8C3C330C-8F22-411A-8949-12C3BA935BB0}"/>
              </a:ext>
            </a:extLst>
          </p:cNvPr>
          <p:cNvSpPr>
            <a:spLocks noGrp="1"/>
          </p:cNvSpPr>
          <p:nvPr>
            <p:ph type="sldNum" sz="quarter" idx="12"/>
          </p:nvPr>
        </p:nvSpPr>
        <p:spPr/>
        <p:txBody>
          <a:bodyPr/>
          <a:lstStyle/>
          <a:p>
            <a:fld id="{E35EFDBA-B583-4CE3-AD98-9B6F933EB688}" type="slidenum">
              <a:rPr lang="es-ES" smtClean="0"/>
              <a:t>‹Nº›</a:t>
            </a:fld>
            <a:endParaRPr lang="es-ES"/>
          </a:p>
        </p:txBody>
      </p:sp>
      <p:sp>
        <p:nvSpPr>
          <p:cNvPr id="7" name="Marcador de texto 6">
            <a:extLst>
              <a:ext uri="{FF2B5EF4-FFF2-40B4-BE49-F238E27FC236}">
                <a16:creationId xmlns:a16="http://schemas.microsoft.com/office/drawing/2014/main" xmlns="" id="{7DE5F423-2487-4C0A-997A-E8F35C5AC477}"/>
              </a:ext>
            </a:extLst>
          </p:cNvPr>
          <p:cNvSpPr>
            <a:spLocks noGrp="1"/>
          </p:cNvSpPr>
          <p:nvPr>
            <p:ph type="body" sz="quarter" idx="13"/>
          </p:nvPr>
        </p:nvSpPr>
        <p:spPr>
          <a:xfrm>
            <a:off x="1484311" y="1688196"/>
            <a:ext cx="10018712" cy="3995152"/>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24239602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ES" dirty="0"/>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D0AA39E9-73BE-4569-AF52-C0F23B28A8B0}" type="datetimeFigureOut">
              <a:rPr lang="es-EC" smtClean="0"/>
              <a:t>24/01/2018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6C73A45-2451-4848-831E-F42B35632037}" type="slidenum">
              <a:rPr lang="es-EC" smtClean="0"/>
              <a:t>‹Nº›</a:t>
            </a:fld>
            <a:endParaRPr lang="es-EC"/>
          </a:p>
        </p:txBody>
      </p:sp>
    </p:spTree>
    <p:extLst>
      <p:ext uri="{BB962C8B-B14F-4D97-AF65-F5344CB8AC3E}">
        <p14:creationId xmlns:p14="http://schemas.microsoft.com/office/powerpoint/2010/main" val="41725755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D0AA39E9-73BE-4569-AF52-C0F23B28A8B0}" type="datetimeFigureOut">
              <a:rPr lang="es-EC" smtClean="0"/>
              <a:t>24/01/2018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6C73A45-2451-4848-831E-F42B35632037}" type="slidenum">
              <a:rPr lang="es-EC" smtClean="0"/>
              <a:t>‹Nº›</a:t>
            </a:fld>
            <a:endParaRPr lang="es-EC"/>
          </a:p>
        </p:txBody>
      </p:sp>
    </p:spTree>
    <p:extLst>
      <p:ext uri="{BB962C8B-B14F-4D97-AF65-F5344CB8AC3E}">
        <p14:creationId xmlns:p14="http://schemas.microsoft.com/office/powerpoint/2010/main" val="6495034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3 Marcador de fecha"/>
          <p:cNvSpPr>
            <a:spLocks noGrp="1"/>
          </p:cNvSpPr>
          <p:nvPr>
            <p:ph type="dt" sz="half" idx="10"/>
          </p:nvPr>
        </p:nvSpPr>
        <p:spPr/>
        <p:txBody>
          <a:bodyPr/>
          <a:lstStyle/>
          <a:p>
            <a:fld id="{D0AA39E9-73BE-4569-AF52-C0F23B28A8B0}" type="datetimeFigureOut">
              <a:rPr lang="es-EC" smtClean="0"/>
              <a:t>24/01/2018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6C73A45-2451-4848-831E-F42B35632037}" type="slidenum">
              <a:rPr lang="es-EC" smtClean="0"/>
              <a:t>‹Nº›</a:t>
            </a:fld>
            <a:endParaRPr lang="es-EC"/>
          </a:p>
        </p:txBody>
      </p:sp>
    </p:spTree>
    <p:extLst>
      <p:ext uri="{BB962C8B-B14F-4D97-AF65-F5344CB8AC3E}">
        <p14:creationId xmlns:p14="http://schemas.microsoft.com/office/powerpoint/2010/main" val="18912689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D0AA39E9-73BE-4569-AF52-C0F23B28A8B0}" type="datetimeFigureOut">
              <a:rPr lang="es-EC" smtClean="0"/>
              <a:t>24/01/2018</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6C73A45-2451-4848-831E-F42B35632037}" type="slidenum">
              <a:rPr lang="es-EC" smtClean="0"/>
              <a:t>‹Nº›</a:t>
            </a:fld>
            <a:endParaRPr lang="es-EC"/>
          </a:p>
        </p:txBody>
      </p:sp>
    </p:spTree>
    <p:extLst>
      <p:ext uri="{BB962C8B-B14F-4D97-AF65-F5344CB8AC3E}">
        <p14:creationId xmlns:p14="http://schemas.microsoft.com/office/powerpoint/2010/main" val="427256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4 Marcador de fecha"/>
          <p:cNvSpPr>
            <a:spLocks noGrp="1"/>
          </p:cNvSpPr>
          <p:nvPr>
            <p:ph type="dt" sz="half" idx="10"/>
          </p:nvPr>
        </p:nvSpPr>
        <p:spPr/>
        <p:txBody>
          <a:bodyPr/>
          <a:lstStyle/>
          <a:p>
            <a:fld id="{92A4FC3F-AAE7-4705-8BCE-35E0A460566B}" type="datetimeFigureOut">
              <a:rPr lang="es-EC" smtClean="0"/>
              <a:t>24/01/2018</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09296738-5F2C-4F0D-8541-041359F15CB1}" type="slidenum">
              <a:rPr lang="es-EC" smtClean="0"/>
              <a:t>‹Nº›</a:t>
            </a:fld>
            <a:endParaRPr lang="es-EC"/>
          </a:p>
        </p:txBody>
      </p:sp>
    </p:spTree>
    <p:extLst>
      <p:ext uri="{BB962C8B-B14F-4D97-AF65-F5344CB8AC3E}">
        <p14:creationId xmlns:p14="http://schemas.microsoft.com/office/powerpoint/2010/main" val="238394874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D0AA39E9-73BE-4569-AF52-C0F23B28A8B0}" type="datetimeFigureOut">
              <a:rPr lang="es-EC" smtClean="0"/>
              <a:t>24/01/2018</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26C73A45-2451-4848-831E-F42B35632037}" type="slidenum">
              <a:rPr lang="es-EC" smtClean="0"/>
              <a:t>‹Nº›</a:t>
            </a:fld>
            <a:endParaRPr lang="es-EC"/>
          </a:p>
        </p:txBody>
      </p:sp>
    </p:spTree>
    <p:extLst>
      <p:ext uri="{BB962C8B-B14F-4D97-AF65-F5344CB8AC3E}">
        <p14:creationId xmlns:p14="http://schemas.microsoft.com/office/powerpoint/2010/main" val="33894460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D0AA39E9-73BE-4569-AF52-C0F23B28A8B0}" type="datetimeFigureOut">
              <a:rPr lang="es-EC" smtClean="0"/>
              <a:t>24/01/2018</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26C73A45-2451-4848-831E-F42B35632037}" type="slidenum">
              <a:rPr lang="es-EC" smtClean="0"/>
              <a:t>‹Nº›</a:t>
            </a:fld>
            <a:endParaRPr lang="es-EC"/>
          </a:p>
        </p:txBody>
      </p:sp>
    </p:spTree>
    <p:extLst>
      <p:ext uri="{BB962C8B-B14F-4D97-AF65-F5344CB8AC3E}">
        <p14:creationId xmlns:p14="http://schemas.microsoft.com/office/powerpoint/2010/main" val="10982883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0AA39E9-73BE-4569-AF52-C0F23B28A8B0}" type="datetimeFigureOut">
              <a:rPr lang="es-EC" smtClean="0"/>
              <a:t>24/01/2018</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26C73A45-2451-4848-831E-F42B35632037}" type="slidenum">
              <a:rPr lang="es-EC" smtClean="0"/>
              <a:t>‹Nº›</a:t>
            </a:fld>
            <a:endParaRPr lang="es-EC"/>
          </a:p>
        </p:txBody>
      </p:sp>
    </p:spTree>
    <p:extLst>
      <p:ext uri="{BB962C8B-B14F-4D97-AF65-F5344CB8AC3E}">
        <p14:creationId xmlns:p14="http://schemas.microsoft.com/office/powerpoint/2010/main" val="11807405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4 Marcador de fecha"/>
          <p:cNvSpPr>
            <a:spLocks noGrp="1"/>
          </p:cNvSpPr>
          <p:nvPr>
            <p:ph type="dt" sz="half" idx="10"/>
          </p:nvPr>
        </p:nvSpPr>
        <p:spPr/>
        <p:txBody>
          <a:bodyPr/>
          <a:lstStyle/>
          <a:p>
            <a:fld id="{D0AA39E9-73BE-4569-AF52-C0F23B28A8B0}" type="datetimeFigureOut">
              <a:rPr lang="es-EC" smtClean="0"/>
              <a:t>24/01/2018</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6C73A45-2451-4848-831E-F42B35632037}" type="slidenum">
              <a:rPr lang="es-EC" smtClean="0"/>
              <a:t>‹Nº›</a:t>
            </a:fld>
            <a:endParaRPr lang="es-EC"/>
          </a:p>
        </p:txBody>
      </p:sp>
    </p:spTree>
    <p:extLst>
      <p:ext uri="{BB962C8B-B14F-4D97-AF65-F5344CB8AC3E}">
        <p14:creationId xmlns:p14="http://schemas.microsoft.com/office/powerpoint/2010/main" val="267885735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4 Marcador de fecha"/>
          <p:cNvSpPr>
            <a:spLocks noGrp="1"/>
          </p:cNvSpPr>
          <p:nvPr>
            <p:ph type="dt" sz="half" idx="10"/>
          </p:nvPr>
        </p:nvSpPr>
        <p:spPr/>
        <p:txBody>
          <a:bodyPr/>
          <a:lstStyle/>
          <a:p>
            <a:fld id="{D0AA39E9-73BE-4569-AF52-C0F23B28A8B0}" type="datetimeFigureOut">
              <a:rPr lang="es-EC" smtClean="0"/>
              <a:t>24/01/2018</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6C73A45-2451-4848-831E-F42B35632037}" type="slidenum">
              <a:rPr lang="es-EC" smtClean="0"/>
              <a:t>‹Nº›</a:t>
            </a:fld>
            <a:endParaRPr lang="es-EC"/>
          </a:p>
        </p:txBody>
      </p:sp>
    </p:spTree>
    <p:extLst>
      <p:ext uri="{BB962C8B-B14F-4D97-AF65-F5344CB8AC3E}">
        <p14:creationId xmlns:p14="http://schemas.microsoft.com/office/powerpoint/2010/main" val="13082421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D0AA39E9-73BE-4569-AF52-C0F23B28A8B0}" type="datetimeFigureOut">
              <a:rPr lang="es-EC" smtClean="0"/>
              <a:t>24/01/2018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6C73A45-2451-4848-831E-F42B35632037}" type="slidenum">
              <a:rPr lang="es-EC" smtClean="0"/>
              <a:t>‹Nº›</a:t>
            </a:fld>
            <a:endParaRPr lang="es-EC"/>
          </a:p>
        </p:txBody>
      </p:sp>
    </p:spTree>
    <p:extLst>
      <p:ext uri="{BB962C8B-B14F-4D97-AF65-F5344CB8AC3E}">
        <p14:creationId xmlns:p14="http://schemas.microsoft.com/office/powerpoint/2010/main" val="23781828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ES" dirty="0"/>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D0AA39E9-73BE-4569-AF52-C0F23B28A8B0}" type="datetimeFigureOut">
              <a:rPr lang="es-EC" smtClean="0"/>
              <a:t>24/01/2018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6C73A45-2451-4848-831E-F42B35632037}" type="slidenum">
              <a:rPr lang="es-EC" smtClean="0"/>
              <a:t>‹Nº›</a:t>
            </a:fld>
            <a:endParaRPr lang="es-EC"/>
          </a:p>
        </p:txBody>
      </p:sp>
    </p:spTree>
    <p:extLst>
      <p:ext uri="{BB962C8B-B14F-4D97-AF65-F5344CB8AC3E}">
        <p14:creationId xmlns:p14="http://schemas.microsoft.com/office/powerpoint/2010/main" val="322763859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11397" name="CorelDRAW" r:id="rId3" imgW="9151920" imgH="5621400" progId="">
                  <p:embed/>
                </p:oleObj>
              </mc:Choice>
              <mc:Fallback>
                <p:oleObj name="CorelDRAW" r:id="rId3" imgW="9151920" imgH="5621400" progId="">
                  <p:embed/>
                  <p:pic>
                    <p:nvPicPr>
                      <p:cNvPr id="2"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p:nvSpPr>
        <p:spPr bwMode="auto">
          <a:xfrm>
            <a:off x="609600" y="6245225"/>
            <a:ext cx="2844800" cy="476250"/>
          </a:xfrm>
          <a:prstGeom prst="rect">
            <a:avLst/>
          </a:prstGeom>
          <a:noFill/>
          <a:ln w="9525">
            <a:noFill/>
            <a:miter lim="800000"/>
            <a:headEnd/>
            <a:tailEnd/>
          </a:ln>
        </p:spPr>
        <p:txBody>
          <a:bodyPr/>
          <a:lstStyle/>
          <a:p>
            <a:pPr>
              <a:defRPr/>
            </a:pPr>
            <a:endParaRPr lang="es-EC" sz="1400">
              <a:latin typeface="Arial" pitchFamily="34" charset="0"/>
            </a:endParaRPr>
          </a:p>
        </p:txBody>
      </p:sp>
      <p:sp>
        <p:nvSpPr>
          <p:cNvPr id="4" name="Rectangle 25"/>
          <p:cNvSpPr>
            <a:spLocks noChangeArrowheads="1"/>
          </p:cNvSpPr>
          <p:nvPr/>
        </p:nvSpPr>
        <p:spPr bwMode="auto">
          <a:xfrm>
            <a:off x="4165600" y="6245225"/>
            <a:ext cx="3860800" cy="476250"/>
          </a:xfrm>
          <a:prstGeom prst="rect">
            <a:avLst/>
          </a:prstGeom>
          <a:noFill/>
          <a:ln w="9525">
            <a:noFill/>
            <a:miter lim="800000"/>
            <a:headEnd/>
            <a:tailEnd/>
          </a:ln>
        </p:spPr>
        <p:txBody>
          <a:bodyPr/>
          <a:lstStyle/>
          <a:p>
            <a:pPr algn="ctr">
              <a:defRPr/>
            </a:pPr>
            <a:endParaRPr lang="es-EC" sz="1400">
              <a:latin typeface="Arial" pitchFamily="34" charset="0"/>
            </a:endParaRPr>
          </a:p>
        </p:txBody>
      </p:sp>
      <p:sp>
        <p:nvSpPr>
          <p:cNvPr id="5" name="Rectangle 26"/>
          <p:cNvSpPr>
            <a:spLocks noChangeArrowheads="1"/>
          </p:cNvSpPr>
          <p:nvPr/>
        </p:nvSpPr>
        <p:spPr bwMode="auto">
          <a:xfrm>
            <a:off x="609600" y="6245225"/>
            <a:ext cx="2844800" cy="476250"/>
          </a:xfrm>
          <a:prstGeom prst="rect">
            <a:avLst/>
          </a:prstGeom>
          <a:noFill/>
          <a:ln w="9525">
            <a:noFill/>
            <a:miter lim="800000"/>
            <a:headEnd/>
            <a:tailEnd/>
          </a:ln>
        </p:spPr>
        <p:txBody>
          <a:bodyPr/>
          <a:lstStyle/>
          <a:p>
            <a:pPr>
              <a:defRPr/>
            </a:pPr>
            <a:endParaRPr lang="es-EC" sz="1400">
              <a:latin typeface="Arial" pitchFamily="34" charset="0"/>
            </a:endParaRPr>
          </a:p>
        </p:txBody>
      </p:sp>
      <p:sp>
        <p:nvSpPr>
          <p:cNvPr id="6" name="Rectangle 27"/>
          <p:cNvSpPr>
            <a:spLocks noChangeArrowheads="1"/>
          </p:cNvSpPr>
          <p:nvPr/>
        </p:nvSpPr>
        <p:spPr bwMode="auto">
          <a:xfrm>
            <a:off x="4165600" y="6245225"/>
            <a:ext cx="3860800" cy="476250"/>
          </a:xfrm>
          <a:prstGeom prst="rect">
            <a:avLst/>
          </a:prstGeom>
          <a:noFill/>
          <a:ln w="9525">
            <a:noFill/>
            <a:miter lim="800000"/>
            <a:headEnd/>
            <a:tailEnd/>
          </a:ln>
        </p:spPr>
        <p:txBody>
          <a:bodyPr/>
          <a:lstStyle/>
          <a:p>
            <a:pPr algn="ctr">
              <a:defRPr/>
            </a:pPr>
            <a:endParaRPr lang="es-EC" sz="1400">
              <a:latin typeface="Arial" pitchFamily="34" charset="0"/>
            </a:endParaRPr>
          </a:p>
        </p:txBody>
      </p:sp>
      <p:pic>
        <p:nvPicPr>
          <p:cNvPr id="7" name="Picture 48" descr="bannner 2"/>
          <p:cNvPicPr>
            <a:picLocks noChangeAspect="1" noChangeArrowheads="1"/>
          </p:cNvPicPr>
          <p:nvPr/>
        </p:nvPicPr>
        <p:blipFill>
          <a:blip r:embed="rId5" cstate="print"/>
          <a:srcRect/>
          <a:stretch>
            <a:fillRect/>
          </a:stretch>
        </p:blipFill>
        <p:spPr bwMode="auto">
          <a:xfrm>
            <a:off x="0" y="5722938"/>
            <a:ext cx="12192000" cy="1135062"/>
          </a:xfrm>
          <a:prstGeom prst="rect">
            <a:avLst/>
          </a:prstGeom>
          <a:noFill/>
          <a:ln w="9525">
            <a:noFill/>
            <a:miter lim="800000"/>
            <a:headEnd/>
            <a:tailEnd/>
          </a:ln>
        </p:spPr>
      </p:pic>
      <p:sp>
        <p:nvSpPr>
          <p:cNvPr id="8" name="Oval 50"/>
          <p:cNvSpPr>
            <a:spLocks noChangeArrowheads="1"/>
          </p:cNvSpPr>
          <p:nvPr/>
        </p:nvSpPr>
        <p:spPr bwMode="auto">
          <a:xfrm>
            <a:off x="289984" y="260351"/>
            <a:ext cx="1056216" cy="792163"/>
          </a:xfrm>
          <a:prstGeom prst="ellipse">
            <a:avLst/>
          </a:prstGeom>
          <a:solidFill>
            <a:schemeClr val="bg1"/>
          </a:solidFill>
          <a:ln w="9525">
            <a:noFill/>
            <a:round/>
            <a:headEnd/>
            <a:tailEnd/>
          </a:ln>
        </p:spPr>
        <p:txBody>
          <a:bodyPr wrap="none" anchor="ctr"/>
          <a:lstStyle/>
          <a:p>
            <a:pPr>
              <a:defRPr/>
            </a:pPr>
            <a:endParaRPr lang="es-EC" sz="1800">
              <a:latin typeface="Arial" pitchFamily="34" charset="0"/>
            </a:endParaRPr>
          </a:p>
        </p:txBody>
      </p:sp>
      <p:pic>
        <p:nvPicPr>
          <p:cNvPr id="10" name="3 Imagen" descr="h:\Mis documentos\Downloads\LOGO OFICIAL UFA-ESPE.jpg">
            <a:extLst>
              <a:ext uri="{FF2B5EF4-FFF2-40B4-BE49-F238E27FC236}">
                <a16:creationId xmlns:a16="http://schemas.microsoft.com/office/drawing/2014/main" xmlns="" id="{22A8DF9E-B902-4800-996A-0D3A6A5B0D6F}"/>
              </a:ext>
            </a:extLst>
          </p:cNvPr>
          <p:cNvPicPr/>
          <p:nvPr/>
        </p:nvPicPr>
        <p:blipFill>
          <a:blip r:embed="rId6" cstate="print"/>
          <a:srcRect l="4932" t="29524" r="4762" b="30952"/>
          <a:stretch>
            <a:fillRect/>
          </a:stretch>
        </p:blipFill>
        <p:spPr bwMode="auto">
          <a:xfrm>
            <a:off x="126611" y="50460"/>
            <a:ext cx="4543864" cy="890416"/>
          </a:xfrm>
          <a:prstGeom prst="rect">
            <a:avLst/>
          </a:prstGeom>
          <a:noFill/>
          <a:ln w="9525">
            <a:noFill/>
            <a:miter lim="800000"/>
            <a:headEnd/>
            <a:tailEnd/>
          </a:ln>
        </p:spPr>
      </p:pic>
    </p:spTree>
    <p:extLst>
      <p:ext uri="{BB962C8B-B14F-4D97-AF65-F5344CB8AC3E}">
        <p14:creationId xmlns:p14="http://schemas.microsoft.com/office/powerpoint/2010/main" val="17448231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1D1D805-C1B0-4DDC-AF92-67189E442D0D}"/>
              </a:ext>
            </a:extLst>
          </p:cNvPr>
          <p:cNvSpPr>
            <a:spLocks noGrp="1"/>
          </p:cNvSpPr>
          <p:nvPr>
            <p:ph type="title"/>
          </p:nvPr>
        </p:nvSpPr>
        <p:spPr>
          <a:xfrm>
            <a:off x="1484311" y="685800"/>
            <a:ext cx="10018713" cy="735037"/>
          </a:xfrm>
        </p:spPr>
        <p:txBody>
          <a:bodyPr>
            <a:normAutofit/>
          </a:bodyPr>
          <a:lstStyle>
            <a:lvl1pPr algn="l">
              <a:defRPr sz="3200" b="1"/>
            </a:lvl1pPr>
          </a:lstStyle>
          <a:p>
            <a:r>
              <a:rPr lang="es-ES" dirty="0"/>
              <a:t>Haga clic para modificar el estilo de título del patrón</a:t>
            </a:r>
          </a:p>
        </p:txBody>
      </p:sp>
      <p:sp>
        <p:nvSpPr>
          <p:cNvPr id="3" name="Marcador de fecha 2">
            <a:extLst>
              <a:ext uri="{FF2B5EF4-FFF2-40B4-BE49-F238E27FC236}">
                <a16:creationId xmlns:a16="http://schemas.microsoft.com/office/drawing/2014/main" xmlns="" id="{2DD79213-15AD-4731-BC9D-5EEBA3466908}"/>
              </a:ext>
            </a:extLst>
          </p:cNvPr>
          <p:cNvSpPr>
            <a:spLocks noGrp="1"/>
          </p:cNvSpPr>
          <p:nvPr>
            <p:ph type="dt" sz="half" idx="10"/>
          </p:nvPr>
        </p:nvSpPr>
        <p:spPr/>
        <p:txBody>
          <a:bodyPr/>
          <a:lstStyle/>
          <a:p>
            <a:fld id="{AAFD2E72-0981-4590-A6B6-2872B6C3DC50}" type="datetimeFigureOut">
              <a:rPr lang="es-ES" smtClean="0"/>
              <a:t>24/01/2018</a:t>
            </a:fld>
            <a:endParaRPr lang="es-ES"/>
          </a:p>
        </p:txBody>
      </p:sp>
      <p:sp>
        <p:nvSpPr>
          <p:cNvPr id="4" name="Marcador de pie de página 3">
            <a:extLst>
              <a:ext uri="{FF2B5EF4-FFF2-40B4-BE49-F238E27FC236}">
                <a16:creationId xmlns:a16="http://schemas.microsoft.com/office/drawing/2014/main" xmlns="" id="{3EBFBCF1-F61F-4754-9BAA-806D370C810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8C3C330C-8F22-411A-8949-12C3BA935BB0}"/>
              </a:ext>
            </a:extLst>
          </p:cNvPr>
          <p:cNvSpPr>
            <a:spLocks noGrp="1"/>
          </p:cNvSpPr>
          <p:nvPr>
            <p:ph type="sldNum" sz="quarter" idx="12"/>
          </p:nvPr>
        </p:nvSpPr>
        <p:spPr/>
        <p:txBody>
          <a:bodyPr/>
          <a:lstStyle/>
          <a:p>
            <a:fld id="{E35EFDBA-B583-4CE3-AD98-9B6F933EB688}" type="slidenum">
              <a:rPr lang="es-ES" smtClean="0"/>
              <a:t>‹Nº›</a:t>
            </a:fld>
            <a:endParaRPr lang="es-ES"/>
          </a:p>
        </p:txBody>
      </p:sp>
      <p:sp>
        <p:nvSpPr>
          <p:cNvPr id="7" name="Marcador de texto 6">
            <a:extLst>
              <a:ext uri="{FF2B5EF4-FFF2-40B4-BE49-F238E27FC236}">
                <a16:creationId xmlns:a16="http://schemas.microsoft.com/office/drawing/2014/main" xmlns="" id="{7DE5F423-2487-4C0A-997A-E8F35C5AC477}"/>
              </a:ext>
            </a:extLst>
          </p:cNvPr>
          <p:cNvSpPr>
            <a:spLocks noGrp="1"/>
          </p:cNvSpPr>
          <p:nvPr>
            <p:ph type="body" sz="quarter" idx="13"/>
          </p:nvPr>
        </p:nvSpPr>
        <p:spPr>
          <a:xfrm>
            <a:off x="1484311" y="1688196"/>
            <a:ext cx="10018712" cy="3995152"/>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29800198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12421" name="CorelDRAW" r:id="rId3" imgW="9151920" imgH="5621400" progId="">
                  <p:embed/>
                </p:oleObj>
              </mc:Choice>
              <mc:Fallback>
                <p:oleObj name="CorelDRAW" r:id="rId3" imgW="9151920" imgH="5621400" progId="">
                  <p:embed/>
                  <p:pic>
                    <p:nvPicPr>
                      <p:cNvPr id="2"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609600" y="6245225"/>
            <a:ext cx="2844800" cy="476250"/>
          </a:xfrm>
          <a:prstGeom prst="rect">
            <a:avLst/>
          </a:prstGeom>
          <a:noFill/>
          <a:ln w="9525">
            <a:noFill/>
            <a:miter lim="800000"/>
            <a:headEnd/>
            <a:tailEnd/>
          </a:ln>
        </p:spPr>
        <p:txBody>
          <a:bodyPr/>
          <a:lstStyle/>
          <a:p>
            <a:pPr fontAlgn="base">
              <a:spcBef>
                <a:spcPct val="0"/>
              </a:spcBef>
              <a:spcAft>
                <a:spcPct val="0"/>
              </a:spcAft>
              <a:defRPr/>
            </a:pPr>
            <a:endParaRPr lang="es-EC" sz="1400">
              <a:solidFill>
                <a:srgbClr val="000000"/>
              </a:solidFill>
            </a:endParaRPr>
          </a:p>
        </p:txBody>
      </p:sp>
      <p:sp>
        <p:nvSpPr>
          <p:cNvPr id="4" name="Rectangle 25"/>
          <p:cNvSpPr>
            <a:spLocks noChangeArrowheads="1"/>
          </p:cNvSpPr>
          <p:nvPr userDrawn="1"/>
        </p:nvSpPr>
        <p:spPr bwMode="auto">
          <a:xfrm>
            <a:off x="4165600" y="6245225"/>
            <a:ext cx="3860800" cy="476250"/>
          </a:xfrm>
          <a:prstGeom prst="rect">
            <a:avLst/>
          </a:prstGeom>
          <a:noFill/>
          <a:ln w="9525">
            <a:noFill/>
            <a:miter lim="800000"/>
            <a:headEnd/>
            <a:tailEnd/>
          </a:ln>
        </p:spPr>
        <p:txBody>
          <a:bodyPr/>
          <a:lstStyle/>
          <a:p>
            <a:pPr algn="ctr" fontAlgn="base">
              <a:spcBef>
                <a:spcPct val="0"/>
              </a:spcBef>
              <a:spcAft>
                <a:spcPct val="0"/>
              </a:spcAft>
              <a:defRPr/>
            </a:pPr>
            <a:endParaRPr lang="es-EC" sz="1400">
              <a:solidFill>
                <a:srgbClr val="000000"/>
              </a:solidFill>
            </a:endParaRPr>
          </a:p>
        </p:txBody>
      </p:sp>
      <p:sp>
        <p:nvSpPr>
          <p:cNvPr id="5" name="Rectangle 26"/>
          <p:cNvSpPr>
            <a:spLocks noChangeArrowheads="1"/>
          </p:cNvSpPr>
          <p:nvPr userDrawn="1"/>
        </p:nvSpPr>
        <p:spPr bwMode="auto">
          <a:xfrm>
            <a:off x="609600" y="6245225"/>
            <a:ext cx="2844800" cy="476250"/>
          </a:xfrm>
          <a:prstGeom prst="rect">
            <a:avLst/>
          </a:prstGeom>
          <a:noFill/>
          <a:ln w="9525">
            <a:noFill/>
            <a:miter lim="800000"/>
            <a:headEnd/>
            <a:tailEnd/>
          </a:ln>
        </p:spPr>
        <p:txBody>
          <a:bodyPr/>
          <a:lstStyle/>
          <a:p>
            <a:pPr fontAlgn="base">
              <a:spcBef>
                <a:spcPct val="0"/>
              </a:spcBef>
              <a:spcAft>
                <a:spcPct val="0"/>
              </a:spcAft>
              <a:defRPr/>
            </a:pPr>
            <a:endParaRPr lang="es-EC" sz="1400">
              <a:solidFill>
                <a:srgbClr val="000000"/>
              </a:solidFill>
            </a:endParaRPr>
          </a:p>
        </p:txBody>
      </p:sp>
      <p:sp>
        <p:nvSpPr>
          <p:cNvPr id="6" name="Rectangle 27"/>
          <p:cNvSpPr>
            <a:spLocks noChangeArrowheads="1"/>
          </p:cNvSpPr>
          <p:nvPr userDrawn="1"/>
        </p:nvSpPr>
        <p:spPr bwMode="auto">
          <a:xfrm>
            <a:off x="4165600" y="6245225"/>
            <a:ext cx="3860800" cy="476250"/>
          </a:xfrm>
          <a:prstGeom prst="rect">
            <a:avLst/>
          </a:prstGeom>
          <a:noFill/>
          <a:ln w="9525">
            <a:noFill/>
            <a:miter lim="800000"/>
            <a:headEnd/>
            <a:tailEnd/>
          </a:ln>
        </p:spPr>
        <p:txBody>
          <a:bodyPr/>
          <a:lstStyle/>
          <a:p>
            <a:pPr algn="ctr" fontAlgn="base">
              <a:spcBef>
                <a:spcPct val="0"/>
              </a:spcBef>
              <a:spcAft>
                <a:spcPct val="0"/>
              </a:spcAft>
              <a:defRPr/>
            </a:pPr>
            <a:endParaRPr lang="es-EC" sz="1400">
              <a:solidFill>
                <a:srgbClr val="000000"/>
              </a:solidFill>
            </a:endParaRPr>
          </a:p>
        </p:txBody>
      </p:sp>
      <p:pic>
        <p:nvPicPr>
          <p:cNvPr id="7" name="Picture 48" descr="bannner 2"/>
          <p:cNvPicPr>
            <a:picLocks noChangeAspect="1" noChangeArrowheads="1"/>
          </p:cNvPicPr>
          <p:nvPr userDrawn="1"/>
        </p:nvPicPr>
        <p:blipFill>
          <a:blip r:embed="rId5" cstate="print"/>
          <a:srcRect/>
          <a:stretch>
            <a:fillRect/>
          </a:stretch>
        </p:blipFill>
        <p:spPr bwMode="auto">
          <a:xfrm>
            <a:off x="0" y="5722938"/>
            <a:ext cx="12192000" cy="1135062"/>
          </a:xfrm>
          <a:prstGeom prst="rect">
            <a:avLst/>
          </a:prstGeom>
          <a:noFill/>
          <a:ln w="9525">
            <a:noFill/>
            <a:miter lim="800000"/>
            <a:headEnd/>
            <a:tailEnd/>
          </a:ln>
        </p:spPr>
      </p:pic>
      <p:sp>
        <p:nvSpPr>
          <p:cNvPr id="8" name="Oval 50"/>
          <p:cNvSpPr>
            <a:spLocks noChangeArrowheads="1"/>
          </p:cNvSpPr>
          <p:nvPr userDrawn="1"/>
        </p:nvSpPr>
        <p:spPr bwMode="auto">
          <a:xfrm>
            <a:off x="289984" y="260351"/>
            <a:ext cx="1056216" cy="792163"/>
          </a:xfrm>
          <a:prstGeom prst="ellipse">
            <a:avLst/>
          </a:prstGeom>
          <a:solidFill>
            <a:schemeClr val="bg1"/>
          </a:solidFill>
          <a:ln w="9525">
            <a:noFill/>
            <a:round/>
            <a:headEnd/>
            <a:tailEnd/>
          </a:ln>
        </p:spPr>
        <p:txBody>
          <a:bodyPr wrap="none" anchor="ctr"/>
          <a:lstStyle/>
          <a:p>
            <a:pPr fontAlgn="base">
              <a:spcBef>
                <a:spcPct val="0"/>
              </a:spcBef>
              <a:spcAft>
                <a:spcPct val="0"/>
              </a:spcAft>
              <a:defRPr/>
            </a:pPr>
            <a:endParaRPr lang="es-EC" sz="1800">
              <a:solidFill>
                <a:srgbClr val="000000"/>
              </a:solidFill>
            </a:endParaRPr>
          </a:p>
        </p:txBody>
      </p:sp>
      <p:pic>
        <p:nvPicPr>
          <p:cNvPr id="10" name="3 Imagen" descr="h:\Mis documentos\Downloads\LOGO OFICIAL UFA-ESPE.jpg">
            <a:extLst>
              <a:ext uri="{FF2B5EF4-FFF2-40B4-BE49-F238E27FC236}">
                <a16:creationId xmlns:a16="http://schemas.microsoft.com/office/drawing/2014/main" xmlns="" id="{DCF694F9-20CD-48C7-BB72-2E4DD9CC4B73}"/>
              </a:ext>
            </a:extLst>
          </p:cNvPr>
          <p:cNvPicPr/>
          <p:nvPr userDrawn="1"/>
        </p:nvPicPr>
        <p:blipFill>
          <a:blip r:embed="rId6" cstate="print"/>
          <a:srcRect l="4932" t="29524" r="4762" b="30952"/>
          <a:stretch>
            <a:fillRect/>
          </a:stretch>
        </p:blipFill>
        <p:spPr bwMode="auto">
          <a:xfrm>
            <a:off x="289984" y="160359"/>
            <a:ext cx="3362178" cy="684191"/>
          </a:xfrm>
          <a:prstGeom prst="rect">
            <a:avLst/>
          </a:prstGeom>
          <a:noFill/>
          <a:ln w="9525">
            <a:noFill/>
            <a:miter lim="800000"/>
            <a:headEnd/>
            <a:tailEnd/>
          </a:ln>
        </p:spPr>
      </p:pic>
    </p:spTree>
    <p:extLst>
      <p:ext uri="{BB962C8B-B14F-4D97-AF65-F5344CB8AC3E}">
        <p14:creationId xmlns:p14="http://schemas.microsoft.com/office/powerpoint/2010/main" val="1037413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4 Marcador de fecha"/>
          <p:cNvSpPr>
            <a:spLocks noGrp="1"/>
          </p:cNvSpPr>
          <p:nvPr>
            <p:ph type="dt" sz="half" idx="10"/>
          </p:nvPr>
        </p:nvSpPr>
        <p:spPr/>
        <p:txBody>
          <a:bodyPr/>
          <a:lstStyle/>
          <a:p>
            <a:fld id="{92A4FC3F-AAE7-4705-8BCE-35E0A460566B}" type="datetimeFigureOut">
              <a:rPr lang="es-EC" smtClean="0"/>
              <a:t>24/01/2018</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09296738-5F2C-4F0D-8541-041359F15CB1}" type="slidenum">
              <a:rPr lang="es-EC" smtClean="0"/>
              <a:t>‹Nº›</a:t>
            </a:fld>
            <a:endParaRPr lang="es-EC"/>
          </a:p>
        </p:txBody>
      </p:sp>
    </p:spTree>
    <p:extLst>
      <p:ext uri="{BB962C8B-B14F-4D97-AF65-F5344CB8AC3E}">
        <p14:creationId xmlns:p14="http://schemas.microsoft.com/office/powerpoint/2010/main" val="395248145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0"/>
            <a:ext cx="10972800" cy="1143000"/>
          </a:xfrm>
          <a:prstGeom prst="rect">
            <a:avLst/>
          </a:prstGeom>
        </p:spPr>
        <p:txBody>
          <a:bodyPr/>
          <a:lstStyle>
            <a:lvl1pPr algn="ctr">
              <a:defRPr i="0">
                <a:solidFill>
                  <a:schemeClr val="tx1"/>
                </a:solidFill>
                <a:latin typeface="Calibri Light" panose="020F0302020204030204" pitchFamily="34" charset="0"/>
              </a:defRPr>
            </a:lvl1pPr>
          </a:lstStyle>
          <a:p>
            <a:r>
              <a:rPr lang="es-ES"/>
              <a:t>Haga clic para modificar el estilo de título del patrón</a:t>
            </a:r>
            <a:endParaRPr lang="es-ES" dirty="0"/>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7769221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lang="es-ES" sz="3200" b="1" i="0" dirty="0">
                <a:solidFill>
                  <a:schemeClr val="tx1"/>
                </a:solidFill>
                <a:effectLst>
                  <a:outerShdw blurRad="38100" dist="38100" dir="2700000" algn="tl">
                    <a:srgbClr val="C0C0C0"/>
                  </a:outerShdw>
                </a:effectLst>
                <a:latin typeface="Calibri Light" panose="020F0302020204030204" pitchFamily="34" charset="0"/>
                <a:ea typeface="+mj-ea"/>
                <a:cs typeface="+mj-cs"/>
              </a:defRPr>
            </a:lvl1pPr>
          </a:lstStyle>
          <a:p>
            <a:r>
              <a:rPr lang="es-ES"/>
              <a:t>Haga clic para modificar el estilo de título del patrón</a:t>
            </a:r>
            <a:endParaRPr lang="es-ES" dirty="0"/>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Editar los estilos de texto del patrón</a:t>
            </a:r>
          </a:p>
        </p:txBody>
      </p:sp>
    </p:spTree>
    <p:extLst>
      <p:ext uri="{BB962C8B-B14F-4D97-AF65-F5344CB8AC3E}">
        <p14:creationId xmlns:p14="http://schemas.microsoft.com/office/powerpoint/2010/main" val="128285884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711200" y="49555"/>
            <a:ext cx="10972800" cy="1143000"/>
          </a:xfrm>
          <a:prstGeom prst="rect">
            <a:avLst/>
          </a:prstGeom>
        </p:spPr>
        <p:txBody>
          <a:bodyPr/>
          <a:lstStyle>
            <a:lvl1pPr algn="ctr">
              <a:defRPr lang="es-ES" sz="3200" b="1" i="0" dirty="0" smtClean="0">
                <a:solidFill>
                  <a:schemeClr val="tx1"/>
                </a:solidFill>
                <a:effectLst>
                  <a:outerShdw blurRad="38100" dist="38100" dir="2700000" algn="tl">
                    <a:srgbClr val="C0C0C0"/>
                  </a:outerShdw>
                </a:effectLst>
                <a:latin typeface="Calibri Light" panose="020F0302020204030204" pitchFamily="34" charset="0"/>
                <a:ea typeface="+mj-ea"/>
                <a:cs typeface="+mj-cs"/>
              </a:defRPr>
            </a:lvl1pPr>
          </a:lstStyle>
          <a:p>
            <a:r>
              <a:rPr lang="es-ES"/>
              <a:t>Haga clic para modificar el estilo de título del patrón</a:t>
            </a:r>
            <a:endParaRPr lang="es-ES" dirty="0"/>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7575527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257908" y="0"/>
            <a:ext cx="10972800" cy="1143000"/>
          </a:xfrm>
          <a:prstGeom prst="rect">
            <a:avLst/>
          </a:prstGeom>
        </p:spPr>
        <p:txBody>
          <a:bodyPr/>
          <a:lstStyle>
            <a:lvl1pPr algn="ctr">
              <a:defRPr lang="es-ES" sz="3200" b="1" i="0" dirty="0">
                <a:solidFill>
                  <a:schemeClr val="tx1"/>
                </a:solidFill>
                <a:effectLst>
                  <a:outerShdw blurRad="38100" dist="38100" dir="2700000" algn="tl">
                    <a:srgbClr val="C0C0C0"/>
                  </a:outerShdw>
                </a:effectLst>
                <a:latin typeface="Calibri Light" panose="020F0302020204030204" pitchFamily="34" charset="0"/>
                <a:ea typeface="+mj-ea"/>
                <a:cs typeface="+mj-cs"/>
              </a:defRPr>
            </a:lvl1pPr>
          </a:lstStyle>
          <a:p>
            <a:r>
              <a:rPr lang="es-ES"/>
              <a:t>Haga clic para modificar el estilo de título del patrón</a:t>
            </a:r>
            <a:endParaRPr lang="es-ES" dirty="0"/>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2024862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0"/>
            <a:ext cx="10972800" cy="1143000"/>
          </a:xfrm>
          <a:prstGeom prst="rect">
            <a:avLst/>
          </a:prstGeom>
        </p:spPr>
        <p:txBody>
          <a:bodyPr/>
          <a:lstStyle>
            <a:lvl1pPr algn="ctr">
              <a:defRPr lang="es-ES" sz="3200" b="1" i="0" dirty="0">
                <a:solidFill>
                  <a:schemeClr val="tx1"/>
                </a:solidFill>
                <a:effectLst>
                  <a:outerShdw blurRad="38100" dist="38100" dir="2700000" algn="tl">
                    <a:srgbClr val="C0C0C0"/>
                  </a:outerShdw>
                </a:effectLst>
                <a:latin typeface="Calibri Light" panose="020F0302020204030204" pitchFamily="34" charset="0"/>
                <a:ea typeface="+mj-ea"/>
                <a:cs typeface="+mj-cs"/>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8471157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03979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ctr">
              <a:defRPr lang="es-ES" sz="3200" b="1" i="0" dirty="0">
                <a:solidFill>
                  <a:schemeClr val="tx1"/>
                </a:solidFill>
                <a:effectLst>
                  <a:outerShdw blurRad="38100" dist="38100" dir="2700000" algn="tl">
                    <a:srgbClr val="C0C0C0"/>
                  </a:outerShdw>
                </a:effectLst>
                <a:latin typeface="Calibri Light" panose="020F0302020204030204" pitchFamily="34" charset="0"/>
                <a:ea typeface="+mj-ea"/>
                <a:cs typeface="+mj-cs"/>
              </a:defRPr>
            </a:lvl1pPr>
          </a:lstStyle>
          <a:p>
            <a:r>
              <a:rPr lang="es-ES"/>
              <a:t>Haga clic para modificar el estilo de título del patrón</a:t>
            </a:r>
            <a:endParaRPr lang="es-ES" dirty="0"/>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Tree>
    <p:extLst>
      <p:ext uri="{BB962C8B-B14F-4D97-AF65-F5344CB8AC3E}">
        <p14:creationId xmlns:p14="http://schemas.microsoft.com/office/powerpoint/2010/main" val="7752402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Tree>
    <p:extLst>
      <p:ext uri="{BB962C8B-B14F-4D97-AF65-F5344CB8AC3E}">
        <p14:creationId xmlns:p14="http://schemas.microsoft.com/office/powerpoint/2010/main" val="175228071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51927966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endParaRPr lang="es-ES" dirty="0"/>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773233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5.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6.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6.jpe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8.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A4FC3F-AAE7-4705-8BCE-35E0A460566B}" type="datetimeFigureOut">
              <a:rPr lang="es-EC" smtClean="0"/>
              <a:t>24/01/2018</a:t>
            </a:fld>
            <a:endParaRPr lang="es-EC"/>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96738-5F2C-4F0D-8541-041359F15CB1}" type="slidenum">
              <a:rPr lang="es-EC" smtClean="0"/>
              <a:t>‹Nº›</a:t>
            </a:fld>
            <a:endParaRPr lang="es-EC"/>
          </a:p>
        </p:txBody>
      </p:sp>
    </p:spTree>
    <p:extLst>
      <p:ext uri="{BB962C8B-B14F-4D97-AF65-F5344CB8AC3E}">
        <p14:creationId xmlns:p14="http://schemas.microsoft.com/office/powerpoint/2010/main" val="234657579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p:spPr>
        <p:txBody>
          <a:bodyPr wrap="none" anchor="ctr"/>
          <a:lstStyle/>
          <a:p>
            <a:pPr fontAlgn="base">
              <a:spcBef>
                <a:spcPct val="0"/>
              </a:spcBef>
              <a:spcAft>
                <a:spcPct val="0"/>
              </a:spcAft>
              <a:defRPr/>
            </a:pPr>
            <a:endParaRPr lang="es-EC" sz="1800">
              <a:solidFill>
                <a:srgbClr val="000000"/>
              </a:solidFill>
            </a:endParaRPr>
          </a:p>
        </p:txBody>
      </p:sp>
      <p:sp>
        <p:nvSpPr>
          <p:cNvPr id="1027" name="Rectangle 21"/>
          <p:cNvSpPr>
            <a:spLocks noChangeArrowheads="1"/>
          </p:cNvSpPr>
          <p:nvPr/>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p:spPr>
        <p:txBody>
          <a:bodyPr wrap="none" anchor="ctr"/>
          <a:lstStyle/>
          <a:p>
            <a:pPr fontAlgn="base">
              <a:spcBef>
                <a:spcPct val="0"/>
              </a:spcBef>
              <a:spcAft>
                <a:spcPct val="0"/>
              </a:spcAft>
              <a:defRPr/>
            </a:pPr>
            <a:endParaRPr lang="es-EC" sz="1800">
              <a:solidFill>
                <a:srgbClr val="000000"/>
              </a:solidFill>
            </a:endParaRPr>
          </a:p>
        </p:txBody>
      </p:sp>
      <p:sp>
        <p:nvSpPr>
          <p:cNvPr id="1028" name="Line 23"/>
          <p:cNvSpPr>
            <a:spLocks noChangeShapeType="1"/>
          </p:cNvSpPr>
          <p:nvPr/>
        </p:nvSpPr>
        <p:spPr bwMode="auto">
          <a:xfrm rot="10800000" flipH="1">
            <a:off x="33868" y="6296025"/>
            <a:ext cx="8879417" cy="0"/>
          </a:xfrm>
          <a:prstGeom prst="line">
            <a:avLst/>
          </a:prstGeom>
          <a:noFill/>
          <a:ln w="38100">
            <a:solidFill>
              <a:srgbClr val="FF0000"/>
            </a:solidFill>
            <a:round/>
            <a:headEnd/>
            <a:tailEnd/>
          </a:ln>
        </p:spPr>
        <p:txBody>
          <a:bodyPr/>
          <a:lstStyle/>
          <a:p>
            <a:pPr fontAlgn="base">
              <a:spcBef>
                <a:spcPct val="0"/>
              </a:spcBef>
              <a:spcAft>
                <a:spcPct val="0"/>
              </a:spcAft>
              <a:defRPr/>
            </a:pPr>
            <a:endParaRPr lang="es-EC" sz="1800">
              <a:solidFill>
                <a:srgbClr val="000000"/>
              </a:solidFill>
            </a:endParaRPr>
          </a:p>
        </p:txBody>
      </p:sp>
      <p:sp>
        <p:nvSpPr>
          <p:cNvPr id="1029" name="Line 24"/>
          <p:cNvSpPr>
            <a:spLocks noChangeShapeType="1"/>
          </p:cNvSpPr>
          <p:nvPr/>
        </p:nvSpPr>
        <p:spPr bwMode="auto">
          <a:xfrm rot="10800000" flipH="1">
            <a:off x="33868" y="6245225"/>
            <a:ext cx="8879417" cy="0"/>
          </a:xfrm>
          <a:prstGeom prst="line">
            <a:avLst/>
          </a:prstGeom>
          <a:noFill/>
          <a:ln w="38100">
            <a:solidFill>
              <a:srgbClr val="006600"/>
            </a:solidFill>
            <a:round/>
            <a:headEnd/>
            <a:tailEnd/>
          </a:ln>
        </p:spPr>
        <p:txBody>
          <a:bodyPr/>
          <a:lstStyle/>
          <a:p>
            <a:pPr fontAlgn="base">
              <a:spcBef>
                <a:spcPct val="0"/>
              </a:spcBef>
              <a:spcAft>
                <a:spcPct val="0"/>
              </a:spcAft>
              <a:defRPr/>
            </a:pPr>
            <a:endParaRPr lang="es-EC" sz="1800">
              <a:solidFill>
                <a:srgbClr val="000000"/>
              </a:solidFill>
            </a:endParaRPr>
          </a:p>
        </p:txBody>
      </p:sp>
      <p:pic>
        <p:nvPicPr>
          <p:cNvPr id="3078" name="Picture 26" descr="LOGO ESPE ORIGINAL copia"/>
          <p:cNvPicPr>
            <a:picLocks noChangeAspect="1" noChangeArrowheads="1"/>
          </p:cNvPicPr>
          <p:nvPr/>
        </p:nvPicPr>
        <p:blipFill>
          <a:blip r:embed="rId13" cstate="print"/>
          <a:srcRect l="3070"/>
          <a:stretch>
            <a:fillRect/>
          </a:stretch>
        </p:blipFill>
        <p:spPr bwMode="auto">
          <a:xfrm>
            <a:off x="8976784" y="5949950"/>
            <a:ext cx="3073400" cy="636588"/>
          </a:xfrm>
          <a:prstGeom prst="rect">
            <a:avLst/>
          </a:prstGeom>
          <a:noFill/>
          <a:ln w="9525">
            <a:noFill/>
            <a:miter lim="800000"/>
            <a:headEnd/>
            <a:tailEnd/>
          </a:ln>
        </p:spPr>
      </p:pic>
    </p:spTree>
    <p:extLst>
      <p:ext uri="{BB962C8B-B14F-4D97-AF65-F5344CB8AC3E}">
        <p14:creationId xmlns:p14="http://schemas.microsoft.com/office/powerpoint/2010/main" val="82362228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A4FC3F-AAE7-4705-8BCE-35E0A460566B}" type="datetimeFigureOut">
              <a:rPr lang="es-EC" smtClean="0"/>
              <a:t>24/01/2018</a:t>
            </a:fld>
            <a:endParaRPr lang="es-EC"/>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96738-5F2C-4F0D-8541-041359F15CB1}" type="slidenum">
              <a:rPr lang="es-EC" smtClean="0"/>
              <a:t>‹Nº›</a:t>
            </a:fld>
            <a:endParaRPr lang="es-EC"/>
          </a:p>
        </p:txBody>
      </p:sp>
    </p:spTree>
    <p:extLst>
      <p:ext uri="{BB962C8B-B14F-4D97-AF65-F5344CB8AC3E}">
        <p14:creationId xmlns:p14="http://schemas.microsoft.com/office/powerpoint/2010/main" val="196397450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p:spPr>
        <p:txBody>
          <a:bodyPr wrap="none" anchor="ctr"/>
          <a:lstStyle/>
          <a:p>
            <a:pPr fontAlgn="base">
              <a:spcBef>
                <a:spcPct val="0"/>
              </a:spcBef>
              <a:spcAft>
                <a:spcPct val="0"/>
              </a:spcAft>
              <a:defRPr/>
            </a:pPr>
            <a:endParaRPr lang="es-EC" sz="1800">
              <a:solidFill>
                <a:srgbClr val="000000"/>
              </a:solidFill>
            </a:endParaRPr>
          </a:p>
        </p:txBody>
      </p:sp>
      <p:sp>
        <p:nvSpPr>
          <p:cNvPr id="1027" name="Rectangle 21"/>
          <p:cNvSpPr>
            <a:spLocks noChangeArrowheads="1"/>
          </p:cNvSpPr>
          <p:nvPr/>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p:spPr>
        <p:txBody>
          <a:bodyPr wrap="none" anchor="ctr"/>
          <a:lstStyle/>
          <a:p>
            <a:pPr fontAlgn="base">
              <a:spcBef>
                <a:spcPct val="0"/>
              </a:spcBef>
              <a:spcAft>
                <a:spcPct val="0"/>
              </a:spcAft>
              <a:defRPr/>
            </a:pPr>
            <a:endParaRPr lang="es-EC" sz="1800">
              <a:solidFill>
                <a:srgbClr val="000000"/>
              </a:solidFill>
            </a:endParaRPr>
          </a:p>
        </p:txBody>
      </p:sp>
      <p:sp>
        <p:nvSpPr>
          <p:cNvPr id="1028" name="Line 23"/>
          <p:cNvSpPr>
            <a:spLocks noChangeShapeType="1"/>
          </p:cNvSpPr>
          <p:nvPr/>
        </p:nvSpPr>
        <p:spPr bwMode="auto">
          <a:xfrm rot="10800000" flipH="1">
            <a:off x="33868" y="6296025"/>
            <a:ext cx="8879417" cy="0"/>
          </a:xfrm>
          <a:prstGeom prst="line">
            <a:avLst/>
          </a:prstGeom>
          <a:noFill/>
          <a:ln w="38100">
            <a:solidFill>
              <a:srgbClr val="FF0000"/>
            </a:solidFill>
            <a:round/>
            <a:headEnd/>
            <a:tailEnd/>
          </a:ln>
        </p:spPr>
        <p:txBody>
          <a:bodyPr/>
          <a:lstStyle/>
          <a:p>
            <a:pPr fontAlgn="base">
              <a:spcBef>
                <a:spcPct val="0"/>
              </a:spcBef>
              <a:spcAft>
                <a:spcPct val="0"/>
              </a:spcAft>
              <a:defRPr/>
            </a:pPr>
            <a:endParaRPr lang="es-EC" sz="1800">
              <a:solidFill>
                <a:srgbClr val="000000"/>
              </a:solidFill>
            </a:endParaRPr>
          </a:p>
        </p:txBody>
      </p:sp>
      <p:sp>
        <p:nvSpPr>
          <p:cNvPr id="1029" name="Line 24"/>
          <p:cNvSpPr>
            <a:spLocks noChangeShapeType="1"/>
          </p:cNvSpPr>
          <p:nvPr/>
        </p:nvSpPr>
        <p:spPr bwMode="auto">
          <a:xfrm rot="10800000" flipH="1">
            <a:off x="33868" y="6245225"/>
            <a:ext cx="8879417" cy="0"/>
          </a:xfrm>
          <a:prstGeom prst="line">
            <a:avLst/>
          </a:prstGeom>
          <a:noFill/>
          <a:ln w="38100">
            <a:solidFill>
              <a:srgbClr val="006600"/>
            </a:solidFill>
            <a:round/>
            <a:headEnd/>
            <a:tailEnd/>
          </a:ln>
        </p:spPr>
        <p:txBody>
          <a:bodyPr/>
          <a:lstStyle/>
          <a:p>
            <a:pPr fontAlgn="base">
              <a:spcBef>
                <a:spcPct val="0"/>
              </a:spcBef>
              <a:spcAft>
                <a:spcPct val="0"/>
              </a:spcAft>
              <a:defRPr/>
            </a:pPr>
            <a:endParaRPr lang="es-EC" sz="1800">
              <a:solidFill>
                <a:srgbClr val="000000"/>
              </a:solidFill>
            </a:endParaRPr>
          </a:p>
        </p:txBody>
      </p:sp>
      <p:pic>
        <p:nvPicPr>
          <p:cNvPr id="7" name="3 Imagen" descr="h:\Mis documentos\Downloads\LOGO OFICIAL UFA-ESPE.jpg">
            <a:extLst>
              <a:ext uri="{FF2B5EF4-FFF2-40B4-BE49-F238E27FC236}">
                <a16:creationId xmlns:a16="http://schemas.microsoft.com/office/drawing/2014/main" xmlns="" id="{D0C59B42-BB8A-462F-AB45-1009BE511E52}"/>
              </a:ext>
            </a:extLst>
          </p:cNvPr>
          <p:cNvPicPr/>
          <p:nvPr/>
        </p:nvPicPr>
        <p:blipFill>
          <a:blip r:embed="rId15" cstate="print"/>
          <a:srcRect l="4932" t="29524" r="4762" b="30952"/>
          <a:stretch>
            <a:fillRect/>
          </a:stretch>
        </p:blipFill>
        <p:spPr bwMode="auto">
          <a:xfrm>
            <a:off x="8832396" y="6173808"/>
            <a:ext cx="3362178" cy="684191"/>
          </a:xfrm>
          <a:prstGeom prst="rect">
            <a:avLst/>
          </a:prstGeom>
          <a:noFill/>
          <a:ln w="9525">
            <a:noFill/>
            <a:miter lim="800000"/>
            <a:headEnd/>
            <a:tailEnd/>
          </a:ln>
        </p:spPr>
      </p:pic>
    </p:spTree>
    <p:extLst>
      <p:ext uri="{BB962C8B-B14F-4D97-AF65-F5344CB8AC3E}">
        <p14:creationId xmlns:p14="http://schemas.microsoft.com/office/powerpoint/2010/main" val="165875547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Ls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A4FC3F-AAE7-4705-8BCE-35E0A460566B}" type="datetimeFigureOut">
              <a:rPr lang="es-EC" smtClean="0"/>
              <a:t>24/01/2018</a:t>
            </a:fld>
            <a:endParaRPr lang="es-EC"/>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96738-5F2C-4F0D-8541-041359F15CB1}" type="slidenum">
              <a:rPr lang="es-EC" smtClean="0"/>
              <a:t>‹Nº›</a:t>
            </a:fld>
            <a:endParaRPr lang="es-EC"/>
          </a:p>
        </p:txBody>
      </p:sp>
    </p:spTree>
    <p:extLst>
      <p:ext uri="{BB962C8B-B14F-4D97-AF65-F5344CB8AC3E}">
        <p14:creationId xmlns:p14="http://schemas.microsoft.com/office/powerpoint/2010/main" val="2639897394"/>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p:spPr>
        <p:txBody>
          <a:bodyPr wrap="none" anchor="ctr"/>
          <a:lstStyle/>
          <a:p>
            <a:pPr fontAlgn="base">
              <a:spcBef>
                <a:spcPct val="0"/>
              </a:spcBef>
              <a:spcAft>
                <a:spcPct val="0"/>
              </a:spcAft>
              <a:defRPr/>
            </a:pPr>
            <a:endParaRPr lang="es-EC" sz="1800">
              <a:solidFill>
                <a:srgbClr val="000000"/>
              </a:solidFill>
            </a:endParaRPr>
          </a:p>
        </p:txBody>
      </p:sp>
      <p:sp>
        <p:nvSpPr>
          <p:cNvPr id="1027" name="Rectangle 21"/>
          <p:cNvSpPr>
            <a:spLocks noChangeArrowheads="1"/>
          </p:cNvSpPr>
          <p:nvPr/>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p:spPr>
        <p:txBody>
          <a:bodyPr wrap="none" anchor="ctr"/>
          <a:lstStyle/>
          <a:p>
            <a:pPr fontAlgn="base">
              <a:spcBef>
                <a:spcPct val="0"/>
              </a:spcBef>
              <a:spcAft>
                <a:spcPct val="0"/>
              </a:spcAft>
              <a:defRPr/>
            </a:pPr>
            <a:endParaRPr lang="es-EC" sz="1800">
              <a:solidFill>
                <a:srgbClr val="000000"/>
              </a:solidFill>
            </a:endParaRPr>
          </a:p>
        </p:txBody>
      </p:sp>
      <p:sp>
        <p:nvSpPr>
          <p:cNvPr id="1028" name="Line 23"/>
          <p:cNvSpPr>
            <a:spLocks noChangeShapeType="1"/>
          </p:cNvSpPr>
          <p:nvPr/>
        </p:nvSpPr>
        <p:spPr bwMode="auto">
          <a:xfrm rot="10800000" flipH="1">
            <a:off x="33868" y="6296025"/>
            <a:ext cx="8879417" cy="0"/>
          </a:xfrm>
          <a:prstGeom prst="line">
            <a:avLst/>
          </a:prstGeom>
          <a:noFill/>
          <a:ln w="38100">
            <a:solidFill>
              <a:srgbClr val="FF0000"/>
            </a:solidFill>
            <a:round/>
            <a:headEnd/>
            <a:tailEnd/>
          </a:ln>
        </p:spPr>
        <p:txBody>
          <a:bodyPr/>
          <a:lstStyle/>
          <a:p>
            <a:pPr fontAlgn="base">
              <a:spcBef>
                <a:spcPct val="0"/>
              </a:spcBef>
              <a:spcAft>
                <a:spcPct val="0"/>
              </a:spcAft>
              <a:defRPr/>
            </a:pPr>
            <a:endParaRPr lang="es-EC" sz="1800">
              <a:solidFill>
                <a:srgbClr val="000000"/>
              </a:solidFill>
            </a:endParaRPr>
          </a:p>
        </p:txBody>
      </p:sp>
      <p:sp>
        <p:nvSpPr>
          <p:cNvPr id="1029" name="Line 24"/>
          <p:cNvSpPr>
            <a:spLocks noChangeShapeType="1"/>
          </p:cNvSpPr>
          <p:nvPr/>
        </p:nvSpPr>
        <p:spPr bwMode="auto">
          <a:xfrm rot="10800000" flipH="1">
            <a:off x="33868" y="6245225"/>
            <a:ext cx="8879417" cy="0"/>
          </a:xfrm>
          <a:prstGeom prst="line">
            <a:avLst/>
          </a:prstGeom>
          <a:noFill/>
          <a:ln w="38100">
            <a:solidFill>
              <a:srgbClr val="006600"/>
            </a:solidFill>
            <a:round/>
            <a:headEnd/>
            <a:tailEnd/>
          </a:ln>
        </p:spPr>
        <p:txBody>
          <a:bodyPr/>
          <a:lstStyle/>
          <a:p>
            <a:pPr fontAlgn="base">
              <a:spcBef>
                <a:spcPct val="0"/>
              </a:spcBef>
              <a:spcAft>
                <a:spcPct val="0"/>
              </a:spcAft>
              <a:defRPr/>
            </a:pPr>
            <a:endParaRPr lang="es-EC" sz="1800">
              <a:solidFill>
                <a:srgbClr val="000000"/>
              </a:solidFill>
            </a:endParaRPr>
          </a:p>
        </p:txBody>
      </p:sp>
      <p:pic>
        <p:nvPicPr>
          <p:cNvPr id="7" name="3 Imagen" descr="h:\Mis documentos\Downloads\LOGO OFICIAL UFA-ESPE.jpg">
            <a:extLst>
              <a:ext uri="{FF2B5EF4-FFF2-40B4-BE49-F238E27FC236}">
                <a16:creationId xmlns:a16="http://schemas.microsoft.com/office/drawing/2014/main" xmlns="" id="{D0C59B42-BB8A-462F-AB45-1009BE511E52}"/>
              </a:ext>
            </a:extLst>
          </p:cNvPr>
          <p:cNvPicPr/>
          <p:nvPr/>
        </p:nvPicPr>
        <p:blipFill>
          <a:blip r:embed="rId15" cstate="print"/>
          <a:srcRect l="4932" t="29524" r="4762" b="30952"/>
          <a:stretch>
            <a:fillRect/>
          </a:stretch>
        </p:blipFill>
        <p:spPr bwMode="auto">
          <a:xfrm>
            <a:off x="8832396" y="6173808"/>
            <a:ext cx="3362178" cy="684191"/>
          </a:xfrm>
          <a:prstGeom prst="rect">
            <a:avLst/>
          </a:prstGeom>
          <a:noFill/>
          <a:ln w="9525">
            <a:noFill/>
            <a:miter lim="800000"/>
            <a:headEnd/>
            <a:tailEnd/>
          </a:ln>
        </p:spPr>
      </p:pic>
    </p:spTree>
    <p:extLst>
      <p:ext uri="{BB962C8B-B14F-4D97-AF65-F5344CB8AC3E}">
        <p14:creationId xmlns:p14="http://schemas.microsoft.com/office/powerpoint/2010/main" val="304773845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Ls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A4FC3F-AAE7-4705-8BCE-35E0A460566B}" type="datetimeFigureOut">
              <a:rPr lang="es-EC" smtClean="0"/>
              <a:t>24/01/2018</a:t>
            </a:fld>
            <a:endParaRPr lang="es-EC"/>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96738-5F2C-4F0D-8541-041359F15CB1}" type="slidenum">
              <a:rPr lang="es-EC" smtClean="0"/>
              <a:t>‹Nº›</a:t>
            </a:fld>
            <a:endParaRPr lang="es-EC"/>
          </a:p>
        </p:txBody>
      </p:sp>
    </p:spTree>
    <p:extLst>
      <p:ext uri="{BB962C8B-B14F-4D97-AF65-F5344CB8AC3E}">
        <p14:creationId xmlns:p14="http://schemas.microsoft.com/office/powerpoint/2010/main" val="19976608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p:spPr>
        <p:txBody>
          <a:bodyPr wrap="none" anchor="ctr"/>
          <a:lstStyle/>
          <a:p>
            <a:pPr fontAlgn="base">
              <a:spcBef>
                <a:spcPct val="0"/>
              </a:spcBef>
              <a:spcAft>
                <a:spcPct val="0"/>
              </a:spcAft>
              <a:defRPr/>
            </a:pPr>
            <a:endParaRPr lang="es-EC" sz="1800">
              <a:solidFill>
                <a:srgbClr val="000000"/>
              </a:solidFill>
            </a:endParaRPr>
          </a:p>
        </p:txBody>
      </p:sp>
      <p:sp>
        <p:nvSpPr>
          <p:cNvPr id="1027" name="Rectangle 21"/>
          <p:cNvSpPr>
            <a:spLocks noChangeArrowheads="1"/>
          </p:cNvSpPr>
          <p:nvPr/>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p:spPr>
        <p:txBody>
          <a:bodyPr wrap="none" anchor="ctr"/>
          <a:lstStyle/>
          <a:p>
            <a:pPr fontAlgn="base">
              <a:spcBef>
                <a:spcPct val="0"/>
              </a:spcBef>
              <a:spcAft>
                <a:spcPct val="0"/>
              </a:spcAft>
              <a:defRPr/>
            </a:pPr>
            <a:endParaRPr lang="es-EC" sz="1800">
              <a:solidFill>
                <a:srgbClr val="000000"/>
              </a:solidFill>
            </a:endParaRPr>
          </a:p>
        </p:txBody>
      </p:sp>
      <p:sp>
        <p:nvSpPr>
          <p:cNvPr id="1028" name="Line 23"/>
          <p:cNvSpPr>
            <a:spLocks noChangeShapeType="1"/>
          </p:cNvSpPr>
          <p:nvPr/>
        </p:nvSpPr>
        <p:spPr bwMode="auto">
          <a:xfrm rot="10800000" flipH="1">
            <a:off x="33868" y="6296025"/>
            <a:ext cx="8879417" cy="0"/>
          </a:xfrm>
          <a:prstGeom prst="line">
            <a:avLst/>
          </a:prstGeom>
          <a:noFill/>
          <a:ln w="38100">
            <a:solidFill>
              <a:srgbClr val="FF0000"/>
            </a:solidFill>
            <a:round/>
            <a:headEnd/>
            <a:tailEnd/>
          </a:ln>
        </p:spPr>
        <p:txBody>
          <a:bodyPr/>
          <a:lstStyle/>
          <a:p>
            <a:pPr fontAlgn="base">
              <a:spcBef>
                <a:spcPct val="0"/>
              </a:spcBef>
              <a:spcAft>
                <a:spcPct val="0"/>
              </a:spcAft>
              <a:defRPr/>
            </a:pPr>
            <a:endParaRPr lang="es-EC" sz="1800">
              <a:solidFill>
                <a:srgbClr val="000000"/>
              </a:solidFill>
            </a:endParaRPr>
          </a:p>
        </p:txBody>
      </p:sp>
      <p:sp>
        <p:nvSpPr>
          <p:cNvPr id="1029" name="Line 24"/>
          <p:cNvSpPr>
            <a:spLocks noChangeShapeType="1"/>
          </p:cNvSpPr>
          <p:nvPr/>
        </p:nvSpPr>
        <p:spPr bwMode="auto">
          <a:xfrm rot="10800000" flipH="1">
            <a:off x="33868" y="6245225"/>
            <a:ext cx="8879417" cy="0"/>
          </a:xfrm>
          <a:prstGeom prst="line">
            <a:avLst/>
          </a:prstGeom>
          <a:noFill/>
          <a:ln w="38100">
            <a:solidFill>
              <a:srgbClr val="006600"/>
            </a:solidFill>
            <a:round/>
            <a:headEnd/>
            <a:tailEnd/>
          </a:ln>
        </p:spPr>
        <p:txBody>
          <a:bodyPr/>
          <a:lstStyle/>
          <a:p>
            <a:pPr fontAlgn="base">
              <a:spcBef>
                <a:spcPct val="0"/>
              </a:spcBef>
              <a:spcAft>
                <a:spcPct val="0"/>
              </a:spcAft>
              <a:defRPr/>
            </a:pPr>
            <a:endParaRPr lang="es-EC" sz="1800">
              <a:solidFill>
                <a:srgbClr val="000000"/>
              </a:solidFill>
            </a:endParaRPr>
          </a:p>
        </p:txBody>
      </p:sp>
      <p:pic>
        <p:nvPicPr>
          <p:cNvPr id="7" name="3 Imagen" descr="h:\Mis documentos\Downloads\LOGO OFICIAL UFA-ESPE.jpg">
            <a:extLst>
              <a:ext uri="{FF2B5EF4-FFF2-40B4-BE49-F238E27FC236}">
                <a16:creationId xmlns:a16="http://schemas.microsoft.com/office/drawing/2014/main" xmlns="" id="{D0C59B42-BB8A-462F-AB45-1009BE511E52}"/>
              </a:ext>
            </a:extLst>
          </p:cNvPr>
          <p:cNvPicPr/>
          <p:nvPr/>
        </p:nvPicPr>
        <p:blipFill>
          <a:blip r:embed="rId14" cstate="print"/>
          <a:srcRect l="4932" t="29524" r="4762" b="30952"/>
          <a:stretch>
            <a:fillRect/>
          </a:stretch>
        </p:blipFill>
        <p:spPr bwMode="auto">
          <a:xfrm>
            <a:off x="9163829" y="6075334"/>
            <a:ext cx="2994303" cy="684191"/>
          </a:xfrm>
          <a:prstGeom prst="rect">
            <a:avLst/>
          </a:prstGeom>
          <a:noFill/>
          <a:ln w="9525">
            <a:noFill/>
            <a:miter lim="800000"/>
            <a:headEnd/>
            <a:tailEnd/>
          </a:ln>
        </p:spPr>
      </p:pic>
    </p:spTree>
    <p:extLst>
      <p:ext uri="{BB962C8B-B14F-4D97-AF65-F5344CB8AC3E}">
        <p14:creationId xmlns:p14="http://schemas.microsoft.com/office/powerpoint/2010/main" val="3526334205"/>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4" r:id="rId12"/>
  </p:sldLayoutIdLs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9.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00.xml"/><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00.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9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7" Type="http://schemas.microsoft.com/office/2007/relationships/hdphoto" Target="../media/hdphoto6.wdp"/><Relationship Id="rId2" Type="http://schemas.openxmlformats.org/officeDocument/2006/relationships/notesSlide" Target="../notesSlides/notesSlide13.xml"/><Relationship Id="rId1" Type="http://schemas.openxmlformats.org/officeDocument/2006/relationships/slideLayout" Target="../slideLayouts/slideLayout100.xml"/><Relationship Id="rId6" Type="http://schemas.openxmlformats.org/officeDocument/2006/relationships/image" Target="../media/image28.png"/><Relationship Id="rId5" Type="http://schemas.microsoft.com/office/2007/relationships/hdphoto" Target="../media/hdphoto5.wdp"/><Relationship Id="rId4" Type="http://schemas.openxmlformats.org/officeDocument/2006/relationships/image" Target="../media/image27.png"/><Relationship Id="rId9" Type="http://schemas.microsoft.com/office/2007/relationships/hdphoto" Target="../media/hdphoto7.wdp"/></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microsoft.com/office/2007/relationships/hdphoto" Target="../media/hdphoto8.wdp"/><Relationship Id="rId12" Type="http://schemas.microsoft.com/office/2007/relationships/hdphoto" Target="../media/hdphoto10.wdp"/><Relationship Id="rId2" Type="http://schemas.openxmlformats.org/officeDocument/2006/relationships/notesSlide" Target="../notesSlides/notesSlide14.xml"/><Relationship Id="rId1" Type="http://schemas.openxmlformats.org/officeDocument/2006/relationships/slideLayout" Target="../slideLayouts/slideLayout100.xml"/><Relationship Id="rId6" Type="http://schemas.openxmlformats.org/officeDocument/2006/relationships/image" Target="../media/image33.png"/><Relationship Id="rId11" Type="http://schemas.openxmlformats.org/officeDocument/2006/relationships/image" Target="../media/image36.png"/><Relationship Id="rId5" Type="http://schemas.openxmlformats.org/officeDocument/2006/relationships/image" Target="../media/image32.png"/><Relationship Id="rId10" Type="http://schemas.openxmlformats.org/officeDocument/2006/relationships/image" Target="../media/image35.png"/><Relationship Id="rId4" Type="http://schemas.openxmlformats.org/officeDocument/2006/relationships/image" Target="../media/image31.png"/><Relationship Id="rId9" Type="http://schemas.microsoft.com/office/2007/relationships/hdphoto" Target="../media/hdphoto9.wdp"/></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9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95.xml"/><Relationship Id="rId5" Type="http://schemas.openxmlformats.org/officeDocument/2006/relationships/image" Target="../media/image46.png"/><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95.xml"/><Relationship Id="rId5" Type="http://schemas.openxmlformats.org/officeDocument/2006/relationships/image" Target="../media/image49.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95.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95.xml"/><Relationship Id="rId5" Type="http://schemas.openxmlformats.org/officeDocument/2006/relationships/image" Target="../media/image58.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9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95.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95.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3.xml"/><Relationship Id="rId1" Type="http://schemas.openxmlformats.org/officeDocument/2006/relationships/slideLayout" Target="../slideLayouts/slideLayout95.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4.xml"/><Relationship Id="rId1" Type="http://schemas.openxmlformats.org/officeDocument/2006/relationships/slideLayout" Target="../slideLayouts/slideLayout95.xml"/><Relationship Id="rId4" Type="http://schemas.openxmlformats.org/officeDocument/2006/relationships/image" Target="../media/image73.png"/></Relationships>
</file>

<file path=ppt/slides/_rels/slide2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5.xml"/><Relationship Id="rId1" Type="http://schemas.openxmlformats.org/officeDocument/2006/relationships/slideLayout" Target="../slideLayouts/slideLayout100.xml"/></Relationships>
</file>

<file path=ppt/slides/_rels/slide26.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9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84.png"/><Relationship Id="rId2" Type="http://schemas.openxmlformats.org/officeDocument/2006/relationships/notesSlide" Target="../notesSlides/notesSlide27.xml"/><Relationship Id="rId1" Type="http://schemas.openxmlformats.org/officeDocument/2006/relationships/slideLayout" Target="../slideLayouts/slideLayout100.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s>
</file>

<file path=ppt/slides/_rels/slide28.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12" Type="http://schemas.openxmlformats.org/officeDocument/2006/relationships/image" Target="../media/image84.png"/><Relationship Id="rId2" Type="http://schemas.openxmlformats.org/officeDocument/2006/relationships/notesSlide" Target="../notesSlides/notesSlide28.xml"/><Relationship Id="rId1" Type="http://schemas.openxmlformats.org/officeDocument/2006/relationships/slideLayout" Target="../slideLayouts/slideLayout100.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87.pn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s>
</file>

<file path=ppt/slides/_rels/slide29.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4.png"/><Relationship Id="rId7" Type="http://schemas.openxmlformats.org/officeDocument/2006/relationships/image" Target="../media/image97.png"/><Relationship Id="rId2" Type="http://schemas.openxmlformats.org/officeDocument/2006/relationships/notesSlide" Target="../notesSlides/notesSlide29.xml"/><Relationship Id="rId1" Type="http://schemas.openxmlformats.org/officeDocument/2006/relationships/slideLayout" Target="../slideLayouts/slideLayout95.xml"/><Relationship Id="rId6" Type="http://schemas.openxmlformats.org/officeDocument/2006/relationships/image" Target="../media/image96.png"/><Relationship Id="rId5" Type="http://schemas.microsoft.com/office/2007/relationships/hdphoto" Target="../media/hdphoto11.wdp"/><Relationship Id="rId10" Type="http://schemas.openxmlformats.org/officeDocument/2006/relationships/image" Target="../media/image100.png"/><Relationship Id="rId4" Type="http://schemas.openxmlformats.org/officeDocument/2006/relationships/image" Target="../media/image95.png"/><Relationship Id="rId9" Type="http://schemas.openxmlformats.org/officeDocument/2006/relationships/image" Target="../media/image99.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0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95.xml"/><Relationship Id="rId4" Type="http://schemas.openxmlformats.org/officeDocument/2006/relationships/image" Target="../media/image101.png"/></Relationships>
</file>

<file path=ppt/slides/_rels/slide3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1.xml"/><Relationship Id="rId1" Type="http://schemas.openxmlformats.org/officeDocument/2006/relationships/slideLayout" Target="../slideLayouts/slideLayout95.xml"/><Relationship Id="rId4" Type="http://schemas.openxmlformats.org/officeDocument/2006/relationships/image" Target="../media/image103.png"/></Relationships>
</file>

<file path=ppt/slides/_rels/slide32.xml.rels><?xml version="1.0" encoding="UTF-8" standalone="yes"?>
<Relationships xmlns="http://schemas.openxmlformats.org/package/2006/relationships"><Relationship Id="rId8" Type="http://schemas.openxmlformats.org/officeDocument/2006/relationships/image" Target="../media/image109.jpeg"/><Relationship Id="rId3" Type="http://schemas.openxmlformats.org/officeDocument/2006/relationships/image" Target="../media/image104.png"/><Relationship Id="rId7" Type="http://schemas.openxmlformats.org/officeDocument/2006/relationships/image" Target="../media/image108.jpeg"/><Relationship Id="rId2" Type="http://schemas.openxmlformats.org/officeDocument/2006/relationships/notesSlide" Target="../notesSlides/notesSlide32.xml"/><Relationship Id="rId1" Type="http://schemas.openxmlformats.org/officeDocument/2006/relationships/slideLayout" Target="../slideLayouts/slideLayout95.xml"/><Relationship Id="rId6" Type="http://schemas.openxmlformats.org/officeDocument/2006/relationships/image" Target="../media/image107.jpeg"/><Relationship Id="rId5" Type="http://schemas.openxmlformats.org/officeDocument/2006/relationships/image" Target="../media/image106.jpeg"/><Relationship Id="rId4" Type="http://schemas.openxmlformats.org/officeDocument/2006/relationships/image" Target="../media/image105.png"/></Relationships>
</file>

<file path=ppt/slides/_rels/slide3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3.xml"/><Relationship Id="rId1" Type="http://schemas.openxmlformats.org/officeDocument/2006/relationships/slideLayout" Target="../slideLayouts/slideLayout95.xml"/><Relationship Id="rId4" Type="http://schemas.openxmlformats.org/officeDocument/2006/relationships/image" Target="../media/image111.png"/></Relationships>
</file>

<file path=ppt/slides/_rels/slide34.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4.xml"/><Relationship Id="rId1" Type="http://schemas.openxmlformats.org/officeDocument/2006/relationships/slideLayout" Target="../slideLayouts/slideLayout9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5.xml"/><Relationship Id="rId1" Type="http://schemas.openxmlformats.org/officeDocument/2006/relationships/slideLayout" Target="../slideLayouts/slideLayout95.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36.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36.xml"/><Relationship Id="rId1" Type="http://schemas.openxmlformats.org/officeDocument/2006/relationships/slideLayout" Target="../slideLayouts/slideLayout95.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s>
</file>

<file path=ppt/slides/_rels/slide3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37.xml"/><Relationship Id="rId1" Type="http://schemas.openxmlformats.org/officeDocument/2006/relationships/slideLayout" Target="../slideLayouts/slideLayout95.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38.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38.xml"/><Relationship Id="rId1" Type="http://schemas.openxmlformats.org/officeDocument/2006/relationships/slideLayout" Target="../slideLayouts/slideLayout95.xml"/><Relationship Id="rId5" Type="http://schemas.openxmlformats.org/officeDocument/2006/relationships/image" Target="../media/image126.jpeg"/><Relationship Id="rId4" Type="http://schemas.openxmlformats.org/officeDocument/2006/relationships/image" Target="../media/image125.png"/></Relationships>
</file>

<file path=ppt/slides/_rels/slide39.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39.xml"/><Relationship Id="rId1" Type="http://schemas.openxmlformats.org/officeDocument/2006/relationships/slideLayout" Target="../slideLayouts/slideLayout10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0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28.png"/><Relationship Id="rId7" Type="http://schemas.openxmlformats.org/officeDocument/2006/relationships/diagramColors" Target="../diagrams/colors9.xml"/><Relationship Id="rId2" Type="http://schemas.openxmlformats.org/officeDocument/2006/relationships/notesSlide" Target="../notesSlides/notesSlide40.xml"/><Relationship Id="rId1" Type="http://schemas.openxmlformats.org/officeDocument/2006/relationships/slideLayout" Target="../slideLayouts/slideLayout100.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41.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129.png"/><Relationship Id="rId7" Type="http://schemas.openxmlformats.org/officeDocument/2006/relationships/image" Target="../media/image131.png"/><Relationship Id="rId2" Type="http://schemas.openxmlformats.org/officeDocument/2006/relationships/notesSlide" Target="../notesSlides/notesSlide41.xml"/><Relationship Id="rId1" Type="http://schemas.openxmlformats.org/officeDocument/2006/relationships/slideLayout" Target="../slideLayouts/slideLayout100.xml"/><Relationship Id="rId6" Type="http://schemas.openxmlformats.org/officeDocument/2006/relationships/image" Target="../media/image660.png"/><Relationship Id="rId5" Type="http://schemas.openxmlformats.org/officeDocument/2006/relationships/image" Target="../media/image650.png"/><Relationship Id="rId10" Type="http://schemas.openxmlformats.org/officeDocument/2006/relationships/image" Target="../media/image134.png"/><Relationship Id="rId4" Type="http://schemas.openxmlformats.org/officeDocument/2006/relationships/image" Target="../media/image130.png"/><Relationship Id="rId9" Type="http://schemas.openxmlformats.org/officeDocument/2006/relationships/image" Target="../media/image133.png"/></Relationships>
</file>

<file path=ppt/slides/_rels/slide42.xml.rels><?xml version="1.0" encoding="UTF-8" standalone="yes"?>
<Relationships xmlns="http://schemas.openxmlformats.org/package/2006/relationships"><Relationship Id="rId3" Type="http://schemas.openxmlformats.org/officeDocument/2006/relationships/image" Target="../media/image730.png"/><Relationship Id="rId2" Type="http://schemas.openxmlformats.org/officeDocument/2006/relationships/notesSlide" Target="../notesSlides/notesSlide42.xml"/><Relationship Id="rId1" Type="http://schemas.openxmlformats.org/officeDocument/2006/relationships/slideLayout" Target="../slideLayouts/slideLayout100.xml"/><Relationship Id="rId4" Type="http://schemas.openxmlformats.org/officeDocument/2006/relationships/image" Target="../media/image135.png"/></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3.xml"/><Relationship Id="rId1" Type="http://schemas.openxmlformats.org/officeDocument/2006/relationships/slideLayout" Target="../slideLayouts/slideLayout100.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4.xml.rels><?xml version="1.0" encoding="UTF-8" standalone="yes"?>
<Relationships xmlns="http://schemas.openxmlformats.org/package/2006/relationships"><Relationship Id="rId8" Type="http://schemas.openxmlformats.org/officeDocument/2006/relationships/image" Target="../media/image143.png"/><Relationship Id="rId3" Type="http://schemas.openxmlformats.org/officeDocument/2006/relationships/image" Target="../media/image760.png"/><Relationship Id="rId7" Type="http://schemas.openxmlformats.org/officeDocument/2006/relationships/image" Target="../media/image142.jpeg"/><Relationship Id="rId2" Type="http://schemas.openxmlformats.org/officeDocument/2006/relationships/notesSlide" Target="../notesSlides/notesSlide44.xml"/><Relationship Id="rId1" Type="http://schemas.openxmlformats.org/officeDocument/2006/relationships/slideLayout" Target="../slideLayouts/slideLayout100.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790.png"/></Relationships>
</file>

<file path=ppt/slides/_rels/slide45.xml.rels><?xml version="1.0" encoding="UTF-8" standalone="yes"?>
<Relationships xmlns="http://schemas.openxmlformats.org/package/2006/relationships"><Relationship Id="rId8" Type="http://schemas.openxmlformats.org/officeDocument/2006/relationships/image" Target="../media/image147.png"/><Relationship Id="rId3" Type="http://schemas.openxmlformats.org/officeDocument/2006/relationships/image" Target="../media/image135.png"/><Relationship Id="rId7" Type="http://schemas.openxmlformats.org/officeDocument/2006/relationships/image" Target="../media/image146.png"/><Relationship Id="rId2" Type="http://schemas.openxmlformats.org/officeDocument/2006/relationships/notesSlide" Target="../notesSlides/notesSlide45.xml"/><Relationship Id="rId1" Type="http://schemas.openxmlformats.org/officeDocument/2006/relationships/slideLayout" Target="../slideLayouts/slideLayout95.xml"/><Relationship Id="rId6" Type="http://schemas.microsoft.com/office/2007/relationships/hdphoto" Target="../media/hdphoto12.wdp"/><Relationship Id="rId5" Type="http://schemas.openxmlformats.org/officeDocument/2006/relationships/image" Target="../media/image145.png"/><Relationship Id="rId4" Type="http://schemas.openxmlformats.org/officeDocument/2006/relationships/image" Target="../media/image144.png"/><Relationship Id="rId9" Type="http://schemas.openxmlformats.org/officeDocument/2006/relationships/image" Target="../media/image148.png"/></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6.xml"/><Relationship Id="rId1" Type="http://schemas.openxmlformats.org/officeDocument/2006/relationships/slideLayout" Target="../slideLayouts/slideLayout95.xml"/><Relationship Id="rId6" Type="http://schemas.openxmlformats.org/officeDocument/2006/relationships/image" Target="../media/image150.jpeg"/><Relationship Id="rId5" Type="http://schemas.openxmlformats.org/officeDocument/2006/relationships/image" Target="../media/image149.jpeg"/><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47.xml"/><Relationship Id="rId1" Type="http://schemas.openxmlformats.org/officeDocument/2006/relationships/slideLayout" Target="../slideLayouts/slideLayout95.xml"/><Relationship Id="rId5" Type="http://schemas.openxmlformats.org/officeDocument/2006/relationships/image" Target="../media/image153.png"/><Relationship Id="rId4" Type="http://schemas.openxmlformats.org/officeDocument/2006/relationships/image" Target="../media/image152.png"/></Relationships>
</file>

<file path=ppt/slides/_rels/slide48.xml.rels><?xml version="1.0" encoding="UTF-8" standalone="yes"?>
<Relationships xmlns="http://schemas.openxmlformats.org/package/2006/relationships"><Relationship Id="rId8" Type="http://schemas.openxmlformats.org/officeDocument/2006/relationships/image" Target="../media/image158.png"/><Relationship Id="rId3" Type="http://schemas.openxmlformats.org/officeDocument/2006/relationships/image" Target="../media/image52.jpeg"/><Relationship Id="rId7" Type="http://schemas.openxmlformats.org/officeDocument/2006/relationships/image" Target="../media/image157.jpeg"/><Relationship Id="rId2" Type="http://schemas.openxmlformats.org/officeDocument/2006/relationships/notesSlide" Target="../notesSlides/notesSlide48.xml"/><Relationship Id="rId1" Type="http://schemas.openxmlformats.org/officeDocument/2006/relationships/slideLayout" Target="../slideLayouts/slideLayout95.xml"/><Relationship Id="rId6" Type="http://schemas.openxmlformats.org/officeDocument/2006/relationships/image" Target="../media/image156.jpeg"/><Relationship Id="rId5" Type="http://schemas.openxmlformats.org/officeDocument/2006/relationships/image" Target="../media/image155.jpeg"/><Relationship Id="rId4" Type="http://schemas.openxmlformats.org/officeDocument/2006/relationships/image" Target="../media/image154.png"/></Relationships>
</file>

<file path=ppt/slides/_rels/slide49.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49.xml"/><Relationship Id="rId1" Type="http://schemas.openxmlformats.org/officeDocument/2006/relationships/slideLayout" Target="../slideLayouts/slideLayout95.xml"/><Relationship Id="rId4" Type="http://schemas.openxmlformats.org/officeDocument/2006/relationships/image" Target="../media/image160.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00.xml"/></Relationships>
</file>

<file path=ppt/slides/_rels/slide50.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50.xml"/><Relationship Id="rId1" Type="http://schemas.openxmlformats.org/officeDocument/2006/relationships/slideLayout" Target="../slideLayouts/slideLayout95.xml"/><Relationship Id="rId6" Type="http://schemas.openxmlformats.org/officeDocument/2006/relationships/image" Target="../media/image164.png"/><Relationship Id="rId5" Type="http://schemas.openxmlformats.org/officeDocument/2006/relationships/image" Target="../media/image163.png"/><Relationship Id="rId4" Type="http://schemas.openxmlformats.org/officeDocument/2006/relationships/image" Target="../media/image162.png"/></Relationships>
</file>

<file path=ppt/slides/_rels/slide51.xml.rels><?xml version="1.0" encoding="UTF-8" standalone="yes"?>
<Relationships xmlns="http://schemas.openxmlformats.org/package/2006/relationships"><Relationship Id="rId8" Type="http://schemas.openxmlformats.org/officeDocument/2006/relationships/package" Target="../embeddings/Dibujo_de_Microsoft_Visio2.vsdx"/><Relationship Id="rId3" Type="http://schemas.openxmlformats.org/officeDocument/2006/relationships/notesSlide" Target="../notesSlides/notesSlide51.xml"/><Relationship Id="rId7" Type="http://schemas.openxmlformats.org/officeDocument/2006/relationships/oleObject" Target="../embeddings/oleObject12.bin"/><Relationship Id="rId12" Type="http://schemas.openxmlformats.org/officeDocument/2006/relationships/image" Target="../media/image167.emf"/><Relationship Id="rId2" Type="http://schemas.openxmlformats.org/officeDocument/2006/relationships/slideLayout" Target="../slideLayouts/slideLayout95.xml"/><Relationship Id="rId1" Type="http://schemas.openxmlformats.org/officeDocument/2006/relationships/vmlDrawing" Target="../drawings/vmlDrawing9.vml"/><Relationship Id="rId6" Type="http://schemas.openxmlformats.org/officeDocument/2006/relationships/image" Target="../media/image165.emf"/><Relationship Id="rId11" Type="http://schemas.openxmlformats.org/officeDocument/2006/relationships/package" Target="../embeddings/Dibujo_de_Microsoft_Visio3.vsdx"/><Relationship Id="rId5" Type="http://schemas.openxmlformats.org/officeDocument/2006/relationships/package" Target="../embeddings/Dibujo_de_Microsoft_Visio1.vsdx"/><Relationship Id="rId10" Type="http://schemas.openxmlformats.org/officeDocument/2006/relationships/oleObject" Target="../embeddings/oleObject13.bin"/><Relationship Id="rId4" Type="http://schemas.openxmlformats.org/officeDocument/2006/relationships/oleObject" Target="../embeddings/oleObject11.bin"/><Relationship Id="rId9" Type="http://schemas.openxmlformats.org/officeDocument/2006/relationships/image" Target="../media/image166.emf"/></Relationships>
</file>

<file path=ppt/slides/_rels/slide52.xml.rels><?xml version="1.0" encoding="UTF-8" standalone="yes"?>
<Relationships xmlns="http://schemas.openxmlformats.org/package/2006/relationships"><Relationship Id="rId8" Type="http://schemas.openxmlformats.org/officeDocument/2006/relationships/package" Target="../embeddings/Dibujo_de_Microsoft_Visio5.vsdx"/><Relationship Id="rId3" Type="http://schemas.openxmlformats.org/officeDocument/2006/relationships/notesSlide" Target="../notesSlides/notesSlide52.xml"/><Relationship Id="rId7" Type="http://schemas.openxmlformats.org/officeDocument/2006/relationships/oleObject" Target="../embeddings/oleObject15.bin"/><Relationship Id="rId2" Type="http://schemas.openxmlformats.org/officeDocument/2006/relationships/slideLayout" Target="../slideLayouts/slideLayout95.xml"/><Relationship Id="rId1" Type="http://schemas.openxmlformats.org/officeDocument/2006/relationships/vmlDrawing" Target="../drawings/vmlDrawing10.vml"/><Relationship Id="rId6" Type="http://schemas.openxmlformats.org/officeDocument/2006/relationships/image" Target="../media/image168.emf"/><Relationship Id="rId5" Type="http://schemas.openxmlformats.org/officeDocument/2006/relationships/package" Target="../embeddings/Dibujo_de_Microsoft_Visio4.vsdx"/><Relationship Id="rId4" Type="http://schemas.openxmlformats.org/officeDocument/2006/relationships/oleObject" Target="../embeddings/oleObject14.bin"/><Relationship Id="rId9" Type="http://schemas.openxmlformats.org/officeDocument/2006/relationships/image" Target="../media/image169.emf"/></Relationships>
</file>

<file path=ppt/slides/_rels/slide53.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53.xml"/><Relationship Id="rId1" Type="http://schemas.openxmlformats.org/officeDocument/2006/relationships/slideLayout" Target="../slideLayouts/slideLayout95.xml"/><Relationship Id="rId5" Type="http://schemas.openxmlformats.org/officeDocument/2006/relationships/image" Target="../media/image172.png"/><Relationship Id="rId4" Type="http://schemas.openxmlformats.org/officeDocument/2006/relationships/image" Target="../media/image171.png"/></Relationships>
</file>

<file path=ppt/slides/_rels/slide54.xml.rels><?xml version="1.0" encoding="UTF-8" standalone="yes"?>
<Relationships xmlns="http://schemas.openxmlformats.org/package/2006/relationships"><Relationship Id="rId3" Type="http://schemas.openxmlformats.org/officeDocument/2006/relationships/image" Target="../media/image173.jpeg"/><Relationship Id="rId2" Type="http://schemas.openxmlformats.org/officeDocument/2006/relationships/notesSlide" Target="../notesSlides/notesSlide54.xml"/><Relationship Id="rId1" Type="http://schemas.openxmlformats.org/officeDocument/2006/relationships/slideLayout" Target="../slideLayouts/slideLayout100.xml"/></Relationships>
</file>

<file path=ppt/slides/_rels/slide55.xml.rels><?xml version="1.0" encoding="UTF-8" standalone="yes"?>
<Relationships xmlns="http://schemas.openxmlformats.org/package/2006/relationships"><Relationship Id="rId3" Type="http://schemas.openxmlformats.org/officeDocument/2006/relationships/image" Target="../media/image174.jpeg"/><Relationship Id="rId2" Type="http://schemas.openxmlformats.org/officeDocument/2006/relationships/notesSlide" Target="../notesSlides/notesSlide55.xml"/><Relationship Id="rId1" Type="http://schemas.openxmlformats.org/officeDocument/2006/relationships/slideLayout" Target="../slideLayouts/slideLayout100.xml"/></Relationships>
</file>

<file path=ppt/slides/_rels/slide56.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notesSlide" Target="../notesSlides/notesSlide56.xml"/><Relationship Id="rId1" Type="http://schemas.openxmlformats.org/officeDocument/2006/relationships/slideLayout" Target="../slideLayouts/slideLayout100.xml"/><Relationship Id="rId4" Type="http://schemas.microsoft.com/office/2007/relationships/hdphoto" Target="../media/hdphoto13.wdp"/></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00.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0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00.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0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E311677-2520-413B-A292-893E3B4FB3B6}"/>
              </a:ext>
            </a:extLst>
          </p:cNvPr>
          <p:cNvSpPr txBox="1">
            <a:spLocks/>
          </p:cNvSpPr>
          <p:nvPr/>
        </p:nvSpPr>
        <p:spPr>
          <a:xfrm>
            <a:off x="1382974" y="1265830"/>
            <a:ext cx="10809026" cy="43263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400" b="1" dirty="0"/>
              <a:t>DEPARTAMENTO DE CIENCIAS DE LA ENERGÍA Y MECÁNICA</a:t>
            </a:r>
            <a:br>
              <a:rPr lang="es-ES" sz="2400" b="1" dirty="0"/>
            </a:br>
            <a:r>
              <a:rPr lang="es-ES" sz="2400" b="1" dirty="0"/>
              <a:t/>
            </a:r>
            <a:br>
              <a:rPr lang="es-ES" sz="2400" b="1" dirty="0"/>
            </a:br>
            <a:r>
              <a:rPr lang="es-ES" sz="2400" b="1" dirty="0"/>
              <a:t>CARRERA DE INGENIERÍA MECATRÓNICA</a:t>
            </a:r>
            <a:r>
              <a:rPr lang="es-ES" sz="2400" dirty="0"/>
              <a:t/>
            </a:r>
            <a:br>
              <a:rPr lang="es-ES" sz="2400" dirty="0"/>
            </a:br>
            <a:r>
              <a:rPr lang="es-ES" sz="2400" dirty="0"/>
              <a:t/>
            </a:r>
            <a:br>
              <a:rPr lang="es-ES" sz="2400" dirty="0"/>
            </a:br>
            <a:r>
              <a:rPr lang="es-ES" sz="2400" b="1" dirty="0"/>
              <a:t>DISEÑO Y CONSTRUCCIÓN DE UN MÓDULO DE EQUIPOS PARA ENSAYOS PRECLÍNICOS</a:t>
            </a:r>
            <a:r>
              <a:rPr lang="es-ES" sz="2400" dirty="0"/>
              <a:t/>
            </a:r>
            <a:br>
              <a:rPr lang="es-ES" sz="2400" dirty="0"/>
            </a:br>
            <a:r>
              <a:rPr lang="es-ES" sz="2400" dirty="0"/>
              <a:t/>
            </a:r>
            <a:br>
              <a:rPr lang="es-ES" sz="2400" dirty="0"/>
            </a:br>
            <a:r>
              <a:rPr lang="es-ES" sz="2000" b="1" dirty="0"/>
              <a:t>AUTORES:         </a:t>
            </a:r>
            <a:r>
              <a:rPr lang="es-ES" sz="2000" dirty="0"/>
              <a:t>CAICEDO MACHADO HÉRNAN DANILO</a:t>
            </a:r>
            <a:br>
              <a:rPr lang="es-ES" sz="2000" dirty="0"/>
            </a:br>
            <a:r>
              <a:rPr lang="es-ES" sz="2000" dirty="0"/>
              <a:t>		GÁLVEZ CRUZ MILTON DAVID</a:t>
            </a:r>
            <a:br>
              <a:rPr lang="es-ES" sz="2000" dirty="0"/>
            </a:br>
            <a:r>
              <a:rPr lang="es-ES" sz="2000" dirty="0"/>
              <a:t/>
            </a:r>
            <a:br>
              <a:rPr lang="es-ES" sz="2000" dirty="0"/>
            </a:br>
            <a:r>
              <a:rPr lang="es-ES" sz="2000" b="1" dirty="0"/>
              <a:t>DIRECTOR:</a:t>
            </a:r>
            <a:r>
              <a:rPr lang="es-ES" sz="2000" dirty="0"/>
              <a:t>   ING. ESCOBAR CARVAJAL LUIS FERNANDO</a:t>
            </a:r>
            <a:br>
              <a:rPr lang="es-ES" sz="2000" dirty="0"/>
            </a:br>
            <a:r>
              <a:rPr lang="es-ES" sz="2000" dirty="0"/>
              <a:t/>
            </a:r>
            <a:br>
              <a:rPr lang="es-ES" sz="2000" dirty="0"/>
            </a:br>
            <a:r>
              <a:rPr lang="es-ES" sz="2000" dirty="0"/>
              <a:t>SANGOLQUÍ</a:t>
            </a:r>
            <a:br>
              <a:rPr lang="es-ES" sz="2000" dirty="0"/>
            </a:br>
            <a:r>
              <a:rPr lang="es-ES" sz="2000" dirty="0"/>
              <a:t>2018</a:t>
            </a:r>
          </a:p>
        </p:txBody>
      </p:sp>
    </p:spTree>
    <p:extLst>
      <p:ext uri="{BB962C8B-B14F-4D97-AF65-F5344CB8AC3E}">
        <p14:creationId xmlns:p14="http://schemas.microsoft.com/office/powerpoint/2010/main" val="2341101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xmlns="" id="{8DF0DD7B-5137-4CBF-A73C-904BA7255BA0}"/>
              </a:ext>
            </a:extLst>
          </p:cNvPr>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5686" y="1611198"/>
            <a:ext cx="5815957" cy="4429442"/>
          </a:xfrm>
          <a:prstGeom prst="rect">
            <a:avLst/>
          </a:prstGeom>
        </p:spPr>
      </p:pic>
      <p:sp>
        <p:nvSpPr>
          <p:cNvPr id="4" name="Rectángulo 3">
            <a:extLst>
              <a:ext uri="{FF2B5EF4-FFF2-40B4-BE49-F238E27FC236}">
                <a16:creationId xmlns:a16="http://schemas.microsoft.com/office/drawing/2014/main" xmlns="" id="{1B8A24BF-9251-42E0-972E-3C160959A83D}"/>
              </a:ext>
            </a:extLst>
          </p:cNvPr>
          <p:cNvSpPr/>
          <p:nvPr/>
        </p:nvSpPr>
        <p:spPr>
          <a:xfrm>
            <a:off x="7081146" y="2215202"/>
            <a:ext cx="4532311" cy="3323987"/>
          </a:xfrm>
          <a:prstGeom prst="rect">
            <a:avLst/>
          </a:prstGeom>
        </p:spPr>
        <p:txBody>
          <a:bodyPr wrap="square">
            <a:spAutoFit/>
          </a:bodyPr>
          <a:lstStyle/>
          <a:p>
            <a:pPr marL="342900" lvl="0" indent="-342900" algn="just">
              <a:lnSpc>
                <a:spcPct val="150000"/>
              </a:lnSpc>
              <a:spcAft>
                <a:spcPts val="0"/>
              </a:spcAft>
              <a:buFont typeface="+mj-lt"/>
              <a:buAutoNum type="arabicPeriod"/>
            </a:pPr>
            <a:r>
              <a:rPr lang="es-EC" sz="2000" dirty="0">
                <a:ea typeface="Times New Roman" panose="02020603050405020304" pitchFamily="18" charset="0"/>
                <a:cs typeface="Times New Roman" panose="02020603050405020304" pitchFamily="18" charset="0"/>
              </a:rPr>
              <a:t>Requerimientos</a:t>
            </a:r>
            <a:endParaRPr lang="es-EC" dirty="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mj-lt"/>
              <a:buAutoNum type="arabicPeriod"/>
            </a:pPr>
            <a:r>
              <a:rPr lang="es-EC" sz="2000" dirty="0">
                <a:ea typeface="Times New Roman" panose="02020603050405020304" pitchFamily="18" charset="0"/>
                <a:cs typeface="Times New Roman" panose="02020603050405020304" pitchFamily="18" charset="0"/>
              </a:rPr>
              <a:t>Diseño de sistemas</a:t>
            </a:r>
            <a:endParaRPr lang="es-EC" dirty="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mj-lt"/>
              <a:buAutoNum type="arabicPeriod"/>
            </a:pPr>
            <a:r>
              <a:rPr lang="es-EC" sz="2000" dirty="0">
                <a:ea typeface="Times New Roman" panose="02020603050405020304" pitchFamily="18" charset="0"/>
                <a:cs typeface="Times New Roman" panose="02020603050405020304" pitchFamily="18" charset="0"/>
              </a:rPr>
              <a:t>Dominio específico del diseño</a:t>
            </a:r>
            <a:endParaRPr lang="es-EC" dirty="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mj-lt"/>
              <a:buAutoNum type="arabicPeriod"/>
            </a:pPr>
            <a:r>
              <a:rPr lang="es-EC" sz="2000" dirty="0">
                <a:ea typeface="Times New Roman" panose="02020603050405020304" pitchFamily="18" charset="0"/>
                <a:cs typeface="Times New Roman" panose="02020603050405020304" pitchFamily="18" charset="0"/>
              </a:rPr>
              <a:t>Integración de sistemas </a:t>
            </a:r>
            <a:endParaRPr lang="es-EC" dirty="0">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mj-lt"/>
              <a:buAutoNum type="arabicPeriod"/>
            </a:pPr>
            <a:r>
              <a:rPr lang="es-EC" sz="2000" dirty="0">
                <a:ea typeface="Times New Roman" panose="02020603050405020304" pitchFamily="18" charset="0"/>
                <a:cs typeface="Times New Roman" panose="02020603050405020304" pitchFamily="18" charset="0"/>
              </a:rPr>
              <a:t>Verificación / Validación</a:t>
            </a:r>
            <a:endParaRPr lang="es-EC" dirty="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mj-lt"/>
              <a:buAutoNum type="arabicPeriod"/>
            </a:pPr>
            <a:r>
              <a:rPr lang="es-EC" sz="2000" dirty="0">
                <a:ea typeface="Times New Roman" panose="02020603050405020304" pitchFamily="18" charset="0"/>
                <a:cs typeface="Times New Roman" panose="02020603050405020304" pitchFamily="18" charset="0"/>
              </a:rPr>
              <a:t>Modelado y análisis del modelo</a:t>
            </a:r>
            <a:endParaRPr lang="es-EC" dirty="0">
              <a:ea typeface="Times New Roman" panose="02020603050405020304" pitchFamily="18" charset="0"/>
              <a:cs typeface="Times New Roman" panose="02020603050405020304" pitchFamily="18" charset="0"/>
            </a:endParaRPr>
          </a:p>
          <a:p>
            <a:pPr marL="342900" lvl="0" indent="-342900" algn="just">
              <a:lnSpc>
                <a:spcPct val="150000"/>
              </a:lnSpc>
              <a:spcAft>
                <a:spcPts val="1000"/>
              </a:spcAft>
              <a:buFont typeface="+mj-lt"/>
              <a:buAutoNum type="arabicPeriod"/>
            </a:pPr>
            <a:r>
              <a:rPr lang="es-EC" sz="2000" dirty="0">
                <a:ea typeface="Times New Roman" panose="02020603050405020304" pitchFamily="18" charset="0"/>
                <a:cs typeface="Times New Roman" panose="02020603050405020304" pitchFamily="18" charset="0"/>
              </a:rPr>
              <a:t>Producto</a:t>
            </a:r>
            <a:endParaRPr lang="es-EC" dirty="0">
              <a:effectLst/>
              <a:ea typeface="Times New Roman" panose="02020603050405020304" pitchFamily="18" charset="0"/>
              <a:cs typeface="Times New Roman" panose="02020603050405020304" pitchFamily="18" charset="0"/>
            </a:endParaRPr>
          </a:p>
        </p:txBody>
      </p:sp>
      <p:sp>
        <p:nvSpPr>
          <p:cNvPr id="5" name="Título 4">
            <a:extLst>
              <a:ext uri="{FF2B5EF4-FFF2-40B4-BE49-F238E27FC236}">
                <a16:creationId xmlns:a16="http://schemas.microsoft.com/office/drawing/2014/main" xmlns="" id="{F55B6DEA-E778-44D4-A48E-29EEA86041C9}"/>
              </a:ext>
            </a:extLst>
          </p:cNvPr>
          <p:cNvSpPr>
            <a:spLocks noGrp="1"/>
          </p:cNvSpPr>
          <p:nvPr>
            <p:ph type="title"/>
          </p:nvPr>
        </p:nvSpPr>
        <p:spPr>
          <a:xfrm>
            <a:off x="1259719" y="0"/>
            <a:ext cx="10018713" cy="735037"/>
          </a:xfrm>
        </p:spPr>
        <p:txBody>
          <a:bodyPr>
            <a:normAutofit/>
          </a:bodyPr>
          <a:lstStyle/>
          <a:p>
            <a:pPr algn="ctr"/>
            <a:r>
              <a:rPr lang="es-EC" sz="4000" i="0" dirty="0">
                <a:solidFill>
                  <a:schemeClr val="tx1"/>
                </a:solidFill>
              </a:rPr>
              <a:t>METODOLOGÍA</a:t>
            </a:r>
          </a:p>
        </p:txBody>
      </p:sp>
      <p:sp>
        <p:nvSpPr>
          <p:cNvPr id="6" name="Rectángulo 5">
            <a:extLst>
              <a:ext uri="{FF2B5EF4-FFF2-40B4-BE49-F238E27FC236}">
                <a16:creationId xmlns:a16="http://schemas.microsoft.com/office/drawing/2014/main" xmlns="" id="{CFA6CCF3-5C93-44E5-A239-900D0DFB8A62}"/>
              </a:ext>
            </a:extLst>
          </p:cNvPr>
          <p:cNvSpPr/>
          <p:nvPr/>
        </p:nvSpPr>
        <p:spPr>
          <a:xfrm>
            <a:off x="5424921" y="914089"/>
            <a:ext cx="1656223" cy="584775"/>
          </a:xfrm>
          <a:prstGeom prst="rect">
            <a:avLst/>
          </a:prstGeom>
        </p:spPr>
        <p:txBody>
          <a:bodyPr wrap="none">
            <a:spAutoFit/>
          </a:bodyPr>
          <a:lstStyle/>
          <a:p>
            <a:r>
              <a:rPr lang="es-EC" sz="3200" b="1" dirty="0">
                <a:latin typeface="+mj-lt"/>
                <a:ea typeface="+mj-ea"/>
                <a:cs typeface="+mj-cs"/>
              </a:rPr>
              <a:t>VDI 2206</a:t>
            </a:r>
          </a:p>
        </p:txBody>
      </p:sp>
    </p:spTree>
    <p:extLst>
      <p:ext uri="{BB962C8B-B14F-4D97-AF65-F5344CB8AC3E}">
        <p14:creationId xmlns:p14="http://schemas.microsoft.com/office/powerpoint/2010/main" val="33288573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xmlns="" id="{A5EEFB5B-64F6-4D24-BAE7-D42EB83CEFDB}"/>
              </a:ext>
            </a:extLst>
          </p:cNvPr>
          <p:cNvSpPr txBox="1">
            <a:spLocks/>
          </p:cNvSpPr>
          <p:nvPr/>
        </p:nvSpPr>
        <p:spPr>
          <a:xfrm>
            <a:off x="1086643" y="0"/>
            <a:ext cx="10018713" cy="7350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s-EC" sz="4000" dirty="0"/>
              <a:t>PLACA TÉRMICA</a:t>
            </a:r>
            <a:endParaRPr lang="es-ES" sz="4000" dirty="0"/>
          </a:p>
        </p:txBody>
      </p:sp>
      <p:pic>
        <p:nvPicPr>
          <p:cNvPr id="2" name="Imagen 1">
            <a:extLst>
              <a:ext uri="{FF2B5EF4-FFF2-40B4-BE49-F238E27FC236}">
                <a16:creationId xmlns:a16="http://schemas.microsoft.com/office/drawing/2014/main" xmlns="" id="{F341B41A-CDD2-476A-8445-2BC29A3C1533}"/>
              </a:ext>
            </a:extLst>
          </p:cNvPr>
          <p:cNvPicPr>
            <a:picLocks noChangeAspect="1"/>
          </p:cNvPicPr>
          <p:nvPr/>
        </p:nvPicPr>
        <p:blipFill>
          <a:blip r:embed="rId3"/>
          <a:stretch>
            <a:fillRect/>
          </a:stretch>
        </p:blipFill>
        <p:spPr>
          <a:xfrm>
            <a:off x="547686" y="1532666"/>
            <a:ext cx="11096625" cy="3562350"/>
          </a:xfrm>
          <a:prstGeom prst="rect">
            <a:avLst/>
          </a:prstGeom>
        </p:spPr>
      </p:pic>
    </p:spTree>
    <p:extLst>
      <p:ext uri="{BB962C8B-B14F-4D97-AF65-F5344CB8AC3E}">
        <p14:creationId xmlns:p14="http://schemas.microsoft.com/office/powerpoint/2010/main" val="3573023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6321" y="0"/>
            <a:ext cx="10364451" cy="1055595"/>
          </a:xfrm>
        </p:spPr>
        <p:txBody>
          <a:bodyPr>
            <a:normAutofit/>
          </a:bodyPr>
          <a:lstStyle/>
          <a:p>
            <a:pPr algn="ctr"/>
            <a:r>
              <a:rPr lang="es-EC" sz="4000" b="1" dirty="0"/>
              <a:t>REQUERIMENTOS DE LA PLACA TÉRMICA</a:t>
            </a:r>
          </a:p>
        </p:txBody>
      </p:sp>
      <p:graphicFrame>
        <p:nvGraphicFramePr>
          <p:cNvPr id="3" name="Diagrama 2"/>
          <p:cNvGraphicFramePr/>
          <p:nvPr>
            <p:extLst>
              <p:ext uri="{D42A27DB-BD31-4B8C-83A1-F6EECF244321}">
                <p14:modId xmlns:p14="http://schemas.microsoft.com/office/powerpoint/2010/main" val="1500035206"/>
              </p:ext>
            </p:extLst>
          </p:nvPr>
        </p:nvGraphicFramePr>
        <p:xfrm>
          <a:off x="325662" y="891384"/>
          <a:ext cx="8670344" cy="5092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a:extLst>
              <a:ext uri="{FF2B5EF4-FFF2-40B4-BE49-F238E27FC236}">
                <a16:creationId xmlns:a16="http://schemas.microsoft.com/office/drawing/2014/main" xmlns="" id="{34CF44F5-094A-4A25-A683-FB9602AEE0BB}"/>
              </a:ext>
            </a:extLst>
          </p:cNvPr>
          <p:cNvPicPr>
            <a:picLocks noChangeAspect="1"/>
          </p:cNvPicPr>
          <p:nvPr/>
        </p:nvPicPr>
        <p:blipFill>
          <a:blip r:embed="rId8"/>
          <a:stretch>
            <a:fillRect/>
          </a:stretch>
        </p:blipFill>
        <p:spPr>
          <a:xfrm>
            <a:off x="7421730" y="2511100"/>
            <a:ext cx="4632778" cy="2017099"/>
          </a:xfrm>
          <a:prstGeom prst="rect">
            <a:avLst/>
          </a:prstGeom>
        </p:spPr>
      </p:pic>
    </p:spTree>
    <p:extLst>
      <p:ext uri="{BB962C8B-B14F-4D97-AF65-F5344CB8AC3E}">
        <p14:creationId xmlns:p14="http://schemas.microsoft.com/office/powerpoint/2010/main" val="1475265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xmlns="" id="{160BA060-4605-46D6-80BD-19EB2FA86555}"/>
              </a:ext>
            </a:extLst>
          </p:cNvPr>
          <p:cNvSpPr txBox="1">
            <a:spLocks/>
          </p:cNvSpPr>
          <p:nvPr/>
        </p:nvSpPr>
        <p:spPr>
          <a:xfrm>
            <a:off x="913774" y="-239166"/>
            <a:ext cx="10364451" cy="1055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s-EC" sz="4000" dirty="0"/>
              <a:t>DISEÑO MECÁNICO DE LA PLACA TÉRMICA</a:t>
            </a:r>
          </a:p>
        </p:txBody>
      </p:sp>
      <p:pic>
        <p:nvPicPr>
          <p:cNvPr id="16" name="Imagen 15">
            <a:extLst>
              <a:ext uri="{FF2B5EF4-FFF2-40B4-BE49-F238E27FC236}">
                <a16:creationId xmlns:a16="http://schemas.microsoft.com/office/drawing/2014/main" xmlns="" id="{58CCF91A-3B4F-4520-BA83-E096ED86F5DE}"/>
              </a:ext>
            </a:extLst>
          </p:cNvPr>
          <p:cNvPicPr>
            <a:picLocks noChangeAspect="1"/>
          </p:cNvPicPr>
          <p:nvPr/>
        </p:nvPicPr>
        <p:blipFill>
          <a:blip r:embed="rId3"/>
          <a:stretch>
            <a:fillRect/>
          </a:stretch>
        </p:blipFill>
        <p:spPr>
          <a:xfrm>
            <a:off x="0" y="1087680"/>
            <a:ext cx="5907741" cy="4793470"/>
          </a:xfrm>
          <a:prstGeom prst="rect">
            <a:avLst/>
          </a:prstGeom>
        </p:spPr>
      </p:pic>
      <p:pic>
        <p:nvPicPr>
          <p:cNvPr id="17" name="Imagen 16">
            <a:extLst>
              <a:ext uri="{FF2B5EF4-FFF2-40B4-BE49-F238E27FC236}">
                <a16:creationId xmlns:a16="http://schemas.microsoft.com/office/drawing/2014/main" xmlns="" id="{6EC1C5F9-63E0-46AB-930D-BE3E746F570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7323141" y="1465284"/>
            <a:ext cx="2114550" cy="885825"/>
          </a:xfrm>
          <a:prstGeom prst="rect">
            <a:avLst/>
          </a:prstGeom>
        </p:spPr>
      </p:pic>
      <p:sp>
        <p:nvSpPr>
          <p:cNvPr id="18" name="Rectángulo 17">
            <a:extLst>
              <a:ext uri="{FF2B5EF4-FFF2-40B4-BE49-F238E27FC236}">
                <a16:creationId xmlns:a16="http://schemas.microsoft.com/office/drawing/2014/main" xmlns="" id="{F592DA09-C7CC-4805-ABC3-25727E222AC4}"/>
              </a:ext>
            </a:extLst>
          </p:cNvPr>
          <p:cNvSpPr/>
          <p:nvPr/>
        </p:nvSpPr>
        <p:spPr>
          <a:xfrm>
            <a:off x="5865978" y="1087680"/>
            <a:ext cx="5028877" cy="369332"/>
          </a:xfrm>
          <a:prstGeom prst="rect">
            <a:avLst/>
          </a:prstGeom>
        </p:spPr>
        <p:txBody>
          <a:bodyPr wrap="none">
            <a:spAutoFit/>
          </a:bodyPr>
          <a:lstStyle/>
          <a:p>
            <a:r>
              <a:rPr lang="es-EC" b="1" dirty="0">
                <a:solidFill>
                  <a:schemeClr val="accent6">
                    <a:lumMod val="50000"/>
                  </a:schemeClr>
                </a:solidFill>
              </a:rPr>
              <a:t>Transferencia de calor en condiciones estacionarias</a:t>
            </a:r>
          </a:p>
        </p:txBody>
      </p:sp>
      <p:pic>
        <p:nvPicPr>
          <p:cNvPr id="20" name="Imagen 19">
            <a:extLst>
              <a:ext uri="{FF2B5EF4-FFF2-40B4-BE49-F238E27FC236}">
                <a16:creationId xmlns:a16="http://schemas.microsoft.com/office/drawing/2014/main" xmlns="" id="{499FAF22-D275-461D-8F86-17B0247CC200}"/>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7008814" y="4300594"/>
            <a:ext cx="2743200" cy="1638300"/>
          </a:xfrm>
          <a:prstGeom prst="rect">
            <a:avLst/>
          </a:prstGeom>
        </p:spPr>
      </p:pic>
      <p:sp>
        <p:nvSpPr>
          <p:cNvPr id="22" name="Rectángulo 21">
            <a:extLst>
              <a:ext uri="{FF2B5EF4-FFF2-40B4-BE49-F238E27FC236}">
                <a16:creationId xmlns:a16="http://schemas.microsoft.com/office/drawing/2014/main" xmlns="" id="{60DA98BE-CDC5-46BE-A4FC-A3D05F096431}"/>
              </a:ext>
            </a:extLst>
          </p:cNvPr>
          <p:cNvSpPr/>
          <p:nvPr/>
        </p:nvSpPr>
        <p:spPr>
          <a:xfrm>
            <a:off x="5865978" y="2512607"/>
            <a:ext cx="5044010" cy="369332"/>
          </a:xfrm>
          <a:prstGeom prst="rect">
            <a:avLst/>
          </a:prstGeom>
        </p:spPr>
        <p:txBody>
          <a:bodyPr wrap="none">
            <a:spAutoFit/>
          </a:bodyPr>
          <a:lstStyle/>
          <a:p>
            <a:r>
              <a:rPr lang="es-EC" b="1" dirty="0">
                <a:solidFill>
                  <a:schemeClr val="accent6">
                    <a:lumMod val="50000"/>
                  </a:schemeClr>
                </a:solidFill>
              </a:rPr>
              <a:t>Transferencia de calor por convección entre Ta – T6</a:t>
            </a:r>
          </a:p>
        </p:txBody>
      </p:sp>
      <p:pic>
        <p:nvPicPr>
          <p:cNvPr id="24" name="Imagen 23">
            <a:extLst>
              <a:ext uri="{FF2B5EF4-FFF2-40B4-BE49-F238E27FC236}">
                <a16:creationId xmlns:a16="http://schemas.microsoft.com/office/drawing/2014/main" xmlns="" id="{02A71E39-42C0-4867-AC06-B9AA2BE03F92}"/>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5975352" y="2955046"/>
            <a:ext cx="4810125" cy="1314450"/>
          </a:xfrm>
          <a:prstGeom prst="rect">
            <a:avLst/>
          </a:prstGeom>
        </p:spPr>
      </p:pic>
    </p:spTree>
    <p:extLst>
      <p:ext uri="{BB962C8B-B14F-4D97-AF65-F5344CB8AC3E}">
        <p14:creationId xmlns:p14="http://schemas.microsoft.com/office/powerpoint/2010/main" val="4029794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xmlns="" id="{160BA060-4605-46D6-80BD-19EB2FA86555}"/>
              </a:ext>
            </a:extLst>
          </p:cNvPr>
          <p:cNvSpPr txBox="1">
            <a:spLocks/>
          </p:cNvSpPr>
          <p:nvPr/>
        </p:nvSpPr>
        <p:spPr>
          <a:xfrm>
            <a:off x="913774" y="-150625"/>
            <a:ext cx="10364451" cy="1055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s-EC" sz="4000" dirty="0"/>
              <a:t>DISEÑO MECÁNICO DE LA PLACA TÉRMICA</a:t>
            </a:r>
          </a:p>
        </p:txBody>
      </p:sp>
      <p:sp>
        <p:nvSpPr>
          <p:cNvPr id="18" name="Rectángulo 17">
            <a:extLst>
              <a:ext uri="{FF2B5EF4-FFF2-40B4-BE49-F238E27FC236}">
                <a16:creationId xmlns:a16="http://schemas.microsoft.com/office/drawing/2014/main" xmlns="" id="{F592DA09-C7CC-4805-ABC3-25727E222AC4}"/>
              </a:ext>
            </a:extLst>
          </p:cNvPr>
          <p:cNvSpPr/>
          <p:nvPr/>
        </p:nvSpPr>
        <p:spPr>
          <a:xfrm>
            <a:off x="5115550" y="831679"/>
            <a:ext cx="3230564" cy="369332"/>
          </a:xfrm>
          <a:prstGeom prst="rect">
            <a:avLst/>
          </a:prstGeom>
        </p:spPr>
        <p:txBody>
          <a:bodyPr wrap="none">
            <a:spAutoFit/>
          </a:bodyPr>
          <a:lstStyle/>
          <a:p>
            <a:r>
              <a:rPr lang="es-EC" b="1" dirty="0">
                <a:solidFill>
                  <a:schemeClr val="accent6">
                    <a:lumMod val="50000"/>
                  </a:schemeClr>
                </a:solidFill>
              </a:rPr>
              <a:t>Cálculo del espesor del Aislante</a:t>
            </a:r>
          </a:p>
        </p:txBody>
      </p:sp>
      <p:pic>
        <p:nvPicPr>
          <p:cNvPr id="2" name="Imagen 1">
            <a:extLst>
              <a:ext uri="{FF2B5EF4-FFF2-40B4-BE49-F238E27FC236}">
                <a16:creationId xmlns:a16="http://schemas.microsoft.com/office/drawing/2014/main" xmlns="" id="{7C612921-41A5-4F30-A2B9-66588A771060}"/>
              </a:ext>
            </a:extLst>
          </p:cNvPr>
          <p:cNvPicPr>
            <a:picLocks noChangeAspect="1"/>
          </p:cNvPicPr>
          <p:nvPr/>
        </p:nvPicPr>
        <p:blipFill>
          <a:blip r:embed="rId3"/>
          <a:stretch>
            <a:fillRect/>
          </a:stretch>
        </p:blipFill>
        <p:spPr>
          <a:xfrm>
            <a:off x="5115550" y="1151721"/>
            <a:ext cx="6162675" cy="1295400"/>
          </a:xfrm>
          <a:prstGeom prst="rect">
            <a:avLst/>
          </a:prstGeom>
        </p:spPr>
      </p:pic>
      <p:pic>
        <p:nvPicPr>
          <p:cNvPr id="8194" name="Picture 2" descr="Resultado de imagen para lana de roca">
            <a:extLst>
              <a:ext uri="{FF2B5EF4-FFF2-40B4-BE49-F238E27FC236}">
                <a16:creationId xmlns:a16="http://schemas.microsoft.com/office/drawing/2014/main" xmlns="" id="{7B542A0F-F3B3-4474-9CD0-FA84FD74FF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549529"/>
            <a:ext cx="1284401" cy="1124937"/>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xmlns="" id="{D995F7C3-F593-4129-AC05-44CE08EE6DAA}"/>
              </a:ext>
            </a:extLst>
          </p:cNvPr>
          <p:cNvPicPr>
            <a:picLocks noChangeAspect="1"/>
          </p:cNvPicPr>
          <p:nvPr/>
        </p:nvPicPr>
        <p:blipFill>
          <a:blip r:embed="rId5"/>
          <a:stretch>
            <a:fillRect/>
          </a:stretch>
        </p:blipFill>
        <p:spPr>
          <a:xfrm>
            <a:off x="1238920" y="4538406"/>
            <a:ext cx="3614741" cy="1147185"/>
          </a:xfrm>
          <a:prstGeom prst="rect">
            <a:avLst/>
          </a:prstGeom>
        </p:spPr>
      </p:pic>
      <p:cxnSp>
        <p:nvCxnSpPr>
          <p:cNvPr id="6" name="Conector recto 5">
            <a:extLst>
              <a:ext uri="{FF2B5EF4-FFF2-40B4-BE49-F238E27FC236}">
                <a16:creationId xmlns:a16="http://schemas.microsoft.com/office/drawing/2014/main" xmlns="" id="{FF296211-497B-46D1-A507-4661AB27F63E}"/>
              </a:ext>
            </a:extLst>
          </p:cNvPr>
          <p:cNvCxnSpPr>
            <a:cxnSpLocks/>
          </p:cNvCxnSpPr>
          <p:nvPr/>
        </p:nvCxnSpPr>
        <p:spPr>
          <a:xfrm>
            <a:off x="4980214" y="1248101"/>
            <a:ext cx="0" cy="4717144"/>
          </a:xfrm>
          <a:prstGeom prst="line">
            <a:avLst/>
          </a:prstGeom>
          <a:ln w="38100"/>
        </p:spPr>
        <p:style>
          <a:lnRef idx="3">
            <a:schemeClr val="dk1"/>
          </a:lnRef>
          <a:fillRef idx="0">
            <a:schemeClr val="dk1"/>
          </a:fillRef>
          <a:effectRef idx="2">
            <a:schemeClr val="dk1"/>
          </a:effectRef>
          <a:fontRef idx="minor">
            <a:schemeClr val="tx1"/>
          </a:fontRef>
        </p:style>
      </p:cxnSp>
      <p:pic>
        <p:nvPicPr>
          <p:cNvPr id="7" name="Imagen 6">
            <a:extLst>
              <a:ext uri="{FF2B5EF4-FFF2-40B4-BE49-F238E27FC236}">
                <a16:creationId xmlns:a16="http://schemas.microsoft.com/office/drawing/2014/main" xmlns="" id="{7B326E70-7BFF-45E2-A669-B08C3FBB4DFF}"/>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8341847" y="3515938"/>
            <a:ext cx="2795588" cy="2449307"/>
          </a:xfrm>
          <a:prstGeom prst="rect">
            <a:avLst/>
          </a:prstGeom>
        </p:spPr>
      </p:pic>
      <p:sp>
        <p:nvSpPr>
          <p:cNvPr id="15" name="Rectángulo 14">
            <a:extLst>
              <a:ext uri="{FF2B5EF4-FFF2-40B4-BE49-F238E27FC236}">
                <a16:creationId xmlns:a16="http://schemas.microsoft.com/office/drawing/2014/main" xmlns="" id="{4B9173D7-0A89-4025-9D48-DF0BE14E9BB7}"/>
              </a:ext>
            </a:extLst>
          </p:cNvPr>
          <p:cNvSpPr/>
          <p:nvPr/>
        </p:nvSpPr>
        <p:spPr>
          <a:xfrm>
            <a:off x="5115550" y="2972731"/>
            <a:ext cx="4946675" cy="369332"/>
          </a:xfrm>
          <a:prstGeom prst="rect">
            <a:avLst/>
          </a:prstGeom>
        </p:spPr>
        <p:txBody>
          <a:bodyPr wrap="none">
            <a:spAutoFit/>
          </a:bodyPr>
          <a:lstStyle/>
          <a:p>
            <a:r>
              <a:rPr lang="es-EC" b="1" dirty="0">
                <a:solidFill>
                  <a:schemeClr val="accent6">
                    <a:lumMod val="50000"/>
                  </a:schemeClr>
                </a:solidFill>
              </a:rPr>
              <a:t>Temperatura obtenidas en cada punto del sistema</a:t>
            </a:r>
          </a:p>
        </p:txBody>
      </p:sp>
      <p:pic>
        <p:nvPicPr>
          <p:cNvPr id="8" name="Imagen 7">
            <a:extLst>
              <a:ext uri="{FF2B5EF4-FFF2-40B4-BE49-F238E27FC236}">
                <a16:creationId xmlns:a16="http://schemas.microsoft.com/office/drawing/2014/main" xmlns="" id="{854F75D1-12B1-432A-9CD0-906B9A6FFBB0}"/>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5829327" y="3515938"/>
            <a:ext cx="1759560" cy="2449307"/>
          </a:xfrm>
          <a:prstGeom prst="rect">
            <a:avLst/>
          </a:prstGeom>
        </p:spPr>
      </p:pic>
      <p:pic>
        <p:nvPicPr>
          <p:cNvPr id="9" name="Imagen 8">
            <a:extLst>
              <a:ext uri="{FF2B5EF4-FFF2-40B4-BE49-F238E27FC236}">
                <a16:creationId xmlns:a16="http://schemas.microsoft.com/office/drawing/2014/main" xmlns="" id="{AEF7638F-AE4C-4C5A-9EE0-82B19DBA011D}"/>
              </a:ext>
            </a:extLst>
          </p:cNvPr>
          <p:cNvPicPr>
            <a:picLocks noChangeAspect="1"/>
          </p:cNvPicPr>
          <p:nvPr/>
        </p:nvPicPr>
        <p:blipFill>
          <a:blip r:embed="rId10"/>
          <a:stretch>
            <a:fillRect/>
          </a:stretch>
        </p:blipFill>
        <p:spPr>
          <a:xfrm>
            <a:off x="7184560" y="2428071"/>
            <a:ext cx="2314575" cy="552450"/>
          </a:xfrm>
          <a:prstGeom prst="rect">
            <a:avLst/>
          </a:prstGeom>
        </p:spPr>
      </p:pic>
      <p:sp>
        <p:nvSpPr>
          <p:cNvPr id="22" name="Rectángulo 21">
            <a:extLst>
              <a:ext uri="{FF2B5EF4-FFF2-40B4-BE49-F238E27FC236}">
                <a16:creationId xmlns:a16="http://schemas.microsoft.com/office/drawing/2014/main" xmlns="" id="{F0A12E84-A655-4542-A115-DEF32E607B8B}"/>
              </a:ext>
            </a:extLst>
          </p:cNvPr>
          <p:cNvSpPr/>
          <p:nvPr/>
        </p:nvSpPr>
        <p:spPr>
          <a:xfrm>
            <a:off x="412920" y="831679"/>
            <a:ext cx="3287951" cy="369332"/>
          </a:xfrm>
          <a:prstGeom prst="rect">
            <a:avLst/>
          </a:prstGeom>
        </p:spPr>
        <p:txBody>
          <a:bodyPr wrap="none">
            <a:spAutoFit/>
          </a:bodyPr>
          <a:lstStyle/>
          <a:p>
            <a:r>
              <a:rPr lang="es-EC" b="1" dirty="0">
                <a:solidFill>
                  <a:schemeClr val="accent6">
                    <a:lumMod val="50000"/>
                  </a:schemeClr>
                </a:solidFill>
              </a:rPr>
              <a:t>Datos para el cálculo del sistema</a:t>
            </a:r>
          </a:p>
        </p:txBody>
      </p:sp>
      <p:pic>
        <p:nvPicPr>
          <p:cNvPr id="10" name="Imagen 9">
            <a:extLst>
              <a:ext uri="{FF2B5EF4-FFF2-40B4-BE49-F238E27FC236}">
                <a16:creationId xmlns:a16="http://schemas.microsoft.com/office/drawing/2014/main" xmlns="" id="{F6A286EC-B613-484E-B085-127057FAC114}"/>
              </a:ext>
            </a:extLst>
          </p:cNvPr>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Layer>
                </a14:imgProps>
              </a:ext>
            </a:extLst>
          </a:blip>
          <a:stretch>
            <a:fillRect/>
          </a:stretch>
        </p:blipFill>
        <p:spPr>
          <a:xfrm>
            <a:off x="815693" y="1403919"/>
            <a:ext cx="3498981" cy="2931579"/>
          </a:xfrm>
          <a:prstGeom prst="rect">
            <a:avLst/>
          </a:prstGeom>
        </p:spPr>
      </p:pic>
    </p:spTree>
    <p:extLst>
      <p:ext uri="{BB962C8B-B14F-4D97-AF65-F5344CB8AC3E}">
        <p14:creationId xmlns:p14="http://schemas.microsoft.com/office/powerpoint/2010/main" val="2423400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txBox="1">
            <a:spLocks/>
          </p:cNvSpPr>
          <p:nvPr/>
        </p:nvSpPr>
        <p:spPr>
          <a:xfrm>
            <a:off x="619386" y="2506662"/>
            <a:ext cx="5122985" cy="4351338"/>
          </a:xfrm>
          <a:prstGeom prst="rect">
            <a:avLst/>
          </a:prstGeom>
        </p:spPr>
        <p:txBody>
          <a:bodyPr>
            <a:normAutofit/>
          </a:bodyPr>
          <a:lstStyle>
            <a:lvl1pPr marL="228600" indent="-228600" algn="l" defTabSz="914400" rtl="0" eaLnBrk="1" latinLnBrk="0" hangingPunct="1">
              <a:spcBef>
                <a:spcPts val="18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5pPr>
            <a:lvl6pPr marL="1377950" indent="-228600"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accent1"/>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28800" indent="-227013"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5813" indent="-227013" algn="l" defTabSz="914400" rtl="0" eaLnBrk="1" latinLnBrk="0" hangingPunct="1">
              <a:spcBef>
                <a:spcPct val="20000"/>
              </a:spcBef>
              <a:buClr>
                <a:schemeClr val="accent1"/>
              </a:buClr>
              <a:buSzPct val="130000"/>
              <a:buFont typeface="Wingdings" pitchFamily="2" charset="2"/>
              <a:buChar char="§"/>
              <a:defRPr lang="en-US" sz="1800" kern="1200" dirty="0">
                <a:solidFill>
                  <a:schemeClr val="tx1">
                    <a:lumMod val="75000"/>
                    <a:lumOff val="25000"/>
                  </a:schemeClr>
                </a:solidFill>
                <a:latin typeface="+mn-lt"/>
                <a:ea typeface="+mn-ea"/>
                <a:cs typeface="+mn-cs"/>
              </a:defRPr>
            </a:lvl9pPr>
          </a:lstStyle>
          <a:p>
            <a:pPr marL="228600" lvl="1" indent="0">
              <a:buClr>
                <a:srgbClr val="8AB833"/>
              </a:buClr>
              <a:buNone/>
            </a:pPr>
            <a:endParaRPr lang="es-EC" sz="2400" dirty="0">
              <a:solidFill>
                <a:prstClr val="black">
                  <a:lumMod val="75000"/>
                  <a:lumOff val="25000"/>
                </a:prstClr>
              </a:solidFill>
            </a:endParaRPr>
          </a:p>
        </p:txBody>
      </p:sp>
      <p:sp>
        <p:nvSpPr>
          <p:cNvPr id="4" name="Marcador de contenido 2"/>
          <p:cNvSpPr txBox="1">
            <a:spLocks/>
          </p:cNvSpPr>
          <p:nvPr/>
        </p:nvSpPr>
        <p:spPr>
          <a:xfrm>
            <a:off x="381106" y="1050066"/>
            <a:ext cx="5684228" cy="15961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sz="2400" b="1" dirty="0">
                <a:solidFill>
                  <a:schemeClr val="accent6">
                    <a:lumMod val="50000"/>
                  </a:schemeClr>
                </a:solidFill>
              </a:rPr>
              <a:t>SENSORES</a:t>
            </a:r>
          </a:p>
          <a:p>
            <a:pPr lvl="1"/>
            <a:r>
              <a:rPr lang="es-EC" sz="2000" dirty="0">
                <a:solidFill>
                  <a:prstClr val="black"/>
                </a:solidFill>
              </a:rPr>
              <a:t>Sensores de temperatura NTC  10K 3380 </a:t>
            </a:r>
          </a:p>
        </p:txBody>
      </p:sp>
      <p:sp>
        <p:nvSpPr>
          <p:cNvPr id="8" name="Título 1"/>
          <p:cNvSpPr txBox="1">
            <a:spLocks/>
          </p:cNvSpPr>
          <p:nvPr/>
        </p:nvSpPr>
        <p:spPr>
          <a:xfrm>
            <a:off x="699737" y="493702"/>
            <a:ext cx="2481141" cy="575069"/>
          </a:xfrm>
          <a:prstGeom prst="rect">
            <a:avLst/>
          </a:prstGeom>
        </p:spPr>
        <p:txBody>
          <a:bodyPr>
            <a:normAutofit fontScale="97500"/>
          </a:bodyPr>
          <a:lstStyle>
            <a:lvl1pPr algn="l" defTabSz="914400" rtl="0" eaLnBrk="1" latinLnBrk="0" hangingPunct="1">
              <a:spcBef>
                <a:spcPct val="0"/>
              </a:spcBef>
              <a:buNone/>
              <a:defRPr sz="2800" kern="1200">
                <a:solidFill>
                  <a:schemeClr val="accent1"/>
                </a:solidFill>
                <a:latin typeface="+mj-lt"/>
                <a:ea typeface="+mj-ea"/>
                <a:cs typeface="+mj-cs"/>
              </a:defRPr>
            </a:lvl1pPr>
          </a:lstStyle>
          <a:p>
            <a:pPr algn="ctr"/>
            <a:endParaRPr lang="es-EC" b="1" dirty="0"/>
          </a:p>
        </p:txBody>
      </p:sp>
      <p:sp>
        <p:nvSpPr>
          <p:cNvPr id="18" name="Título 1">
            <a:extLst>
              <a:ext uri="{FF2B5EF4-FFF2-40B4-BE49-F238E27FC236}">
                <a16:creationId xmlns:a16="http://schemas.microsoft.com/office/drawing/2014/main" xmlns="" id="{684FD628-37E6-4FB1-BBD8-246DEDF2547B}"/>
              </a:ext>
            </a:extLst>
          </p:cNvPr>
          <p:cNvSpPr txBox="1">
            <a:spLocks/>
          </p:cNvSpPr>
          <p:nvPr/>
        </p:nvSpPr>
        <p:spPr>
          <a:xfrm>
            <a:off x="1002585" y="-168789"/>
            <a:ext cx="10364451" cy="1055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s-EC" sz="4000" dirty="0"/>
              <a:t>DISEÑO ELECTRÓNICO DE LA PLACA TÉRMICA</a:t>
            </a:r>
          </a:p>
        </p:txBody>
      </p:sp>
      <p:sp>
        <p:nvSpPr>
          <p:cNvPr id="19" name="Marcador de contenido 2">
            <a:extLst>
              <a:ext uri="{FF2B5EF4-FFF2-40B4-BE49-F238E27FC236}">
                <a16:creationId xmlns:a16="http://schemas.microsoft.com/office/drawing/2014/main" xmlns="" id="{A84DF5E9-6DBA-40D3-A287-53B92538C1DE}"/>
              </a:ext>
            </a:extLst>
          </p:cNvPr>
          <p:cNvSpPr txBox="1">
            <a:spLocks/>
          </p:cNvSpPr>
          <p:nvPr/>
        </p:nvSpPr>
        <p:spPr>
          <a:xfrm>
            <a:off x="381105" y="3037933"/>
            <a:ext cx="5122985" cy="15961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sz="2400" b="1" dirty="0">
                <a:solidFill>
                  <a:schemeClr val="accent6">
                    <a:lumMod val="50000"/>
                  </a:schemeClr>
                </a:solidFill>
              </a:rPr>
              <a:t>ACTUADORES</a:t>
            </a:r>
          </a:p>
          <a:p>
            <a:pPr lvl="1"/>
            <a:r>
              <a:rPr lang="es-EC" sz="2000" dirty="0">
                <a:solidFill>
                  <a:prstClr val="black"/>
                </a:solidFill>
              </a:rPr>
              <a:t>Cama térmica PCB MK2a (110W) </a:t>
            </a:r>
          </a:p>
        </p:txBody>
      </p:sp>
      <p:pic>
        <p:nvPicPr>
          <p:cNvPr id="20" name="Imagen 19">
            <a:extLst>
              <a:ext uri="{FF2B5EF4-FFF2-40B4-BE49-F238E27FC236}">
                <a16:creationId xmlns:a16="http://schemas.microsoft.com/office/drawing/2014/main" xmlns="" id="{34F6B13E-942F-4F65-858D-A3ECD8EADDE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42954" y="1111669"/>
            <a:ext cx="951969" cy="1055595"/>
          </a:xfrm>
          <a:prstGeom prst="rect">
            <a:avLst/>
          </a:prstGeom>
          <a:noFill/>
          <a:ln>
            <a:noFill/>
          </a:ln>
        </p:spPr>
      </p:pic>
      <p:pic>
        <p:nvPicPr>
          <p:cNvPr id="2" name="Imagen 1">
            <a:extLst>
              <a:ext uri="{FF2B5EF4-FFF2-40B4-BE49-F238E27FC236}">
                <a16:creationId xmlns:a16="http://schemas.microsoft.com/office/drawing/2014/main" xmlns="" id="{4B5703B0-4F38-4858-8773-30EC5C0ADA61}"/>
              </a:ext>
            </a:extLst>
          </p:cNvPr>
          <p:cNvPicPr>
            <a:picLocks noChangeAspect="1"/>
          </p:cNvPicPr>
          <p:nvPr/>
        </p:nvPicPr>
        <p:blipFill>
          <a:blip r:embed="rId4"/>
          <a:stretch>
            <a:fillRect/>
          </a:stretch>
        </p:blipFill>
        <p:spPr>
          <a:xfrm>
            <a:off x="7372543" y="963538"/>
            <a:ext cx="3022372" cy="1596177"/>
          </a:xfrm>
          <a:prstGeom prst="rect">
            <a:avLst/>
          </a:prstGeom>
        </p:spPr>
      </p:pic>
      <p:sp>
        <p:nvSpPr>
          <p:cNvPr id="21" name="Marcador de contenido 2">
            <a:extLst>
              <a:ext uri="{FF2B5EF4-FFF2-40B4-BE49-F238E27FC236}">
                <a16:creationId xmlns:a16="http://schemas.microsoft.com/office/drawing/2014/main" xmlns="" id="{55CB0328-BC2B-44B8-8FE3-665D7FD23D2E}"/>
              </a:ext>
            </a:extLst>
          </p:cNvPr>
          <p:cNvSpPr txBox="1">
            <a:spLocks/>
          </p:cNvSpPr>
          <p:nvPr/>
        </p:nvSpPr>
        <p:spPr>
          <a:xfrm>
            <a:off x="381105" y="4853396"/>
            <a:ext cx="5122985" cy="15961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sz="2400" b="1" dirty="0">
                <a:solidFill>
                  <a:schemeClr val="accent6">
                    <a:lumMod val="50000"/>
                  </a:schemeClr>
                </a:solidFill>
              </a:rPr>
              <a:t>CIRCUITOS DE POTENCIA</a:t>
            </a:r>
          </a:p>
          <a:p>
            <a:pPr lvl="1"/>
            <a:r>
              <a:rPr lang="es-EC" dirty="0">
                <a:solidFill>
                  <a:prstClr val="black"/>
                </a:solidFill>
              </a:rPr>
              <a:t>  </a:t>
            </a:r>
            <a:r>
              <a:rPr lang="es-EC" sz="2000" dirty="0">
                <a:solidFill>
                  <a:prstClr val="black"/>
                </a:solidFill>
              </a:rPr>
              <a:t>M</a:t>
            </a:r>
            <a:r>
              <a:rPr lang="es-EC" sz="2000" dirty="0"/>
              <a:t>osfet IRFZ44N </a:t>
            </a:r>
            <a:endParaRPr lang="es-EC" dirty="0">
              <a:solidFill>
                <a:prstClr val="black"/>
              </a:solidFill>
            </a:endParaRPr>
          </a:p>
        </p:txBody>
      </p:sp>
      <p:pic>
        <p:nvPicPr>
          <p:cNvPr id="22" name="Imagen 21">
            <a:extLst>
              <a:ext uri="{FF2B5EF4-FFF2-40B4-BE49-F238E27FC236}">
                <a16:creationId xmlns:a16="http://schemas.microsoft.com/office/drawing/2014/main" xmlns="" id="{4447CEC0-4207-4CB8-977B-CA979D7E279C}"/>
              </a:ext>
            </a:extLst>
          </p:cNvPr>
          <p:cNvPicPr>
            <a:picLocks noChangeAspect="1"/>
          </p:cNvPicPr>
          <p:nvPr/>
        </p:nvPicPr>
        <p:blipFill>
          <a:blip r:embed="rId5"/>
          <a:stretch>
            <a:fillRect/>
          </a:stretch>
        </p:blipFill>
        <p:spPr>
          <a:xfrm>
            <a:off x="10633470" y="840453"/>
            <a:ext cx="1420794" cy="1719262"/>
          </a:xfrm>
          <a:prstGeom prst="rect">
            <a:avLst/>
          </a:prstGeom>
        </p:spPr>
      </p:pic>
      <p:pic>
        <p:nvPicPr>
          <p:cNvPr id="23" name="Imagen 22">
            <a:extLst>
              <a:ext uri="{FF2B5EF4-FFF2-40B4-BE49-F238E27FC236}">
                <a16:creationId xmlns:a16="http://schemas.microsoft.com/office/drawing/2014/main" xmlns="" id="{DA3F8728-0D78-4B04-BB4E-08D1BDE8B3F4}"/>
              </a:ext>
            </a:extLst>
          </p:cNvPr>
          <p:cNvPicPr>
            <a:picLocks noChangeAspect="1"/>
          </p:cNvPicPr>
          <p:nvPr/>
        </p:nvPicPr>
        <p:blipFill>
          <a:blip r:embed="rId6"/>
          <a:stretch>
            <a:fillRect/>
          </a:stretch>
        </p:blipFill>
        <p:spPr>
          <a:xfrm>
            <a:off x="7563729" y="4550727"/>
            <a:ext cx="1591598" cy="1679665"/>
          </a:xfrm>
          <a:prstGeom prst="rect">
            <a:avLst/>
          </a:prstGeom>
        </p:spPr>
      </p:pic>
      <p:pic>
        <p:nvPicPr>
          <p:cNvPr id="9218" name="Picture 2" descr="Resultado de imagen para mosfet IRFZ44N">
            <a:extLst>
              <a:ext uri="{FF2B5EF4-FFF2-40B4-BE49-F238E27FC236}">
                <a16:creationId xmlns:a16="http://schemas.microsoft.com/office/drawing/2014/main" xmlns="" id="{9B3BC92B-40E5-4924-AC80-E8C1BA9EDB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40209" y="4948537"/>
            <a:ext cx="1587401" cy="1121763"/>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n 23">
            <a:extLst>
              <a:ext uri="{FF2B5EF4-FFF2-40B4-BE49-F238E27FC236}">
                <a16:creationId xmlns:a16="http://schemas.microsoft.com/office/drawing/2014/main" xmlns="" id="{A0F7CAA4-3BEA-400B-9292-94E27D2B83E8}"/>
              </a:ext>
            </a:extLst>
          </p:cNvPr>
          <p:cNvPicPr>
            <a:picLocks noChangeAspect="1"/>
          </p:cNvPicPr>
          <p:nvPr/>
        </p:nvPicPr>
        <p:blipFill>
          <a:blip r:embed="rId8"/>
          <a:stretch>
            <a:fillRect/>
          </a:stretch>
        </p:blipFill>
        <p:spPr>
          <a:xfrm>
            <a:off x="5774128" y="2863912"/>
            <a:ext cx="1420795" cy="1420795"/>
          </a:xfrm>
          <a:prstGeom prst="rect">
            <a:avLst/>
          </a:prstGeom>
        </p:spPr>
      </p:pic>
      <p:pic>
        <p:nvPicPr>
          <p:cNvPr id="25" name="Imagen 24">
            <a:extLst>
              <a:ext uri="{FF2B5EF4-FFF2-40B4-BE49-F238E27FC236}">
                <a16:creationId xmlns:a16="http://schemas.microsoft.com/office/drawing/2014/main" xmlns="" id="{D0F49E34-FCCC-454E-B213-6A620C7C92EB}"/>
              </a:ext>
            </a:extLst>
          </p:cNvPr>
          <p:cNvPicPr>
            <a:picLocks noChangeAspect="1"/>
          </p:cNvPicPr>
          <p:nvPr/>
        </p:nvPicPr>
        <p:blipFill>
          <a:blip r:embed="rId9"/>
          <a:stretch>
            <a:fillRect/>
          </a:stretch>
        </p:blipFill>
        <p:spPr>
          <a:xfrm>
            <a:off x="7372543" y="3053019"/>
            <a:ext cx="3780625" cy="860934"/>
          </a:xfrm>
          <a:prstGeom prst="rect">
            <a:avLst/>
          </a:prstGeom>
        </p:spPr>
      </p:pic>
      <p:cxnSp>
        <p:nvCxnSpPr>
          <p:cNvPr id="27" name="Conector recto 26">
            <a:extLst>
              <a:ext uri="{FF2B5EF4-FFF2-40B4-BE49-F238E27FC236}">
                <a16:creationId xmlns:a16="http://schemas.microsoft.com/office/drawing/2014/main" xmlns="" id="{DECBDD0B-35D6-454D-92EF-BFB03B05168E}"/>
              </a:ext>
            </a:extLst>
          </p:cNvPr>
          <p:cNvCxnSpPr>
            <a:cxnSpLocks/>
          </p:cNvCxnSpPr>
          <p:nvPr/>
        </p:nvCxnSpPr>
        <p:spPr>
          <a:xfrm>
            <a:off x="362867" y="2682800"/>
            <a:ext cx="11466267" cy="12892"/>
          </a:xfrm>
          <a:prstGeom prst="line">
            <a:avLst/>
          </a:prstGeom>
          <a:ln w="38100"/>
        </p:spPr>
        <p:style>
          <a:lnRef idx="3">
            <a:schemeClr val="dk1"/>
          </a:lnRef>
          <a:fillRef idx="0">
            <a:schemeClr val="dk1"/>
          </a:fillRef>
          <a:effectRef idx="2">
            <a:schemeClr val="dk1"/>
          </a:effectRef>
          <a:fontRef idx="minor">
            <a:schemeClr val="tx1"/>
          </a:fontRef>
        </p:style>
      </p:cxnSp>
      <p:cxnSp>
        <p:nvCxnSpPr>
          <p:cNvPr id="30" name="Conector recto 29">
            <a:extLst>
              <a:ext uri="{FF2B5EF4-FFF2-40B4-BE49-F238E27FC236}">
                <a16:creationId xmlns:a16="http://schemas.microsoft.com/office/drawing/2014/main" xmlns="" id="{6671F687-3C9A-403B-AA52-CCDC79C12BBE}"/>
              </a:ext>
            </a:extLst>
          </p:cNvPr>
          <p:cNvCxnSpPr>
            <a:cxnSpLocks/>
          </p:cNvCxnSpPr>
          <p:nvPr/>
        </p:nvCxnSpPr>
        <p:spPr>
          <a:xfrm>
            <a:off x="381105" y="4485203"/>
            <a:ext cx="11466267" cy="12892"/>
          </a:xfrm>
          <a:prstGeom prst="line">
            <a:avLst/>
          </a:prstGeom>
          <a:ln w="38100"/>
        </p:spPr>
        <p:style>
          <a:lnRef idx="3">
            <a:schemeClr val="dk1"/>
          </a:lnRef>
          <a:fillRef idx="0">
            <a:schemeClr val="dk1"/>
          </a:fillRef>
          <a:effectRef idx="2">
            <a:schemeClr val="dk1"/>
          </a:effectRef>
          <a:fontRef idx="minor">
            <a:schemeClr val="tx1"/>
          </a:fontRef>
        </p:style>
      </p:cxnSp>
      <p:cxnSp>
        <p:nvCxnSpPr>
          <p:cNvPr id="31" name="Conector recto 30">
            <a:extLst>
              <a:ext uri="{FF2B5EF4-FFF2-40B4-BE49-F238E27FC236}">
                <a16:creationId xmlns:a16="http://schemas.microsoft.com/office/drawing/2014/main" xmlns="" id="{EC88010A-01F2-4156-94EE-D7800879266C}"/>
              </a:ext>
            </a:extLst>
          </p:cNvPr>
          <p:cNvCxnSpPr>
            <a:cxnSpLocks/>
          </p:cNvCxnSpPr>
          <p:nvPr/>
        </p:nvCxnSpPr>
        <p:spPr>
          <a:xfrm>
            <a:off x="362866" y="762722"/>
            <a:ext cx="11466267" cy="12892"/>
          </a:xfrm>
          <a:prstGeom prst="line">
            <a:avLst/>
          </a:prstGeom>
          <a:ln w="38100"/>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719339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txBox="1">
            <a:spLocks/>
          </p:cNvSpPr>
          <p:nvPr/>
        </p:nvSpPr>
        <p:spPr>
          <a:xfrm>
            <a:off x="561243" y="2889478"/>
            <a:ext cx="5122985" cy="4351338"/>
          </a:xfrm>
          <a:prstGeom prst="rect">
            <a:avLst/>
          </a:prstGeom>
        </p:spPr>
        <p:txBody>
          <a:bodyPr>
            <a:normAutofit/>
          </a:bodyPr>
          <a:lstStyle>
            <a:lvl1pPr marL="228600" indent="-228600" algn="l" defTabSz="914400" rtl="0" eaLnBrk="1" latinLnBrk="0" hangingPunct="1">
              <a:spcBef>
                <a:spcPts val="18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5pPr>
            <a:lvl6pPr marL="1377950" indent="-228600"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accent1"/>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28800" indent="-227013"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5813" indent="-227013" algn="l" defTabSz="914400" rtl="0" eaLnBrk="1" latinLnBrk="0" hangingPunct="1">
              <a:spcBef>
                <a:spcPct val="20000"/>
              </a:spcBef>
              <a:buClr>
                <a:schemeClr val="accent1"/>
              </a:buClr>
              <a:buSzPct val="130000"/>
              <a:buFont typeface="Wingdings" pitchFamily="2" charset="2"/>
              <a:buChar char="§"/>
              <a:defRPr lang="en-US" sz="1800" kern="1200" dirty="0">
                <a:solidFill>
                  <a:schemeClr val="tx1">
                    <a:lumMod val="75000"/>
                    <a:lumOff val="25000"/>
                  </a:schemeClr>
                </a:solidFill>
                <a:latin typeface="+mn-lt"/>
                <a:ea typeface="+mn-ea"/>
                <a:cs typeface="+mn-cs"/>
              </a:defRPr>
            </a:lvl9pPr>
          </a:lstStyle>
          <a:p>
            <a:pPr marL="228600" lvl="1" indent="0">
              <a:buClr>
                <a:srgbClr val="8AB833"/>
              </a:buClr>
              <a:buNone/>
            </a:pPr>
            <a:endParaRPr lang="es-EC" sz="2400" dirty="0">
              <a:solidFill>
                <a:prstClr val="black">
                  <a:lumMod val="75000"/>
                  <a:lumOff val="25000"/>
                </a:prstClr>
              </a:solidFill>
            </a:endParaRPr>
          </a:p>
        </p:txBody>
      </p:sp>
      <p:sp>
        <p:nvSpPr>
          <p:cNvPr id="4" name="Marcador de contenido 2"/>
          <p:cNvSpPr txBox="1">
            <a:spLocks/>
          </p:cNvSpPr>
          <p:nvPr/>
        </p:nvSpPr>
        <p:spPr>
          <a:xfrm>
            <a:off x="322963" y="1031830"/>
            <a:ext cx="5604308" cy="15961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sz="2400" b="1" dirty="0">
                <a:solidFill>
                  <a:schemeClr val="accent6">
                    <a:lumMod val="50000"/>
                  </a:schemeClr>
                </a:solidFill>
              </a:rPr>
              <a:t>PANTALLA</a:t>
            </a:r>
          </a:p>
          <a:p>
            <a:pPr lvl="1" algn="just"/>
            <a:r>
              <a:rPr lang="es-EC" sz="2000" dirty="0">
                <a:solidFill>
                  <a:prstClr val="black"/>
                </a:solidFill>
              </a:rPr>
              <a:t>Pantalla TFT (</a:t>
            </a:r>
            <a:r>
              <a:rPr lang="es-EC" sz="2000" dirty="0" err="1">
                <a:solidFill>
                  <a:prstClr val="black"/>
                </a:solidFill>
              </a:rPr>
              <a:t>Thin</a:t>
            </a:r>
            <a:r>
              <a:rPr lang="es-EC" sz="2000" dirty="0">
                <a:solidFill>
                  <a:prstClr val="black"/>
                </a:solidFill>
              </a:rPr>
              <a:t> Transistor </a:t>
            </a:r>
            <a:r>
              <a:rPr lang="es-EC" sz="2000" dirty="0" err="1">
                <a:solidFill>
                  <a:prstClr val="black"/>
                </a:solidFill>
              </a:rPr>
              <a:t>Layer</a:t>
            </a:r>
            <a:r>
              <a:rPr lang="es-EC" sz="2000" dirty="0">
                <a:solidFill>
                  <a:prstClr val="black"/>
                </a:solidFill>
              </a:rPr>
              <a:t>) de 1.8” con  controlador ST7735</a:t>
            </a:r>
          </a:p>
          <a:p>
            <a:pPr lvl="1"/>
            <a:endParaRPr lang="es-EC" sz="2000" dirty="0">
              <a:solidFill>
                <a:prstClr val="black"/>
              </a:solidFill>
            </a:endParaRPr>
          </a:p>
        </p:txBody>
      </p:sp>
      <p:sp>
        <p:nvSpPr>
          <p:cNvPr id="8" name="Título 1"/>
          <p:cNvSpPr txBox="1">
            <a:spLocks/>
          </p:cNvSpPr>
          <p:nvPr/>
        </p:nvSpPr>
        <p:spPr>
          <a:xfrm>
            <a:off x="641594" y="475466"/>
            <a:ext cx="2481141" cy="575069"/>
          </a:xfrm>
          <a:prstGeom prst="rect">
            <a:avLst/>
          </a:prstGeom>
        </p:spPr>
        <p:txBody>
          <a:bodyPr>
            <a:normAutofit fontScale="97500"/>
          </a:bodyPr>
          <a:lstStyle>
            <a:lvl1pPr algn="l" defTabSz="914400" rtl="0" eaLnBrk="1" latinLnBrk="0" hangingPunct="1">
              <a:spcBef>
                <a:spcPct val="0"/>
              </a:spcBef>
              <a:buNone/>
              <a:defRPr sz="2800" kern="1200">
                <a:solidFill>
                  <a:schemeClr val="accent1"/>
                </a:solidFill>
                <a:latin typeface="+mj-lt"/>
                <a:ea typeface="+mj-ea"/>
                <a:cs typeface="+mj-cs"/>
              </a:defRPr>
            </a:lvl1pPr>
          </a:lstStyle>
          <a:p>
            <a:pPr algn="ctr"/>
            <a:endParaRPr lang="es-EC" b="1" dirty="0"/>
          </a:p>
        </p:txBody>
      </p:sp>
      <p:sp>
        <p:nvSpPr>
          <p:cNvPr id="18" name="Título 1">
            <a:extLst>
              <a:ext uri="{FF2B5EF4-FFF2-40B4-BE49-F238E27FC236}">
                <a16:creationId xmlns:a16="http://schemas.microsoft.com/office/drawing/2014/main" xmlns="" id="{684FD628-37E6-4FB1-BBD8-246DEDF2547B}"/>
              </a:ext>
            </a:extLst>
          </p:cNvPr>
          <p:cNvSpPr txBox="1">
            <a:spLocks/>
          </p:cNvSpPr>
          <p:nvPr/>
        </p:nvSpPr>
        <p:spPr>
          <a:xfrm>
            <a:off x="855633" y="-166261"/>
            <a:ext cx="10364451" cy="1055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s-EC" sz="4000" dirty="0"/>
              <a:t>DISEÑO ELECTRÓNICO DE LA PLACA TÉRMICA</a:t>
            </a:r>
          </a:p>
        </p:txBody>
      </p:sp>
      <p:pic>
        <p:nvPicPr>
          <p:cNvPr id="15" name="Imagen 14">
            <a:extLst>
              <a:ext uri="{FF2B5EF4-FFF2-40B4-BE49-F238E27FC236}">
                <a16:creationId xmlns:a16="http://schemas.microsoft.com/office/drawing/2014/main" xmlns="" id="{B13955D5-CBE2-470D-97E3-9DEDBE57C18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184571" y="698275"/>
            <a:ext cx="4035513" cy="2493548"/>
          </a:xfrm>
          <a:prstGeom prst="rect">
            <a:avLst/>
          </a:prstGeom>
          <a:noFill/>
          <a:ln>
            <a:noFill/>
          </a:ln>
        </p:spPr>
      </p:pic>
      <p:cxnSp>
        <p:nvCxnSpPr>
          <p:cNvPr id="17" name="Conector recto 16">
            <a:extLst>
              <a:ext uri="{FF2B5EF4-FFF2-40B4-BE49-F238E27FC236}">
                <a16:creationId xmlns:a16="http://schemas.microsoft.com/office/drawing/2014/main" xmlns="" id="{46B0F14F-4052-44B4-9FE4-1BC25E17133E}"/>
              </a:ext>
            </a:extLst>
          </p:cNvPr>
          <p:cNvCxnSpPr>
            <a:cxnSpLocks/>
          </p:cNvCxnSpPr>
          <p:nvPr/>
        </p:nvCxnSpPr>
        <p:spPr>
          <a:xfrm>
            <a:off x="362866" y="3414998"/>
            <a:ext cx="11466267" cy="12892"/>
          </a:xfrm>
          <a:prstGeom prst="line">
            <a:avLst/>
          </a:prstGeom>
          <a:ln w="38100"/>
        </p:spPr>
        <p:style>
          <a:lnRef idx="3">
            <a:schemeClr val="dk1"/>
          </a:lnRef>
          <a:fillRef idx="0">
            <a:schemeClr val="dk1"/>
          </a:fillRef>
          <a:effectRef idx="2">
            <a:schemeClr val="dk1"/>
          </a:effectRef>
          <a:fontRef idx="minor">
            <a:schemeClr val="tx1"/>
          </a:fontRef>
        </p:style>
      </p:cxnSp>
      <p:pic>
        <p:nvPicPr>
          <p:cNvPr id="26" name="Picture 2" descr="Resultado de imagen para ARDUINO UNO CARACTERISTICAS">
            <a:extLst>
              <a:ext uri="{FF2B5EF4-FFF2-40B4-BE49-F238E27FC236}">
                <a16:creationId xmlns:a16="http://schemas.microsoft.com/office/drawing/2014/main" xmlns="" id="{23F3512E-E3AE-4FE0-B340-2C9FF0B34DC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680" r="7746"/>
          <a:stretch/>
        </p:blipFill>
        <p:spPr bwMode="auto">
          <a:xfrm>
            <a:off x="7708929" y="3479497"/>
            <a:ext cx="4120204" cy="2474057"/>
          </a:xfrm>
          <a:prstGeom prst="rect">
            <a:avLst/>
          </a:prstGeom>
          <a:noFill/>
          <a:extLst>
            <a:ext uri="{909E8E84-426E-40DD-AFC4-6F175D3DCCD1}">
              <a14:hiddenFill xmlns:a14="http://schemas.microsoft.com/office/drawing/2010/main">
                <a:solidFill>
                  <a:srgbClr val="FFFFFF"/>
                </a:solidFill>
              </a14:hiddenFill>
            </a:ext>
          </a:extLst>
        </p:spPr>
      </p:pic>
      <p:sp>
        <p:nvSpPr>
          <p:cNvPr id="27" name="Marcador de contenido 2">
            <a:extLst>
              <a:ext uri="{FF2B5EF4-FFF2-40B4-BE49-F238E27FC236}">
                <a16:creationId xmlns:a16="http://schemas.microsoft.com/office/drawing/2014/main" xmlns="" id="{3DA2695E-E9C8-40E3-81FB-E13ADE2D5DC9}"/>
              </a:ext>
            </a:extLst>
          </p:cNvPr>
          <p:cNvSpPr txBox="1">
            <a:spLocks/>
          </p:cNvSpPr>
          <p:nvPr/>
        </p:nvSpPr>
        <p:spPr>
          <a:xfrm>
            <a:off x="322963" y="3866006"/>
            <a:ext cx="5604308" cy="15961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sz="2400" b="1" dirty="0">
                <a:solidFill>
                  <a:schemeClr val="accent6">
                    <a:lumMod val="50000"/>
                  </a:schemeClr>
                </a:solidFill>
              </a:rPr>
              <a:t>SISTEMA EMBEBIDO</a:t>
            </a:r>
          </a:p>
          <a:p>
            <a:pPr lvl="1" algn="just"/>
            <a:r>
              <a:rPr lang="es-EC" sz="2000" dirty="0">
                <a:solidFill>
                  <a:prstClr val="black"/>
                </a:solidFill>
              </a:rPr>
              <a:t>Arduino Uno</a:t>
            </a:r>
          </a:p>
          <a:p>
            <a:pPr lvl="1"/>
            <a:endParaRPr lang="es-EC" sz="2000" dirty="0">
              <a:solidFill>
                <a:prstClr val="black"/>
              </a:solidFill>
            </a:endParaRPr>
          </a:p>
        </p:txBody>
      </p:sp>
      <p:pic>
        <p:nvPicPr>
          <p:cNvPr id="7" name="Imagen 6">
            <a:extLst>
              <a:ext uri="{FF2B5EF4-FFF2-40B4-BE49-F238E27FC236}">
                <a16:creationId xmlns:a16="http://schemas.microsoft.com/office/drawing/2014/main" xmlns="" id="{073BF4C7-B963-471A-82F9-0DB290AEEA09}"/>
              </a:ext>
            </a:extLst>
          </p:cNvPr>
          <p:cNvPicPr>
            <a:picLocks noChangeAspect="1"/>
          </p:cNvPicPr>
          <p:nvPr/>
        </p:nvPicPr>
        <p:blipFill>
          <a:blip r:embed="rId5"/>
          <a:stretch>
            <a:fillRect/>
          </a:stretch>
        </p:blipFill>
        <p:spPr>
          <a:xfrm>
            <a:off x="3556029" y="3871508"/>
            <a:ext cx="4152900" cy="1590675"/>
          </a:xfrm>
          <a:prstGeom prst="rect">
            <a:avLst/>
          </a:prstGeom>
        </p:spPr>
      </p:pic>
    </p:spTree>
    <p:extLst>
      <p:ext uri="{BB962C8B-B14F-4D97-AF65-F5344CB8AC3E}">
        <p14:creationId xmlns:p14="http://schemas.microsoft.com/office/powerpoint/2010/main" val="1565155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41594" y="876518"/>
            <a:ext cx="2481141" cy="575069"/>
          </a:xfrm>
          <a:prstGeom prst="rect">
            <a:avLst/>
          </a:prstGeom>
        </p:spPr>
        <p:txBody>
          <a:bodyPr>
            <a:normAutofit fontScale="97500"/>
          </a:bodyPr>
          <a:lstStyle>
            <a:lvl1pPr algn="l" defTabSz="914400" rtl="0" eaLnBrk="1" latinLnBrk="0" hangingPunct="1">
              <a:spcBef>
                <a:spcPct val="0"/>
              </a:spcBef>
              <a:buNone/>
              <a:defRPr sz="2800" kern="1200">
                <a:solidFill>
                  <a:schemeClr val="accent1"/>
                </a:solidFill>
                <a:latin typeface="+mj-lt"/>
                <a:ea typeface="+mj-ea"/>
                <a:cs typeface="+mj-cs"/>
              </a:defRPr>
            </a:lvl1pPr>
          </a:lstStyle>
          <a:p>
            <a:pPr algn="ctr"/>
            <a:endParaRPr lang="es-EC" b="1" dirty="0"/>
          </a:p>
        </p:txBody>
      </p:sp>
      <p:sp>
        <p:nvSpPr>
          <p:cNvPr id="18" name="Título 1">
            <a:extLst>
              <a:ext uri="{FF2B5EF4-FFF2-40B4-BE49-F238E27FC236}">
                <a16:creationId xmlns:a16="http://schemas.microsoft.com/office/drawing/2014/main" xmlns="" id="{684FD628-37E6-4FB1-BBD8-246DEDF2547B}"/>
              </a:ext>
            </a:extLst>
          </p:cNvPr>
          <p:cNvSpPr txBox="1">
            <a:spLocks/>
          </p:cNvSpPr>
          <p:nvPr/>
        </p:nvSpPr>
        <p:spPr>
          <a:xfrm>
            <a:off x="913774" y="-207651"/>
            <a:ext cx="10364451" cy="1055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s-EC" sz="4000" dirty="0"/>
              <a:t>MODELAMIENTO CAD DE LA PLACA TÉRMICA</a:t>
            </a:r>
          </a:p>
        </p:txBody>
      </p:sp>
      <p:pic>
        <p:nvPicPr>
          <p:cNvPr id="6" name="Imagen 5">
            <a:extLst>
              <a:ext uri="{FF2B5EF4-FFF2-40B4-BE49-F238E27FC236}">
                <a16:creationId xmlns:a16="http://schemas.microsoft.com/office/drawing/2014/main" xmlns="" id="{91FE0E34-995D-415D-804E-9AF4EAE219D7}"/>
              </a:ext>
            </a:extLst>
          </p:cNvPr>
          <p:cNvPicPr>
            <a:picLocks noChangeAspect="1"/>
          </p:cNvPicPr>
          <p:nvPr/>
        </p:nvPicPr>
        <p:blipFill>
          <a:blip r:embed="rId3"/>
          <a:stretch>
            <a:fillRect/>
          </a:stretch>
        </p:blipFill>
        <p:spPr>
          <a:xfrm>
            <a:off x="133349" y="785338"/>
            <a:ext cx="5962650" cy="3305175"/>
          </a:xfrm>
          <a:prstGeom prst="rect">
            <a:avLst/>
          </a:prstGeom>
        </p:spPr>
      </p:pic>
      <p:pic>
        <p:nvPicPr>
          <p:cNvPr id="9" name="Imagen 8">
            <a:extLst>
              <a:ext uri="{FF2B5EF4-FFF2-40B4-BE49-F238E27FC236}">
                <a16:creationId xmlns:a16="http://schemas.microsoft.com/office/drawing/2014/main" xmlns="" id="{F706DB25-1391-426C-9D27-33C9FE343C88}"/>
              </a:ext>
            </a:extLst>
          </p:cNvPr>
          <p:cNvPicPr>
            <a:picLocks noChangeAspect="1"/>
          </p:cNvPicPr>
          <p:nvPr/>
        </p:nvPicPr>
        <p:blipFill>
          <a:blip r:embed="rId4"/>
          <a:stretch>
            <a:fillRect/>
          </a:stretch>
        </p:blipFill>
        <p:spPr>
          <a:xfrm>
            <a:off x="6227591" y="785338"/>
            <a:ext cx="5972175" cy="4695825"/>
          </a:xfrm>
          <a:prstGeom prst="rect">
            <a:avLst/>
          </a:prstGeom>
        </p:spPr>
      </p:pic>
      <p:pic>
        <p:nvPicPr>
          <p:cNvPr id="16" name="Imagen 15">
            <a:extLst>
              <a:ext uri="{FF2B5EF4-FFF2-40B4-BE49-F238E27FC236}">
                <a16:creationId xmlns:a16="http://schemas.microsoft.com/office/drawing/2014/main" xmlns="" id="{DBE54300-08DB-4675-A54F-E8A60E48B40C}"/>
              </a:ext>
            </a:extLst>
          </p:cNvPr>
          <p:cNvPicPr/>
          <p:nvPr/>
        </p:nvPicPr>
        <p:blipFill>
          <a:blip r:embed="rId5">
            <a:extLst>
              <a:ext uri="{28A0092B-C50C-407E-A947-70E740481C1C}">
                <a14:useLocalDpi xmlns:a14="http://schemas.microsoft.com/office/drawing/2010/main" val="0"/>
              </a:ext>
            </a:extLst>
          </a:blip>
          <a:stretch>
            <a:fillRect/>
          </a:stretch>
        </p:blipFill>
        <p:spPr>
          <a:xfrm>
            <a:off x="790242" y="4225867"/>
            <a:ext cx="4648863" cy="1846795"/>
          </a:xfrm>
          <a:prstGeom prst="rect">
            <a:avLst/>
          </a:prstGeom>
        </p:spPr>
      </p:pic>
    </p:spTree>
    <p:extLst>
      <p:ext uri="{BB962C8B-B14F-4D97-AF65-F5344CB8AC3E}">
        <p14:creationId xmlns:p14="http://schemas.microsoft.com/office/powerpoint/2010/main" val="36225339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41594" y="876518"/>
            <a:ext cx="2481141" cy="575069"/>
          </a:xfrm>
          <a:prstGeom prst="rect">
            <a:avLst/>
          </a:prstGeom>
        </p:spPr>
        <p:txBody>
          <a:bodyPr>
            <a:normAutofit fontScale="97500"/>
          </a:bodyPr>
          <a:lstStyle>
            <a:lvl1pPr algn="l" defTabSz="914400" rtl="0" eaLnBrk="1" latinLnBrk="0" hangingPunct="1">
              <a:spcBef>
                <a:spcPct val="0"/>
              </a:spcBef>
              <a:buNone/>
              <a:defRPr sz="2800" kern="1200">
                <a:solidFill>
                  <a:schemeClr val="accent1"/>
                </a:solidFill>
                <a:latin typeface="+mj-lt"/>
                <a:ea typeface="+mj-ea"/>
                <a:cs typeface="+mj-cs"/>
              </a:defRPr>
            </a:lvl1pPr>
          </a:lstStyle>
          <a:p>
            <a:pPr algn="ctr"/>
            <a:endParaRPr lang="es-EC" b="1" dirty="0"/>
          </a:p>
        </p:txBody>
      </p:sp>
      <p:sp>
        <p:nvSpPr>
          <p:cNvPr id="18" name="Título 1">
            <a:extLst>
              <a:ext uri="{FF2B5EF4-FFF2-40B4-BE49-F238E27FC236}">
                <a16:creationId xmlns:a16="http://schemas.microsoft.com/office/drawing/2014/main" xmlns="" id="{684FD628-37E6-4FB1-BBD8-246DEDF2547B}"/>
              </a:ext>
            </a:extLst>
          </p:cNvPr>
          <p:cNvSpPr txBox="1">
            <a:spLocks/>
          </p:cNvSpPr>
          <p:nvPr/>
        </p:nvSpPr>
        <p:spPr>
          <a:xfrm>
            <a:off x="913774" y="-143912"/>
            <a:ext cx="10364451" cy="1055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s-EC" sz="4000" dirty="0"/>
              <a:t>INGENIERÍA DE DETALE DE LA PLACA TÉRMICA</a:t>
            </a:r>
          </a:p>
        </p:txBody>
      </p:sp>
      <p:pic>
        <p:nvPicPr>
          <p:cNvPr id="2" name="Imagen 1">
            <a:extLst>
              <a:ext uri="{FF2B5EF4-FFF2-40B4-BE49-F238E27FC236}">
                <a16:creationId xmlns:a16="http://schemas.microsoft.com/office/drawing/2014/main" xmlns="" id="{FE2F7BB8-DD78-4C9F-9C8C-DCBFF437856F}"/>
              </a:ext>
            </a:extLst>
          </p:cNvPr>
          <p:cNvPicPr>
            <a:picLocks noChangeAspect="1"/>
          </p:cNvPicPr>
          <p:nvPr/>
        </p:nvPicPr>
        <p:blipFill>
          <a:blip r:embed="rId3"/>
          <a:stretch>
            <a:fillRect/>
          </a:stretch>
        </p:blipFill>
        <p:spPr>
          <a:xfrm>
            <a:off x="170141" y="1282112"/>
            <a:ext cx="3750400" cy="4529895"/>
          </a:xfrm>
          <a:prstGeom prst="rect">
            <a:avLst/>
          </a:prstGeom>
        </p:spPr>
      </p:pic>
      <p:pic>
        <p:nvPicPr>
          <p:cNvPr id="10" name="Imagen 9" descr="C:\Users\Usuario1\Desktop\tesis2_respaldos\ZCORRECCIONES_PLANOS _TOTALES\ZCOMPLEMENTOS\FOTOS\Nuevas pruebas\20170831_100050.jpg">
            <a:extLst>
              <a:ext uri="{FF2B5EF4-FFF2-40B4-BE49-F238E27FC236}">
                <a16:creationId xmlns:a16="http://schemas.microsoft.com/office/drawing/2014/main" xmlns="" id="{EA8BBB87-C4A3-4303-84BB-8F45318A0A22}"/>
              </a:ext>
            </a:extLst>
          </p:cNvPr>
          <p:cNvPicPr/>
          <p:nvPr/>
        </p:nvPicPr>
        <p:blipFill rotWithShape="1">
          <a:blip r:embed="rId4" cstate="print">
            <a:extLst>
              <a:ext uri="{28A0092B-C50C-407E-A947-70E740481C1C}">
                <a14:useLocalDpi xmlns:a14="http://schemas.microsoft.com/office/drawing/2010/main" val="0"/>
              </a:ext>
            </a:extLst>
          </a:blip>
          <a:srcRect l="-1057" t="23048" r="15333" b="36971"/>
          <a:stretch/>
        </p:blipFill>
        <p:spPr bwMode="auto">
          <a:xfrm>
            <a:off x="6962307" y="3749735"/>
            <a:ext cx="4523013" cy="1926770"/>
          </a:xfrm>
          <a:prstGeom prst="rect">
            <a:avLst/>
          </a:prstGeom>
          <a:ln w="38100" cap="sq">
            <a:no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11" name="Título 1">
            <a:extLst>
              <a:ext uri="{FF2B5EF4-FFF2-40B4-BE49-F238E27FC236}">
                <a16:creationId xmlns:a16="http://schemas.microsoft.com/office/drawing/2014/main" xmlns="" id="{C9F273B6-C478-4C01-BC4F-C825E8C2DC90}"/>
              </a:ext>
            </a:extLst>
          </p:cNvPr>
          <p:cNvSpPr txBox="1">
            <a:spLocks/>
          </p:cNvSpPr>
          <p:nvPr/>
        </p:nvSpPr>
        <p:spPr>
          <a:xfrm>
            <a:off x="913774" y="499610"/>
            <a:ext cx="10364451" cy="1055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s-EC" sz="4000" dirty="0"/>
              <a:t>PARTE MECÁNICA</a:t>
            </a:r>
          </a:p>
        </p:txBody>
      </p:sp>
      <p:pic>
        <p:nvPicPr>
          <p:cNvPr id="12" name="Imagen 11" descr="C:\Users\Usuario1\Desktop\tesis2_respaldos\Inicio Tesis GO\ZCOMPLEMENTOS\FOTOS\manufactura\2017-04-27 15.19.24.jpg">
            <a:extLst>
              <a:ext uri="{FF2B5EF4-FFF2-40B4-BE49-F238E27FC236}">
                <a16:creationId xmlns:a16="http://schemas.microsoft.com/office/drawing/2014/main" xmlns="" id="{B285FF87-1FB8-48AD-8141-B12A774DBD6F}"/>
              </a:ext>
            </a:extLst>
          </p:cNvPr>
          <p:cNvPicPr/>
          <p:nvPr/>
        </p:nvPicPr>
        <p:blipFill rotWithShape="1">
          <a:blip r:embed="rId5" cstate="print">
            <a:extLst>
              <a:ext uri="{28A0092B-C50C-407E-A947-70E740481C1C}">
                <a14:useLocalDpi xmlns:a14="http://schemas.microsoft.com/office/drawing/2010/main" val="0"/>
              </a:ext>
            </a:extLst>
          </a:blip>
          <a:srcRect l="9276" t="13468" r="12154"/>
          <a:stretch/>
        </p:blipFill>
        <p:spPr bwMode="auto">
          <a:xfrm rot="5400000">
            <a:off x="4352944" y="2089735"/>
            <a:ext cx="1596390" cy="1318260"/>
          </a:xfrm>
          <a:prstGeom prst="rect">
            <a:avLst/>
          </a:prstGeom>
          <a:ln w="38100" cap="sq" cmpd="sng" algn="ctr">
            <a:no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3" name="Imagen 12" descr="C:\Users\Usuario1\Desktop\tesis2_respaldos\Inicio Tesis GO\ZCOMPLEMENTOS\FOTOS\Fotos informe_milton\20170407_112245.jpg">
            <a:extLst>
              <a:ext uri="{FF2B5EF4-FFF2-40B4-BE49-F238E27FC236}">
                <a16:creationId xmlns:a16="http://schemas.microsoft.com/office/drawing/2014/main" xmlns="" id="{86D008C0-53EF-4A66-A1FC-F4A28B51F713}"/>
              </a:ext>
            </a:extLst>
          </p:cNvPr>
          <p:cNvPicPr/>
          <p:nvPr/>
        </p:nvPicPr>
        <p:blipFill rotWithShape="1">
          <a:blip r:embed="rId6" cstate="print">
            <a:extLst>
              <a:ext uri="{28A0092B-C50C-407E-A947-70E740481C1C}">
                <a14:useLocalDpi xmlns:a14="http://schemas.microsoft.com/office/drawing/2010/main" val="0"/>
              </a:ext>
            </a:extLst>
          </a:blip>
          <a:srcRect l="6393" t="10788" r="14523"/>
          <a:stretch/>
        </p:blipFill>
        <p:spPr bwMode="auto">
          <a:xfrm>
            <a:off x="6095998" y="1950670"/>
            <a:ext cx="2277110" cy="1445895"/>
          </a:xfrm>
          <a:prstGeom prst="rect">
            <a:avLst/>
          </a:prstGeom>
          <a:ln w="38100" cap="sq">
            <a:no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5" name="Imagen 14">
            <a:extLst>
              <a:ext uri="{FF2B5EF4-FFF2-40B4-BE49-F238E27FC236}">
                <a16:creationId xmlns:a16="http://schemas.microsoft.com/office/drawing/2014/main" xmlns="" id="{CA4B051E-2C59-4FCB-A0EB-00297E5610F7}"/>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8761998" y="1927001"/>
            <a:ext cx="2277109" cy="1501999"/>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16" name="Imagen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92009" y="3823152"/>
            <a:ext cx="2373248" cy="1779936"/>
          </a:xfrm>
          <a:prstGeom prst="rect">
            <a:avLst/>
          </a:prstGeom>
        </p:spPr>
      </p:pic>
    </p:spTree>
    <p:extLst>
      <p:ext uri="{BB962C8B-B14F-4D97-AF65-F5344CB8AC3E}">
        <p14:creationId xmlns:p14="http://schemas.microsoft.com/office/powerpoint/2010/main" val="31976174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41594" y="876518"/>
            <a:ext cx="2481141" cy="575069"/>
          </a:xfrm>
          <a:prstGeom prst="rect">
            <a:avLst/>
          </a:prstGeom>
        </p:spPr>
        <p:txBody>
          <a:bodyPr>
            <a:normAutofit fontScale="97500"/>
          </a:bodyPr>
          <a:lstStyle>
            <a:lvl1pPr algn="l" defTabSz="914400" rtl="0" eaLnBrk="1" latinLnBrk="0" hangingPunct="1">
              <a:spcBef>
                <a:spcPct val="0"/>
              </a:spcBef>
              <a:buNone/>
              <a:defRPr sz="2800" kern="1200">
                <a:solidFill>
                  <a:schemeClr val="accent1"/>
                </a:solidFill>
                <a:latin typeface="+mj-lt"/>
                <a:ea typeface="+mj-ea"/>
                <a:cs typeface="+mj-cs"/>
              </a:defRPr>
            </a:lvl1pPr>
          </a:lstStyle>
          <a:p>
            <a:pPr algn="ctr"/>
            <a:endParaRPr lang="es-EC" b="1" dirty="0"/>
          </a:p>
        </p:txBody>
      </p:sp>
      <p:sp>
        <p:nvSpPr>
          <p:cNvPr id="18" name="Título 1">
            <a:extLst>
              <a:ext uri="{FF2B5EF4-FFF2-40B4-BE49-F238E27FC236}">
                <a16:creationId xmlns:a16="http://schemas.microsoft.com/office/drawing/2014/main" xmlns="" id="{684FD628-37E6-4FB1-BBD8-246DEDF2547B}"/>
              </a:ext>
            </a:extLst>
          </p:cNvPr>
          <p:cNvSpPr txBox="1">
            <a:spLocks/>
          </p:cNvSpPr>
          <p:nvPr/>
        </p:nvSpPr>
        <p:spPr>
          <a:xfrm>
            <a:off x="913773" y="-175775"/>
            <a:ext cx="10364451" cy="1055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s-EC" sz="4000" dirty="0"/>
              <a:t>INGENIERÍA DE DETALE DE LA PLACA TÉRMICA</a:t>
            </a:r>
          </a:p>
        </p:txBody>
      </p:sp>
      <p:sp>
        <p:nvSpPr>
          <p:cNvPr id="11" name="Título 1">
            <a:extLst>
              <a:ext uri="{FF2B5EF4-FFF2-40B4-BE49-F238E27FC236}">
                <a16:creationId xmlns:a16="http://schemas.microsoft.com/office/drawing/2014/main" xmlns="" id="{C9F273B6-C478-4C01-BC4F-C825E8C2DC90}"/>
              </a:ext>
            </a:extLst>
          </p:cNvPr>
          <p:cNvSpPr txBox="1">
            <a:spLocks/>
          </p:cNvSpPr>
          <p:nvPr/>
        </p:nvSpPr>
        <p:spPr>
          <a:xfrm>
            <a:off x="913773" y="460912"/>
            <a:ext cx="10364451" cy="1055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s-EC" sz="4000" dirty="0"/>
              <a:t>PARTE ELECTRÓNICA</a:t>
            </a:r>
          </a:p>
        </p:txBody>
      </p:sp>
      <p:pic>
        <p:nvPicPr>
          <p:cNvPr id="3" name="Imagen 2"/>
          <p:cNvPicPr>
            <a:picLocks noChangeAspect="1"/>
          </p:cNvPicPr>
          <p:nvPr/>
        </p:nvPicPr>
        <p:blipFill>
          <a:blip r:embed="rId3"/>
          <a:stretch>
            <a:fillRect/>
          </a:stretch>
        </p:blipFill>
        <p:spPr>
          <a:xfrm>
            <a:off x="913724" y="1236622"/>
            <a:ext cx="10291309" cy="4950129"/>
          </a:xfrm>
          <a:prstGeom prst="rect">
            <a:avLst/>
          </a:prstGeom>
        </p:spPr>
      </p:pic>
      <p:pic>
        <p:nvPicPr>
          <p:cNvPr id="12" name="Imagen 11">
            <a:extLst>
              <a:ext uri="{FF2B5EF4-FFF2-40B4-BE49-F238E27FC236}">
                <a16:creationId xmlns:a16="http://schemas.microsoft.com/office/drawing/2014/main" xmlns="" id="{9630424F-D2C2-476E-99E8-4367150B0F41}"/>
              </a:ext>
            </a:extLst>
          </p:cNvPr>
          <p:cNvPicPr/>
          <p:nvPr/>
        </p:nvPicPr>
        <p:blipFill>
          <a:blip r:embed="rId4"/>
          <a:stretch>
            <a:fillRect/>
          </a:stretch>
        </p:blipFill>
        <p:spPr>
          <a:xfrm>
            <a:off x="7620007" y="2018374"/>
            <a:ext cx="3715653" cy="3380940"/>
          </a:xfrm>
          <a:prstGeom prst="rect">
            <a:avLst/>
          </a:prstGeom>
          <a:ln>
            <a:noFill/>
          </a:ln>
        </p:spPr>
      </p:pic>
      <p:pic>
        <p:nvPicPr>
          <p:cNvPr id="5" name="Imagen 4"/>
          <p:cNvPicPr>
            <a:picLocks noChangeAspect="1"/>
          </p:cNvPicPr>
          <p:nvPr/>
        </p:nvPicPr>
        <p:blipFill>
          <a:blip r:embed="rId5"/>
          <a:stretch>
            <a:fillRect/>
          </a:stretch>
        </p:blipFill>
        <p:spPr>
          <a:xfrm>
            <a:off x="310269" y="1236621"/>
            <a:ext cx="7306072" cy="4950129"/>
          </a:xfrm>
          <a:prstGeom prst="rect">
            <a:avLst/>
          </a:prstGeom>
        </p:spPr>
      </p:pic>
    </p:spTree>
    <p:extLst>
      <p:ext uri="{BB962C8B-B14F-4D97-AF65-F5344CB8AC3E}">
        <p14:creationId xmlns:p14="http://schemas.microsoft.com/office/powerpoint/2010/main" val="292095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xmlns="" id="{19AEA8CF-59DB-4F87-85E9-041D50DD7832}"/>
              </a:ext>
            </a:extLst>
          </p:cNvPr>
          <p:cNvGraphicFramePr/>
          <p:nvPr>
            <p:extLst/>
          </p:nvPr>
        </p:nvGraphicFramePr>
        <p:xfrm>
          <a:off x="2173287" y="801381"/>
          <a:ext cx="10018713" cy="5255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ítulo 8">
            <a:extLst>
              <a:ext uri="{FF2B5EF4-FFF2-40B4-BE49-F238E27FC236}">
                <a16:creationId xmlns:a16="http://schemas.microsoft.com/office/drawing/2014/main" xmlns="" id="{9CE9DE68-2AFB-4690-9984-5AAB0F3731A2}"/>
              </a:ext>
            </a:extLst>
          </p:cNvPr>
          <p:cNvSpPr>
            <a:spLocks noGrp="1"/>
          </p:cNvSpPr>
          <p:nvPr>
            <p:ph type="title"/>
          </p:nvPr>
        </p:nvSpPr>
        <p:spPr>
          <a:xfrm>
            <a:off x="195978" y="-24566"/>
            <a:ext cx="10018713" cy="735037"/>
          </a:xfrm>
        </p:spPr>
        <p:txBody>
          <a:bodyPr>
            <a:normAutofit/>
          </a:bodyPr>
          <a:lstStyle/>
          <a:p>
            <a:pPr algn="l"/>
            <a:r>
              <a:rPr lang="es-EC" sz="4000" b="1" dirty="0"/>
              <a:t>C</a:t>
            </a:r>
            <a:r>
              <a:rPr lang="es-ES" sz="4000" b="1" dirty="0"/>
              <a:t>ONTENIDO</a:t>
            </a:r>
          </a:p>
        </p:txBody>
      </p:sp>
      <p:grpSp>
        <p:nvGrpSpPr>
          <p:cNvPr id="7" name="Grupo 6">
            <a:extLst>
              <a:ext uri="{FF2B5EF4-FFF2-40B4-BE49-F238E27FC236}">
                <a16:creationId xmlns:a16="http://schemas.microsoft.com/office/drawing/2014/main" xmlns="" id="{05A5D0B7-F6CF-4621-AF79-C11D755E5408}"/>
              </a:ext>
            </a:extLst>
          </p:cNvPr>
          <p:cNvGrpSpPr/>
          <p:nvPr/>
        </p:nvGrpSpPr>
        <p:grpSpPr>
          <a:xfrm>
            <a:off x="4721840" y="1681270"/>
            <a:ext cx="2774289" cy="2024687"/>
            <a:chOff x="1193919" y="-788011"/>
            <a:chExt cx="2774289" cy="2024687"/>
          </a:xfrm>
          <a:scene3d>
            <a:camera prst="orthographicFront">
              <a:rot lat="0" lon="0" rev="0"/>
            </a:camera>
            <a:lightRig rig="contrasting" dir="t">
              <a:rot lat="0" lon="0" rev="1200000"/>
            </a:lightRig>
          </a:scene3d>
        </p:grpSpPr>
        <p:sp>
          <p:nvSpPr>
            <p:cNvPr id="8" name="Rectángulo 7">
              <a:extLst>
                <a:ext uri="{FF2B5EF4-FFF2-40B4-BE49-F238E27FC236}">
                  <a16:creationId xmlns:a16="http://schemas.microsoft.com/office/drawing/2014/main" xmlns="" id="{53BADD42-B5FC-4434-B236-242215B19193}"/>
                </a:ext>
              </a:extLst>
            </p:cNvPr>
            <p:cNvSpPr/>
            <p:nvPr/>
          </p:nvSpPr>
          <p:spPr>
            <a:xfrm>
              <a:off x="1193919" y="682761"/>
              <a:ext cx="2748320" cy="553915"/>
            </a:xfrm>
            <a:prstGeom prst="rect">
              <a:avLst/>
            </a:prstGeom>
            <a:noFill/>
            <a:ln>
              <a:noFill/>
            </a:ln>
            <a:sp3d/>
          </p:spPr>
          <p:style>
            <a:lnRef idx="0">
              <a:scrgbClr r="0" g="0" b="0"/>
            </a:lnRef>
            <a:fillRef idx="1">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0" name="CuadroTexto 9">
              <a:extLst>
                <a:ext uri="{FF2B5EF4-FFF2-40B4-BE49-F238E27FC236}">
                  <a16:creationId xmlns:a16="http://schemas.microsoft.com/office/drawing/2014/main" xmlns="" id="{12B9C047-8CDC-4D95-BB49-1C8635D2960D}"/>
                </a:ext>
              </a:extLst>
            </p:cNvPr>
            <p:cNvSpPr txBox="1"/>
            <p:nvPr/>
          </p:nvSpPr>
          <p:spPr>
            <a:xfrm>
              <a:off x="1677414" y="-788011"/>
              <a:ext cx="2290794" cy="553915"/>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b" anchorCtr="0">
              <a:noAutofit/>
            </a:bodyPr>
            <a:lstStyle/>
            <a:p>
              <a:pPr marL="0" lvl="0" indent="0" algn="l" defTabSz="1066800">
                <a:lnSpc>
                  <a:spcPct val="90000"/>
                </a:lnSpc>
                <a:spcBef>
                  <a:spcPct val="0"/>
                </a:spcBef>
                <a:spcAft>
                  <a:spcPct val="35000"/>
                </a:spcAft>
                <a:buNone/>
              </a:pPr>
              <a:r>
                <a:rPr lang="es-ES" sz="2400" b="1" kern="1200" dirty="0">
                  <a:latin typeface="+mj-lt"/>
                </a:rPr>
                <a:t>ESTERILIZADOR</a:t>
              </a:r>
            </a:p>
          </p:txBody>
        </p:sp>
      </p:grpSp>
      <p:sp>
        <p:nvSpPr>
          <p:cNvPr id="11" name="CuadroTexto 10">
            <a:extLst>
              <a:ext uri="{FF2B5EF4-FFF2-40B4-BE49-F238E27FC236}">
                <a16:creationId xmlns:a16="http://schemas.microsoft.com/office/drawing/2014/main" xmlns="" id="{3BBDD278-0115-4844-B4B4-555C8646AD2B}"/>
              </a:ext>
            </a:extLst>
          </p:cNvPr>
          <p:cNvSpPr txBox="1"/>
          <p:nvPr/>
        </p:nvSpPr>
        <p:spPr>
          <a:xfrm>
            <a:off x="3759953" y="5314055"/>
            <a:ext cx="2741510" cy="553915"/>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b" anchorCtr="0">
            <a:noAutofit/>
          </a:bodyPr>
          <a:lstStyle/>
          <a:p>
            <a:pPr marL="0" lvl="0" indent="0" algn="l" defTabSz="1066800">
              <a:lnSpc>
                <a:spcPct val="90000"/>
              </a:lnSpc>
              <a:spcBef>
                <a:spcPct val="0"/>
              </a:spcBef>
              <a:spcAft>
                <a:spcPct val="35000"/>
              </a:spcAft>
              <a:buNone/>
            </a:pPr>
            <a:r>
              <a:rPr lang="es-ES" sz="2400" b="1" kern="1200" dirty="0">
                <a:latin typeface="+mj-lt"/>
              </a:rPr>
              <a:t>PLACAS TÉRMICAS</a:t>
            </a:r>
          </a:p>
        </p:txBody>
      </p:sp>
      <p:pic>
        <p:nvPicPr>
          <p:cNvPr id="3" name="Imagen 2">
            <a:extLst>
              <a:ext uri="{FF2B5EF4-FFF2-40B4-BE49-F238E27FC236}">
                <a16:creationId xmlns:a16="http://schemas.microsoft.com/office/drawing/2014/main" xmlns="" id="{21753916-A3F4-4AD1-A536-21B20C53E2A2}"/>
              </a:ext>
            </a:extLst>
          </p:cNvPr>
          <p:cNvPicPr>
            <a:picLocks noChangeAspect="1"/>
          </p:cNvPicPr>
          <p:nvPr/>
        </p:nvPicPr>
        <p:blipFill rotWithShape="1">
          <a:blip r:embed="rId8">
            <a:extLst>
              <a:ext uri="{28A0092B-C50C-407E-A947-70E740481C1C}">
                <a14:useLocalDpi xmlns:a14="http://schemas.microsoft.com/office/drawing/2010/main" val="0"/>
              </a:ext>
            </a:extLst>
          </a:blip>
          <a:srcRect l="14534" t="16384" r="15465" b="18413"/>
          <a:stretch/>
        </p:blipFill>
        <p:spPr>
          <a:xfrm>
            <a:off x="2586695" y="2235185"/>
            <a:ext cx="4630534" cy="3224525"/>
          </a:xfrm>
          <a:prstGeom prst="ellipse">
            <a:avLst/>
          </a:prstGeom>
          <a:ln>
            <a:noFill/>
          </a:ln>
          <a:effectLst>
            <a:softEdge rad="112500"/>
          </a:effectLst>
        </p:spPr>
      </p:pic>
    </p:spTree>
    <p:extLst>
      <p:ext uri="{BB962C8B-B14F-4D97-AF65-F5344CB8AC3E}">
        <p14:creationId xmlns:p14="http://schemas.microsoft.com/office/powerpoint/2010/main" val="32415035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41594" y="876518"/>
            <a:ext cx="2481141" cy="575069"/>
          </a:xfrm>
          <a:prstGeom prst="rect">
            <a:avLst/>
          </a:prstGeom>
        </p:spPr>
        <p:txBody>
          <a:bodyPr>
            <a:normAutofit fontScale="97500"/>
          </a:bodyPr>
          <a:lstStyle>
            <a:lvl1pPr algn="l" defTabSz="914400" rtl="0" eaLnBrk="1" latinLnBrk="0" hangingPunct="1">
              <a:spcBef>
                <a:spcPct val="0"/>
              </a:spcBef>
              <a:buNone/>
              <a:defRPr sz="2800" kern="1200">
                <a:solidFill>
                  <a:schemeClr val="accent1"/>
                </a:solidFill>
                <a:latin typeface="+mj-lt"/>
                <a:ea typeface="+mj-ea"/>
                <a:cs typeface="+mj-cs"/>
              </a:defRPr>
            </a:lvl1pPr>
          </a:lstStyle>
          <a:p>
            <a:pPr algn="ctr"/>
            <a:endParaRPr lang="es-EC" b="1" dirty="0"/>
          </a:p>
        </p:txBody>
      </p:sp>
      <p:sp>
        <p:nvSpPr>
          <p:cNvPr id="18" name="Título 1">
            <a:extLst>
              <a:ext uri="{FF2B5EF4-FFF2-40B4-BE49-F238E27FC236}">
                <a16:creationId xmlns:a16="http://schemas.microsoft.com/office/drawing/2014/main" xmlns="" id="{684FD628-37E6-4FB1-BBD8-246DEDF2547B}"/>
              </a:ext>
            </a:extLst>
          </p:cNvPr>
          <p:cNvSpPr txBox="1">
            <a:spLocks/>
          </p:cNvSpPr>
          <p:nvPr/>
        </p:nvSpPr>
        <p:spPr>
          <a:xfrm>
            <a:off x="435189" y="-219285"/>
            <a:ext cx="11566984" cy="1055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s-EC" sz="4000" dirty="0"/>
              <a:t>DISEÑO DEL CONTROLADOR DE LA PLACA TÉRMICA</a:t>
            </a:r>
          </a:p>
        </p:txBody>
      </p:sp>
      <p:graphicFrame>
        <p:nvGraphicFramePr>
          <p:cNvPr id="10" name="Diagrama 9">
            <a:extLst>
              <a:ext uri="{FF2B5EF4-FFF2-40B4-BE49-F238E27FC236}">
                <a16:creationId xmlns:a16="http://schemas.microsoft.com/office/drawing/2014/main" xmlns="" id="{3D518E89-744F-4CF3-A37B-DE0E3BBEE12F}"/>
              </a:ext>
            </a:extLst>
          </p:cNvPr>
          <p:cNvGraphicFramePr/>
          <p:nvPr>
            <p:extLst>
              <p:ext uri="{D42A27DB-BD31-4B8C-83A1-F6EECF244321}">
                <p14:modId xmlns:p14="http://schemas.microsoft.com/office/powerpoint/2010/main" val="1134496034"/>
              </p:ext>
            </p:extLst>
          </p:nvPr>
        </p:nvGraphicFramePr>
        <p:xfrm>
          <a:off x="641594" y="1451587"/>
          <a:ext cx="4894039" cy="41365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ángulo 11">
            <a:extLst>
              <a:ext uri="{FF2B5EF4-FFF2-40B4-BE49-F238E27FC236}">
                <a16:creationId xmlns:a16="http://schemas.microsoft.com/office/drawing/2014/main" xmlns="" id="{D86A220F-0240-4243-A9E7-51C4F688F837}"/>
              </a:ext>
            </a:extLst>
          </p:cNvPr>
          <p:cNvSpPr/>
          <p:nvPr/>
        </p:nvSpPr>
        <p:spPr>
          <a:xfrm>
            <a:off x="641594" y="876518"/>
            <a:ext cx="2893100" cy="400110"/>
          </a:xfrm>
          <a:prstGeom prst="rect">
            <a:avLst/>
          </a:prstGeom>
        </p:spPr>
        <p:txBody>
          <a:bodyPr wrap="none">
            <a:spAutoFit/>
          </a:bodyPr>
          <a:lstStyle/>
          <a:p>
            <a:r>
              <a:rPr lang="es-EC" sz="2000" b="1" dirty="0">
                <a:solidFill>
                  <a:schemeClr val="accent6">
                    <a:lumMod val="50000"/>
                  </a:schemeClr>
                </a:solidFill>
              </a:rPr>
              <a:t>PARÁMETROS DE DISEÑO</a:t>
            </a:r>
          </a:p>
        </p:txBody>
      </p:sp>
      <p:pic>
        <p:nvPicPr>
          <p:cNvPr id="13" name="Imagen 12">
            <a:extLst>
              <a:ext uri="{FF2B5EF4-FFF2-40B4-BE49-F238E27FC236}">
                <a16:creationId xmlns:a16="http://schemas.microsoft.com/office/drawing/2014/main" xmlns="" id="{EF3E9691-4F74-442E-B0F8-ECF39B5D7223}"/>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6218681" y="1403487"/>
            <a:ext cx="5503639" cy="4656999"/>
          </a:xfrm>
          <a:prstGeom prst="rect">
            <a:avLst/>
          </a:prstGeom>
          <a:noFill/>
          <a:ln>
            <a:noFill/>
          </a:ln>
        </p:spPr>
      </p:pic>
      <p:sp>
        <p:nvSpPr>
          <p:cNvPr id="14" name="Rectángulo 13">
            <a:extLst>
              <a:ext uri="{FF2B5EF4-FFF2-40B4-BE49-F238E27FC236}">
                <a16:creationId xmlns:a16="http://schemas.microsoft.com/office/drawing/2014/main" xmlns="" id="{333BA046-481A-4F7C-9DE1-5B4958BC08F9}"/>
              </a:ext>
            </a:extLst>
          </p:cNvPr>
          <p:cNvSpPr/>
          <p:nvPr/>
        </p:nvSpPr>
        <p:spPr>
          <a:xfrm>
            <a:off x="6218681" y="876518"/>
            <a:ext cx="5159810" cy="400110"/>
          </a:xfrm>
          <a:prstGeom prst="rect">
            <a:avLst/>
          </a:prstGeom>
        </p:spPr>
        <p:txBody>
          <a:bodyPr wrap="none">
            <a:spAutoFit/>
          </a:bodyPr>
          <a:lstStyle/>
          <a:p>
            <a:r>
              <a:rPr lang="es-EC" sz="2000" b="1" dirty="0">
                <a:solidFill>
                  <a:schemeClr val="accent6">
                    <a:lumMod val="50000"/>
                  </a:schemeClr>
                </a:solidFill>
              </a:rPr>
              <a:t>DATOS OBTENIDOS DEL SISTEMA SIN CONTROL</a:t>
            </a:r>
          </a:p>
        </p:txBody>
      </p:sp>
      <p:sp>
        <p:nvSpPr>
          <p:cNvPr id="9" name="Rectángulo 8">
            <a:extLst>
              <a:ext uri="{FF2B5EF4-FFF2-40B4-BE49-F238E27FC236}">
                <a16:creationId xmlns:a16="http://schemas.microsoft.com/office/drawing/2014/main" xmlns="" id="{D86A220F-0240-4243-A9E7-51C4F688F837}"/>
              </a:ext>
            </a:extLst>
          </p:cNvPr>
          <p:cNvSpPr/>
          <p:nvPr/>
        </p:nvSpPr>
        <p:spPr>
          <a:xfrm>
            <a:off x="8065651" y="3219587"/>
            <a:ext cx="3108351" cy="707886"/>
          </a:xfrm>
          <a:prstGeom prst="rect">
            <a:avLst/>
          </a:prstGeom>
        </p:spPr>
        <p:txBody>
          <a:bodyPr wrap="none">
            <a:spAutoFit/>
          </a:bodyPr>
          <a:lstStyle/>
          <a:p>
            <a:r>
              <a:rPr lang="es-EC" sz="2000" b="1" dirty="0" smtClean="0">
                <a:solidFill>
                  <a:schemeClr val="accent6">
                    <a:lumMod val="50000"/>
                  </a:schemeClr>
                </a:solidFill>
              </a:rPr>
              <a:t>Variables de Entrada:  66W </a:t>
            </a:r>
          </a:p>
          <a:p>
            <a:r>
              <a:rPr lang="es-EC" sz="2000" b="1" dirty="0" smtClean="0">
                <a:solidFill>
                  <a:schemeClr val="accent6">
                    <a:lumMod val="50000"/>
                  </a:schemeClr>
                </a:solidFill>
              </a:rPr>
              <a:t>(60% de la potencia máxima)</a:t>
            </a:r>
            <a:endParaRPr lang="es-EC" sz="2000" b="1" dirty="0">
              <a:solidFill>
                <a:schemeClr val="accent6">
                  <a:lumMod val="50000"/>
                </a:schemeClr>
              </a:solidFill>
            </a:endParaRPr>
          </a:p>
        </p:txBody>
      </p:sp>
      <p:sp>
        <p:nvSpPr>
          <p:cNvPr id="11" name="Rectángulo 10">
            <a:extLst>
              <a:ext uri="{FF2B5EF4-FFF2-40B4-BE49-F238E27FC236}">
                <a16:creationId xmlns:a16="http://schemas.microsoft.com/office/drawing/2014/main" xmlns="" id="{D86A220F-0240-4243-A9E7-51C4F688F837}"/>
              </a:ext>
            </a:extLst>
          </p:cNvPr>
          <p:cNvSpPr/>
          <p:nvPr/>
        </p:nvSpPr>
        <p:spPr>
          <a:xfrm>
            <a:off x="7779001" y="4140707"/>
            <a:ext cx="3597075" cy="400110"/>
          </a:xfrm>
          <a:prstGeom prst="rect">
            <a:avLst/>
          </a:prstGeom>
        </p:spPr>
        <p:txBody>
          <a:bodyPr wrap="none">
            <a:spAutoFit/>
          </a:bodyPr>
          <a:lstStyle/>
          <a:p>
            <a:r>
              <a:rPr lang="es-EC" sz="2000" b="1" dirty="0" smtClean="0">
                <a:solidFill>
                  <a:schemeClr val="accent6">
                    <a:lumMod val="50000"/>
                  </a:schemeClr>
                </a:solidFill>
              </a:rPr>
              <a:t>Variables de Salida:  Temperatura </a:t>
            </a:r>
          </a:p>
        </p:txBody>
      </p:sp>
      <p:sp>
        <p:nvSpPr>
          <p:cNvPr id="15" name="Rectángulo 14">
            <a:extLst>
              <a:ext uri="{FF2B5EF4-FFF2-40B4-BE49-F238E27FC236}">
                <a16:creationId xmlns:a16="http://schemas.microsoft.com/office/drawing/2014/main" xmlns="" id="{D86A220F-0240-4243-A9E7-51C4F688F837}"/>
              </a:ext>
            </a:extLst>
          </p:cNvPr>
          <p:cNvSpPr/>
          <p:nvPr/>
        </p:nvSpPr>
        <p:spPr>
          <a:xfrm>
            <a:off x="7779000" y="4719098"/>
            <a:ext cx="3136884" cy="400110"/>
          </a:xfrm>
          <a:prstGeom prst="rect">
            <a:avLst/>
          </a:prstGeom>
        </p:spPr>
        <p:txBody>
          <a:bodyPr wrap="none">
            <a:spAutoFit/>
          </a:bodyPr>
          <a:lstStyle/>
          <a:p>
            <a:r>
              <a:rPr lang="es-EC" sz="2000" b="1" dirty="0" smtClean="0">
                <a:solidFill>
                  <a:schemeClr val="accent6">
                    <a:lumMod val="50000"/>
                  </a:schemeClr>
                </a:solidFill>
              </a:rPr>
              <a:t>Tiempo de muestreo:  1 </a:t>
            </a:r>
            <a:r>
              <a:rPr lang="es-EC" sz="2000" b="1" dirty="0" err="1" smtClean="0">
                <a:solidFill>
                  <a:schemeClr val="accent6">
                    <a:lumMod val="50000"/>
                  </a:schemeClr>
                </a:solidFill>
              </a:rPr>
              <a:t>Seg</a:t>
            </a:r>
            <a:r>
              <a:rPr lang="es-EC" sz="2000" b="1" dirty="0" smtClean="0">
                <a:solidFill>
                  <a:schemeClr val="accent6">
                    <a:lumMod val="50000"/>
                  </a:schemeClr>
                </a:solidFill>
              </a:rPr>
              <a:t>. </a:t>
            </a:r>
          </a:p>
        </p:txBody>
      </p:sp>
    </p:spTree>
    <p:extLst>
      <p:ext uri="{BB962C8B-B14F-4D97-AF65-F5344CB8AC3E}">
        <p14:creationId xmlns:p14="http://schemas.microsoft.com/office/powerpoint/2010/main" val="2222640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41594" y="876518"/>
            <a:ext cx="2481141" cy="575069"/>
          </a:xfrm>
          <a:prstGeom prst="rect">
            <a:avLst/>
          </a:prstGeom>
        </p:spPr>
        <p:txBody>
          <a:bodyPr>
            <a:normAutofit fontScale="97500"/>
          </a:bodyPr>
          <a:lstStyle>
            <a:lvl1pPr algn="l" defTabSz="914400" rtl="0" eaLnBrk="1" latinLnBrk="0" hangingPunct="1">
              <a:spcBef>
                <a:spcPct val="0"/>
              </a:spcBef>
              <a:buNone/>
              <a:defRPr sz="2800" kern="1200">
                <a:solidFill>
                  <a:schemeClr val="accent1"/>
                </a:solidFill>
                <a:latin typeface="+mj-lt"/>
                <a:ea typeface="+mj-ea"/>
                <a:cs typeface="+mj-cs"/>
              </a:defRPr>
            </a:lvl1pPr>
          </a:lstStyle>
          <a:p>
            <a:pPr algn="ctr"/>
            <a:endParaRPr lang="es-EC" b="1" dirty="0"/>
          </a:p>
        </p:txBody>
      </p:sp>
      <p:sp>
        <p:nvSpPr>
          <p:cNvPr id="18" name="Título 1">
            <a:extLst>
              <a:ext uri="{FF2B5EF4-FFF2-40B4-BE49-F238E27FC236}">
                <a16:creationId xmlns:a16="http://schemas.microsoft.com/office/drawing/2014/main" xmlns="" id="{684FD628-37E6-4FB1-BBD8-246DEDF2547B}"/>
              </a:ext>
            </a:extLst>
          </p:cNvPr>
          <p:cNvSpPr txBox="1">
            <a:spLocks/>
          </p:cNvSpPr>
          <p:nvPr/>
        </p:nvSpPr>
        <p:spPr>
          <a:xfrm>
            <a:off x="769394" y="-242951"/>
            <a:ext cx="11117806" cy="1055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s-EC" sz="4000" dirty="0"/>
              <a:t>DISEÑO DEL CONTROLADOR DE LA PLACA TÉRMICA</a:t>
            </a:r>
          </a:p>
        </p:txBody>
      </p:sp>
      <p:sp>
        <p:nvSpPr>
          <p:cNvPr id="14" name="Rectángulo 13">
            <a:extLst>
              <a:ext uri="{FF2B5EF4-FFF2-40B4-BE49-F238E27FC236}">
                <a16:creationId xmlns:a16="http://schemas.microsoft.com/office/drawing/2014/main" xmlns="" id="{333BA046-481A-4F7C-9DE1-5B4958BC08F9}"/>
              </a:ext>
            </a:extLst>
          </p:cNvPr>
          <p:cNvSpPr/>
          <p:nvPr/>
        </p:nvSpPr>
        <p:spPr>
          <a:xfrm>
            <a:off x="641593" y="710351"/>
            <a:ext cx="5345502" cy="400110"/>
          </a:xfrm>
          <a:prstGeom prst="rect">
            <a:avLst/>
          </a:prstGeom>
        </p:spPr>
        <p:txBody>
          <a:bodyPr wrap="none">
            <a:spAutoFit/>
          </a:bodyPr>
          <a:lstStyle/>
          <a:p>
            <a:r>
              <a:rPr lang="es-EC" sz="2000" b="1" dirty="0">
                <a:solidFill>
                  <a:schemeClr val="accent6">
                    <a:lumMod val="50000"/>
                  </a:schemeClr>
                </a:solidFill>
              </a:rPr>
              <a:t>OBTENCIÓN DE LA FUNCIÓN DE TRANSFERENCIA</a:t>
            </a:r>
          </a:p>
        </p:txBody>
      </p:sp>
      <p:pic>
        <p:nvPicPr>
          <p:cNvPr id="9" name="Imagen 8">
            <a:extLst>
              <a:ext uri="{FF2B5EF4-FFF2-40B4-BE49-F238E27FC236}">
                <a16:creationId xmlns:a16="http://schemas.microsoft.com/office/drawing/2014/main" xmlns="" id="{33906E31-83E0-44ED-A587-FC5E325893E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87141" y="1905920"/>
            <a:ext cx="5454406" cy="4075562"/>
          </a:xfrm>
          <a:prstGeom prst="rect">
            <a:avLst/>
          </a:prstGeom>
          <a:noFill/>
          <a:ln>
            <a:noFill/>
          </a:ln>
        </p:spPr>
      </p:pic>
      <p:pic>
        <p:nvPicPr>
          <p:cNvPr id="11" name="Imagen 10">
            <a:extLst>
              <a:ext uri="{FF2B5EF4-FFF2-40B4-BE49-F238E27FC236}">
                <a16:creationId xmlns:a16="http://schemas.microsoft.com/office/drawing/2014/main" xmlns="" id="{57F00ADB-2096-4135-B404-5428C5D3C5E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929335" y="1110461"/>
            <a:ext cx="4621071" cy="3041258"/>
          </a:xfrm>
          <a:prstGeom prst="rect">
            <a:avLst/>
          </a:prstGeom>
          <a:noFill/>
          <a:ln>
            <a:noFill/>
          </a:ln>
        </p:spPr>
      </p:pic>
      <p:pic>
        <p:nvPicPr>
          <p:cNvPr id="2" name="Imagen 1">
            <a:extLst>
              <a:ext uri="{FF2B5EF4-FFF2-40B4-BE49-F238E27FC236}">
                <a16:creationId xmlns:a16="http://schemas.microsoft.com/office/drawing/2014/main" xmlns="" id="{8096CA22-373F-4DEF-BA59-57D0A48A7B80}"/>
              </a:ext>
            </a:extLst>
          </p:cNvPr>
          <p:cNvPicPr>
            <a:picLocks noChangeAspect="1"/>
          </p:cNvPicPr>
          <p:nvPr/>
        </p:nvPicPr>
        <p:blipFill rotWithShape="1">
          <a:blip r:embed="rId5"/>
          <a:srcRect t="16005" b="16725"/>
          <a:stretch/>
        </p:blipFill>
        <p:spPr>
          <a:xfrm>
            <a:off x="1891509" y="1072914"/>
            <a:ext cx="2730391" cy="675030"/>
          </a:xfrm>
          <a:prstGeom prst="rect">
            <a:avLst/>
          </a:prstGeom>
        </p:spPr>
      </p:pic>
      <p:pic>
        <p:nvPicPr>
          <p:cNvPr id="3" name="Imagen 2">
            <a:extLst>
              <a:ext uri="{FF2B5EF4-FFF2-40B4-BE49-F238E27FC236}">
                <a16:creationId xmlns:a16="http://schemas.microsoft.com/office/drawing/2014/main" xmlns="" id="{E7E62380-8C78-41C6-9C13-2CCE10412E61}"/>
              </a:ext>
            </a:extLst>
          </p:cNvPr>
          <p:cNvPicPr>
            <a:picLocks noChangeAspect="1"/>
          </p:cNvPicPr>
          <p:nvPr/>
        </p:nvPicPr>
        <p:blipFill>
          <a:blip r:embed="rId6"/>
          <a:stretch>
            <a:fillRect/>
          </a:stretch>
        </p:blipFill>
        <p:spPr>
          <a:xfrm>
            <a:off x="7113037" y="4411989"/>
            <a:ext cx="4029075" cy="685800"/>
          </a:xfrm>
          <a:prstGeom prst="rect">
            <a:avLst/>
          </a:prstGeom>
        </p:spPr>
      </p:pic>
    </p:spTree>
    <p:extLst>
      <p:ext uri="{BB962C8B-B14F-4D97-AF65-F5344CB8AC3E}">
        <p14:creationId xmlns:p14="http://schemas.microsoft.com/office/powerpoint/2010/main" val="28399156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41594" y="876518"/>
            <a:ext cx="2481141" cy="575069"/>
          </a:xfrm>
          <a:prstGeom prst="rect">
            <a:avLst/>
          </a:prstGeom>
        </p:spPr>
        <p:txBody>
          <a:bodyPr>
            <a:normAutofit fontScale="97500"/>
          </a:bodyPr>
          <a:lstStyle>
            <a:lvl1pPr algn="l" defTabSz="914400" rtl="0" eaLnBrk="1" latinLnBrk="0" hangingPunct="1">
              <a:spcBef>
                <a:spcPct val="0"/>
              </a:spcBef>
              <a:buNone/>
              <a:defRPr sz="2800" kern="1200">
                <a:solidFill>
                  <a:schemeClr val="accent1"/>
                </a:solidFill>
                <a:latin typeface="+mj-lt"/>
                <a:ea typeface="+mj-ea"/>
                <a:cs typeface="+mj-cs"/>
              </a:defRPr>
            </a:lvl1pPr>
          </a:lstStyle>
          <a:p>
            <a:pPr algn="ctr"/>
            <a:endParaRPr lang="es-EC" b="1" dirty="0"/>
          </a:p>
        </p:txBody>
      </p:sp>
      <p:sp>
        <p:nvSpPr>
          <p:cNvPr id="18" name="Título 1">
            <a:extLst>
              <a:ext uri="{FF2B5EF4-FFF2-40B4-BE49-F238E27FC236}">
                <a16:creationId xmlns:a16="http://schemas.microsoft.com/office/drawing/2014/main" xmlns="" id="{684FD628-37E6-4FB1-BBD8-246DEDF2547B}"/>
              </a:ext>
            </a:extLst>
          </p:cNvPr>
          <p:cNvSpPr txBox="1">
            <a:spLocks/>
          </p:cNvSpPr>
          <p:nvPr/>
        </p:nvSpPr>
        <p:spPr>
          <a:xfrm>
            <a:off x="833562" y="-179077"/>
            <a:ext cx="11069680" cy="1055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s-EC" sz="4000" dirty="0"/>
              <a:t>DISEÑO DEL CONTROLADOR DE LA PLACA TÉRMICA</a:t>
            </a:r>
          </a:p>
        </p:txBody>
      </p:sp>
      <p:sp>
        <p:nvSpPr>
          <p:cNvPr id="14" name="Rectángulo 13">
            <a:extLst>
              <a:ext uri="{FF2B5EF4-FFF2-40B4-BE49-F238E27FC236}">
                <a16:creationId xmlns:a16="http://schemas.microsoft.com/office/drawing/2014/main" xmlns="" id="{333BA046-481A-4F7C-9DE1-5B4958BC08F9}"/>
              </a:ext>
            </a:extLst>
          </p:cNvPr>
          <p:cNvSpPr/>
          <p:nvPr/>
        </p:nvSpPr>
        <p:spPr>
          <a:xfrm>
            <a:off x="641594" y="676463"/>
            <a:ext cx="3176319" cy="400110"/>
          </a:xfrm>
          <a:prstGeom prst="rect">
            <a:avLst/>
          </a:prstGeom>
        </p:spPr>
        <p:txBody>
          <a:bodyPr wrap="none">
            <a:spAutoFit/>
          </a:bodyPr>
          <a:lstStyle/>
          <a:p>
            <a:r>
              <a:rPr lang="es-EC" sz="2000" b="1" dirty="0">
                <a:solidFill>
                  <a:schemeClr val="accent6">
                    <a:lumMod val="50000"/>
                  </a:schemeClr>
                </a:solidFill>
              </a:rPr>
              <a:t>DISEÑO DEL CONTROLADOR</a:t>
            </a:r>
          </a:p>
        </p:txBody>
      </p:sp>
      <p:pic>
        <p:nvPicPr>
          <p:cNvPr id="10" name="Imagen 9">
            <a:extLst>
              <a:ext uri="{FF2B5EF4-FFF2-40B4-BE49-F238E27FC236}">
                <a16:creationId xmlns:a16="http://schemas.microsoft.com/office/drawing/2014/main" xmlns="" id="{029F8E6C-8AA3-46B8-B04D-65A8526294C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49984" y="1076573"/>
            <a:ext cx="5345502" cy="1229868"/>
          </a:xfrm>
          <a:prstGeom prst="rect">
            <a:avLst/>
          </a:prstGeom>
          <a:noFill/>
          <a:ln>
            <a:noFill/>
          </a:ln>
        </p:spPr>
      </p:pic>
      <p:pic>
        <p:nvPicPr>
          <p:cNvPr id="12" name="Imagen 11">
            <a:extLst>
              <a:ext uri="{FF2B5EF4-FFF2-40B4-BE49-F238E27FC236}">
                <a16:creationId xmlns:a16="http://schemas.microsoft.com/office/drawing/2014/main" xmlns="" id="{C7C344E2-0826-4FE8-AD9A-5D5B9D0ABB5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83639" y="2306441"/>
            <a:ext cx="5851026" cy="3721303"/>
          </a:xfrm>
          <a:prstGeom prst="rect">
            <a:avLst/>
          </a:prstGeom>
          <a:noFill/>
          <a:ln>
            <a:noFill/>
          </a:ln>
        </p:spPr>
      </p:pic>
      <p:pic>
        <p:nvPicPr>
          <p:cNvPr id="13" name="Imagen 12">
            <a:extLst>
              <a:ext uri="{FF2B5EF4-FFF2-40B4-BE49-F238E27FC236}">
                <a16:creationId xmlns:a16="http://schemas.microsoft.com/office/drawing/2014/main" xmlns="" id="{B5B0A784-7D02-4AA8-88B0-23C04E47A9FB}"/>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157336" y="748507"/>
            <a:ext cx="5959931" cy="4161966"/>
          </a:xfrm>
          <a:prstGeom prst="rect">
            <a:avLst/>
          </a:prstGeom>
          <a:noFill/>
          <a:ln>
            <a:noFill/>
          </a:ln>
        </p:spPr>
      </p:pic>
      <p:pic>
        <p:nvPicPr>
          <p:cNvPr id="4" name="Imagen 3">
            <a:extLst>
              <a:ext uri="{FF2B5EF4-FFF2-40B4-BE49-F238E27FC236}">
                <a16:creationId xmlns:a16="http://schemas.microsoft.com/office/drawing/2014/main" xmlns="" id="{EB936AB1-16E8-4D4D-8C65-43C05FD70B0A}"/>
              </a:ext>
            </a:extLst>
          </p:cNvPr>
          <p:cNvPicPr>
            <a:picLocks noChangeAspect="1"/>
          </p:cNvPicPr>
          <p:nvPr/>
        </p:nvPicPr>
        <p:blipFill>
          <a:blip r:embed="rId6"/>
          <a:stretch>
            <a:fillRect/>
          </a:stretch>
        </p:blipFill>
        <p:spPr>
          <a:xfrm>
            <a:off x="8496405" y="5049249"/>
            <a:ext cx="1281792" cy="1060244"/>
          </a:xfrm>
          <a:prstGeom prst="rect">
            <a:avLst/>
          </a:prstGeom>
        </p:spPr>
      </p:pic>
      <p:sp>
        <p:nvSpPr>
          <p:cNvPr id="9" name="Rectángulo 8">
            <a:extLst>
              <a:ext uri="{FF2B5EF4-FFF2-40B4-BE49-F238E27FC236}">
                <a16:creationId xmlns:a16="http://schemas.microsoft.com/office/drawing/2014/main" xmlns="" id="{333BA046-481A-4F7C-9DE1-5B4958BC08F9}"/>
              </a:ext>
            </a:extLst>
          </p:cNvPr>
          <p:cNvSpPr/>
          <p:nvPr/>
        </p:nvSpPr>
        <p:spPr>
          <a:xfrm>
            <a:off x="2728235" y="4167092"/>
            <a:ext cx="849913" cy="400110"/>
          </a:xfrm>
          <a:prstGeom prst="rect">
            <a:avLst/>
          </a:prstGeom>
        </p:spPr>
        <p:txBody>
          <a:bodyPr wrap="none">
            <a:spAutoFit/>
          </a:bodyPr>
          <a:lstStyle/>
          <a:p>
            <a:r>
              <a:rPr lang="es-EC" sz="2000" b="1" dirty="0" smtClean="0">
                <a:solidFill>
                  <a:schemeClr val="accent6">
                    <a:lumMod val="50000"/>
                  </a:schemeClr>
                </a:solidFill>
              </a:rPr>
              <a:t>11,3°C</a:t>
            </a:r>
            <a:endParaRPr lang="es-EC" sz="2000" b="1" dirty="0">
              <a:solidFill>
                <a:schemeClr val="accent6">
                  <a:lumMod val="50000"/>
                </a:schemeClr>
              </a:solidFill>
            </a:endParaRPr>
          </a:p>
        </p:txBody>
      </p:sp>
    </p:spTree>
    <p:extLst>
      <p:ext uri="{BB962C8B-B14F-4D97-AF65-F5344CB8AC3E}">
        <p14:creationId xmlns:p14="http://schemas.microsoft.com/office/powerpoint/2010/main" val="20494708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41594" y="876518"/>
            <a:ext cx="2481141" cy="575069"/>
          </a:xfrm>
          <a:prstGeom prst="rect">
            <a:avLst/>
          </a:prstGeom>
        </p:spPr>
        <p:txBody>
          <a:bodyPr>
            <a:normAutofit fontScale="97500"/>
          </a:bodyPr>
          <a:lstStyle>
            <a:lvl1pPr algn="l" defTabSz="914400" rtl="0" eaLnBrk="1" latinLnBrk="0" hangingPunct="1">
              <a:spcBef>
                <a:spcPct val="0"/>
              </a:spcBef>
              <a:buNone/>
              <a:defRPr sz="2800" kern="1200">
                <a:solidFill>
                  <a:schemeClr val="accent1"/>
                </a:solidFill>
                <a:latin typeface="+mj-lt"/>
                <a:ea typeface="+mj-ea"/>
                <a:cs typeface="+mj-cs"/>
              </a:defRPr>
            </a:lvl1pPr>
          </a:lstStyle>
          <a:p>
            <a:pPr algn="ctr"/>
            <a:endParaRPr lang="es-EC" b="1" dirty="0"/>
          </a:p>
        </p:txBody>
      </p:sp>
      <p:sp>
        <p:nvSpPr>
          <p:cNvPr id="18" name="Título 1">
            <a:extLst>
              <a:ext uri="{FF2B5EF4-FFF2-40B4-BE49-F238E27FC236}">
                <a16:creationId xmlns:a16="http://schemas.microsoft.com/office/drawing/2014/main" xmlns="" id="{684FD628-37E6-4FB1-BBD8-246DEDF2547B}"/>
              </a:ext>
            </a:extLst>
          </p:cNvPr>
          <p:cNvSpPr txBox="1">
            <a:spLocks/>
          </p:cNvSpPr>
          <p:nvPr/>
        </p:nvSpPr>
        <p:spPr>
          <a:xfrm>
            <a:off x="765689" y="-150114"/>
            <a:ext cx="10992293" cy="1055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s-EC" sz="4000" dirty="0"/>
              <a:t>DISEÑO DEL CONTROLADOR DE LA PLACA TÉRMICA</a:t>
            </a:r>
          </a:p>
        </p:txBody>
      </p:sp>
      <p:sp>
        <p:nvSpPr>
          <p:cNvPr id="14" name="Rectángulo 13">
            <a:extLst>
              <a:ext uri="{FF2B5EF4-FFF2-40B4-BE49-F238E27FC236}">
                <a16:creationId xmlns:a16="http://schemas.microsoft.com/office/drawing/2014/main" xmlns="" id="{333BA046-481A-4F7C-9DE1-5B4958BC08F9}"/>
              </a:ext>
            </a:extLst>
          </p:cNvPr>
          <p:cNvSpPr/>
          <p:nvPr/>
        </p:nvSpPr>
        <p:spPr>
          <a:xfrm>
            <a:off x="641594" y="676463"/>
            <a:ext cx="2270622" cy="400110"/>
          </a:xfrm>
          <a:prstGeom prst="rect">
            <a:avLst/>
          </a:prstGeom>
        </p:spPr>
        <p:txBody>
          <a:bodyPr wrap="none">
            <a:spAutoFit/>
          </a:bodyPr>
          <a:lstStyle/>
          <a:p>
            <a:r>
              <a:rPr lang="es-EC" sz="2000" b="1" dirty="0">
                <a:solidFill>
                  <a:schemeClr val="accent6">
                    <a:lumMod val="50000"/>
                  </a:schemeClr>
                </a:solidFill>
              </a:rPr>
              <a:t>CONTROLADOR PID</a:t>
            </a:r>
          </a:p>
        </p:txBody>
      </p:sp>
      <p:pic>
        <p:nvPicPr>
          <p:cNvPr id="9" name="Imagen 8">
            <a:extLst>
              <a:ext uri="{FF2B5EF4-FFF2-40B4-BE49-F238E27FC236}">
                <a16:creationId xmlns:a16="http://schemas.microsoft.com/office/drawing/2014/main" xmlns="" id="{977346C4-87DF-4CAB-AA73-35BC03ADE9D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7888" y="1142845"/>
            <a:ext cx="5400675" cy="1977413"/>
          </a:xfrm>
          <a:prstGeom prst="rect">
            <a:avLst/>
          </a:prstGeom>
          <a:noFill/>
          <a:ln>
            <a:noFill/>
          </a:ln>
        </p:spPr>
      </p:pic>
      <p:pic>
        <p:nvPicPr>
          <p:cNvPr id="11" name="Imagen 10">
            <a:extLst>
              <a:ext uri="{FF2B5EF4-FFF2-40B4-BE49-F238E27FC236}">
                <a16:creationId xmlns:a16="http://schemas.microsoft.com/office/drawing/2014/main" xmlns="" id="{9E71ED8E-9857-450E-AB68-08D023822D9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38122" y="3186530"/>
            <a:ext cx="5660205" cy="2948802"/>
          </a:xfrm>
          <a:prstGeom prst="rect">
            <a:avLst/>
          </a:prstGeom>
          <a:noFill/>
          <a:ln>
            <a:noFill/>
          </a:ln>
        </p:spPr>
      </p:pic>
      <p:pic>
        <p:nvPicPr>
          <p:cNvPr id="15" name="Imagen 14">
            <a:extLst>
              <a:ext uri="{FF2B5EF4-FFF2-40B4-BE49-F238E27FC236}">
                <a16:creationId xmlns:a16="http://schemas.microsoft.com/office/drawing/2014/main" xmlns="" id="{788C1BDA-7B8B-4B7C-BDEE-18254771830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232466" y="733829"/>
            <a:ext cx="5673601" cy="2660915"/>
          </a:xfrm>
          <a:prstGeom prst="rect">
            <a:avLst/>
          </a:prstGeom>
          <a:noFill/>
          <a:ln>
            <a:noFill/>
          </a:ln>
        </p:spPr>
      </p:pic>
      <p:pic>
        <p:nvPicPr>
          <p:cNvPr id="16" name="Imagen 15">
            <a:extLst>
              <a:ext uri="{FF2B5EF4-FFF2-40B4-BE49-F238E27FC236}">
                <a16:creationId xmlns:a16="http://schemas.microsoft.com/office/drawing/2014/main" xmlns="" id="{4C8CBA61-CED7-4DF6-B2E1-DC0494CC28E1}"/>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232466" y="3429000"/>
            <a:ext cx="5660205" cy="2660915"/>
          </a:xfrm>
          <a:prstGeom prst="rect">
            <a:avLst/>
          </a:prstGeom>
          <a:noFill/>
          <a:ln>
            <a:noFill/>
          </a:ln>
        </p:spPr>
      </p:pic>
      <p:sp>
        <p:nvSpPr>
          <p:cNvPr id="17" name="Rectángulo 16">
            <a:extLst>
              <a:ext uri="{FF2B5EF4-FFF2-40B4-BE49-F238E27FC236}">
                <a16:creationId xmlns:a16="http://schemas.microsoft.com/office/drawing/2014/main" xmlns="" id="{9D102927-8DD0-45C5-B8FB-AE80E72186DF}"/>
              </a:ext>
            </a:extLst>
          </p:cNvPr>
          <p:cNvSpPr/>
          <p:nvPr/>
        </p:nvSpPr>
        <p:spPr>
          <a:xfrm>
            <a:off x="1071912" y="4104666"/>
            <a:ext cx="4192623" cy="338554"/>
          </a:xfrm>
          <a:prstGeom prst="rect">
            <a:avLst/>
          </a:prstGeom>
        </p:spPr>
        <p:txBody>
          <a:bodyPr wrap="none">
            <a:spAutoFit/>
          </a:bodyPr>
          <a:lstStyle/>
          <a:p>
            <a:r>
              <a:rPr lang="es-EC" sz="1600" b="1" dirty="0"/>
              <a:t>Comportamiento del sistema con el control PID</a:t>
            </a:r>
          </a:p>
        </p:txBody>
      </p:sp>
      <p:sp>
        <p:nvSpPr>
          <p:cNvPr id="19" name="Rectángulo 18">
            <a:extLst>
              <a:ext uri="{FF2B5EF4-FFF2-40B4-BE49-F238E27FC236}">
                <a16:creationId xmlns:a16="http://schemas.microsoft.com/office/drawing/2014/main" xmlns="" id="{6888862A-869F-4C3E-8B5A-78F9AF97585A}"/>
              </a:ext>
            </a:extLst>
          </p:cNvPr>
          <p:cNvSpPr/>
          <p:nvPr/>
        </p:nvSpPr>
        <p:spPr>
          <a:xfrm>
            <a:off x="7588725" y="4762392"/>
            <a:ext cx="2654766" cy="338554"/>
          </a:xfrm>
          <a:prstGeom prst="rect">
            <a:avLst/>
          </a:prstGeom>
        </p:spPr>
        <p:txBody>
          <a:bodyPr wrap="none">
            <a:spAutoFit/>
          </a:bodyPr>
          <a:lstStyle/>
          <a:p>
            <a:r>
              <a:rPr lang="es-EC" sz="1600" b="1" dirty="0"/>
              <a:t>Comportamiento del control</a:t>
            </a:r>
          </a:p>
        </p:txBody>
      </p:sp>
      <p:sp>
        <p:nvSpPr>
          <p:cNvPr id="21" name="Rectángulo 20">
            <a:extLst>
              <a:ext uri="{FF2B5EF4-FFF2-40B4-BE49-F238E27FC236}">
                <a16:creationId xmlns:a16="http://schemas.microsoft.com/office/drawing/2014/main" xmlns="" id="{0682A74C-B1E1-405B-A148-D8497C2B1AB7}"/>
              </a:ext>
            </a:extLst>
          </p:cNvPr>
          <p:cNvSpPr/>
          <p:nvPr/>
        </p:nvSpPr>
        <p:spPr>
          <a:xfrm>
            <a:off x="7549227" y="1859834"/>
            <a:ext cx="4192623" cy="338554"/>
          </a:xfrm>
          <a:prstGeom prst="rect">
            <a:avLst/>
          </a:prstGeom>
        </p:spPr>
        <p:txBody>
          <a:bodyPr wrap="none">
            <a:spAutoFit/>
          </a:bodyPr>
          <a:lstStyle/>
          <a:p>
            <a:r>
              <a:rPr lang="es-EC" sz="1600" b="1" dirty="0"/>
              <a:t>Comportamiento del sistema con el control PID</a:t>
            </a:r>
          </a:p>
        </p:txBody>
      </p:sp>
      <p:sp>
        <p:nvSpPr>
          <p:cNvPr id="12" name="Rectángulo 11">
            <a:extLst>
              <a:ext uri="{FF2B5EF4-FFF2-40B4-BE49-F238E27FC236}">
                <a16:creationId xmlns:a16="http://schemas.microsoft.com/office/drawing/2014/main" xmlns="" id="{333BA046-481A-4F7C-9DE1-5B4958BC08F9}"/>
              </a:ext>
            </a:extLst>
          </p:cNvPr>
          <p:cNvSpPr/>
          <p:nvPr/>
        </p:nvSpPr>
        <p:spPr>
          <a:xfrm>
            <a:off x="7807850" y="1182602"/>
            <a:ext cx="849913" cy="400110"/>
          </a:xfrm>
          <a:prstGeom prst="rect">
            <a:avLst/>
          </a:prstGeom>
        </p:spPr>
        <p:txBody>
          <a:bodyPr wrap="none">
            <a:spAutoFit/>
          </a:bodyPr>
          <a:lstStyle/>
          <a:p>
            <a:r>
              <a:rPr lang="es-EC" sz="2000" b="1" dirty="0" smtClean="0">
                <a:solidFill>
                  <a:schemeClr val="accent6">
                    <a:lumMod val="50000"/>
                  </a:schemeClr>
                </a:solidFill>
              </a:rPr>
              <a:t>37.4°C</a:t>
            </a:r>
            <a:endParaRPr lang="es-EC" sz="2000" b="1" dirty="0">
              <a:solidFill>
                <a:schemeClr val="accent6">
                  <a:lumMod val="50000"/>
                </a:schemeClr>
              </a:solidFill>
            </a:endParaRPr>
          </a:p>
        </p:txBody>
      </p:sp>
      <p:sp>
        <p:nvSpPr>
          <p:cNvPr id="20" name="Rectángulo 19">
            <a:extLst>
              <a:ext uri="{FF2B5EF4-FFF2-40B4-BE49-F238E27FC236}">
                <a16:creationId xmlns:a16="http://schemas.microsoft.com/office/drawing/2014/main" xmlns="" id="{333BA046-481A-4F7C-9DE1-5B4958BC08F9}"/>
              </a:ext>
            </a:extLst>
          </p:cNvPr>
          <p:cNvSpPr/>
          <p:nvPr/>
        </p:nvSpPr>
        <p:spPr>
          <a:xfrm>
            <a:off x="6806983" y="3531780"/>
            <a:ext cx="1255472" cy="400110"/>
          </a:xfrm>
          <a:prstGeom prst="rect">
            <a:avLst/>
          </a:prstGeom>
        </p:spPr>
        <p:txBody>
          <a:bodyPr wrap="none">
            <a:spAutoFit/>
          </a:bodyPr>
          <a:lstStyle/>
          <a:p>
            <a:r>
              <a:rPr lang="es-EC" sz="2000" b="1" dirty="0" smtClean="0">
                <a:solidFill>
                  <a:schemeClr val="accent6">
                    <a:lumMod val="50000"/>
                  </a:schemeClr>
                </a:solidFill>
              </a:rPr>
              <a:t>PWM: 255</a:t>
            </a:r>
            <a:endParaRPr lang="es-EC" sz="2000" b="1" dirty="0">
              <a:solidFill>
                <a:schemeClr val="accent6">
                  <a:lumMod val="50000"/>
                </a:schemeClr>
              </a:solidFill>
            </a:endParaRPr>
          </a:p>
        </p:txBody>
      </p:sp>
      <p:sp>
        <p:nvSpPr>
          <p:cNvPr id="22" name="Rectángulo 21">
            <a:extLst>
              <a:ext uri="{FF2B5EF4-FFF2-40B4-BE49-F238E27FC236}">
                <a16:creationId xmlns:a16="http://schemas.microsoft.com/office/drawing/2014/main" xmlns="" id="{333BA046-481A-4F7C-9DE1-5B4958BC08F9}"/>
              </a:ext>
            </a:extLst>
          </p:cNvPr>
          <p:cNvSpPr/>
          <p:nvPr/>
        </p:nvSpPr>
        <p:spPr>
          <a:xfrm>
            <a:off x="10344278" y="4759457"/>
            <a:ext cx="1127232" cy="400110"/>
          </a:xfrm>
          <a:prstGeom prst="rect">
            <a:avLst/>
          </a:prstGeom>
        </p:spPr>
        <p:txBody>
          <a:bodyPr wrap="none">
            <a:spAutoFit/>
          </a:bodyPr>
          <a:lstStyle/>
          <a:p>
            <a:r>
              <a:rPr lang="es-EC" sz="2000" b="1" dirty="0" smtClean="0">
                <a:solidFill>
                  <a:schemeClr val="accent6">
                    <a:lumMod val="50000"/>
                  </a:schemeClr>
                </a:solidFill>
              </a:rPr>
              <a:t>PWM: 80</a:t>
            </a:r>
            <a:endParaRPr lang="es-EC" sz="2000" b="1" dirty="0">
              <a:solidFill>
                <a:schemeClr val="accent6">
                  <a:lumMod val="50000"/>
                </a:schemeClr>
              </a:solidFill>
            </a:endParaRPr>
          </a:p>
        </p:txBody>
      </p:sp>
      <p:sp>
        <p:nvSpPr>
          <p:cNvPr id="23" name="Rectángulo 22">
            <a:extLst>
              <a:ext uri="{FF2B5EF4-FFF2-40B4-BE49-F238E27FC236}">
                <a16:creationId xmlns:a16="http://schemas.microsoft.com/office/drawing/2014/main" xmlns="" id="{333BA046-481A-4F7C-9DE1-5B4958BC08F9}"/>
              </a:ext>
            </a:extLst>
          </p:cNvPr>
          <p:cNvSpPr/>
          <p:nvPr/>
        </p:nvSpPr>
        <p:spPr>
          <a:xfrm>
            <a:off x="6985611" y="5395375"/>
            <a:ext cx="1127232" cy="400110"/>
          </a:xfrm>
          <a:prstGeom prst="rect">
            <a:avLst/>
          </a:prstGeom>
        </p:spPr>
        <p:txBody>
          <a:bodyPr wrap="none">
            <a:spAutoFit/>
          </a:bodyPr>
          <a:lstStyle/>
          <a:p>
            <a:r>
              <a:rPr lang="es-EC" sz="2000" b="1" dirty="0" smtClean="0">
                <a:solidFill>
                  <a:schemeClr val="accent6">
                    <a:lumMod val="50000"/>
                  </a:schemeClr>
                </a:solidFill>
              </a:rPr>
              <a:t>PWM: 30</a:t>
            </a:r>
            <a:endParaRPr lang="es-EC" sz="2000" b="1" dirty="0">
              <a:solidFill>
                <a:schemeClr val="accent6">
                  <a:lumMod val="50000"/>
                </a:schemeClr>
              </a:solidFill>
            </a:endParaRPr>
          </a:p>
        </p:txBody>
      </p:sp>
      <p:sp>
        <p:nvSpPr>
          <p:cNvPr id="24" name="Rectángulo 23">
            <a:extLst>
              <a:ext uri="{FF2B5EF4-FFF2-40B4-BE49-F238E27FC236}">
                <a16:creationId xmlns:a16="http://schemas.microsoft.com/office/drawing/2014/main" xmlns="" id="{333BA046-481A-4F7C-9DE1-5B4958BC08F9}"/>
              </a:ext>
            </a:extLst>
          </p:cNvPr>
          <p:cNvSpPr/>
          <p:nvPr/>
        </p:nvSpPr>
        <p:spPr>
          <a:xfrm>
            <a:off x="1539971" y="4521924"/>
            <a:ext cx="2615844" cy="307777"/>
          </a:xfrm>
          <a:prstGeom prst="rect">
            <a:avLst/>
          </a:prstGeom>
        </p:spPr>
        <p:txBody>
          <a:bodyPr wrap="none">
            <a:spAutoFit/>
          </a:bodyPr>
          <a:lstStyle/>
          <a:p>
            <a:r>
              <a:rPr lang="es-EC" sz="1400" b="1" dirty="0" smtClean="0">
                <a:solidFill>
                  <a:schemeClr val="accent6">
                    <a:lumMod val="50000"/>
                  </a:schemeClr>
                </a:solidFill>
              </a:rPr>
              <a:t>Tiempo en alcanzar la </a:t>
            </a:r>
            <a:r>
              <a:rPr lang="es-EC" sz="1400" b="1" dirty="0" err="1" smtClean="0">
                <a:solidFill>
                  <a:schemeClr val="accent6">
                    <a:lumMod val="50000"/>
                  </a:schemeClr>
                </a:solidFill>
              </a:rPr>
              <a:t>temp</a:t>
            </a:r>
            <a:r>
              <a:rPr lang="es-EC" sz="1400" b="1" dirty="0" smtClean="0">
                <a:solidFill>
                  <a:schemeClr val="accent6">
                    <a:lumMod val="50000"/>
                  </a:schemeClr>
                </a:solidFill>
              </a:rPr>
              <a:t>: 5 min</a:t>
            </a:r>
            <a:endParaRPr lang="es-EC" sz="1400" b="1" dirty="0">
              <a:solidFill>
                <a:schemeClr val="accent6">
                  <a:lumMod val="50000"/>
                </a:schemeClr>
              </a:solidFill>
            </a:endParaRPr>
          </a:p>
        </p:txBody>
      </p:sp>
    </p:spTree>
    <p:extLst>
      <p:ext uri="{BB962C8B-B14F-4D97-AF65-F5344CB8AC3E}">
        <p14:creationId xmlns:p14="http://schemas.microsoft.com/office/powerpoint/2010/main" val="25906547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41594" y="876518"/>
            <a:ext cx="2481141" cy="575069"/>
          </a:xfrm>
          <a:prstGeom prst="rect">
            <a:avLst/>
          </a:prstGeom>
        </p:spPr>
        <p:txBody>
          <a:bodyPr>
            <a:normAutofit fontScale="97500"/>
          </a:bodyPr>
          <a:lstStyle>
            <a:lvl1pPr algn="l" defTabSz="914400" rtl="0" eaLnBrk="1" latinLnBrk="0" hangingPunct="1">
              <a:spcBef>
                <a:spcPct val="0"/>
              </a:spcBef>
              <a:buNone/>
              <a:defRPr sz="2800" kern="1200">
                <a:solidFill>
                  <a:schemeClr val="accent1"/>
                </a:solidFill>
                <a:latin typeface="+mj-lt"/>
                <a:ea typeface="+mj-ea"/>
                <a:cs typeface="+mj-cs"/>
              </a:defRPr>
            </a:lvl1pPr>
          </a:lstStyle>
          <a:p>
            <a:pPr algn="ctr"/>
            <a:endParaRPr lang="es-EC" b="1" dirty="0"/>
          </a:p>
        </p:txBody>
      </p:sp>
      <p:sp>
        <p:nvSpPr>
          <p:cNvPr id="18" name="Título 1">
            <a:extLst>
              <a:ext uri="{FF2B5EF4-FFF2-40B4-BE49-F238E27FC236}">
                <a16:creationId xmlns:a16="http://schemas.microsoft.com/office/drawing/2014/main" xmlns="" id="{684FD628-37E6-4FB1-BBD8-246DEDF2547B}"/>
              </a:ext>
            </a:extLst>
          </p:cNvPr>
          <p:cNvSpPr txBox="1">
            <a:spLocks/>
          </p:cNvSpPr>
          <p:nvPr/>
        </p:nvSpPr>
        <p:spPr>
          <a:xfrm>
            <a:off x="913774" y="-179077"/>
            <a:ext cx="10364451" cy="1055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s-EC" sz="4000" dirty="0"/>
              <a:t>PRUEBAS DE LA PLACA TÉRMICA</a:t>
            </a:r>
          </a:p>
        </p:txBody>
      </p:sp>
      <p:pic>
        <p:nvPicPr>
          <p:cNvPr id="12" name="Imagen 11" descr="C:\Users\Usuario1\Desktop\tesis2_respaldos\ZCORRECCIONES_PLANOS _TOTALES\ZCOMPLEMENTOS\FOTOS\Nuevas pruebas\20170831_111145.jpg">
            <a:extLst>
              <a:ext uri="{FF2B5EF4-FFF2-40B4-BE49-F238E27FC236}">
                <a16:creationId xmlns:a16="http://schemas.microsoft.com/office/drawing/2014/main" xmlns="" id="{2952EAB4-394A-422D-A180-D2907974C886}"/>
              </a:ext>
            </a:extLst>
          </p:cNvPr>
          <p:cNvPicPr/>
          <p:nvPr/>
        </p:nvPicPr>
        <p:blipFill rotWithShape="1">
          <a:blip r:embed="rId3" cstate="print">
            <a:extLst>
              <a:ext uri="{28A0092B-C50C-407E-A947-70E740481C1C}">
                <a14:useLocalDpi xmlns:a14="http://schemas.microsoft.com/office/drawing/2010/main" val="0"/>
              </a:ext>
            </a:extLst>
          </a:blip>
          <a:srcRect b="29072"/>
          <a:stretch/>
        </p:blipFill>
        <p:spPr bwMode="auto">
          <a:xfrm>
            <a:off x="7044359" y="1939974"/>
            <a:ext cx="4814570" cy="2560955"/>
          </a:xfrm>
          <a:prstGeom prst="rect">
            <a:avLst/>
          </a:prstGeom>
          <a:ln w="38100" cap="sq" cmpd="sng" algn="ctr">
            <a:no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2" name="Imagen 1">
            <a:extLst>
              <a:ext uri="{FF2B5EF4-FFF2-40B4-BE49-F238E27FC236}">
                <a16:creationId xmlns:a16="http://schemas.microsoft.com/office/drawing/2014/main" xmlns="" id="{89058ADF-7426-4325-A0D4-999CB5977D4E}"/>
              </a:ext>
            </a:extLst>
          </p:cNvPr>
          <p:cNvPicPr>
            <a:picLocks noChangeAspect="1"/>
          </p:cNvPicPr>
          <p:nvPr/>
        </p:nvPicPr>
        <p:blipFill>
          <a:blip r:embed="rId4"/>
          <a:stretch>
            <a:fillRect/>
          </a:stretch>
        </p:blipFill>
        <p:spPr>
          <a:xfrm>
            <a:off x="333071" y="1451587"/>
            <a:ext cx="6362082" cy="3906360"/>
          </a:xfrm>
          <a:prstGeom prst="rect">
            <a:avLst/>
          </a:prstGeom>
        </p:spPr>
      </p:pic>
    </p:spTree>
    <p:extLst>
      <p:ext uri="{BB962C8B-B14F-4D97-AF65-F5344CB8AC3E}">
        <p14:creationId xmlns:p14="http://schemas.microsoft.com/office/powerpoint/2010/main" val="33282370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xmlns="" id="{A5EEFB5B-64F6-4D24-BAE7-D42EB83CEFDB}"/>
              </a:ext>
            </a:extLst>
          </p:cNvPr>
          <p:cNvSpPr txBox="1">
            <a:spLocks/>
          </p:cNvSpPr>
          <p:nvPr/>
        </p:nvSpPr>
        <p:spPr>
          <a:xfrm>
            <a:off x="1086643" y="0"/>
            <a:ext cx="10018713" cy="7350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s-EC" sz="4000" dirty="0"/>
              <a:t>ESTERILIZADOR</a:t>
            </a:r>
            <a:endParaRPr lang="es-ES" sz="4000" dirty="0"/>
          </a:p>
        </p:txBody>
      </p:sp>
      <p:pic>
        <p:nvPicPr>
          <p:cNvPr id="2" name="Imagen 1"/>
          <p:cNvPicPr>
            <a:picLocks noChangeAspect="1"/>
          </p:cNvPicPr>
          <p:nvPr/>
        </p:nvPicPr>
        <p:blipFill>
          <a:blip r:embed="rId3"/>
          <a:stretch>
            <a:fillRect/>
          </a:stretch>
        </p:blipFill>
        <p:spPr>
          <a:xfrm>
            <a:off x="4078515" y="1328511"/>
            <a:ext cx="3622901" cy="4093550"/>
          </a:xfrm>
          <a:prstGeom prst="rect">
            <a:avLst/>
          </a:prstGeom>
        </p:spPr>
      </p:pic>
    </p:spTree>
    <p:extLst>
      <p:ext uri="{BB962C8B-B14F-4D97-AF65-F5344CB8AC3E}">
        <p14:creationId xmlns:p14="http://schemas.microsoft.com/office/powerpoint/2010/main" val="31788609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6321" y="0"/>
            <a:ext cx="10364451" cy="1055595"/>
          </a:xfrm>
        </p:spPr>
        <p:txBody>
          <a:bodyPr>
            <a:normAutofit/>
          </a:bodyPr>
          <a:lstStyle/>
          <a:p>
            <a:pPr algn="ctr"/>
            <a:r>
              <a:rPr lang="es-EC" sz="4000" b="1" dirty="0"/>
              <a:t>REQUERIMENTOS DEL ESTERILIZADOR</a:t>
            </a:r>
          </a:p>
        </p:txBody>
      </p:sp>
      <p:graphicFrame>
        <p:nvGraphicFramePr>
          <p:cNvPr id="3" name="Diagrama 2"/>
          <p:cNvGraphicFramePr/>
          <p:nvPr>
            <p:extLst>
              <p:ext uri="{D42A27DB-BD31-4B8C-83A1-F6EECF244321}">
                <p14:modId xmlns:p14="http://schemas.microsoft.com/office/powerpoint/2010/main" val="2829579559"/>
              </p:ext>
            </p:extLst>
          </p:nvPr>
        </p:nvGraphicFramePr>
        <p:xfrm>
          <a:off x="325662" y="891384"/>
          <a:ext cx="8670344" cy="5092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p:cNvPicPr>
            <a:picLocks noChangeAspect="1"/>
          </p:cNvPicPr>
          <p:nvPr/>
        </p:nvPicPr>
        <p:blipFill>
          <a:blip r:embed="rId8"/>
          <a:stretch>
            <a:fillRect/>
          </a:stretch>
        </p:blipFill>
        <p:spPr>
          <a:xfrm>
            <a:off x="8220755" y="1531711"/>
            <a:ext cx="3152775" cy="3562350"/>
          </a:xfrm>
          <a:prstGeom prst="rect">
            <a:avLst/>
          </a:prstGeom>
        </p:spPr>
      </p:pic>
    </p:spTree>
    <p:extLst>
      <p:ext uri="{BB962C8B-B14F-4D97-AF65-F5344CB8AC3E}">
        <p14:creationId xmlns:p14="http://schemas.microsoft.com/office/powerpoint/2010/main" val="11080455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xmlns="" id="{160BA060-4605-46D6-80BD-19EB2FA86555}"/>
              </a:ext>
            </a:extLst>
          </p:cNvPr>
          <p:cNvSpPr txBox="1">
            <a:spLocks/>
          </p:cNvSpPr>
          <p:nvPr/>
        </p:nvSpPr>
        <p:spPr>
          <a:xfrm>
            <a:off x="913774" y="-239166"/>
            <a:ext cx="10364451" cy="1055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s-EC" sz="4000" dirty="0"/>
              <a:t>DISEÑO MECÁNICO DEL ESTERILIZADOR</a:t>
            </a:r>
          </a:p>
        </p:txBody>
      </p:sp>
      <p:sp>
        <p:nvSpPr>
          <p:cNvPr id="18" name="Rectángulo 17">
            <a:extLst>
              <a:ext uri="{FF2B5EF4-FFF2-40B4-BE49-F238E27FC236}">
                <a16:creationId xmlns:a16="http://schemas.microsoft.com/office/drawing/2014/main" xmlns="" id="{F592DA09-C7CC-4805-ABC3-25727E222AC4}"/>
              </a:ext>
            </a:extLst>
          </p:cNvPr>
          <p:cNvSpPr/>
          <p:nvPr/>
        </p:nvSpPr>
        <p:spPr>
          <a:xfrm>
            <a:off x="5865978" y="1087680"/>
            <a:ext cx="5028877" cy="369332"/>
          </a:xfrm>
          <a:prstGeom prst="rect">
            <a:avLst/>
          </a:prstGeom>
        </p:spPr>
        <p:txBody>
          <a:bodyPr wrap="none">
            <a:spAutoFit/>
          </a:bodyPr>
          <a:lstStyle/>
          <a:p>
            <a:r>
              <a:rPr lang="es-EC" b="1" dirty="0">
                <a:solidFill>
                  <a:schemeClr val="accent6">
                    <a:lumMod val="50000"/>
                  </a:schemeClr>
                </a:solidFill>
              </a:rPr>
              <a:t>Transferencia de calor en condiciones estacionarias</a:t>
            </a:r>
          </a:p>
        </p:txBody>
      </p:sp>
      <p:pic>
        <p:nvPicPr>
          <p:cNvPr id="3" name="Imagen 2">
            <a:extLst>
              <a:ext uri="{FF2B5EF4-FFF2-40B4-BE49-F238E27FC236}">
                <a16:creationId xmlns:a16="http://schemas.microsoft.com/office/drawing/2014/main" xmlns="" id="{220848AC-E867-48EE-BB55-407F557ED0AE}"/>
              </a:ext>
            </a:extLst>
          </p:cNvPr>
          <p:cNvPicPr>
            <a:picLocks noChangeAspect="1"/>
          </p:cNvPicPr>
          <p:nvPr/>
        </p:nvPicPr>
        <p:blipFill>
          <a:blip r:embed="rId3"/>
          <a:stretch>
            <a:fillRect/>
          </a:stretch>
        </p:blipFill>
        <p:spPr>
          <a:xfrm>
            <a:off x="6427228" y="1488110"/>
            <a:ext cx="2393240" cy="982488"/>
          </a:xfrm>
          <a:prstGeom prst="rect">
            <a:avLst/>
          </a:prstGeom>
        </p:spPr>
      </p:pic>
      <p:pic>
        <p:nvPicPr>
          <p:cNvPr id="4" name="Imagen 3">
            <a:extLst>
              <a:ext uri="{FF2B5EF4-FFF2-40B4-BE49-F238E27FC236}">
                <a16:creationId xmlns:a16="http://schemas.microsoft.com/office/drawing/2014/main" xmlns="" id="{C7CC980F-85FC-4F8D-BE7C-D665D4F6E1FB}"/>
              </a:ext>
            </a:extLst>
          </p:cNvPr>
          <p:cNvPicPr>
            <a:picLocks noChangeAspect="1"/>
          </p:cNvPicPr>
          <p:nvPr/>
        </p:nvPicPr>
        <p:blipFill>
          <a:blip r:embed="rId4"/>
          <a:stretch>
            <a:fillRect/>
          </a:stretch>
        </p:blipFill>
        <p:spPr>
          <a:xfrm>
            <a:off x="8820468" y="1465284"/>
            <a:ext cx="1919250" cy="959625"/>
          </a:xfrm>
          <a:prstGeom prst="rect">
            <a:avLst/>
          </a:prstGeom>
        </p:spPr>
      </p:pic>
      <p:pic>
        <p:nvPicPr>
          <p:cNvPr id="5" name="Imagen 4">
            <a:extLst>
              <a:ext uri="{FF2B5EF4-FFF2-40B4-BE49-F238E27FC236}">
                <a16:creationId xmlns:a16="http://schemas.microsoft.com/office/drawing/2014/main" xmlns="" id="{2813B9EC-3FCB-4AA8-80B9-9555F1925DDE}"/>
              </a:ext>
            </a:extLst>
          </p:cNvPr>
          <p:cNvPicPr>
            <a:picLocks noChangeAspect="1"/>
          </p:cNvPicPr>
          <p:nvPr/>
        </p:nvPicPr>
        <p:blipFill>
          <a:blip r:embed="rId5"/>
          <a:stretch>
            <a:fillRect/>
          </a:stretch>
        </p:blipFill>
        <p:spPr>
          <a:xfrm>
            <a:off x="3749197" y="4192862"/>
            <a:ext cx="2638425" cy="1895475"/>
          </a:xfrm>
          <a:prstGeom prst="rect">
            <a:avLst/>
          </a:prstGeom>
        </p:spPr>
      </p:pic>
      <p:sp>
        <p:nvSpPr>
          <p:cNvPr id="13" name="Rectángulo 12">
            <a:extLst>
              <a:ext uri="{FF2B5EF4-FFF2-40B4-BE49-F238E27FC236}">
                <a16:creationId xmlns:a16="http://schemas.microsoft.com/office/drawing/2014/main" xmlns="" id="{356D2E2C-F790-4881-9D57-DE3A52C7992D}"/>
              </a:ext>
            </a:extLst>
          </p:cNvPr>
          <p:cNvSpPr/>
          <p:nvPr/>
        </p:nvSpPr>
        <p:spPr>
          <a:xfrm>
            <a:off x="5865978" y="2447735"/>
            <a:ext cx="3230564" cy="369332"/>
          </a:xfrm>
          <a:prstGeom prst="rect">
            <a:avLst/>
          </a:prstGeom>
        </p:spPr>
        <p:txBody>
          <a:bodyPr wrap="none">
            <a:spAutoFit/>
          </a:bodyPr>
          <a:lstStyle/>
          <a:p>
            <a:r>
              <a:rPr lang="es-EC" b="1" dirty="0">
                <a:solidFill>
                  <a:schemeClr val="accent6">
                    <a:lumMod val="50000"/>
                  </a:schemeClr>
                </a:solidFill>
              </a:rPr>
              <a:t>Cálculo del espesor del Aislante</a:t>
            </a:r>
          </a:p>
        </p:txBody>
      </p:sp>
      <p:pic>
        <p:nvPicPr>
          <p:cNvPr id="7" name="Imagen 6">
            <a:extLst>
              <a:ext uri="{FF2B5EF4-FFF2-40B4-BE49-F238E27FC236}">
                <a16:creationId xmlns:a16="http://schemas.microsoft.com/office/drawing/2014/main" xmlns="" id="{1576AC41-0132-4F60-AD63-C56D02E78FA1}"/>
              </a:ext>
            </a:extLst>
          </p:cNvPr>
          <p:cNvPicPr>
            <a:picLocks noChangeAspect="1"/>
          </p:cNvPicPr>
          <p:nvPr/>
        </p:nvPicPr>
        <p:blipFill>
          <a:blip r:embed="rId6"/>
          <a:stretch>
            <a:fillRect/>
          </a:stretch>
        </p:blipFill>
        <p:spPr>
          <a:xfrm>
            <a:off x="6524085" y="2901946"/>
            <a:ext cx="2933700" cy="638175"/>
          </a:xfrm>
          <a:prstGeom prst="rect">
            <a:avLst/>
          </a:prstGeom>
        </p:spPr>
      </p:pic>
      <p:pic>
        <p:nvPicPr>
          <p:cNvPr id="8" name="Imagen 7">
            <a:extLst>
              <a:ext uri="{FF2B5EF4-FFF2-40B4-BE49-F238E27FC236}">
                <a16:creationId xmlns:a16="http://schemas.microsoft.com/office/drawing/2014/main" xmlns="" id="{B09CC8F7-886D-4CC9-85C2-3F0A3716A70F}"/>
              </a:ext>
            </a:extLst>
          </p:cNvPr>
          <p:cNvPicPr>
            <a:picLocks noChangeAspect="1"/>
          </p:cNvPicPr>
          <p:nvPr/>
        </p:nvPicPr>
        <p:blipFill>
          <a:blip r:embed="rId7"/>
          <a:stretch>
            <a:fillRect/>
          </a:stretch>
        </p:blipFill>
        <p:spPr>
          <a:xfrm>
            <a:off x="6524085" y="3554056"/>
            <a:ext cx="4552950" cy="628650"/>
          </a:xfrm>
          <a:prstGeom prst="rect">
            <a:avLst/>
          </a:prstGeom>
        </p:spPr>
      </p:pic>
      <p:pic>
        <p:nvPicPr>
          <p:cNvPr id="10" name="Imagen 9">
            <a:extLst>
              <a:ext uri="{FF2B5EF4-FFF2-40B4-BE49-F238E27FC236}">
                <a16:creationId xmlns:a16="http://schemas.microsoft.com/office/drawing/2014/main" xmlns="" id="{B2789CC6-58FE-4038-B33D-01D9049B8FE1}"/>
              </a:ext>
            </a:extLst>
          </p:cNvPr>
          <p:cNvPicPr>
            <a:picLocks noChangeAspect="1"/>
          </p:cNvPicPr>
          <p:nvPr/>
        </p:nvPicPr>
        <p:blipFill>
          <a:blip r:embed="rId8"/>
          <a:stretch>
            <a:fillRect/>
          </a:stretch>
        </p:blipFill>
        <p:spPr>
          <a:xfrm>
            <a:off x="6523619" y="4310467"/>
            <a:ext cx="1962150" cy="514350"/>
          </a:xfrm>
          <a:prstGeom prst="rect">
            <a:avLst/>
          </a:prstGeom>
        </p:spPr>
      </p:pic>
      <p:pic>
        <p:nvPicPr>
          <p:cNvPr id="12" name="Imagen 11">
            <a:extLst>
              <a:ext uri="{FF2B5EF4-FFF2-40B4-BE49-F238E27FC236}">
                <a16:creationId xmlns:a16="http://schemas.microsoft.com/office/drawing/2014/main" xmlns="" id="{6F738D2E-6382-4AD2-836E-58A18A77537C}"/>
              </a:ext>
            </a:extLst>
          </p:cNvPr>
          <p:cNvPicPr>
            <a:picLocks noChangeAspect="1"/>
          </p:cNvPicPr>
          <p:nvPr/>
        </p:nvPicPr>
        <p:blipFill>
          <a:blip r:embed="rId9"/>
          <a:stretch>
            <a:fillRect/>
          </a:stretch>
        </p:blipFill>
        <p:spPr>
          <a:xfrm>
            <a:off x="6523619" y="4914111"/>
            <a:ext cx="2971800" cy="581025"/>
          </a:xfrm>
          <a:prstGeom prst="rect">
            <a:avLst/>
          </a:prstGeom>
        </p:spPr>
      </p:pic>
      <p:pic>
        <p:nvPicPr>
          <p:cNvPr id="14" name="Imagen 13">
            <a:extLst>
              <a:ext uri="{FF2B5EF4-FFF2-40B4-BE49-F238E27FC236}">
                <a16:creationId xmlns:a16="http://schemas.microsoft.com/office/drawing/2014/main" xmlns="" id="{42572ED9-2702-4910-AF9C-35F3A3AA3365}"/>
              </a:ext>
            </a:extLst>
          </p:cNvPr>
          <p:cNvPicPr>
            <a:picLocks noChangeAspect="1"/>
          </p:cNvPicPr>
          <p:nvPr/>
        </p:nvPicPr>
        <p:blipFill>
          <a:blip r:embed="rId10"/>
          <a:stretch>
            <a:fillRect/>
          </a:stretch>
        </p:blipFill>
        <p:spPr>
          <a:xfrm>
            <a:off x="6595530" y="5512190"/>
            <a:ext cx="790575" cy="619125"/>
          </a:xfrm>
          <a:prstGeom prst="rect">
            <a:avLst/>
          </a:prstGeom>
        </p:spPr>
      </p:pic>
      <p:pic>
        <p:nvPicPr>
          <p:cNvPr id="15" name="Imagen 14">
            <a:extLst>
              <a:ext uri="{FF2B5EF4-FFF2-40B4-BE49-F238E27FC236}">
                <a16:creationId xmlns:a16="http://schemas.microsoft.com/office/drawing/2014/main" xmlns="" id="{47449BDC-66BD-431F-893C-024BF30E0AFE}"/>
              </a:ext>
            </a:extLst>
          </p:cNvPr>
          <p:cNvPicPr>
            <a:picLocks noChangeAspect="1"/>
          </p:cNvPicPr>
          <p:nvPr/>
        </p:nvPicPr>
        <p:blipFill>
          <a:blip r:embed="rId11"/>
          <a:stretch>
            <a:fillRect/>
          </a:stretch>
        </p:blipFill>
        <p:spPr>
          <a:xfrm>
            <a:off x="711484" y="1147307"/>
            <a:ext cx="4113773" cy="2406749"/>
          </a:xfrm>
          <a:prstGeom prst="rect">
            <a:avLst/>
          </a:prstGeom>
        </p:spPr>
      </p:pic>
      <p:pic>
        <p:nvPicPr>
          <p:cNvPr id="16" name="Imagen 15">
            <a:extLst>
              <a:ext uri="{FF2B5EF4-FFF2-40B4-BE49-F238E27FC236}">
                <a16:creationId xmlns:a16="http://schemas.microsoft.com/office/drawing/2014/main" xmlns="" id="{E758F6E5-E2CE-461F-8134-F1376040223C}"/>
              </a:ext>
            </a:extLst>
          </p:cNvPr>
          <p:cNvPicPr>
            <a:picLocks noChangeAspect="1"/>
          </p:cNvPicPr>
          <p:nvPr/>
        </p:nvPicPr>
        <p:blipFill>
          <a:blip r:embed="rId12"/>
          <a:stretch>
            <a:fillRect/>
          </a:stretch>
        </p:blipFill>
        <p:spPr>
          <a:xfrm>
            <a:off x="682659" y="3576405"/>
            <a:ext cx="2930541" cy="2675412"/>
          </a:xfrm>
          <a:prstGeom prst="rect">
            <a:avLst/>
          </a:prstGeom>
        </p:spPr>
      </p:pic>
    </p:spTree>
    <p:extLst>
      <p:ext uri="{BB962C8B-B14F-4D97-AF65-F5344CB8AC3E}">
        <p14:creationId xmlns:p14="http://schemas.microsoft.com/office/powerpoint/2010/main" val="34015077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xmlns="" id="{160BA060-4605-46D6-80BD-19EB2FA86555}"/>
              </a:ext>
            </a:extLst>
          </p:cNvPr>
          <p:cNvSpPr txBox="1">
            <a:spLocks/>
          </p:cNvSpPr>
          <p:nvPr/>
        </p:nvSpPr>
        <p:spPr>
          <a:xfrm>
            <a:off x="913774" y="-150625"/>
            <a:ext cx="10364451" cy="1055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s-EC" sz="4000" dirty="0"/>
              <a:t>DISEÑO MECÁNICO DEL ESTERILIZADOR</a:t>
            </a:r>
          </a:p>
        </p:txBody>
      </p:sp>
      <p:sp>
        <p:nvSpPr>
          <p:cNvPr id="18" name="Rectángulo 17">
            <a:extLst>
              <a:ext uri="{FF2B5EF4-FFF2-40B4-BE49-F238E27FC236}">
                <a16:creationId xmlns:a16="http://schemas.microsoft.com/office/drawing/2014/main" xmlns="" id="{F592DA09-C7CC-4805-ABC3-25727E222AC4}"/>
              </a:ext>
            </a:extLst>
          </p:cNvPr>
          <p:cNvSpPr/>
          <p:nvPr/>
        </p:nvSpPr>
        <p:spPr>
          <a:xfrm>
            <a:off x="5115550" y="807242"/>
            <a:ext cx="3230564" cy="369332"/>
          </a:xfrm>
          <a:prstGeom prst="rect">
            <a:avLst/>
          </a:prstGeom>
        </p:spPr>
        <p:txBody>
          <a:bodyPr wrap="none">
            <a:spAutoFit/>
          </a:bodyPr>
          <a:lstStyle/>
          <a:p>
            <a:r>
              <a:rPr lang="es-EC" b="1" dirty="0">
                <a:solidFill>
                  <a:schemeClr val="accent6">
                    <a:lumMod val="50000"/>
                  </a:schemeClr>
                </a:solidFill>
              </a:rPr>
              <a:t>Cálculo del espesor del Aislante</a:t>
            </a:r>
          </a:p>
        </p:txBody>
      </p:sp>
      <p:cxnSp>
        <p:nvCxnSpPr>
          <p:cNvPr id="6" name="Conector recto 5">
            <a:extLst>
              <a:ext uri="{FF2B5EF4-FFF2-40B4-BE49-F238E27FC236}">
                <a16:creationId xmlns:a16="http://schemas.microsoft.com/office/drawing/2014/main" xmlns="" id="{FF296211-497B-46D1-A507-4661AB27F63E}"/>
              </a:ext>
            </a:extLst>
          </p:cNvPr>
          <p:cNvCxnSpPr>
            <a:cxnSpLocks/>
          </p:cNvCxnSpPr>
          <p:nvPr/>
        </p:nvCxnSpPr>
        <p:spPr>
          <a:xfrm>
            <a:off x="4980214" y="1248101"/>
            <a:ext cx="0" cy="4717144"/>
          </a:xfrm>
          <a:prstGeom prst="line">
            <a:avLst/>
          </a:prstGeom>
          <a:ln w="38100"/>
        </p:spPr>
        <p:style>
          <a:lnRef idx="3">
            <a:schemeClr val="dk1"/>
          </a:lnRef>
          <a:fillRef idx="0">
            <a:schemeClr val="dk1"/>
          </a:fillRef>
          <a:effectRef idx="2">
            <a:schemeClr val="dk1"/>
          </a:effectRef>
          <a:fontRef idx="minor">
            <a:schemeClr val="tx1"/>
          </a:fontRef>
        </p:style>
      </p:cxnSp>
      <p:sp>
        <p:nvSpPr>
          <p:cNvPr id="15" name="Rectángulo 14">
            <a:extLst>
              <a:ext uri="{FF2B5EF4-FFF2-40B4-BE49-F238E27FC236}">
                <a16:creationId xmlns:a16="http://schemas.microsoft.com/office/drawing/2014/main" xmlns="" id="{4B9173D7-0A89-4025-9D48-DF0BE14E9BB7}"/>
              </a:ext>
            </a:extLst>
          </p:cNvPr>
          <p:cNvSpPr/>
          <p:nvPr/>
        </p:nvSpPr>
        <p:spPr>
          <a:xfrm>
            <a:off x="5115550" y="3691891"/>
            <a:ext cx="4946675" cy="369332"/>
          </a:xfrm>
          <a:prstGeom prst="rect">
            <a:avLst/>
          </a:prstGeom>
        </p:spPr>
        <p:txBody>
          <a:bodyPr wrap="none">
            <a:spAutoFit/>
          </a:bodyPr>
          <a:lstStyle/>
          <a:p>
            <a:r>
              <a:rPr lang="es-EC" b="1" dirty="0">
                <a:solidFill>
                  <a:schemeClr val="accent6">
                    <a:lumMod val="50000"/>
                  </a:schemeClr>
                </a:solidFill>
              </a:rPr>
              <a:t>Temperatura obtenidas en cada punto del sistema</a:t>
            </a:r>
          </a:p>
        </p:txBody>
      </p:sp>
      <p:sp>
        <p:nvSpPr>
          <p:cNvPr id="22" name="Rectángulo 21">
            <a:extLst>
              <a:ext uri="{FF2B5EF4-FFF2-40B4-BE49-F238E27FC236}">
                <a16:creationId xmlns:a16="http://schemas.microsoft.com/office/drawing/2014/main" xmlns="" id="{F0A12E84-A655-4542-A115-DEF32E607B8B}"/>
              </a:ext>
            </a:extLst>
          </p:cNvPr>
          <p:cNvSpPr/>
          <p:nvPr/>
        </p:nvSpPr>
        <p:spPr>
          <a:xfrm>
            <a:off x="412920" y="831679"/>
            <a:ext cx="3287951" cy="369332"/>
          </a:xfrm>
          <a:prstGeom prst="rect">
            <a:avLst/>
          </a:prstGeom>
        </p:spPr>
        <p:txBody>
          <a:bodyPr wrap="none">
            <a:spAutoFit/>
          </a:bodyPr>
          <a:lstStyle/>
          <a:p>
            <a:r>
              <a:rPr lang="es-EC" b="1" dirty="0">
                <a:solidFill>
                  <a:schemeClr val="accent6">
                    <a:lumMod val="50000"/>
                  </a:schemeClr>
                </a:solidFill>
              </a:rPr>
              <a:t>Datos para el cálculo del sistema</a:t>
            </a:r>
          </a:p>
        </p:txBody>
      </p:sp>
      <p:pic>
        <p:nvPicPr>
          <p:cNvPr id="14" name="Imagen 13">
            <a:extLst>
              <a:ext uri="{FF2B5EF4-FFF2-40B4-BE49-F238E27FC236}">
                <a16:creationId xmlns:a16="http://schemas.microsoft.com/office/drawing/2014/main" xmlns="" id="{E15AF776-634A-4AF6-96C5-B26E1D6B9CDE}"/>
              </a:ext>
            </a:extLst>
          </p:cNvPr>
          <p:cNvPicPr>
            <a:picLocks noChangeAspect="1"/>
          </p:cNvPicPr>
          <p:nvPr/>
        </p:nvPicPr>
        <p:blipFill>
          <a:blip r:embed="rId3"/>
          <a:stretch>
            <a:fillRect/>
          </a:stretch>
        </p:blipFill>
        <p:spPr>
          <a:xfrm>
            <a:off x="1243356" y="1363638"/>
            <a:ext cx="2247900" cy="838200"/>
          </a:xfrm>
          <a:prstGeom prst="rect">
            <a:avLst/>
          </a:prstGeom>
        </p:spPr>
      </p:pic>
      <p:pic>
        <p:nvPicPr>
          <p:cNvPr id="3" name="Imagen 2">
            <a:extLst>
              <a:ext uri="{FF2B5EF4-FFF2-40B4-BE49-F238E27FC236}">
                <a16:creationId xmlns:a16="http://schemas.microsoft.com/office/drawing/2014/main" xmlns="" id="{D55B06BC-47E8-4E9D-8822-9CCD32A79B1C}"/>
              </a:ext>
            </a:extLst>
          </p:cNvPr>
          <p:cNvPicPr>
            <a:picLocks noChangeAspect="1"/>
          </p:cNvPicPr>
          <p:nvPr/>
        </p:nvPicPr>
        <p:blipFill>
          <a:blip r:embed="rId4"/>
          <a:stretch>
            <a:fillRect/>
          </a:stretch>
        </p:blipFill>
        <p:spPr>
          <a:xfrm>
            <a:off x="440510" y="2485221"/>
            <a:ext cx="3619500" cy="990600"/>
          </a:xfrm>
          <a:prstGeom prst="rect">
            <a:avLst/>
          </a:prstGeom>
        </p:spPr>
      </p:pic>
      <p:pic>
        <p:nvPicPr>
          <p:cNvPr id="5" name="Imagen 4">
            <a:extLst>
              <a:ext uri="{FF2B5EF4-FFF2-40B4-BE49-F238E27FC236}">
                <a16:creationId xmlns:a16="http://schemas.microsoft.com/office/drawing/2014/main" xmlns="" id="{9BB39D90-CE75-4997-994F-C8B289664ECF}"/>
              </a:ext>
            </a:extLst>
          </p:cNvPr>
          <p:cNvPicPr>
            <a:picLocks noChangeAspect="1"/>
          </p:cNvPicPr>
          <p:nvPr/>
        </p:nvPicPr>
        <p:blipFill>
          <a:blip r:embed="rId5"/>
          <a:stretch>
            <a:fillRect/>
          </a:stretch>
        </p:blipFill>
        <p:spPr>
          <a:xfrm>
            <a:off x="5640171" y="1267338"/>
            <a:ext cx="1666875" cy="447675"/>
          </a:xfrm>
          <a:prstGeom prst="rect">
            <a:avLst/>
          </a:prstGeom>
        </p:spPr>
      </p:pic>
      <p:pic>
        <p:nvPicPr>
          <p:cNvPr id="12" name="Imagen 11">
            <a:extLst>
              <a:ext uri="{FF2B5EF4-FFF2-40B4-BE49-F238E27FC236}">
                <a16:creationId xmlns:a16="http://schemas.microsoft.com/office/drawing/2014/main" xmlns="" id="{7C8438EA-867E-48EA-8843-EA799FCA8AA7}"/>
              </a:ext>
            </a:extLst>
          </p:cNvPr>
          <p:cNvPicPr>
            <a:picLocks noChangeAspect="1"/>
          </p:cNvPicPr>
          <p:nvPr/>
        </p:nvPicPr>
        <p:blipFill>
          <a:blip r:embed="rId6"/>
          <a:stretch>
            <a:fillRect/>
          </a:stretch>
        </p:blipFill>
        <p:spPr>
          <a:xfrm>
            <a:off x="5575213" y="1824481"/>
            <a:ext cx="2962275" cy="581025"/>
          </a:xfrm>
          <a:prstGeom prst="rect">
            <a:avLst/>
          </a:prstGeom>
        </p:spPr>
      </p:pic>
      <p:pic>
        <p:nvPicPr>
          <p:cNvPr id="13" name="Imagen 12">
            <a:extLst>
              <a:ext uri="{FF2B5EF4-FFF2-40B4-BE49-F238E27FC236}">
                <a16:creationId xmlns:a16="http://schemas.microsoft.com/office/drawing/2014/main" xmlns="" id="{FDB570CF-1A6E-43DE-B15A-6B0E01FF0B89}"/>
              </a:ext>
            </a:extLst>
          </p:cNvPr>
          <p:cNvPicPr>
            <a:picLocks noChangeAspect="1"/>
          </p:cNvPicPr>
          <p:nvPr/>
        </p:nvPicPr>
        <p:blipFill>
          <a:blip r:embed="rId7"/>
          <a:stretch>
            <a:fillRect/>
          </a:stretch>
        </p:blipFill>
        <p:spPr>
          <a:xfrm>
            <a:off x="5553404" y="2462863"/>
            <a:ext cx="1724025" cy="590550"/>
          </a:xfrm>
          <a:prstGeom prst="rect">
            <a:avLst/>
          </a:prstGeom>
        </p:spPr>
      </p:pic>
      <p:pic>
        <p:nvPicPr>
          <p:cNvPr id="16" name="Imagen 15">
            <a:extLst>
              <a:ext uri="{FF2B5EF4-FFF2-40B4-BE49-F238E27FC236}">
                <a16:creationId xmlns:a16="http://schemas.microsoft.com/office/drawing/2014/main" xmlns="" id="{EE22E1B3-ED37-4AA8-BD14-36680067E579}"/>
              </a:ext>
            </a:extLst>
          </p:cNvPr>
          <p:cNvPicPr>
            <a:picLocks noChangeAspect="1"/>
          </p:cNvPicPr>
          <p:nvPr/>
        </p:nvPicPr>
        <p:blipFill>
          <a:blip r:embed="rId8"/>
          <a:stretch>
            <a:fillRect/>
          </a:stretch>
        </p:blipFill>
        <p:spPr>
          <a:xfrm>
            <a:off x="9197444" y="1370796"/>
            <a:ext cx="1181100" cy="1114425"/>
          </a:xfrm>
          <a:prstGeom prst="rect">
            <a:avLst/>
          </a:prstGeom>
        </p:spPr>
      </p:pic>
      <p:pic>
        <p:nvPicPr>
          <p:cNvPr id="17" name="Imagen 16">
            <a:extLst>
              <a:ext uri="{FF2B5EF4-FFF2-40B4-BE49-F238E27FC236}">
                <a16:creationId xmlns:a16="http://schemas.microsoft.com/office/drawing/2014/main" xmlns="" id="{AD8E4624-1D4F-4EBB-B856-DE3FBBBA3E3F}"/>
              </a:ext>
            </a:extLst>
          </p:cNvPr>
          <p:cNvPicPr>
            <a:picLocks noChangeAspect="1"/>
          </p:cNvPicPr>
          <p:nvPr/>
        </p:nvPicPr>
        <p:blipFill>
          <a:blip r:embed="rId9"/>
          <a:stretch>
            <a:fillRect/>
          </a:stretch>
        </p:blipFill>
        <p:spPr>
          <a:xfrm>
            <a:off x="9049794" y="2660506"/>
            <a:ext cx="1590675" cy="752475"/>
          </a:xfrm>
          <a:prstGeom prst="rect">
            <a:avLst/>
          </a:prstGeom>
        </p:spPr>
      </p:pic>
      <p:pic>
        <p:nvPicPr>
          <p:cNvPr id="19" name="Imagen 18">
            <a:extLst>
              <a:ext uri="{FF2B5EF4-FFF2-40B4-BE49-F238E27FC236}">
                <a16:creationId xmlns:a16="http://schemas.microsoft.com/office/drawing/2014/main" xmlns="" id="{4DB42065-A4BC-466D-9CCC-5075A2C15812}"/>
              </a:ext>
            </a:extLst>
          </p:cNvPr>
          <p:cNvPicPr>
            <a:picLocks noChangeAspect="1"/>
          </p:cNvPicPr>
          <p:nvPr/>
        </p:nvPicPr>
        <p:blipFill>
          <a:blip r:embed="rId10"/>
          <a:stretch>
            <a:fillRect/>
          </a:stretch>
        </p:blipFill>
        <p:spPr>
          <a:xfrm>
            <a:off x="5553404" y="4308440"/>
            <a:ext cx="1514475" cy="1123950"/>
          </a:xfrm>
          <a:prstGeom prst="rect">
            <a:avLst/>
          </a:prstGeom>
        </p:spPr>
      </p:pic>
      <p:pic>
        <p:nvPicPr>
          <p:cNvPr id="20" name="Imagen 19">
            <a:extLst>
              <a:ext uri="{FF2B5EF4-FFF2-40B4-BE49-F238E27FC236}">
                <a16:creationId xmlns:a16="http://schemas.microsoft.com/office/drawing/2014/main" xmlns="" id="{275708F2-0C62-440E-A706-463D9C0481E0}"/>
              </a:ext>
            </a:extLst>
          </p:cNvPr>
          <p:cNvPicPr>
            <a:picLocks noChangeAspect="1"/>
          </p:cNvPicPr>
          <p:nvPr/>
        </p:nvPicPr>
        <p:blipFill>
          <a:blip r:embed="rId11"/>
          <a:stretch>
            <a:fillRect/>
          </a:stretch>
        </p:blipFill>
        <p:spPr>
          <a:xfrm>
            <a:off x="8281881" y="4220332"/>
            <a:ext cx="2324100" cy="1695450"/>
          </a:xfrm>
          <a:prstGeom prst="rect">
            <a:avLst/>
          </a:prstGeom>
        </p:spPr>
      </p:pic>
      <p:pic>
        <p:nvPicPr>
          <p:cNvPr id="23" name="Imagen 22">
            <a:extLst>
              <a:ext uri="{FF2B5EF4-FFF2-40B4-BE49-F238E27FC236}">
                <a16:creationId xmlns:a16="http://schemas.microsoft.com/office/drawing/2014/main" xmlns="" id="{E758F6E5-E2CE-461F-8134-F1376040223C}"/>
              </a:ext>
            </a:extLst>
          </p:cNvPr>
          <p:cNvPicPr>
            <a:picLocks noChangeAspect="1"/>
          </p:cNvPicPr>
          <p:nvPr/>
        </p:nvPicPr>
        <p:blipFill>
          <a:blip r:embed="rId12"/>
          <a:stretch>
            <a:fillRect/>
          </a:stretch>
        </p:blipFill>
        <p:spPr>
          <a:xfrm>
            <a:off x="972030" y="3475821"/>
            <a:ext cx="2930541" cy="2675412"/>
          </a:xfrm>
          <a:prstGeom prst="rect">
            <a:avLst/>
          </a:prstGeom>
        </p:spPr>
      </p:pic>
      <p:sp>
        <p:nvSpPr>
          <p:cNvPr id="24" name="Rectángulo 23">
            <a:extLst>
              <a:ext uri="{FF2B5EF4-FFF2-40B4-BE49-F238E27FC236}">
                <a16:creationId xmlns:a16="http://schemas.microsoft.com/office/drawing/2014/main" xmlns="" id="{F0A12E84-A655-4542-A115-DEF32E607B8B}"/>
              </a:ext>
            </a:extLst>
          </p:cNvPr>
          <p:cNvSpPr/>
          <p:nvPr/>
        </p:nvSpPr>
        <p:spPr>
          <a:xfrm>
            <a:off x="5227567" y="1258950"/>
            <a:ext cx="367408" cy="369332"/>
          </a:xfrm>
          <a:prstGeom prst="rect">
            <a:avLst/>
          </a:prstGeom>
        </p:spPr>
        <p:txBody>
          <a:bodyPr wrap="none">
            <a:spAutoFit/>
          </a:bodyPr>
          <a:lstStyle/>
          <a:p>
            <a:r>
              <a:rPr lang="es-EC" b="1" dirty="0" smtClean="0">
                <a:solidFill>
                  <a:schemeClr val="accent6">
                    <a:lumMod val="50000"/>
                  </a:schemeClr>
                </a:solidFill>
              </a:rPr>
              <a:t>1)</a:t>
            </a:r>
            <a:endParaRPr lang="es-EC" b="1" dirty="0">
              <a:solidFill>
                <a:schemeClr val="accent6">
                  <a:lumMod val="50000"/>
                </a:schemeClr>
              </a:solidFill>
            </a:endParaRPr>
          </a:p>
        </p:txBody>
      </p:sp>
      <p:sp>
        <p:nvSpPr>
          <p:cNvPr id="25" name="Rectángulo 24">
            <a:extLst>
              <a:ext uri="{FF2B5EF4-FFF2-40B4-BE49-F238E27FC236}">
                <a16:creationId xmlns:a16="http://schemas.microsoft.com/office/drawing/2014/main" xmlns="" id="{F0A12E84-A655-4542-A115-DEF32E607B8B}"/>
              </a:ext>
            </a:extLst>
          </p:cNvPr>
          <p:cNvSpPr/>
          <p:nvPr/>
        </p:nvSpPr>
        <p:spPr>
          <a:xfrm>
            <a:off x="5227567" y="1860906"/>
            <a:ext cx="367408" cy="369332"/>
          </a:xfrm>
          <a:prstGeom prst="rect">
            <a:avLst/>
          </a:prstGeom>
        </p:spPr>
        <p:txBody>
          <a:bodyPr wrap="none">
            <a:spAutoFit/>
          </a:bodyPr>
          <a:lstStyle/>
          <a:p>
            <a:r>
              <a:rPr lang="es-EC" b="1" dirty="0">
                <a:solidFill>
                  <a:schemeClr val="accent6">
                    <a:lumMod val="50000"/>
                  </a:schemeClr>
                </a:solidFill>
              </a:rPr>
              <a:t>2</a:t>
            </a:r>
            <a:r>
              <a:rPr lang="es-EC" b="1" dirty="0" smtClean="0">
                <a:solidFill>
                  <a:schemeClr val="accent6">
                    <a:lumMod val="50000"/>
                  </a:schemeClr>
                </a:solidFill>
              </a:rPr>
              <a:t>)</a:t>
            </a:r>
            <a:endParaRPr lang="es-EC" b="1" dirty="0">
              <a:solidFill>
                <a:schemeClr val="accent6">
                  <a:lumMod val="50000"/>
                </a:schemeClr>
              </a:solidFill>
            </a:endParaRPr>
          </a:p>
        </p:txBody>
      </p:sp>
      <p:sp>
        <p:nvSpPr>
          <p:cNvPr id="26" name="Rectángulo 25">
            <a:extLst>
              <a:ext uri="{FF2B5EF4-FFF2-40B4-BE49-F238E27FC236}">
                <a16:creationId xmlns:a16="http://schemas.microsoft.com/office/drawing/2014/main" xmlns="" id="{F0A12E84-A655-4542-A115-DEF32E607B8B}"/>
              </a:ext>
            </a:extLst>
          </p:cNvPr>
          <p:cNvSpPr/>
          <p:nvPr/>
        </p:nvSpPr>
        <p:spPr>
          <a:xfrm>
            <a:off x="5227567" y="2475840"/>
            <a:ext cx="367408" cy="369332"/>
          </a:xfrm>
          <a:prstGeom prst="rect">
            <a:avLst/>
          </a:prstGeom>
        </p:spPr>
        <p:txBody>
          <a:bodyPr wrap="none">
            <a:spAutoFit/>
          </a:bodyPr>
          <a:lstStyle/>
          <a:p>
            <a:r>
              <a:rPr lang="es-EC" b="1" dirty="0" smtClean="0">
                <a:solidFill>
                  <a:schemeClr val="accent6">
                    <a:lumMod val="50000"/>
                  </a:schemeClr>
                </a:solidFill>
              </a:rPr>
              <a:t>3)</a:t>
            </a:r>
            <a:endParaRPr lang="es-EC" b="1" dirty="0">
              <a:solidFill>
                <a:schemeClr val="accent6">
                  <a:lumMod val="50000"/>
                </a:schemeClr>
              </a:solidFill>
            </a:endParaRPr>
          </a:p>
        </p:txBody>
      </p:sp>
    </p:spTree>
    <p:extLst>
      <p:ext uri="{BB962C8B-B14F-4D97-AF65-F5344CB8AC3E}">
        <p14:creationId xmlns:p14="http://schemas.microsoft.com/office/powerpoint/2010/main" val="31983088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txBox="1">
            <a:spLocks/>
          </p:cNvSpPr>
          <p:nvPr/>
        </p:nvSpPr>
        <p:spPr>
          <a:xfrm>
            <a:off x="619386" y="2506662"/>
            <a:ext cx="5122985" cy="4351338"/>
          </a:xfrm>
          <a:prstGeom prst="rect">
            <a:avLst/>
          </a:prstGeom>
        </p:spPr>
        <p:txBody>
          <a:bodyPr>
            <a:normAutofit/>
          </a:bodyPr>
          <a:lstStyle>
            <a:lvl1pPr marL="228600" indent="-228600" algn="l" defTabSz="914400" rtl="0" eaLnBrk="1" latinLnBrk="0" hangingPunct="1">
              <a:spcBef>
                <a:spcPts val="18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5pPr>
            <a:lvl6pPr marL="1377950" indent="-228600"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accent1"/>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28800" indent="-227013"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5813" indent="-227013" algn="l" defTabSz="914400" rtl="0" eaLnBrk="1" latinLnBrk="0" hangingPunct="1">
              <a:spcBef>
                <a:spcPct val="20000"/>
              </a:spcBef>
              <a:buClr>
                <a:schemeClr val="accent1"/>
              </a:buClr>
              <a:buSzPct val="130000"/>
              <a:buFont typeface="Wingdings" pitchFamily="2" charset="2"/>
              <a:buChar char="§"/>
              <a:defRPr lang="en-US" sz="1800" kern="1200" dirty="0">
                <a:solidFill>
                  <a:schemeClr val="tx1">
                    <a:lumMod val="75000"/>
                    <a:lumOff val="25000"/>
                  </a:schemeClr>
                </a:solidFill>
                <a:latin typeface="+mn-lt"/>
                <a:ea typeface="+mn-ea"/>
                <a:cs typeface="+mn-cs"/>
              </a:defRPr>
            </a:lvl9pPr>
          </a:lstStyle>
          <a:p>
            <a:pPr marL="228600" lvl="1" indent="0">
              <a:buClr>
                <a:srgbClr val="8AB833"/>
              </a:buClr>
              <a:buNone/>
            </a:pPr>
            <a:endParaRPr lang="es-EC" sz="2400" dirty="0">
              <a:solidFill>
                <a:prstClr val="black">
                  <a:lumMod val="75000"/>
                  <a:lumOff val="25000"/>
                </a:prstClr>
              </a:solidFill>
            </a:endParaRPr>
          </a:p>
        </p:txBody>
      </p:sp>
      <p:sp>
        <p:nvSpPr>
          <p:cNvPr id="4" name="Marcador de contenido 2"/>
          <p:cNvSpPr txBox="1">
            <a:spLocks/>
          </p:cNvSpPr>
          <p:nvPr/>
        </p:nvSpPr>
        <p:spPr>
          <a:xfrm>
            <a:off x="381106" y="1050066"/>
            <a:ext cx="5684228" cy="15961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sz="2400" b="1" dirty="0">
                <a:solidFill>
                  <a:schemeClr val="accent6">
                    <a:lumMod val="50000"/>
                  </a:schemeClr>
                </a:solidFill>
              </a:rPr>
              <a:t>SENSORES</a:t>
            </a:r>
          </a:p>
          <a:p>
            <a:pPr lvl="1"/>
            <a:r>
              <a:rPr lang="es-EC" sz="2000" dirty="0">
                <a:solidFill>
                  <a:prstClr val="black"/>
                </a:solidFill>
              </a:rPr>
              <a:t>Sensores de temperatura Termocupla tipo K</a:t>
            </a:r>
          </a:p>
        </p:txBody>
      </p:sp>
      <p:sp>
        <p:nvSpPr>
          <p:cNvPr id="8" name="Título 1"/>
          <p:cNvSpPr txBox="1">
            <a:spLocks/>
          </p:cNvSpPr>
          <p:nvPr/>
        </p:nvSpPr>
        <p:spPr>
          <a:xfrm>
            <a:off x="699737" y="493702"/>
            <a:ext cx="2481141" cy="575069"/>
          </a:xfrm>
          <a:prstGeom prst="rect">
            <a:avLst/>
          </a:prstGeom>
        </p:spPr>
        <p:txBody>
          <a:bodyPr>
            <a:normAutofit fontScale="97500"/>
          </a:bodyPr>
          <a:lstStyle>
            <a:lvl1pPr algn="l" defTabSz="914400" rtl="0" eaLnBrk="1" latinLnBrk="0" hangingPunct="1">
              <a:spcBef>
                <a:spcPct val="0"/>
              </a:spcBef>
              <a:buNone/>
              <a:defRPr sz="2800" kern="1200">
                <a:solidFill>
                  <a:schemeClr val="accent1"/>
                </a:solidFill>
                <a:latin typeface="+mj-lt"/>
                <a:ea typeface="+mj-ea"/>
                <a:cs typeface="+mj-cs"/>
              </a:defRPr>
            </a:lvl1pPr>
          </a:lstStyle>
          <a:p>
            <a:pPr algn="ctr"/>
            <a:endParaRPr lang="es-EC" b="1" dirty="0"/>
          </a:p>
        </p:txBody>
      </p:sp>
      <p:sp>
        <p:nvSpPr>
          <p:cNvPr id="18" name="Título 1">
            <a:extLst>
              <a:ext uri="{FF2B5EF4-FFF2-40B4-BE49-F238E27FC236}">
                <a16:creationId xmlns:a16="http://schemas.microsoft.com/office/drawing/2014/main" xmlns="" id="{684FD628-37E6-4FB1-BBD8-246DEDF2547B}"/>
              </a:ext>
            </a:extLst>
          </p:cNvPr>
          <p:cNvSpPr txBox="1">
            <a:spLocks/>
          </p:cNvSpPr>
          <p:nvPr/>
        </p:nvSpPr>
        <p:spPr>
          <a:xfrm>
            <a:off x="1002585" y="-168789"/>
            <a:ext cx="10364451" cy="1055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s-EC" sz="4000" dirty="0"/>
              <a:t>DISEÑO ELECTRÓNICO DEL ESTERILIZADOR</a:t>
            </a:r>
          </a:p>
        </p:txBody>
      </p:sp>
      <p:sp>
        <p:nvSpPr>
          <p:cNvPr id="19" name="Marcador de contenido 2">
            <a:extLst>
              <a:ext uri="{FF2B5EF4-FFF2-40B4-BE49-F238E27FC236}">
                <a16:creationId xmlns:a16="http://schemas.microsoft.com/office/drawing/2014/main" xmlns="" id="{A84DF5E9-6DBA-40D3-A287-53B92538C1DE}"/>
              </a:ext>
            </a:extLst>
          </p:cNvPr>
          <p:cNvSpPr txBox="1">
            <a:spLocks/>
          </p:cNvSpPr>
          <p:nvPr/>
        </p:nvSpPr>
        <p:spPr>
          <a:xfrm>
            <a:off x="381105" y="3037933"/>
            <a:ext cx="5122985" cy="15961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sz="2400" b="1" dirty="0">
                <a:solidFill>
                  <a:schemeClr val="accent6">
                    <a:lumMod val="50000"/>
                  </a:schemeClr>
                </a:solidFill>
              </a:rPr>
              <a:t>ACTUADORES</a:t>
            </a:r>
          </a:p>
          <a:p>
            <a:pPr lvl="1"/>
            <a:r>
              <a:rPr lang="es-EC" sz="2000" dirty="0">
                <a:solidFill>
                  <a:prstClr val="black"/>
                </a:solidFill>
              </a:rPr>
              <a:t>Resistencia eléctrica de cobre-níquel 80/20</a:t>
            </a:r>
          </a:p>
        </p:txBody>
      </p:sp>
      <p:sp>
        <p:nvSpPr>
          <p:cNvPr id="21" name="Marcador de contenido 2">
            <a:extLst>
              <a:ext uri="{FF2B5EF4-FFF2-40B4-BE49-F238E27FC236}">
                <a16:creationId xmlns:a16="http://schemas.microsoft.com/office/drawing/2014/main" xmlns="" id="{55CB0328-BC2B-44B8-8FE3-665D7FD23D2E}"/>
              </a:ext>
            </a:extLst>
          </p:cNvPr>
          <p:cNvSpPr txBox="1">
            <a:spLocks/>
          </p:cNvSpPr>
          <p:nvPr/>
        </p:nvSpPr>
        <p:spPr>
          <a:xfrm>
            <a:off x="381105" y="4853396"/>
            <a:ext cx="5122985" cy="15961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sz="2400" b="1" dirty="0">
                <a:solidFill>
                  <a:schemeClr val="accent6">
                    <a:lumMod val="50000"/>
                  </a:schemeClr>
                </a:solidFill>
              </a:rPr>
              <a:t>CIRCUITOS DE POTENCIA</a:t>
            </a:r>
          </a:p>
          <a:p>
            <a:pPr lvl="1"/>
            <a:r>
              <a:rPr lang="es-EC" sz="2000" dirty="0"/>
              <a:t> Relé de estado sólido SSR-25 DA</a:t>
            </a:r>
          </a:p>
        </p:txBody>
      </p:sp>
      <p:cxnSp>
        <p:nvCxnSpPr>
          <p:cNvPr id="27" name="Conector recto 26">
            <a:extLst>
              <a:ext uri="{FF2B5EF4-FFF2-40B4-BE49-F238E27FC236}">
                <a16:creationId xmlns:a16="http://schemas.microsoft.com/office/drawing/2014/main" xmlns="" id="{DECBDD0B-35D6-454D-92EF-BFB03B05168E}"/>
              </a:ext>
            </a:extLst>
          </p:cNvPr>
          <p:cNvCxnSpPr>
            <a:cxnSpLocks/>
          </p:cNvCxnSpPr>
          <p:nvPr/>
        </p:nvCxnSpPr>
        <p:spPr>
          <a:xfrm>
            <a:off x="362867" y="2682800"/>
            <a:ext cx="11466267" cy="12892"/>
          </a:xfrm>
          <a:prstGeom prst="line">
            <a:avLst/>
          </a:prstGeom>
          <a:ln w="38100"/>
        </p:spPr>
        <p:style>
          <a:lnRef idx="3">
            <a:schemeClr val="dk1"/>
          </a:lnRef>
          <a:fillRef idx="0">
            <a:schemeClr val="dk1"/>
          </a:fillRef>
          <a:effectRef idx="2">
            <a:schemeClr val="dk1"/>
          </a:effectRef>
          <a:fontRef idx="minor">
            <a:schemeClr val="tx1"/>
          </a:fontRef>
        </p:style>
      </p:cxnSp>
      <p:cxnSp>
        <p:nvCxnSpPr>
          <p:cNvPr id="30" name="Conector recto 29">
            <a:extLst>
              <a:ext uri="{FF2B5EF4-FFF2-40B4-BE49-F238E27FC236}">
                <a16:creationId xmlns:a16="http://schemas.microsoft.com/office/drawing/2014/main" xmlns="" id="{6671F687-3C9A-403B-AA52-CCDC79C12BBE}"/>
              </a:ext>
            </a:extLst>
          </p:cNvPr>
          <p:cNvCxnSpPr>
            <a:cxnSpLocks/>
          </p:cNvCxnSpPr>
          <p:nvPr/>
        </p:nvCxnSpPr>
        <p:spPr>
          <a:xfrm>
            <a:off x="381105" y="4485203"/>
            <a:ext cx="11466267" cy="12892"/>
          </a:xfrm>
          <a:prstGeom prst="line">
            <a:avLst/>
          </a:prstGeom>
          <a:ln w="38100"/>
        </p:spPr>
        <p:style>
          <a:lnRef idx="3">
            <a:schemeClr val="dk1"/>
          </a:lnRef>
          <a:fillRef idx="0">
            <a:schemeClr val="dk1"/>
          </a:fillRef>
          <a:effectRef idx="2">
            <a:schemeClr val="dk1"/>
          </a:effectRef>
          <a:fontRef idx="minor">
            <a:schemeClr val="tx1"/>
          </a:fontRef>
        </p:style>
      </p:cxnSp>
      <p:cxnSp>
        <p:nvCxnSpPr>
          <p:cNvPr id="31" name="Conector recto 30">
            <a:extLst>
              <a:ext uri="{FF2B5EF4-FFF2-40B4-BE49-F238E27FC236}">
                <a16:creationId xmlns:a16="http://schemas.microsoft.com/office/drawing/2014/main" xmlns="" id="{EC88010A-01F2-4156-94EE-D7800879266C}"/>
              </a:ext>
            </a:extLst>
          </p:cNvPr>
          <p:cNvCxnSpPr>
            <a:cxnSpLocks/>
          </p:cNvCxnSpPr>
          <p:nvPr/>
        </p:nvCxnSpPr>
        <p:spPr>
          <a:xfrm>
            <a:off x="362866" y="762722"/>
            <a:ext cx="11466267" cy="12892"/>
          </a:xfrm>
          <a:prstGeom prst="line">
            <a:avLst/>
          </a:prstGeom>
          <a:ln w="38100"/>
        </p:spPr>
        <p:style>
          <a:lnRef idx="3">
            <a:schemeClr val="dk1"/>
          </a:lnRef>
          <a:fillRef idx="0">
            <a:schemeClr val="dk1"/>
          </a:fillRef>
          <a:effectRef idx="2">
            <a:schemeClr val="dk1"/>
          </a:effectRef>
          <a:fontRef idx="minor">
            <a:schemeClr val="tx1"/>
          </a:fontRef>
        </p:style>
      </p:cxnSp>
      <p:pic>
        <p:nvPicPr>
          <p:cNvPr id="5" name="Imagen 4">
            <a:extLst>
              <a:ext uri="{FF2B5EF4-FFF2-40B4-BE49-F238E27FC236}">
                <a16:creationId xmlns:a16="http://schemas.microsoft.com/office/drawing/2014/main" xmlns="" id="{E5069500-FAF0-4C30-8043-C396DAB86478}"/>
              </a:ext>
            </a:extLst>
          </p:cNvPr>
          <p:cNvPicPr>
            <a:picLocks noChangeAspect="1"/>
          </p:cNvPicPr>
          <p:nvPr/>
        </p:nvPicPr>
        <p:blipFill>
          <a:blip r:embed="rId3"/>
          <a:stretch>
            <a:fillRect/>
          </a:stretch>
        </p:blipFill>
        <p:spPr>
          <a:xfrm>
            <a:off x="5622720" y="1130682"/>
            <a:ext cx="1476375" cy="1276350"/>
          </a:xfrm>
          <a:prstGeom prst="rect">
            <a:avLst/>
          </a:prstGeom>
        </p:spPr>
      </p:pic>
      <p:pic>
        <p:nvPicPr>
          <p:cNvPr id="28" name="Imagen 27">
            <a:extLst>
              <a:ext uri="{FF2B5EF4-FFF2-40B4-BE49-F238E27FC236}">
                <a16:creationId xmlns:a16="http://schemas.microsoft.com/office/drawing/2014/main" xmlns="" id="{6020062C-F230-4927-9507-3E5212BB5330}"/>
              </a:ext>
            </a:extLst>
          </p:cNvPr>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9441226" y="1068771"/>
            <a:ext cx="2750774" cy="1423474"/>
          </a:xfrm>
          <a:prstGeom prst="rect">
            <a:avLst/>
          </a:prstGeom>
        </p:spPr>
      </p:pic>
      <p:pic>
        <p:nvPicPr>
          <p:cNvPr id="29" name="Imagen 28">
            <a:extLst>
              <a:ext uri="{FF2B5EF4-FFF2-40B4-BE49-F238E27FC236}">
                <a16:creationId xmlns:a16="http://schemas.microsoft.com/office/drawing/2014/main" xmlns="" id="{FDA09C59-2A54-464B-8CC4-46B063128544}"/>
              </a:ext>
            </a:extLst>
          </p:cNvPr>
          <p:cNvPicPr/>
          <p:nvPr/>
        </p:nvPicPr>
        <p:blipFill>
          <a:blip r:embed="rId6"/>
          <a:stretch>
            <a:fillRect/>
          </a:stretch>
        </p:blipFill>
        <p:spPr>
          <a:xfrm>
            <a:off x="5930720" y="4741971"/>
            <a:ext cx="1107609" cy="1235045"/>
          </a:xfrm>
          <a:prstGeom prst="rect">
            <a:avLst/>
          </a:prstGeom>
        </p:spPr>
      </p:pic>
      <p:pic>
        <p:nvPicPr>
          <p:cNvPr id="6" name="Imagen 5">
            <a:extLst>
              <a:ext uri="{FF2B5EF4-FFF2-40B4-BE49-F238E27FC236}">
                <a16:creationId xmlns:a16="http://schemas.microsoft.com/office/drawing/2014/main" xmlns="" id="{050D50CB-1ACD-464B-8DEF-77564974710A}"/>
              </a:ext>
            </a:extLst>
          </p:cNvPr>
          <p:cNvPicPr>
            <a:picLocks noChangeAspect="1"/>
          </p:cNvPicPr>
          <p:nvPr/>
        </p:nvPicPr>
        <p:blipFill>
          <a:blip r:embed="rId7"/>
          <a:stretch>
            <a:fillRect/>
          </a:stretch>
        </p:blipFill>
        <p:spPr>
          <a:xfrm>
            <a:off x="7850551" y="4719991"/>
            <a:ext cx="3095625" cy="1323975"/>
          </a:xfrm>
          <a:prstGeom prst="rect">
            <a:avLst/>
          </a:prstGeom>
        </p:spPr>
      </p:pic>
      <p:pic>
        <p:nvPicPr>
          <p:cNvPr id="7" name="Imagen 6">
            <a:extLst>
              <a:ext uri="{FF2B5EF4-FFF2-40B4-BE49-F238E27FC236}">
                <a16:creationId xmlns:a16="http://schemas.microsoft.com/office/drawing/2014/main" xmlns="" id="{959E9FBE-253A-4AA2-BB19-ED745973A4A6}"/>
              </a:ext>
            </a:extLst>
          </p:cNvPr>
          <p:cNvPicPr>
            <a:picLocks noChangeAspect="1"/>
          </p:cNvPicPr>
          <p:nvPr/>
        </p:nvPicPr>
        <p:blipFill rotWithShape="1">
          <a:blip r:embed="rId8"/>
          <a:srcRect t="31419"/>
          <a:stretch/>
        </p:blipFill>
        <p:spPr>
          <a:xfrm>
            <a:off x="7850550" y="3280771"/>
            <a:ext cx="3774327" cy="658744"/>
          </a:xfrm>
          <a:prstGeom prst="rect">
            <a:avLst/>
          </a:prstGeom>
        </p:spPr>
      </p:pic>
      <p:pic>
        <p:nvPicPr>
          <p:cNvPr id="2" name="Imagen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00640" y="2781039"/>
            <a:ext cx="2168339" cy="1658998"/>
          </a:xfrm>
          <a:prstGeom prst="rect">
            <a:avLst/>
          </a:prstGeom>
        </p:spPr>
      </p:pic>
      <p:pic>
        <p:nvPicPr>
          <p:cNvPr id="9" name="Imagen 8"/>
          <p:cNvPicPr>
            <a:picLocks noChangeAspect="1"/>
          </p:cNvPicPr>
          <p:nvPr/>
        </p:nvPicPr>
        <p:blipFill>
          <a:blip r:embed="rId10"/>
          <a:stretch>
            <a:fillRect/>
          </a:stretch>
        </p:blipFill>
        <p:spPr>
          <a:xfrm>
            <a:off x="7099095" y="1321802"/>
            <a:ext cx="2342131" cy="872405"/>
          </a:xfrm>
          <a:prstGeom prst="rect">
            <a:avLst/>
          </a:prstGeom>
        </p:spPr>
      </p:pic>
    </p:spTree>
    <p:extLst>
      <p:ext uri="{BB962C8B-B14F-4D97-AF65-F5344CB8AC3E}">
        <p14:creationId xmlns:p14="http://schemas.microsoft.com/office/powerpoint/2010/main" val="2368947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1086643" y="0"/>
            <a:ext cx="10018713" cy="735037"/>
          </a:xfrm>
        </p:spPr>
        <p:txBody>
          <a:bodyPr>
            <a:normAutofit/>
          </a:bodyPr>
          <a:lstStyle/>
          <a:p>
            <a:pPr algn="ctr"/>
            <a:r>
              <a:rPr lang="es-ES" sz="4000" i="0" dirty="0">
                <a:solidFill>
                  <a:schemeClr val="tx1"/>
                </a:solidFill>
              </a:rPr>
              <a:t>OBJETIVOS</a:t>
            </a:r>
          </a:p>
        </p:txBody>
      </p:sp>
      <p:graphicFrame>
        <p:nvGraphicFramePr>
          <p:cNvPr id="4" name="Diagrama 3"/>
          <p:cNvGraphicFramePr/>
          <p:nvPr>
            <p:extLst>
              <p:ext uri="{D42A27DB-BD31-4B8C-83A1-F6EECF244321}">
                <p14:modId xmlns:p14="http://schemas.microsoft.com/office/powerpoint/2010/main" val="3127945314"/>
              </p:ext>
            </p:extLst>
          </p:nvPr>
        </p:nvGraphicFramePr>
        <p:xfrm>
          <a:off x="667499" y="515629"/>
          <a:ext cx="10804996" cy="3540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197708" y="2684666"/>
            <a:ext cx="11714205" cy="2862322"/>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C" sz="2400" dirty="0">
                <a:ea typeface="Calibri" panose="020F0502020204030204" pitchFamily="34" charset="0"/>
                <a:cs typeface="Times New Roman" panose="02020603050405020304" pitchFamily="18" charset="0"/>
              </a:rPr>
              <a:t>Realizar el diseño y </a:t>
            </a:r>
            <a:r>
              <a:rPr lang="es-EC" sz="2400" dirty="0" smtClean="0">
                <a:ea typeface="Calibri" panose="020F0502020204030204" pitchFamily="34" charset="0"/>
                <a:cs typeface="Times New Roman" panose="02020603050405020304" pitchFamily="18" charset="0"/>
              </a:rPr>
              <a:t>simulación delos equipos </a:t>
            </a:r>
            <a:r>
              <a:rPr lang="es-EC" sz="2400" dirty="0">
                <a:ea typeface="Calibri" panose="020F0502020204030204" pitchFamily="34" charset="0"/>
                <a:cs typeface="Times New Roman" panose="02020603050405020304" pitchFamily="18" charset="0"/>
              </a:rPr>
              <a:t>mediante el uso de software CAD/CAE.</a:t>
            </a:r>
          </a:p>
          <a:p>
            <a:pPr marL="342900" lvl="0" indent="-342900" algn="just">
              <a:lnSpc>
                <a:spcPct val="150000"/>
              </a:lnSpc>
              <a:spcAft>
                <a:spcPts val="0"/>
              </a:spcAft>
              <a:buFont typeface="Symbol" panose="05050102010706020507" pitchFamily="18" charset="2"/>
              <a:buChar char=""/>
            </a:pPr>
            <a:r>
              <a:rPr lang="es-EC" sz="2400" dirty="0">
                <a:ea typeface="Calibri" panose="020F0502020204030204" pitchFamily="34" charset="0"/>
                <a:cs typeface="Times New Roman" panose="02020603050405020304" pitchFamily="18" charset="0"/>
              </a:rPr>
              <a:t>Desarrollar los componentes electrónicos y las conexiones necesarias para establecer una comunicación entre sensores, actuadores, procesador y HMI. </a:t>
            </a:r>
          </a:p>
          <a:p>
            <a:pPr marL="342900" lvl="0" indent="-342900" algn="just">
              <a:lnSpc>
                <a:spcPct val="150000"/>
              </a:lnSpc>
              <a:spcAft>
                <a:spcPts val="0"/>
              </a:spcAft>
              <a:buFont typeface="Symbol" panose="05050102010706020507" pitchFamily="18" charset="2"/>
              <a:buChar char=""/>
            </a:pPr>
            <a:r>
              <a:rPr lang="es-EC" sz="2400" dirty="0">
                <a:ea typeface="Calibri" panose="020F0502020204030204" pitchFamily="34" charset="0"/>
                <a:cs typeface="Times New Roman" panose="02020603050405020304" pitchFamily="18" charset="0"/>
              </a:rPr>
              <a:t>Implementar un sistema de control que garantice el correcto funcionamiento de los equipos en el campo de la investigación médica.</a:t>
            </a:r>
            <a:endParaRPr lang="es-EC"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33611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txBox="1">
            <a:spLocks/>
          </p:cNvSpPr>
          <p:nvPr/>
        </p:nvSpPr>
        <p:spPr>
          <a:xfrm>
            <a:off x="561243" y="2889478"/>
            <a:ext cx="5122985" cy="4351338"/>
          </a:xfrm>
          <a:prstGeom prst="rect">
            <a:avLst/>
          </a:prstGeom>
        </p:spPr>
        <p:txBody>
          <a:bodyPr>
            <a:normAutofit/>
          </a:bodyPr>
          <a:lstStyle>
            <a:lvl1pPr marL="228600" indent="-228600" algn="l" defTabSz="914400" rtl="0" eaLnBrk="1" latinLnBrk="0" hangingPunct="1">
              <a:spcBef>
                <a:spcPts val="18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5pPr>
            <a:lvl6pPr marL="1377950" indent="-228600"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accent1"/>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28800" indent="-227013"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5813" indent="-227013" algn="l" defTabSz="914400" rtl="0" eaLnBrk="1" latinLnBrk="0" hangingPunct="1">
              <a:spcBef>
                <a:spcPct val="20000"/>
              </a:spcBef>
              <a:buClr>
                <a:schemeClr val="accent1"/>
              </a:buClr>
              <a:buSzPct val="130000"/>
              <a:buFont typeface="Wingdings" pitchFamily="2" charset="2"/>
              <a:buChar char="§"/>
              <a:defRPr lang="en-US" sz="1800" kern="1200" dirty="0">
                <a:solidFill>
                  <a:schemeClr val="tx1">
                    <a:lumMod val="75000"/>
                    <a:lumOff val="25000"/>
                  </a:schemeClr>
                </a:solidFill>
                <a:latin typeface="+mn-lt"/>
                <a:ea typeface="+mn-ea"/>
                <a:cs typeface="+mn-cs"/>
              </a:defRPr>
            </a:lvl9pPr>
          </a:lstStyle>
          <a:p>
            <a:pPr marL="228600" lvl="1" indent="0">
              <a:buClr>
                <a:srgbClr val="8AB833"/>
              </a:buClr>
              <a:buNone/>
            </a:pPr>
            <a:endParaRPr lang="es-EC" sz="2400" dirty="0">
              <a:solidFill>
                <a:prstClr val="black">
                  <a:lumMod val="75000"/>
                  <a:lumOff val="25000"/>
                </a:prstClr>
              </a:solidFill>
            </a:endParaRPr>
          </a:p>
        </p:txBody>
      </p:sp>
      <p:sp>
        <p:nvSpPr>
          <p:cNvPr id="4" name="Marcador de contenido 2"/>
          <p:cNvSpPr txBox="1">
            <a:spLocks/>
          </p:cNvSpPr>
          <p:nvPr/>
        </p:nvSpPr>
        <p:spPr>
          <a:xfrm>
            <a:off x="322963" y="1031830"/>
            <a:ext cx="5604308" cy="15961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sz="2400" b="1" dirty="0">
                <a:solidFill>
                  <a:schemeClr val="accent6">
                    <a:lumMod val="50000"/>
                  </a:schemeClr>
                </a:solidFill>
              </a:rPr>
              <a:t>PANTALLA</a:t>
            </a:r>
          </a:p>
          <a:p>
            <a:pPr lvl="1" algn="just"/>
            <a:r>
              <a:rPr lang="es-EC" sz="2000" dirty="0">
                <a:solidFill>
                  <a:prstClr val="black"/>
                </a:solidFill>
              </a:rPr>
              <a:t>Pantalla TFT (</a:t>
            </a:r>
            <a:r>
              <a:rPr lang="es-EC" sz="2000" dirty="0" err="1">
                <a:solidFill>
                  <a:prstClr val="black"/>
                </a:solidFill>
              </a:rPr>
              <a:t>Thin</a:t>
            </a:r>
            <a:r>
              <a:rPr lang="es-EC" sz="2000" dirty="0">
                <a:solidFill>
                  <a:prstClr val="black"/>
                </a:solidFill>
              </a:rPr>
              <a:t> Transistor </a:t>
            </a:r>
            <a:r>
              <a:rPr lang="es-EC" sz="2000" dirty="0" err="1">
                <a:solidFill>
                  <a:prstClr val="black"/>
                </a:solidFill>
              </a:rPr>
              <a:t>Layer</a:t>
            </a:r>
            <a:r>
              <a:rPr lang="es-EC" sz="2000" dirty="0">
                <a:solidFill>
                  <a:prstClr val="black"/>
                </a:solidFill>
              </a:rPr>
              <a:t>) de 1.8” con  controlador ST7735</a:t>
            </a:r>
          </a:p>
          <a:p>
            <a:pPr lvl="1"/>
            <a:endParaRPr lang="es-EC" sz="2000" dirty="0">
              <a:solidFill>
                <a:prstClr val="black"/>
              </a:solidFill>
            </a:endParaRPr>
          </a:p>
        </p:txBody>
      </p:sp>
      <p:sp>
        <p:nvSpPr>
          <p:cNvPr id="8" name="Título 1"/>
          <p:cNvSpPr txBox="1">
            <a:spLocks/>
          </p:cNvSpPr>
          <p:nvPr/>
        </p:nvSpPr>
        <p:spPr>
          <a:xfrm>
            <a:off x="641594" y="475466"/>
            <a:ext cx="2481141" cy="575069"/>
          </a:xfrm>
          <a:prstGeom prst="rect">
            <a:avLst/>
          </a:prstGeom>
        </p:spPr>
        <p:txBody>
          <a:bodyPr>
            <a:normAutofit fontScale="97500"/>
          </a:bodyPr>
          <a:lstStyle>
            <a:lvl1pPr algn="l" defTabSz="914400" rtl="0" eaLnBrk="1" latinLnBrk="0" hangingPunct="1">
              <a:spcBef>
                <a:spcPct val="0"/>
              </a:spcBef>
              <a:buNone/>
              <a:defRPr sz="2800" kern="1200">
                <a:solidFill>
                  <a:schemeClr val="accent1"/>
                </a:solidFill>
                <a:latin typeface="+mj-lt"/>
                <a:ea typeface="+mj-ea"/>
                <a:cs typeface="+mj-cs"/>
              </a:defRPr>
            </a:lvl1pPr>
          </a:lstStyle>
          <a:p>
            <a:pPr algn="ctr"/>
            <a:endParaRPr lang="es-EC" b="1" dirty="0"/>
          </a:p>
        </p:txBody>
      </p:sp>
      <p:sp>
        <p:nvSpPr>
          <p:cNvPr id="18" name="Título 1">
            <a:extLst>
              <a:ext uri="{FF2B5EF4-FFF2-40B4-BE49-F238E27FC236}">
                <a16:creationId xmlns:a16="http://schemas.microsoft.com/office/drawing/2014/main" xmlns="" id="{684FD628-37E6-4FB1-BBD8-246DEDF2547B}"/>
              </a:ext>
            </a:extLst>
          </p:cNvPr>
          <p:cNvSpPr txBox="1">
            <a:spLocks/>
          </p:cNvSpPr>
          <p:nvPr/>
        </p:nvSpPr>
        <p:spPr>
          <a:xfrm>
            <a:off x="855633" y="-166261"/>
            <a:ext cx="10364451" cy="1055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s-EC" sz="4000" dirty="0"/>
              <a:t>DISEÑO ELECTRÓNICO DEL ESTERILIZADOR</a:t>
            </a:r>
          </a:p>
        </p:txBody>
      </p:sp>
      <p:pic>
        <p:nvPicPr>
          <p:cNvPr id="15" name="Imagen 14">
            <a:extLst>
              <a:ext uri="{FF2B5EF4-FFF2-40B4-BE49-F238E27FC236}">
                <a16:creationId xmlns:a16="http://schemas.microsoft.com/office/drawing/2014/main" xmlns="" id="{B13955D5-CBE2-470D-97E3-9DEDBE57C18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184571" y="698275"/>
            <a:ext cx="4035513" cy="2493548"/>
          </a:xfrm>
          <a:prstGeom prst="rect">
            <a:avLst/>
          </a:prstGeom>
          <a:noFill/>
          <a:ln>
            <a:noFill/>
          </a:ln>
        </p:spPr>
      </p:pic>
      <p:cxnSp>
        <p:nvCxnSpPr>
          <p:cNvPr id="17" name="Conector recto 16">
            <a:extLst>
              <a:ext uri="{FF2B5EF4-FFF2-40B4-BE49-F238E27FC236}">
                <a16:creationId xmlns:a16="http://schemas.microsoft.com/office/drawing/2014/main" xmlns="" id="{46B0F14F-4052-44B4-9FE4-1BC25E17133E}"/>
              </a:ext>
            </a:extLst>
          </p:cNvPr>
          <p:cNvCxnSpPr>
            <a:cxnSpLocks/>
          </p:cNvCxnSpPr>
          <p:nvPr/>
        </p:nvCxnSpPr>
        <p:spPr>
          <a:xfrm>
            <a:off x="362866" y="3414998"/>
            <a:ext cx="11466267" cy="12892"/>
          </a:xfrm>
          <a:prstGeom prst="line">
            <a:avLst/>
          </a:prstGeom>
          <a:ln w="38100"/>
        </p:spPr>
        <p:style>
          <a:lnRef idx="3">
            <a:schemeClr val="dk1"/>
          </a:lnRef>
          <a:fillRef idx="0">
            <a:schemeClr val="dk1"/>
          </a:fillRef>
          <a:effectRef idx="2">
            <a:schemeClr val="dk1"/>
          </a:effectRef>
          <a:fontRef idx="minor">
            <a:schemeClr val="tx1"/>
          </a:fontRef>
        </p:style>
      </p:cxnSp>
      <p:sp>
        <p:nvSpPr>
          <p:cNvPr id="27" name="Marcador de contenido 2">
            <a:extLst>
              <a:ext uri="{FF2B5EF4-FFF2-40B4-BE49-F238E27FC236}">
                <a16:creationId xmlns:a16="http://schemas.microsoft.com/office/drawing/2014/main" xmlns="" id="{3DA2695E-E9C8-40E3-81FB-E13ADE2D5DC9}"/>
              </a:ext>
            </a:extLst>
          </p:cNvPr>
          <p:cNvSpPr txBox="1">
            <a:spLocks/>
          </p:cNvSpPr>
          <p:nvPr/>
        </p:nvSpPr>
        <p:spPr>
          <a:xfrm>
            <a:off x="322963" y="3866006"/>
            <a:ext cx="5604308" cy="15961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sz="2400" b="1" dirty="0">
                <a:solidFill>
                  <a:schemeClr val="accent6">
                    <a:lumMod val="50000"/>
                  </a:schemeClr>
                </a:solidFill>
              </a:rPr>
              <a:t>SISTEMA EMBEBIDO</a:t>
            </a:r>
          </a:p>
          <a:p>
            <a:pPr lvl="1" algn="just"/>
            <a:r>
              <a:rPr lang="es-EC" sz="2000" dirty="0">
                <a:solidFill>
                  <a:prstClr val="black"/>
                </a:solidFill>
              </a:rPr>
              <a:t>Arduino Nano</a:t>
            </a:r>
          </a:p>
          <a:p>
            <a:pPr lvl="1"/>
            <a:endParaRPr lang="es-EC" sz="2000" dirty="0">
              <a:solidFill>
                <a:prstClr val="black"/>
              </a:solidFill>
            </a:endParaRPr>
          </a:p>
        </p:txBody>
      </p:sp>
      <p:pic>
        <p:nvPicPr>
          <p:cNvPr id="2" name="Imagen 1"/>
          <p:cNvPicPr>
            <a:picLocks noChangeAspect="1"/>
          </p:cNvPicPr>
          <p:nvPr/>
        </p:nvPicPr>
        <p:blipFill>
          <a:blip r:embed="rId4"/>
          <a:stretch>
            <a:fillRect/>
          </a:stretch>
        </p:blipFill>
        <p:spPr>
          <a:xfrm>
            <a:off x="4647834" y="3717343"/>
            <a:ext cx="6572250" cy="2085975"/>
          </a:xfrm>
          <a:prstGeom prst="rect">
            <a:avLst/>
          </a:prstGeom>
        </p:spPr>
      </p:pic>
    </p:spTree>
    <p:extLst>
      <p:ext uri="{BB962C8B-B14F-4D97-AF65-F5344CB8AC3E}">
        <p14:creationId xmlns:p14="http://schemas.microsoft.com/office/powerpoint/2010/main" val="13917589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41594" y="876518"/>
            <a:ext cx="2481141" cy="575069"/>
          </a:xfrm>
          <a:prstGeom prst="rect">
            <a:avLst/>
          </a:prstGeom>
        </p:spPr>
        <p:txBody>
          <a:bodyPr>
            <a:normAutofit fontScale="97500"/>
          </a:bodyPr>
          <a:lstStyle>
            <a:lvl1pPr algn="l" defTabSz="914400" rtl="0" eaLnBrk="1" latinLnBrk="0" hangingPunct="1">
              <a:spcBef>
                <a:spcPct val="0"/>
              </a:spcBef>
              <a:buNone/>
              <a:defRPr sz="2800" kern="1200">
                <a:solidFill>
                  <a:schemeClr val="accent1"/>
                </a:solidFill>
                <a:latin typeface="+mj-lt"/>
                <a:ea typeface="+mj-ea"/>
                <a:cs typeface="+mj-cs"/>
              </a:defRPr>
            </a:lvl1pPr>
          </a:lstStyle>
          <a:p>
            <a:pPr algn="ctr"/>
            <a:endParaRPr lang="es-EC" b="1" dirty="0"/>
          </a:p>
        </p:txBody>
      </p:sp>
      <p:sp>
        <p:nvSpPr>
          <p:cNvPr id="18" name="Título 1">
            <a:extLst>
              <a:ext uri="{FF2B5EF4-FFF2-40B4-BE49-F238E27FC236}">
                <a16:creationId xmlns:a16="http://schemas.microsoft.com/office/drawing/2014/main" xmlns="" id="{684FD628-37E6-4FB1-BBD8-246DEDF2547B}"/>
              </a:ext>
            </a:extLst>
          </p:cNvPr>
          <p:cNvSpPr txBox="1">
            <a:spLocks/>
          </p:cNvSpPr>
          <p:nvPr/>
        </p:nvSpPr>
        <p:spPr>
          <a:xfrm>
            <a:off x="913774" y="-207651"/>
            <a:ext cx="10364451" cy="1055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s-EC" sz="4000" dirty="0"/>
              <a:t>MODELAMIENTO CAD DEL ESTERILIZADOR</a:t>
            </a:r>
          </a:p>
        </p:txBody>
      </p:sp>
      <p:pic>
        <p:nvPicPr>
          <p:cNvPr id="2" name="Imagen 1">
            <a:extLst>
              <a:ext uri="{FF2B5EF4-FFF2-40B4-BE49-F238E27FC236}">
                <a16:creationId xmlns:a16="http://schemas.microsoft.com/office/drawing/2014/main" xmlns="" id="{AF4048DC-10A9-453C-A50E-4152598B74BC}"/>
              </a:ext>
            </a:extLst>
          </p:cNvPr>
          <p:cNvPicPr>
            <a:picLocks noChangeAspect="1"/>
          </p:cNvPicPr>
          <p:nvPr/>
        </p:nvPicPr>
        <p:blipFill>
          <a:blip r:embed="rId3"/>
          <a:stretch>
            <a:fillRect/>
          </a:stretch>
        </p:blipFill>
        <p:spPr>
          <a:xfrm>
            <a:off x="913774" y="1164052"/>
            <a:ext cx="6328863" cy="4245104"/>
          </a:xfrm>
          <a:prstGeom prst="rect">
            <a:avLst/>
          </a:prstGeom>
        </p:spPr>
      </p:pic>
      <p:pic>
        <p:nvPicPr>
          <p:cNvPr id="10" name="Imagen 9">
            <a:extLst>
              <a:ext uri="{FF2B5EF4-FFF2-40B4-BE49-F238E27FC236}">
                <a16:creationId xmlns:a16="http://schemas.microsoft.com/office/drawing/2014/main" xmlns="" id="{8CC7191D-50A4-47F3-A0D3-178311301B81}"/>
              </a:ext>
            </a:extLst>
          </p:cNvPr>
          <p:cNvPicPr/>
          <p:nvPr/>
        </p:nvPicPr>
        <p:blipFill>
          <a:blip r:embed="rId4"/>
          <a:stretch>
            <a:fillRect/>
          </a:stretch>
        </p:blipFill>
        <p:spPr>
          <a:xfrm>
            <a:off x="8449794" y="1628509"/>
            <a:ext cx="2828431" cy="3554700"/>
          </a:xfrm>
          <a:prstGeom prst="rect">
            <a:avLst/>
          </a:prstGeom>
        </p:spPr>
      </p:pic>
    </p:spTree>
    <p:extLst>
      <p:ext uri="{BB962C8B-B14F-4D97-AF65-F5344CB8AC3E}">
        <p14:creationId xmlns:p14="http://schemas.microsoft.com/office/powerpoint/2010/main" val="1937549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41594" y="876518"/>
            <a:ext cx="2481141" cy="575069"/>
          </a:xfrm>
          <a:prstGeom prst="rect">
            <a:avLst/>
          </a:prstGeom>
        </p:spPr>
        <p:txBody>
          <a:bodyPr>
            <a:normAutofit fontScale="97500"/>
          </a:bodyPr>
          <a:lstStyle>
            <a:lvl1pPr algn="l" defTabSz="914400" rtl="0" eaLnBrk="1" latinLnBrk="0" hangingPunct="1">
              <a:spcBef>
                <a:spcPct val="0"/>
              </a:spcBef>
              <a:buNone/>
              <a:defRPr sz="2800" kern="1200">
                <a:solidFill>
                  <a:schemeClr val="accent1"/>
                </a:solidFill>
                <a:latin typeface="+mj-lt"/>
                <a:ea typeface="+mj-ea"/>
                <a:cs typeface="+mj-cs"/>
              </a:defRPr>
            </a:lvl1pPr>
          </a:lstStyle>
          <a:p>
            <a:pPr algn="ctr"/>
            <a:endParaRPr lang="es-EC" b="1" dirty="0"/>
          </a:p>
        </p:txBody>
      </p:sp>
      <p:sp>
        <p:nvSpPr>
          <p:cNvPr id="18" name="Título 1">
            <a:extLst>
              <a:ext uri="{FF2B5EF4-FFF2-40B4-BE49-F238E27FC236}">
                <a16:creationId xmlns:a16="http://schemas.microsoft.com/office/drawing/2014/main" xmlns="" id="{684FD628-37E6-4FB1-BBD8-246DEDF2547B}"/>
              </a:ext>
            </a:extLst>
          </p:cNvPr>
          <p:cNvSpPr txBox="1">
            <a:spLocks/>
          </p:cNvSpPr>
          <p:nvPr/>
        </p:nvSpPr>
        <p:spPr>
          <a:xfrm>
            <a:off x="913774" y="-143912"/>
            <a:ext cx="10364451" cy="1055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s-EC" sz="4000" dirty="0"/>
              <a:t>INGENIERÍA DE DETALE DEL ESTERILIZADOR</a:t>
            </a:r>
          </a:p>
        </p:txBody>
      </p:sp>
      <p:sp>
        <p:nvSpPr>
          <p:cNvPr id="11" name="Título 1">
            <a:extLst>
              <a:ext uri="{FF2B5EF4-FFF2-40B4-BE49-F238E27FC236}">
                <a16:creationId xmlns:a16="http://schemas.microsoft.com/office/drawing/2014/main" xmlns="" id="{C9F273B6-C478-4C01-BC4F-C825E8C2DC90}"/>
              </a:ext>
            </a:extLst>
          </p:cNvPr>
          <p:cNvSpPr txBox="1">
            <a:spLocks/>
          </p:cNvSpPr>
          <p:nvPr/>
        </p:nvSpPr>
        <p:spPr>
          <a:xfrm>
            <a:off x="913774" y="499610"/>
            <a:ext cx="10364451" cy="1055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s-EC" sz="4000" dirty="0"/>
              <a:t>PARTE MECÁNICA</a:t>
            </a:r>
          </a:p>
        </p:txBody>
      </p:sp>
      <p:pic>
        <p:nvPicPr>
          <p:cNvPr id="3" name="Imagen 2">
            <a:extLst>
              <a:ext uri="{FF2B5EF4-FFF2-40B4-BE49-F238E27FC236}">
                <a16:creationId xmlns:a16="http://schemas.microsoft.com/office/drawing/2014/main" xmlns="" id="{4D693CEE-1B61-4CEF-BBE6-D68B50C99351}"/>
              </a:ext>
            </a:extLst>
          </p:cNvPr>
          <p:cNvPicPr>
            <a:picLocks noChangeAspect="1"/>
          </p:cNvPicPr>
          <p:nvPr/>
        </p:nvPicPr>
        <p:blipFill>
          <a:blip r:embed="rId3"/>
          <a:stretch>
            <a:fillRect/>
          </a:stretch>
        </p:blipFill>
        <p:spPr>
          <a:xfrm>
            <a:off x="408019" y="1608668"/>
            <a:ext cx="3512522" cy="3876784"/>
          </a:xfrm>
          <a:prstGeom prst="rect">
            <a:avLst/>
          </a:prstGeom>
        </p:spPr>
      </p:pic>
      <p:pic>
        <p:nvPicPr>
          <p:cNvPr id="16" name="Imagen 15">
            <a:extLst>
              <a:ext uri="{FF2B5EF4-FFF2-40B4-BE49-F238E27FC236}">
                <a16:creationId xmlns:a16="http://schemas.microsoft.com/office/drawing/2014/main" xmlns="" id="{14E5C6DC-4056-408A-8C00-DB1B155672A6}"/>
              </a:ext>
            </a:extLst>
          </p:cNvPr>
          <p:cNvPicPr/>
          <p:nvPr/>
        </p:nvPicPr>
        <p:blipFill>
          <a:blip r:embed="rId4"/>
          <a:stretch>
            <a:fillRect/>
          </a:stretch>
        </p:blipFill>
        <p:spPr>
          <a:xfrm>
            <a:off x="8999400" y="1980518"/>
            <a:ext cx="2786825" cy="307722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17" name="Imagen 16" descr="C:\Users\Usuario1\Desktop\tesis2_respaldos\Inicio Tesis GO\ZCOMPLEMENTOS\FOTOS\Fotos informe_milton\20170427_152012.jpg">
            <a:extLst>
              <a:ext uri="{FF2B5EF4-FFF2-40B4-BE49-F238E27FC236}">
                <a16:creationId xmlns:a16="http://schemas.microsoft.com/office/drawing/2014/main" xmlns="" id="{85F6E742-351E-4C2D-B79B-C08A21A908DF}"/>
              </a:ext>
            </a:extLst>
          </p:cNvPr>
          <p:cNvPicPr/>
          <p:nvPr/>
        </p:nvPicPr>
        <p:blipFill rotWithShape="1">
          <a:blip r:embed="rId5" cstate="print">
            <a:extLst>
              <a:ext uri="{28A0092B-C50C-407E-A947-70E740481C1C}">
                <a14:useLocalDpi xmlns:a14="http://schemas.microsoft.com/office/drawing/2010/main" val="0"/>
              </a:ext>
            </a:extLst>
          </a:blip>
          <a:srcRect l="4130" r="10867"/>
          <a:stretch/>
        </p:blipFill>
        <p:spPr bwMode="auto">
          <a:xfrm rot="5400000">
            <a:off x="3933745" y="4041535"/>
            <a:ext cx="1901682" cy="1423478"/>
          </a:xfrm>
          <a:prstGeom prst="rect">
            <a:avLst/>
          </a:prstGeom>
          <a:ln w="38100" cap="sq">
            <a:no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5" name="Imagen 4"/>
          <p:cNvPicPr>
            <a:picLocks noChangeAspect="1"/>
          </p:cNvPicPr>
          <p:nvPr/>
        </p:nvPicPr>
        <p:blipFill rotWithShape="1">
          <a:blip r:embed="rId6" cstate="print">
            <a:extLst>
              <a:ext uri="{28A0092B-C50C-407E-A947-70E740481C1C}">
                <a14:useLocalDpi xmlns:a14="http://schemas.microsoft.com/office/drawing/2010/main" val="0"/>
              </a:ext>
            </a:extLst>
          </a:blip>
          <a:srcRect t="14616" r="-265"/>
          <a:stretch/>
        </p:blipFill>
        <p:spPr>
          <a:xfrm>
            <a:off x="6029129" y="3858527"/>
            <a:ext cx="2547278" cy="1626925"/>
          </a:xfrm>
          <a:prstGeom prst="rect">
            <a:avLst/>
          </a:prstGeom>
        </p:spPr>
      </p:pic>
      <p:pic>
        <p:nvPicPr>
          <p:cNvPr id="7" name="Imagen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3924674" y="1716851"/>
            <a:ext cx="1910458" cy="1432844"/>
          </a:xfrm>
          <a:prstGeom prst="rect">
            <a:avLst/>
          </a:prstGeom>
        </p:spPr>
      </p:pic>
      <p:pic>
        <p:nvPicPr>
          <p:cNvPr id="9" name="Imagen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29129" y="1478044"/>
            <a:ext cx="2547278" cy="1910458"/>
          </a:xfrm>
          <a:prstGeom prst="rect">
            <a:avLst/>
          </a:prstGeom>
        </p:spPr>
      </p:pic>
    </p:spTree>
    <p:extLst>
      <p:ext uri="{BB962C8B-B14F-4D97-AF65-F5344CB8AC3E}">
        <p14:creationId xmlns:p14="http://schemas.microsoft.com/office/powerpoint/2010/main" val="28357646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41594" y="876518"/>
            <a:ext cx="2481141" cy="575069"/>
          </a:xfrm>
          <a:prstGeom prst="rect">
            <a:avLst/>
          </a:prstGeom>
        </p:spPr>
        <p:txBody>
          <a:bodyPr>
            <a:normAutofit fontScale="97500"/>
          </a:bodyPr>
          <a:lstStyle>
            <a:lvl1pPr algn="l" defTabSz="914400" rtl="0" eaLnBrk="1" latinLnBrk="0" hangingPunct="1">
              <a:spcBef>
                <a:spcPct val="0"/>
              </a:spcBef>
              <a:buNone/>
              <a:defRPr sz="2800" kern="1200">
                <a:solidFill>
                  <a:schemeClr val="accent1"/>
                </a:solidFill>
                <a:latin typeface="+mj-lt"/>
                <a:ea typeface="+mj-ea"/>
                <a:cs typeface="+mj-cs"/>
              </a:defRPr>
            </a:lvl1pPr>
          </a:lstStyle>
          <a:p>
            <a:pPr algn="ctr"/>
            <a:endParaRPr lang="es-EC" b="1" dirty="0"/>
          </a:p>
        </p:txBody>
      </p:sp>
      <p:sp>
        <p:nvSpPr>
          <p:cNvPr id="18" name="Título 1">
            <a:extLst>
              <a:ext uri="{FF2B5EF4-FFF2-40B4-BE49-F238E27FC236}">
                <a16:creationId xmlns:a16="http://schemas.microsoft.com/office/drawing/2014/main" xmlns="" id="{684FD628-37E6-4FB1-BBD8-246DEDF2547B}"/>
              </a:ext>
            </a:extLst>
          </p:cNvPr>
          <p:cNvSpPr txBox="1">
            <a:spLocks/>
          </p:cNvSpPr>
          <p:nvPr/>
        </p:nvSpPr>
        <p:spPr>
          <a:xfrm>
            <a:off x="913773" y="-175775"/>
            <a:ext cx="10364451" cy="1055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s-EC" sz="4000" dirty="0"/>
              <a:t>INGENIERÍA DE DETALE DEL ESTERILIZADOR</a:t>
            </a:r>
          </a:p>
        </p:txBody>
      </p:sp>
      <p:sp>
        <p:nvSpPr>
          <p:cNvPr id="11" name="Título 1">
            <a:extLst>
              <a:ext uri="{FF2B5EF4-FFF2-40B4-BE49-F238E27FC236}">
                <a16:creationId xmlns:a16="http://schemas.microsoft.com/office/drawing/2014/main" xmlns="" id="{C9F273B6-C478-4C01-BC4F-C825E8C2DC90}"/>
              </a:ext>
            </a:extLst>
          </p:cNvPr>
          <p:cNvSpPr txBox="1">
            <a:spLocks/>
          </p:cNvSpPr>
          <p:nvPr/>
        </p:nvSpPr>
        <p:spPr>
          <a:xfrm>
            <a:off x="913773" y="460912"/>
            <a:ext cx="10364451" cy="1055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s-EC" sz="4000" dirty="0"/>
              <a:t>PARTE ELECTRÓNICA</a:t>
            </a:r>
          </a:p>
        </p:txBody>
      </p:sp>
      <p:pic>
        <p:nvPicPr>
          <p:cNvPr id="12" name="Imagen 11">
            <a:extLst>
              <a:ext uri="{FF2B5EF4-FFF2-40B4-BE49-F238E27FC236}">
                <a16:creationId xmlns:a16="http://schemas.microsoft.com/office/drawing/2014/main" xmlns="" id="{A02C5FF3-211D-4E03-816A-54B9DBC160E0}"/>
              </a:ext>
            </a:extLst>
          </p:cNvPr>
          <p:cNvPicPr/>
          <p:nvPr/>
        </p:nvPicPr>
        <p:blipFill>
          <a:blip r:embed="rId3"/>
          <a:stretch>
            <a:fillRect/>
          </a:stretch>
        </p:blipFill>
        <p:spPr>
          <a:xfrm>
            <a:off x="7759697" y="2153194"/>
            <a:ext cx="2781300" cy="2733675"/>
          </a:xfrm>
          <a:prstGeom prst="rect">
            <a:avLst/>
          </a:prstGeom>
          <a:ln>
            <a:noFill/>
          </a:ln>
        </p:spPr>
      </p:pic>
      <p:pic>
        <p:nvPicPr>
          <p:cNvPr id="3" name="Imagen 2"/>
          <p:cNvPicPr>
            <a:picLocks noChangeAspect="1"/>
          </p:cNvPicPr>
          <p:nvPr/>
        </p:nvPicPr>
        <p:blipFill>
          <a:blip r:embed="rId4"/>
          <a:stretch>
            <a:fillRect/>
          </a:stretch>
        </p:blipFill>
        <p:spPr>
          <a:xfrm>
            <a:off x="1033689" y="1295426"/>
            <a:ext cx="4815568" cy="4885107"/>
          </a:xfrm>
          <a:prstGeom prst="rect">
            <a:avLst/>
          </a:prstGeom>
        </p:spPr>
      </p:pic>
    </p:spTree>
    <p:extLst>
      <p:ext uri="{BB962C8B-B14F-4D97-AF65-F5344CB8AC3E}">
        <p14:creationId xmlns:p14="http://schemas.microsoft.com/office/powerpoint/2010/main" val="5249329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41594" y="876518"/>
            <a:ext cx="2481141" cy="575069"/>
          </a:xfrm>
          <a:prstGeom prst="rect">
            <a:avLst/>
          </a:prstGeom>
        </p:spPr>
        <p:txBody>
          <a:bodyPr>
            <a:normAutofit fontScale="97500"/>
          </a:bodyPr>
          <a:lstStyle>
            <a:lvl1pPr algn="l" defTabSz="914400" rtl="0" eaLnBrk="1" latinLnBrk="0" hangingPunct="1">
              <a:spcBef>
                <a:spcPct val="0"/>
              </a:spcBef>
              <a:buNone/>
              <a:defRPr sz="2800" kern="1200">
                <a:solidFill>
                  <a:schemeClr val="accent1"/>
                </a:solidFill>
                <a:latin typeface="+mj-lt"/>
                <a:ea typeface="+mj-ea"/>
                <a:cs typeface="+mj-cs"/>
              </a:defRPr>
            </a:lvl1pPr>
          </a:lstStyle>
          <a:p>
            <a:pPr algn="ctr"/>
            <a:endParaRPr lang="es-EC" b="1" dirty="0"/>
          </a:p>
        </p:txBody>
      </p:sp>
      <p:sp>
        <p:nvSpPr>
          <p:cNvPr id="18" name="Título 1">
            <a:extLst>
              <a:ext uri="{FF2B5EF4-FFF2-40B4-BE49-F238E27FC236}">
                <a16:creationId xmlns:a16="http://schemas.microsoft.com/office/drawing/2014/main" xmlns="" id="{684FD628-37E6-4FB1-BBD8-246DEDF2547B}"/>
              </a:ext>
            </a:extLst>
          </p:cNvPr>
          <p:cNvSpPr txBox="1">
            <a:spLocks/>
          </p:cNvSpPr>
          <p:nvPr/>
        </p:nvSpPr>
        <p:spPr>
          <a:xfrm>
            <a:off x="435189" y="-219285"/>
            <a:ext cx="11566984" cy="1055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s-EC" sz="4000" dirty="0"/>
              <a:t>DISEÑO DEL CONTROLADOR DEL ESTERILIZADOR</a:t>
            </a:r>
          </a:p>
        </p:txBody>
      </p:sp>
      <p:graphicFrame>
        <p:nvGraphicFramePr>
          <p:cNvPr id="10" name="Diagrama 9">
            <a:extLst>
              <a:ext uri="{FF2B5EF4-FFF2-40B4-BE49-F238E27FC236}">
                <a16:creationId xmlns:a16="http://schemas.microsoft.com/office/drawing/2014/main" xmlns="" id="{3D518E89-744F-4CF3-A37B-DE0E3BBEE12F}"/>
              </a:ext>
            </a:extLst>
          </p:cNvPr>
          <p:cNvGraphicFramePr/>
          <p:nvPr>
            <p:extLst>
              <p:ext uri="{D42A27DB-BD31-4B8C-83A1-F6EECF244321}">
                <p14:modId xmlns:p14="http://schemas.microsoft.com/office/powerpoint/2010/main" val="3786962150"/>
              </p:ext>
            </p:extLst>
          </p:nvPr>
        </p:nvGraphicFramePr>
        <p:xfrm>
          <a:off x="641594" y="1451587"/>
          <a:ext cx="4894039" cy="41365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ángulo 11">
            <a:extLst>
              <a:ext uri="{FF2B5EF4-FFF2-40B4-BE49-F238E27FC236}">
                <a16:creationId xmlns:a16="http://schemas.microsoft.com/office/drawing/2014/main" xmlns="" id="{D86A220F-0240-4243-A9E7-51C4F688F837}"/>
              </a:ext>
            </a:extLst>
          </p:cNvPr>
          <p:cNvSpPr/>
          <p:nvPr/>
        </p:nvSpPr>
        <p:spPr>
          <a:xfrm>
            <a:off x="641594" y="876518"/>
            <a:ext cx="2893100" cy="400110"/>
          </a:xfrm>
          <a:prstGeom prst="rect">
            <a:avLst/>
          </a:prstGeom>
        </p:spPr>
        <p:txBody>
          <a:bodyPr wrap="none">
            <a:spAutoFit/>
          </a:bodyPr>
          <a:lstStyle/>
          <a:p>
            <a:r>
              <a:rPr lang="es-EC" sz="2000" b="1" dirty="0">
                <a:solidFill>
                  <a:schemeClr val="accent6">
                    <a:lumMod val="50000"/>
                  </a:schemeClr>
                </a:solidFill>
              </a:rPr>
              <a:t>PARÁMETROS DE DISEÑO</a:t>
            </a:r>
          </a:p>
        </p:txBody>
      </p:sp>
      <p:sp>
        <p:nvSpPr>
          <p:cNvPr id="14" name="Rectángulo 13">
            <a:extLst>
              <a:ext uri="{FF2B5EF4-FFF2-40B4-BE49-F238E27FC236}">
                <a16:creationId xmlns:a16="http://schemas.microsoft.com/office/drawing/2014/main" xmlns="" id="{333BA046-481A-4F7C-9DE1-5B4958BC08F9}"/>
              </a:ext>
            </a:extLst>
          </p:cNvPr>
          <p:cNvSpPr/>
          <p:nvPr/>
        </p:nvSpPr>
        <p:spPr>
          <a:xfrm>
            <a:off x="6218681" y="876518"/>
            <a:ext cx="5159810" cy="400110"/>
          </a:xfrm>
          <a:prstGeom prst="rect">
            <a:avLst/>
          </a:prstGeom>
        </p:spPr>
        <p:txBody>
          <a:bodyPr wrap="none">
            <a:spAutoFit/>
          </a:bodyPr>
          <a:lstStyle/>
          <a:p>
            <a:r>
              <a:rPr lang="es-EC" sz="2000" b="1" dirty="0">
                <a:solidFill>
                  <a:schemeClr val="accent6">
                    <a:lumMod val="50000"/>
                  </a:schemeClr>
                </a:solidFill>
              </a:rPr>
              <a:t>DATOS OBTENIDOS DEL SISTEMA SIN CONTROL</a:t>
            </a:r>
          </a:p>
        </p:txBody>
      </p:sp>
      <p:pic>
        <p:nvPicPr>
          <p:cNvPr id="9" name="Imagen 8">
            <a:extLst>
              <a:ext uri="{FF2B5EF4-FFF2-40B4-BE49-F238E27FC236}">
                <a16:creationId xmlns:a16="http://schemas.microsoft.com/office/drawing/2014/main" xmlns="" id="{6F66909E-5EDA-452F-8840-21290CDF27D0}"/>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00800" y="1477337"/>
            <a:ext cx="5500048" cy="4110663"/>
          </a:xfrm>
          <a:prstGeom prst="rect">
            <a:avLst/>
          </a:prstGeom>
          <a:noFill/>
          <a:ln>
            <a:noFill/>
          </a:ln>
        </p:spPr>
      </p:pic>
      <p:sp>
        <p:nvSpPr>
          <p:cNvPr id="11" name="Rectángulo 10">
            <a:extLst>
              <a:ext uri="{FF2B5EF4-FFF2-40B4-BE49-F238E27FC236}">
                <a16:creationId xmlns:a16="http://schemas.microsoft.com/office/drawing/2014/main" xmlns="" id="{D86A220F-0240-4243-A9E7-51C4F688F837}"/>
              </a:ext>
            </a:extLst>
          </p:cNvPr>
          <p:cNvSpPr/>
          <p:nvPr/>
        </p:nvSpPr>
        <p:spPr>
          <a:xfrm>
            <a:off x="8684688" y="3176514"/>
            <a:ext cx="2807500" cy="646331"/>
          </a:xfrm>
          <a:prstGeom prst="rect">
            <a:avLst/>
          </a:prstGeom>
        </p:spPr>
        <p:txBody>
          <a:bodyPr wrap="none">
            <a:spAutoFit/>
          </a:bodyPr>
          <a:lstStyle/>
          <a:p>
            <a:r>
              <a:rPr lang="es-EC" b="1" dirty="0" smtClean="0">
                <a:solidFill>
                  <a:schemeClr val="accent6">
                    <a:lumMod val="50000"/>
                  </a:schemeClr>
                </a:solidFill>
              </a:rPr>
              <a:t>Variables de Entrada:  250W </a:t>
            </a:r>
          </a:p>
          <a:p>
            <a:r>
              <a:rPr lang="es-EC" b="1" dirty="0" smtClean="0">
                <a:solidFill>
                  <a:schemeClr val="accent6">
                    <a:lumMod val="50000"/>
                  </a:schemeClr>
                </a:solidFill>
              </a:rPr>
              <a:t>(25% de la potencia máxima)</a:t>
            </a:r>
            <a:endParaRPr lang="es-EC" b="1" dirty="0">
              <a:solidFill>
                <a:schemeClr val="accent6">
                  <a:lumMod val="50000"/>
                </a:schemeClr>
              </a:solidFill>
            </a:endParaRPr>
          </a:p>
        </p:txBody>
      </p:sp>
      <p:sp>
        <p:nvSpPr>
          <p:cNvPr id="13" name="Rectángulo 12">
            <a:extLst>
              <a:ext uri="{FF2B5EF4-FFF2-40B4-BE49-F238E27FC236}">
                <a16:creationId xmlns:a16="http://schemas.microsoft.com/office/drawing/2014/main" xmlns="" id="{D86A220F-0240-4243-A9E7-51C4F688F837}"/>
              </a:ext>
            </a:extLst>
          </p:cNvPr>
          <p:cNvSpPr/>
          <p:nvPr/>
        </p:nvSpPr>
        <p:spPr>
          <a:xfrm>
            <a:off x="8345059" y="4140707"/>
            <a:ext cx="3246273" cy="369332"/>
          </a:xfrm>
          <a:prstGeom prst="rect">
            <a:avLst/>
          </a:prstGeom>
        </p:spPr>
        <p:txBody>
          <a:bodyPr wrap="none">
            <a:spAutoFit/>
          </a:bodyPr>
          <a:lstStyle/>
          <a:p>
            <a:r>
              <a:rPr lang="es-EC" b="1" dirty="0" smtClean="0">
                <a:solidFill>
                  <a:schemeClr val="accent6">
                    <a:lumMod val="50000"/>
                  </a:schemeClr>
                </a:solidFill>
              </a:rPr>
              <a:t>Variables de Salida:  Temperatura </a:t>
            </a:r>
          </a:p>
        </p:txBody>
      </p:sp>
      <p:sp>
        <p:nvSpPr>
          <p:cNvPr id="15" name="Rectángulo 14">
            <a:extLst>
              <a:ext uri="{FF2B5EF4-FFF2-40B4-BE49-F238E27FC236}">
                <a16:creationId xmlns:a16="http://schemas.microsoft.com/office/drawing/2014/main" xmlns="" id="{D86A220F-0240-4243-A9E7-51C4F688F837}"/>
              </a:ext>
            </a:extLst>
          </p:cNvPr>
          <p:cNvSpPr/>
          <p:nvPr/>
        </p:nvSpPr>
        <p:spPr>
          <a:xfrm>
            <a:off x="8417627" y="4719098"/>
            <a:ext cx="2833020" cy="369332"/>
          </a:xfrm>
          <a:prstGeom prst="rect">
            <a:avLst/>
          </a:prstGeom>
        </p:spPr>
        <p:txBody>
          <a:bodyPr wrap="none">
            <a:spAutoFit/>
          </a:bodyPr>
          <a:lstStyle/>
          <a:p>
            <a:r>
              <a:rPr lang="es-EC" b="1" dirty="0" smtClean="0">
                <a:solidFill>
                  <a:schemeClr val="accent6">
                    <a:lumMod val="50000"/>
                  </a:schemeClr>
                </a:solidFill>
              </a:rPr>
              <a:t>Tiempo de </a:t>
            </a:r>
            <a:r>
              <a:rPr lang="es-EC" b="1" dirty="0">
                <a:solidFill>
                  <a:schemeClr val="accent6">
                    <a:lumMod val="50000"/>
                  </a:schemeClr>
                </a:solidFill>
              </a:rPr>
              <a:t>muestreo</a:t>
            </a:r>
            <a:r>
              <a:rPr lang="es-EC" b="1" dirty="0" smtClean="0">
                <a:solidFill>
                  <a:schemeClr val="accent6">
                    <a:lumMod val="50000"/>
                  </a:schemeClr>
                </a:solidFill>
              </a:rPr>
              <a:t>:  1 </a:t>
            </a:r>
            <a:r>
              <a:rPr lang="es-EC" b="1" dirty="0" err="1" smtClean="0">
                <a:solidFill>
                  <a:schemeClr val="accent6">
                    <a:lumMod val="50000"/>
                  </a:schemeClr>
                </a:solidFill>
              </a:rPr>
              <a:t>Seg</a:t>
            </a:r>
            <a:r>
              <a:rPr lang="es-EC" b="1" dirty="0" smtClean="0">
                <a:solidFill>
                  <a:schemeClr val="accent6">
                    <a:lumMod val="50000"/>
                  </a:schemeClr>
                </a:solidFill>
              </a:rPr>
              <a:t>. </a:t>
            </a:r>
          </a:p>
        </p:txBody>
      </p:sp>
    </p:spTree>
    <p:extLst>
      <p:ext uri="{BB962C8B-B14F-4D97-AF65-F5344CB8AC3E}">
        <p14:creationId xmlns:p14="http://schemas.microsoft.com/office/powerpoint/2010/main" val="37191086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41594" y="876518"/>
            <a:ext cx="2481141" cy="575069"/>
          </a:xfrm>
          <a:prstGeom prst="rect">
            <a:avLst/>
          </a:prstGeom>
        </p:spPr>
        <p:txBody>
          <a:bodyPr>
            <a:normAutofit fontScale="97500"/>
          </a:bodyPr>
          <a:lstStyle>
            <a:lvl1pPr algn="l" defTabSz="914400" rtl="0" eaLnBrk="1" latinLnBrk="0" hangingPunct="1">
              <a:spcBef>
                <a:spcPct val="0"/>
              </a:spcBef>
              <a:buNone/>
              <a:defRPr sz="2800" kern="1200">
                <a:solidFill>
                  <a:schemeClr val="accent1"/>
                </a:solidFill>
                <a:latin typeface="+mj-lt"/>
                <a:ea typeface="+mj-ea"/>
                <a:cs typeface="+mj-cs"/>
              </a:defRPr>
            </a:lvl1pPr>
          </a:lstStyle>
          <a:p>
            <a:pPr algn="ctr"/>
            <a:endParaRPr lang="es-EC" b="1" dirty="0"/>
          </a:p>
        </p:txBody>
      </p:sp>
      <p:sp>
        <p:nvSpPr>
          <p:cNvPr id="18" name="Título 1">
            <a:extLst>
              <a:ext uri="{FF2B5EF4-FFF2-40B4-BE49-F238E27FC236}">
                <a16:creationId xmlns:a16="http://schemas.microsoft.com/office/drawing/2014/main" xmlns="" id="{684FD628-37E6-4FB1-BBD8-246DEDF2547B}"/>
              </a:ext>
            </a:extLst>
          </p:cNvPr>
          <p:cNvSpPr txBox="1">
            <a:spLocks/>
          </p:cNvSpPr>
          <p:nvPr/>
        </p:nvSpPr>
        <p:spPr>
          <a:xfrm>
            <a:off x="769394" y="-242951"/>
            <a:ext cx="11117806" cy="1055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s-EC" sz="4000" dirty="0"/>
              <a:t>DISEÑO DEL CONTROLADOR DEL ESTERILIZADOR</a:t>
            </a:r>
          </a:p>
        </p:txBody>
      </p:sp>
      <p:sp>
        <p:nvSpPr>
          <p:cNvPr id="14" name="Rectángulo 13">
            <a:extLst>
              <a:ext uri="{FF2B5EF4-FFF2-40B4-BE49-F238E27FC236}">
                <a16:creationId xmlns:a16="http://schemas.microsoft.com/office/drawing/2014/main" xmlns="" id="{333BA046-481A-4F7C-9DE1-5B4958BC08F9}"/>
              </a:ext>
            </a:extLst>
          </p:cNvPr>
          <p:cNvSpPr/>
          <p:nvPr/>
        </p:nvSpPr>
        <p:spPr>
          <a:xfrm>
            <a:off x="641593" y="710351"/>
            <a:ext cx="5345502" cy="400110"/>
          </a:xfrm>
          <a:prstGeom prst="rect">
            <a:avLst/>
          </a:prstGeom>
        </p:spPr>
        <p:txBody>
          <a:bodyPr wrap="none">
            <a:spAutoFit/>
          </a:bodyPr>
          <a:lstStyle/>
          <a:p>
            <a:r>
              <a:rPr lang="es-EC" sz="2000" b="1" dirty="0">
                <a:solidFill>
                  <a:schemeClr val="accent6">
                    <a:lumMod val="50000"/>
                  </a:schemeClr>
                </a:solidFill>
              </a:rPr>
              <a:t>OBTENCIÓN DE LA FUNCIÓN DE TRANSFERENCIA</a:t>
            </a:r>
          </a:p>
        </p:txBody>
      </p:sp>
      <p:pic>
        <p:nvPicPr>
          <p:cNvPr id="2" name="Imagen 1">
            <a:extLst>
              <a:ext uri="{FF2B5EF4-FFF2-40B4-BE49-F238E27FC236}">
                <a16:creationId xmlns:a16="http://schemas.microsoft.com/office/drawing/2014/main" xmlns="" id="{8096CA22-373F-4DEF-BA59-57D0A48A7B80}"/>
              </a:ext>
            </a:extLst>
          </p:cNvPr>
          <p:cNvPicPr>
            <a:picLocks noChangeAspect="1"/>
          </p:cNvPicPr>
          <p:nvPr/>
        </p:nvPicPr>
        <p:blipFill rotWithShape="1">
          <a:blip r:embed="rId3"/>
          <a:srcRect t="16005" b="16725"/>
          <a:stretch/>
        </p:blipFill>
        <p:spPr>
          <a:xfrm>
            <a:off x="1891509" y="1072914"/>
            <a:ext cx="2730391" cy="675030"/>
          </a:xfrm>
          <a:prstGeom prst="rect">
            <a:avLst/>
          </a:prstGeom>
        </p:spPr>
      </p:pic>
      <p:pic>
        <p:nvPicPr>
          <p:cNvPr id="10" name="Imagen 9">
            <a:extLst>
              <a:ext uri="{FF2B5EF4-FFF2-40B4-BE49-F238E27FC236}">
                <a16:creationId xmlns:a16="http://schemas.microsoft.com/office/drawing/2014/main" xmlns="" id="{A9329B2B-331F-499B-BBC4-F002C94558E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48952" y="1939182"/>
            <a:ext cx="5947566" cy="4161243"/>
          </a:xfrm>
          <a:prstGeom prst="rect">
            <a:avLst/>
          </a:prstGeom>
          <a:noFill/>
          <a:ln>
            <a:noFill/>
          </a:ln>
        </p:spPr>
      </p:pic>
      <p:pic>
        <p:nvPicPr>
          <p:cNvPr id="12" name="Imagen 11">
            <a:extLst>
              <a:ext uri="{FF2B5EF4-FFF2-40B4-BE49-F238E27FC236}">
                <a16:creationId xmlns:a16="http://schemas.microsoft.com/office/drawing/2014/main" xmlns="" id="{CCC4D731-C75E-433F-91B8-B7AF3EF56CC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790937" y="876518"/>
            <a:ext cx="4993240" cy="3149625"/>
          </a:xfrm>
          <a:prstGeom prst="rect">
            <a:avLst/>
          </a:prstGeom>
          <a:noFill/>
          <a:ln>
            <a:noFill/>
          </a:ln>
        </p:spPr>
      </p:pic>
      <p:pic>
        <p:nvPicPr>
          <p:cNvPr id="4" name="Imagen 3">
            <a:extLst>
              <a:ext uri="{FF2B5EF4-FFF2-40B4-BE49-F238E27FC236}">
                <a16:creationId xmlns:a16="http://schemas.microsoft.com/office/drawing/2014/main" xmlns="" id="{CCC380B7-C0CE-474D-A1F2-7AAB6E179AC3}"/>
              </a:ext>
            </a:extLst>
          </p:cNvPr>
          <p:cNvPicPr>
            <a:picLocks noChangeAspect="1"/>
          </p:cNvPicPr>
          <p:nvPr/>
        </p:nvPicPr>
        <p:blipFill>
          <a:blip r:embed="rId6"/>
          <a:stretch>
            <a:fillRect/>
          </a:stretch>
        </p:blipFill>
        <p:spPr>
          <a:xfrm>
            <a:off x="7464896" y="4547286"/>
            <a:ext cx="3800092" cy="779506"/>
          </a:xfrm>
          <a:prstGeom prst="rect">
            <a:avLst/>
          </a:prstGeom>
        </p:spPr>
      </p:pic>
    </p:spTree>
    <p:extLst>
      <p:ext uri="{BB962C8B-B14F-4D97-AF65-F5344CB8AC3E}">
        <p14:creationId xmlns:p14="http://schemas.microsoft.com/office/powerpoint/2010/main" val="3209974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41594" y="876518"/>
            <a:ext cx="2481141" cy="575069"/>
          </a:xfrm>
          <a:prstGeom prst="rect">
            <a:avLst/>
          </a:prstGeom>
        </p:spPr>
        <p:txBody>
          <a:bodyPr>
            <a:normAutofit fontScale="97500"/>
          </a:bodyPr>
          <a:lstStyle>
            <a:lvl1pPr algn="l" defTabSz="914400" rtl="0" eaLnBrk="1" latinLnBrk="0" hangingPunct="1">
              <a:spcBef>
                <a:spcPct val="0"/>
              </a:spcBef>
              <a:buNone/>
              <a:defRPr sz="2800" kern="1200">
                <a:solidFill>
                  <a:schemeClr val="accent1"/>
                </a:solidFill>
                <a:latin typeface="+mj-lt"/>
                <a:ea typeface="+mj-ea"/>
                <a:cs typeface="+mj-cs"/>
              </a:defRPr>
            </a:lvl1pPr>
          </a:lstStyle>
          <a:p>
            <a:pPr algn="ctr"/>
            <a:endParaRPr lang="es-EC" b="1" dirty="0"/>
          </a:p>
        </p:txBody>
      </p:sp>
      <p:sp>
        <p:nvSpPr>
          <p:cNvPr id="18" name="Título 1">
            <a:extLst>
              <a:ext uri="{FF2B5EF4-FFF2-40B4-BE49-F238E27FC236}">
                <a16:creationId xmlns:a16="http://schemas.microsoft.com/office/drawing/2014/main" xmlns="" id="{684FD628-37E6-4FB1-BBD8-246DEDF2547B}"/>
              </a:ext>
            </a:extLst>
          </p:cNvPr>
          <p:cNvSpPr txBox="1">
            <a:spLocks/>
          </p:cNvSpPr>
          <p:nvPr/>
        </p:nvSpPr>
        <p:spPr>
          <a:xfrm>
            <a:off x="833562" y="-179077"/>
            <a:ext cx="11069680" cy="1055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s-EC" sz="4000" dirty="0"/>
              <a:t>DISEÑO DEL CONTROLADOR DEL ESTERILIZADOR</a:t>
            </a:r>
          </a:p>
        </p:txBody>
      </p:sp>
      <p:sp>
        <p:nvSpPr>
          <p:cNvPr id="14" name="Rectángulo 13">
            <a:extLst>
              <a:ext uri="{FF2B5EF4-FFF2-40B4-BE49-F238E27FC236}">
                <a16:creationId xmlns:a16="http://schemas.microsoft.com/office/drawing/2014/main" xmlns="" id="{333BA046-481A-4F7C-9DE1-5B4958BC08F9}"/>
              </a:ext>
            </a:extLst>
          </p:cNvPr>
          <p:cNvSpPr/>
          <p:nvPr/>
        </p:nvSpPr>
        <p:spPr>
          <a:xfrm>
            <a:off x="641594" y="676463"/>
            <a:ext cx="3176319" cy="400110"/>
          </a:xfrm>
          <a:prstGeom prst="rect">
            <a:avLst/>
          </a:prstGeom>
        </p:spPr>
        <p:txBody>
          <a:bodyPr wrap="none">
            <a:spAutoFit/>
          </a:bodyPr>
          <a:lstStyle/>
          <a:p>
            <a:r>
              <a:rPr lang="es-EC" sz="2000" b="1" dirty="0">
                <a:solidFill>
                  <a:schemeClr val="accent6">
                    <a:lumMod val="50000"/>
                  </a:schemeClr>
                </a:solidFill>
              </a:rPr>
              <a:t>DISEÑO DEL CONTROLADOR</a:t>
            </a:r>
          </a:p>
        </p:txBody>
      </p:sp>
      <p:pic>
        <p:nvPicPr>
          <p:cNvPr id="2" name="Imagen 1">
            <a:extLst>
              <a:ext uri="{FF2B5EF4-FFF2-40B4-BE49-F238E27FC236}">
                <a16:creationId xmlns:a16="http://schemas.microsoft.com/office/drawing/2014/main" xmlns="" id="{E60F0D6A-DE5E-4DFD-9A21-EBA1852A6DF8}"/>
              </a:ext>
            </a:extLst>
          </p:cNvPr>
          <p:cNvPicPr>
            <a:picLocks noChangeAspect="1"/>
          </p:cNvPicPr>
          <p:nvPr/>
        </p:nvPicPr>
        <p:blipFill>
          <a:blip r:embed="rId3"/>
          <a:stretch>
            <a:fillRect/>
          </a:stretch>
        </p:blipFill>
        <p:spPr>
          <a:xfrm>
            <a:off x="494539" y="1100113"/>
            <a:ext cx="5229225" cy="1200150"/>
          </a:xfrm>
          <a:prstGeom prst="rect">
            <a:avLst/>
          </a:prstGeom>
        </p:spPr>
      </p:pic>
      <p:pic>
        <p:nvPicPr>
          <p:cNvPr id="11" name="Imagen 10">
            <a:extLst>
              <a:ext uri="{FF2B5EF4-FFF2-40B4-BE49-F238E27FC236}">
                <a16:creationId xmlns:a16="http://schemas.microsoft.com/office/drawing/2014/main" xmlns="" id="{A8EB2AB9-7367-408F-B3BB-FB7D84B9FF0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626" y="2323803"/>
            <a:ext cx="5634138" cy="3657679"/>
          </a:xfrm>
          <a:prstGeom prst="rect">
            <a:avLst/>
          </a:prstGeom>
          <a:noFill/>
          <a:ln>
            <a:noFill/>
          </a:ln>
        </p:spPr>
      </p:pic>
      <p:pic>
        <p:nvPicPr>
          <p:cNvPr id="15" name="Imagen 14">
            <a:extLst>
              <a:ext uri="{FF2B5EF4-FFF2-40B4-BE49-F238E27FC236}">
                <a16:creationId xmlns:a16="http://schemas.microsoft.com/office/drawing/2014/main" xmlns="" id="{E3151F32-1066-4BB8-8E03-2D7F0677D69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870819" y="876518"/>
            <a:ext cx="6107175" cy="4000282"/>
          </a:xfrm>
          <a:prstGeom prst="rect">
            <a:avLst/>
          </a:prstGeom>
          <a:noFill/>
          <a:ln>
            <a:noFill/>
          </a:ln>
        </p:spPr>
      </p:pic>
      <p:pic>
        <p:nvPicPr>
          <p:cNvPr id="3" name="Imagen 2">
            <a:extLst>
              <a:ext uri="{FF2B5EF4-FFF2-40B4-BE49-F238E27FC236}">
                <a16:creationId xmlns:a16="http://schemas.microsoft.com/office/drawing/2014/main" xmlns="" id="{BAFD869A-9420-49AF-981E-E0960765EAA5}"/>
              </a:ext>
            </a:extLst>
          </p:cNvPr>
          <p:cNvPicPr>
            <a:picLocks noChangeAspect="1"/>
          </p:cNvPicPr>
          <p:nvPr/>
        </p:nvPicPr>
        <p:blipFill>
          <a:blip r:embed="rId6"/>
          <a:stretch>
            <a:fillRect/>
          </a:stretch>
        </p:blipFill>
        <p:spPr>
          <a:xfrm>
            <a:off x="8452918" y="5105182"/>
            <a:ext cx="942975" cy="876300"/>
          </a:xfrm>
          <a:prstGeom prst="rect">
            <a:avLst/>
          </a:prstGeom>
        </p:spPr>
      </p:pic>
      <p:sp>
        <p:nvSpPr>
          <p:cNvPr id="9" name="Rectángulo 8">
            <a:extLst>
              <a:ext uri="{FF2B5EF4-FFF2-40B4-BE49-F238E27FC236}">
                <a16:creationId xmlns:a16="http://schemas.microsoft.com/office/drawing/2014/main" xmlns="" id="{333BA046-481A-4F7C-9DE1-5B4958BC08F9}"/>
              </a:ext>
            </a:extLst>
          </p:cNvPr>
          <p:cNvSpPr/>
          <p:nvPr/>
        </p:nvSpPr>
        <p:spPr>
          <a:xfrm>
            <a:off x="4444420" y="2606863"/>
            <a:ext cx="788999" cy="400110"/>
          </a:xfrm>
          <a:prstGeom prst="rect">
            <a:avLst/>
          </a:prstGeom>
        </p:spPr>
        <p:txBody>
          <a:bodyPr wrap="none">
            <a:spAutoFit/>
          </a:bodyPr>
          <a:lstStyle/>
          <a:p>
            <a:r>
              <a:rPr lang="es-EC" sz="2000" b="1" dirty="0" smtClean="0">
                <a:solidFill>
                  <a:schemeClr val="accent6">
                    <a:lumMod val="50000"/>
                  </a:schemeClr>
                </a:solidFill>
              </a:rPr>
              <a:t>220°C</a:t>
            </a:r>
            <a:endParaRPr lang="es-EC" sz="2000" b="1" dirty="0">
              <a:solidFill>
                <a:schemeClr val="accent6">
                  <a:lumMod val="50000"/>
                </a:schemeClr>
              </a:solidFill>
            </a:endParaRPr>
          </a:p>
        </p:txBody>
      </p:sp>
    </p:spTree>
    <p:extLst>
      <p:ext uri="{BB962C8B-B14F-4D97-AF65-F5344CB8AC3E}">
        <p14:creationId xmlns:p14="http://schemas.microsoft.com/office/powerpoint/2010/main" val="38976214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xmlns="" id="{B7430A29-96E8-428A-B5FA-F5E5C43E31A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61834" y="3480931"/>
            <a:ext cx="5620241" cy="2608984"/>
          </a:xfrm>
          <a:prstGeom prst="rect">
            <a:avLst/>
          </a:prstGeom>
          <a:noFill/>
          <a:ln>
            <a:noFill/>
          </a:ln>
        </p:spPr>
      </p:pic>
      <p:pic>
        <p:nvPicPr>
          <p:cNvPr id="20" name="Imagen 19">
            <a:extLst>
              <a:ext uri="{FF2B5EF4-FFF2-40B4-BE49-F238E27FC236}">
                <a16:creationId xmlns:a16="http://schemas.microsoft.com/office/drawing/2014/main" xmlns="" id="{B7E34090-B110-43E3-A1A6-E9559B8EADA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232465" y="768085"/>
            <a:ext cx="5649611" cy="2608985"/>
          </a:xfrm>
          <a:prstGeom prst="rect">
            <a:avLst/>
          </a:prstGeom>
          <a:noFill/>
          <a:ln>
            <a:noFill/>
          </a:ln>
        </p:spPr>
      </p:pic>
      <p:pic>
        <p:nvPicPr>
          <p:cNvPr id="13" name="Imagen 12">
            <a:extLst>
              <a:ext uri="{FF2B5EF4-FFF2-40B4-BE49-F238E27FC236}">
                <a16:creationId xmlns:a16="http://schemas.microsoft.com/office/drawing/2014/main" xmlns="" id="{A9F9D9E8-5025-40EC-86A6-069012A34DA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99329" y="3175668"/>
            <a:ext cx="5523865" cy="2914247"/>
          </a:xfrm>
          <a:prstGeom prst="rect">
            <a:avLst/>
          </a:prstGeom>
          <a:noFill/>
          <a:ln>
            <a:noFill/>
          </a:ln>
        </p:spPr>
      </p:pic>
      <p:sp>
        <p:nvSpPr>
          <p:cNvPr id="8" name="Título 1"/>
          <p:cNvSpPr txBox="1">
            <a:spLocks/>
          </p:cNvSpPr>
          <p:nvPr/>
        </p:nvSpPr>
        <p:spPr>
          <a:xfrm>
            <a:off x="641594" y="876518"/>
            <a:ext cx="2481141" cy="575069"/>
          </a:xfrm>
          <a:prstGeom prst="rect">
            <a:avLst/>
          </a:prstGeom>
        </p:spPr>
        <p:txBody>
          <a:bodyPr>
            <a:normAutofit fontScale="97500"/>
          </a:bodyPr>
          <a:lstStyle>
            <a:lvl1pPr algn="l" defTabSz="914400" rtl="0" eaLnBrk="1" latinLnBrk="0" hangingPunct="1">
              <a:spcBef>
                <a:spcPct val="0"/>
              </a:spcBef>
              <a:buNone/>
              <a:defRPr sz="2800" kern="1200">
                <a:solidFill>
                  <a:schemeClr val="accent1"/>
                </a:solidFill>
                <a:latin typeface="+mj-lt"/>
                <a:ea typeface="+mj-ea"/>
                <a:cs typeface="+mj-cs"/>
              </a:defRPr>
            </a:lvl1pPr>
          </a:lstStyle>
          <a:p>
            <a:pPr algn="ctr"/>
            <a:endParaRPr lang="es-EC" b="1" dirty="0"/>
          </a:p>
        </p:txBody>
      </p:sp>
      <p:sp>
        <p:nvSpPr>
          <p:cNvPr id="18" name="Título 1">
            <a:extLst>
              <a:ext uri="{FF2B5EF4-FFF2-40B4-BE49-F238E27FC236}">
                <a16:creationId xmlns:a16="http://schemas.microsoft.com/office/drawing/2014/main" xmlns="" id="{684FD628-37E6-4FB1-BBD8-246DEDF2547B}"/>
              </a:ext>
            </a:extLst>
          </p:cNvPr>
          <p:cNvSpPr txBox="1">
            <a:spLocks/>
          </p:cNvSpPr>
          <p:nvPr/>
        </p:nvSpPr>
        <p:spPr>
          <a:xfrm>
            <a:off x="765689" y="-150114"/>
            <a:ext cx="10992293" cy="1055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s-EC" sz="4000" dirty="0"/>
              <a:t>DISEÑO DEL CONTROLADOR DEL ESTERILIZADOR</a:t>
            </a:r>
          </a:p>
        </p:txBody>
      </p:sp>
      <p:sp>
        <p:nvSpPr>
          <p:cNvPr id="14" name="Rectángulo 13">
            <a:extLst>
              <a:ext uri="{FF2B5EF4-FFF2-40B4-BE49-F238E27FC236}">
                <a16:creationId xmlns:a16="http://schemas.microsoft.com/office/drawing/2014/main" xmlns="" id="{333BA046-481A-4F7C-9DE1-5B4958BC08F9}"/>
              </a:ext>
            </a:extLst>
          </p:cNvPr>
          <p:cNvSpPr/>
          <p:nvPr/>
        </p:nvSpPr>
        <p:spPr>
          <a:xfrm>
            <a:off x="641594" y="676463"/>
            <a:ext cx="2270622" cy="400110"/>
          </a:xfrm>
          <a:prstGeom prst="rect">
            <a:avLst/>
          </a:prstGeom>
        </p:spPr>
        <p:txBody>
          <a:bodyPr wrap="none">
            <a:spAutoFit/>
          </a:bodyPr>
          <a:lstStyle/>
          <a:p>
            <a:r>
              <a:rPr lang="es-EC" sz="2000" b="1" dirty="0">
                <a:solidFill>
                  <a:schemeClr val="accent6">
                    <a:lumMod val="50000"/>
                  </a:schemeClr>
                </a:solidFill>
              </a:rPr>
              <a:t>CONTROLADOR PID</a:t>
            </a:r>
          </a:p>
        </p:txBody>
      </p:sp>
      <p:sp>
        <p:nvSpPr>
          <p:cNvPr id="17" name="Rectángulo 16">
            <a:extLst>
              <a:ext uri="{FF2B5EF4-FFF2-40B4-BE49-F238E27FC236}">
                <a16:creationId xmlns:a16="http://schemas.microsoft.com/office/drawing/2014/main" xmlns="" id="{9D102927-8DD0-45C5-B8FB-AE80E72186DF}"/>
              </a:ext>
            </a:extLst>
          </p:cNvPr>
          <p:cNvSpPr/>
          <p:nvPr/>
        </p:nvSpPr>
        <p:spPr>
          <a:xfrm>
            <a:off x="1071912" y="4104666"/>
            <a:ext cx="4192623" cy="338554"/>
          </a:xfrm>
          <a:prstGeom prst="rect">
            <a:avLst/>
          </a:prstGeom>
        </p:spPr>
        <p:txBody>
          <a:bodyPr wrap="none">
            <a:spAutoFit/>
          </a:bodyPr>
          <a:lstStyle/>
          <a:p>
            <a:r>
              <a:rPr lang="es-EC" sz="1600" b="1" dirty="0"/>
              <a:t>Comportamiento del sistema con el control PID</a:t>
            </a:r>
          </a:p>
        </p:txBody>
      </p:sp>
      <p:sp>
        <p:nvSpPr>
          <p:cNvPr id="19" name="Rectángulo 18">
            <a:extLst>
              <a:ext uri="{FF2B5EF4-FFF2-40B4-BE49-F238E27FC236}">
                <a16:creationId xmlns:a16="http://schemas.microsoft.com/office/drawing/2014/main" xmlns="" id="{6888862A-869F-4C3E-8B5A-78F9AF97585A}"/>
              </a:ext>
            </a:extLst>
          </p:cNvPr>
          <p:cNvSpPr/>
          <p:nvPr/>
        </p:nvSpPr>
        <p:spPr>
          <a:xfrm>
            <a:off x="7588725" y="4762392"/>
            <a:ext cx="2654766" cy="338554"/>
          </a:xfrm>
          <a:prstGeom prst="rect">
            <a:avLst/>
          </a:prstGeom>
        </p:spPr>
        <p:txBody>
          <a:bodyPr wrap="none">
            <a:spAutoFit/>
          </a:bodyPr>
          <a:lstStyle/>
          <a:p>
            <a:r>
              <a:rPr lang="es-EC" sz="1600" b="1" dirty="0"/>
              <a:t>Comportamiento del control</a:t>
            </a:r>
          </a:p>
        </p:txBody>
      </p:sp>
      <p:sp>
        <p:nvSpPr>
          <p:cNvPr id="21" name="Rectángulo 20">
            <a:extLst>
              <a:ext uri="{FF2B5EF4-FFF2-40B4-BE49-F238E27FC236}">
                <a16:creationId xmlns:a16="http://schemas.microsoft.com/office/drawing/2014/main" xmlns="" id="{0682A74C-B1E1-405B-A148-D8497C2B1AB7}"/>
              </a:ext>
            </a:extLst>
          </p:cNvPr>
          <p:cNvSpPr/>
          <p:nvPr/>
        </p:nvSpPr>
        <p:spPr>
          <a:xfrm>
            <a:off x="7206828" y="1016781"/>
            <a:ext cx="4192623" cy="338554"/>
          </a:xfrm>
          <a:prstGeom prst="rect">
            <a:avLst/>
          </a:prstGeom>
        </p:spPr>
        <p:txBody>
          <a:bodyPr wrap="none">
            <a:spAutoFit/>
          </a:bodyPr>
          <a:lstStyle/>
          <a:p>
            <a:r>
              <a:rPr lang="es-EC" sz="1600" b="1" dirty="0"/>
              <a:t>Comportamiento del sistema con el control PID</a:t>
            </a:r>
          </a:p>
        </p:txBody>
      </p:sp>
      <p:pic>
        <p:nvPicPr>
          <p:cNvPr id="2" name="Imagen 1">
            <a:extLst>
              <a:ext uri="{FF2B5EF4-FFF2-40B4-BE49-F238E27FC236}">
                <a16:creationId xmlns:a16="http://schemas.microsoft.com/office/drawing/2014/main" xmlns="" id="{C9260D74-4278-4424-90C5-0CD7880582E3}"/>
              </a:ext>
            </a:extLst>
          </p:cNvPr>
          <p:cNvPicPr>
            <a:picLocks noChangeAspect="1"/>
          </p:cNvPicPr>
          <p:nvPr/>
        </p:nvPicPr>
        <p:blipFill>
          <a:blip r:embed="rId6"/>
          <a:stretch>
            <a:fillRect/>
          </a:stretch>
        </p:blipFill>
        <p:spPr>
          <a:xfrm>
            <a:off x="641594" y="1178383"/>
            <a:ext cx="5181600" cy="1895475"/>
          </a:xfrm>
          <a:prstGeom prst="rect">
            <a:avLst/>
          </a:prstGeom>
        </p:spPr>
      </p:pic>
      <p:sp>
        <p:nvSpPr>
          <p:cNvPr id="15" name="Rectángulo 14">
            <a:extLst>
              <a:ext uri="{FF2B5EF4-FFF2-40B4-BE49-F238E27FC236}">
                <a16:creationId xmlns:a16="http://schemas.microsoft.com/office/drawing/2014/main" xmlns="" id="{333BA046-481A-4F7C-9DE1-5B4958BC08F9}"/>
              </a:ext>
            </a:extLst>
          </p:cNvPr>
          <p:cNvSpPr/>
          <p:nvPr/>
        </p:nvSpPr>
        <p:spPr>
          <a:xfrm>
            <a:off x="8185221" y="1565274"/>
            <a:ext cx="788999" cy="400110"/>
          </a:xfrm>
          <a:prstGeom prst="rect">
            <a:avLst/>
          </a:prstGeom>
        </p:spPr>
        <p:txBody>
          <a:bodyPr wrap="none">
            <a:spAutoFit/>
          </a:bodyPr>
          <a:lstStyle/>
          <a:p>
            <a:r>
              <a:rPr lang="es-EC" sz="2000" b="1" dirty="0" smtClean="0">
                <a:solidFill>
                  <a:schemeClr val="accent6">
                    <a:lumMod val="50000"/>
                  </a:schemeClr>
                </a:solidFill>
              </a:rPr>
              <a:t>260°C</a:t>
            </a:r>
            <a:endParaRPr lang="es-EC" sz="2000" b="1" dirty="0">
              <a:solidFill>
                <a:schemeClr val="accent6">
                  <a:lumMod val="50000"/>
                </a:schemeClr>
              </a:solidFill>
            </a:endParaRPr>
          </a:p>
        </p:txBody>
      </p:sp>
      <p:sp>
        <p:nvSpPr>
          <p:cNvPr id="23" name="Rectángulo 22">
            <a:extLst>
              <a:ext uri="{FF2B5EF4-FFF2-40B4-BE49-F238E27FC236}">
                <a16:creationId xmlns:a16="http://schemas.microsoft.com/office/drawing/2014/main" xmlns="" id="{333BA046-481A-4F7C-9DE1-5B4958BC08F9}"/>
              </a:ext>
            </a:extLst>
          </p:cNvPr>
          <p:cNvSpPr/>
          <p:nvPr/>
        </p:nvSpPr>
        <p:spPr>
          <a:xfrm>
            <a:off x="1539971" y="4521924"/>
            <a:ext cx="2705612" cy="307777"/>
          </a:xfrm>
          <a:prstGeom prst="rect">
            <a:avLst/>
          </a:prstGeom>
        </p:spPr>
        <p:txBody>
          <a:bodyPr wrap="none">
            <a:spAutoFit/>
          </a:bodyPr>
          <a:lstStyle/>
          <a:p>
            <a:r>
              <a:rPr lang="es-EC" sz="1400" b="1" dirty="0" smtClean="0">
                <a:solidFill>
                  <a:schemeClr val="accent6">
                    <a:lumMod val="50000"/>
                  </a:schemeClr>
                </a:solidFill>
              </a:rPr>
              <a:t>Tiempo en alcanzar la </a:t>
            </a:r>
            <a:r>
              <a:rPr lang="es-EC" sz="1400" b="1" dirty="0" err="1" smtClean="0">
                <a:solidFill>
                  <a:schemeClr val="accent6">
                    <a:lumMod val="50000"/>
                  </a:schemeClr>
                </a:solidFill>
              </a:rPr>
              <a:t>temp</a:t>
            </a:r>
            <a:r>
              <a:rPr lang="es-EC" sz="1400" b="1" dirty="0" smtClean="0">
                <a:solidFill>
                  <a:schemeClr val="accent6">
                    <a:lumMod val="50000"/>
                  </a:schemeClr>
                </a:solidFill>
              </a:rPr>
              <a:t>: 15 min</a:t>
            </a:r>
            <a:endParaRPr lang="es-EC" sz="1400" b="1" dirty="0">
              <a:solidFill>
                <a:schemeClr val="accent6">
                  <a:lumMod val="50000"/>
                </a:schemeClr>
              </a:solidFill>
            </a:endParaRPr>
          </a:p>
        </p:txBody>
      </p:sp>
      <p:sp>
        <p:nvSpPr>
          <p:cNvPr id="24" name="Rectángulo 23">
            <a:extLst>
              <a:ext uri="{FF2B5EF4-FFF2-40B4-BE49-F238E27FC236}">
                <a16:creationId xmlns:a16="http://schemas.microsoft.com/office/drawing/2014/main" xmlns="" id="{333BA046-481A-4F7C-9DE1-5B4958BC08F9}"/>
              </a:ext>
            </a:extLst>
          </p:cNvPr>
          <p:cNvSpPr/>
          <p:nvPr/>
        </p:nvSpPr>
        <p:spPr>
          <a:xfrm>
            <a:off x="6516698" y="3594214"/>
            <a:ext cx="1255472" cy="400110"/>
          </a:xfrm>
          <a:prstGeom prst="rect">
            <a:avLst/>
          </a:prstGeom>
        </p:spPr>
        <p:txBody>
          <a:bodyPr wrap="none">
            <a:spAutoFit/>
          </a:bodyPr>
          <a:lstStyle/>
          <a:p>
            <a:r>
              <a:rPr lang="es-EC" sz="2000" b="1" dirty="0" smtClean="0">
                <a:solidFill>
                  <a:schemeClr val="accent6">
                    <a:lumMod val="50000"/>
                  </a:schemeClr>
                </a:solidFill>
              </a:rPr>
              <a:t>PWM: 255</a:t>
            </a:r>
            <a:endParaRPr lang="es-EC" sz="2000" b="1" dirty="0">
              <a:solidFill>
                <a:schemeClr val="accent6">
                  <a:lumMod val="50000"/>
                </a:schemeClr>
              </a:solidFill>
            </a:endParaRPr>
          </a:p>
        </p:txBody>
      </p:sp>
      <p:sp>
        <p:nvSpPr>
          <p:cNvPr id="25" name="Rectángulo 24">
            <a:extLst>
              <a:ext uri="{FF2B5EF4-FFF2-40B4-BE49-F238E27FC236}">
                <a16:creationId xmlns:a16="http://schemas.microsoft.com/office/drawing/2014/main" xmlns="" id="{333BA046-481A-4F7C-9DE1-5B4958BC08F9}"/>
              </a:ext>
            </a:extLst>
          </p:cNvPr>
          <p:cNvSpPr/>
          <p:nvPr/>
        </p:nvSpPr>
        <p:spPr>
          <a:xfrm>
            <a:off x="8916108" y="5204807"/>
            <a:ext cx="1127232" cy="400110"/>
          </a:xfrm>
          <a:prstGeom prst="rect">
            <a:avLst/>
          </a:prstGeom>
        </p:spPr>
        <p:txBody>
          <a:bodyPr wrap="none">
            <a:spAutoFit/>
          </a:bodyPr>
          <a:lstStyle/>
          <a:p>
            <a:r>
              <a:rPr lang="es-EC" sz="2000" b="1" dirty="0" smtClean="0">
                <a:solidFill>
                  <a:schemeClr val="accent6">
                    <a:lumMod val="50000"/>
                  </a:schemeClr>
                </a:solidFill>
              </a:rPr>
              <a:t>PWM: 40</a:t>
            </a:r>
            <a:endParaRPr lang="es-EC" sz="2000" b="1" dirty="0">
              <a:solidFill>
                <a:schemeClr val="accent6">
                  <a:lumMod val="50000"/>
                </a:schemeClr>
              </a:solidFill>
            </a:endParaRPr>
          </a:p>
        </p:txBody>
      </p:sp>
    </p:spTree>
    <p:extLst>
      <p:ext uri="{BB962C8B-B14F-4D97-AF65-F5344CB8AC3E}">
        <p14:creationId xmlns:p14="http://schemas.microsoft.com/office/powerpoint/2010/main" val="27593668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41594" y="876518"/>
            <a:ext cx="2481141" cy="575069"/>
          </a:xfrm>
          <a:prstGeom prst="rect">
            <a:avLst/>
          </a:prstGeom>
        </p:spPr>
        <p:txBody>
          <a:bodyPr>
            <a:normAutofit fontScale="97500"/>
          </a:bodyPr>
          <a:lstStyle>
            <a:lvl1pPr algn="l" defTabSz="914400" rtl="0" eaLnBrk="1" latinLnBrk="0" hangingPunct="1">
              <a:spcBef>
                <a:spcPct val="0"/>
              </a:spcBef>
              <a:buNone/>
              <a:defRPr sz="2800" kern="1200">
                <a:solidFill>
                  <a:schemeClr val="accent1"/>
                </a:solidFill>
                <a:latin typeface="+mj-lt"/>
                <a:ea typeface="+mj-ea"/>
                <a:cs typeface="+mj-cs"/>
              </a:defRPr>
            </a:lvl1pPr>
          </a:lstStyle>
          <a:p>
            <a:pPr algn="ctr"/>
            <a:endParaRPr lang="es-EC" b="1" dirty="0"/>
          </a:p>
        </p:txBody>
      </p:sp>
      <p:sp>
        <p:nvSpPr>
          <p:cNvPr id="18" name="Título 1">
            <a:extLst>
              <a:ext uri="{FF2B5EF4-FFF2-40B4-BE49-F238E27FC236}">
                <a16:creationId xmlns:a16="http://schemas.microsoft.com/office/drawing/2014/main" xmlns="" id="{684FD628-37E6-4FB1-BBD8-246DEDF2547B}"/>
              </a:ext>
            </a:extLst>
          </p:cNvPr>
          <p:cNvSpPr txBox="1">
            <a:spLocks/>
          </p:cNvSpPr>
          <p:nvPr/>
        </p:nvSpPr>
        <p:spPr>
          <a:xfrm>
            <a:off x="913774" y="-179077"/>
            <a:ext cx="10364451" cy="1055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s-EC" sz="4000" dirty="0"/>
              <a:t>PRUEBAS DEL ESTERILIZADOR</a:t>
            </a:r>
          </a:p>
        </p:txBody>
      </p:sp>
      <p:pic>
        <p:nvPicPr>
          <p:cNvPr id="3" name="Imagen 2">
            <a:extLst>
              <a:ext uri="{FF2B5EF4-FFF2-40B4-BE49-F238E27FC236}">
                <a16:creationId xmlns:a16="http://schemas.microsoft.com/office/drawing/2014/main" xmlns="" id="{6DF9CDE0-B9A2-405F-B63E-D816C7EF514F}"/>
              </a:ext>
            </a:extLst>
          </p:cNvPr>
          <p:cNvPicPr>
            <a:picLocks noChangeAspect="1"/>
          </p:cNvPicPr>
          <p:nvPr/>
        </p:nvPicPr>
        <p:blipFill>
          <a:blip r:embed="rId3"/>
          <a:stretch>
            <a:fillRect/>
          </a:stretch>
        </p:blipFill>
        <p:spPr>
          <a:xfrm>
            <a:off x="885824" y="1409854"/>
            <a:ext cx="5210175" cy="3990975"/>
          </a:xfrm>
          <a:prstGeom prst="rect">
            <a:avLst/>
          </a:prstGeom>
        </p:spPr>
      </p:pic>
      <p:pic>
        <p:nvPicPr>
          <p:cNvPr id="9" name="Imagen 8">
            <a:extLst>
              <a:ext uri="{FF2B5EF4-FFF2-40B4-BE49-F238E27FC236}">
                <a16:creationId xmlns:a16="http://schemas.microsoft.com/office/drawing/2014/main" xmlns="" id="{35745333-B48C-4E89-8508-225E09015CBF}"/>
              </a:ext>
            </a:extLst>
          </p:cNvPr>
          <p:cNvPicPr/>
          <p:nvPr/>
        </p:nvPicPr>
        <p:blipFill rotWithShape="1">
          <a:blip r:embed="rId4"/>
          <a:srcRect l="14538" t="4211" r="17905" b="51161"/>
          <a:stretch/>
        </p:blipFill>
        <p:spPr bwMode="auto">
          <a:xfrm>
            <a:off x="7550029" y="865896"/>
            <a:ext cx="3101340" cy="1762125"/>
          </a:xfrm>
          <a:prstGeom prst="rect">
            <a:avLst/>
          </a:prstGeom>
          <a:ln w="38100" cap="sq" cmpd="sng" algn="ctr">
            <a:no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0" name="Imagen 9" descr="C:\Users\Usuario1\Desktop\tesis2_respaldos\ZCORRECCIONES_PLANOS _TOTALES\ZCOMPLEMENTOS\FOTOS\Nuevas pruebas\20170831_120021.jpg">
            <a:extLst>
              <a:ext uri="{FF2B5EF4-FFF2-40B4-BE49-F238E27FC236}">
                <a16:creationId xmlns:a16="http://schemas.microsoft.com/office/drawing/2014/main" xmlns="" id="{FD047D05-05E5-49C7-8954-40B9A7ABE53A}"/>
              </a:ext>
            </a:extLst>
          </p:cNvPr>
          <p:cNvPicPr/>
          <p:nvPr/>
        </p:nvPicPr>
        <p:blipFill rotWithShape="1">
          <a:blip r:embed="rId5" cstate="print">
            <a:extLst>
              <a:ext uri="{28A0092B-C50C-407E-A947-70E740481C1C}">
                <a14:useLocalDpi xmlns:a14="http://schemas.microsoft.com/office/drawing/2010/main" val="0"/>
              </a:ext>
            </a:extLst>
          </a:blip>
          <a:srcRect r="25578" b="9090"/>
          <a:stretch/>
        </p:blipFill>
        <p:spPr bwMode="auto">
          <a:xfrm rot="5400000">
            <a:off x="7408106" y="2679310"/>
            <a:ext cx="3385185" cy="3101340"/>
          </a:xfrm>
          <a:prstGeom prst="rect">
            <a:avLst/>
          </a:prstGeom>
          <a:ln w="38100" cap="sq" cmpd="sng" algn="ctr">
            <a:no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8578538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xmlns="" id="{A5EEFB5B-64F6-4D24-BAE7-D42EB83CEFDB}"/>
              </a:ext>
            </a:extLst>
          </p:cNvPr>
          <p:cNvSpPr txBox="1">
            <a:spLocks/>
          </p:cNvSpPr>
          <p:nvPr/>
        </p:nvSpPr>
        <p:spPr>
          <a:xfrm>
            <a:off x="1086642" y="0"/>
            <a:ext cx="10018713" cy="7350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s-EC" sz="4000" dirty="0"/>
              <a:t>BOMBA DE JERINGA</a:t>
            </a:r>
            <a:endParaRPr lang="es-ES" sz="4000" dirty="0"/>
          </a:p>
        </p:txBody>
      </p:sp>
      <p:pic>
        <p:nvPicPr>
          <p:cNvPr id="2" name="Imagen 1"/>
          <p:cNvPicPr>
            <a:picLocks noChangeAspect="1"/>
          </p:cNvPicPr>
          <p:nvPr/>
        </p:nvPicPr>
        <p:blipFill>
          <a:blip r:embed="rId3"/>
          <a:stretch>
            <a:fillRect/>
          </a:stretch>
        </p:blipFill>
        <p:spPr>
          <a:xfrm>
            <a:off x="2733673" y="1181401"/>
            <a:ext cx="6724650" cy="4095750"/>
          </a:xfrm>
          <a:prstGeom prst="ellipse">
            <a:avLst/>
          </a:prstGeom>
          <a:ln>
            <a:noFill/>
          </a:ln>
          <a:effectLst>
            <a:softEdge rad="112500"/>
          </a:effectLst>
        </p:spPr>
      </p:pic>
    </p:spTree>
    <p:extLst>
      <p:ext uri="{BB962C8B-B14F-4D97-AF65-F5344CB8AC3E}">
        <p14:creationId xmlns:p14="http://schemas.microsoft.com/office/powerpoint/2010/main" val="2250243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2DD19536-3EDD-4ABD-8DBD-EC0F5B8B9B89}"/>
              </a:ext>
            </a:extLst>
          </p:cNvPr>
          <p:cNvSpPr>
            <a:spLocks noGrp="1"/>
          </p:cNvSpPr>
          <p:nvPr>
            <p:ph type="title"/>
          </p:nvPr>
        </p:nvSpPr>
        <p:spPr>
          <a:xfrm>
            <a:off x="1086643" y="0"/>
            <a:ext cx="10018713" cy="735037"/>
          </a:xfrm>
        </p:spPr>
        <p:txBody>
          <a:bodyPr>
            <a:normAutofit/>
          </a:bodyPr>
          <a:lstStyle/>
          <a:p>
            <a:pPr algn="ctr"/>
            <a:r>
              <a:rPr lang="es-EC" sz="4000" i="0" dirty="0">
                <a:solidFill>
                  <a:schemeClr val="tx1"/>
                </a:solidFill>
              </a:rPr>
              <a:t>MARCO TEÓRICO</a:t>
            </a:r>
            <a:endParaRPr lang="es-ES" sz="4000" i="0" dirty="0">
              <a:solidFill>
                <a:schemeClr val="tx1"/>
              </a:solidFill>
            </a:endParaRPr>
          </a:p>
        </p:txBody>
      </p:sp>
      <p:graphicFrame>
        <p:nvGraphicFramePr>
          <p:cNvPr id="6" name="Diagrama 5">
            <a:extLst>
              <a:ext uri="{FF2B5EF4-FFF2-40B4-BE49-F238E27FC236}">
                <a16:creationId xmlns:a16="http://schemas.microsoft.com/office/drawing/2014/main" xmlns="" id="{94D72132-3C88-4B68-B5FC-DD6BCFD1DECC}"/>
              </a:ext>
            </a:extLst>
          </p:cNvPr>
          <p:cNvGraphicFramePr/>
          <p:nvPr>
            <p:extLst>
              <p:ext uri="{D42A27DB-BD31-4B8C-83A1-F6EECF244321}">
                <p14:modId xmlns:p14="http://schemas.microsoft.com/office/powerpoint/2010/main" val="4061839179"/>
              </p:ext>
            </p:extLst>
          </p:nvPr>
        </p:nvGraphicFramePr>
        <p:xfrm>
          <a:off x="2612397" y="1549042"/>
          <a:ext cx="8128000" cy="3759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44711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DA04D4C-EE43-400D-9793-660B2B37C480}"/>
              </a:ext>
            </a:extLst>
          </p:cNvPr>
          <p:cNvSpPr>
            <a:spLocks noGrp="1"/>
          </p:cNvSpPr>
          <p:nvPr>
            <p:ph type="title"/>
          </p:nvPr>
        </p:nvSpPr>
        <p:spPr>
          <a:xfrm>
            <a:off x="905191" y="0"/>
            <a:ext cx="10018713" cy="735037"/>
          </a:xfrm>
        </p:spPr>
        <p:txBody>
          <a:bodyPr>
            <a:normAutofit/>
          </a:bodyPr>
          <a:lstStyle/>
          <a:p>
            <a:pPr algn="ctr"/>
            <a:r>
              <a:rPr lang="es-EC" sz="4000" i="0" dirty="0">
                <a:solidFill>
                  <a:schemeClr val="tx1"/>
                </a:solidFill>
                <a:effectLst/>
              </a:rPr>
              <a:t>REQUERIMIENTOS DE LA BOMBA DE JERINGA</a:t>
            </a:r>
            <a:endParaRPr lang="es-ES" sz="4000" i="0" dirty="0">
              <a:solidFill>
                <a:schemeClr val="tx1"/>
              </a:solidFill>
              <a:effectLst/>
            </a:endParaRPr>
          </a:p>
        </p:txBody>
      </p:sp>
      <p:pic>
        <p:nvPicPr>
          <p:cNvPr id="10" name="Imagen 9"/>
          <p:cNvPicPr/>
          <p:nvPr/>
        </p:nvPicPr>
        <p:blipFill>
          <a:blip r:embed="rId3"/>
          <a:stretch>
            <a:fillRect/>
          </a:stretch>
        </p:blipFill>
        <p:spPr>
          <a:xfrm>
            <a:off x="8401479" y="2326105"/>
            <a:ext cx="3801979" cy="1968678"/>
          </a:xfrm>
          <a:prstGeom prst="rect">
            <a:avLst/>
          </a:prstGeom>
        </p:spPr>
      </p:pic>
      <p:graphicFrame>
        <p:nvGraphicFramePr>
          <p:cNvPr id="11" name="Diagrama 10"/>
          <p:cNvGraphicFramePr/>
          <p:nvPr>
            <p:extLst>
              <p:ext uri="{D42A27DB-BD31-4B8C-83A1-F6EECF244321}">
                <p14:modId xmlns:p14="http://schemas.microsoft.com/office/powerpoint/2010/main" val="3207906509"/>
              </p:ext>
            </p:extLst>
          </p:nvPr>
        </p:nvGraphicFramePr>
        <p:xfrm>
          <a:off x="78684" y="731026"/>
          <a:ext cx="10443410" cy="56381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388290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texto 2"/>
              <p:cNvSpPr>
                <a:spLocks noGrp="1"/>
              </p:cNvSpPr>
              <p:nvPr>
                <p:ph type="body" sz="quarter" idx="13"/>
              </p:nvPr>
            </p:nvSpPr>
            <p:spPr>
              <a:xfrm>
                <a:off x="6081540" y="1488681"/>
                <a:ext cx="5576552" cy="5234092"/>
              </a:xfrm>
              <a:ln>
                <a:noFill/>
              </a:ln>
            </p:spPr>
            <p:style>
              <a:lnRef idx="2">
                <a:schemeClr val="accent2"/>
              </a:lnRef>
              <a:fillRef idx="1">
                <a:schemeClr val="lt1"/>
              </a:fillRef>
              <a:effectRef idx="0">
                <a:schemeClr val="accent2"/>
              </a:effectRef>
              <a:fontRef idx="minor">
                <a:schemeClr val="dk1"/>
              </a:fontRef>
            </p:style>
            <p:txBody>
              <a:bodyPr>
                <a:normAutofit/>
              </a:bodyPr>
              <a:lstStyle/>
              <a:p>
                <a:r>
                  <a:rPr lang="es-EC" sz="1600" dirty="0"/>
                  <a:t>Para calcular la potencia del motor a plena carga:</a:t>
                </a:r>
              </a:p>
              <a:p>
                <a:pPr marL="0" indent="0" algn="ctr">
                  <a:buNone/>
                </a:pPr>
                <a14:m>
                  <m:oMath xmlns:m="http://schemas.openxmlformats.org/officeDocument/2006/math">
                    <m:r>
                      <a:rPr lang="es-EC" sz="1600" i="1">
                        <a:latin typeface="Cambria Math" panose="02040503050406030204" pitchFamily="18" charset="0"/>
                      </a:rPr>
                      <m:t>𝑃</m:t>
                    </m:r>
                    <m:r>
                      <a:rPr lang="es-EC" sz="1600">
                        <a:latin typeface="Cambria Math" panose="02040503050406030204" pitchFamily="18" charset="0"/>
                      </a:rPr>
                      <m:t>=</m:t>
                    </m:r>
                    <m:r>
                      <a:rPr lang="es-EC" sz="1600" i="1">
                        <a:latin typeface="Cambria Math" panose="02040503050406030204" pitchFamily="18" charset="0"/>
                      </a:rPr>
                      <m:t>𝑃h</m:t>
                    </m:r>
                    <m:r>
                      <a:rPr lang="es-EC" sz="1600">
                        <a:latin typeface="Cambria Math" panose="02040503050406030204" pitchFamily="18" charset="0"/>
                      </a:rPr>
                      <m:t>+</m:t>
                    </m:r>
                    <m:r>
                      <a:rPr lang="es-EC" sz="1600" i="1">
                        <a:latin typeface="Cambria Math" panose="02040503050406030204" pitchFamily="18" charset="0"/>
                      </a:rPr>
                      <m:t>𝑃𝑛</m:t>
                    </m:r>
                    <m:r>
                      <a:rPr lang="es-EC" sz="1600">
                        <a:latin typeface="Cambria Math" panose="02040503050406030204" pitchFamily="18" charset="0"/>
                      </a:rPr>
                      <m:t>+</m:t>
                    </m:r>
                    <m:r>
                      <a:rPr lang="es-EC" sz="1600" i="1">
                        <a:latin typeface="Cambria Math" panose="02040503050406030204" pitchFamily="18" charset="0"/>
                      </a:rPr>
                      <m:t>𝑃𝑠𝑡</m:t>
                    </m:r>
                    <m:r>
                      <a:rPr lang="es-EC" sz="1600">
                        <a:latin typeface="Cambria Math" panose="02040503050406030204" pitchFamily="18" charset="0"/>
                      </a:rPr>
                      <m:t>   [</m:t>
                    </m:r>
                    <m:r>
                      <a:rPr lang="es-EC" sz="1600" i="1">
                        <a:latin typeface="Cambria Math" panose="02040503050406030204" pitchFamily="18" charset="0"/>
                      </a:rPr>
                      <m:t>𝑘𝑊</m:t>
                    </m:r>
                    <m:r>
                      <a:rPr lang="es-EC" sz="1600">
                        <a:latin typeface="Cambria Math" panose="02040503050406030204" pitchFamily="18" charset="0"/>
                      </a:rPr>
                      <m:t>]</m:t>
                    </m:r>
                  </m:oMath>
                </a14:m>
                <a:r>
                  <a:rPr lang="es-EC" sz="1600" dirty="0"/>
                  <a:t> 	</a:t>
                </a:r>
              </a:p>
              <a:p>
                <a:pPr marL="0" indent="0" algn="ctr">
                  <a:buNone/>
                </a:pPr>
                <a:endParaRPr lang="es-EC" sz="1600" dirty="0"/>
              </a:p>
              <a:p>
                <a:pPr marL="0" indent="0" algn="ctr">
                  <a:buNone/>
                </a:pPr>
                <a:endParaRPr lang="es-EC" sz="1600" dirty="0" smtClean="0"/>
              </a:p>
              <a:p>
                <a:pPr marL="0" indent="0" algn="ctr">
                  <a:buNone/>
                </a:pPr>
                <a:endParaRPr lang="es-EC" sz="1600" dirty="0"/>
              </a:p>
              <a:p>
                <a:pPr marL="0" indent="0" algn="ctr">
                  <a:buNone/>
                </a:pPr>
                <a:endParaRPr lang="es-EC" sz="1600" dirty="0" smtClean="0"/>
              </a:p>
              <a:p>
                <a:pPr marL="0" indent="0" algn="ctr">
                  <a:buNone/>
                </a:pPr>
                <a:endParaRPr lang="es-EC" sz="1600" dirty="0"/>
              </a:p>
              <a:p>
                <a:r>
                  <a:rPr lang="es-EC" sz="1600" dirty="0" smtClean="0"/>
                  <a:t>Potencia </a:t>
                </a:r>
                <a:r>
                  <a:rPr lang="es-EC" sz="1600" dirty="0"/>
                  <a:t>del motor con caudal máximo</a:t>
                </a:r>
              </a:p>
              <a:p>
                <a:pPr marL="0" indent="0">
                  <a:buNone/>
                </a:pPr>
                <a:endParaRPr lang="es-EC" sz="1600" dirty="0"/>
              </a:p>
              <a:p>
                <a:pPr marL="0" indent="0">
                  <a:buNone/>
                </a:pPr>
                <a:r>
                  <a:rPr lang="es-EC" sz="1600" dirty="0"/>
                  <a:t>                                                                       	</a:t>
                </a:r>
              </a:p>
              <a:p>
                <a:pPr marL="0" indent="0">
                  <a:buNone/>
                </a:pPr>
                <a:endParaRPr lang="es-EC" sz="1600" dirty="0"/>
              </a:p>
              <a:p>
                <a:r>
                  <a:rPr lang="es-EC" sz="1600" dirty="0"/>
                  <a:t>Potencia del motor con caudal mínimo</a:t>
                </a:r>
              </a:p>
              <a:p>
                <a:pPr marL="0" indent="0">
                  <a:buNone/>
                </a:pPr>
                <a:endParaRPr lang="es-EC" sz="1600" dirty="0"/>
              </a:p>
              <a:p>
                <a:pPr marL="0" indent="0">
                  <a:buNone/>
                </a:pPr>
                <a:r>
                  <a:rPr lang="es-EC" sz="1600" dirty="0"/>
                  <a:t>				</a:t>
                </a:r>
                <a14:m>
                  <m:oMath xmlns:m="http://schemas.openxmlformats.org/officeDocument/2006/math">
                    <m:sSub>
                      <m:sSubPr>
                        <m:ctrlPr>
                          <a:rPr lang="es-EC" sz="1600" i="1">
                            <a:latin typeface="Cambria Math" panose="02040503050406030204" pitchFamily="18" charset="0"/>
                          </a:rPr>
                        </m:ctrlPr>
                      </m:sSubPr>
                      <m:e>
                        <m:r>
                          <a:rPr lang="es-EC" sz="1600" b="1" i="1">
                            <a:latin typeface="Cambria Math" panose="02040503050406030204" pitchFamily="18" charset="0"/>
                          </a:rPr>
                          <m:t>𝑷</m:t>
                        </m:r>
                      </m:e>
                      <m:sub>
                        <m:r>
                          <a:rPr lang="es-EC" sz="1600" b="1" i="1">
                            <a:latin typeface="Cambria Math" panose="02040503050406030204" pitchFamily="18" charset="0"/>
                          </a:rPr>
                          <m:t>𝒎𝒊𝒏</m:t>
                        </m:r>
                      </m:sub>
                    </m:sSub>
                    <m:r>
                      <a:rPr lang="es-EC" sz="1600">
                        <a:latin typeface="Cambria Math" panose="02040503050406030204" pitchFamily="18" charset="0"/>
                      </a:rPr>
                      <m:t>=</m:t>
                    </m:r>
                    <m:r>
                      <a:rPr lang="es-EC" sz="1600" b="1" i="1">
                        <a:latin typeface="Cambria Math" panose="02040503050406030204" pitchFamily="18" charset="0"/>
                      </a:rPr>
                      <m:t>𝟎</m:t>
                    </m:r>
                    <m:r>
                      <a:rPr lang="es-EC" sz="1600">
                        <a:latin typeface="Cambria Math" panose="02040503050406030204" pitchFamily="18" charset="0"/>
                      </a:rPr>
                      <m:t>.</m:t>
                    </m:r>
                    <m:r>
                      <a:rPr lang="es-EC" sz="1600" b="1" i="1">
                        <a:latin typeface="Cambria Math" panose="02040503050406030204" pitchFamily="18" charset="0"/>
                      </a:rPr>
                      <m:t>𝟎𝟔</m:t>
                    </m:r>
                    <m:r>
                      <a:rPr lang="es-EC" sz="1600">
                        <a:latin typeface="Cambria Math" panose="02040503050406030204" pitchFamily="18" charset="0"/>
                      </a:rPr>
                      <m:t> </m:t>
                    </m:r>
                    <m:r>
                      <a:rPr lang="es-EC" sz="1600" b="1" i="1">
                        <a:latin typeface="Cambria Math" panose="02040503050406030204" pitchFamily="18" charset="0"/>
                      </a:rPr>
                      <m:t>𝑾</m:t>
                    </m:r>
                  </m:oMath>
                </a14:m>
                <a:endParaRPr lang="es-EC" sz="1600" dirty="0"/>
              </a:p>
              <a:p>
                <a:pPr marL="0" indent="0">
                  <a:buNone/>
                </a:pPr>
                <a:endParaRPr lang="es-EC" sz="1600" dirty="0"/>
              </a:p>
              <a:p>
                <a:pPr marL="0" indent="0">
                  <a:buNone/>
                </a:pPr>
                <a:endParaRPr lang="es-EC" sz="1600" dirty="0"/>
              </a:p>
              <a:p>
                <a:pPr marL="0" indent="0">
                  <a:buNone/>
                </a:pPr>
                <a:endParaRPr lang="es-EC" sz="1600" dirty="0"/>
              </a:p>
            </p:txBody>
          </p:sp>
        </mc:Choice>
        <mc:Fallback xmlns="">
          <p:sp>
            <p:nvSpPr>
              <p:cNvPr id="3" name="Marcador de texto 2"/>
              <p:cNvSpPr>
                <a:spLocks noGrp="1" noRot="1" noChangeAspect="1" noMove="1" noResize="1" noEditPoints="1" noAdjustHandles="1" noChangeArrowheads="1" noChangeShapeType="1" noTextEdit="1"/>
              </p:cNvSpPr>
              <p:nvPr>
                <p:ph type="body" sz="quarter" idx="13"/>
              </p:nvPr>
            </p:nvSpPr>
            <p:spPr>
              <a:xfrm>
                <a:off x="6081540" y="1488681"/>
                <a:ext cx="5576552" cy="5234092"/>
              </a:xfrm>
              <a:blipFill rotWithShape="0">
                <a:blip r:embed="rId3"/>
                <a:stretch>
                  <a:fillRect/>
                </a:stretch>
              </a:blipFill>
              <a:ln>
                <a:noFill/>
              </a:ln>
            </p:spPr>
            <p:txBody>
              <a:bodyPr/>
              <a:lstStyle/>
              <a:p>
                <a:r>
                  <a:rPr lang="es-EC">
                    <a:noFill/>
                  </a:rPr>
                  <a:t> </a:t>
                </a:r>
              </a:p>
            </p:txBody>
          </p:sp>
        </mc:Fallback>
      </mc:AlternateContent>
      <p:sp>
        <p:nvSpPr>
          <p:cNvPr id="4" name="Rectángulo 3"/>
          <p:cNvSpPr/>
          <p:nvPr/>
        </p:nvSpPr>
        <p:spPr>
          <a:xfrm>
            <a:off x="6794077" y="935584"/>
            <a:ext cx="3950336" cy="464871"/>
          </a:xfrm>
          <a:prstGeom prst="rect">
            <a:avLst/>
          </a:prstGeom>
        </p:spPr>
        <p:txBody>
          <a:bodyPr wrap="square">
            <a:spAutoFit/>
          </a:bodyPr>
          <a:lstStyle/>
          <a:p>
            <a:pPr lvl="0" algn="ctr">
              <a:lnSpc>
                <a:spcPct val="150000"/>
              </a:lnSpc>
              <a:spcAft>
                <a:spcPts val="0"/>
              </a:spcAft>
            </a:pPr>
            <a:r>
              <a:rPr lang="es-EC" b="1" dirty="0">
                <a:solidFill>
                  <a:schemeClr val="accent6">
                    <a:lumMod val="50000"/>
                  </a:schemeClr>
                </a:solidFill>
              </a:rPr>
              <a:t>POTENCIA DEL MOTOR</a:t>
            </a:r>
          </a:p>
        </p:txBody>
      </p:sp>
      <p:sp>
        <p:nvSpPr>
          <p:cNvPr id="8" name="Rectángulo 7"/>
          <p:cNvSpPr/>
          <p:nvPr/>
        </p:nvSpPr>
        <p:spPr>
          <a:xfrm>
            <a:off x="530746" y="905068"/>
            <a:ext cx="4694500" cy="464871"/>
          </a:xfrm>
          <a:prstGeom prst="rect">
            <a:avLst/>
          </a:prstGeom>
        </p:spPr>
        <p:txBody>
          <a:bodyPr wrap="square">
            <a:spAutoFit/>
          </a:bodyPr>
          <a:lstStyle/>
          <a:p>
            <a:pPr lvl="0" algn="ctr">
              <a:lnSpc>
                <a:spcPct val="150000"/>
              </a:lnSpc>
              <a:spcAft>
                <a:spcPts val="0"/>
              </a:spcAft>
            </a:pPr>
            <a:r>
              <a:rPr lang="es-EC" b="1" dirty="0">
                <a:solidFill>
                  <a:schemeClr val="accent6">
                    <a:lumMod val="50000"/>
                  </a:schemeClr>
                </a:solidFill>
              </a:rPr>
              <a:t>Datos</a:t>
            </a:r>
            <a:r>
              <a:rPr lang="es-EC" sz="1400" b="1" dirty="0">
                <a:latin typeface="Times New Roman" panose="02020603050405020304" pitchFamily="18" charset="0"/>
                <a:ea typeface="Calibri" panose="020F0502020204030204" pitchFamily="34" charset="0"/>
                <a:cs typeface="Times New Roman" panose="02020603050405020304" pitchFamily="18" charset="0"/>
              </a:rPr>
              <a:t> </a:t>
            </a:r>
            <a:r>
              <a:rPr lang="es-EC" b="1" dirty="0">
                <a:solidFill>
                  <a:schemeClr val="accent6">
                    <a:lumMod val="50000"/>
                  </a:schemeClr>
                </a:solidFill>
              </a:rPr>
              <a:t>para el cálculo de la potencia del motor</a:t>
            </a:r>
          </a:p>
        </p:txBody>
      </p:sp>
      <p:pic>
        <p:nvPicPr>
          <p:cNvPr id="11" name="Imagen 10"/>
          <p:cNvPicPr>
            <a:picLocks noChangeAspect="1"/>
          </p:cNvPicPr>
          <p:nvPr/>
        </p:nvPicPr>
        <p:blipFill>
          <a:blip r:embed="rId4"/>
          <a:stretch>
            <a:fillRect/>
          </a:stretch>
        </p:blipFill>
        <p:spPr>
          <a:xfrm>
            <a:off x="685695" y="1488680"/>
            <a:ext cx="4095843" cy="3039682"/>
          </a:xfrm>
          <a:prstGeom prst="rect">
            <a:avLst/>
          </a:prstGeom>
        </p:spPr>
      </p:pic>
      <mc:AlternateContent xmlns:mc="http://schemas.openxmlformats.org/markup-compatibility/2006" xmlns:a14="http://schemas.microsoft.com/office/drawing/2010/main">
        <mc:Choice Requires="a14">
          <p:sp>
            <p:nvSpPr>
              <p:cNvPr id="12" name="Rectángulo 11"/>
              <p:cNvSpPr/>
              <p:nvPr/>
            </p:nvSpPr>
            <p:spPr>
              <a:xfrm>
                <a:off x="834474" y="4752930"/>
                <a:ext cx="3798283" cy="5062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400" b="1" i="1">
                              <a:latin typeface="Cambria Math" panose="02040503050406030204" pitchFamily="18" charset="0"/>
                            </a:rPr>
                          </m:ctrlPr>
                        </m:sSubPr>
                        <m:e>
                          <m:r>
                            <a:rPr lang="es-EC" sz="1400" b="1" i="1">
                              <a:latin typeface="Cambria Math" panose="02040503050406030204" pitchFamily="18" charset="0"/>
                            </a:rPr>
                            <m:t>𝑷𝒉</m:t>
                          </m:r>
                        </m:e>
                        <m:sub>
                          <m:r>
                            <a:rPr lang="es-EC" sz="1400" b="1" i="1">
                              <a:latin typeface="Cambria Math" panose="02040503050406030204" pitchFamily="18" charset="0"/>
                            </a:rPr>
                            <m:t>𝒎𝒂𝒙</m:t>
                          </m:r>
                        </m:sub>
                      </m:sSub>
                      <m:r>
                        <a:rPr lang="es-EC" sz="1400" b="0" i="0">
                          <a:latin typeface="Cambria Math" panose="02040503050406030204" pitchFamily="18" charset="0"/>
                        </a:rPr>
                        <m:t>=</m:t>
                      </m:r>
                      <m:f>
                        <m:fPr>
                          <m:ctrlPr>
                            <a:rPr lang="es-EC" sz="1400" b="0" i="1">
                              <a:latin typeface="Cambria Math" panose="02040503050406030204" pitchFamily="18" charset="0"/>
                            </a:rPr>
                          </m:ctrlPr>
                        </m:fPr>
                        <m:num>
                          <m:sSub>
                            <m:sSubPr>
                              <m:ctrlPr>
                                <a:rPr lang="es-EC" sz="1400" b="0" i="1">
                                  <a:latin typeface="Cambria Math" panose="02040503050406030204" pitchFamily="18" charset="0"/>
                                </a:rPr>
                              </m:ctrlPr>
                            </m:sSubPr>
                            <m:e>
                              <m:r>
                                <a:rPr lang="es-EC" sz="1400" b="1" i="1">
                                  <a:latin typeface="Cambria Math" panose="02040503050406030204" pitchFamily="18" charset="0"/>
                                </a:rPr>
                                <m:t>𝑸</m:t>
                              </m:r>
                            </m:e>
                            <m:sub>
                              <m:sSub>
                                <m:sSubPr>
                                  <m:ctrlPr>
                                    <a:rPr lang="es-EC" sz="1400" b="1" i="1">
                                      <a:latin typeface="Cambria Math" panose="02040503050406030204" pitchFamily="18" charset="0"/>
                                    </a:rPr>
                                  </m:ctrlPr>
                                </m:sSubPr>
                                <m:e>
                                  <m:r>
                                    <a:rPr lang="es-EC" sz="1400" b="1" i="1">
                                      <a:latin typeface="Cambria Math" panose="02040503050406030204" pitchFamily="18" charset="0"/>
                                    </a:rPr>
                                    <m:t>𝒎</m:t>
                                  </m:r>
                                </m:e>
                                <m:sub>
                                  <m:r>
                                    <a:rPr lang="es-EC" sz="1400" b="1" i="1">
                                      <a:latin typeface="Cambria Math" panose="02040503050406030204" pitchFamily="18" charset="0"/>
                                    </a:rPr>
                                    <m:t>𝒎𝒂𝒙</m:t>
                                  </m:r>
                                </m:sub>
                              </m:sSub>
                              <m:r>
                                <a:rPr lang="es-EC" sz="1400" b="0" i="0">
                                  <a:latin typeface="Cambria Math" panose="02040503050406030204" pitchFamily="18" charset="0"/>
                                </a:rPr>
                                <m:t>∗</m:t>
                              </m:r>
                              <m:r>
                                <a:rPr lang="es-EC" sz="1400" b="1" i="1">
                                  <a:latin typeface="Cambria Math" panose="02040503050406030204" pitchFamily="18" charset="0"/>
                                </a:rPr>
                                <m:t>𝑳𝒐𝒏𝒈</m:t>
                              </m:r>
                            </m:sub>
                          </m:sSub>
                        </m:num>
                        <m:den>
                          <m:r>
                            <a:rPr lang="es-EC" sz="1400" b="0" i="0">
                              <a:latin typeface="Cambria Math" panose="02040503050406030204" pitchFamily="18" charset="0"/>
                            </a:rPr>
                            <m:t>3600</m:t>
                          </m:r>
                        </m:den>
                      </m:f>
                      <m:r>
                        <a:rPr lang="es-EC" sz="1400" b="0" i="0">
                          <a:latin typeface="Cambria Math" panose="02040503050406030204" pitchFamily="18" charset="0"/>
                        </a:rPr>
                        <m:t>∗1.5∗9.81</m:t>
                      </m:r>
                      <m:f>
                        <m:fPr>
                          <m:ctrlPr>
                            <a:rPr lang="es-EC" sz="1400" b="0" i="1">
                              <a:latin typeface="Cambria Math" panose="02040503050406030204" pitchFamily="18" charset="0"/>
                            </a:rPr>
                          </m:ctrlPr>
                        </m:fPr>
                        <m:num>
                          <m:r>
                            <a:rPr lang="es-EC" sz="1400" b="1" i="1">
                              <a:latin typeface="Cambria Math" panose="02040503050406030204" pitchFamily="18" charset="0"/>
                            </a:rPr>
                            <m:t>𝒎</m:t>
                          </m:r>
                        </m:num>
                        <m:den>
                          <m:sSup>
                            <m:sSupPr>
                              <m:ctrlPr>
                                <a:rPr lang="es-EC" sz="1400" b="1" i="1">
                                  <a:latin typeface="Cambria Math" panose="02040503050406030204" pitchFamily="18" charset="0"/>
                                </a:rPr>
                              </m:ctrlPr>
                            </m:sSupPr>
                            <m:e>
                              <m:r>
                                <a:rPr lang="es-EC" sz="1400" b="1" i="1">
                                  <a:latin typeface="Cambria Math" panose="02040503050406030204" pitchFamily="18" charset="0"/>
                                </a:rPr>
                                <m:t>𝒔</m:t>
                              </m:r>
                            </m:e>
                            <m:sup>
                              <m:r>
                                <a:rPr lang="es-EC" sz="1400" b="0" i="0">
                                  <a:latin typeface="Cambria Math" panose="02040503050406030204" pitchFamily="18" charset="0"/>
                                </a:rPr>
                                <m:t>2</m:t>
                              </m:r>
                            </m:sup>
                          </m:sSup>
                        </m:den>
                      </m:f>
                      <m:r>
                        <a:rPr lang="es-EC" sz="1400" b="0" i="0">
                          <a:latin typeface="Cambria Math" panose="02040503050406030204" pitchFamily="18" charset="0"/>
                        </a:rPr>
                        <m:t> </m:t>
                      </m:r>
                      <m:sSub>
                        <m:sSubPr>
                          <m:ctrlPr>
                            <a:rPr lang="es-EC" sz="1400" b="0" i="1">
                              <a:latin typeface="Cambria Math" panose="02040503050406030204" pitchFamily="18" charset="0"/>
                            </a:rPr>
                          </m:ctrlPr>
                        </m:sSubPr>
                        <m:e>
                          <m:r>
                            <a:rPr lang="es-EC" sz="1400" b="0" i="0">
                              <a:latin typeface="Cambria Math" panose="02040503050406030204" pitchFamily="18" charset="0"/>
                            </a:rPr>
                            <m:t>+</m:t>
                          </m:r>
                          <m:r>
                            <a:rPr lang="es-EC" sz="1400" b="1" i="1">
                              <a:latin typeface="Cambria Math" panose="02040503050406030204" pitchFamily="18" charset="0"/>
                            </a:rPr>
                            <m:t>𝑷</m:t>
                          </m:r>
                        </m:e>
                        <m:sub>
                          <m:r>
                            <a:rPr lang="es-EC" sz="1400" b="1" i="1">
                              <a:latin typeface="Cambria Math" panose="02040503050406030204" pitchFamily="18" charset="0"/>
                            </a:rPr>
                            <m:t>𝒆𝒎𝒑𝒖𝒋𝒆</m:t>
                          </m:r>
                        </m:sub>
                      </m:sSub>
                    </m:oMath>
                  </m:oMathPara>
                </a14:m>
                <a:endParaRPr lang="es-EC" sz="1400" dirty="0"/>
              </a:p>
            </p:txBody>
          </p:sp>
        </mc:Choice>
        <mc:Fallback xmlns="">
          <p:sp>
            <p:nvSpPr>
              <p:cNvPr id="12" name="Rectángulo 11"/>
              <p:cNvSpPr>
                <a:spLocks noRot="1" noChangeAspect="1" noMove="1" noResize="1" noEditPoints="1" noAdjustHandles="1" noChangeArrowheads="1" noChangeShapeType="1" noTextEdit="1"/>
              </p:cNvSpPr>
              <p:nvPr/>
            </p:nvSpPr>
            <p:spPr>
              <a:xfrm>
                <a:off x="834474" y="4752930"/>
                <a:ext cx="3798283" cy="506292"/>
              </a:xfrm>
              <a:prstGeom prst="rect">
                <a:avLst/>
              </a:prstGeom>
              <a:blipFill rotWithShape="0">
                <a:blip r:embed="rId5"/>
                <a:stretch>
                  <a:fillRect b="-120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3" name="Rectángulo 12"/>
              <p:cNvSpPr/>
              <p:nvPr/>
            </p:nvSpPr>
            <p:spPr>
              <a:xfrm>
                <a:off x="1577743" y="5548476"/>
                <a:ext cx="2146100" cy="5048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400" b="1" i="1">
                              <a:latin typeface="Cambria Math" panose="02040503050406030204" pitchFamily="18" charset="0"/>
                            </a:rPr>
                          </m:ctrlPr>
                        </m:sSubPr>
                        <m:e>
                          <m:sSub>
                            <m:sSubPr>
                              <m:ctrlPr>
                                <a:rPr lang="es-EC" sz="1400" b="1" i="1">
                                  <a:latin typeface="Cambria Math" panose="02040503050406030204" pitchFamily="18" charset="0"/>
                                </a:rPr>
                              </m:ctrlPr>
                            </m:sSubPr>
                            <m:e>
                              <m:r>
                                <a:rPr lang="es-EC" sz="1400" b="1" i="1">
                                  <a:latin typeface="Cambria Math" panose="02040503050406030204" pitchFamily="18" charset="0"/>
                                </a:rPr>
                                <m:t>𝑷</m:t>
                              </m:r>
                            </m:e>
                            <m:sub>
                              <m:r>
                                <a:rPr lang="es-EC" sz="1400" b="1" i="1">
                                  <a:latin typeface="Cambria Math" panose="02040503050406030204" pitchFamily="18" charset="0"/>
                                </a:rPr>
                                <m:t>𝒏</m:t>
                              </m:r>
                            </m:sub>
                          </m:sSub>
                        </m:e>
                        <m:sub>
                          <m:r>
                            <a:rPr lang="es-EC" sz="1400" b="1" i="1">
                              <a:latin typeface="Cambria Math" panose="02040503050406030204" pitchFamily="18" charset="0"/>
                            </a:rPr>
                            <m:t>𝒎𝒂𝒙</m:t>
                          </m:r>
                        </m:sub>
                      </m:sSub>
                      <m:r>
                        <a:rPr lang="es-EC" sz="1400" b="1" i="1">
                          <a:latin typeface="Cambria Math" panose="02040503050406030204" pitchFamily="18" charset="0"/>
                        </a:rPr>
                        <m:t>=</m:t>
                      </m:r>
                      <m:f>
                        <m:fPr>
                          <m:ctrlPr>
                            <a:rPr lang="es-EC" sz="1400" b="1" i="1">
                              <a:latin typeface="Cambria Math" panose="02040503050406030204" pitchFamily="18" charset="0"/>
                            </a:rPr>
                          </m:ctrlPr>
                        </m:fPr>
                        <m:num>
                          <m:sSub>
                            <m:sSubPr>
                              <m:ctrlPr>
                                <a:rPr lang="es-EC" sz="1400" b="1" i="1">
                                  <a:latin typeface="Cambria Math" panose="02040503050406030204" pitchFamily="18" charset="0"/>
                                </a:rPr>
                              </m:ctrlPr>
                            </m:sSubPr>
                            <m:e>
                              <m:r>
                                <a:rPr lang="es-EC" sz="1400" b="1" i="1">
                                  <a:latin typeface="Cambria Math" panose="02040503050406030204" pitchFamily="18" charset="0"/>
                                </a:rPr>
                                <m:t>𝑫</m:t>
                              </m:r>
                            </m:e>
                            <m:sub>
                              <m:func>
                                <m:funcPr>
                                  <m:ctrlPr>
                                    <a:rPr lang="es-EC" sz="1400" b="1" i="1">
                                      <a:latin typeface="Cambria Math" panose="02040503050406030204" pitchFamily="18" charset="0"/>
                                    </a:rPr>
                                  </m:ctrlPr>
                                </m:funcPr>
                                <m:fName>
                                  <m:r>
                                    <a:rPr lang="es-EC" sz="1400" b="1" i="1">
                                      <a:latin typeface="Cambria Math" panose="02040503050406030204" pitchFamily="18" charset="0"/>
                                    </a:rPr>
                                    <m:t>𝒔𝒊𝒏</m:t>
                                  </m:r>
                                </m:fName>
                                <m:e>
                                  <m:r>
                                    <a:rPr lang="es-EC" sz="1400" b="1" i="1">
                                      <a:latin typeface="Cambria Math" panose="02040503050406030204" pitchFamily="18" charset="0"/>
                                    </a:rPr>
                                    <m:t>𝒇𝒊𝒏</m:t>
                                  </m:r>
                                </m:e>
                              </m:func>
                            </m:sub>
                          </m:sSub>
                          <m:r>
                            <a:rPr lang="es-EC" sz="1400" b="1" i="1">
                              <a:latin typeface="Cambria Math" panose="02040503050406030204" pitchFamily="18" charset="0"/>
                            </a:rPr>
                            <m:t>∗</m:t>
                          </m:r>
                          <m:r>
                            <a:rPr lang="es-EC" sz="1400" b="1" i="1">
                              <a:latin typeface="Cambria Math" panose="02040503050406030204" pitchFamily="18" charset="0"/>
                            </a:rPr>
                            <m:t>𝑳𝒐𝒏𝒈</m:t>
                          </m:r>
                        </m:num>
                        <m:den>
                          <m:r>
                            <a:rPr lang="es-EC" sz="1400" b="1" i="1">
                              <a:latin typeface="Cambria Math" panose="02040503050406030204" pitchFamily="18" charset="0"/>
                            </a:rPr>
                            <m:t>𝟐𝟎</m:t>
                          </m:r>
                        </m:den>
                      </m:f>
                    </m:oMath>
                  </m:oMathPara>
                </a14:m>
                <a:endParaRPr lang="es-EC" sz="1400" b="1" i="1" dirty="0">
                  <a:latin typeface="Cambria Math" panose="02040503050406030204" pitchFamily="18" charset="0"/>
                </a:endParaRPr>
              </a:p>
            </p:txBody>
          </p:sp>
        </mc:Choice>
        <mc:Fallback xmlns="">
          <p:sp>
            <p:nvSpPr>
              <p:cNvPr id="13" name="Rectángulo 12"/>
              <p:cNvSpPr>
                <a:spLocks noRot="1" noChangeAspect="1" noMove="1" noResize="1" noEditPoints="1" noAdjustHandles="1" noChangeArrowheads="1" noChangeShapeType="1" noTextEdit="1"/>
              </p:cNvSpPr>
              <p:nvPr/>
            </p:nvSpPr>
            <p:spPr>
              <a:xfrm>
                <a:off x="1577743" y="5548476"/>
                <a:ext cx="2146100" cy="504882"/>
              </a:xfrm>
              <a:prstGeom prst="rect">
                <a:avLst/>
              </a:prstGeom>
              <a:blipFill rotWithShape="0">
                <a:blip r:embed="rId6"/>
                <a:stretch>
                  <a:fillRect b="-1205"/>
                </a:stretch>
              </a:blipFill>
            </p:spPr>
            <p:txBody>
              <a:bodyPr/>
              <a:lstStyle/>
              <a:p>
                <a:r>
                  <a:rPr lang="es-EC">
                    <a:noFill/>
                  </a:rPr>
                  <a:t> </a:t>
                </a:r>
              </a:p>
            </p:txBody>
          </p:sp>
        </mc:Fallback>
      </mc:AlternateContent>
      <p:pic>
        <p:nvPicPr>
          <p:cNvPr id="19" name="Imagen 18"/>
          <p:cNvPicPr>
            <a:picLocks noChangeAspect="1"/>
          </p:cNvPicPr>
          <p:nvPr/>
        </p:nvPicPr>
        <p:blipFill>
          <a:blip r:embed="rId7"/>
          <a:stretch>
            <a:fillRect/>
          </a:stretch>
        </p:blipFill>
        <p:spPr>
          <a:xfrm>
            <a:off x="7665151" y="3893871"/>
            <a:ext cx="1590675" cy="847725"/>
          </a:xfrm>
          <a:prstGeom prst="rect">
            <a:avLst/>
          </a:prstGeom>
        </p:spPr>
      </p:pic>
      <mc:AlternateContent xmlns:mc="http://schemas.openxmlformats.org/markup-compatibility/2006" xmlns:a14="http://schemas.microsoft.com/office/drawing/2010/main">
        <mc:Choice Requires="a14">
          <p:sp>
            <p:nvSpPr>
              <p:cNvPr id="21" name="Rectángulo redondeado 20"/>
              <p:cNvSpPr/>
              <p:nvPr/>
            </p:nvSpPr>
            <p:spPr>
              <a:xfrm>
                <a:off x="9689379" y="4108601"/>
                <a:ext cx="1924144" cy="34772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lang="es-EC" sz="1600" i="1">
                              <a:latin typeface="Cambria Math" panose="02040503050406030204" pitchFamily="18" charset="0"/>
                            </a:rPr>
                          </m:ctrlPr>
                        </m:sSubPr>
                        <m:e>
                          <m:r>
                            <a:rPr lang="es-EC" sz="1600" b="1" i="1">
                              <a:latin typeface="Cambria Math" panose="02040503050406030204" pitchFamily="18" charset="0"/>
                            </a:rPr>
                            <m:t>𝑷</m:t>
                          </m:r>
                        </m:e>
                        <m:sub>
                          <m:r>
                            <a:rPr lang="es-EC" sz="1600" b="1" i="1">
                              <a:latin typeface="Cambria Math" panose="02040503050406030204" pitchFamily="18" charset="0"/>
                            </a:rPr>
                            <m:t>𝒎𝒂𝒙</m:t>
                          </m:r>
                        </m:sub>
                      </m:sSub>
                      <m:r>
                        <a:rPr lang="es-EC" sz="1600">
                          <a:latin typeface="Cambria Math" panose="02040503050406030204" pitchFamily="18" charset="0"/>
                        </a:rPr>
                        <m:t>=</m:t>
                      </m:r>
                      <m:r>
                        <a:rPr lang="es-EC" sz="1600" b="1" i="1">
                          <a:latin typeface="Cambria Math" panose="02040503050406030204" pitchFamily="18" charset="0"/>
                        </a:rPr>
                        <m:t>𝟐</m:t>
                      </m:r>
                      <m:r>
                        <a:rPr lang="es-EC" sz="1600">
                          <a:latin typeface="Cambria Math" panose="02040503050406030204" pitchFamily="18" charset="0"/>
                        </a:rPr>
                        <m:t>.</m:t>
                      </m:r>
                      <m:r>
                        <a:rPr lang="es-EC" sz="1600" b="1" i="1">
                          <a:latin typeface="Cambria Math" panose="02040503050406030204" pitchFamily="18" charset="0"/>
                        </a:rPr>
                        <m:t>𝟎𝟔</m:t>
                      </m:r>
                      <m:r>
                        <a:rPr lang="es-EC" sz="1600">
                          <a:latin typeface="Cambria Math" panose="02040503050406030204" pitchFamily="18" charset="0"/>
                        </a:rPr>
                        <m:t> </m:t>
                      </m:r>
                      <m:r>
                        <a:rPr lang="es-EC" sz="1600" b="1" i="1">
                          <a:latin typeface="Cambria Math" panose="02040503050406030204" pitchFamily="18" charset="0"/>
                        </a:rPr>
                        <m:t>𝑾</m:t>
                      </m:r>
                    </m:oMath>
                  </m:oMathPara>
                </a14:m>
                <a:endParaRPr lang="es-EC" sz="1600" dirty="0"/>
              </a:p>
            </p:txBody>
          </p:sp>
        </mc:Choice>
        <mc:Fallback xmlns="">
          <p:sp>
            <p:nvSpPr>
              <p:cNvPr id="21" name="Rectángulo redondeado 20"/>
              <p:cNvSpPr>
                <a:spLocks noRot="1" noChangeAspect="1" noMove="1" noResize="1" noEditPoints="1" noAdjustHandles="1" noChangeArrowheads="1" noChangeShapeType="1" noTextEdit="1"/>
              </p:cNvSpPr>
              <p:nvPr/>
            </p:nvSpPr>
            <p:spPr>
              <a:xfrm>
                <a:off x="9689379" y="4108601"/>
                <a:ext cx="1924144" cy="347729"/>
              </a:xfrm>
              <a:prstGeom prst="roundRect">
                <a:avLst/>
              </a:prstGeom>
              <a:blipFill rotWithShape="0">
                <a:blip r:embed="rId8"/>
                <a:stretch>
                  <a:fillRect/>
                </a:stretch>
              </a:blipFill>
            </p:spPr>
            <p:txBody>
              <a:bodyPr/>
              <a:lstStyle/>
              <a:p>
                <a:r>
                  <a:rPr lang="es-EC">
                    <a:noFill/>
                  </a:rPr>
                  <a:t> </a:t>
                </a:r>
              </a:p>
            </p:txBody>
          </p:sp>
        </mc:Fallback>
      </mc:AlternateContent>
      <p:pic>
        <p:nvPicPr>
          <p:cNvPr id="20" name="Imagen 19"/>
          <p:cNvPicPr>
            <a:picLocks noChangeAspect="1"/>
          </p:cNvPicPr>
          <p:nvPr/>
        </p:nvPicPr>
        <p:blipFill>
          <a:blip r:embed="rId9"/>
          <a:stretch>
            <a:fillRect/>
          </a:stretch>
        </p:blipFill>
        <p:spPr>
          <a:xfrm>
            <a:off x="7665151" y="5098136"/>
            <a:ext cx="1679811" cy="880383"/>
          </a:xfrm>
          <a:prstGeom prst="rect">
            <a:avLst/>
          </a:prstGeom>
        </p:spPr>
      </p:pic>
      <p:sp>
        <p:nvSpPr>
          <p:cNvPr id="14" name="Título 1">
            <a:extLst>
              <a:ext uri="{FF2B5EF4-FFF2-40B4-BE49-F238E27FC236}">
                <a16:creationId xmlns:a16="http://schemas.microsoft.com/office/drawing/2014/main" xmlns="" id="{160BA060-4605-46D6-80BD-19EB2FA86555}"/>
              </a:ext>
            </a:extLst>
          </p:cNvPr>
          <p:cNvSpPr txBox="1">
            <a:spLocks/>
          </p:cNvSpPr>
          <p:nvPr/>
        </p:nvSpPr>
        <p:spPr>
          <a:xfrm>
            <a:off x="767097" y="-150527"/>
            <a:ext cx="10364451" cy="1055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s-EC" sz="4000" dirty="0"/>
              <a:t>DISEÑO MECÁNICO DE LA BOMBA DE JERINGA</a:t>
            </a:r>
          </a:p>
        </p:txBody>
      </p:sp>
      <p:pic>
        <p:nvPicPr>
          <p:cNvPr id="6" name="Imagen 5"/>
          <p:cNvPicPr>
            <a:picLocks noChangeAspect="1"/>
          </p:cNvPicPr>
          <p:nvPr/>
        </p:nvPicPr>
        <p:blipFill>
          <a:blip r:embed="rId10"/>
          <a:stretch>
            <a:fillRect/>
          </a:stretch>
        </p:blipFill>
        <p:spPr>
          <a:xfrm>
            <a:off x="6707868" y="2158531"/>
            <a:ext cx="4323896" cy="1321644"/>
          </a:xfrm>
          <a:prstGeom prst="rect">
            <a:avLst/>
          </a:prstGeom>
        </p:spPr>
      </p:pic>
    </p:spTree>
    <p:extLst>
      <p:ext uri="{BB962C8B-B14F-4D97-AF65-F5344CB8AC3E}">
        <p14:creationId xmlns:p14="http://schemas.microsoft.com/office/powerpoint/2010/main" val="35953006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texto 2"/>
              <p:cNvSpPr>
                <a:spLocks noGrp="1"/>
              </p:cNvSpPr>
              <p:nvPr>
                <p:ph type="body" sz="quarter" idx="13"/>
              </p:nvPr>
            </p:nvSpPr>
            <p:spPr>
              <a:xfrm>
                <a:off x="622942" y="3723068"/>
                <a:ext cx="10652760" cy="2087880"/>
              </a:xfrm>
            </p:spPr>
            <p:txBody>
              <a:bodyPr>
                <a:normAutofit/>
              </a:bodyPr>
              <a:lstStyle/>
              <a:p>
                <a:pPr marL="0" indent="0" algn="ctr">
                  <a:buNone/>
                </a:pPr>
                <a14:m>
                  <m:oMathPara xmlns:m="http://schemas.openxmlformats.org/officeDocument/2006/math">
                    <m:oMathParaPr>
                      <m:jc m:val="centerGroup"/>
                    </m:oMathParaPr>
                    <m:oMath xmlns:m="http://schemas.openxmlformats.org/officeDocument/2006/math">
                      <m:sSub>
                        <m:sSubPr>
                          <m:ctrlPr>
                            <a:rPr lang="es-EC" sz="1800" i="1">
                              <a:latin typeface="Cambria Math" panose="02040503050406030204" pitchFamily="18" charset="0"/>
                            </a:rPr>
                          </m:ctrlPr>
                        </m:sSubPr>
                        <m:e>
                          <m:r>
                            <a:rPr lang="es-EC" sz="1800" b="0" i="1">
                              <a:latin typeface="Cambria Math" panose="02040503050406030204" pitchFamily="18" charset="0"/>
                            </a:rPr>
                            <m:t>𝑃</m:t>
                          </m:r>
                        </m:e>
                        <m:sub>
                          <m:r>
                            <a:rPr lang="es-EC" sz="1800" b="0" i="1">
                              <a:latin typeface="Cambria Math" panose="02040503050406030204" pitchFamily="18" charset="0"/>
                            </a:rPr>
                            <m:t>𝑛𝑜𝑚</m:t>
                          </m:r>
                        </m:sub>
                      </m:sSub>
                      <m:r>
                        <a:rPr lang="es-EC" sz="1800" b="0" i="1">
                          <a:latin typeface="Cambria Math" panose="02040503050406030204" pitchFamily="18" charset="0"/>
                        </a:rPr>
                        <m:t>=</m:t>
                      </m:r>
                      <m:sSub>
                        <m:sSubPr>
                          <m:ctrlPr>
                            <a:rPr lang="es-EC" sz="1800" i="1">
                              <a:latin typeface="Cambria Math" panose="02040503050406030204" pitchFamily="18" charset="0"/>
                            </a:rPr>
                          </m:ctrlPr>
                        </m:sSubPr>
                        <m:e>
                          <m:r>
                            <a:rPr lang="es-EC" sz="1800" b="0" i="1">
                              <a:latin typeface="Cambria Math" panose="02040503050406030204" pitchFamily="18" charset="0"/>
                            </a:rPr>
                            <m:t>𝑉</m:t>
                          </m:r>
                        </m:e>
                        <m:sub>
                          <m:r>
                            <a:rPr lang="es-EC" sz="1800" b="0" i="1">
                              <a:latin typeface="Cambria Math" panose="02040503050406030204" pitchFamily="18" charset="0"/>
                            </a:rPr>
                            <m:t>𝑛𝑜𝑚</m:t>
                          </m:r>
                        </m:sub>
                      </m:sSub>
                      <m:r>
                        <a:rPr lang="es-EC" sz="1800" b="0" i="1">
                          <a:latin typeface="Cambria Math" panose="02040503050406030204" pitchFamily="18" charset="0"/>
                        </a:rPr>
                        <m:t>∗</m:t>
                      </m:r>
                      <m:sSub>
                        <m:sSubPr>
                          <m:ctrlPr>
                            <a:rPr lang="es-EC" sz="1800" i="1">
                              <a:latin typeface="Cambria Math" panose="02040503050406030204" pitchFamily="18" charset="0"/>
                            </a:rPr>
                          </m:ctrlPr>
                        </m:sSubPr>
                        <m:e>
                          <m:r>
                            <a:rPr lang="es-EC" sz="1800" b="0" i="1">
                              <a:latin typeface="Cambria Math" panose="02040503050406030204" pitchFamily="18" charset="0"/>
                            </a:rPr>
                            <m:t>𝐼</m:t>
                          </m:r>
                        </m:e>
                        <m:sub>
                          <m:r>
                            <a:rPr lang="es-EC" sz="1800" b="0" i="1">
                              <a:latin typeface="Cambria Math" panose="02040503050406030204" pitchFamily="18" charset="0"/>
                            </a:rPr>
                            <m:t>𝑛𝑜𝑚</m:t>
                          </m:r>
                        </m:sub>
                      </m:sSub>
                    </m:oMath>
                  </m:oMathPara>
                </a14:m>
                <a:endParaRPr lang="es-EC" sz="1800" i="1" dirty="0">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sSub>
                        <m:sSubPr>
                          <m:ctrlPr>
                            <a:rPr lang="es-EC" sz="1800" i="1">
                              <a:latin typeface="Cambria Math" panose="02040503050406030204" pitchFamily="18" charset="0"/>
                            </a:rPr>
                          </m:ctrlPr>
                        </m:sSubPr>
                        <m:e>
                          <m:r>
                            <a:rPr lang="es-EC" sz="1800" b="0" i="1">
                              <a:latin typeface="Cambria Math" panose="02040503050406030204" pitchFamily="18" charset="0"/>
                            </a:rPr>
                            <m:t>𝑃</m:t>
                          </m:r>
                        </m:e>
                        <m:sub>
                          <m:r>
                            <a:rPr lang="es-EC" sz="1800" b="0" i="1">
                              <a:latin typeface="Cambria Math" panose="02040503050406030204" pitchFamily="18" charset="0"/>
                            </a:rPr>
                            <m:t>𝑛𝑜𝑚</m:t>
                          </m:r>
                        </m:sub>
                      </m:sSub>
                      <m:r>
                        <a:rPr lang="es-EC" sz="1800" b="0" i="1">
                          <a:latin typeface="Cambria Math" panose="02040503050406030204" pitchFamily="18" charset="0"/>
                        </a:rPr>
                        <m:t>=12 </m:t>
                      </m:r>
                      <m:r>
                        <a:rPr lang="es-EC" sz="1800" b="0" i="1">
                          <a:latin typeface="Cambria Math" panose="02040503050406030204" pitchFamily="18" charset="0"/>
                        </a:rPr>
                        <m:t>𝑉</m:t>
                      </m:r>
                      <m:r>
                        <a:rPr lang="es-EC" sz="1800" b="0" i="1">
                          <a:latin typeface="Cambria Math" panose="02040503050406030204" pitchFamily="18" charset="0"/>
                        </a:rPr>
                        <m:t>∗2 </m:t>
                      </m:r>
                      <m:r>
                        <a:rPr lang="es-EC" sz="1800" b="0" i="1">
                          <a:latin typeface="Cambria Math" panose="02040503050406030204" pitchFamily="18" charset="0"/>
                        </a:rPr>
                        <m:t>𝐴</m:t>
                      </m:r>
                      <m:r>
                        <a:rPr lang="es-EC" sz="1800" b="0" i="1">
                          <a:latin typeface="Cambria Math" panose="02040503050406030204" pitchFamily="18" charset="0"/>
                        </a:rPr>
                        <m:t>=24 </m:t>
                      </m:r>
                      <m:r>
                        <a:rPr lang="es-EC" sz="1800" b="0" i="1">
                          <a:latin typeface="Cambria Math" panose="02040503050406030204" pitchFamily="18" charset="0"/>
                        </a:rPr>
                        <m:t>𝑊</m:t>
                      </m:r>
                      <m:r>
                        <a:rPr lang="es-EC" sz="1800" b="0" i="1">
                          <a:latin typeface="Cambria Math" panose="02040503050406030204" pitchFamily="18" charset="0"/>
                        </a:rPr>
                        <m:t>=0.024 </m:t>
                      </m:r>
                      <m:r>
                        <a:rPr lang="es-EC" sz="1800" b="0" i="1">
                          <a:latin typeface="Cambria Math" panose="02040503050406030204" pitchFamily="18" charset="0"/>
                        </a:rPr>
                        <m:t>𝑘𝑊</m:t>
                      </m:r>
                    </m:oMath>
                  </m:oMathPara>
                </a14:m>
                <a:endParaRPr lang="es-EC" sz="1800" i="1" dirty="0">
                  <a:latin typeface="Cambria Math" panose="02040503050406030204" pitchFamily="18" charset="0"/>
                </a:endParaRPr>
              </a:p>
              <a:p>
                <a:pPr marL="0" indent="0" algn="ctr">
                  <a:lnSpc>
                    <a:spcPct val="150000"/>
                  </a:lnSpc>
                  <a:buNone/>
                </a:pPr>
                <a:r>
                  <a:rPr lang="es-EC" sz="1800" dirty="0">
                    <a:solidFill>
                      <a:schemeClr val="dk1"/>
                    </a:solidFill>
                  </a:rPr>
                  <a:t>Comparamos la potencia nominal del motor </a:t>
                </a:r>
                <a:r>
                  <a:rPr lang="es-EC" sz="1800" b="1" dirty="0">
                    <a:solidFill>
                      <a:schemeClr val="dk1"/>
                    </a:solidFill>
                  </a:rPr>
                  <a:t>vs</a:t>
                </a:r>
                <a:r>
                  <a:rPr lang="es-EC" sz="1800" dirty="0">
                    <a:solidFill>
                      <a:schemeClr val="dk1"/>
                    </a:solidFill>
                  </a:rPr>
                  <a:t> la potencia máxima requerida por el sistema.</a:t>
                </a:r>
              </a:p>
              <a:p>
                <a:pPr marL="0" indent="0" algn="ctr">
                  <a:lnSpc>
                    <a:spcPct val="150000"/>
                  </a:lnSpc>
                  <a:buNone/>
                </a:pPr>
                <a14:m>
                  <m:oMathPara xmlns:m="http://schemas.openxmlformats.org/officeDocument/2006/math">
                    <m:oMathParaPr>
                      <m:jc m:val="centerGroup"/>
                    </m:oMathParaPr>
                    <m:oMath xmlns:m="http://schemas.openxmlformats.org/officeDocument/2006/math">
                      <m:sSub>
                        <m:sSubPr>
                          <m:ctrlPr>
                            <a:rPr lang="es-EC" sz="1800" i="1" smtClean="0">
                              <a:solidFill>
                                <a:schemeClr val="tx1"/>
                              </a:solidFill>
                              <a:latin typeface="Cambria Math" panose="02040503050406030204" pitchFamily="18" charset="0"/>
                            </a:rPr>
                          </m:ctrlPr>
                        </m:sSubPr>
                        <m:e>
                          <m:r>
                            <a:rPr lang="es-EC" sz="1800" b="0" i="1">
                              <a:solidFill>
                                <a:schemeClr val="tx1"/>
                              </a:solidFill>
                              <a:latin typeface="Cambria Math" panose="02040503050406030204" pitchFamily="18" charset="0"/>
                            </a:rPr>
                            <m:t>𝑃</m:t>
                          </m:r>
                        </m:e>
                        <m:sub>
                          <m:r>
                            <a:rPr lang="es-EC" sz="1800" b="0" i="1">
                              <a:solidFill>
                                <a:schemeClr val="tx1"/>
                              </a:solidFill>
                              <a:latin typeface="Cambria Math" panose="02040503050406030204" pitchFamily="18" charset="0"/>
                            </a:rPr>
                            <m:t>𝑛𝑜𝑚</m:t>
                          </m:r>
                        </m:sub>
                      </m:sSub>
                      <m:r>
                        <a:rPr lang="es-EC" sz="1800" b="0" i="1">
                          <a:solidFill>
                            <a:schemeClr val="tx1"/>
                          </a:solidFill>
                          <a:latin typeface="Cambria Math" panose="02040503050406030204" pitchFamily="18" charset="0"/>
                        </a:rPr>
                        <m:t>≥</m:t>
                      </m:r>
                      <m:sSub>
                        <m:sSubPr>
                          <m:ctrlPr>
                            <a:rPr lang="es-EC" sz="1800" i="1">
                              <a:solidFill>
                                <a:schemeClr val="tx1"/>
                              </a:solidFill>
                              <a:latin typeface="Cambria Math" panose="02040503050406030204" pitchFamily="18" charset="0"/>
                            </a:rPr>
                          </m:ctrlPr>
                        </m:sSubPr>
                        <m:e>
                          <m:r>
                            <a:rPr lang="es-EC" sz="1800" b="0" i="1">
                              <a:solidFill>
                                <a:schemeClr val="tx1"/>
                              </a:solidFill>
                              <a:latin typeface="Cambria Math" panose="02040503050406030204" pitchFamily="18" charset="0"/>
                            </a:rPr>
                            <m:t>𝑃</m:t>
                          </m:r>
                        </m:e>
                        <m:sub>
                          <m:r>
                            <a:rPr lang="es-EC" sz="1800" b="0" i="1">
                              <a:solidFill>
                                <a:schemeClr val="tx1"/>
                              </a:solidFill>
                              <a:latin typeface="Cambria Math" panose="02040503050406030204" pitchFamily="18" charset="0"/>
                            </a:rPr>
                            <m:t>𝑚𝑎𝑥</m:t>
                          </m:r>
                        </m:sub>
                      </m:sSub>
                    </m:oMath>
                  </m:oMathPara>
                </a14:m>
                <a:endParaRPr lang="es-EC" sz="1800" i="1" dirty="0">
                  <a:solidFill>
                    <a:schemeClr val="tx1"/>
                  </a:solidFill>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r>
                        <a:rPr lang="es-EC" sz="1800" b="0" i="1">
                          <a:solidFill>
                            <a:schemeClr val="tx1"/>
                          </a:solidFill>
                          <a:latin typeface="Cambria Math" panose="02040503050406030204" pitchFamily="18" charset="0"/>
                        </a:rPr>
                        <m:t>24 </m:t>
                      </m:r>
                      <m:r>
                        <a:rPr lang="es-EC" sz="1800" b="0" i="1">
                          <a:solidFill>
                            <a:schemeClr val="tx1"/>
                          </a:solidFill>
                          <a:latin typeface="Cambria Math" panose="02040503050406030204" pitchFamily="18" charset="0"/>
                        </a:rPr>
                        <m:t>𝑊</m:t>
                      </m:r>
                      <m:r>
                        <a:rPr lang="es-EC" sz="1800" b="0" i="1">
                          <a:solidFill>
                            <a:schemeClr val="tx1"/>
                          </a:solidFill>
                          <a:latin typeface="Cambria Math" panose="02040503050406030204" pitchFamily="18" charset="0"/>
                        </a:rPr>
                        <m:t>≥2.06 </m:t>
                      </m:r>
                      <m:r>
                        <a:rPr lang="es-EC" sz="1800" b="0" i="1">
                          <a:solidFill>
                            <a:schemeClr val="tx1"/>
                          </a:solidFill>
                          <a:latin typeface="Cambria Math" panose="02040503050406030204" pitchFamily="18" charset="0"/>
                        </a:rPr>
                        <m:t>𝑊</m:t>
                      </m:r>
                    </m:oMath>
                  </m:oMathPara>
                </a14:m>
                <a:endParaRPr lang="es-EC" sz="1800" i="1" dirty="0">
                  <a:solidFill>
                    <a:schemeClr val="tx1"/>
                  </a:solidFill>
                  <a:latin typeface="Cambria Math" panose="02040503050406030204" pitchFamily="18" charset="0"/>
                </a:endParaRPr>
              </a:p>
              <a:p>
                <a:endParaRPr lang="es-EC" dirty="0"/>
              </a:p>
            </p:txBody>
          </p:sp>
        </mc:Choice>
        <mc:Fallback xmlns="">
          <p:sp>
            <p:nvSpPr>
              <p:cNvPr id="3" name="Marcador de texto 2"/>
              <p:cNvSpPr>
                <a:spLocks noGrp="1" noRot="1" noChangeAspect="1" noMove="1" noResize="1" noEditPoints="1" noAdjustHandles="1" noChangeArrowheads="1" noChangeShapeType="1" noTextEdit="1"/>
              </p:cNvSpPr>
              <p:nvPr>
                <p:ph type="body" sz="quarter" idx="13"/>
              </p:nvPr>
            </p:nvSpPr>
            <p:spPr>
              <a:xfrm>
                <a:off x="622942" y="3723068"/>
                <a:ext cx="10652760" cy="2087880"/>
              </a:xfrm>
              <a:blipFill>
                <a:blip r:embed="rId3"/>
                <a:stretch>
                  <a:fillRect/>
                </a:stretch>
              </a:blipFill>
            </p:spPr>
            <p:txBody>
              <a:bodyPr/>
              <a:lstStyle/>
              <a:p>
                <a:r>
                  <a:rPr lang="es-EC">
                    <a:noFill/>
                  </a:rPr>
                  <a:t> </a:t>
                </a:r>
              </a:p>
            </p:txBody>
          </p:sp>
        </mc:Fallback>
      </mc:AlternateContent>
      <p:pic>
        <p:nvPicPr>
          <p:cNvPr id="4" name="Imagen 3"/>
          <p:cNvPicPr/>
          <p:nvPr/>
        </p:nvPicPr>
        <p:blipFill>
          <a:blip r:embed="rId4"/>
          <a:stretch>
            <a:fillRect/>
          </a:stretch>
        </p:blipFill>
        <p:spPr>
          <a:xfrm>
            <a:off x="3625516" y="1406763"/>
            <a:ext cx="5256946" cy="2972731"/>
          </a:xfrm>
          <a:prstGeom prst="rect">
            <a:avLst/>
          </a:prstGeom>
        </p:spPr>
      </p:pic>
      <p:sp>
        <p:nvSpPr>
          <p:cNvPr id="6" name="Título 1">
            <a:extLst>
              <a:ext uri="{FF2B5EF4-FFF2-40B4-BE49-F238E27FC236}">
                <a16:creationId xmlns:a16="http://schemas.microsoft.com/office/drawing/2014/main" xmlns="" id="{160BA060-4605-46D6-80BD-19EB2FA86555}"/>
              </a:ext>
            </a:extLst>
          </p:cNvPr>
          <p:cNvSpPr txBox="1">
            <a:spLocks/>
          </p:cNvSpPr>
          <p:nvPr/>
        </p:nvSpPr>
        <p:spPr>
          <a:xfrm>
            <a:off x="911251" y="-188070"/>
            <a:ext cx="10364451" cy="1055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s-EC" sz="4000" dirty="0"/>
              <a:t>DISEÑO MECÁNICO DE LA BOMBA DE JERINGA</a:t>
            </a:r>
          </a:p>
        </p:txBody>
      </p:sp>
      <p:sp>
        <p:nvSpPr>
          <p:cNvPr id="7" name="Rectángulo 6"/>
          <p:cNvSpPr/>
          <p:nvPr/>
        </p:nvSpPr>
        <p:spPr>
          <a:xfrm>
            <a:off x="452863" y="490178"/>
            <a:ext cx="3950336" cy="754694"/>
          </a:xfrm>
          <a:prstGeom prst="rect">
            <a:avLst/>
          </a:prstGeom>
        </p:spPr>
        <p:txBody>
          <a:bodyPr wrap="square">
            <a:spAutoFit/>
          </a:bodyPr>
          <a:lstStyle/>
          <a:p>
            <a:pPr lvl="0" algn="ctr">
              <a:lnSpc>
                <a:spcPct val="150000"/>
              </a:lnSpc>
              <a:spcAft>
                <a:spcPts val="0"/>
              </a:spcAft>
            </a:pPr>
            <a:r>
              <a:rPr lang="es-EC" sz="3200" b="1" dirty="0"/>
              <a:t>Potencia del motor</a:t>
            </a:r>
          </a:p>
        </p:txBody>
      </p:sp>
    </p:spTree>
    <p:extLst>
      <p:ext uri="{BB962C8B-B14F-4D97-AF65-F5344CB8AC3E}">
        <p14:creationId xmlns:p14="http://schemas.microsoft.com/office/powerpoint/2010/main" val="8828002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9965" y="937967"/>
            <a:ext cx="10018713" cy="735037"/>
          </a:xfrm>
        </p:spPr>
        <p:txBody>
          <a:bodyPr/>
          <a:lstStyle/>
          <a:p>
            <a:pPr lvl="3" algn="l" rtl="0">
              <a:lnSpc>
                <a:spcPct val="90000"/>
              </a:lnSpc>
              <a:spcBef>
                <a:spcPct val="0"/>
              </a:spcBef>
            </a:pPr>
            <a:r>
              <a:rPr lang="es-EC" b="1" i="0" dirty="0">
                <a:solidFill>
                  <a:schemeClr val="tx1"/>
                </a:solidFill>
                <a:latin typeface="Calibri Light" panose="020F0302020204030204" pitchFamily="34" charset="0"/>
              </a:rPr>
              <a:t>Selección del mecanismo de Transmisión</a:t>
            </a:r>
            <a:endParaRPr lang="es-EC" i="0" dirty="0">
              <a:solidFill>
                <a:schemeClr val="tx1"/>
              </a:solidFill>
              <a:latin typeface="Calibri Light" panose="020F0302020204030204" pitchFamily="34" charset="0"/>
            </a:endParaRPr>
          </a:p>
        </p:txBody>
      </p:sp>
      <p:graphicFrame>
        <p:nvGraphicFramePr>
          <p:cNvPr id="19" name="Diagrama 18"/>
          <p:cNvGraphicFramePr/>
          <p:nvPr>
            <p:extLst>
              <p:ext uri="{D42A27DB-BD31-4B8C-83A1-F6EECF244321}">
                <p14:modId xmlns:p14="http://schemas.microsoft.com/office/powerpoint/2010/main" val="2322174739"/>
              </p:ext>
            </p:extLst>
          </p:nvPr>
        </p:nvGraphicFramePr>
        <p:xfrm>
          <a:off x="2057400" y="1755986"/>
          <a:ext cx="8286907" cy="3928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ítulo 1">
            <a:extLst>
              <a:ext uri="{FF2B5EF4-FFF2-40B4-BE49-F238E27FC236}">
                <a16:creationId xmlns:a16="http://schemas.microsoft.com/office/drawing/2014/main" xmlns="" id="{160BA060-4605-46D6-80BD-19EB2FA86555}"/>
              </a:ext>
            </a:extLst>
          </p:cNvPr>
          <p:cNvSpPr txBox="1">
            <a:spLocks/>
          </p:cNvSpPr>
          <p:nvPr/>
        </p:nvSpPr>
        <p:spPr>
          <a:xfrm>
            <a:off x="1018627" y="-206356"/>
            <a:ext cx="10364451" cy="1055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s-EC" sz="4000" dirty="0"/>
              <a:t>DISEÑO MECÁNICO DE LA BOMBA DE JERINGA</a:t>
            </a:r>
          </a:p>
        </p:txBody>
      </p:sp>
    </p:spTree>
    <p:extLst>
      <p:ext uri="{BB962C8B-B14F-4D97-AF65-F5344CB8AC3E}">
        <p14:creationId xmlns:p14="http://schemas.microsoft.com/office/powerpoint/2010/main" val="37429080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Tabla 5"/>
              <p:cNvGraphicFramePr>
                <a:graphicFrameLocks noGrp="1"/>
              </p:cNvGraphicFramePr>
              <p:nvPr>
                <p:extLst/>
              </p:nvPr>
            </p:nvGraphicFramePr>
            <p:xfrm>
              <a:off x="583562" y="1670048"/>
              <a:ext cx="4000500" cy="2739708"/>
            </p:xfrm>
            <a:graphic>
              <a:graphicData uri="http://schemas.openxmlformats.org/drawingml/2006/table">
                <a:tbl>
                  <a:tblPr firstRow="1" bandRow="1">
                    <a:tableStyleId>{5C22544A-7EE6-4342-B048-85BDC9FD1C3A}</a:tableStyleId>
                  </a:tblPr>
                  <a:tblGrid>
                    <a:gridCol w="1333500">
                      <a:extLst>
                        <a:ext uri="{9D8B030D-6E8A-4147-A177-3AD203B41FA5}">
                          <a16:colId xmlns:a16="http://schemas.microsoft.com/office/drawing/2014/main" xmlns="" val="20000"/>
                        </a:ext>
                      </a:extLst>
                    </a:gridCol>
                    <a:gridCol w="666750">
                      <a:extLst>
                        <a:ext uri="{9D8B030D-6E8A-4147-A177-3AD203B41FA5}">
                          <a16:colId xmlns:a16="http://schemas.microsoft.com/office/drawing/2014/main" xmlns="" val="20001"/>
                        </a:ext>
                      </a:extLst>
                    </a:gridCol>
                    <a:gridCol w="666750">
                      <a:extLst>
                        <a:ext uri="{9D8B030D-6E8A-4147-A177-3AD203B41FA5}">
                          <a16:colId xmlns:a16="http://schemas.microsoft.com/office/drawing/2014/main" xmlns="" val="20002"/>
                        </a:ext>
                      </a:extLst>
                    </a:gridCol>
                    <a:gridCol w="1333500">
                      <a:extLst>
                        <a:ext uri="{9D8B030D-6E8A-4147-A177-3AD203B41FA5}">
                          <a16:colId xmlns:a16="http://schemas.microsoft.com/office/drawing/2014/main" xmlns="" val="20003"/>
                        </a:ext>
                      </a:extLst>
                    </a:gridCol>
                  </a:tblGrid>
                  <a:tr h="370840">
                    <a:tc>
                      <a:txBody>
                        <a:bodyPr/>
                        <a:lstStyle/>
                        <a:p>
                          <a:pPr algn="ctr">
                            <a:lnSpc>
                              <a:spcPct val="107000"/>
                            </a:lnSpc>
                            <a:spcAft>
                              <a:spcPts val="800"/>
                            </a:spcAft>
                          </a:pPr>
                          <a:r>
                            <a:rPr lang="es-EC" sz="1800" dirty="0">
                              <a:effectLst/>
                            </a:rPr>
                            <a:t>Descripción</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gridSpan="2">
                      <a:txBody>
                        <a:bodyPr/>
                        <a:lstStyle/>
                        <a:p>
                          <a:pPr algn="ctr">
                            <a:lnSpc>
                              <a:spcPct val="107000"/>
                            </a:lnSpc>
                            <a:spcAft>
                              <a:spcPts val="800"/>
                            </a:spcAft>
                          </a:pPr>
                          <a:r>
                            <a:rPr lang="es-EC" sz="1800" dirty="0">
                              <a:effectLst/>
                            </a:rPr>
                            <a:t>Valor</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hMerge="1">
                      <a:txBody>
                        <a:bodyPr/>
                        <a:lstStyle/>
                        <a:p>
                          <a:endParaRPr lang="es-EC"/>
                        </a:p>
                      </a:txBody>
                      <a:tcPr/>
                    </a:tc>
                    <a:tc>
                      <a:txBody>
                        <a:bodyPr/>
                        <a:lstStyle/>
                        <a:p>
                          <a:pPr algn="ctr">
                            <a:lnSpc>
                              <a:spcPct val="107000"/>
                            </a:lnSpc>
                            <a:spcAft>
                              <a:spcPts val="800"/>
                            </a:spcAft>
                          </a:pPr>
                          <a:r>
                            <a:rPr lang="es-EC" sz="1800" dirty="0">
                              <a:effectLst/>
                            </a:rPr>
                            <a:t>Unidades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xmlns="" val="10000"/>
                      </a:ext>
                    </a:extLst>
                  </a:tr>
                  <a:tr h="370840">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s-EC" sz="1800" b="0" i="1" smtClean="0">
                                    <a:effectLst/>
                                    <a:latin typeface="Cambria Math" panose="02040503050406030204" pitchFamily="18" charset="0"/>
                                  </a:rPr>
                                  <m:t>𝑇</m:t>
                                </m:r>
                              </m:oMath>
                            </m:oMathPara>
                          </a14:m>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gridSpan="2">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s-EC" sz="1800" b="0" i="1" smtClean="0">
                                    <a:effectLst/>
                                    <a:latin typeface="Cambria Math" panose="02040503050406030204" pitchFamily="18" charset="0"/>
                                    <a:ea typeface="Calibri" panose="020F0502020204030204" pitchFamily="34" charset="0"/>
                                    <a:cs typeface="Times New Roman" panose="02020603050405020304" pitchFamily="18" charset="0"/>
                                  </a:rPr>
                                  <m:t>0,63</m:t>
                                </m:r>
                              </m:oMath>
                            </m:oMathPara>
                          </a14:m>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hMerge="1">
                      <a:txBody>
                        <a:bodyPr/>
                        <a:lstStyle/>
                        <a:p>
                          <a:endParaRPr lang="es-EC"/>
                        </a:p>
                      </a:txBody>
                      <a:tcPr/>
                    </a:tc>
                    <a:tc>
                      <a:txBody>
                        <a:bodyPr/>
                        <a:lstStyle/>
                        <a:p>
                          <a:pPr algn="ctr">
                            <a:lnSpc>
                              <a:spcPct val="107000"/>
                            </a:lnSpc>
                            <a:spcAft>
                              <a:spcPts val="800"/>
                            </a:spcAft>
                          </a:pPr>
                          <a:r>
                            <a:rPr lang="es-EC" sz="1800" dirty="0">
                              <a:effectLst/>
                              <a:latin typeface="Calibri" panose="020F0502020204030204" pitchFamily="34" charset="0"/>
                              <a:ea typeface="Calibri" panose="020F0502020204030204" pitchFamily="34" charset="0"/>
                              <a:cs typeface="Times New Roman" panose="02020603050405020304" pitchFamily="18" charset="0"/>
                            </a:rPr>
                            <a:t>N.m</a:t>
                          </a:r>
                        </a:p>
                      </a:txBody>
                      <a:tcPr anchor="ctr"/>
                    </a:tc>
                    <a:extLst>
                      <a:ext uri="{0D108BD9-81ED-4DB2-BD59-A6C34878D82A}">
                        <a16:rowId xmlns:a16="http://schemas.microsoft.com/office/drawing/2014/main" xmlns="" val="10001"/>
                      </a:ext>
                    </a:extLst>
                  </a:tr>
                  <a:tr h="370840">
                    <a:tc>
                      <a:txBody>
                        <a:bodyPr/>
                        <a:lstStyle/>
                        <a:p>
                          <a:pPr algn="ctr">
                            <a:lnSpc>
                              <a:spcPct val="107000"/>
                            </a:lnSpc>
                            <a:spcAft>
                              <a:spcPts val="800"/>
                            </a:spcAft>
                          </a:pPr>
                          <a:r>
                            <a:rPr lang="es-EC" sz="1800" dirty="0">
                              <a:effectLst/>
                              <a:latin typeface="Calibri" panose="020F0502020204030204" pitchFamily="34" charset="0"/>
                              <a:ea typeface="Calibri" panose="020F0502020204030204" pitchFamily="34" charset="0"/>
                              <a:cs typeface="Times New Roman" panose="02020603050405020304" pitchFamily="18" charset="0"/>
                            </a:rPr>
                            <a:t>Long</a:t>
                          </a:r>
                        </a:p>
                      </a:txBody>
                      <a:tcPr anchor="ctr"/>
                    </a:tc>
                    <a:tc gridSpan="2">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s-EC" sz="1800" b="0" i="1" smtClean="0">
                                    <a:effectLst/>
                                    <a:latin typeface="Cambria Math" panose="02040503050406030204" pitchFamily="18" charset="0"/>
                                    <a:ea typeface="Calibri" panose="020F0502020204030204" pitchFamily="34" charset="0"/>
                                    <a:cs typeface="Times New Roman" panose="02020603050405020304" pitchFamily="18" charset="0"/>
                                  </a:rPr>
                                  <m:t>0,1</m:t>
                                </m:r>
                              </m:oMath>
                            </m:oMathPara>
                          </a14:m>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hMerge="1">
                      <a:txBody>
                        <a:bodyPr/>
                        <a:lstStyle/>
                        <a:p>
                          <a:endParaRPr lang="es-EC"/>
                        </a:p>
                      </a:txBody>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s-EC" sz="1800" b="0" i="1" smtClean="0">
                                    <a:effectLst/>
                                    <a:latin typeface="Cambria Math" panose="02040503050406030204" pitchFamily="18" charset="0"/>
                                    <a:ea typeface="Calibri" panose="020F0502020204030204" pitchFamily="34" charset="0"/>
                                    <a:cs typeface="Times New Roman" panose="02020603050405020304" pitchFamily="18" charset="0"/>
                                  </a:rPr>
                                  <m:t>𝑚</m:t>
                                </m:r>
                              </m:oMath>
                            </m:oMathPara>
                          </a14:m>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xmlns="" val="10002"/>
                      </a:ext>
                    </a:extLst>
                  </a:tr>
                  <a:tr h="370840">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C" sz="1800" i="1" smtClean="0">
                                        <a:effectLst/>
                                        <a:latin typeface="Cambria Math" panose="02040503050406030204" pitchFamily="18" charset="0"/>
                                        <a:cs typeface="Times New Roman" panose="02020603050405020304" pitchFamily="18" charset="0"/>
                                      </a:rPr>
                                    </m:ctrlPr>
                                  </m:sSubPr>
                                  <m:e>
                                    <m:r>
                                      <a:rPr lang="es-EC" sz="1800" b="0" i="1" smtClean="0">
                                        <a:effectLst/>
                                        <a:latin typeface="Cambria Math" panose="02040503050406030204" pitchFamily="18" charset="0"/>
                                        <a:cs typeface="Times New Roman" panose="02020603050405020304" pitchFamily="18" charset="0"/>
                                      </a:rPr>
                                      <m:t>𝐴</m:t>
                                    </m:r>
                                  </m:e>
                                  <m:sub>
                                    <m:r>
                                      <a:rPr lang="es-EC" sz="1800" b="0" i="1" smtClean="0">
                                        <a:effectLst/>
                                        <a:latin typeface="Cambria Math" panose="02040503050406030204" pitchFamily="18" charset="0"/>
                                        <a:cs typeface="Times New Roman" panose="02020603050405020304" pitchFamily="18" charset="0"/>
                                      </a:rPr>
                                      <m:t>𝑒𝑚𝑝𝑢𝑗𝑒</m:t>
                                    </m:r>
                                  </m:sub>
                                </m:sSub>
                              </m:oMath>
                            </m:oMathPara>
                          </a14:m>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gridSpan="2">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s-EC" sz="1800" b="0" i="0" smtClean="0">
                                    <a:effectLst/>
                                    <a:latin typeface="Cambria Math" panose="02040503050406030204" pitchFamily="18" charset="0"/>
                                  </a:rPr>
                                  <m:t>1360,80</m:t>
                                </m:r>
                              </m:oMath>
                            </m:oMathPara>
                          </a14:m>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hMerge="1">
                      <a:txBody>
                        <a:bodyPr/>
                        <a:lstStyle/>
                        <a:p>
                          <a:endParaRPr lang="es-EC"/>
                        </a:p>
                      </a:txBody>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es-EC" sz="1800" b="0" i="1" smtClean="0">
                                        <a:effectLst/>
                                        <a:latin typeface="Cambria Math" panose="02040503050406030204" pitchFamily="18" charset="0"/>
                                      </a:rPr>
                                    </m:ctrlPr>
                                  </m:sSupPr>
                                  <m:e>
                                    <m:r>
                                      <a:rPr lang="es-EC" sz="1800" b="0" i="1" smtClean="0">
                                        <a:effectLst/>
                                        <a:latin typeface="Cambria Math" panose="02040503050406030204" pitchFamily="18" charset="0"/>
                                      </a:rPr>
                                      <m:t>𝑚𝑚</m:t>
                                    </m:r>
                                  </m:e>
                                  <m:sup>
                                    <m:r>
                                      <a:rPr lang="es-EC" sz="1800" b="0" i="1" smtClean="0">
                                        <a:effectLst/>
                                        <a:latin typeface="Cambria Math" panose="02040503050406030204" pitchFamily="18" charset="0"/>
                                      </a:rPr>
                                      <m:t>2</m:t>
                                    </m:r>
                                  </m:sup>
                                </m:sSup>
                              </m:oMath>
                            </m:oMathPara>
                          </a14:m>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xmlns="" val="10003"/>
                      </a:ext>
                    </a:extLst>
                  </a:tr>
                  <a:tr h="370840">
                    <a:tc>
                      <a:txBody>
                        <a:bodyPr/>
                        <a:lstStyle/>
                        <a:p>
                          <a:pPr algn="ctr">
                            <a:lnSpc>
                              <a:spcPct val="107000"/>
                            </a:lnSpc>
                            <a:spcAft>
                              <a:spcPts val="800"/>
                            </a:spcAft>
                          </a:pPr>
                          <a14:m>
                            <m:oMath xmlns:m="http://schemas.openxmlformats.org/officeDocument/2006/math">
                              <m:r>
                                <a:rPr lang="es-EC" sz="1800" b="0" i="1" smtClean="0">
                                  <a:effectLst/>
                                  <a:latin typeface="Cambria Math" panose="02040503050406030204" pitchFamily="18" charset="0"/>
                                  <a:ea typeface="Calibri" panose="020F0502020204030204" pitchFamily="34" charset="0"/>
                                  <a:cs typeface="Times New Roman" panose="02020603050405020304" pitchFamily="18" charset="0"/>
                                </a:rPr>
                                <m:t>𝑒</m:t>
                              </m:r>
                            </m:oMath>
                          </a14:m>
                          <a:r>
                            <a:rPr lang="es-EC" sz="1800" dirty="0">
                              <a:effectLst/>
                              <a:latin typeface="Calibri" panose="020F0502020204030204" pitchFamily="34" charset="0"/>
                              <a:ea typeface="Calibri" panose="020F0502020204030204" pitchFamily="34" charset="0"/>
                              <a:cs typeface="Times New Roman" panose="02020603050405020304" pitchFamily="18" charset="0"/>
                            </a:rPr>
                            <a:t>spesor</a:t>
                          </a:r>
                        </a:p>
                      </a:txBody>
                      <a:tcPr anchor="ctr"/>
                    </a:tc>
                    <a:tc gridSpan="2">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s-EC" sz="1800" b="0" i="1" smtClean="0">
                                    <a:effectLst/>
                                    <a:latin typeface="Cambria Math" panose="02040503050406030204" pitchFamily="18" charset="0"/>
                                    <a:ea typeface="Calibri" panose="020F0502020204030204" pitchFamily="34" charset="0"/>
                                    <a:cs typeface="Times New Roman" panose="02020603050405020304" pitchFamily="18" charset="0"/>
                                  </a:rPr>
                                  <m:t>60</m:t>
                                </m:r>
                              </m:oMath>
                            </m:oMathPara>
                          </a14:m>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hMerge="1">
                      <a:txBody>
                        <a:bodyPr/>
                        <a:lstStyle/>
                        <a:p>
                          <a:endParaRPr lang="es-EC"/>
                        </a:p>
                      </a:txBody>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s-EC" sz="1800" b="0" i="1" smtClean="0">
                                    <a:effectLst/>
                                    <a:latin typeface="Cambria Math" panose="02040503050406030204" pitchFamily="18" charset="0"/>
                                    <a:ea typeface="Calibri" panose="020F0502020204030204" pitchFamily="34" charset="0"/>
                                    <a:cs typeface="Times New Roman" panose="02020603050405020304" pitchFamily="18" charset="0"/>
                                  </a:rPr>
                                  <m:t>𝑚𝑚</m:t>
                                </m:r>
                              </m:oMath>
                            </m:oMathPara>
                          </a14:m>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xmlns="" val="10004"/>
                      </a:ext>
                    </a:extLst>
                  </a:tr>
                  <a:tr h="370840">
                    <a:tc gridSpan="2">
                      <a:txBody>
                        <a:bodyPr/>
                        <a:lstStyle/>
                        <a:p>
                          <a:pPr algn="ctr">
                            <a:lnSpc>
                              <a:spcPct val="107000"/>
                            </a:lnSpc>
                            <a:spcAft>
                              <a:spcPts val="800"/>
                            </a:spcAft>
                          </a:pPr>
                          <a:r>
                            <a:rPr lang="es-EC" sz="1800" dirty="0">
                              <a:effectLst/>
                              <a:latin typeface="Calibri" panose="020F0502020204030204" pitchFamily="34" charset="0"/>
                              <a:ea typeface="Calibri" panose="020F0502020204030204" pitchFamily="34" charset="0"/>
                              <a:cs typeface="Times New Roman" panose="02020603050405020304" pitchFamily="18" charset="0"/>
                            </a:rPr>
                            <a:t>material</a:t>
                          </a:r>
                        </a:p>
                      </a:txBody>
                      <a:tcPr anchor="ctr"/>
                    </a:tc>
                    <a:tc hMerge="1">
                      <a:txBody>
                        <a:bodyPr/>
                        <a:lstStyle/>
                        <a:p>
                          <a:pPr>
                            <a:lnSpc>
                              <a:spcPct val="107000"/>
                            </a:lnSpc>
                            <a:spcAft>
                              <a:spcPts val="800"/>
                            </a:spcAft>
                          </a:pP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a:tc>
                    <a:tc gridSpan="2">
                      <a:txBody>
                        <a:bodyPr/>
                        <a:lstStyle/>
                        <a:p>
                          <a:pPr algn="ctr">
                            <a:lnSpc>
                              <a:spcPct val="107000"/>
                            </a:lnSpc>
                            <a:spcAft>
                              <a:spcPts val="800"/>
                            </a:spcAft>
                          </a:pPr>
                          <a:r>
                            <a:rPr lang="es-EC" sz="1800" dirty="0">
                              <a:effectLst/>
                              <a:latin typeface="Calibri" panose="020F0502020204030204" pitchFamily="34" charset="0"/>
                              <a:ea typeface="Calibri" panose="020F0502020204030204" pitchFamily="34" charset="0"/>
                              <a:cs typeface="Times New Roman" panose="02020603050405020304" pitchFamily="18" charset="0"/>
                            </a:rPr>
                            <a:t>Acero inoxidable</a:t>
                          </a:r>
                        </a:p>
                      </a:txBody>
                      <a:tcPr anchor="ctr"/>
                    </a:tc>
                    <a:tc hMerge="1">
                      <a:txBody>
                        <a:bodyPr/>
                        <a:lstStyle/>
                        <a:p>
                          <a:pPr>
                            <a:lnSpc>
                              <a:spcPct val="107000"/>
                            </a:lnSpc>
                            <a:spcAft>
                              <a:spcPts val="800"/>
                            </a:spcAft>
                          </a:pP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xmlns="" val="10005"/>
                      </a:ext>
                    </a:extLst>
                  </a:tr>
                </a:tbl>
              </a:graphicData>
            </a:graphic>
          </p:graphicFrame>
        </mc:Choice>
        <mc:Fallback xmlns="">
          <p:graphicFrame>
            <p:nvGraphicFramePr>
              <p:cNvPr id="6" name="Tabla 5"/>
              <p:cNvGraphicFramePr>
                <a:graphicFrameLocks noGrp="1"/>
              </p:cNvGraphicFramePr>
              <p:nvPr>
                <p:extLst/>
              </p:nvPr>
            </p:nvGraphicFramePr>
            <p:xfrm>
              <a:off x="583562" y="1670048"/>
              <a:ext cx="4000500" cy="2739708"/>
            </p:xfrm>
            <a:graphic>
              <a:graphicData uri="http://schemas.openxmlformats.org/drawingml/2006/table">
                <a:tbl>
                  <a:tblPr firstRow="1" bandRow="1">
                    <a:tableStyleId>{5C22544A-7EE6-4342-B048-85BDC9FD1C3A}</a:tableStyleId>
                  </a:tblPr>
                  <a:tblGrid>
                    <a:gridCol w="1333500"/>
                    <a:gridCol w="666750"/>
                    <a:gridCol w="666750"/>
                    <a:gridCol w="1333500"/>
                  </a:tblGrid>
                  <a:tr h="384937">
                    <a:tc>
                      <a:txBody>
                        <a:bodyPr/>
                        <a:lstStyle/>
                        <a:p>
                          <a:pPr algn="ctr">
                            <a:lnSpc>
                              <a:spcPct val="107000"/>
                            </a:lnSpc>
                            <a:spcAft>
                              <a:spcPts val="800"/>
                            </a:spcAft>
                          </a:pPr>
                          <a:r>
                            <a:rPr lang="es-EC" sz="1800" dirty="0">
                              <a:effectLst/>
                            </a:rPr>
                            <a:t>Descripción</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gridSpan="2">
                      <a:txBody>
                        <a:bodyPr/>
                        <a:lstStyle/>
                        <a:p>
                          <a:pPr algn="ctr">
                            <a:lnSpc>
                              <a:spcPct val="107000"/>
                            </a:lnSpc>
                            <a:spcAft>
                              <a:spcPts val="800"/>
                            </a:spcAft>
                          </a:pPr>
                          <a:r>
                            <a:rPr lang="es-EC" sz="1800" dirty="0">
                              <a:effectLst/>
                            </a:rPr>
                            <a:t>Valor</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hMerge="1">
                      <a:txBody>
                        <a:bodyPr/>
                        <a:lstStyle/>
                        <a:p>
                          <a:endParaRPr lang="es-EC"/>
                        </a:p>
                      </a:txBody>
                      <a:tcPr/>
                    </a:tc>
                    <a:tc>
                      <a:txBody>
                        <a:bodyPr/>
                        <a:lstStyle/>
                        <a:p>
                          <a:pPr algn="ctr">
                            <a:lnSpc>
                              <a:spcPct val="107000"/>
                            </a:lnSpc>
                            <a:spcAft>
                              <a:spcPts val="800"/>
                            </a:spcAft>
                          </a:pPr>
                          <a:r>
                            <a:rPr lang="es-EC" sz="1800" dirty="0">
                              <a:effectLst/>
                            </a:rPr>
                            <a:t>Unidades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r>
                  <a:tr h="486537">
                    <a:tc>
                      <a:txBody>
                        <a:bodyPr/>
                        <a:lstStyle/>
                        <a:p>
                          <a:endParaRPr lang="es-EC"/>
                        </a:p>
                      </a:txBody>
                      <a:tcPr anchor="ctr">
                        <a:blipFill rotWithShape="0">
                          <a:blip r:embed="rId3"/>
                          <a:stretch>
                            <a:fillRect l="-457" t="-83750" r="-202283" b="-401250"/>
                          </a:stretch>
                        </a:blipFill>
                      </a:tcPr>
                    </a:tc>
                    <a:tc gridSpan="2">
                      <a:txBody>
                        <a:bodyPr/>
                        <a:lstStyle/>
                        <a:p>
                          <a:endParaRPr lang="es-EC"/>
                        </a:p>
                      </a:txBody>
                      <a:tcPr anchor="ctr">
                        <a:blipFill rotWithShape="0">
                          <a:blip r:embed="rId3"/>
                          <a:stretch>
                            <a:fillRect l="-100457" t="-83750" r="-102283" b="-401250"/>
                          </a:stretch>
                        </a:blipFill>
                      </a:tcPr>
                    </a:tc>
                    <a:tc hMerge="1">
                      <a:txBody>
                        <a:bodyPr/>
                        <a:lstStyle/>
                        <a:p>
                          <a:endParaRPr lang="es-EC"/>
                        </a:p>
                      </a:txBody>
                      <a:tcPr/>
                    </a:tc>
                    <a:tc>
                      <a:txBody>
                        <a:bodyPr/>
                        <a:lstStyle/>
                        <a:p>
                          <a:pPr algn="ctr">
                            <a:lnSpc>
                              <a:spcPct val="107000"/>
                            </a:lnSpc>
                            <a:spcAft>
                              <a:spcPts val="800"/>
                            </a:spcAft>
                          </a:pPr>
                          <a:r>
                            <a:rPr lang="es-EC" sz="1800" dirty="0" smtClean="0">
                              <a:effectLst/>
                              <a:latin typeface="Calibri" panose="020F0502020204030204" pitchFamily="34" charset="0"/>
                              <a:ea typeface="Calibri" panose="020F0502020204030204" pitchFamily="34" charset="0"/>
                              <a:cs typeface="Times New Roman" panose="02020603050405020304" pitchFamily="18" charset="0"/>
                            </a:rPr>
                            <a:t>N.m</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r>
                  <a:tr h="486537">
                    <a:tc>
                      <a:txBody>
                        <a:bodyPr/>
                        <a:lstStyle/>
                        <a:p>
                          <a:pPr algn="ctr">
                            <a:lnSpc>
                              <a:spcPct val="107000"/>
                            </a:lnSpc>
                            <a:spcAft>
                              <a:spcPts val="800"/>
                            </a:spcAft>
                          </a:pPr>
                          <a:r>
                            <a:rPr lang="es-EC" sz="1800" dirty="0" smtClean="0">
                              <a:effectLst/>
                              <a:latin typeface="Calibri" panose="020F0502020204030204" pitchFamily="34" charset="0"/>
                              <a:ea typeface="Calibri" panose="020F0502020204030204" pitchFamily="34" charset="0"/>
                              <a:cs typeface="Times New Roman" panose="02020603050405020304" pitchFamily="18" charset="0"/>
                            </a:rPr>
                            <a:t>Long</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gridSpan="2">
                      <a:txBody>
                        <a:bodyPr/>
                        <a:lstStyle/>
                        <a:p>
                          <a:endParaRPr lang="es-EC"/>
                        </a:p>
                      </a:txBody>
                      <a:tcPr anchor="ctr">
                        <a:blipFill rotWithShape="0">
                          <a:blip r:embed="rId3"/>
                          <a:stretch>
                            <a:fillRect l="-100457" t="-181481" r="-102283" b="-296296"/>
                          </a:stretch>
                        </a:blipFill>
                      </a:tcPr>
                    </a:tc>
                    <a:tc hMerge="1">
                      <a:txBody>
                        <a:bodyPr/>
                        <a:lstStyle/>
                        <a:p>
                          <a:endParaRPr lang="es-EC"/>
                        </a:p>
                      </a:txBody>
                      <a:tcPr/>
                    </a:tc>
                    <a:tc>
                      <a:txBody>
                        <a:bodyPr/>
                        <a:lstStyle/>
                        <a:p>
                          <a:endParaRPr lang="es-EC"/>
                        </a:p>
                      </a:txBody>
                      <a:tcPr anchor="ctr">
                        <a:blipFill rotWithShape="0">
                          <a:blip r:embed="rId3"/>
                          <a:stretch>
                            <a:fillRect l="-200457" t="-181481" r="-2283" b="-296296"/>
                          </a:stretch>
                        </a:blipFill>
                      </a:tcPr>
                    </a:tc>
                  </a:tr>
                  <a:tr h="510223">
                    <a:tc>
                      <a:txBody>
                        <a:bodyPr/>
                        <a:lstStyle/>
                        <a:p>
                          <a:endParaRPr lang="es-EC"/>
                        </a:p>
                      </a:txBody>
                      <a:tcPr anchor="ctr">
                        <a:blipFill rotWithShape="0">
                          <a:blip r:embed="rId3"/>
                          <a:stretch>
                            <a:fillRect l="-457" t="-271429" r="-202283" b="-185714"/>
                          </a:stretch>
                        </a:blipFill>
                      </a:tcPr>
                    </a:tc>
                    <a:tc gridSpan="2">
                      <a:txBody>
                        <a:bodyPr/>
                        <a:lstStyle/>
                        <a:p>
                          <a:endParaRPr lang="es-EC"/>
                        </a:p>
                      </a:txBody>
                      <a:tcPr anchor="ctr">
                        <a:blipFill rotWithShape="0">
                          <a:blip r:embed="rId3"/>
                          <a:stretch>
                            <a:fillRect l="-100457" t="-271429" r="-102283" b="-185714"/>
                          </a:stretch>
                        </a:blipFill>
                      </a:tcPr>
                    </a:tc>
                    <a:tc hMerge="1">
                      <a:txBody>
                        <a:bodyPr/>
                        <a:lstStyle/>
                        <a:p>
                          <a:endParaRPr lang="es-EC"/>
                        </a:p>
                      </a:txBody>
                      <a:tcPr/>
                    </a:tc>
                    <a:tc>
                      <a:txBody>
                        <a:bodyPr/>
                        <a:lstStyle/>
                        <a:p>
                          <a:endParaRPr lang="es-EC"/>
                        </a:p>
                      </a:txBody>
                      <a:tcPr anchor="ctr">
                        <a:blipFill rotWithShape="0">
                          <a:blip r:embed="rId3"/>
                          <a:stretch>
                            <a:fillRect l="-200457" t="-271429" r="-2283" b="-185714"/>
                          </a:stretch>
                        </a:blipFill>
                      </a:tcPr>
                    </a:tc>
                  </a:tr>
                  <a:tr h="486537">
                    <a:tc>
                      <a:txBody>
                        <a:bodyPr/>
                        <a:lstStyle/>
                        <a:p>
                          <a:endParaRPr lang="es-EC"/>
                        </a:p>
                      </a:txBody>
                      <a:tcPr anchor="ctr">
                        <a:blipFill rotWithShape="0">
                          <a:blip r:embed="rId3"/>
                          <a:stretch>
                            <a:fillRect l="-457" t="-390000" r="-202283" b="-95000"/>
                          </a:stretch>
                        </a:blipFill>
                      </a:tcPr>
                    </a:tc>
                    <a:tc gridSpan="2">
                      <a:txBody>
                        <a:bodyPr/>
                        <a:lstStyle/>
                        <a:p>
                          <a:endParaRPr lang="es-EC"/>
                        </a:p>
                      </a:txBody>
                      <a:tcPr anchor="ctr">
                        <a:blipFill rotWithShape="0">
                          <a:blip r:embed="rId3"/>
                          <a:stretch>
                            <a:fillRect l="-100457" t="-390000" r="-102283" b="-95000"/>
                          </a:stretch>
                        </a:blipFill>
                      </a:tcPr>
                    </a:tc>
                    <a:tc hMerge="1">
                      <a:txBody>
                        <a:bodyPr/>
                        <a:lstStyle/>
                        <a:p>
                          <a:endParaRPr lang="es-EC"/>
                        </a:p>
                      </a:txBody>
                      <a:tcPr/>
                    </a:tc>
                    <a:tc>
                      <a:txBody>
                        <a:bodyPr/>
                        <a:lstStyle/>
                        <a:p>
                          <a:endParaRPr lang="es-EC"/>
                        </a:p>
                      </a:txBody>
                      <a:tcPr anchor="ctr">
                        <a:blipFill rotWithShape="0">
                          <a:blip r:embed="rId3"/>
                          <a:stretch>
                            <a:fillRect l="-200457" t="-390000" r="-2283" b="-95000"/>
                          </a:stretch>
                        </a:blipFill>
                      </a:tcPr>
                    </a:tc>
                  </a:tr>
                  <a:tr h="384937">
                    <a:tc gridSpan="2">
                      <a:txBody>
                        <a:bodyPr/>
                        <a:lstStyle/>
                        <a:p>
                          <a:pPr algn="ctr">
                            <a:lnSpc>
                              <a:spcPct val="107000"/>
                            </a:lnSpc>
                            <a:spcAft>
                              <a:spcPts val="800"/>
                            </a:spcAft>
                          </a:pPr>
                          <a:r>
                            <a:rPr lang="es-EC" sz="1800" dirty="0" smtClean="0">
                              <a:effectLst/>
                              <a:latin typeface="Calibri" panose="020F0502020204030204" pitchFamily="34" charset="0"/>
                              <a:ea typeface="Calibri" panose="020F0502020204030204" pitchFamily="34" charset="0"/>
                              <a:cs typeface="Times New Roman" panose="02020603050405020304" pitchFamily="18" charset="0"/>
                            </a:rPr>
                            <a:t>material</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hMerge="1">
                      <a:txBody>
                        <a:bodyPr/>
                        <a:lstStyle/>
                        <a:p>
                          <a:pPr>
                            <a:lnSpc>
                              <a:spcPct val="107000"/>
                            </a:lnSpc>
                            <a:spcAft>
                              <a:spcPts val="800"/>
                            </a:spcAft>
                          </a:pP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a:tc>
                    <a:tc gridSpan="2">
                      <a:txBody>
                        <a:bodyPr/>
                        <a:lstStyle/>
                        <a:p>
                          <a:pPr algn="ctr">
                            <a:lnSpc>
                              <a:spcPct val="107000"/>
                            </a:lnSpc>
                            <a:spcAft>
                              <a:spcPts val="800"/>
                            </a:spcAft>
                          </a:pPr>
                          <a:r>
                            <a:rPr lang="es-EC" sz="1800" dirty="0" smtClean="0">
                              <a:effectLst/>
                              <a:latin typeface="Calibri" panose="020F0502020204030204" pitchFamily="34" charset="0"/>
                              <a:ea typeface="Calibri" panose="020F0502020204030204" pitchFamily="34" charset="0"/>
                              <a:cs typeface="Times New Roman" panose="02020603050405020304" pitchFamily="18" charset="0"/>
                            </a:rPr>
                            <a:t>Acero inoxidable</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hMerge="1">
                      <a:txBody>
                        <a:bodyPr/>
                        <a:lstStyle/>
                        <a:p>
                          <a:pPr>
                            <a:lnSpc>
                              <a:spcPct val="107000"/>
                            </a:lnSpc>
                            <a:spcAft>
                              <a:spcPts val="800"/>
                            </a:spcAft>
                          </a:pP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r>
                </a:tbl>
              </a:graphicData>
            </a:graphic>
          </p:graphicFrame>
        </mc:Fallback>
      </mc:AlternateContent>
      <p:sp>
        <p:nvSpPr>
          <p:cNvPr id="7" name="Título 1"/>
          <p:cNvSpPr txBox="1">
            <a:spLocks/>
          </p:cNvSpPr>
          <p:nvPr/>
        </p:nvSpPr>
        <p:spPr>
          <a:xfrm>
            <a:off x="-1787288" y="567415"/>
            <a:ext cx="8482649" cy="7350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s-EC" dirty="0"/>
              <a:t>Selección del tornillo</a:t>
            </a:r>
          </a:p>
        </p:txBody>
      </p:sp>
      <p:sp>
        <p:nvSpPr>
          <p:cNvPr id="18" name="Rectángulo 17"/>
          <p:cNvSpPr/>
          <p:nvPr/>
        </p:nvSpPr>
        <p:spPr>
          <a:xfrm>
            <a:off x="578997" y="1151753"/>
            <a:ext cx="1672574" cy="369332"/>
          </a:xfrm>
          <a:prstGeom prst="rect">
            <a:avLst/>
          </a:prstGeom>
        </p:spPr>
        <p:txBody>
          <a:bodyPr wrap="none">
            <a:spAutoFit/>
          </a:bodyPr>
          <a:lstStyle/>
          <a:p>
            <a:r>
              <a:rPr lang="es-EC" b="1" dirty="0">
                <a:solidFill>
                  <a:schemeClr val="accent6">
                    <a:lumMod val="50000"/>
                  </a:schemeClr>
                </a:solidFill>
              </a:rPr>
              <a:t>Consideraciones</a:t>
            </a:r>
            <a:endParaRPr lang="es-EC" b="1" dirty="0"/>
          </a:p>
        </p:txBody>
      </p:sp>
      <mc:AlternateContent xmlns:mc="http://schemas.openxmlformats.org/markup-compatibility/2006" xmlns:a14="http://schemas.microsoft.com/office/drawing/2010/main">
        <mc:Choice Requires="a14">
          <p:sp>
            <p:nvSpPr>
              <p:cNvPr id="21" name="Rectángulo 20"/>
              <p:cNvSpPr/>
              <p:nvPr/>
            </p:nvSpPr>
            <p:spPr>
              <a:xfrm>
                <a:off x="5259413" y="1042817"/>
                <a:ext cx="6872401" cy="4001095"/>
              </a:xfrm>
              <a:prstGeom prst="rect">
                <a:avLst/>
              </a:prstGeom>
            </p:spPr>
            <p:txBody>
              <a:bodyPr wrap="square">
                <a:spAutoFit/>
              </a:bodyPr>
              <a:lstStyle/>
              <a:p>
                <a:r>
                  <a:rPr lang="es-EC" sz="1400" dirty="0"/>
                  <a:t>Para el diseño del tornillo se considera todas las cargas a las que va a estar sometido el tornillo:</a:t>
                </a:r>
              </a:p>
              <a:p>
                <a:pPr marL="285750" indent="-285750">
                  <a:buFontTx/>
                  <a:buChar char="-"/>
                </a:pPr>
                <a:endParaRPr lang="es-EC" sz="1400" dirty="0"/>
              </a:p>
              <a:p>
                <a:r>
                  <a:rPr lang="es-EC" sz="1400" dirty="0"/>
                  <a:t>Peso base del mecanismo de empuje.</a:t>
                </a:r>
                <a:r>
                  <a:rPr lang="es-EC" sz="1400" dirty="0">
                    <a:latin typeface="Times New Roman" panose="02020603050405020304" pitchFamily="18" charset="0"/>
                    <a:ea typeface="Calibri" panose="020F0502020204030204" pitchFamily="34" charset="0"/>
                  </a:rPr>
                  <a:t>  </a:t>
                </a:r>
              </a:p>
              <a:p>
                <a:pPr marL="285750" indent="-285750">
                  <a:buFontTx/>
                  <a:buChar char="-"/>
                </a:pPr>
                <a:endParaRPr lang="es-EC" sz="1400" dirty="0"/>
              </a:p>
              <a:p>
                <a:pPr marL="742950" lvl="1" indent="-285750">
                  <a:buFontTx/>
                  <a:buChar char="-"/>
                </a:pPr>
                <a:r>
                  <a:rPr lang="es-EC" sz="1400" dirty="0"/>
                  <a:t>aleación de aluminio 7075 T6</a:t>
                </a:r>
              </a:p>
              <a:p>
                <a:pPr marL="285750" indent="-285750">
                  <a:buFontTx/>
                  <a:buChar char="-"/>
                </a:pPr>
                <a:endParaRPr lang="es-EC" sz="1400" dirty="0"/>
              </a:p>
              <a:p>
                <a:r>
                  <a:rPr lang="es-EC" sz="1400" dirty="0"/>
                  <a:t>Para el diámetro del tornillo se analizó por 2 métodos:</a:t>
                </a:r>
              </a:p>
              <a:p>
                <a:pPr marL="285750" indent="-285750">
                  <a:buFontTx/>
                  <a:buChar char="-"/>
                </a:pPr>
                <a:endParaRPr lang="es-EC" sz="1400" dirty="0"/>
              </a:p>
              <a:p>
                <a:pPr marL="742950" lvl="1" indent="-285750">
                  <a:buFontTx/>
                  <a:buChar char="-"/>
                </a:pPr>
                <a:r>
                  <a:rPr lang="es-EC" sz="1400" dirty="0"/>
                  <a:t>criterio de Goodman Modificada: </a:t>
                </a:r>
                <a14:m>
                  <m:oMath xmlns:m="http://schemas.openxmlformats.org/officeDocument/2006/math">
                    <m:r>
                      <a:rPr lang="es-EC" sz="1400">
                        <a:latin typeface="Cambria Math" panose="02040503050406030204" pitchFamily="18" charset="0"/>
                      </a:rPr>
                      <m:t>𝑑</m:t>
                    </m:r>
                    <m:r>
                      <a:rPr lang="es-EC" sz="1400">
                        <a:latin typeface="Cambria Math" panose="02040503050406030204" pitchFamily="18" charset="0"/>
                      </a:rPr>
                      <m:t>=0.24 </m:t>
                    </m:r>
                    <m:r>
                      <a:rPr lang="es-EC" sz="1400">
                        <a:latin typeface="Cambria Math" panose="02040503050406030204" pitchFamily="18" charset="0"/>
                      </a:rPr>
                      <m:t>𝑖𝑛</m:t>
                    </m:r>
                    <m:r>
                      <a:rPr lang="es-EC" sz="1400">
                        <a:latin typeface="Cambria Math" panose="02040503050406030204" pitchFamily="18" charset="0"/>
                      </a:rPr>
                      <m:t>=6.1</m:t>
                    </m:r>
                    <m:r>
                      <a:rPr lang="es-EC" sz="1400">
                        <a:latin typeface="Cambria Math" panose="02040503050406030204" pitchFamily="18" charset="0"/>
                      </a:rPr>
                      <m:t>𝑚𝑚</m:t>
                    </m:r>
                  </m:oMath>
                </a14:m>
                <a:endParaRPr lang="es-EC" sz="1400" dirty="0"/>
              </a:p>
              <a:p>
                <a:pPr marL="285750" indent="-285750">
                  <a:buFontTx/>
                  <a:buChar char="-"/>
                </a:pPr>
                <a:endParaRPr lang="es-EC" sz="1400" dirty="0"/>
              </a:p>
              <a:p>
                <a:r>
                  <a:rPr lang="es-EC" sz="1400" dirty="0"/>
                  <a:t>Analizando esto se observa que el mecanismo de  tornillo de bola recirculantes  que existe en el mercado SFU 1204 cumple con las especificaciones.</a:t>
                </a:r>
              </a:p>
              <a:p>
                <a:pPr marL="285750" indent="-285750">
                  <a:buFontTx/>
                  <a:buChar char="-"/>
                </a:pPr>
                <a:endParaRPr lang="es-EC" dirty="0"/>
              </a:p>
              <a:p>
                <a:pPr marL="285750" indent="-285750">
                  <a:buFontTx/>
                  <a:buChar char="-"/>
                </a:pPr>
                <a:endParaRPr lang="es-EC" dirty="0"/>
              </a:p>
              <a:p>
                <a:pPr marL="285750" indent="-285750">
                  <a:buFontTx/>
                  <a:buChar char="-"/>
                </a:pPr>
                <a:endParaRPr lang="es-EC" dirty="0"/>
              </a:p>
              <a:p>
                <a:pPr marL="285750" indent="-285750">
                  <a:buFontTx/>
                  <a:buChar char="-"/>
                </a:pPr>
                <a:endParaRPr lang="es-EC" dirty="0"/>
              </a:p>
            </p:txBody>
          </p:sp>
        </mc:Choice>
        <mc:Fallback xmlns="">
          <p:sp>
            <p:nvSpPr>
              <p:cNvPr id="21" name="Rectángulo 20"/>
              <p:cNvSpPr>
                <a:spLocks noRot="1" noChangeAspect="1" noMove="1" noResize="1" noEditPoints="1" noAdjustHandles="1" noChangeArrowheads="1" noChangeShapeType="1" noTextEdit="1"/>
              </p:cNvSpPr>
              <p:nvPr/>
            </p:nvSpPr>
            <p:spPr>
              <a:xfrm>
                <a:off x="5259413" y="1042817"/>
                <a:ext cx="6872401" cy="4001095"/>
              </a:xfrm>
              <a:prstGeom prst="rect">
                <a:avLst/>
              </a:prstGeom>
              <a:blipFill>
                <a:blip r:embed="rId4"/>
                <a:stretch>
                  <a:fillRect l="-266" t="-305"/>
                </a:stretch>
              </a:blipFill>
            </p:spPr>
            <p:txBody>
              <a:bodyPr/>
              <a:lstStyle/>
              <a:p>
                <a:r>
                  <a:rPr lang="es-EC">
                    <a:noFill/>
                  </a:rPr>
                  <a:t> </a:t>
                </a:r>
              </a:p>
            </p:txBody>
          </p:sp>
        </mc:Fallback>
      </mc:AlternateContent>
      <p:pic>
        <p:nvPicPr>
          <p:cNvPr id="26" name="Imagen 25"/>
          <p:cNvPicPr/>
          <p:nvPr/>
        </p:nvPicPr>
        <p:blipFill>
          <a:blip r:embed="rId5">
            <a:extLst>
              <a:ext uri="{28A0092B-C50C-407E-A947-70E740481C1C}">
                <a14:useLocalDpi xmlns:a14="http://schemas.microsoft.com/office/drawing/2010/main" val="0"/>
              </a:ext>
            </a:extLst>
          </a:blip>
          <a:srcRect/>
          <a:stretch>
            <a:fillRect/>
          </a:stretch>
        </p:blipFill>
        <p:spPr bwMode="auto">
          <a:xfrm>
            <a:off x="5576782" y="3975001"/>
            <a:ext cx="1866900" cy="1834515"/>
          </a:xfrm>
          <a:prstGeom prst="rect">
            <a:avLst/>
          </a:prstGeom>
          <a:noFill/>
          <a:ln>
            <a:noFill/>
          </a:ln>
        </p:spPr>
      </p:pic>
      <p:pic>
        <p:nvPicPr>
          <p:cNvPr id="27" name="Imagen 26"/>
          <p:cNvPicPr/>
          <p:nvPr/>
        </p:nvPicPr>
        <p:blipFill rotWithShape="1">
          <a:blip r:embed="rId6">
            <a:extLst>
              <a:ext uri="{28A0092B-C50C-407E-A947-70E740481C1C}">
                <a14:useLocalDpi xmlns:a14="http://schemas.microsoft.com/office/drawing/2010/main" val="0"/>
              </a:ext>
            </a:extLst>
          </a:blip>
          <a:srcRect l="62850" t="16723" b="24020"/>
          <a:stretch/>
        </p:blipFill>
        <p:spPr bwMode="auto">
          <a:xfrm>
            <a:off x="7895884" y="4028203"/>
            <a:ext cx="1507405" cy="1670685"/>
          </a:xfrm>
          <a:prstGeom prst="rect">
            <a:avLst/>
          </a:prstGeom>
          <a:noFill/>
          <a:ln>
            <a:noFill/>
          </a:ln>
        </p:spPr>
      </p:pic>
      <p:pic>
        <p:nvPicPr>
          <p:cNvPr id="1026" name="Picture 2" descr="Resultado de imagen para SKF LGFP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19454" y="3749664"/>
            <a:ext cx="1339237" cy="2073296"/>
          </a:xfrm>
          <a:prstGeom prst="rect">
            <a:avLst/>
          </a:prstGeom>
          <a:noFill/>
          <a:extLst>
            <a:ext uri="{909E8E84-426E-40DD-AFC4-6F175D3DCCD1}">
              <a14:hiddenFill xmlns:a14="http://schemas.microsoft.com/office/drawing/2010/main">
                <a:solidFill>
                  <a:srgbClr val="FFFFFF"/>
                </a:solidFill>
              </a14:hiddenFill>
            </a:ext>
          </a:extLst>
        </p:spPr>
      </p:pic>
      <p:sp>
        <p:nvSpPr>
          <p:cNvPr id="10" name="Título 1">
            <a:extLst>
              <a:ext uri="{FF2B5EF4-FFF2-40B4-BE49-F238E27FC236}">
                <a16:creationId xmlns:a16="http://schemas.microsoft.com/office/drawing/2014/main" xmlns="" id="{160BA060-4605-46D6-80BD-19EB2FA86555}"/>
              </a:ext>
            </a:extLst>
          </p:cNvPr>
          <p:cNvSpPr txBox="1">
            <a:spLocks/>
          </p:cNvSpPr>
          <p:nvPr/>
        </p:nvSpPr>
        <p:spPr>
          <a:xfrm>
            <a:off x="1094240" y="-137702"/>
            <a:ext cx="10364451" cy="1055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s-EC" sz="4000" dirty="0"/>
              <a:t>DISEÑO MECÁNICO DE LA BOMBA DE JERINGA</a:t>
            </a:r>
          </a:p>
        </p:txBody>
      </p:sp>
      <p:pic>
        <p:nvPicPr>
          <p:cNvPr id="2" name="Imagen 1"/>
          <p:cNvPicPr>
            <a:picLocks noChangeAspect="1"/>
          </p:cNvPicPr>
          <p:nvPr/>
        </p:nvPicPr>
        <p:blipFill>
          <a:blip r:embed="rId8"/>
          <a:stretch>
            <a:fillRect/>
          </a:stretch>
        </p:blipFill>
        <p:spPr>
          <a:xfrm>
            <a:off x="583892" y="4538662"/>
            <a:ext cx="4276725" cy="1438275"/>
          </a:xfrm>
          <a:prstGeom prst="rect">
            <a:avLst/>
          </a:prstGeom>
        </p:spPr>
      </p:pic>
    </p:spTree>
    <p:extLst>
      <p:ext uri="{BB962C8B-B14F-4D97-AF65-F5344CB8AC3E}">
        <p14:creationId xmlns:p14="http://schemas.microsoft.com/office/powerpoint/2010/main" val="41668664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txBox="1">
            <a:spLocks/>
          </p:cNvSpPr>
          <p:nvPr/>
        </p:nvSpPr>
        <p:spPr>
          <a:xfrm>
            <a:off x="561243" y="2889478"/>
            <a:ext cx="5122985" cy="4351338"/>
          </a:xfrm>
          <a:prstGeom prst="rect">
            <a:avLst/>
          </a:prstGeom>
        </p:spPr>
        <p:txBody>
          <a:bodyPr>
            <a:normAutofit/>
          </a:bodyPr>
          <a:lstStyle>
            <a:lvl1pPr marL="228600" indent="-228600" algn="l" defTabSz="914400" rtl="0" eaLnBrk="1" latinLnBrk="0" hangingPunct="1">
              <a:spcBef>
                <a:spcPts val="18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5pPr>
            <a:lvl6pPr marL="1377950" indent="-228600"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accent1"/>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28800" indent="-227013"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5813" indent="-227013" algn="l" defTabSz="914400" rtl="0" eaLnBrk="1" latinLnBrk="0" hangingPunct="1">
              <a:spcBef>
                <a:spcPct val="20000"/>
              </a:spcBef>
              <a:buClr>
                <a:schemeClr val="accent1"/>
              </a:buClr>
              <a:buSzPct val="130000"/>
              <a:buFont typeface="Wingdings" pitchFamily="2" charset="2"/>
              <a:buChar char="§"/>
              <a:defRPr lang="en-US" sz="1800" kern="1200" dirty="0">
                <a:solidFill>
                  <a:schemeClr val="tx1">
                    <a:lumMod val="75000"/>
                    <a:lumOff val="25000"/>
                  </a:schemeClr>
                </a:solidFill>
                <a:latin typeface="+mn-lt"/>
                <a:ea typeface="+mn-ea"/>
                <a:cs typeface="+mn-cs"/>
              </a:defRPr>
            </a:lvl9pPr>
          </a:lstStyle>
          <a:p>
            <a:pPr marL="228600" lvl="1" indent="0">
              <a:buClr>
                <a:srgbClr val="8AB833"/>
              </a:buClr>
              <a:buNone/>
            </a:pPr>
            <a:endParaRPr lang="es-EC" sz="2400" dirty="0">
              <a:solidFill>
                <a:prstClr val="black">
                  <a:lumMod val="75000"/>
                  <a:lumOff val="25000"/>
                </a:prstClr>
              </a:solidFill>
            </a:endParaRPr>
          </a:p>
        </p:txBody>
      </p:sp>
      <p:sp>
        <p:nvSpPr>
          <p:cNvPr id="4" name="Marcador de contenido 2"/>
          <p:cNvSpPr txBox="1">
            <a:spLocks/>
          </p:cNvSpPr>
          <p:nvPr/>
        </p:nvSpPr>
        <p:spPr>
          <a:xfrm>
            <a:off x="322963" y="1432882"/>
            <a:ext cx="5684228" cy="15961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sz="2400" b="1" dirty="0">
                <a:solidFill>
                  <a:schemeClr val="accent6">
                    <a:lumMod val="50000"/>
                  </a:schemeClr>
                </a:solidFill>
              </a:rPr>
              <a:t>PANTALLA HMI</a:t>
            </a:r>
          </a:p>
          <a:p>
            <a:pPr lvl="1"/>
            <a:r>
              <a:rPr lang="es-EC" sz="2000" dirty="0">
                <a:solidFill>
                  <a:prstClr val="black"/>
                </a:solidFill>
              </a:rPr>
              <a:t> </a:t>
            </a:r>
            <a:r>
              <a:rPr lang="es-EC" sz="2000" dirty="0" err="1">
                <a:solidFill>
                  <a:prstClr val="black"/>
                </a:solidFill>
              </a:rPr>
              <a:t>Nextion</a:t>
            </a:r>
            <a:r>
              <a:rPr lang="es-EC" sz="2000" dirty="0">
                <a:solidFill>
                  <a:prstClr val="black"/>
                </a:solidFill>
              </a:rPr>
              <a:t> 4.3</a:t>
            </a:r>
            <a:r>
              <a:rPr lang="es-EC" sz="2000" dirty="0"/>
              <a:t>”</a:t>
            </a:r>
            <a:endParaRPr lang="es-EC" sz="2000" dirty="0">
              <a:solidFill>
                <a:prstClr val="black"/>
              </a:solidFill>
            </a:endParaRPr>
          </a:p>
          <a:p>
            <a:pPr marL="457200" lvl="1" indent="0">
              <a:buNone/>
            </a:pPr>
            <a:r>
              <a:rPr lang="es-EC" sz="2000" dirty="0">
                <a:solidFill>
                  <a:prstClr val="black"/>
                </a:solidFill>
              </a:rPr>
              <a:t> </a:t>
            </a:r>
          </a:p>
        </p:txBody>
      </p:sp>
      <p:sp>
        <p:nvSpPr>
          <p:cNvPr id="8" name="Título 1"/>
          <p:cNvSpPr txBox="1">
            <a:spLocks/>
          </p:cNvSpPr>
          <p:nvPr/>
        </p:nvSpPr>
        <p:spPr>
          <a:xfrm>
            <a:off x="641594" y="876518"/>
            <a:ext cx="2481141" cy="575069"/>
          </a:xfrm>
          <a:prstGeom prst="rect">
            <a:avLst/>
          </a:prstGeom>
        </p:spPr>
        <p:txBody>
          <a:bodyPr>
            <a:normAutofit fontScale="97500"/>
          </a:bodyPr>
          <a:lstStyle>
            <a:lvl1pPr algn="l" defTabSz="914400" rtl="0" eaLnBrk="1" latinLnBrk="0" hangingPunct="1">
              <a:spcBef>
                <a:spcPct val="0"/>
              </a:spcBef>
              <a:buNone/>
              <a:defRPr sz="2800" kern="1200">
                <a:solidFill>
                  <a:schemeClr val="accent1"/>
                </a:solidFill>
                <a:latin typeface="+mj-lt"/>
                <a:ea typeface="+mj-ea"/>
                <a:cs typeface="+mj-cs"/>
              </a:defRPr>
            </a:lvl1pPr>
          </a:lstStyle>
          <a:p>
            <a:pPr algn="ctr"/>
            <a:endParaRPr lang="es-EC" b="1" dirty="0"/>
          </a:p>
        </p:txBody>
      </p:sp>
      <p:sp>
        <p:nvSpPr>
          <p:cNvPr id="18" name="Título 1">
            <a:extLst>
              <a:ext uri="{FF2B5EF4-FFF2-40B4-BE49-F238E27FC236}">
                <a16:creationId xmlns:a16="http://schemas.microsoft.com/office/drawing/2014/main" xmlns="" id="{684FD628-37E6-4FB1-BBD8-246DEDF2547B}"/>
              </a:ext>
            </a:extLst>
          </p:cNvPr>
          <p:cNvSpPr txBox="1">
            <a:spLocks/>
          </p:cNvSpPr>
          <p:nvPr/>
        </p:nvSpPr>
        <p:spPr>
          <a:xfrm>
            <a:off x="934404" y="-123240"/>
            <a:ext cx="10364451" cy="1055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s-EC" sz="4000" dirty="0"/>
              <a:t>DISEÑO ELECTRÓNICO DE LA BOMBA DE JERINGA</a:t>
            </a:r>
          </a:p>
        </p:txBody>
      </p:sp>
      <p:sp>
        <p:nvSpPr>
          <p:cNvPr id="19" name="Marcador de contenido 2">
            <a:extLst>
              <a:ext uri="{FF2B5EF4-FFF2-40B4-BE49-F238E27FC236}">
                <a16:creationId xmlns:a16="http://schemas.microsoft.com/office/drawing/2014/main" xmlns="" id="{A84DF5E9-6DBA-40D3-A287-53B92538C1DE}"/>
              </a:ext>
            </a:extLst>
          </p:cNvPr>
          <p:cNvSpPr txBox="1">
            <a:spLocks/>
          </p:cNvSpPr>
          <p:nvPr/>
        </p:nvSpPr>
        <p:spPr>
          <a:xfrm>
            <a:off x="322962" y="3420749"/>
            <a:ext cx="5122985" cy="15961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sz="2400" b="1" dirty="0">
                <a:solidFill>
                  <a:schemeClr val="accent6">
                    <a:lumMod val="50000"/>
                  </a:schemeClr>
                </a:solidFill>
              </a:rPr>
              <a:t>ACTUADORES</a:t>
            </a:r>
          </a:p>
          <a:p>
            <a:pPr lvl="1"/>
            <a:r>
              <a:rPr lang="es-EC" sz="2000" dirty="0">
                <a:solidFill>
                  <a:prstClr val="black"/>
                </a:solidFill>
              </a:rPr>
              <a:t>Motor Nema 17 (24W) </a:t>
            </a:r>
          </a:p>
        </p:txBody>
      </p:sp>
      <p:sp>
        <p:nvSpPr>
          <p:cNvPr id="21" name="Marcador de contenido 2">
            <a:extLst>
              <a:ext uri="{FF2B5EF4-FFF2-40B4-BE49-F238E27FC236}">
                <a16:creationId xmlns:a16="http://schemas.microsoft.com/office/drawing/2014/main" xmlns="" id="{55CB0328-BC2B-44B8-8FE3-665D7FD23D2E}"/>
              </a:ext>
            </a:extLst>
          </p:cNvPr>
          <p:cNvSpPr txBox="1">
            <a:spLocks/>
          </p:cNvSpPr>
          <p:nvPr/>
        </p:nvSpPr>
        <p:spPr>
          <a:xfrm>
            <a:off x="322962" y="5236212"/>
            <a:ext cx="5122985" cy="15961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sz="2400" b="1" dirty="0" smtClean="0">
                <a:solidFill>
                  <a:schemeClr val="accent6">
                    <a:lumMod val="50000"/>
                  </a:schemeClr>
                </a:solidFill>
              </a:rPr>
              <a:t>CONTROLADOR DEL MOTOR</a:t>
            </a:r>
            <a:endParaRPr lang="es-EC" sz="2400" b="1" dirty="0">
              <a:solidFill>
                <a:schemeClr val="accent6">
                  <a:lumMod val="50000"/>
                </a:schemeClr>
              </a:solidFill>
            </a:endParaRPr>
          </a:p>
          <a:p>
            <a:pPr lvl="1"/>
            <a:r>
              <a:rPr lang="es-EC" dirty="0">
                <a:solidFill>
                  <a:prstClr val="black"/>
                </a:solidFill>
              </a:rPr>
              <a:t>  </a:t>
            </a:r>
            <a:r>
              <a:rPr lang="es-EC" sz="2000" dirty="0" err="1">
                <a:solidFill>
                  <a:prstClr val="black"/>
                </a:solidFill>
              </a:rPr>
              <a:t>Pololu</a:t>
            </a:r>
            <a:r>
              <a:rPr lang="es-EC" sz="2000" dirty="0">
                <a:solidFill>
                  <a:prstClr val="black"/>
                </a:solidFill>
              </a:rPr>
              <a:t>  A4988</a:t>
            </a:r>
            <a:r>
              <a:rPr lang="es-EC" sz="2000" dirty="0"/>
              <a:t> </a:t>
            </a:r>
            <a:endParaRPr lang="es-EC" dirty="0">
              <a:solidFill>
                <a:prstClr val="black"/>
              </a:solidFill>
            </a:endParaRPr>
          </a:p>
        </p:txBody>
      </p:sp>
      <p:cxnSp>
        <p:nvCxnSpPr>
          <p:cNvPr id="27" name="Conector recto 26">
            <a:extLst>
              <a:ext uri="{FF2B5EF4-FFF2-40B4-BE49-F238E27FC236}">
                <a16:creationId xmlns:a16="http://schemas.microsoft.com/office/drawing/2014/main" xmlns="" id="{DECBDD0B-35D6-454D-92EF-BFB03B05168E}"/>
              </a:ext>
            </a:extLst>
          </p:cNvPr>
          <p:cNvCxnSpPr>
            <a:cxnSpLocks/>
          </p:cNvCxnSpPr>
          <p:nvPr/>
        </p:nvCxnSpPr>
        <p:spPr>
          <a:xfrm>
            <a:off x="304724" y="3065616"/>
            <a:ext cx="11466267" cy="12892"/>
          </a:xfrm>
          <a:prstGeom prst="line">
            <a:avLst/>
          </a:prstGeom>
          <a:ln w="38100"/>
        </p:spPr>
        <p:style>
          <a:lnRef idx="3">
            <a:schemeClr val="dk1"/>
          </a:lnRef>
          <a:fillRef idx="0">
            <a:schemeClr val="dk1"/>
          </a:fillRef>
          <a:effectRef idx="2">
            <a:schemeClr val="dk1"/>
          </a:effectRef>
          <a:fontRef idx="minor">
            <a:schemeClr val="tx1"/>
          </a:fontRef>
        </p:style>
      </p:cxnSp>
      <p:cxnSp>
        <p:nvCxnSpPr>
          <p:cNvPr id="30" name="Conector recto 29">
            <a:extLst>
              <a:ext uri="{FF2B5EF4-FFF2-40B4-BE49-F238E27FC236}">
                <a16:creationId xmlns:a16="http://schemas.microsoft.com/office/drawing/2014/main" xmlns="" id="{6671F687-3C9A-403B-AA52-CCDC79C12BBE}"/>
              </a:ext>
            </a:extLst>
          </p:cNvPr>
          <p:cNvCxnSpPr>
            <a:cxnSpLocks/>
          </p:cNvCxnSpPr>
          <p:nvPr/>
        </p:nvCxnSpPr>
        <p:spPr>
          <a:xfrm>
            <a:off x="322962" y="4868019"/>
            <a:ext cx="11466267" cy="12892"/>
          </a:xfrm>
          <a:prstGeom prst="line">
            <a:avLst/>
          </a:prstGeom>
          <a:ln w="38100"/>
        </p:spPr>
        <p:style>
          <a:lnRef idx="3">
            <a:schemeClr val="dk1"/>
          </a:lnRef>
          <a:fillRef idx="0">
            <a:schemeClr val="dk1"/>
          </a:fillRef>
          <a:effectRef idx="2">
            <a:schemeClr val="dk1"/>
          </a:effectRef>
          <a:fontRef idx="minor">
            <a:schemeClr val="tx1"/>
          </a:fontRef>
        </p:style>
      </p:cxnSp>
      <p:cxnSp>
        <p:nvCxnSpPr>
          <p:cNvPr id="31" name="Conector recto 30">
            <a:extLst>
              <a:ext uri="{FF2B5EF4-FFF2-40B4-BE49-F238E27FC236}">
                <a16:creationId xmlns:a16="http://schemas.microsoft.com/office/drawing/2014/main" xmlns="" id="{EC88010A-01F2-4156-94EE-D7800879266C}"/>
              </a:ext>
            </a:extLst>
          </p:cNvPr>
          <p:cNvCxnSpPr>
            <a:cxnSpLocks/>
          </p:cNvCxnSpPr>
          <p:nvPr/>
        </p:nvCxnSpPr>
        <p:spPr>
          <a:xfrm>
            <a:off x="304723" y="1145538"/>
            <a:ext cx="11466267" cy="12892"/>
          </a:xfrm>
          <a:prstGeom prst="line">
            <a:avLst/>
          </a:prstGeom>
          <a:ln w="38100"/>
        </p:spPr>
        <p:style>
          <a:lnRef idx="3">
            <a:schemeClr val="dk1"/>
          </a:lnRef>
          <a:fillRef idx="0">
            <a:schemeClr val="dk1"/>
          </a:fillRef>
          <a:effectRef idx="2">
            <a:schemeClr val="dk1"/>
          </a:effectRef>
          <a:fontRef idx="minor">
            <a:schemeClr val="tx1"/>
          </a:fontRef>
        </p:style>
      </p:cxnSp>
      <p:pic>
        <p:nvPicPr>
          <p:cNvPr id="26" name="Imagen 25"/>
          <p:cNvPicPr/>
          <p:nvPr/>
        </p:nvPicPr>
        <p:blipFill rotWithShape="1">
          <a:blip r:embed="rId3"/>
          <a:srcRect l="13582" t="17076" r="52728" b="40084"/>
          <a:stretch/>
        </p:blipFill>
        <p:spPr bwMode="auto">
          <a:xfrm>
            <a:off x="3918857" y="3303511"/>
            <a:ext cx="1527090" cy="1362075"/>
          </a:xfrm>
          <a:prstGeom prst="rect">
            <a:avLst/>
          </a:prstGeom>
          <a:ln>
            <a:noFill/>
          </a:ln>
          <a:extLst>
            <a:ext uri="{53640926-AAD7-44D8-BBD7-CCE9431645EC}">
              <a14:shadowObscured xmlns:a14="http://schemas.microsoft.com/office/drawing/2010/main"/>
            </a:ext>
          </a:extLst>
        </p:spPr>
      </p:pic>
      <p:pic>
        <p:nvPicPr>
          <p:cNvPr id="5" name="Imagen 4"/>
          <p:cNvPicPr>
            <a:picLocks noChangeAspect="1"/>
          </p:cNvPicPr>
          <p:nvPr/>
        </p:nvPicPr>
        <p:blipFill>
          <a:blip r:embed="rId4"/>
          <a:stretch>
            <a:fillRect/>
          </a:stretch>
        </p:blipFill>
        <p:spPr>
          <a:xfrm>
            <a:off x="5602726" y="3728690"/>
            <a:ext cx="6393395" cy="667369"/>
          </a:xfrm>
          <a:prstGeom prst="rect">
            <a:avLst/>
          </a:prstGeom>
        </p:spPr>
      </p:pic>
      <p:pic>
        <p:nvPicPr>
          <p:cNvPr id="28" name="Imagen 27"/>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Lst>
          </a:blip>
          <a:srcRect l="29359" t="2655" r="43772" b="26799"/>
          <a:stretch/>
        </p:blipFill>
        <p:spPr>
          <a:xfrm>
            <a:off x="5057087" y="5173317"/>
            <a:ext cx="1059543" cy="1451428"/>
          </a:xfrm>
          <a:prstGeom prst="rect">
            <a:avLst/>
          </a:prstGeom>
        </p:spPr>
      </p:pic>
      <p:pic>
        <p:nvPicPr>
          <p:cNvPr id="6" name="Imagen 5"/>
          <p:cNvPicPr>
            <a:picLocks noChangeAspect="1"/>
          </p:cNvPicPr>
          <p:nvPr/>
        </p:nvPicPr>
        <p:blipFill>
          <a:blip r:embed="rId7"/>
          <a:stretch>
            <a:fillRect/>
          </a:stretch>
        </p:blipFill>
        <p:spPr>
          <a:xfrm>
            <a:off x="6660795" y="5173317"/>
            <a:ext cx="4829175" cy="1276350"/>
          </a:xfrm>
          <a:prstGeom prst="rect">
            <a:avLst/>
          </a:prstGeom>
        </p:spPr>
      </p:pic>
      <p:pic>
        <p:nvPicPr>
          <p:cNvPr id="29" name="Imagen 28"/>
          <p:cNvPicPr/>
          <p:nvPr/>
        </p:nvPicPr>
        <p:blipFill rotWithShape="1">
          <a:blip r:embed="rId8"/>
          <a:srcRect t="21316"/>
          <a:stretch/>
        </p:blipFill>
        <p:spPr>
          <a:xfrm>
            <a:off x="4296228" y="1381250"/>
            <a:ext cx="2265581" cy="1451469"/>
          </a:xfrm>
          <a:prstGeom prst="rect">
            <a:avLst/>
          </a:prstGeom>
        </p:spPr>
      </p:pic>
      <p:pic>
        <p:nvPicPr>
          <p:cNvPr id="7" name="Imagen 6"/>
          <p:cNvPicPr>
            <a:picLocks noChangeAspect="1"/>
          </p:cNvPicPr>
          <p:nvPr/>
        </p:nvPicPr>
        <p:blipFill>
          <a:blip r:embed="rId9"/>
          <a:stretch>
            <a:fillRect/>
          </a:stretch>
        </p:blipFill>
        <p:spPr>
          <a:xfrm>
            <a:off x="7518400" y="1208510"/>
            <a:ext cx="3668980" cy="1838827"/>
          </a:xfrm>
          <a:prstGeom prst="rect">
            <a:avLst/>
          </a:prstGeom>
        </p:spPr>
      </p:pic>
    </p:spTree>
    <p:extLst>
      <p:ext uri="{BB962C8B-B14F-4D97-AF65-F5344CB8AC3E}">
        <p14:creationId xmlns:p14="http://schemas.microsoft.com/office/powerpoint/2010/main" val="40684829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txBox="1">
            <a:spLocks/>
          </p:cNvSpPr>
          <p:nvPr/>
        </p:nvSpPr>
        <p:spPr>
          <a:xfrm>
            <a:off x="561243" y="2889478"/>
            <a:ext cx="5122985" cy="4351338"/>
          </a:xfrm>
          <a:prstGeom prst="rect">
            <a:avLst/>
          </a:prstGeom>
        </p:spPr>
        <p:txBody>
          <a:bodyPr>
            <a:normAutofit/>
          </a:bodyPr>
          <a:lstStyle>
            <a:lvl1pPr marL="228600" indent="-228600" algn="l" defTabSz="914400" rtl="0" eaLnBrk="1" latinLnBrk="0" hangingPunct="1">
              <a:spcBef>
                <a:spcPts val="18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5pPr>
            <a:lvl6pPr marL="1377950" indent="-228600"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accent1"/>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28800" indent="-227013"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5813" indent="-227013" algn="l" defTabSz="914400" rtl="0" eaLnBrk="1" latinLnBrk="0" hangingPunct="1">
              <a:spcBef>
                <a:spcPct val="20000"/>
              </a:spcBef>
              <a:buClr>
                <a:schemeClr val="accent1"/>
              </a:buClr>
              <a:buSzPct val="130000"/>
              <a:buFont typeface="Wingdings" pitchFamily="2" charset="2"/>
              <a:buChar char="§"/>
              <a:defRPr lang="en-US" sz="1800" kern="1200" dirty="0">
                <a:solidFill>
                  <a:schemeClr val="tx1">
                    <a:lumMod val="75000"/>
                    <a:lumOff val="25000"/>
                  </a:schemeClr>
                </a:solidFill>
                <a:latin typeface="+mn-lt"/>
                <a:ea typeface="+mn-ea"/>
                <a:cs typeface="+mn-cs"/>
              </a:defRPr>
            </a:lvl9pPr>
          </a:lstStyle>
          <a:p>
            <a:pPr marL="228600" lvl="1" indent="0">
              <a:buClr>
                <a:srgbClr val="8AB833"/>
              </a:buClr>
              <a:buNone/>
            </a:pPr>
            <a:endParaRPr lang="es-EC" sz="2400" dirty="0">
              <a:solidFill>
                <a:prstClr val="black">
                  <a:lumMod val="75000"/>
                  <a:lumOff val="25000"/>
                </a:prstClr>
              </a:solidFill>
            </a:endParaRPr>
          </a:p>
        </p:txBody>
      </p:sp>
      <p:sp>
        <p:nvSpPr>
          <p:cNvPr id="4" name="Marcador de contenido 2"/>
          <p:cNvSpPr txBox="1">
            <a:spLocks/>
          </p:cNvSpPr>
          <p:nvPr/>
        </p:nvSpPr>
        <p:spPr>
          <a:xfrm>
            <a:off x="908391" y="3696063"/>
            <a:ext cx="5604308" cy="15961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sz="2400" b="1" dirty="0">
                <a:solidFill>
                  <a:schemeClr val="accent6">
                    <a:lumMod val="50000"/>
                  </a:schemeClr>
                </a:solidFill>
              </a:rPr>
              <a:t>FUENTE DE ALIMENTACIÓN</a:t>
            </a:r>
          </a:p>
          <a:p>
            <a:pPr lvl="1" algn="just"/>
            <a:r>
              <a:rPr lang="es-EC" sz="2000" dirty="0">
                <a:solidFill>
                  <a:prstClr val="black"/>
                </a:solidFill>
              </a:rPr>
              <a:t>VDC </a:t>
            </a:r>
            <a:r>
              <a:rPr lang="es-EC" sz="2000" dirty="0" smtClean="0">
                <a:solidFill>
                  <a:prstClr val="black"/>
                </a:solidFill>
              </a:rPr>
              <a:t>12VDC-5A</a:t>
            </a:r>
            <a:endParaRPr lang="es-EC" sz="2000" dirty="0">
              <a:solidFill>
                <a:prstClr val="black"/>
              </a:solidFill>
            </a:endParaRPr>
          </a:p>
          <a:p>
            <a:pPr marL="457200" lvl="1" indent="0">
              <a:buNone/>
            </a:pPr>
            <a:endParaRPr lang="es-EC" sz="2000" dirty="0">
              <a:solidFill>
                <a:prstClr val="black"/>
              </a:solidFill>
            </a:endParaRPr>
          </a:p>
        </p:txBody>
      </p:sp>
      <p:sp>
        <p:nvSpPr>
          <p:cNvPr id="8" name="Título 1"/>
          <p:cNvSpPr txBox="1">
            <a:spLocks/>
          </p:cNvSpPr>
          <p:nvPr/>
        </p:nvSpPr>
        <p:spPr>
          <a:xfrm>
            <a:off x="641594" y="876518"/>
            <a:ext cx="2481141" cy="575069"/>
          </a:xfrm>
          <a:prstGeom prst="rect">
            <a:avLst/>
          </a:prstGeom>
        </p:spPr>
        <p:txBody>
          <a:bodyPr>
            <a:normAutofit fontScale="97500"/>
          </a:bodyPr>
          <a:lstStyle>
            <a:lvl1pPr algn="l" defTabSz="914400" rtl="0" eaLnBrk="1" latinLnBrk="0" hangingPunct="1">
              <a:spcBef>
                <a:spcPct val="0"/>
              </a:spcBef>
              <a:buNone/>
              <a:defRPr sz="2800" kern="1200">
                <a:solidFill>
                  <a:schemeClr val="accent1"/>
                </a:solidFill>
                <a:latin typeface="+mj-lt"/>
                <a:ea typeface="+mj-ea"/>
                <a:cs typeface="+mj-cs"/>
              </a:defRPr>
            </a:lvl1pPr>
          </a:lstStyle>
          <a:p>
            <a:pPr algn="ctr"/>
            <a:endParaRPr lang="es-EC" b="1" dirty="0"/>
          </a:p>
        </p:txBody>
      </p:sp>
      <p:sp>
        <p:nvSpPr>
          <p:cNvPr id="18" name="Título 1">
            <a:extLst>
              <a:ext uri="{FF2B5EF4-FFF2-40B4-BE49-F238E27FC236}">
                <a16:creationId xmlns:a16="http://schemas.microsoft.com/office/drawing/2014/main" xmlns="" id="{684FD628-37E6-4FB1-BBD8-246DEDF2547B}"/>
              </a:ext>
            </a:extLst>
          </p:cNvPr>
          <p:cNvSpPr txBox="1">
            <a:spLocks/>
          </p:cNvSpPr>
          <p:nvPr/>
        </p:nvSpPr>
        <p:spPr>
          <a:xfrm>
            <a:off x="784948" y="23879"/>
            <a:ext cx="10364451" cy="1055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s-EC" sz="4000" dirty="0"/>
              <a:t>DISEÑO ELECTRÓNICO DE LA BOMBA DE JERINGA</a:t>
            </a:r>
          </a:p>
        </p:txBody>
      </p:sp>
      <p:cxnSp>
        <p:nvCxnSpPr>
          <p:cNvPr id="17" name="Conector recto 16">
            <a:extLst>
              <a:ext uri="{FF2B5EF4-FFF2-40B4-BE49-F238E27FC236}">
                <a16:creationId xmlns:a16="http://schemas.microsoft.com/office/drawing/2014/main" xmlns="" id="{46B0F14F-4052-44B4-9FE4-1BC25E17133E}"/>
              </a:ext>
            </a:extLst>
          </p:cNvPr>
          <p:cNvCxnSpPr>
            <a:cxnSpLocks/>
          </p:cNvCxnSpPr>
          <p:nvPr/>
        </p:nvCxnSpPr>
        <p:spPr>
          <a:xfrm>
            <a:off x="362866" y="3570772"/>
            <a:ext cx="11466267" cy="12892"/>
          </a:xfrm>
          <a:prstGeom prst="line">
            <a:avLst/>
          </a:prstGeom>
          <a:ln w="38100"/>
        </p:spPr>
        <p:style>
          <a:lnRef idx="3">
            <a:schemeClr val="dk1"/>
          </a:lnRef>
          <a:fillRef idx="0">
            <a:schemeClr val="dk1"/>
          </a:fillRef>
          <a:effectRef idx="2">
            <a:schemeClr val="dk1"/>
          </a:effectRef>
          <a:fontRef idx="minor">
            <a:schemeClr val="tx1"/>
          </a:fontRef>
        </p:style>
      </p:cxnSp>
      <p:pic>
        <p:nvPicPr>
          <p:cNvPr id="26" name="Picture 2" descr="Resultado de imagen para ARDUINO UNO CARACTERISTICAS">
            <a:extLst>
              <a:ext uri="{FF2B5EF4-FFF2-40B4-BE49-F238E27FC236}">
                <a16:creationId xmlns:a16="http://schemas.microsoft.com/office/drawing/2014/main" xmlns="" id="{23F3512E-E3AE-4FE0-B340-2C9FF0B34D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680" r="7746"/>
          <a:stretch/>
        </p:blipFill>
        <p:spPr bwMode="auto">
          <a:xfrm>
            <a:off x="7313919" y="914889"/>
            <a:ext cx="4120204" cy="2598311"/>
          </a:xfrm>
          <a:prstGeom prst="rect">
            <a:avLst/>
          </a:prstGeom>
          <a:noFill/>
          <a:extLst>
            <a:ext uri="{909E8E84-426E-40DD-AFC4-6F175D3DCCD1}">
              <a14:hiddenFill xmlns:a14="http://schemas.microsoft.com/office/drawing/2010/main">
                <a:solidFill>
                  <a:srgbClr val="FFFFFF"/>
                </a:solidFill>
              </a14:hiddenFill>
            </a:ext>
          </a:extLst>
        </p:spPr>
      </p:pic>
      <p:sp>
        <p:nvSpPr>
          <p:cNvPr id="27" name="Marcador de contenido 2">
            <a:extLst>
              <a:ext uri="{FF2B5EF4-FFF2-40B4-BE49-F238E27FC236}">
                <a16:creationId xmlns:a16="http://schemas.microsoft.com/office/drawing/2014/main" xmlns="" id="{3DA2695E-E9C8-40E3-81FB-E13ADE2D5DC9}"/>
              </a:ext>
            </a:extLst>
          </p:cNvPr>
          <p:cNvSpPr txBox="1">
            <a:spLocks/>
          </p:cNvSpPr>
          <p:nvPr/>
        </p:nvSpPr>
        <p:spPr>
          <a:xfrm>
            <a:off x="362866" y="1134024"/>
            <a:ext cx="5604308" cy="15961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sz="2400" b="1" dirty="0">
                <a:solidFill>
                  <a:schemeClr val="accent6">
                    <a:lumMod val="50000"/>
                  </a:schemeClr>
                </a:solidFill>
              </a:rPr>
              <a:t>SISTEMA EMBEBIDO</a:t>
            </a:r>
          </a:p>
          <a:p>
            <a:pPr lvl="1" algn="just"/>
            <a:r>
              <a:rPr lang="es-EC" sz="2000" dirty="0">
                <a:solidFill>
                  <a:prstClr val="black"/>
                </a:solidFill>
              </a:rPr>
              <a:t>Arduino Uno</a:t>
            </a:r>
          </a:p>
          <a:p>
            <a:pPr lvl="1"/>
            <a:endParaRPr lang="es-EC" sz="2000" dirty="0">
              <a:solidFill>
                <a:prstClr val="black"/>
              </a:solidFill>
            </a:endParaRPr>
          </a:p>
        </p:txBody>
      </p:sp>
      <p:pic>
        <p:nvPicPr>
          <p:cNvPr id="7" name="Imagen 6">
            <a:extLst>
              <a:ext uri="{FF2B5EF4-FFF2-40B4-BE49-F238E27FC236}">
                <a16:creationId xmlns:a16="http://schemas.microsoft.com/office/drawing/2014/main" xmlns="" id="{073BF4C7-B963-471A-82F9-0DB290AEEA09}"/>
              </a:ext>
            </a:extLst>
          </p:cNvPr>
          <p:cNvPicPr>
            <a:picLocks noChangeAspect="1"/>
          </p:cNvPicPr>
          <p:nvPr/>
        </p:nvPicPr>
        <p:blipFill>
          <a:blip r:embed="rId4"/>
          <a:stretch>
            <a:fillRect/>
          </a:stretch>
        </p:blipFill>
        <p:spPr>
          <a:xfrm>
            <a:off x="3122735" y="1202122"/>
            <a:ext cx="4152900" cy="1590675"/>
          </a:xfrm>
          <a:prstGeom prst="rect">
            <a:avLst/>
          </a:prstGeom>
        </p:spPr>
      </p:pic>
      <p:pic>
        <p:nvPicPr>
          <p:cNvPr id="1026" name="Picture 2" descr="Resultado de imagen para fuente 12v 5a"/>
          <p:cNvPicPr>
            <a:picLocks noChangeAspect="1" noChangeArrowheads="1"/>
          </p:cNvPicPr>
          <p:nvPr/>
        </p:nvPicPr>
        <p:blipFill rotWithShape="1">
          <a:blip r:embed="rId5">
            <a:extLst>
              <a:ext uri="{28A0092B-C50C-407E-A947-70E740481C1C}">
                <a14:useLocalDpi xmlns:a14="http://schemas.microsoft.com/office/drawing/2010/main" val="0"/>
              </a:ext>
            </a:extLst>
          </a:blip>
          <a:srcRect t="14769" b="21124"/>
          <a:stretch/>
        </p:blipFill>
        <p:spPr bwMode="auto">
          <a:xfrm>
            <a:off x="1712674" y="4969899"/>
            <a:ext cx="1856020" cy="1189845"/>
          </a:xfrm>
          <a:prstGeom prst="rect">
            <a:avLst/>
          </a:prstGeom>
          <a:noFill/>
          <a:extLst>
            <a:ext uri="{909E8E84-426E-40DD-AFC4-6F175D3DCCD1}">
              <a14:hiddenFill xmlns:a14="http://schemas.microsoft.com/office/drawing/2010/main">
                <a:solidFill>
                  <a:srgbClr val="FFFFFF"/>
                </a:solidFill>
              </a14:hiddenFill>
            </a:ext>
          </a:extLst>
        </p:spPr>
      </p:pic>
      <p:sp>
        <p:nvSpPr>
          <p:cNvPr id="12" name="Marcador de contenido 2"/>
          <p:cNvSpPr txBox="1">
            <a:spLocks/>
          </p:cNvSpPr>
          <p:nvPr/>
        </p:nvSpPr>
        <p:spPr>
          <a:xfrm>
            <a:off x="7046096" y="3672477"/>
            <a:ext cx="5459200" cy="7905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sz="2400" b="1" dirty="0">
                <a:solidFill>
                  <a:schemeClr val="accent6">
                    <a:lumMod val="50000"/>
                  </a:schemeClr>
                </a:solidFill>
              </a:rPr>
              <a:t>CONTACTOS DE SEGURIDAD</a:t>
            </a:r>
          </a:p>
          <a:p>
            <a:pPr lvl="1" algn="just"/>
            <a:r>
              <a:rPr lang="es-EC" sz="2000" dirty="0">
                <a:solidFill>
                  <a:prstClr val="black"/>
                </a:solidFill>
              </a:rPr>
              <a:t>Fines de Carrera</a:t>
            </a:r>
          </a:p>
          <a:p>
            <a:pPr lvl="1"/>
            <a:endParaRPr lang="es-EC" sz="2000" dirty="0">
              <a:solidFill>
                <a:prstClr val="black"/>
              </a:solidFill>
            </a:endParaRPr>
          </a:p>
        </p:txBody>
      </p:sp>
      <p:pic>
        <p:nvPicPr>
          <p:cNvPr id="1030" name="Picture 6" descr="Resultado de imagen para fines de carrer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6840" y="4517616"/>
            <a:ext cx="1574960" cy="1549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3580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41594" y="876518"/>
            <a:ext cx="2481141" cy="575069"/>
          </a:xfrm>
          <a:prstGeom prst="rect">
            <a:avLst/>
          </a:prstGeom>
        </p:spPr>
        <p:txBody>
          <a:bodyPr>
            <a:normAutofit fontScale="97500"/>
          </a:bodyPr>
          <a:lstStyle>
            <a:lvl1pPr algn="l" defTabSz="914400" rtl="0" eaLnBrk="1" latinLnBrk="0" hangingPunct="1">
              <a:spcBef>
                <a:spcPct val="0"/>
              </a:spcBef>
              <a:buNone/>
              <a:defRPr sz="2800" kern="1200">
                <a:solidFill>
                  <a:schemeClr val="accent1"/>
                </a:solidFill>
                <a:latin typeface="+mj-lt"/>
                <a:ea typeface="+mj-ea"/>
                <a:cs typeface="+mj-cs"/>
              </a:defRPr>
            </a:lvl1pPr>
          </a:lstStyle>
          <a:p>
            <a:pPr algn="ctr"/>
            <a:endParaRPr lang="es-EC" b="1" dirty="0"/>
          </a:p>
        </p:txBody>
      </p:sp>
      <p:sp>
        <p:nvSpPr>
          <p:cNvPr id="18" name="Título 1">
            <a:extLst>
              <a:ext uri="{FF2B5EF4-FFF2-40B4-BE49-F238E27FC236}">
                <a16:creationId xmlns:a16="http://schemas.microsoft.com/office/drawing/2014/main" xmlns="" id="{684FD628-37E6-4FB1-BBD8-246DEDF2547B}"/>
              </a:ext>
            </a:extLst>
          </p:cNvPr>
          <p:cNvSpPr txBox="1">
            <a:spLocks/>
          </p:cNvSpPr>
          <p:nvPr/>
        </p:nvSpPr>
        <p:spPr>
          <a:xfrm>
            <a:off x="821641" y="-179077"/>
            <a:ext cx="10364451" cy="1055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s-EC" sz="4000" dirty="0"/>
              <a:t>MODELAMIENTO CAD DE LA BOMBA DE JERINGA</a:t>
            </a:r>
          </a:p>
        </p:txBody>
      </p:sp>
      <p:pic>
        <p:nvPicPr>
          <p:cNvPr id="2" name="Imagen 1"/>
          <p:cNvPicPr>
            <a:picLocks noChangeAspect="1"/>
          </p:cNvPicPr>
          <p:nvPr/>
        </p:nvPicPr>
        <p:blipFill>
          <a:blip r:embed="rId3"/>
          <a:stretch>
            <a:fillRect/>
          </a:stretch>
        </p:blipFill>
        <p:spPr>
          <a:xfrm>
            <a:off x="641594" y="708193"/>
            <a:ext cx="4972604" cy="3590359"/>
          </a:xfrm>
          <a:prstGeom prst="rect">
            <a:avLst/>
          </a:prstGeom>
        </p:spPr>
      </p:pic>
      <p:pic>
        <p:nvPicPr>
          <p:cNvPr id="10" name="Imagen 9"/>
          <p:cNvPicPr/>
          <p:nvPr/>
        </p:nvPicPr>
        <p:blipFill>
          <a:blip r:embed="rId4"/>
          <a:stretch>
            <a:fillRect/>
          </a:stretch>
        </p:blipFill>
        <p:spPr>
          <a:xfrm>
            <a:off x="4854486" y="4352359"/>
            <a:ext cx="2815932" cy="1797448"/>
          </a:xfrm>
          <a:prstGeom prst="rect">
            <a:avLst/>
          </a:prstGeom>
        </p:spPr>
      </p:pic>
      <p:pic>
        <p:nvPicPr>
          <p:cNvPr id="3" name="Imagen 2"/>
          <p:cNvPicPr>
            <a:picLocks noChangeAspect="1"/>
          </p:cNvPicPr>
          <p:nvPr/>
        </p:nvPicPr>
        <p:blipFill>
          <a:blip r:embed="rId5"/>
          <a:stretch>
            <a:fillRect/>
          </a:stretch>
        </p:blipFill>
        <p:spPr>
          <a:xfrm>
            <a:off x="7189154" y="684809"/>
            <a:ext cx="4815523" cy="3613743"/>
          </a:xfrm>
          <a:prstGeom prst="rect">
            <a:avLst/>
          </a:prstGeom>
        </p:spPr>
      </p:pic>
    </p:spTree>
    <p:extLst>
      <p:ext uri="{BB962C8B-B14F-4D97-AF65-F5344CB8AC3E}">
        <p14:creationId xmlns:p14="http://schemas.microsoft.com/office/powerpoint/2010/main" val="2727040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41594" y="876518"/>
            <a:ext cx="2481141" cy="575069"/>
          </a:xfrm>
          <a:prstGeom prst="rect">
            <a:avLst/>
          </a:prstGeom>
        </p:spPr>
        <p:txBody>
          <a:bodyPr>
            <a:normAutofit fontScale="97500"/>
          </a:bodyPr>
          <a:lstStyle>
            <a:lvl1pPr algn="l" defTabSz="914400" rtl="0" eaLnBrk="1" latinLnBrk="0" hangingPunct="1">
              <a:spcBef>
                <a:spcPct val="0"/>
              </a:spcBef>
              <a:buNone/>
              <a:defRPr sz="2800" kern="1200">
                <a:solidFill>
                  <a:schemeClr val="accent1"/>
                </a:solidFill>
                <a:latin typeface="+mj-lt"/>
                <a:ea typeface="+mj-ea"/>
                <a:cs typeface="+mj-cs"/>
              </a:defRPr>
            </a:lvl1pPr>
          </a:lstStyle>
          <a:p>
            <a:pPr algn="ctr"/>
            <a:endParaRPr lang="es-EC" b="1" dirty="0"/>
          </a:p>
        </p:txBody>
      </p:sp>
      <p:sp>
        <p:nvSpPr>
          <p:cNvPr id="18" name="Título 1">
            <a:extLst>
              <a:ext uri="{FF2B5EF4-FFF2-40B4-BE49-F238E27FC236}">
                <a16:creationId xmlns:a16="http://schemas.microsoft.com/office/drawing/2014/main" xmlns="" id="{684FD628-37E6-4FB1-BBD8-246DEDF2547B}"/>
              </a:ext>
            </a:extLst>
          </p:cNvPr>
          <p:cNvSpPr txBox="1">
            <a:spLocks/>
          </p:cNvSpPr>
          <p:nvPr/>
        </p:nvSpPr>
        <p:spPr>
          <a:xfrm>
            <a:off x="1058153" y="-175169"/>
            <a:ext cx="10364451" cy="1055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s-EC" sz="4000" dirty="0"/>
              <a:t>INGENIERÍA DE DETALE DE LA BOMBA DE JERINGA</a:t>
            </a:r>
          </a:p>
        </p:txBody>
      </p:sp>
      <p:sp>
        <p:nvSpPr>
          <p:cNvPr id="11" name="Título 1">
            <a:extLst>
              <a:ext uri="{FF2B5EF4-FFF2-40B4-BE49-F238E27FC236}">
                <a16:creationId xmlns:a16="http://schemas.microsoft.com/office/drawing/2014/main" xmlns="" id="{C9F273B6-C478-4C01-BC4F-C825E8C2DC90}"/>
              </a:ext>
            </a:extLst>
          </p:cNvPr>
          <p:cNvSpPr txBox="1">
            <a:spLocks/>
          </p:cNvSpPr>
          <p:nvPr/>
        </p:nvSpPr>
        <p:spPr>
          <a:xfrm>
            <a:off x="913774" y="527307"/>
            <a:ext cx="10364451" cy="1055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s-EC" sz="4000" dirty="0"/>
              <a:t>PARTE MECÁNICA</a:t>
            </a:r>
          </a:p>
        </p:txBody>
      </p:sp>
      <p:pic>
        <p:nvPicPr>
          <p:cNvPr id="12" name="Imagen 11" descr="C:\Users\Usuario1\Desktop\tesis2_respaldos\Inicio Tesis GO\ZCOMPLEMENTOS\FOTOS\manufactura\2017-04-27 15.19.24.jpg">
            <a:extLst>
              <a:ext uri="{FF2B5EF4-FFF2-40B4-BE49-F238E27FC236}">
                <a16:creationId xmlns:a16="http://schemas.microsoft.com/office/drawing/2014/main" xmlns="" id="{B285FF87-1FB8-48AD-8141-B12A774DBD6F}"/>
              </a:ext>
            </a:extLst>
          </p:cNvPr>
          <p:cNvPicPr/>
          <p:nvPr/>
        </p:nvPicPr>
        <p:blipFill rotWithShape="1">
          <a:blip r:embed="rId3" cstate="print">
            <a:extLst>
              <a:ext uri="{28A0092B-C50C-407E-A947-70E740481C1C}">
                <a14:useLocalDpi xmlns:a14="http://schemas.microsoft.com/office/drawing/2010/main" val="0"/>
              </a:ext>
            </a:extLst>
          </a:blip>
          <a:srcRect l="9276" t="13468" r="12154"/>
          <a:stretch/>
        </p:blipFill>
        <p:spPr bwMode="auto">
          <a:xfrm rot="5400000">
            <a:off x="5220677" y="1959185"/>
            <a:ext cx="2039401" cy="1604009"/>
          </a:xfrm>
          <a:prstGeom prst="rect">
            <a:avLst/>
          </a:prstGeom>
          <a:ln w="38100" cap="sq" cmpd="sng" algn="ctr">
            <a:no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3" name="Imagen 2"/>
          <p:cNvPicPr>
            <a:picLocks noChangeAspect="1"/>
          </p:cNvPicPr>
          <p:nvPr/>
        </p:nvPicPr>
        <p:blipFill>
          <a:blip r:embed="rId4"/>
          <a:stretch>
            <a:fillRect/>
          </a:stretch>
        </p:blipFill>
        <p:spPr>
          <a:xfrm>
            <a:off x="29244" y="1164052"/>
            <a:ext cx="5384010" cy="4663397"/>
          </a:xfrm>
          <a:prstGeom prst="rect">
            <a:avLst/>
          </a:prstGeom>
        </p:spPr>
      </p:pic>
      <p:pic>
        <p:nvPicPr>
          <p:cNvPr id="16" name="Imagen 15" descr="C:\Users\Usuario1\Desktop\tesis2_respaldos\Inicio Tesis GO\ZCOMPLEMENTOS\FOTOS\equipos temrinados\2017-08-28 16.41.32.jpg"/>
          <p:cNvPicPr/>
          <p:nvPr/>
        </p:nvPicPr>
        <p:blipFill rotWithShape="1">
          <a:blip r:embed="rId5" cstate="print">
            <a:extLst>
              <a:ext uri="{28A0092B-C50C-407E-A947-70E740481C1C}">
                <a14:useLocalDpi xmlns:a14="http://schemas.microsoft.com/office/drawing/2010/main" val="0"/>
              </a:ext>
            </a:extLst>
          </a:blip>
          <a:srcRect l="9682" t="12295" r="4537"/>
          <a:stretch/>
        </p:blipFill>
        <p:spPr bwMode="auto">
          <a:xfrm>
            <a:off x="8752114" y="3460191"/>
            <a:ext cx="3099495" cy="2367258"/>
          </a:xfrm>
          <a:prstGeom prst="rect">
            <a:avLst/>
          </a:prstGeom>
          <a:ln w="38100" cap="sq" cmpd="sng" algn="ctr">
            <a:no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2" name="Imagen 1"/>
          <p:cNvPicPr>
            <a:picLocks noChangeAspect="1"/>
          </p:cNvPicPr>
          <p:nvPr/>
        </p:nvPicPr>
        <p:blipFill rotWithShape="1">
          <a:blip r:embed="rId6" cstate="print">
            <a:extLst>
              <a:ext uri="{28A0092B-C50C-407E-A947-70E740481C1C}">
                <a14:useLocalDpi xmlns:a14="http://schemas.microsoft.com/office/drawing/2010/main" val="0"/>
              </a:ext>
            </a:extLst>
          </a:blip>
          <a:srcRect l="34750" r="23553"/>
          <a:stretch/>
        </p:blipFill>
        <p:spPr>
          <a:xfrm rot="5400000">
            <a:off x="6039232" y="3721998"/>
            <a:ext cx="1504592" cy="2706311"/>
          </a:xfrm>
          <a:prstGeom prst="rect">
            <a:avLst/>
          </a:prstGeom>
        </p:spPr>
      </p:pic>
      <p:pic>
        <p:nvPicPr>
          <p:cNvPr id="4" name="Imagen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72380" y="1741489"/>
            <a:ext cx="2215561" cy="1661671"/>
          </a:xfrm>
          <a:prstGeom prst="rect">
            <a:avLst/>
          </a:prstGeom>
        </p:spPr>
      </p:pic>
      <p:pic>
        <p:nvPicPr>
          <p:cNvPr id="13314" name="Picture 2" descr="Resultado de imagen para maker b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76954" y="1247479"/>
            <a:ext cx="2471392" cy="2212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5236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41594" y="876518"/>
            <a:ext cx="2481141" cy="575069"/>
          </a:xfrm>
          <a:prstGeom prst="rect">
            <a:avLst/>
          </a:prstGeom>
        </p:spPr>
        <p:txBody>
          <a:bodyPr>
            <a:normAutofit fontScale="97500"/>
          </a:bodyPr>
          <a:lstStyle>
            <a:lvl1pPr algn="l" defTabSz="914400" rtl="0" eaLnBrk="1" latinLnBrk="0" hangingPunct="1">
              <a:spcBef>
                <a:spcPct val="0"/>
              </a:spcBef>
              <a:buNone/>
              <a:defRPr sz="2800" kern="1200">
                <a:solidFill>
                  <a:schemeClr val="accent1"/>
                </a:solidFill>
                <a:latin typeface="+mj-lt"/>
                <a:ea typeface="+mj-ea"/>
                <a:cs typeface="+mj-cs"/>
              </a:defRPr>
            </a:lvl1pPr>
          </a:lstStyle>
          <a:p>
            <a:pPr algn="ctr"/>
            <a:endParaRPr lang="es-EC" b="1" dirty="0"/>
          </a:p>
        </p:txBody>
      </p:sp>
      <p:sp>
        <p:nvSpPr>
          <p:cNvPr id="18" name="Título 1">
            <a:extLst>
              <a:ext uri="{FF2B5EF4-FFF2-40B4-BE49-F238E27FC236}">
                <a16:creationId xmlns:a16="http://schemas.microsoft.com/office/drawing/2014/main" xmlns="" id="{684FD628-37E6-4FB1-BBD8-246DEDF2547B}"/>
              </a:ext>
            </a:extLst>
          </p:cNvPr>
          <p:cNvSpPr txBox="1">
            <a:spLocks/>
          </p:cNvSpPr>
          <p:nvPr/>
        </p:nvSpPr>
        <p:spPr>
          <a:xfrm>
            <a:off x="913773" y="-114141"/>
            <a:ext cx="10364451" cy="1055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s-EC" sz="4000" dirty="0"/>
              <a:t>INGENIERÍA DE DETALE DE LA BOMBA DE JERINGA</a:t>
            </a:r>
          </a:p>
        </p:txBody>
      </p:sp>
      <p:sp>
        <p:nvSpPr>
          <p:cNvPr id="11" name="Título 1">
            <a:extLst>
              <a:ext uri="{FF2B5EF4-FFF2-40B4-BE49-F238E27FC236}">
                <a16:creationId xmlns:a16="http://schemas.microsoft.com/office/drawing/2014/main" xmlns="" id="{C9F273B6-C478-4C01-BC4F-C825E8C2DC90}"/>
              </a:ext>
            </a:extLst>
          </p:cNvPr>
          <p:cNvSpPr txBox="1">
            <a:spLocks/>
          </p:cNvSpPr>
          <p:nvPr/>
        </p:nvSpPr>
        <p:spPr>
          <a:xfrm>
            <a:off x="913773" y="509260"/>
            <a:ext cx="10364451" cy="1055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s-EC" sz="4000" dirty="0"/>
              <a:t>PARTE ELECTRÓNICA</a:t>
            </a:r>
          </a:p>
        </p:txBody>
      </p:sp>
      <p:pic>
        <p:nvPicPr>
          <p:cNvPr id="12" name="Imagen 11"/>
          <p:cNvPicPr/>
          <p:nvPr/>
        </p:nvPicPr>
        <p:blipFill rotWithShape="1">
          <a:blip r:embed="rId3"/>
          <a:srcRect l="705" t="1173" r="1928" b="1486"/>
          <a:stretch/>
        </p:blipFill>
        <p:spPr bwMode="auto">
          <a:xfrm>
            <a:off x="8211494" y="2188256"/>
            <a:ext cx="3719250" cy="2830128"/>
          </a:xfrm>
          <a:prstGeom prst="rect">
            <a:avLst/>
          </a:prstGeom>
          <a:ln>
            <a:noFill/>
          </a:ln>
          <a:extLst>
            <a:ext uri="{53640926-AAD7-44D8-BBD7-CCE9431645EC}">
              <a14:shadowObscured xmlns:a14="http://schemas.microsoft.com/office/drawing/2010/main"/>
            </a:ext>
          </a:extLst>
        </p:spPr>
      </p:pic>
      <p:pic>
        <p:nvPicPr>
          <p:cNvPr id="2" name="Imagen 1"/>
          <p:cNvPicPr>
            <a:picLocks noChangeAspect="1"/>
          </p:cNvPicPr>
          <p:nvPr/>
        </p:nvPicPr>
        <p:blipFill>
          <a:blip r:embed="rId4"/>
          <a:stretch>
            <a:fillRect/>
          </a:stretch>
        </p:blipFill>
        <p:spPr>
          <a:xfrm>
            <a:off x="913772" y="1451587"/>
            <a:ext cx="6778801" cy="4684963"/>
          </a:xfrm>
          <a:prstGeom prst="rect">
            <a:avLst/>
          </a:prstGeom>
        </p:spPr>
      </p:pic>
    </p:spTree>
    <p:extLst>
      <p:ext uri="{BB962C8B-B14F-4D97-AF65-F5344CB8AC3E}">
        <p14:creationId xmlns:p14="http://schemas.microsoft.com/office/powerpoint/2010/main" val="152749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xmlns="" id="{A5EEFB5B-64F6-4D24-BAE7-D42EB83CEFDB}"/>
              </a:ext>
            </a:extLst>
          </p:cNvPr>
          <p:cNvSpPr txBox="1">
            <a:spLocks/>
          </p:cNvSpPr>
          <p:nvPr/>
        </p:nvSpPr>
        <p:spPr>
          <a:xfrm>
            <a:off x="4418124" y="-16042"/>
            <a:ext cx="5635890" cy="7350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s-EC" sz="4000" dirty="0"/>
              <a:t>BOMBA DE INFUSIÓN</a:t>
            </a:r>
            <a:endParaRPr lang="es-ES" sz="4000" dirty="0"/>
          </a:p>
        </p:txBody>
      </p:sp>
      <p:pic>
        <p:nvPicPr>
          <p:cNvPr id="10" name="Imagen 9">
            <a:extLst>
              <a:ext uri="{FF2B5EF4-FFF2-40B4-BE49-F238E27FC236}">
                <a16:creationId xmlns:a16="http://schemas.microsoft.com/office/drawing/2014/main" xmlns="" id="{333D663A-F6E9-46D6-9FD0-614033E738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466" y="656450"/>
            <a:ext cx="11126934" cy="5470484"/>
          </a:xfrm>
          <a:prstGeom prst="rect">
            <a:avLst/>
          </a:prstGeom>
        </p:spPr>
      </p:pic>
    </p:spTree>
    <p:extLst>
      <p:ext uri="{BB962C8B-B14F-4D97-AF65-F5344CB8AC3E}">
        <p14:creationId xmlns:p14="http://schemas.microsoft.com/office/powerpoint/2010/main" val="14378743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
            <a:extLst>
              <a:ext uri="{FF2B5EF4-FFF2-40B4-BE49-F238E27FC236}">
                <a16:creationId xmlns:a16="http://schemas.microsoft.com/office/drawing/2014/main" xmlns="" id="{684FD628-37E6-4FB1-BBD8-246DEDF2547B}"/>
              </a:ext>
            </a:extLst>
          </p:cNvPr>
          <p:cNvSpPr txBox="1">
            <a:spLocks/>
          </p:cNvSpPr>
          <p:nvPr/>
        </p:nvSpPr>
        <p:spPr>
          <a:xfrm>
            <a:off x="913774" y="-192204"/>
            <a:ext cx="10364451" cy="1055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s-EC" sz="4000" dirty="0"/>
              <a:t>DISEÑO Y NAVEGACIÓN DE LA HMI</a:t>
            </a:r>
          </a:p>
        </p:txBody>
      </p:sp>
      <p:pic>
        <p:nvPicPr>
          <p:cNvPr id="3" name="Imagen 2"/>
          <p:cNvPicPr>
            <a:picLocks noChangeAspect="1"/>
          </p:cNvPicPr>
          <p:nvPr/>
        </p:nvPicPr>
        <p:blipFill>
          <a:blip r:embed="rId3"/>
          <a:stretch>
            <a:fillRect/>
          </a:stretch>
        </p:blipFill>
        <p:spPr>
          <a:xfrm>
            <a:off x="7839060" y="708587"/>
            <a:ext cx="3333729" cy="5147669"/>
          </a:xfrm>
          <a:prstGeom prst="rect">
            <a:avLst/>
          </a:prstGeom>
        </p:spPr>
      </p:pic>
      <p:pic>
        <p:nvPicPr>
          <p:cNvPr id="11" name="Imagen 10"/>
          <p:cNvPicPr/>
          <p:nvPr/>
        </p:nvPicPr>
        <p:blipFill rotWithShape="1">
          <a:blip r:embed="rId4"/>
          <a:srcRect l="1381" t="1957" r="986" b="2152"/>
          <a:stretch/>
        </p:blipFill>
        <p:spPr bwMode="auto">
          <a:xfrm>
            <a:off x="2146935" y="3938386"/>
            <a:ext cx="3441061" cy="19544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5" name="Imagen 14"/>
          <p:cNvPicPr/>
          <p:nvPr/>
        </p:nvPicPr>
        <p:blipFill rotWithShape="1">
          <a:blip r:embed="rId5"/>
          <a:srcRect l="377" t="1719" r="861" b="2641"/>
          <a:stretch/>
        </p:blipFill>
        <p:spPr bwMode="auto">
          <a:xfrm>
            <a:off x="4098097" y="1440172"/>
            <a:ext cx="3316209" cy="20577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6" name="Imagen 15"/>
          <p:cNvPicPr/>
          <p:nvPr/>
        </p:nvPicPr>
        <p:blipFill>
          <a:blip r:embed="rId6">
            <a:extLst>
              <a:ext uri="{28A0092B-C50C-407E-A947-70E740481C1C}">
                <a14:useLocalDpi xmlns:a14="http://schemas.microsoft.com/office/drawing/2010/main" val="0"/>
              </a:ext>
            </a:extLst>
          </a:blip>
          <a:srcRect/>
          <a:stretch>
            <a:fillRect/>
          </a:stretch>
        </p:blipFill>
        <p:spPr bwMode="auto">
          <a:xfrm>
            <a:off x="347713" y="1382115"/>
            <a:ext cx="3325630" cy="2188400"/>
          </a:xfrm>
          <a:prstGeom prst="rect">
            <a:avLst/>
          </a:prstGeom>
          <a:noFill/>
          <a:ln>
            <a:noFill/>
          </a:ln>
        </p:spPr>
      </p:pic>
    </p:spTree>
    <p:extLst>
      <p:ext uri="{BB962C8B-B14F-4D97-AF65-F5344CB8AC3E}">
        <p14:creationId xmlns:p14="http://schemas.microsoft.com/office/powerpoint/2010/main" val="391418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41594" y="876518"/>
            <a:ext cx="2481141" cy="575069"/>
          </a:xfrm>
          <a:prstGeom prst="rect">
            <a:avLst/>
          </a:prstGeom>
        </p:spPr>
        <p:txBody>
          <a:bodyPr>
            <a:normAutofit fontScale="97500"/>
          </a:bodyPr>
          <a:lstStyle>
            <a:lvl1pPr algn="l" defTabSz="914400" rtl="0" eaLnBrk="1" latinLnBrk="0" hangingPunct="1">
              <a:spcBef>
                <a:spcPct val="0"/>
              </a:spcBef>
              <a:buNone/>
              <a:defRPr sz="2800" kern="1200">
                <a:solidFill>
                  <a:schemeClr val="accent1"/>
                </a:solidFill>
                <a:latin typeface="+mj-lt"/>
                <a:ea typeface="+mj-ea"/>
                <a:cs typeface="+mj-cs"/>
              </a:defRPr>
            </a:lvl1pPr>
          </a:lstStyle>
          <a:p>
            <a:pPr algn="ctr"/>
            <a:endParaRPr lang="es-EC" b="1" dirty="0"/>
          </a:p>
        </p:txBody>
      </p:sp>
      <p:sp>
        <p:nvSpPr>
          <p:cNvPr id="18" name="Título 1">
            <a:extLst>
              <a:ext uri="{FF2B5EF4-FFF2-40B4-BE49-F238E27FC236}">
                <a16:creationId xmlns:a16="http://schemas.microsoft.com/office/drawing/2014/main" xmlns="" id="{684FD628-37E6-4FB1-BBD8-246DEDF2547B}"/>
              </a:ext>
            </a:extLst>
          </p:cNvPr>
          <p:cNvSpPr txBox="1">
            <a:spLocks/>
          </p:cNvSpPr>
          <p:nvPr/>
        </p:nvSpPr>
        <p:spPr>
          <a:xfrm>
            <a:off x="795241" y="-220357"/>
            <a:ext cx="11396759" cy="105559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s-EC" sz="4000" dirty="0"/>
              <a:t>LÓGICA DEL FUNCIONAMIENTO DE LA BOMBA DE JERINGA</a:t>
            </a:r>
          </a:p>
        </p:txBody>
      </p:sp>
      <p:sp>
        <p:nvSpPr>
          <p:cNvPr id="4" name="Rectangle 2"/>
          <p:cNvSpPr>
            <a:spLocks noChangeArrowheads="1"/>
          </p:cNvSpPr>
          <p:nvPr/>
        </p:nvSpPr>
        <p:spPr bwMode="auto">
          <a:xfrm>
            <a:off x="5384800" y="21116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Objeto 4"/>
          <p:cNvGraphicFramePr>
            <a:graphicFrameLocks noChangeAspect="1"/>
          </p:cNvGraphicFramePr>
          <p:nvPr>
            <p:extLst>
              <p:ext uri="{D42A27DB-BD31-4B8C-83A1-F6EECF244321}">
                <p14:modId xmlns:p14="http://schemas.microsoft.com/office/powerpoint/2010/main" val="3636885757"/>
              </p:ext>
            </p:extLst>
          </p:nvPr>
        </p:nvGraphicFramePr>
        <p:xfrm>
          <a:off x="167169" y="1572028"/>
          <a:ext cx="3745418" cy="3713944"/>
        </p:xfrm>
        <a:graphic>
          <a:graphicData uri="http://schemas.openxmlformats.org/presentationml/2006/ole">
            <mc:AlternateContent xmlns:mc="http://schemas.openxmlformats.org/markup-compatibility/2006">
              <mc:Choice xmlns:v="urn:schemas-microsoft-com:vml" Requires="v">
                <p:oleObj spid="_x0000_s2481" name="Visio" r:id="rId5" imgW="6343462" imgH="6296117" progId="Visio.Drawing.15">
                  <p:embed/>
                </p:oleObj>
              </mc:Choice>
              <mc:Fallback>
                <p:oleObj name="Visio" r:id="rId5" imgW="6343462" imgH="6296117" progId="Visio.Drawing.15">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169" y="1572028"/>
                        <a:ext cx="3745418" cy="3713944"/>
                      </a:xfrm>
                      <a:prstGeom prst="rect">
                        <a:avLst/>
                      </a:prstGeom>
                      <a:noFill/>
                    </p:spPr>
                  </p:pic>
                </p:oleObj>
              </mc:Fallback>
            </mc:AlternateContent>
          </a:graphicData>
        </a:graphic>
      </p:graphicFrame>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Objeto 6"/>
          <p:cNvGraphicFramePr>
            <a:graphicFrameLocks noChangeAspect="1"/>
          </p:cNvGraphicFramePr>
          <p:nvPr>
            <p:extLst>
              <p:ext uri="{D42A27DB-BD31-4B8C-83A1-F6EECF244321}">
                <p14:modId xmlns:p14="http://schemas.microsoft.com/office/powerpoint/2010/main" val="1311143381"/>
              </p:ext>
            </p:extLst>
          </p:nvPr>
        </p:nvGraphicFramePr>
        <p:xfrm>
          <a:off x="4105654" y="895459"/>
          <a:ext cx="3593022" cy="5067082"/>
        </p:xfrm>
        <a:graphic>
          <a:graphicData uri="http://schemas.openxmlformats.org/presentationml/2006/ole">
            <mc:AlternateContent xmlns:mc="http://schemas.openxmlformats.org/markup-compatibility/2006">
              <mc:Choice xmlns:v="urn:schemas-microsoft-com:vml" Requires="v">
                <p:oleObj spid="_x0000_s2482" name="Visio" r:id="rId8" imgW="6867698" imgH="9715342" progId="Visio.Drawing.15">
                  <p:embed/>
                </p:oleObj>
              </mc:Choice>
              <mc:Fallback>
                <p:oleObj name="Visio" r:id="rId8" imgW="6867698" imgH="9715342" progId="Visio.Drawing.15">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05654" y="895459"/>
                        <a:ext cx="3593022" cy="5067082"/>
                      </a:xfrm>
                      <a:prstGeom prst="rect">
                        <a:avLst/>
                      </a:prstGeom>
                      <a:noFill/>
                    </p:spPr>
                  </p:pic>
                </p:oleObj>
              </mc:Fallback>
            </mc:AlternateContent>
          </a:graphicData>
        </a:graphic>
      </p:graphicFrame>
      <p:sp>
        <p:nvSpPr>
          <p:cNvPr id="10"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2" name="Objeto 11"/>
          <p:cNvGraphicFramePr>
            <a:graphicFrameLocks noChangeAspect="1"/>
          </p:cNvGraphicFramePr>
          <p:nvPr>
            <p:extLst>
              <p:ext uri="{D42A27DB-BD31-4B8C-83A1-F6EECF244321}">
                <p14:modId xmlns:p14="http://schemas.microsoft.com/office/powerpoint/2010/main" val="434658352"/>
              </p:ext>
            </p:extLst>
          </p:nvPr>
        </p:nvGraphicFramePr>
        <p:xfrm>
          <a:off x="8493917" y="809389"/>
          <a:ext cx="3302215" cy="5153152"/>
        </p:xfrm>
        <a:graphic>
          <a:graphicData uri="http://schemas.openxmlformats.org/presentationml/2006/ole">
            <mc:AlternateContent xmlns:mc="http://schemas.openxmlformats.org/markup-compatibility/2006">
              <mc:Choice xmlns:v="urn:schemas-microsoft-com:vml" Requires="v">
                <p:oleObj spid="_x0000_s2483" name="Visio" r:id="rId11" imgW="5867229" imgH="10734846" progId="Visio.Drawing.15">
                  <p:embed/>
                </p:oleObj>
              </mc:Choice>
              <mc:Fallback>
                <p:oleObj name="Visio" r:id="rId11" imgW="5867229" imgH="10734846" progId="Visio.Drawing.15">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93917" y="809389"/>
                        <a:ext cx="3302215" cy="5153152"/>
                      </a:xfrm>
                      <a:prstGeom prst="rect">
                        <a:avLst/>
                      </a:prstGeom>
                      <a:noFill/>
                    </p:spPr>
                  </p:pic>
                </p:oleObj>
              </mc:Fallback>
            </mc:AlternateContent>
          </a:graphicData>
        </a:graphic>
      </p:graphicFrame>
    </p:spTree>
    <p:extLst>
      <p:ext uri="{BB962C8B-B14F-4D97-AF65-F5344CB8AC3E}">
        <p14:creationId xmlns:p14="http://schemas.microsoft.com/office/powerpoint/2010/main" val="3744175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41594" y="876518"/>
            <a:ext cx="2481141" cy="575069"/>
          </a:xfrm>
          <a:prstGeom prst="rect">
            <a:avLst/>
          </a:prstGeom>
        </p:spPr>
        <p:txBody>
          <a:bodyPr>
            <a:normAutofit fontScale="97500"/>
          </a:bodyPr>
          <a:lstStyle>
            <a:lvl1pPr algn="l" defTabSz="914400" rtl="0" eaLnBrk="1" latinLnBrk="0" hangingPunct="1">
              <a:spcBef>
                <a:spcPct val="0"/>
              </a:spcBef>
              <a:buNone/>
              <a:defRPr sz="2800" kern="1200">
                <a:solidFill>
                  <a:schemeClr val="accent1"/>
                </a:solidFill>
                <a:latin typeface="+mj-lt"/>
                <a:ea typeface="+mj-ea"/>
                <a:cs typeface="+mj-cs"/>
              </a:defRPr>
            </a:lvl1pPr>
          </a:lstStyle>
          <a:p>
            <a:pPr algn="ctr"/>
            <a:endParaRPr lang="es-EC" b="1" dirty="0"/>
          </a:p>
        </p:txBody>
      </p:sp>
      <p:sp>
        <p:nvSpPr>
          <p:cNvPr id="11" name="Título 1">
            <a:extLst>
              <a:ext uri="{FF2B5EF4-FFF2-40B4-BE49-F238E27FC236}">
                <a16:creationId xmlns:a16="http://schemas.microsoft.com/office/drawing/2014/main" xmlns="" id="{684FD628-37E6-4FB1-BBD8-246DEDF2547B}"/>
              </a:ext>
            </a:extLst>
          </p:cNvPr>
          <p:cNvSpPr txBox="1">
            <a:spLocks/>
          </p:cNvSpPr>
          <p:nvPr/>
        </p:nvSpPr>
        <p:spPr>
          <a:xfrm>
            <a:off x="754202" y="-179077"/>
            <a:ext cx="11278226" cy="105559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s-EC" sz="4000" dirty="0"/>
              <a:t>LÓGICA DEL FUNCIONAMIENTO DE LA BOMBA DE JERINGA</a:t>
            </a: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 name="Objeto 2"/>
          <p:cNvGraphicFramePr>
            <a:graphicFrameLocks noChangeAspect="1"/>
          </p:cNvGraphicFramePr>
          <p:nvPr>
            <p:extLst>
              <p:ext uri="{D42A27DB-BD31-4B8C-83A1-F6EECF244321}">
                <p14:modId xmlns:p14="http://schemas.microsoft.com/office/powerpoint/2010/main" val="1546876842"/>
              </p:ext>
            </p:extLst>
          </p:nvPr>
        </p:nvGraphicFramePr>
        <p:xfrm>
          <a:off x="1882164" y="1164052"/>
          <a:ext cx="3181350" cy="3952875"/>
        </p:xfrm>
        <a:graphic>
          <a:graphicData uri="http://schemas.openxmlformats.org/presentationml/2006/ole">
            <mc:AlternateContent xmlns:mc="http://schemas.openxmlformats.org/markup-compatibility/2006">
              <mc:Choice xmlns:v="urn:schemas-microsoft-com:vml" Requires="v">
                <p:oleObj spid="_x0000_s3359" name="Visio" r:id="rId5" imgW="5219619" imgH="6486564" progId="Visio.Drawing.15">
                  <p:embed/>
                </p:oleObj>
              </mc:Choice>
              <mc:Fallback>
                <p:oleObj name="Visio" r:id="rId5" imgW="5219619" imgH="6486564" progId="Visio.Drawing.15">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2164" y="1164052"/>
                        <a:ext cx="3181350" cy="3952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Objeto 5"/>
          <p:cNvGraphicFramePr>
            <a:graphicFrameLocks noChangeAspect="1"/>
          </p:cNvGraphicFramePr>
          <p:nvPr>
            <p:extLst>
              <p:ext uri="{D42A27DB-BD31-4B8C-83A1-F6EECF244321}">
                <p14:modId xmlns:p14="http://schemas.microsoft.com/office/powerpoint/2010/main" val="2800573523"/>
              </p:ext>
            </p:extLst>
          </p:nvPr>
        </p:nvGraphicFramePr>
        <p:xfrm>
          <a:off x="6537694" y="1268826"/>
          <a:ext cx="4200525" cy="3743325"/>
        </p:xfrm>
        <a:graphic>
          <a:graphicData uri="http://schemas.openxmlformats.org/presentationml/2006/ole">
            <mc:AlternateContent xmlns:mc="http://schemas.openxmlformats.org/markup-compatibility/2006">
              <mc:Choice xmlns:v="urn:schemas-microsoft-com:vml" Requires="v">
                <p:oleObj spid="_x0000_s3360" name="Visio" r:id="rId8" imgW="6905594" imgH="6181764" progId="Visio.Drawing.15">
                  <p:embed/>
                </p:oleObj>
              </mc:Choice>
              <mc:Fallback>
                <p:oleObj name="Visio" r:id="rId8" imgW="6905594" imgH="6181764" progId="Visio.Drawing.15">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37694" y="1268826"/>
                        <a:ext cx="4200525" cy="3743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329766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41594" y="876518"/>
            <a:ext cx="2481141" cy="575069"/>
          </a:xfrm>
          <a:prstGeom prst="rect">
            <a:avLst/>
          </a:prstGeom>
        </p:spPr>
        <p:txBody>
          <a:bodyPr>
            <a:normAutofit fontScale="97500"/>
          </a:bodyPr>
          <a:lstStyle>
            <a:lvl1pPr algn="l" defTabSz="914400" rtl="0" eaLnBrk="1" latinLnBrk="0" hangingPunct="1">
              <a:spcBef>
                <a:spcPct val="0"/>
              </a:spcBef>
              <a:buNone/>
              <a:defRPr sz="2800" kern="1200">
                <a:solidFill>
                  <a:schemeClr val="accent1"/>
                </a:solidFill>
                <a:latin typeface="+mj-lt"/>
                <a:ea typeface="+mj-ea"/>
                <a:cs typeface="+mj-cs"/>
              </a:defRPr>
            </a:lvl1pPr>
          </a:lstStyle>
          <a:p>
            <a:pPr algn="ctr"/>
            <a:endParaRPr lang="es-EC" b="1" dirty="0"/>
          </a:p>
        </p:txBody>
      </p:sp>
      <p:sp>
        <p:nvSpPr>
          <p:cNvPr id="18" name="Título 1">
            <a:extLst>
              <a:ext uri="{FF2B5EF4-FFF2-40B4-BE49-F238E27FC236}">
                <a16:creationId xmlns:a16="http://schemas.microsoft.com/office/drawing/2014/main" xmlns="" id="{684FD628-37E6-4FB1-BBD8-246DEDF2547B}"/>
              </a:ext>
            </a:extLst>
          </p:cNvPr>
          <p:cNvSpPr txBox="1">
            <a:spLocks/>
          </p:cNvSpPr>
          <p:nvPr/>
        </p:nvSpPr>
        <p:spPr>
          <a:xfrm>
            <a:off x="1114601" y="-179077"/>
            <a:ext cx="10364451" cy="1055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s-EC" sz="4000" dirty="0"/>
              <a:t>PRUEBAS DE LA BOMBA DE JERINGA</a:t>
            </a:r>
          </a:p>
        </p:txBody>
      </p:sp>
      <p:pic>
        <p:nvPicPr>
          <p:cNvPr id="4" name="Imagen 3"/>
          <p:cNvPicPr>
            <a:picLocks noChangeAspect="1"/>
          </p:cNvPicPr>
          <p:nvPr/>
        </p:nvPicPr>
        <p:blipFill>
          <a:blip r:embed="rId3"/>
          <a:stretch>
            <a:fillRect/>
          </a:stretch>
        </p:blipFill>
        <p:spPr>
          <a:xfrm>
            <a:off x="9145217" y="876518"/>
            <a:ext cx="2653166" cy="5061400"/>
          </a:xfrm>
          <a:prstGeom prst="rect">
            <a:avLst/>
          </a:prstGeom>
        </p:spPr>
      </p:pic>
      <p:pic>
        <p:nvPicPr>
          <p:cNvPr id="5" name="Imagen 4"/>
          <p:cNvPicPr>
            <a:picLocks noChangeAspect="1"/>
          </p:cNvPicPr>
          <p:nvPr/>
        </p:nvPicPr>
        <p:blipFill>
          <a:blip r:embed="rId4"/>
          <a:stretch>
            <a:fillRect/>
          </a:stretch>
        </p:blipFill>
        <p:spPr>
          <a:xfrm>
            <a:off x="389577" y="876518"/>
            <a:ext cx="3771900" cy="828675"/>
          </a:xfrm>
          <a:prstGeom prst="rect">
            <a:avLst/>
          </a:prstGeom>
        </p:spPr>
      </p:pic>
      <p:pic>
        <p:nvPicPr>
          <p:cNvPr id="6" name="Imagen 5"/>
          <p:cNvPicPr>
            <a:picLocks noChangeAspect="1"/>
          </p:cNvPicPr>
          <p:nvPr/>
        </p:nvPicPr>
        <p:blipFill>
          <a:blip r:embed="rId5"/>
          <a:stretch>
            <a:fillRect/>
          </a:stretch>
        </p:blipFill>
        <p:spPr>
          <a:xfrm>
            <a:off x="4567168" y="740102"/>
            <a:ext cx="3766667" cy="5334232"/>
          </a:xfrm>
          <a:prstGeom prst="rect">
            <a:avLst/>
          </a:prstGeom>
        </p:spPr>
      </p:pic>
    </p:spTree>
    <p:extLst>
      <p:ext uri="{BB962C8B-B14F-4D97-AF65-F5344CB8AC3E}">
        <p14:creationId xmlns:p14="http://schemas.microsoft.com/office/powerpoint/2010/main" val="3136702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7210" y="1692727"/>
            <a:ext cx="4919738" cy="2951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2315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A746470-43AA-4E90-8FD3-97F259675001}"/>
              </a:ext>
            </a:extLst>
          </p:cNvPr>
          <p:cNvSpPr>
            <a:spLocks noGrp="1"/>
          </p:cNvSpPr>
          <p:nvPr>
            <p:ph type="title"/>
          </p:nvPr>
        </p:nvSpPr>
        <p:spPr>
          <a:xfrm>
            <a:off x="1397226" y="0"/>
            <a:ext cx="10018713" cy="735037"/>
          </a:xfrm>
        </p:spPr>
        <p:txBody>
          <a:bodyPr>
            <a:normAutofit/>
          </a:bodyPr>
          <a:lstStyle/>
          <a:p>
            <a:pPr algn="ctr">
              <a:lnSpc>
                <a:spcPct val="90000"/>
              </a:lnSpc>
            </a:pPr>
            <a:r>
              <a:rPr lang="es-EC" sz="4000" i="0" kern="1200" dirty="0" smtClean="0">
                <a:solidFill>
                  <a:schemeClr val="tx1"/>
                </a:solidFill>
              </a:rPr>
              <a:t>RECOMENDACIONES Y TRABAJOS FUTUROS</a:t>
            </a:r>
            <a:endParaRPr lang="es-ES" sz="4000" i="0" kern="1200" dirty="0">
              <a:solidFill>
                <a:schemeClr val="tx1"/>
              </a:solidFill>
            </a:endParaRPr>
          </a:p>
        </p:txBody>
      </p:sp>
      <p:pic>
        <p:nvPicPr>
          <p:cNvPr id="14338" name="Picture 2" descr="Resultado de imagen para graficos para trabajo futu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9455" y="735037"/>
            <a:ext cx="9067574" cy="5289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1194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gracias por su atencion ingenieria">
            <a:extLst>
              <a:ext uri="{FF2B5EF4-FFF2-40B4-BE49-F238E27FC236}">
                <a16:creationId xmlns:a16="http://schemas.microsoft.com/office/drawing/2014/main" xmlns="" id="{8C848202-480A-40EF-9FDB-EC5455FD0BF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816677" y="757236"/>
            <a:ext cx="8123464" cy="50628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98085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xmlns="" id="{8D77E6C0-2414-4887-B6D7-8098371E106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5897" y="4259906"/>
            <a:ext cx="1620079" cy="1477328"/>
          </a:xfrm>
          <a:prstGeom prst="rect">
            <a:avLst/>
          </a:prstGeom>
          <a:noFill/>
          <a:ln>
            <a:noFill/>
          </a:ln>
        </p:spPr>
      </p:pic>
      <p:pic>
        <p:nvPicPr>
          <p:cNvPr id="16" name="Imagen 15">
            <a:extLst>
              <a:ext uri="{FF2B5EF4-FFF2-40B4-BE49-F238E27FC236}">
                <a16:creationId xmlns:a16="http://schemas.microsoft.com/office/drawing/2014/main" xmlns="" id="{4E0CB6CB-E09D-4EF1-920A-3F9E5E49D1C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169" y="2782578"/>
            <a:ext cx="1930501" cy="1477328"/>
          </a:xfrm>
          <a:prstGeom prst="rect">
            <a:avLst/>
          </a:prstGeom>
          <a:noFill/>
          <a:ln>
            <a:noFill/>
          </a:ln>
        </p:spPr>
      </p:pic>
      <p:pic>
        <p:nvPicPr>
          <p:cNvPr id="17" name="Imagen 16">
            <a:extLst>
              <a:ext uri="{FF2B5EF4-FFF2-40B4-BE49-F238E27FC236}">
                <a16:creationId xmlns:a16="http://schemas.microsoft.com/office/drawing/2014/main" xmlns="" id="{799BE7D2-3FB9-46B2-ACA7-32FB253D1620}"/>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5897" y="1346619"/>
            <a:ext cx="2267299" cy="1477328"/>
          </a:xfrm>
          <a:prstGeom prst="rect">
            <a:avLst/>
          </a:prstGeom>
          <a:noFill/>
          <a:ln>
            <a:noFill/>
          </a:ln>
        </p:spPr>
      </p:pic>
      <p:sp>
        <p:nvSpPr>
          <p:cNvPr id="9" name="Rectángulo 8">
            <a:extLst>
              <a:ext uri="{FF2B5EF4-FFF2-40B4-BE49-F238E27FC236}">
                <a16:creationId xmlns:a16="http://schemas.microsoft.com/office/drawing/2014/main" xmlns="" id="{4F50E422-905E-4D48-9C6F-223B71475587}"/>
              </a:ext>
            </a:extLst>
          </p:cNvPr>
          <p:cNvSpPr/>
          <p:nvPr/>
        </p:nvSpPr>
        <p:spPr>
          <a:xfrm>
            <a:off x="5376831" y="1813929"/>
            <a:ext cx="6096000" cy="3385542"/>
          </a:xfrm>
          <a:prstGeom prst="rect">
            <a:avLst/>
          </a:prstGeom>
        </p:spPr>
        <p:txBody>
          <a:bodyPr>
            <a:spAutoFit/>
          </a:bodyPr>
          <a:lstStyle/>
          <a:p>
            <a:pPr lvl="0" algn="ctr">
              <a:lnSpc>
                <a:spcPct val="107000"/>
              </a:lnSpc>
              <a:spcAft>
                <a:spcPts val="0"/>
              </a:spcAft>
            </a:pPr>
            <a:r>
              <a:rPr lang="es-EC" sz="2000" b="1" dirty="0">
                <a:solidFill>
                  <a:prstClr val="black">
                    <a:hueOff val="0"/>
                    <a:satOff val="0"/>
                    <a:lumOff val="0"/>
                    <a:alphaOff val="0"/>
                  </a:prstClr>
                </a:solidFill>
                <a:latin typeface="Calibri" panose="020F0502020204030204"/>
              </a:rPr>
              <a:t>CARACTERÍSTICAS</a:t>
            </a:r>
          </a:p>
          <a:p>
            <a:pPr marL="342900" lvl="0" indent="-342900">
              <a:lnSpc>
                <a:spcPct val="107000"/>
              </a:lnSpc>
              <a:spcAft>
                <a:spcPts val="0"/>
              </a:spcAft>
              <a:buFont typeface="Calibri" panose="020F0502020204030204" pitchFamily="34" charset="0"/>
              <a:buChar char="-"/>
            </a:pPr>
            <a:endParaRPr lang="es-EC" sz="2000" dirty="0">
              <a:solidFill>
                <a:prstClr val="black">
                  <a:hueOff val="0"/>
                  <a:satOff val="0"/>
                  <a:lumOff val="0"/>
                  <a:alphaOff val="0"/>
                </a:prstClr>
              </a:solidFill>
              <a:latin typeface="Calibri" panose="020F0502020204030204"/>
            </a:endParaRPr>
          </a:p>
          <a:p>
            <a:pPr marL="342900" lvl="0" indent="-342900">
              <a:lnSpc>
                <a:spcPct val="107000"/>
              </a:lnSpc>
              <a:spcAft>
                <a:spcPts val="0"/>
              </a:spcAft>
              <a:buFont typeface="Arial" panose="020B0604020202020204" pitchFamily="34" charset="0"/>
              <a:buChar char="•"/>
            </a:pPr>
            <a:r>
              <a:rPr lang="es-EC" sz="2000" dirty="0">
                <a:solidFill>
                  <a:prstClr val="black">
                    <a:hueOff val="0"/>
                    <a:satOff val="0"/>
                    <a:lumOff val="0"/>
                    <a:alphaOff val="0"/>
                  </a:prstClr>
                </a:solidFill>
                <a:latin typeface="Calibri" panose="020F0502020204030204"/>
              </a:rPr>
              <a:t>Requiere una menor supervisión, siendo ideales en infusiones </a:t>
            </a:r>
            <a:r>
              <a:rPr lang="es-EC" sz="2000" dirty="0" smtClean="0">
                <a:solidFill>
                  <a:prstClr val="black">
                    <a:hueOff val="0"/>
                    <a:satOff val="0"/>
                    <a:lumOff val="0"/>
                    <a:alphaOff val="0"/>
                  </a:prstClr>
                </a:solidFill>
                <a:latin typeface="Calibri" panose="020F0502020204030204"/>
              </a:rPr>
              <a:t>nocturnas no supervisadas.</a:t>
            </a:r>
            <a:endParaRPr lang="es-EC" sz="2000" dirty="0">
              <a:solidFill>
                <a:prstClr val="black">
                  <a:hueOff val="0"/>
                  <a:satOff val="0"/>
                  <a:lumOff val="0"/>
                  <a:alphaOff val="0"/>
                </a:prstClr>
              </a:solidFill>
              <a:latin typeface="Calibri" panose="020F0502020204030204"/>
            </a:endParaRPr>
          </a:p>
          <a:p>
            <a:pPr marL="342900" lvl="0" indent="-342900">
              <a:lnSpc>
                <a:spcPct val="107000"/>
              </a:lnSpc>
              <a:spcAft>
                <a:spcPts val="0"/>
              </a:spcAft>
              <a:buFont typeface="Arial" panose="020B0604020202020204" pitchFamily="34" charset="0"/>
              <a:buChar char="•"/>
            </a:pPr>
            <a:r>
              <a:rPr lang="es-EC" sz="2000" dirty="0">
                <a:solidFill>
                  <a:prstClr val="black">
                    <a:hueOff val="0"/>
                    <a:satOff val="0"/>
                    <a:lumOff val="0"/>
                    <a:alphaOff val="0"/>
                  </a:prstClr>
                </a:solidFill>
                <a:latin typeface="Calibri" panose="020F0502020204030204"/>
              </a:rPr>
              <a:t>Precisión</a:t>
            </a:r>
          </a:p>
          <a:p>
            <a:pPr marL="342900" lvl="0" indent="-342900">
              <a:lnSpc>
                <a:spcPct val="107000"/>
              </a:lnSpc>
              <a:spcAft>
                <a:spcPts val="0"/>
              </a:spcAft>
              <a:buFont typeface="Arial" panose="020B0604020202020204" pitchFamily="34" charset="0"/>
              <a:buChar char="•"/>
            </a:pPr>
            <a:r>
              <a:rPr lang="es-EC" sz="2000" dirty="0">
                <a:solidFill>
                  <a:prstClr val="black">
                    <a:hueOff val="0"/>
                    <a:satOff val="0"/>
                    <a:lumOff val="0"/>
                    <a:alphaOff val="0"/>
                  </a:prstClr>
                </a:solidFill>
                <a:latin typeface="Calibri" panose="020F0502020204030204"/>
              </a:rPr>
              <a:t>Suministro constante</a:t>
            </a:r>
          </a:p>
          <a:p>
            <a:pPr marL="342900" lvl="0" indent="-342900">
              <a:lnSpc>
                <a:spcPct val="107000"/>
              </a:lnSpc>
              <a:spcAft>
                <a:spcPts val="0"/>
              </a:spcAft>
              <a:buFont typeface="Arial" panose="020B0604020202020204" pitchFamily="34" charset="0"/>
              <a:buChar char="•"/>
            </a:pPr>
            <a:r>
              <a:rPr lang="es-EC" sz="2000" dirty="0">
                <a:solidFill>
                  <a:prstClr val="black">
                    <a:hueOff val="0"/>
                    <a:satOff val="0"/>
                    <a:lumOff val="0"/>
                    <a:alphaOff val="0"/>
                  </a:prstClr>
                </a:solidFill>
                <a:latin typeface="Calibri" panose="020F0502020204030204"/>
              </a:rPr>
              <a:t>Seguridad y confiabilidad</a:t>
            </a:r>
          </a:p>
          <a:p>
            <a:pPr marL="342900" lvl="0" indent="-342900">
              <a:lnSpc>
                <a:spcPct val="107000"/>
              </a:lnSpc>
              <a:spcAft>
                <a:spcPts val="800"/>
              </a:spcAft>
              <a:buFont typeface="Arial" panose="020B0604020202020204" pitchFamily="34" charset="0"/>
              <a:buChar char="•"/>
            </a:pPr>
            <a:r>
              <a:rPr lang="es-EC" sz="2000" dirty="0">
                <a:solidFill>
                  <a:prstClr val="black">
                    <a:hueOff val="0"/>
                    <a:satOff val="0"/>
                    <a:lumOff val="0"/>
                    <a:alphaOff val="0"/>
                  </a:prstClr>
                </a:solidFill>
                <a:latin typeface="Calibri" panose="020F0502020204030204"/>
              </a:rPr>
              <a:t>Aplicaciones muy amplias, debido a que se puede configurar para que suministre una mínima cantidad de sustancia hasta volúmenes grandes.</a:t>
            </a:r>
          </a:p>
        </p:txBody>
      </p:sp>
      <p:sp>
        <p:nvSpPr>
          <p:cNvPr id="19" name="Título 1">
            <a:extLst>
              <a:ext uri="{FF2B5EF4-FFF2-40B4-BE49-F238E27FC236}">
                <a16:creationId xmlns:a16="http://schemas.microsoft.com/office/drawing/2014/main" xmlns="" id="{68A975B7-95FF-4680-A06F-C857827F6A41}"/>
              </a:ext>
            </a:extLst>
          </p:cNvPr>
          <p:cNvSpPr txBox="1">
            <a:spLocks/>
          </p:cNvSpPr>
          <p:nvPr/>
        </p:nvSpPr>
        <p:spPr>
          <a:xfrm>
            <a:off x="2820685" y="3174408"/>
            <a:ext cx="1930502" cy="735037"/>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s-EC" sz="2400" dirty="0"/>
              <a:t>BOMBA DE </a:t>
            </a:r>
          </a:p>
          <a:p>
            <a:pPr algn="ctr"/>
            <a:r>
              <a:rPr lang="es-ES" sz="2400" dirty="0"/>
              <a:t>JERINGA</a:t>
            </a:r>
          </a:p>
        </p:txBody>
      </p:sp>
      <p:sp>
        <p:nvSpPr>
          <p:cNvPr id="10" name="Título 1">
            <a:extLst>
              <a:ext uri="{FF2B5EF4-FFF2-40B4-BE49-F238E27FC236}">
                <a16:creationId xmlns:a16="http://schemas.microsoft.com/office/drawing/2014/main" xmlns="" id="{A0133F9D-B276-46C8-80B3-1218C890B791}"/>
              </a:ext>
            </a:extLst>
          </p:cNvPr>
          <p:cNvSpPr txBox="1">
            <a:spLocks/>
          </p:cNvSpPr>
          <p:nvPr/>
        </p:nvSpPr>
        <p:spPr>
          <a:xfrm>
            <a:off x="4419513" y="0"/>
            <a:ext cx="5635890" cy="7350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s-EC" sz="4000" dirty="0"/>
              <a:t>BOMBA DE INFUSIÓN</a:t>
            </a:r>
            <a:endParaRPr lang="es-ES" sz="4000" dirty="0"/>
          </a:p>
        </p:txBody>
      </p:sp>
    </p:spTree>
    <p:extLst>
      <p:ext uri="{BB962C8B-B14F-4D97-AF65-F5344CB8AC3E}">
        <p14:creationId xmlns:p14="http://schemas.microsoft.com/office/powerpoint/2010/main" val="1999645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xmlns="" id="{44DCB7E5-33FD-4AE0-8A2A-474DF458A81E}"/>
              </a:ext>
            </a:extLst>
          </p:cNvPr>
          <p:cNvSpPr txBox="1">
            <a:spLocks/>
          </p:cNvSpPr>
          <p:nvPr/>
        </p:nvSpPr>
        <p:spPr>
          <a:xfrm>
            <a:off x="2953342" y="-32084"/>
            <a:ext cx="7987374" cy="7350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s-EC" sz="4000" dirty="0"/>
              <a:t>ESTERILIZADOR DE INSTRUMENTOS</a:t>
            </a:r>
            <a:endParaRPr lang="es-ES" sz="4000" dirty="0"/>
          </a:p>
        </p:txBody>
      </p:sp>
      <p:graphicFrame>
        <p:nvGraphicFramePr>
          <p:cNvPr id="11" name="Diagrama 10">
            <a:extLst>
              <a:ext uri="{FF2B5EF4-FFF2-40B4-BE49-F238E27FC236}">
                <a16:creationId xmlns:a16="http://schemas.microsoft.com/office/drawing/2014/main" xmlns="" id="{9331CE19-DCF3-4213-9DD2-38654B3904B0}"/>
              </a:ext>
            </a:extLst>
          </p:cNvPr>
          <p:cNvGraphicFramePr/>
          <p:nvPr>
            <p:extLst>
              <p:ext uri="{D42A27DB-BD31-4B8C-83A1-F6EECF244321}">
                <p14:modId xmlns:p14="http://schemas.microsoft.com/office/powerpoint/2010/main" val="2569138324"/>
              </p:ext>
            </p:extLst>
          </p:nvPr>
        </p:nvGraphicFramePr>
        <p:xfrm>
          <a:off x="1880117" y="834189"/>
          <a:ext cx="9174915" cy="51896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6530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00B92966-EB73-4222-9B5A-7A600405DECC}"/>
              </a:ext>
            </a:extLst>
          </p:cNvPr>
          <p:cNvSpPr>
            <a:spLocks noGrp="1"/>
          </p:cNvSpPr>
          <p:nvPr>
            <p:ph type="title"/>
          </p:nvPr>
        </p:nvSpPr>
        <p:spPr>
          <a:xfrm>
            <a:off x="2660391" y="0"/>
            <a:ext cx="8197390" cy="735037"/>
          </a:xfrm>
        </p:spPr>
        <p:txBody>
          <a:bodyPr>
            <a:normAutofit fontScale="90000"/>
          </a:bodyPr>
          <a:lstStyle/>
          <a:p>
            <a:r>
              <a:rPr lang="es-EC" sz="4400" i="0" dirty="0">
                <a:solidFill>
                  <a:schemeClr val="tx1"/>
                </a:solidFill>
              </a:rPr>
              <a:t>ESTERILIZADOR DE INSTRUMENTOS</a:t>
            </a:r>
            <a:endParaRPr lang="es-ES" sz="4400" i="0" dirty="0">
              <a:solidFill>
                <a:schemeClr val="tx1"/>
              </a:solidFill>
            </a:endParaRPr>
          </a:p>
        </p:txBody>
      </p:sp>
      <p:pic>
        <p:nvPicPr>
          <p:cNvPr id="4098" name="Picture 2" descr="Resultado de imagen para esterilizador de calor seco perlas">
            <a:extLst>
              <a:ext uri="{FF2B5EF4-FFF2-40B4-BE49-F238E27FC236}">
                <a16:creationId xmlns:a16="http://schemas.microsoft.com/office/drawing/2014/main" xmlns="" id="{586CDC03-268B-4E82-9DDD-5B9592F76F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0871" y="1541741"/>
            <a:ext cx="1620080" cy="186216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n para esterilizador de calor seco perlas">
            <a:extLst>
              <a:ext uri="{FF2B5EF4-FFF2-40B4-BE49-F238E27FC236}">
                <a16:creationId xmlns:a16="http://schemas.microsoft.com/office/drawing/2014/main" xmlns="" id="{E7769453-E669-4FDA-9954-A34A9DB5AD7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283" r="22002"/>
          <a:stretch/>
        </p:blipFill>
        <p:spPr bwMode="auto">
          <a:xfrm>
            <a:off x="725167" y="3114374"/>
            <a:ext cx="1935224" cy="2097831"/>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a:extLst>
              <a:ext uri="{FF2B5EF4-FFF2-40B4-BE49-F238E27FC236}">
                <a16:creationId xmlns:a16="http://schemas.microsoft.com/office/drawing/2014/main" xmlns="" id="{733F6AE1-7108-4263-BC64-74C6E9B08B59}"/>
              </a:ext>
            </a:extLst>
          </p:cNvPr>
          <p:cNvSpPr txBox="1">
            <a:spLocks/>
          </p:cNvSpPr>
          <p:nvPr/>
        </p:nvSpPr>
        <p:spPr>
          <a:xfrm>
            <a:off x="2660391" y="3795772"/>
            <a:ext cx="1930502" cy="7350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s-ES" sz="2400" dirty="0"/>
              <a:t>Calor seco</a:t>
            </a:r>
          </a:p>
        </p:txBody>
      </p:sp>
      <p:sp>
        <p:nvSpPr>
          <p:cNvPr id="3" name="Rectángulo 2">
            <a:extLst>
              <a:ext uri="{FF2B5EF4-FFF2-40B4-BE49-F238E27FC236}">
                <a16:creationId xmlns:a16="http://schemas.microsoft.com/office/drawing/2014/main" xmlns="" id="{30255638-AECB-49F9-A3DC-C52D35822194}"/>
              </a:ext>
            </a:extLst>
          </p:cNvPr>
          <p:cNvSpPr/>
          <p:nvPr/>
        </p:nvSpPr>
        <p:spPr>
          <a:xfrm>
            <a:off x="5379858" y="1863439"/>
            <a:ext cx="6329113" cy="2397579"/>
          </a:xfrm>
          <a:prstGeom prst="rect">
            <a:avLst/>
          </a:prstGeom>
        </p:spPr>
        <p:txBody>
          <a:bodyPr wrap="square">
            <a:spAutoFit/>
          </a:bodyPr>
          <a:lstStyle/>
          <a:p>
            <a:pPr algn="ctr">
              <a:lnSpc>
                <a:spcPct val="107000"/>
              </a:lnSpc>
            </a:pPr>
            <a:r>
              <a:rPr lang="es-EC" sz="2000" b="1" dirty="0">
                <a:solidFill>
                  <a:prstClr val="black">
                    <a:hueOff val="0"/>
                    <a:satOff val="0"/>
                    <a:lumOff val="0"/>
                    <a:alphaOff val="0"/>
                  </a:prstClr>
                </a:solidFill>
              </a:rPr>
              <a:t>CARACTERÍSTICAS</a:t>
            </a:r>
          </a:p>
          <a:p>
            <a:pPr marL="342900" indent="-342900">
              <a:lnSpc>
                <a:spcPct val="107000"/>
              </a:lnSpc>
              <a:buFont typeface="Arial" panose="020B0604020202020204" pitchFamily="34" charset="0"/>
              <a:buChar char="•"/>
            </a:pPr>
            <a:endParaRPr lang="es-ES" sz="2000" dirty="0">
              <a:solidFill>
                <a:prstClr val="black">
                  <a:hueOff val="0"/>
                  <a:satOff val="0"/>
                  <a:lumOff val="0"/>
                  <a:alphaOff val="0"/>
                </a:prstClr>
              </a:solidFill>
              <a:latin typeface="Calibri" panose="020F0502020204030204"/>
            </a:endParaRPr>
          </a:p>
          <a:p>
            <a:pPr marL="342900" indent="-342900">
              <a:lnSpc>
                <a:spcPct val="107000"/>
              </a:lnSpc>
              <a:buFont typeface="Arial" panose="020B0604020202020204" pitchFamily="34" charset="0"/>
              <a:buChar char="•"/>
            </a:pPr>
            <a:r>
              <a:rPr lang="es-ES" sz="2000" dirty="0">
                <a:solidFill>
                  <a:prstClr val="black">
                    <a:hueOff val="0"/>
                    <a:satOff val="0"/>
                    <a:lumOff val="0"/>
                    <a:alphaOff val="0"/>
                  </a:prstClr>
                </a:solidFill>
                <a:latin typeface="Calibri" panose="020F0502020204030204"/>
              </a:rPr>
              <a:t>Eficiente en la eliminación de bacterias.</a:t>
            </a:r>
          </a:p>
          <a:p>
            <a:pPr marL="342900" indent="-342900">
              <a:lnSpc>
                <a:spcPct val="107000"/>
              </a:lnSpc>
              <a:buFont typeface="Arial" panose="020B0604020202020204" pitchFamily="34" charset="0"/>
              <a:buChar char="•"/>
            </a:pPr>
            <a:r>
              <a:rPr lang="es-ES" sz="2000" dirty="0">
                <a:solidFill>
                  <a:prstClr val="black">
                    <a:hueOff val="0"/>
                    <a:satOff val="0"/>
                    <a:lumOff val="0"/>
                    <a:alphaOff val="0"/>
                  </a:prstClr>
                </a:solidFill>
                <a:latin typeface="Calibri" panose="020F0502020204030204"/>
              </a:rPr>
              <a:t>Uso seguro, sin gases, vapores, llamas ni líquidos perjudiciales.</a:t>
            </a:r>
          </a:p>
          <a:p>
            <a:pPr marL="342900" indent="-342900">
              <a:lnSpc>
                <a:spcPct val="107000"/>
              </a:lnSpc>
              <a:buFont typeface="Arial" panose="020B0604020202020204" pitchFamily="34" charset="0"/>
              <a:buChar char="•"/>
            </a:pPr>
            <a:r>
              <a:rPr lang="es-ES" sz="2000" dirty="0">
                <a:solidFill>
                  <a:prstClr val="black">
                    <a:hueOff val="0"/>
                    <a:satOff val="0"/>
                    <a:lumOff val="0"/>
                    <a:alphaOff val="0"/>
                  </a:prstClr>
                </a:solidFill>
                <a:latin typeface="Calibri" panose="020F0502020204030204"/>
              </a:rPr>
              <a:t>Están diseñados para pequeños instrumentos metálicos.</a:t>
            </a:r>
          </a:p>
          <a:p>
            <a:pPr>
              <a:lnSpc>
                <a:spcPct val="107000"/>
              </a:lnSpc>
            </a:pPr>
            <a:endParaRPr lang="es-ES" sz="2000" dirty="0">
              <a:solidFill>
                <a:prstClr val="black">
                  <a:hueOff val="0"/>
                  <a:satOff val="0"/>
                  <a:lumOff val="0"/>
                  <a:alphaOff val="0"/>
                </a:prstClr>
              </a:solidFill>
              <a:latin typeface="Calibri" panose="020F0502020204030204"/>
            </a:endParaRPr>
          </a:p>
        </p:txBody>
      </p:sp>
    </p:spTree>
    <p:extLst>
      <p:ext uri="{BB962C8B-B14F-4D97-AF65-F5344CB8AC3E}">
        <p14:creationId xmlns:p14="http://schemas.microsoft.com/office/powerpoint/2010/main" val="41386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scontent.fuio4-1.fna.fbcdn.net/v/t34.0-12/26995358_2025515007691121_1201265370_n.png?oh=15184203ca3dda93e0bf8374f0219e9b&amp;oe=5A63149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25" y="1068161"/>
            <a:ext cx="4223762" cy="2090762"/>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a:extLst>
              <a:ext uri="{FF2B5EF4-FFF2-40B4-BE49-F238E27FC236}">
                <a16:creationId xmlns:a16="http://schemas.microsoft.com/office/drawing/2014/main" xmlns="" id="{A5EEFB5B-64F6-4D24-BAE7-D42EB83CEFDB}"/>
              </a:ext>
            </a:extLst>
          </p:cNvPr>
          <p:cNvSpPr txBox="1">
            <a:spLocks/>
          </p:cNvSpPr>
          <p:nvPr/>
        </p:nvSpPr>
        <p:spPr>
          <a:xfrm>
            <a:off x="4455487" y="0"/>
            <a:ext cx="5650150" cy="7350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s-EC" sz="4000" dirty="0"/>
              <a:t>PLACAS TÉRMICAS</a:t>
            </a:r>
            <a:endParaRPr lang="es-ES" sz="4000" dirty="0"/>
          </a:p>
        </p:txBody>
      </p:sp>
      <p:sp>
        <p:nvSpPr>
          <p:cNvPr id="2" name="Rectángulo 1">
            <a:extLst>
              <a:ext uri="{FF2B5EF4-FFF2-40B4-BE49-F238E27FC236}">
                <a16:creationId xmlns:a16="http://schemas.microsoft.com/office/drawing/2014/main" xmlns="" id="{B1F3C619-5311-4941-BA5D-25697A4807A5}"/>
              </a:ext>
            </a:extLst>
          </p:cNvPr>
          <p:cNvSpPr/>
          <p:nvPr/>
        </p:nvSpPr>
        <p:spPr>
          <a:xfrm>
            <a:off x="3780589" y="1838825"/>
            <a:ext cx="8057356" cy="4334135"/>
          </a:xfrm>
          <a:prstGeom prst="rect">
            <a:avLst/>
          </a:prstGeom>
        </p:spPr>
        <p:txBody>
          <a:bodyPr wrap="square">
            <a:spAutoFit/>
          </a:bodyPr>
          <a:lstStyle/>
          <a:p>
            <a:pPr algn="ctr">
              <a:lnSpc>
                <a:spcPct val="107000"/>
              </a:lnSpc>
              <a:spcAft>
                <a:spcPts val="800"/>
              </a:spcAft>
            </a:pPr>
            <a:r>
              <a:rPr lang="es-EC" sz="2000" b="1" dirty="0">
                <a:solidFill>
                  <a:prstClr val="black">
                    <a:hueOff val="0"/>
                    <a:satOff val="0"/>
                    <a:lumOff val="0"/>
                    <a:alphaOff val="0"/>
                  </a:prstClr>
                </a:solidFill>
                <a:latin typeface="Calibri" panose="020F0502020204030204"/>
              </a:rPr>
              <a:t>CARACTERÍSTICAS</a:t>
            </a:r>
          </a:p>
          <a:p>
            <a:pPr algn="just">
              <a:lnSpc>
                <a:spcPct val="107000"/>
              </a:lnSpc>
              <a:spcAft>
                <a:spcPts val="800"/>
              </a:spcAft>
            </a:pPr>
            <a:endParaRPr lang="es-EC" sz="2000" dirty="0">
              <a:solidFill>
                <a:prstClr val="black">
                  <a:hueOff val="0"/>
                  <a:satOff val="0"/>
                  <a:lumOff val="0"/>
                  <a:alphaOff val="0"/>
                </a:prstClr>
              </a:solidFill>
              <a:latin typeface="Calibri" panose="020F0502020204030204"/>
            </a:endParaRPr>
          </a:p>
          <a:p>
            <a:pPr marL="342900" indent="-342900" algn="just">
              <a:lnSpc>
                <a:spcPct val="107000"/>
              </a:lnSpc>
              <a:spcAft>
                <a:spcPts val="800"/>
              </a:spcAft>
              <a:buFont typeface="Arial" panose="020B0604020202020204" pitchFamily="34" charset="0"/>
              <a:buChar char="•"/>
            </a:pPr>
            <a:r>
              <a:rPr lang="es-EC" sz="2000" dirty="0">
                <a:solidFill>
                  <a:prstClr val="black">
                    <a:hueOff val="0"/>
                    <a:satOff val="0"/>
                    <a:lumOff val="0"/>
                    <a:alphaOff val="0"/>
                  </a:prstClr>
                </a:solidFill>
                <a:latin typeface="Calibri" panose="020F0502020204030204"/>
              </a:rPr>
              <a:t>Mantiene constante la temperatura corporal de animales pequeños durante procesos quirúrgicos.</a:t>
            </a:r>
          </a:p>
          <a:p>
            <a:pPr marL="342900" indent="-342900" algn="just">
              <a:lnSpc>
                <a:spcPct val="107000"/>
              </a:lnSpc>
              <a:spcAft>
                <a:spcPts val="800"/>
              </a:spcAft>
              <a:buFont typeface="Arial" panose="020B0604020202020204" pitchFamily="34" charset="0"/>
              <a:buChar char="•"/>
            </a:pPr>
            <a:r>
              <a:rPr lang="es-EC" sz="2000" dirty="0">
                <a:solidFill>
                  <a:prstClr val="black">
                    <a:hueOff val="0"/>
                    <a:satOff val="0"/>
                    <a:lumOff val="0"/>
                    <a:alphaOff val="0"/>
                  </a:prstClr>
                </a:solidFill>
                <a:latin typeface="Calibri" panose="020F0502020204030204"/>
              </a:rPr>
              <a:t>Se adapta a varias aplicaciones dentro de la industria de la medicina animal.</a:t>
            </a:r>
          </a:p>
          <a:p>
            <a:pPr marL="342900" indent="-342900" algn="just">
              <a:lnSpc>
                <a:spcPct val="107000"/>
              </a:lnSpc>
              <a:spcAft>
                <a:spcPts val="800"/>
              </a:spcAft>
              <a:buFont typeface="Arial" panose="020B0604020202020204" pitchFamily="34" charset="0"/>
              <a:buChar char="•"/>
            </a:pPr>
            <a:r>
              <a:rPr lang="es-EC" sz="2000" dirty="0">
                <a:solidFill>
                  <a:prstClr val="black">
                    <a:hueOff val="0"/>
                    <a:satOff val="0"/>
                    <a:lumOff val="0"/>
                    <a:alphaOff val="0"/>
                  </a:prstClr>
                </a:solidFill>
                <a:latin typeface="Calibri" panose="020F0502020204030204"/>
              </a:rPr>
              <a:t>Debido a las propiedades de transferencia de calor, la temperatura se distribuye uniformemente a lo largo de toda la placa térmica.</a:t>
            </a:r>
          </a:p>
          <a:p>
            <a:pPr algn="just">
              <a:lnSpc>
                <a:spcPct val="107000"/>
              </a:lnSpc>
              <a:spcAft>
                <a:spcPts val="800"/>
              </a:spcAft>
            </a:pPr>
            <a:r>
              <a:rPr lang="es-EC"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s-EC"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s-EC"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36389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SPE-053206-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ESPE-053206-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ción31.potx" id="{D394A937-1F01-4A9C-A1BE-A9370464A579}" vid="{CB11BDA8-0F65-47D3-879B-9CD746C4FBC7}"/>
    </a:ext>
  </a:extLst>
</a:theme>
</file>

<file path=ppt/theme/theme4.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ción31.potx" id="{D394A937-1F01-4A9C-A1BE-A9370464A579}" vid="{E83FA5DB-148A-432A-A36F-A2DED9027137}"/>
    </a:ext>
  </a:extLst>
</a:theme>
</file>

<file path=ppt/theme/theme5.xml><?xml version="1.0" encoding="utf-8"?>
<a:theme xmlns:a="http://schemas.openxmlformats.org/drawingml/2006/main" name="2_T-ESPE-053206-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ción31.potx" id="{FEAAB061-F4A9-4B3B-9D92-6A0C3CB442CC}" vid="{1BAFBFFC-664F-43E1-943E-5FBCE7EEC921}"/>
    </a:ext>
  </a:extLst>
</a:theme>
</file>

<file path=ppt/theme/theme6.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ción31.potx" id="{FEAAB061-F4A9-4B3B-9D92-6A0C3CB442CC}" vid="{89EE67F5-47F8-476E-B435-AAC5F6AD0A2E}"/>
    </a:ext>
  </a:extLst>
</a:theme>
</file>

<file path=ppt/theme/theme7.xml><?xml version="1.0" encoding="utf-8"?>
<a:theme xmlns:a="http://schemas.openxmlformats.org/drawingml/2006/main" name="3_T-ESPE-053206-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ción33.potx" id="{3D7FA20C-7D07-4CB6-A141-EC7CFCC329EB}" vid="{17D7EDD4-BB89-490E-9D05-2DE78052E074}"/>
    </a:ext>
  </a:extLst>
</a:theme>
</file>

<file path=ppt/theme/theme8.xml><?xml version="1.0" encoding="utf-8"?>
<a:theme xmlns:a="http://schemas.openxmlformats.org/drawingml/2006/main" name="3_Diseño predeterminado">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Personalizado 1">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ción33.potx" id="{3D7FA20C-7D07-4CB6-A141-EC7CFCC329EB}" vid="{DEF3924C-D0CB-40C5-9E48-8C79CB5B6FD0}"/>
    </a:ext>
  </a:extLst>
</a:theme>
</file>

<file path=ppt/theme/theme9.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T-ESPE-053206-D</Template>
  <TotalTime>3902</TotalTime>
  <Words>4178</Words>
  <Application>Microsoft Office PowerPoint</Application>
  <PresentationFormat>Panorámica</PresentationFormat>
  <Paragraphs>428</Paragraphs>
  <Slides>56</Slides>
  <Notes>56</Notes>
  <HiddenSlides>0</HiddenSlides>
  <MMClips>0</MMClips>
  <ScaleCrop>false</ScaleCrop>
  <HeadingPairs>
    <vt:vector size="8" baseType="variant">
      <vt:variant>
        <vt:lpstr>Fuentes usadas</vt:lpstr>
      </vt:variant>
      <vt:variant>
        <vt:i4>7</vt:i4>
      </vt:variant>
      <vt:variant>
        <vt:lpstr>Tema</vt:lpstr>
      </vt:variant>
      <vt:variant>
        <vt:i4>8</vt:i4>
      </vt:variant>
      <vt:variant>
        <vt:lpstr>Servidores OLE incrustados</vt:lpstr>
      </vt:variant>
      <vt:variant>
        <vt:i4>2</vt:i4>
      </vt:variant>
      <vt:variant>
        <vt:lpstr>Títulos de diapositiva</vt:lpstr>
      </vt:variant>
      <vt:variant>
        <vt:i4>56</vt:i4>
      </vt:variant>
    </vt:vector>
  </HeadingPairs>
  <TitlesOfParts>
    <vt:vector size="73" baseType="lpstr">
      <vt:lpstr>Arial</vt:lpstr>
      <vt:lpstr>Calibri</vt:lpstr>
      <vt:lpstr>Calibri Light</vt:lpstr>
      <vt:lpstr>Cambria Math</vt:lpstr>
      <vt:lpstr>Symbol</vt:lpstr>
      <vt:lpstr>Times New Roman</vt:lpstr>
      <vt:lpstr>Wingdings</vt:lpstr>
      <vt:lpstr>T-ESPE-053206-D</vt:lpstr>
      <vt:lpstr>Diseño predeterminado</vt:lpstr>
      <vt:lpstr>1_T-ESPE-053206-D</vt:lpstr>
      <vt:lpstr>1_Diseño predeterminado</vt:lpstr>
      <vt:lpstr>2_T-ESPE-053206-D</vt:lpstr>
      <vt:lpstr>2_Diseño predeterminado</vt:lpstr>
      <vt:lpstr>3_T-ESPE-053206-D</vt:lpstr>
      <vt:lpstr>3_Diseño predeterminado</vt:lpstr>
      <vt:lpstr>CorelDRAW</vt:lpstr>
      <vt:lpstr>Visio</vt:lpstr>
      <vt:lpstr>Presentación de PowerPoint</vt:lpstr>
      <vt:lpstr>CONTENIDO</vt:lpstr>
      <vt:lpstr>OBJETIVOS</vt:lpstr>
      <vt:lpstr>MARCO TEÓRICO</vt:lpstr>
      <vt:lpstr>Presentación de PowerPoint</vt:lpstr>
      <vt:lpstr>Presentación de PowerPoint</vt:lpstr>
      <vt:lpstr>Presentación de PowerPoint</vt:lpstr>
      <vt:lpstr>ESTERILIZADOR DE INSTRUMENTOS</vt:lpstr>
      <vt:lpstr>Presentación de PowerPoint</vt:lpstr>
      <vt:lpstr>METODOLOGÍA</vt:lpstr>
      <vt:lpstr>Presentación de PowerPoint</vt:lpstr>
      <vt:lpstr>REQUERIMENTOS DE LA PLACA TÉRMICA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REQUERIMENTOS DEL ESTERILIZADOR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REQUERIMIENTOS DE LA BOMBA DE JERINGA</vt:lpstr>
      <vt:lpstr>Presentación de PowerPoint</vt:lpstr>
      <vt:lpstr>Presentación de PowerPoint</vt:lpstr>
      <vt:lpstr>Selección del mecanismo de Transmisión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RECOMENDACIONES Y TRABAJOS FUTUROS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Usuario1</dc:creator>
  <cp:lastModifiedBy>Usuario1</cp:lastModifiedBy>
  <cp:revision>239</cp:revision>
  <dcterms:created xsi:type="dcterms:W3CDTF">2018-01-13T15:21:24Z</dcterms:created>
  <dcterms:modified xsi:type="dcterms:W3CDTF">2018-01-25T02:44:45Z</dcterms:modified>
</cp:coreProperties>
</file>